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9" r:id="rId2"/>
    <p:sldMasterId id="2147483723" r:id="rId3"/>
    <p:sldMasterId id="2147483739" r:id="rId4"/>
  </p:sldMasterIdLst>
  <p:notesMasterIdLst>
    <p:notesMasterId r:id="rId10"/>
  </p:notesMasterIdLst>
  <p:sldIdLst>
    <p:sldId id="280" r:id="rId5"/>
    <p:sldId id="295" r:id="rId6"/>
    <p:sldId id="296" r:id="rId7"/>
    <p:sldId id="267" r:id="rId8"/>
    <p:sldId id="29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letusosa" id="{B0D0BB57-8C02-4979-9A0E-4A0CC673F6B3}">
          <p14:sldIdLst>
            <p14:sldId id="280"/>
            <p14:sldId id="295"/>
            <p14:sldId id="296"/>
            <p14:sldId id="267"/>
            <p14:sldId id="292"/>
          </p14:sldIdLst>
        </p14:section>
        <p14:section name="Nimetön osa" id="{360F9CDF-AE35-42C9-8B75-F8E530EDB854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715" autoAdjust="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7B810E-3B26-4A1C-860F-8886F1E5B4C4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7D1284-E337-428E-B082-4B2BB9D819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5107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svg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Aalto Tumm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orakulmio 8">
            <a:extLst>
              <a:ext uri="{FF2B5EF4-FFF2-40B4-BE49-F238E27FC236}">
                <a16:creationId xmlns:a16="http://schemas.microsoft.com/office/drawing/2014/main" id="{2FEABABB-A096-9375-C1AF-E3D84DA79AEA}"/>
              </a:ext>
            </a:extLst>
          </p:cNvPr>
          <p:cNvSpPr/>
          <p:nvPr userDrawn="1"/>
        </p:nvSpPr>
        <p:spPr>
          <a:xfrm>
            <a:off x="0" y="0"/>
            <a:ext cx="654049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5EBECD93-5014-FB88-BA68-94521D54B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2905989"/>
            <a:ext cx="5331691" cy="2387600"/>
          </a:xfrm>
        </p:spPr>
        <p:txBody>
          <a:bodyPr wrap="square" anchor="b">
            <a:normAutofit/>
          </a:bodyPr>
          <a:lstStyle>
            <a:lvl1pPr algn="l">
              <a:defRPr sz="4800" b="0">
                <a:solidFill>
                  <a:schemeClr val="bg1"/>
                </a:solidFill>
                <a:latin typeface="Aptos ExtraBold" panose="020B0004020202020204" pitchFamily="34" charset="0"/>
              </a:defRPr>
            </a:lvl1pPr>
          </a:lstStyle>
          <a:p>
            <a:r>
              <a:rPr lang="fi-FI"/>
              <a:t>Muokkaa ots. perustyyl. napsautt.</a:t>
            </a:r>
            <a:endParaRPr lang="en-GB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29AE22F7-B63C-E20D-D667-91BB010B03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5413929"/>
            <a:ext cx="5331691" cy="544451"/>
          </a:xfrm>
        </p:spPr>
        <p:txBody>
          <a:bodyPr wrap="square">
            <a:normAutofit/>
          </a:bodyPr>
          <a:lstStyle>
            <a:lvl1pPr marL="0" indent="0" algn="l">
              <a:buNone/>
              <a:defRPr sz="20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Muokkaa alaotsikkoa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GB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4BEBF3D-2E64-5B94-2B11-176E00C2D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73055-6E80-420A-9A09-E8CBA3DF0883}" type="datetime1">
              <a:rPr lang="en-GB" smtClean="0"/>
              <a:t>16/09/2026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3000AD4-6BBC-363B-A9AC-AAC9A825E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0859042-C0FD-2535-0923-980A28169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0B45A-2FC5-4F66-84B7-B6ADD88502F9}" type="slidenum">
              <a:rPr lang="en-GB" smtClean="0"/>
              <a:t>‹#›</a:t>
            </a:fld>
            <a:endParaRPr lang="en-GB"/>
          </a:p>
        </p:txBody>
      </p:sp>
      <p:sp>
        <p:nvSpPr>
          <p:cNvPr id="39" name="Vapaamuotoinen: Muoto 38">
            <a:extLst>
              <a:ext uri="{FF2B5EF4-FFF2-40B4-BE49-F238E27FC236}">
                <a16:creationId xmlns:a16="http://schemas.microsoft.com/office/drawing/2014/main" id="{6097D7A6-A3D3-FBB9-96D7-1F9DD64C7C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56671" y="882079"/>
            <a:ext cx="1689586" cy="626150"/>
          </a:xfrm>
          <a:custGeom>
            <a:avLst/>
            <a:gdLst>
              <a:gd name="connsiteX0" fmla="*/ 808705 w 1689586"/>
              <a:gd name="connsiteY0" fmla="*/ 532221 h 626150"/>
              <a:gd name="connsiteX1" fmla="*/ 781647 w 1689586"/>
              <a:gd name="connsiteY1" fmla="*/ 537793 h 626150"/>
              <a:gd name="connsiteX2" fmla="*/ 768085 w 1689586"/>
              <a:gd name="connsiteY2" fmla="*/ 542762 h 626150"/>
              <a:gd name="connsiteX3" fmla="*/ 763587 w 1689586"/>
              <a:gd name="connsiteY3" fmla="*/ 552229 h 626150"/>
              <a:gd name="connsiteX4" fmla="*/ 768219 w 1689586"/>
              <a:gd name="connsiteY4" fmla="*/ 561763 h 626150"/>
              <a:gd name="connsiteX5" fmla="*/ 780573 w 1689586"/>
              <a:gd name="connsiteY5" fmla="*/ 565321 h 626150"/>
              <a:gd name="connsiteX6" fmla="*/ 790980 w 1689586"/>
              <a:gd name="connsiteY6" fmla="*/ 564045 h 626150"/>
              <a:gd name="connsiteX7" fmla="*/ 800111 w 1689586"/>
              <a:gd name="connsiteY7" fmla="*/ 559883 h 626150"/>
              <a:gd name="connsiteX8" fmla="*/ 806422 w 1689586"/>
              <a:gd name="connsiteY8" fmla="*/ 552363 h 626150"/>
              <a:gd name="connsiteX9" fmla="*/ 806422 w 1689586"/>
              <a:gd name="connsiteY9" fmla="*/ 552296 h 626150"/>
              <a:gd name="connsiteX10" fmla="*/ 808705 w 1689586"/>
              <a:gd name="connsiteY10" fmla="*/ 541218 h 626150"/>
              <a:gd name="connsiteX11" fmla="*/ 214647 w 1689586"/>
              <a:gd name="connsiteY11" fmla="*/ 532221 h 626150"/>
              <a:gd name="connsiteX12" fmla="*/ 187589 w 1689586"/>
              <a:gd name="connsiteY12" fmla="*/ 537793 h 626150"/>
              <a:gd name="connsiteX13" fmla="*/ 174027 w 1689586"/>
              <a:gd name="connsiteY13" fmla="*/ 542762 h 626150"/>
              <a:gd name="connsiteX14" fmla="*/ 169529 w 1689586"/>
              <a:gd name="connsiteY14" fmla="*/ 552229 h 626150"/>
              <a:gd name="connsiteX15" fmla="*/ 174161 w 1689586"/>
              <a:gd name="connsiteY15" fmla="*/ 561763 h 626150"/>
              <a:gd name="connsiteX16" fmla="*/ 186515 w 1689586"/>
              <a:gd name="connsiteY16" fmla="*/ 565321 h 626150"/>
              <a:gd name="connsiteX17" fmla="*/ 196922 w 1689586"/>
              <a:gd name="connsiteY17" fmla="*/ 564045 h 626150"/>
              <a:gd name="connsiteX18" fmla="*/ 206053 w 1689586"/>
              <a:gd name="connsiteY18" fmla="*/ 559883 h 626150"/>
              <a:gd name="connsiteX19" fmla="*/ 212364 w 1689586"/>
              <a:gd name="connsiteY19" fmla="*/ 552363 h 626150"/>
              <a:gd name="connsiteX20" fmla="*/ 212364 w 1689586"/>
              <a:gd name="connsiteY20" fmla="*/ 552296 h 626150"/>
              <a:gd name="connsiteX21" fmla="*/ 214647 w 1689586"/>
              <a:gd name="connsiteY21" fmla="*/ 541218 h 626150"/>
              <a:gd name="connsiteX22" fmla="*/ 1089217 w 1689586"/>
              <a:gd name="connsiteY22" fmla="*/ 489990 h 626150"/>
              <a:gd name="connsiteX23" fmla="*/ 1073439 w 1689586"/>
              <a:gd name="connsiteY23" fmla="*/ 494622 h 626150"/>
              <a:gd name="connsiteX24" fmla="*/ 1062898 w 1689586"/>
              <a:gd name="connsiteY24" fmla="*/ 507513 h 626150"/>
              <a:gd name="connsiteX25" fmla="*/ 1059138 w 1689586"/>
              <a:gd name="connsiteY25" fmla="*/ 527387 h 626150"/>
              <a:gd name="connsiteX26" fmla="*/ 1062763 w 1689586"/>
              <a:gd name="connsiteY26" fmla="*/ 547126 h 626150"/>
              <a:gd name="connsiteX27" fmla="*/ 1073103 w 1689586"/>
              <a:gd name="connsiteY27" fmla="*/ 560017 h 626150"/>
              <a:gd name="connsiteX28" fmla="*/ 1088814 w 1689586"/>
              <a:gd name="connsiteY28" fmla="*/ 564515 h 626150"/>
              <a:gd name="connsiteX29" fmla="*/ 1110634 w 1689586"/>
              <a:gd name="connsiteY29" fmla="*/ 554646 h 626150"/>
              <a:gd name="connsiteX30" fmla="*/ 1110567 w 1689586"/>
              <a:gd name="connsiteY30" fmla="*/ 554646 h 626150"/>
              <a:gd name="connsiteX31" fmla="*/ 1118423 w 1689586"/>
              <a:gd name="connsiteY31" fmla="*/ 527387 h 626150"/>
              <a:gd name="connsiteX32" fmla="*/ 1110702 w 1689586"/>
              <a:gd name="connsiteY32" fmla="*/ 499993 h 626150"/>
              <a:gd name="connsiteX33" fmla="*/ 1089217 w 1689586"/>
              <a:gd name="connsiteY33" fmla="*/ 489990 h 626150"/>
              <a:gd name="connsiteX34" fmla="*/ 1630636 w 1689586"/>
              <a:gd name="connsiteY34" fmla="*/ 473674 h 626150"/>
              <a:gd name="connsiteX35" fmla="*/ 1653598 w 1689586"/>
              <a:gd name="connsiteY35" fmla="*/ 473674 h 626150"/>
              <a:gd name="connsiteX36" fmla="*/ 1653598 w 1689586"/>
              <a:gd name="connsiteY36" fmla="*/ 581099 h 626150"/>
              <a:gd name="connsiteX37" fmla="*/ 1630636 w 1689586"/>
              <a:gd name="connsiteY37" fmla="*/ 581099 h 626150"/>
              <a:gd name="connsiteX38" fmla="*/ 529804 w 1689586"/>
              <a:gd name="connsiteY38" fmla="*/ 473674 h 626150"/>
              <a:gd name="connsiteX39" fmla="*/ 552766 w 1689586"/>
              <a:gd name="connsiteY39" fmla="*/ 473674 h 626150"/>
              <a:gd name="connsiteX40" fmla="*/ 552766 w 1689586"/>
              <a:gd name="connsiteY40" fmla="*/ 581099 h 626150"/>
              <a:gd name="connsiteX41" fmla="*/ 529804 w 1689586"/>
              <a:gd name="connsiteY41" fmla="*/ 581099 h 626150"/>
              <a:gd name="connsiteX42" fmla="*/ 382162 w 1689586"/>
              <a:gd name="connsiteY42" fmla="*/ 473674 h 626150"/>
              <a:gd name="connsiteX43" fmla="*/ 407340 w 1689586"/>
              <a:gd name="connsiteY43" fmla="*/ 473674 h 626150"/>
              <a:gd name="connsiteX44" fmla="*/ 437821 w 1689586"/>
              <a:gd name="connsiteY44" fmla="*/ 561091 h 626150"/>
              <a:gd name="connsiteX45" fmla="*/ 468974 w 1689586"/>
              <a:gd name="connsiteY45" fmla="*/ 473674 h 626150"/>
              <a:gd name="connsiteX46" fmla="*/ 493078 w 1689586"/>
              <a:gd name="connsiteY46" fmla="*/ 473674 h 626150"/>
              <a:gd name="connsiteX47" fmla="*/ 450309 w 1689586"/>
              <a:gd name="connsiteY47" fmla="*/ 581099 h 626150"/>
              <a:gd name="connsiteX48" fmla="*/ 425132 w 1689586"/>
              <a:gd name="connsiteY48" fmla="*/ 581099 h 626150"/>
              <a:gd name="connsiteX49" fmla="*/ 1187242 w 1689586"/>
              <a:gd name="connsiteY49" fmla="*/ 473607 h 626150"/>
              <a:gd name="connsiteX50" fmla="*/ 1210204 w 1689586"/>
              <a:gd name="connsiteY50" fmla="*/ 473607 h 626150"/>
              <a:gd name="connsiteX51" fmla="*/ 1210204 w 1689586"/>
              <a:gd name="connsiteY51" fmla="*/ 538733 h 626150"/>
              <a:gd name="connsiteX52" fmla="*/ 1216448 w 1689586"/>
              <a:gd name="connsiteY52" fmla="*/ 558808 h 626150"/>
              <a:gd name="connsiteX53" fmla="*/ 1233837 w 1689586"/>
              <a:gd name="connsiteY53" fmla="*/ 564314 h 626150"/>
              <a:gd name="connsiteX54" fmla="*/ 1244244 w 1689586"/>
              <a:gd name="connsiteY54" fmla="*/ 562501 h 626150"/>
              <a:gd name="connsiteX55" fmla="*/ 1253375 w 1689586"/>
              <a:gd name="connsiteY55" fmla="*/ 556727 h 626150"/>
              <a:gd name="connsiteX56" fmla="*/ 1259686 w 1689586"/>
              <a:gd name="connsiteY56" fmla="*/ 546521 h 626150"/>
              <a:gd name="connsiteX57" fmla="*/ 1261969 w 1689586"/>
              <a:gd name="connsiteY57" fmla="*/ 531885 h 626150"/>
              <a:gd name="connsiteX58" fmla="*/ 1262103 w 1689586"/>
              <a:gd name="connsiteY58" fmla="*/ 531885 h 626150"/>
              <a:gd name="connsiteX59" fmla="*/ 1262103 w 1689586"/>
              <a:gd name="connsiteY59" fmla="*/ 473674 h 626150"/>
              <a:gd name="connsiteX60" fmla="*/ 1285065 w 1689586"/>
              <a:gd name="connsiteY60" fmla="*/ 473674 h 626150"/>
              <a:gd name="connsiteX61" fmla="*/ 1285065 w 1689586"/>
              <a:gd name="connsiteY61" fmla="*/ 581099 h 626150"/>
              <a:gd name="connsiteX62" fmla="*/ 1264856 w 1689586"/>
              <a:gd name="connsiteY62" fmla="*/ 581099 h 626150"/>
              <a:gd name="connsiteX63" fmla="*/ 1263782 w 1689586"/>
              <a:gd name="connsiteY63" fmla="*/ 563709 h 626150"/>
              <a:gd name="connsiteX64" fmla="*/ 1248743 w 1689586"/>
              <a:gd name="connsiteY64" fmla="*/ 578547 h 626150"/>
              <a:gd name="connsiteX65" fmla="*/ 1226385 w 1689586"/>
              <a:gd name="connsiteY65" fmla="*/ 583247 h 626150"/>
              <a:gd name="connsiteX66" fmla="*/ 1206914 w 1689586"/>
              <a:gd name="connsiteY66" fmla="*/ 579353 h 626150"/>
              <a:gd name="connsiteX67" fmla="*/ 1192613 w 1689586"/>
              <a:gd name="connsiteY67" fmla="*/ 566865 h 626150"/>
              <a:gd name="connsiteX68" fmla="*/ 1187242 w 1689586"/>
              <a:gd name="connsiteY68" fmla="*/ 544507 h 626150"/>
              <a:gd name="connsiteX69" fmla="*/ 885379 w 1689586"/>
              <a:gd name="connsiteY69" fmla="*/ 473607 h 626150"/>
              <a:gd name="connsiteX70" fmla="*/ 908341 w 1689586"/>
              <a:gd name="connsiteY70" fmla="*/ 473607 h 626150"/>
              <a:gd name="connsiteX71" fmla="*/ 908341 w 1689586"/>
              <a:gd name="connsiteY71" fmla="*/ 538733 h 626150"/>
              <a:gd name="connsiteX72" fmla="*/ 914585 w 1689586"/>
              <a:gd name="connsiteY72" fmla="*/ 558808 h 626150"/>
              <a:gd name="connsiteX73" fmla="*/ 931974 w 1689586"/>
              <a:gd name="connsiteY73" fmla="*/ 564314 h 626150"/>
              <a:gd name="connsiteX74" fmla="*/ 942381 w 1689586"/>
              <a:gd name="connsiteY74" fmla="*/ 562501 h 626150"/>
              <a:gd name="connsiteX75" fmla="*/ 951512 w 1689586"/>
              <a:gd name="connsiteY75" fmla="*/ 556727 h 626150"/>
              <a:gd name="connsiteX76" fmla="*/ 957823 w 1689586"/>
              <a:gd name="connsiteY76" fmla="*/ 546521 h 626150"/>
              <a:gd name="connsiteX77" fmla="*/ 960106 w 1689586"/>
              <a:gd name="connsiteY77" fmla="*/ 531885 h 626150"/>
              <a:gd name="connsiteX78" fmla="*/ 960241 w 1689586"/>
              <a:gd name="connsiteY78" fmla="*/ 531885 h 626150"/>
              <a:gd name="connsiteX79" fmla="*/ 960241 w 1689586"/>
              <a:gd name="connsiteY79" fmla="*/ 473674 h 626150"/>
              <a:gd name="connsiteX80" fmla="*/ 983202 w 1689586"/>
              <a:gd name="connsiteY80" fmla="*/ 473674 h 626150"/>
              <a:gd name="connsiteX81" fmla="*/ 983202 w 1689586"/>
              <a:gd name="connsiteY81" fmla="*/ 581099 h 626150"/>
              <a:gd name="connsiteX82" fmla="*/ 962993 w 1689586"/>
              <a:gd name="connsiteY82" fmla="*/ 581099 h 626150"/>
              <a:gd name="connsiteX83" fmla="*/ 961919 w 1689586"/>
              <a:gd name="connsiteY83" fmla="*/ 563709 h 626150"/>
              <a:gd name="connsiteX84" fmla="*/ 946880 w 1689586"/>
              <a:gd name="connsiteY84" fmla="*/ 578547 h 626150"/>
              <a:gd name="connsiteX85" fmla="*/ 924522 w 1689586"/>
              <a:gd name="connsiteY85" fmla="*/ 583247 h 626150"/>
              <a:gd name="connsiteX86" fmla="*/ 905051 w 1689586"/>
              <a:gd name="connsiteY86" fmla="*/ 579353 h 626150"/>
              <a:gd name="connsiteX87" fmla="*/ 890750 w 1689586"/>
              <a:gd name="connsiteY87" fmla="*/ 566865 h 626150"/>
              <a:gd name="connsiteX88" fmla="*/ 885379 w 1689586"/>
              <a:gd name="connsiteY88" fmla="*/ 544507 h 626150"/>
              <a:gd name="connsiteX89" fmla="*/ 347569 w 1689586"/>
              <a:gd name="connsiteY89" fmla="*/ 471530 h 626150"/>
              <a:gd name="connsiteX90" fmla="*/ 353963 w 1689586"/>
              <a:gd name="connsiteY90" fmla="*/ 472063 h 626150"/>
              <a:gd name="connsiteX91" fmla="*/ 359334 w 1689586"/>
              <a:gd name="connsiteY91" fmla="*/ 473674 h 626150"/>
              <a:gd name="connsiteX92" fmla="*/ 356112 w 1689586"/>
              <a:gd name="connsiteY92" fmla="*/ 493884 h 626150"/>
              <a:gd name="connsiteX93" fmla="*/ 350875 w 1689586"/>
              <a:gd name="connsiteY93" fmla="*/ 492474 h 626150"/>
              <a:gd name="connsiteX94" fmla="*/ 343019 w 1689586"/>
              <a:gd name="connsiteY94" fmla="*/ 491937 h 626150"/>
              <a:gd name="connsiteX95" fmla="*/ 329927 w 1689586"/>
              <a:gd name="connsiteY95" fmla="*/ 495495 h 626150"/>
              <a:gd name="connsiteX96" fmla="*/ 319319 w 1689586"/>
              <a:gd name="connsiteY96" fmla="*/ 506103 h 626150"/>
              <a:gd name="connsiteX97" fmla="*/ 315156 w 1689586"/>
              <a:gd name="connsiteY97" fmla="*/ 524164 h 626150"/>
              <a:gd name="connsiteX98" fmla="*/ 315156 w 1689586"/>
              <a:gd name="connsiteY98" fmla="*/ 581099 h 626150"/>
              <a:gd name="connsiteX99" fmla="*/ 292194 w 1689586"/>
              <a:gd name="connsiteY99" fmla="*/ 581099 h 626150"/>
              <a:gd name="connsiteX100" fmla="*/ 292194 w 1689586"/>
              <a:gd name="connsiteY100" fmla="*/ 473674 h 626150"/>
              <a:gd name="connsiteX101" fmla="*/ 311732 w 1689586"/>
              <a:gd name="connsiteY101" fmla="*/ 473674 h 626150"/>
              <a:gd name="connsiteX102" fmla="*/ 313880 w 1689586"/>
              <a:gd name="connsiteY102" fmla="*/ 493011 h 626150"/>
              <a:gd name="connsiteX103" fmla="*/ 326637 w 1689586"/>
              <a:gd name="connsiteY103" fmla="*/ 477032 h 626150"/>
              <a:gd name="connsiteX104" fmla="*/ 1094454 w 1689586"/>
              <a:gd name="connsiteY104" fmla="*/ 471526 h 626150"/>
              <a:gd name="connsiteX105" fmla="*/ 1118288 w 1689586"/>
              <a:gd name="connsiteY105" fmla="*/ 478173 h 626150"/>
              <a:gd name="connsiteX106" fmla="*/ 1118221 w 1689586"/>
              <a:gd name="connsiteY106" fmla="*/ 478173 h 626150"/>
              <a:gd name="connsiteX107" fmla="*/ 1135208 w 1689586"/>
              <a:gd name="connsiteY107" fmla="*/ 497174 h 626150"/>
              <a:gd name="connsiteX108" fmla="*/ 1141452 w 1689586"/>
              <a:gd name="connsiteY108" fmla="*/ 527118 h 626150"/>
              <a:gd name="connsiteX109" fmla="*/ 1135141 w 1689586"/>
              <a:gd name="connsiteY109" fmla="*/ 557331 h 626150"/>
              <a:gd name="connsiteX110" fmla="*/ 1117953 w 1689586"/>
              <a:gd name="connsiteY110" fmla="*/ 576533 h 626150"/>
              <a:gd name="connsiteX111" fmla="*/ 1093782 w 1689586"/>
              <a:gd name="connsiteY111" fmla="*/ 583180 h 626150"/>
              <a:gd name="connsiteX112" fmla="*/ 1070350 w 1689586"/>
              <a:gd name="connsiteY112" fmla="*/ 575996 h 626150"/>
              <a:gd name="connsiteX113" fmla="*/ 1059205 w 1689586"/>
              <a:gd name="connsiteY113" fmla="*/ 563240 h 626150"/>
              <a:gd name="connsiteX114" fmla="*/ 1059205 w 1689586"/>
              <a:gd name="connsiteY114" fmla="*/ 626150 h 626150"/>
              <a:gd name="connsiteX115" fmla="*/ 1036243 w 1689586"/>
              <a:gd name="connsiteY115" fmla="*/ 626150 h 626150"/>
              <a:gd name="connsiteX116" fmla="*/ 1036243 w 1689586"/>
              <a:gd name="connsiteY116" fmla="*/ 473607 h 626150"/>
              <a:gd name="connsiteX117" fmla="*/ 1056654 w 1689586"/>
              <a:gd name="connsiteY117" fmla="*/ 473607 h 626150"/>
              <a:gd name="connsiteX118" fmla="*/ 1057795 w 1689586"/>
              <a:gd name="connsiteY118" fmla="*/ 494085 h 626150"/>
              <a:gd name="connsiteX119" fmla="*/ 1063301 w 1689586"/>
              <a:gd name="connsiteY119" fmla="*/ 485223 h 626150"/>
              <a:gd name="connsiteX120" fmla="*/ 1076729 w 1689586"/>
              <a:gd name="connsiteY120" fmla="*/ 475152 h 626150"/>
              <a:gd name="connsiteX121" fmla="*/ 1094454 w 1689586"/>
              <a:gd name="connsiteY121" fmla="*/ 471526 h 626150"/>
              <a:gd name="connsiteX122" fmla="*/ 787421 w 1689586"/>
              <a:gd name="connsiteY122" fmla="*/ 471526 h 626150"/>
              <a:gd name="connsiteX123" fmla="*/ 810182 w 1689586"/>
              <a:gd name="connsiteY123" fmla="*/ 475689 h 626150"/>
              <a:gd name="connsiteX124" fmla="*/ 825758 w 1689586"/>
              <a:gd name="connsiteY124" fmla="*/ 488244 h 626150"/>
              <a:gd name="connsiteX125" fmla="*/ 831465 w 1689586"/>
              <a:gd name="connsiteY125" fmla="*/ 509729 h 626150"/>
              <a:gd name="connsiteX126" fmla="*/ 831465 w 1689586"/>
              <a:gd name="connsiteY126" fmla="*/ 557667 h 626150"/>
              <a:gd name="connsiteX127" fmla="*/ 831465 w 1689586"/>
              <a:gd name="connsiteY127" fmla="*/ 557734 h 626150"/>
              <a:gd name="connsiteX128" fmla="*/ 839388 w 1689586"/>
              <a:gd name="connsiteY128" fmla="*/ 565657 h 626150"/>
              <a:gd name="connsiteX129" fmla="*/ 846908 w 1689586"/>
              <a:gd name="connsiteY129" fmla="*/ 564582 h 626150"/>
              <a:gd name="connsiteX130" fmla="*/ 845632 w 1689586"/>
              <a:gd name="connsiteY130" fmla="*/ 580495 h 626150"/>
              <a:gd name="connsiteX131" fmla="*/ 833144 w 1689586"/>
              <a:gd name="connsiteY131" fmla="*/ 582845 h 626150"/>
              <a:gd name="connsiteX132" fmla="*/ 820790 w 1689586"/>
              <a:gd name="connsiteY132" fmla="*/ 580360 h 626150"/>
              <a:gd name="connsiteX133" fmla="*/ 812196 w 1689586"/>
              <a:gd name="connsiteY133" fmla="*/ 572841 h 626150"/>
              <a:gd name="connsiteX134" fmla="*/ 809981 w 1689586"/>
              <a:gd name="connsiteY134" fmla="*/ 567537 h 626150"/>
              <a:gd name="connsiteX135" fmla="*/ 805885 w 1689586"/>
              <a:gd name="connsiteY135" fmla="*/ 572438 h 626150"/>
              <a:gd name="connsiteX136" fmla="*/ 791920 w 1689586"/>
              <a:gd name="connsiteY136" fmla="*/ 580629 h 626150"/>
              <a:gd name="connsiteX137" fmla="*/ 775806 w 1689586"/>
              <a:gd name="connsiteY137" fmla="*/ 583315 h 626150"/>
              <a:gd name="connsiteX138" fmla="*/ 757678 w 1689586"/>
              <a:gd name="connsiteY138" fmla="*/ 580092 h 626150"/>
              <a:gd name="connsiteX139" fmla="*/ 744989 w 1689586"/>
              <a:gd name="connsiteY139" fmla="*/ 570289 h 626150"/>
              <a:gd name="connsiteX140" fmla="*/ 740356 w 1689586"/>
              <a:gd name="connsiteY140" fmla="*/ 554041 h 626150"/>
              <a:gd name="connsiteX141" fmla="*/ 748211 w 1689586"/>
              <a:gd name="connsiteY141" fmla="*/ 534302 h 626150"/>
              <a:gd name="connsiteX142" fmla="*/ 770435 w 1689586"/>
              <a:gd name="connsiteY142" fmla="*/ 523761 h 626150"/>
              <a:gd name="connsiteX143" fmla="*/ 808705 w 1689586"/>
              <a:gd name="connsiteY143" fmla="*/ 516241 h 626150"/>
              <a:gd name="connsiteX144" fmla="*/ 808705 w 1689586"/>
              <a:gd name="connsiteY144" fmla="*/ 512146 h 626150"/>
              <a:gd name="connsiteX145" fmla="*/ 802797 w 1689586"/>
              <a:gd name="connsiteY145" fmla="*/ 495495 h 626150"/>
              <a:gd name="connsiteX146" fmla="*/ 786549 w 1689586"/>
              <a:gd name="connsiteY146" fmla="*/ 489587 h 626150"/>
              <a:gd name="connsiteX147" fmla="*/ 770032 w 1689586"/>
              <a:gd name="connsiteY147" fmla="*/ 494085 h 626150"/>
              <a:gd name="connsiteX148" fmla="*/ 759961 w 1689586"/>
              <a:gd name="connsiteY148" fmla="*/ 508722 h 626150"/>
              <a:gd name="connsiteX149" fmla="*/ 740625 w 1689586"/>
              <a:gd name="connsiteY149" fmla="*/ 500531 h 626150"/>
              <a:gd name="connsiteX150" fmla="*/ 756604 w 1689586"/>
              <a:gd name="connsiteY150" fmla="*/ 479449 h 626150"/>
              <a:gd name="connsiteX151" fmla="*/ 787421 w 1689586"/>
              <a:gd name="connsiteY151" fmla="*/ 471526 h 626150"/>
              <a:gd name="connsiteX152" fmla="*/ 347518 w 1689586"/>
              <a:gd name="connsiteY152" fmla="*/ 471526 h 626150"/>
              <a:gd name="connsiteX153" fmla="*/ 347585 w 1689586"/>
              <a:gd name="connsiteY153" fmla="*/ 471526 h 626150"/>
              <a:gd name="connsiteX154" fmla="*/ 347569 w 1689586"/>
              <a:gd name="connsiteY154" fmla="*/ 471530 h 626150"/>
              <a:gd name="connsiteX155" fmla="*/ 193363 w 1689586"/>
              <a:gd name="connsiteY155" fmla="*/ 471526 h 626150"/>
              <a:gd name="connsiteX156" fmla="*/ 216124 w 1689586"/>
              <a:gd name="connsiteY156" fmla="*/ 475689 h 626150"/>
              <a:gd name="connsiteX157" fmla="*/ 231700 w 1689586"/>
              <a:gd name="connsiteY157" fmla="*/ 488244 h 626150"/>
              <a:gd name="connsiteX158" fmla="*/ 237407 w 1689586"/>
              <a:gd name="connsiteY158" fmla="*/ 509729 h 626150"/>
              <a:gd name="connsiteX159" fmla="*/ 237407 w 1689586"/>
              <a:gd name="connsiteY159" fmla="*/ 557667 h 626150"/>
              <a:gd name="connsiteX160" fmla="*/ 237407 w 1689586"/>
              <a:gd name="connsiteY160" fmla="*/ 557734 h 626150"/>
              <a:gd name="connsiteX161" fmla="*/ 245330 w 1689586"/>
              <a:gd name="connsiteY161" fmla="*/ 565657 h 626150"/>
              <a:gd name="connsiteX162" fmla="*/ 252850 w 1689586"/>
              <a:gd name="connsiteY162" fmla="*/ 564582 h 626150"/>
              <a:gd name="connsiteX163" fmla="*/ 251574 w 1689586"/>
              <a:gd name="connsiteY163" fmla="*/ 580495 h 626150"/>
              <a:gd name="connsiteX164" fmla="*/ 239086 w 1689586"/>
              <a:gd name="connsiteY164" fmla="*/ 582845 h 626150"/>
              <a:gd name="connsiteX165" fmla="*/ 226732 w 1689586"/>
              <a:gd name="connsiteY165" fmla="*/ 580360 h 626150"/>
              <a:gd name="connsiteX166" fmla="*/ 218138 w 1689586"/>
              <a:gd name="connsiteY166" fmla="*/ 572841 h 626150"/>
              <a:gd name="connsiteX167" fmla="*/ 215923 w 1689586"/>
              <a:gd name="connsiteY167" fmla="*/ 567537 h 626150"/>
              <a:gd name="connsiteX168" fmla="*/ 211827 w 1689586"/>
              <a:gd name="connsiteY168" fmla="*/ 572438 h 626150"/>
              <a:gd name="connsiteX169" fmla="*/ 197862 w 1689586"/>
              <a:gd name="connsiteY169" fmla="*/ 580629 h 626150"/>
              <a:gd name="connsiteX170" fmla="*/ 181748 w 1689586"/>
              <a:gd name="connsiteY170" fmla="*/ 583315 h 626150"/>
              <a:gd name="connsiteX171" fmla="*/ 163620 w 1689586"/>
              <a:gd name="connsiteY171" fmla="*/ 580092 h 626150"/>
              <a:gd name="connsiteX172" fmla="*/ 150931 w 1689586"/>
              <a:gd name="connsiteY172" fmla="*/ 570289 h 626150"/>
              <a:gd name="connsiteX173" fmla="*/ 146298 w 1689586"/>
              <a:gd name="connsiteY173" fmla="*/ 554041 h 626150"/>
              <a:gd name="connsiteX174" fmla="*/ 154153 w 1689586"/>
              <a:gd name="connsiteY174" fmla="*/ 534302 h 626150"/>
              <a:gd name="connsiteX175" fmla="*/ 176377 w 1689586"/>
              <a:gd name="connsiteY175" fmla="*/ 523761 h 626150"/>
              <a:gd name="connsiteX176" fmla="*/ 214647 w 1689586"/>
              <a:gd name="connsiteY176" fmla="*/ 516241 h 626150"/>
              <a:gd name="connsiteX177" fmla="*/ 214647 w 1689586"/>
              <a:gd name="connsiteY177" fmla="*/ 512146 h 626150"/>
              <a:gd name="connsiteX178" fmla="*/ 208738 w 1689586"/>
              <a:gd name="connsiteY178" fmla="*/ 495495 h 626150"/>
              <a:gd name="connsiteX179" fmla="*/ 192491 w 1689586"/>
              <a:gd name="connsiteY179" fmla="*/ 489587 h 626150"/>
              <a:gd name="connsiteX180" fmla="*/ 175974 w 1689586"/>
              <a:gd name="connsiteY180" fmla="*/ 494085 h 626150"/>
              <a:gd name="connsiteX181" fmla="*/ 165903 w 1689586"/>
              <a:gd name="connsiteY181" fmla="*/ 508722 h 626150"/>
              <a:gd name="connsiteX182" fmla="*/ 146567 w 1689586"/>
              <a:gd name="connsiteY182" fmla="*/ 500531 h 626150"/>
              <a:gd name="connsiteX183" fmla="*/ 162546 w 1689586"/>
              <a:gd name="connsiteY183" fmla="*/ 479449 h 626150"/>
              <a:gd name="connsiteX184" fmla="*/ 193363 w 1689586"/>
              <a:gd name="connsiteY184" fmla="*/ 471526 h 626150"/>
              <a:gd name="connsiteX185" fmla="*/ 1395847 w 1689586"/>
              <a:gd name="connsiteY185" fmla="*/ 471459 h 626150"/>
              <a:gd name="connsiteX186" fmla="*/ 1416392 w 1689586"/>
              <a:gd name="connsiteY186" fmla="*/ 475890 h 626150"/>
              <a:gd name="connsiteX187" fmla="*/ 1430894 w 1689586"/>
              <a:gd name="connsiteY187" fmla="*/ 489117 h 626150"/>
              <a:gd name="connsiteX188" fmla="*/ 1436265 w 1689586"/>
              <a:gd name="connsiteY188" fmla="*/ 511475 h 626150"/>
              <a:gd name="connsiteX189" fmla="*/ 1436265 w 1689586"/>
              <a:gd name="connsiteY189" fmla="*/ 581099 h 626150"/>
              <a:gd name="connsiteX190" fmla="*/ 1413303 w 1689586"/>
              <a:gd name="connsiteY190" fmla="*/ 581099 h 626150"/>
              <a:gd name="connsiteX191" fmla="*/ 1413303 w 1689586"/>
              <a:gd name="connsiteY191" fmla="*/ 518591 h 626150"/>
              <a:gd name="connsiteX192" fmla="*/ 1406724 w 1689586"/>
              <a:gd name="connsiteY192" fmla="*/ 496569 h 626150"/>
              <a:gd name="connsiteX193" fmla="*/ 1390274 w 1689586"/>
              <a:gd name="connsiteY193" fmla="*/ 490460 h 626150"/>
              <a:gd name="connsiteX194" fmla="*/ 1376510 w 1689586"/>
              <a:gd name="connsiteY194" fmla="*/ 493817 h 626150"/>
              <a:gd name="connsiteX195" fmla="*/ 1365432 w 1689586"/>
              <a:gd name="connsiteY195" fmla="*/ 504425 h 626150"/>
              <a:gd name="connsiteX196" fmla="*/ 1361001 w 1689586"/>
              <a:gd name="connsiteY196" fmla="*/ 523963 h 626150"/>
              <a:gd name="connsiteX197" fmla="*/ 1361001 w 1689586"/>
              <a:gd name="connsiteY197" fmla="*/ 581099 h 626150"/>
              <a:gd name="connsiteX198" fmla="*/ 1338039 w 1689586"/>
              <a:gd name="connsiteY198" fmla="*/ 581099 h 626150"/>
              <a:gd name="connsiteX199" fmla="*/ 1338039 w 1689586"/>
              <a:gd name="connsiteY199" fmla="*/ 473675 h 626150"/>
              <a:gd name="connsiteX200" fmla="*/ 1358450 w 1689586"/>
              <a:gd name="connsiteY200" fmla="*/ 473675 h 626150"/>
              <a:gd name="connsiteX201" fmla="*/ 1359457 w 1689586"/>
              <a:gd name="connsiteY201" fmla="*/ 492474 h 626150"/>
              <a:gd name="connsiteX202" fmla="*/ 1365634 w 1689586"/>
              <a:gd name="connsiteY202" fmla="*/ 483209 h 626150"/>
              <a:gd name="connsiteX203" fmla="*/ 1379196 w 1689586"/>
              <a:gd name="connsiteY203" fmla="*/ 474279 h 626150"/>
              <a:gd name="connsiteX204" fmla="*/ 1395847 w 1689586"/>
              <a:gd name="connsiteY204" fmla="*/ 471459 h 626150"/>
              <a:gd name="connsiteX205" fmla="*/ 78285 w 1689586"/>
              <a:gd name="connsiteY205" fmla="*/ 439299 h 626150"/>
              <a:gd name="connsiteX206" fmla="*/ 101516 w 1689586"/>
              <a:gd name="connsiteY206" fmla="*/ 439299 h 626150"/>
              <a:gd name="connsiteX207" fmla="*/ 101516 w 1689586"/>
              <a:gd name="connsiteY207" fmla="*/ 530811 h 626150"/>
              <a:gd name="connsiteX208" fmla="*/ 87886 w 1689586"/>
              <a:gd name="connsiteY208" fmla="*/ 569350 h 626150"/>
              <a:gd name="connsiteX209" fmla="*/ 49952 w 1689586"/>
              <a:gd name="connsiteY209" fmla="*/ 583181 h 626150"/>
              <a:gd name="connsiteX210" fmla="*/ 21619 w 1689586"/>
              <a:gd name="connsiteY210" fmla="*/ 576735 h 626150"/>
              <a:gd name="connsiteX211" fmla="*/ 6378 w 1689586"/>
              <a:gd name="connsiteY211" fmla="*/ 558607 h 626150"/>
              <a:gd name="connsiteX212" fmla="*/ 4901 w 1689586"/>
              <a:gd name="connsiteY212" fmla="*/ 531416 h 626150"/>
              <a:gd name="connsiteX213" fmla="*/ 27057 w 1689586"/>
              <a:gd name="connsiteY213" fmla="*/ 527320 h 626150"/>
              <a:gd name="connsiteX214" fmla="*/ 29877 w 1689586"/>
              <a:gd name="connsiteY214" fmla="*/ 554512 h 626150"/>
              <a:gd name="connsiteX215" fmla="*/ 50086 w 1689586"/>
              <a:gd name="connsiteY215" fmla="*/ 563240 h 626150"/>
              <a:gd name="connsiteX216" fmla="*/ 72310 w 1689586"/>
              <a:gd name="connsiteY216" fmla="*/ 553908 h 626150"/>
              <a:gd name="connsiteX217" fmla="*/ 78419 w 1689586"/>
              <a:gd name="connsiteY217" fmla="*/ 526514 h 626150"/>
              <a:gd name="connsiteX218" fmla="*/ 78285 w 1689586"/>
              <a:gd name="connsiteY218" fmla="*/ 526514 h 626150"/>
              <a:gd name="connsiteX219" fmla="*/ 215721 w 1689586"/>
              <a:gd name="connsiteY219" fmla="*/ 430705 h 626150"/>
              <a:gd name="connsiteX220" fmla="*/ 225927 w 1689586"/>
              <a:gd name="connsiteY220" fmla="*/ 434331 h 626150"/>
              <a:gd name="connsiteX221" fmla="*/ 229686 w 1689586"/>
              <a:gd name="connsiteY221" fmla="*/ 444200 h 626150"/>
              <a:gd name="connsiteX222" fmla="*/ 225927 w 1689586"/>
              <a:gd name="connsiteY222" fmla="*/ 454003 h 626150"/>
              <a:gd name="connsiteX223" fmla="*/ 215721 w 1689586"/>
              <a:gd name="connsiteY223" fmla="*/ 457763 h 626150"/>
              <a:gd name="connsiteX224" fmla="*/ 205516 w 1689586"/>
              <a:gd name="connsiteY224" fmla="*/ 454003 h 626150"/>
              <a:gd name="connsiteX225" fmla="*/ 201756 w 1689586"/>
              <a:gd name="connsiteY225" fmla="*/ 444200 h 626150"/>
              <a:gd name="connsiteX226" fmla="*/ 205516 w 1689586"/>
              <a:gd name="connsiteY226" fmla="*/ 434331 h 626150"/>
              <a:gd name="connsiteX227" fmla="*/ 215721 w 1689586"/>
              <a:gd name="connsiteY227" fmla="*/ 430705 h 626150"/>
              <a:gd name="connsiteX228" fmla="*/ 172281 w 1689586"/>
              <a:gd name="connsiteY228" fmla="*/ 430705 h 626150"/>
              <a:gd name="connsiteX229" fmla="*/ 182487 w 1689586"/>
              <a:gd name="connsiteY229" fmla="*/ 434331 h 626150"/>
              <a:gd name="connsiteX230" fmla="*/ 186246 w 1689586"/>
              <a:gd name="connsiteY230" fmla="*/ 444200 h 626150"/>
              <a:gd name="connsiteX231" fmla="*/ 182487 w 1689586"/>
              <a:gd name="connsiteY231" fmla="*/ 454003 h 626150"/>
              <a:gd name="connsiteX232" fmla="*/ 172281 w 1689586"/>
              <a:gd name="connsiteY232" fmla="*/ 457763 h 626150"/>
              <a:gd name="connsiteX233" fmla="*/ 162210 w 1689586"/>
              <a:gd name="connsiteY233" fmla="*/ 454003 h 626150"/>
              <a:gd name="connsiteX234" fmla="*/ 158316 w 1689586"/>
              <a:gd name="connsiteY234" fmla="*/ 444200 h 626150"/>
              <a:gd name="connsiteX235" fmla="*/ 162210 w 1689586"/>
              <a:gd name="connsiteY235" fmla="*/ 434331 h 626150"/>
              <a:gd name="connsiteX236" fmla="*/ 172281 w 1689586"/>
              <a:gd name="connsiteY236" fmla="*/ 430705 h 626150"/>
              <a:gd name="connsiteX237" fmla="*/ 1642251 w 1689586"/>
              <a:gd name="connsiteY237" fmla="*/ 427012 h 626150"/>
              <a:gd name="connsiteX238" fmla="*/ 1653531 w 1689586"/>
              <a:gd name="connsiteY238" fmla="*/ 430638 h 626150"/>
              <a:gd name="connsiteX239" fmla="*/ 1657492 w 1689586"/>
              <a:gd name="connsiteY239" fmla="*/ 441179 h 626150"/>
              <a:gd name="connsiteX240" fmla="*/ 1653531 w 1689586"/>
              <a:gd name="connsiteY240" fmla="*/ 451787 h 626150"/>
              <a:gd name="connsiteX241" fmla="*/ 1642251 w 1689586"/>
              <a:gd name="connsiteY241" fmla="*/ 455547 h 626150"/>
              <a:gd name="connsiteX242" fmla="*/ 1630770 w 1689586"/>
              <a:gd name="connsiteY242" fmla="*/ 451787 h 626150"/>
              <a:gd name="connsiteX243" fmla="*/ 1626809 w 1689586"/>
              <a:gd name="connsiteY243" fmla="*/ 441179 h 626150"/>
              <a:gd name="connsiteX244" fmla="*/ 1630770 w 1689586"/>
              <a:gd name="connsiteY244" fmla="*/ 430638 h 626150"/>
              <a:gd name="connsiteX245" fmla="*/ 1642251 w 1689586"/>
              <a:gd name="connsiteY245" fmla="*/ 427012 h 626150"/>
              <a:gd name="connsiteX246" fmla="*/ 541419 w 1689586"/>
              <a:gd name="connsiteY246" fmla="*/ 427012 h 626150"/>
              <a:gd name="connsiteX247" fmla="*/ 552699 w 1689586"/>
              <a:gd name="connsiteY247" fmla="*/ 430638 h 626150"/>
              <a:gd name="connsiteX248" fmla="*/ 556660 w 1689586"/>
              <a:gd name="connsiteY248" fmla="*/ 441179 h 626150"/>
              <a:gd name="connsiteX249" fmla="*/ 552699 w 1689586"/>
              <a:gd name="connsiteY249" fmla="*/ 451787 h 626150"/>
              <a:gd name="connsiteX250" fmla="*/ 541419 w 1689586"/>
              <a:gd name="connsiteY250" fmla="*/ 455547 h 626150"/>
              <a:gd name="connsiteX251" fmla="*/ 529938 w 1689586"/>
              <a:gd name="connsiteY251" fmla="*/ 451787 h 626150"/>
              <a:gd name="connsiteX252" fmla="*/ 525977 w 1689586"/>
              <a:gd name="connsiteY252" fmla="*/ 441179 h 626150"/>
              <a:gd name="connsiteX253" fmla="*/ 529938 w 1689586"/>
              <a:gd name="connsiteY253" fmla="*/ 430638 h 626150"/>
              <a:gd name="connsiteX254" fmla="*/ 541419 w 1689586"/>
              <a:gd name="connsiteY254" fmla="*/ 427012 h 626150"/>
              <a:gd name="connsiteX255" fmla="*/ 1488232 w 1689586"/>
              <a:gd name="connsiteY255" fmla="*/ 425333 h 626150"/>
              <a:gd name="connsiteX256" fmla="*/ 1511194 w 1689586"/>
              <a:gd name="connsiteY256" fmla="*/ 425333 h 626150"/>
              <a:gd name="connsiteX257" fmla="*/ 1511194 w 1689586"/>
              <a:gd name="connsiteY257" fmla="*/ 526245 h 626150"/>
              <a:gd name="connsiteX258" fmla="*/ 1562355 w 1689586"/>
              <a:gd name="connsiteY258" fmla="*/ 473674 h 626150"/>
              <a:gd name="connsiteX259" fmla="*/ 1589614 w 1689586"/>
              <a:gd name="connsiteY259" fmla="*/ 473674 h 626150"/>
              <a:gd name="connsiteX260" fmla="*/ 1548524 w 1689586"/>
              <a:gd name="connsiteY260" fmla="*/ 515704 h 626150"/>
              <a:gd name="connsiteX261" fmla="*/ 1592232 w 1689586"/>
              <a:gd name="connsiteY261" fmla="*/ 581099 h 626150"/>
              <a:gd name="connsiteX262" fmla="*/ 1565578 w 1689586"/>
              <a:gd name="connsiteY262" fmla="*/ 581099 h 626150"/>
              <a:gd name="connsiteX263" fmla="*/ 1532410 w 1689586"/>
              <a:gd name="connsiteY263" fmla="*/ 530609 h 626150"/>
              <a:gd name="connsiteX264" fmla="*/ 1511194 w 1689586"/>
              <a:gd name="connsiteY264" fmla="*/ 552631 h 626150"/>
              <a:gd name="connsiteX265" fmla="*/ 1511194 w 1689586"/>
              <a:gd name="connsiteY265" fmla="*/ 581099 h 626150"/>
              <a:gd name="connsiteX266" fmla="*/ 1488232 w 1689586"/>
              <a:gd name="connsiteY266" fmla="*/ 581099 h 626150"/>
              <a:gd name="connsiteX267" fmla="*/ 605874 w 1689586"/>
              <a:gd name="connsiteY267" fmla="*/ 425333 h 626150"/>
              <a:gd name="connsiteX268" fmla="*/ 628836 w 1689586"/>
              <a:gd name="connsiteY268" fmla="*/ 425333 h 626150"/>
              <a:gd name="connsiteX269" fmla="*/ 628836 w 1689586"/>
              <a:gd name="connsiteY269" fmla="*/ 526245 h 626150"/>
              <a:gd name="connsiteX270" fmla="*/ 679997 w 1689586"/>
              <a:gd name="connsiteY270" fmla="*/ 473674 h 626150"/>
              <a:gd name="connsiteX271" fmla="*/ 707256 w 1689586"/>
              <a:gd name="connsiteY271" fmla="*/ 473674 h 626150"/>
              <a:gd name="connsiteX272" fmla="*/ 666099 w 1689586"/>
              <a:gd name="connsiteY272" fmla="*/ 515704 h 626150"/>
              <a:gd name="connsiteX273" fmla="*/ 709807 w 1689586"/>
              <a:gd name="connsiteY273" fmla="*/ 581099 h 626150"/>
              <a:gd name="connsiteX274" fmla="*/ 683220 w 1689586"/>
              <a:gd name="connsiteY274" fmla="*/ 581099 h 626150"/>
              <a:gd name="connsiteX275" fmla="*/ 650052 w 1689586"/>
              <a:gd name="connsiteY275" fmla="*/ 530609 h 626150"/>
              <a:gd name="connsiteX276" fmla="*/ 628836 w 1689586"/>
              <a:gd name="connsiteY276" fmla="*/ 552631 h 626150"/>
              <a:gd name="connsiteX277" fmla="*/ 628836 w 1689586"/>
              <a:gd name="connsiteY277" fmla="*/ 581099 h 626150"/>
              <a:gd name="connsiteX278" fmla="*/ 605874 w 1689586"/>
              <a:gd name="connsiteY278" fmla="*/ 581099 h 626150"/>
              <a:gd name="connsiteX279" fmla="*/ 451317 w 1689586"/>
              <a:gd name="connsiteY279" fmla="*/ 85402 h 626150"/>
              <a:gd name="connsiteX280" fmla="*/ 424259 w 1689586"/>
              <a:gd name="connsiteY280" fmla="*/ 93929 h 626150"/>
              <a:gd name="connsiteX281" fmla="*/ 408615 w 1689586"/>
              <a:gd name="connsiteY281" fmla="*/ 120047 h 626150"/>
              <a:gd name="connsiteX282" fmla="*/ 403513 w 1689586"/>
              <a:gd name="connsiteY282" fmla="*/ 165904 h 626150"/>
              <a:gd name="connsiteX283" fmla="*/ 408615 w 1689586"/>
              <a:gd name="connsiteY283" fmla="*/ 211492 h 626150"/>
              <a:gd name="connsiteX284" fmla="*/ 424259 w 1689586"/>
              <a:gd name="connsiteY284" fmla="*/ 237811 h 626150"/>
              <a:gd name="connsiteX285" fmla="*/ 451317 w 1689586"/>
              <a:gd name="connsiteY285" fmla="*/ 246338 h 626150"/>
              <a:gd name="connsiteX286" fmla="*/ 478374 w 1689586"/>
              <a:gd name="connsiteY286" fmla="*/ 237811 h 626150"/>
              <a:gd name="connsiteX287" fmla="*/ 493749 w 1689586"/>
              <a:gd name="connsiteY287" fmla="*/ 211492 h 626150"/>
              <a:gd name="connsiteX288" fmla="*/ 498650 w 1689586"/>
              <a:gd name="connsiteY288" fmla="*/ 165904 h 626150"/>
              <a:gd name="connsiteX289" fmla="*/ 493749 w 1689586"/>
              <a:gd name="connsiteY289" fmla="*/ 120047 h 626150"/>
              <a:gd name="connsiteX290" fmla="*/ 478374 w 1689586"/>
              <a:gd name="connsiteY290" fmla="*/ 93929 h 626150"/>
              <a:gd name="connsiteX291" fmla="*/ 451317 w 1689586"/>
              <a:gd name="connsiteY291" fmla="*/ 85402 h 626150"/>
              <a:gd name="connsiteX292" fmla="*/ 1515894 w 1689586"/>
              <a:gd name="connsiteY292" fmla="*/ 82918 h 626150"/>
              <a:gd name="connsiteX293" fmla="*/ 1489038 w 1689586"/>
              <a:gd name="connsiteY293" fmla="*/ 194640 h 626150"/>
              <a:gd name="connsiteX294" fmla="*/ 1542213 w 1689586"/>
              <a:gd name="connsiteY294" fmla="*/ 194640 h 626150"/>
              <a:gd name="connsiteX295" fmla="*/ 1448082 w 1689586"/>
              <a:gd name="connsiteY295" fmla="*/ 4901 h 626150"/>
              <a:gd name="connsiteX296" fmla="*/ 1584713 w 1689586"/>
              <a:gd name="connsiteY296" fmla="*/ 4901 h 626150"/>
              <a:gd name="connsiteX297" fmla="*/ 1689586 w 1689586"/>
              <a:gd name="connsiteY297" fmla="*/ 326906 h 626150"/>
              <a:gd name="connsiteX298" fmla="*/ 1573433 w 1689586"/>
              <a:gd name="connsiteY298" fmla="*/ 326906 h 626150"/>
              <a:gd name="connsiteX299" fmla="*/ 1558797 w 1689586"/>
              <a:gd name="connsiteY299" fmla="*/ 265405 h 626150"/>
              <a:gd name="connsiteX300" fmla="*/ 1471984 w 1689586"/>
              <a:gd name="connsiteY300" fmla="*/ 265405 h 626150"/>
              <a:gd name="connsiteX301" fmla="*/ 1456878 w 1689586"/>
              <a:gd name="connsiteY301" fmla="*/ 326906 h 626150"/>
              <a:gd name="connsiteX302" fmla="*/ 1343679 w 1689586"/>
              <a:gd name="connsiteY302" fmla="*/ 326906 h 626150"/>
              <a:gd name="connsiteX303" fmla="*/ 1205638 w 1689586"/>
              <a:gd name="connsiteY303" fmla="*/ 4901 h 626150"/>
              <a:gd name="connsiteX304" fmla="*/ 1319307 w 1689586"/>
              <a:gd name="connsiteY304" fmla="*/ 4901 h 626150"/>
              <a:gd name="connsiteX305" fmla="*/ 1319307 w 1689586"/>
              <a:gd name="connsiteY305" fmla="*/ 194237 h 626150"/>
              <a:gd name="connsiteX306" fmla="*/ 1280298 w 1689586"/>
              <a:gd name="connsiteY306" fmla="*/ 295686 h 626150"/>
              <a:gd name="connsiteX307" fmla="*/ 1167570 w 1689586"/>
              <a:gd name="connsiteY307" fmla="*/ 331807 h 626150"/>
              <a:gd name="connsiteX308" fmla="*/ 1080959 w 1689586"/>
              <a:gd name="connsiteY308" fmla="*/ 312807 h 626150"/>
              <a:gd name="connsiteX309" fmla="*/ 1036579 w 1689586"/>
              <a:gd name="connsiteY309" fmla="*/ 260571 h 626150"/>
              <a:gd name="connsiteX310" fmla="*/ 1030939 w 1689586"/>
              <a:gd name="connsiteY310" fmla="*/ 185441 h 626150"/>
              <a:gd name="connsiteX311" fmla="*/ 1143668 w 1689586"/>
              <a:gd name="connsiteY311" fmla="*/ 166441 h 626150"/>
              <a:gd name="connsiteX312" fmla="*/ 1145346 w 1689586"/>
              <a:gd name="connsiteY312" fmla="*/ 229351 h 626150"/>
              <a:gd name="connsiteX313" fmla="*/ 1173411 w 1689586"/>
              <a:gd name="connsiteY313" fmla="*/ 246405 h 626150"/>
              <a:gd name="connsiteX314" fmla="*/ 1197783 w 1689586"/>
              <a:gd name="connsiteY314" fmla="*/ 232238 h 626150"/>
              <a:gd name="connsiteX315" fmla="*/ 1205571 w 1689586"/>
              <a:gd name="connsiteY315" fmla="*/ 185911 h 626150"/>
              <a:gd name="connsiteX316" fmla="*/ 1205638 w 1689586"/>
              <a:gd name="connsiteY316" fmla="*/ 185911 h 626150"/>
              <a:gd name="connsiteX317" fmla="*/ 665494 w 1689586"/>
              <a:gd name="connsiteY317" fmla="*/ 4901 h 626150"/>
              <a:gd name="connsiteX318" fmla="*/ 779163 w 1689586"/>
              <a:gd name="connsiteY318" fmla="*/ 4901 h 626150"/>
              <a:gd name="connsiteX319" fmla="*/ 779163 w 1689586"/>
              <a:gd name="connsiteY319" fmla="*/ 123471 h 626150"/>
              <a:gd name="connsiteX320" fmla="*/ 867452 w 1689586"/>
              <a:gd name="connsiteY320" fmla="*/ 123471 h 626150"/>
              <a:gd name="connsiteX321" fmla="*/ 867452 w 1689586"/>
              <a:gd name="connsiteY321" fmla="*/ 4901 h 626150"/>
              <a:gd name="connsiteX322" fmla="*/ 981188 w 1689586"/>
              <a:gd name="connsiteY322" fmla="*/ 4901 h 626150"/>
              <a:gd name="connsiteX323" fmla="*/ 981188 w 1689586"/>
              <a:gd name="connsiteY323" fmla="*/ 326906 h 626150"/>
              <a:gd name="connsiteX324" fmla="*/ 867452 w 1689586"/>
              <a:gd name="connsiteY324" fmla="*/ 326906 h 626150"/>
              <a:gd name="connsiteX325" fmla="*/ 867452 w 1689586"/>
              <a:gd name="connsiteY325" fmla="*/ 206859 h 626150"/>
              <a:gd name="connsiteX326" fmla="*/ 779163 w 1689586"/>
              <a:gd name="connsiteY326" fmla="*/ 206859 h 626150"/>
              <a:gd name="connsiteX327" fmla="*/ 779163 w 1689586"/>
              <a:gd name="connsiteY327" fmla="*/ 326906 h 626150"/>
              <a:gd name="connsiteX328" fmla="*/ 665494 w 1689586"/>
              <a:gd name="connsiteY328" fmla="*/ 326906 h 626150"/>
              <a:gd name="connsiteX329" fmla="*/ 0 w 1689586"/>
              <a:gd name="connsiteY329" fmla="*/ 4901 h 626150"/>
              <a:gd name="connsiteX330" fmla="*/ 113669 w 1689586"/>
              <a:gd name="connsiteY330" fmla="*/ 4901 h 626150"/>
              <a:gd name="connsiteX331" fmla="*/ 113669 w 1689586"/>
              <a:gd name="connsiteY331" fmla="*/ 243451 h 626150"/>
              <a:gd name="connsiteX332" fmla="*/ 259564 w 1689586"/>
              <a:gd name="connsiteY332" fmla="*/ 243451 h 626150"/>
              <a:gd name="connsiteX333" fmla="*/ 259564 w 1689586"/>
              <a:gd name="connsiteY333" fmla="*/ 326906 h 626150"/>
              <a:gd name="connsiteX334" fmla="*/ 0 w 1689586"/>
              <a:gd name="connsiteY334" fmla="*/ 326906 h 626150"/>
              <a:gd name="connsiteX335" fmla="*/ 451317 w 1689586"/>
              <a:gd name="connsiteY335" fmla="*/ 0 h 626150"/>
              <a:gd name="connsiteX336" fmla="*/ 539136 w 1689586"/>
              <a:gd name="connsiteY336" fmla="*/ 19538 h 626150"/>
              <a:gd name="connsiteX337" fmla="*/ 595265 w 1689586"/>
              <a:gd name="connsiteY337" fmla="*/ 76137 h 626150"/>
              <a:gd name="connsiteX338" fmla="*/ 614803 w 1689586"/>
              <a:gd name="connsiteY338" fmla="*/ 165904 h 626150"/>
              <a:gd name="connsiteX339" fmla="*/ 595265 w 1689586"/>
              <a:gd name="connsiteY339" fmla="*/ 255670 h 626150"/>
              <a:gd name="connsiteX340" fmla="*/ 539136 w 1689586"/>
              <a:gd name="connsiteY340" fmla="*/ 312270 h 626150"/>
              <a:gd name="connsiteX341" fmla="*/ 451317 w 1689586"/>
              <a:gd name="connsiteY341" fmla="*/ 331807 h 626150"/>
              <a:gd name="connsiteX342" fmla="*/ 363766 w 1689586"/>
              <a:gd name="connsiteY342" fmla="*/ 312270 h 626150"/>
              <a:gd name="connsiteX343" fmla="*/ 307166 w 1689586"/>
              <a:gd name="connsiteY343" fmla="*/ 255670 h 626150"/>
              <a:gd name="connsiteX344" fmla="*/ 287427 w 1689586"/>
              <a:gd name="connsiteY344" fmla="*/ 165904 h 626150"/>
              <a:gd name="connsiteX345" fmla="*/ 307166 w 1689586"/>
              <a:gd name="connsiteY345" fmla="*/ 76137 h 626150"/>
              <a:gd name="connsiteX346" fmla="*/ 363766 w 1689586"/>
              <a:gd name="connsiteY346" fmla="*/ 19538 h 626150"/>
              <a:gd name="connsiteX347" fmla="*/ 451317 w 1689586"/>
              <a:gd name="connsiteY347" fmla="*/ 0 h 626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</a:cxnLst>
            <a:rect l="l" t="t" r="r" b="b"/>
            <a:pathLst>
              <a:path w="1689586" h="626150">
                <a:moveTo>
                  <a:pt x="808705" y="532221"/>
                </a:moveTo>
                <a:lnTo>
                  <a:pt x="781647" y="537793"/>
                </a:lnTo>
                <a:cubicBezTo>
                  <a:pt x="775605" y="538935"/>
                  <a:pt x="771106" y="540613"/>
                  <a:pt x="768085" y="542762"/>
                </a:cubicBezTo>
                <a:cubicBezTo>
                  <a:pt x="765064" y="544910"/>
                  <a:pt x="763587" y="548267"/>
                  <a:pt x="763587" y="552229"/>
                </a:cubicBezTo>
                <a:cubicBezTo>
                  <a:pt x="763587" y="556190"/>
                  <a:pt x="765131" y="559413"/>
                  <a:pt x="768219" y="561763"/>
                </a:cubicBezTo>
                <a:cubicBezTo>
                  <a:pt x="771308" y="564112"/>
                  <a:pt x="775403" y="565321"/>
                  <a:pt x="780573" y="565321"/>
                </a:cubicBezTo>
                <a:cubicBezTo>
                  <a:pt x="784132" y="565321"/>
                  <a:pt x="787623" y="564918"/>
                  <a:pt x="790980" y="564045"/>
                </a:cubicBezTo>
                <a:cubicBezTo>
                  <a:pt x="794337" y="563240"/>
                  <a:pt x="797358" y="561830"/>
                  <a:pt x="800111" y="559883"/>
                </a:cubicBezTo>
                <a:cubicBezTo>
                  <a:pt x="802797" y="557936"/>
                  <a:pt x="804945" y="555451"/>
                  <a:pt x="806422" y="552363"/>
                </a:cubicBezTo>
                <a:lnTo>
                  <a:pt x="806422" y="552296"/>
                </a:lnTo>
                <a:cubicBezTo>
                  <a:pt x="807966" y="549207"/>
                  <a:pt x="808705" y="545515"/>
                  <a:pt x="808705" y="541218"/>
                </a:cubicBezTo>
                <a:close/>
                <a:moveTo>
                  <a:pt x="214647" y="532221"/>
                </a:moveTo>
                <a:lnTo>
                  <a:pt x="187589" y="537793"/>
                </a:lnTo>
                <a:cubicBezTo>
                  <a:pt x="181547" y="538935"/>
                  <a:pt x="177048" y="540613"/>
                  <a:pt x="174027" y="542762"/>
                </a:cubicBezTo>
                <a:cubicBezTo>
                  <a:pt x="171006" y="544910"/>
                  <a:pt x="169529" y="548267"/>
                  <a:pt x="169529" y="552229"/>
                </a:cubicBezTo>
                <a:cubicBezTo>
                  <a:pt x="169529" y="556190"/>
                  <a:pt x="171073" y="559413"/>
                  <a:pt x="174161" y="561763"/>
                </a:cubicBezTo>
                <a:cubicBezTo>
                  <a:pt x="177250" y="564112"/>
                  <a:pt x="181345" y="565321"/>
                  <a:pt x="186515" y="565321"/>
                </a:cubicBezTo>
                <a:cubicBezTo>
                  <a:pt x="190073" y="565321"/>
                  <a:pt x="193565" y="564918"/>
                  <a:pt x="196922" y="564045"/>
                </a:cubicBezTo>
                <a:cubicBezTo>
                  <a:pt x="200279" y="563240"/>
                  <a:pt x="203300" y="561830"/>
                  <a:pt x="206053" y="559883"/>
                </a:cubicBezTo>
                <a:cubicBezTo>
                  <a:pt x="208738" y="557936"/>
                  <a:pt x="210887" y="555451"/>
                  <a:pt x="212364" y="552363"/>
                </a:cubicBezTo>
                <a:lnTo>
                  <a:pt x="212364" y="552296"/>
                </a:lnTo>
                <a:cubicBezTo>
                  <a:pt x="213908" y="549207"/>
                  <a:pt x="214647" y="545515"/>
                  <a:pt x="214647" y="541218"/>
                </a:cubicBezTo>
                <a:close/>
                <a:moveTo>
                  <a:pt x="1089217" y="489990"/>
                </a:moveTo>
                <a:cubicBezTo>
                  <a:pt x="1083241" y="489990"/>
                  <a:pt x="1077937" y="491534"/>
                  <a:pt x="1073439" y="494622"/>
                </a:cubicBezTo>
                <a:cubicBezTo>
                  <a:pt x="1068940" y="497711"/>
                  <a:pt x="1065382" y="502008"/>
                  <a:pt x="1062898" y="507513"/>
                </a:cubicBezTo>
                <a:cubicBezTo>
                  <a:pt x="1060414" y="513019"/>
                  <a:pt x="1059138" y="519800"/>
                  <a:pt x="1059138" y="527387"/>
                </a:cubicBezTo>
                <a:cubicBezTo>
                  <a:pt x="1059138" y="534974"/>
                  <a:pt x="1060346" y="541553"/>
                  <a:pt x="1062763" y="547126"/>
                </a:cubicBezTo>
                <a:cubicBezTo>
                  <a:pt x="1065248" y="552699"/>
                  <a:pt x="1068672" y="556996"/>
                  <a:pt x="1073103" y="560017"/>
                </a:cubicBezTo>
                <a:cubicBezTo>
                  <a:pt x="1077534" y="563038"/>
                  <a:pt x="1082771" y="564515"/>
                  <a:pt x="1088814" y="564515"/>
                </a:cubicBezTo>
                <a:cubicBezTo>
                  <a:pt x="1098146" y="564515"/>
                  <a:pt x="1105398" y="561225"/>
                  <a:pt x="1110634" y="554646"/>
                </a:cubicBezTo>
                <a:lnTo>
                  <a:pt x="1110567" y="554646"/>
                </a:lnTo>
                <a:cubicBezTo>
                  <a:pt x="1115804" y="548066"/>
                  <a:pt x="1118423" y="539002"/>
                  <a:pt x="1118423" y="527387"/>
                </a:cubicBezTo>
                <a:cubicBezTo>
                  <a:pt x="1118423" y="515771"/>
                  <a:pt x="1115871" y="506640"/>
                  <a:pt x="1110702" y="499993"/>
                </a:cubicBezTo>
                <a:cubicBezTo>
                  <a:pt x="1105532" y="493347"/>
                  <a:pt x="1098348" y="489990"/>
                  <a:pt x="1089217" y="489990"/>
                </a:cubicBezTo>
                <a:close/>
                <a:moveTo>
                  <a:pt x="1630636" y="473674"/>
                </a:moveTo>
                <a:lnTo>
                  <a:pt x="1653598" y="473674"/>
                </a:lnTo>
                <a:lnTo>
                  <a:pt x="1653598" y="581099"/>
                </a:lnTo>
                <a:lnTo>
                  <a:pt x="1630636" y="581099"/>
                </a:lnTo>
                <a:close/>
                <a:moveTo>
                  <a:pt x="529804" y="473674"/>
                </a:moveTo>
                <a:lnTo>
                  <a:pt x="552766" y="473674"/>
                </a:lnTo>
                <a:lnTo>
                  <a:pt x="552766" y="581099"/>
                </a:lnTo>
                <a:lnTo>
                  <a:pt x="529804" y="581099"/>
                </a:lnTo>
                <a:close/>
                <a:moveTo>
                  <a:pt x="382162" y="473674"/>
                </a:moveTo>
                <a:lnTo>
                  <a:pt x="407340" y="473674"/>
                </a:lnTo>
                <a:lnTo>
                  <a:pt x="437821" y="561091"/>
                </a:lnTo>
                <a:lnTo>
                  <a:pt x="468974" y="473674"/>
                </a:lnTo>
                <a:lnTo>
                  <a:pt x="493078" y="473674"/>
                </a:lnTo>
                <a:lnTo>
                  <a:pt x="450309" y="581099"/>
                </a:lnTo>
                <a:lnTo>
                  <a:pt x="425132" y="581099"/>
                </a:lnTo>
                <a:close/>
                <a:moveTo>
                  <a:pt x="1187242" y="473607"/>
                </a:moveTo>
                <a:lnTo>
                  <a:pt x="1210204" y="473607"/>
                </a:lnTo>
                <a:lnTo>
                  <a:pt x="1210204" y="538733"/>
                </a:lnTo>
                <a:cubicBezTo>
                  <a:pt x="1210204" y="548468"/>
                  <a:pt x="1212285" y="555183"/>
                  <a:pt x="1216448" y="558808"/>
                </a:cubicBezTo>
                <a:cubicBezTo>
                  <a:pt x="1220611" y="562501"/>
                  <a:pt x="1226385" y="564314"/>
                  <a:pt x="1233837" y="564314"/>
                </a:cubicBezTo>
                <a:cubicBezTo>
                  <a:pt x="1237396" y="564314"/>
                  <a:pt x="1240887" y="563709"/>
                  <a:pt x="1244244" y="562501"/>
                </a:cubicBezTo>
                <a:cubicBezTo>
                  <a:pt x="1247601" y="561292"/>
                  <a:pt x="1250622" y="559412"/>
                  <a:pt x="1253375" y="556727"/>
                </a:cubicBezTo>
                <a:cubicBezTo>
                  <a:pt x="1256061" y="554041"/>
                  <a:pt x="1258209" y="550684"/>
                  <a:pt x="1259686" y="546521"/>
                </a:cubicBezTo>
                <a:cubicBezTo>
                  <a:pt x="1261231" y="542359"/>
                  <a:pt x="1261969" y="537457"/>
                  <a:pt x="1261969" y="531885"/>
                </a:cubicBezTo>
                <a:lnTo>
                  <a:pt x="1262103" y="531885"/>
                </a:lnTo>
                <a:lnTo>
                  <a:pt x="1262103" y="473674"/>
                </a:lnTo>
                <a:lnTo>
                  <a:pt x="1285065" y="473674"/>
                </a:lnTo>
                <a:lnTo>
                  <a:pt x="1285065" y="581099"/>
                </a:lnTo>
                <a:lnTo>
                  <a:pt x="1264856" y="581099"/>
                </a:lnTo>
                <a:lnTo>
                  <a:pt x="1263782" y="563709"/>
                </a:lnTo>
                <a:cubicBezTo>
                  <a:pt x="1260022" y="570490"/>
                  <a:pt x="1255054" y="575392"/>
                  <a:pt x="1248743" y="578547"/>
                </a:cubicBezTo>
                <a:cubicBezTo>
                  <a:pt x="1242431" y="581636"/>
                  <a:pt x="1234979" y="583247"/>
                  <a:pt x="1226385" y="583247"/>
                </a:cubicBezTo>
                <a:cubicBezTo>
                  <a:pt x="1219335" y="583247"/>
                  <a:pt x="1212890" y="581904"/>
                  <a:pt x="1206914" y="579353"/>
                </a:cubicBezTo>
                <a:cubicBezTo>
                  <a:pt x="1200939" y="576735"/>
                  <a:pt x="1196172" y="572572"/>
                  <a:pt x="1192613" y="566865"/>
                </a:cubicBezTo>
                <a:cubicBezTo>
                  <a:pt x="1189055" y="561091"/>
                  <a:pt x="1187242" y="553638"/>
                  <a:pt x="1187242" y="544507"/>
                </a:cubicBezTo>
                <a:close/>
                <a:moveTo>
                  <a:pt x="885379" y="473607"/>
                </a:moveTo>
                <a:lnTo>
                  <a:pt x="908341" y="473607"/>
                </a:lnTo>
                <a:lnTo>
                  <a:pt x="908341" y="538733"/>
                </a:lnTo>
                <a:cubicBezTo>
                  <a:pt x="908341" y="548468"/>
                  <a:pt x="910422" y="555115"/>
                  <a:pt x="914585" y="558808"/>
                </a:cubicBezTo>
                <a:cubicBezTo>
                  <a:pt x="918748" y="562501"/>
                  <a:pt x="924522" y="564314"/>
                  <a:pt x="931974" y="564314"/>
                </a:cubicBezTo>
                <a:cubicBezTo>
                  <a:pt x="935533" y="564314"/>
                  <a:pt x="939024" y="563709"/>
                  <a:pt x="942381" y="562501"/>
                </a:cubicBezTo>
                <a:cubicBezTo>
                  <a:pt x="945738" y="561292"/>
                  <a:pt x="948759" y="559412"/>
                  <a:pt x="951512" y="556727"/>
                </a:cubicBezTo>
                <a:cubicBezTo>
                  <a:pt x="954198" y="554041"/>
                  <a:pt x="956346" y="550684"/>
                  <a:pt x="957823" y="546521"/>
                </a:cubicBezTo>
                <a:cubicBezTo>
                  <a:pt x="959368" y="542359"/>
                  <a:pt x="960106" y="537457"/>
                  <a:pt x="960106" y="531885"/>
                </a:cubicBezTo>
                <a:lnTo>
                  <a:pt x="960241" y="531885"/>
                </a:lnTo>
                <a:lnTo>
                  <a:pt x="960241" y="473674"/>
                </a:lnTo>
                <a:lnTo>
                  <a:pt x="983202" y="473674"/>
                </a:lnTo>
                <a:lnTo>
                  <a:pt x="983202" y="581099"/>
                </a:lnTo>
                <a:lnTo>
                  <a:pt x="962993" y="581099"/>
                </a:lnTo>
                <a:lnTo>
                  <a:pt x="961919" y="563709"/>
                </a:lnTo>
                <a:cubicBezTo>
                  <a:pt x="958159" y="570490"/>
                  <a:pt x="953191" y="575392"/>
                  <a:pt x="946880" y="578547"/>
                </a:cubicBezTo>
                <a:cubicBezTo>
                  <a:pt x="940568" y="581636"/>
                  <a:pt x="933116" y="583247"/>
                  <a:pt x="924522" y="583247"/>
                </a:cubicBezTo>
                <a:cubicBezTo>
                  <a:pt x="917472" y="583247"/>
                  <a:pt x="911027" y="581904"/>
                  <a:pt x="905051" y="579353"/>
                </a:cubicBezTo>
                <a:cubicBezTo>
                  <a:pt x="899076" y="576735"/>
                  <a:pt x="894309" y="572572"/>
                  <a:pt x="890750" y="566865"/>
                </a:cubicBezTo>
                <a:cubicBezTo>
                  <a:pt x="887192" y="561091"/>
                  <a:pt x="885379" y="553638"/>
                  <a:pt x="885379" y="544507"/>
                </a:cubicBezTo>
                <a:close/>
                <a:moveTo>
                  <a:pt x="347569" y="471530"/>
                </a:moveTo>
                <a:lnTo>
                  <a:pt x="353963" y="472063"/>
                </a:lnTo>
                <a:cubicBezTo>
                  <a:pt x="356112" y="472399"/>
                  <a:pt x="357924" y="472936"/>
                  <a:pt x="359334" y="473674"/>
                </a:cubicBezTo>
                <a:lnTo>
                  <a:pt x="356112" y="493884"/>
                </a:lnTo>
                <a:cubicBezTo>
                  <a:pt x="354567" y="493279"/>
                  <a:pt x="352822" y="492809"/>
                  <a:pt x="350875" y="492474"/>
                </a:cubicBezTo>
                <a:cubicBezTo>
                  <a:pt x="348928" y="492138"/>
                  <a:pt x="346309" y="491937"/>
                  <a:pt x="343019" y="491937"/>
                </a:cubicBezTo>
                <a:cubicBezTo>
                  <a:pt x="338588" y="491937"/>
                  <a:pt x="334224" y="493145"/>
                  <a:pt x="329927" y="495495"/>
                </a:cubicBezTo>
                <a:cubicBezTo>
                  <a:pt x="325630" y="497845"/>
                  <a:pt x="322139" y="501403"/>
                  <a:pt x="319319" y="506103"/>
                </a:cubicBezTo>
                <a:cubicBezTo>
                  <a:pt x="316566" y="510870"/>
                  <a:pt x="315156" y="516846"/>
                  <a:pt x="315156" y="524164"/>
                </a:cubicBezTo>
                <a:lnTo>
                  <a:pt x="315156" y="581099"/>
                </a:lnTo>
                <a:lnTo>
                  <a:pt x="292194" y="581099"/>
                </a:lnTo>
                <a:lnTo>
                  <a:pt x="292194" y="473674"/>
                </a:lnTo>
                <a:lnTo>
                  <a:pt x="311732" y="473674"/>
                </a:lnTo>
                <a:lnTo>
                  <a:pt x="313880" y="493011"/>
                </a:lnTo>
                <a:cubicBezTo>
                  <a:pt x="316700" y="486028"/>
                  <a:pt x="320997" y="480657"/>
                  <a:pt x="326637" y="477032"/>
                </a:cubicBezTo>
                <a:close/>
                <a:moveTo>
                  <a:pt x="1094454" y="471526"/>
                </a:moveTo>
                <a:cubicBezTo>
                  <a:pt x="1103182" y="471526"/>
                  <a:pt x="1111105" y="473742"/>
                  <a:pt x="1118288" y="478173"/>
                </a:cubicBezTo>
                <a:lnTo>
                  <a:pt x="1118221" y="478173"/>
                </a:lnTo>
                <a:cubicBezTo>
                  <a:pt x="1125405" y="482604"/>
                  <a:pt x="1131045" y="488915"/>
                  <a:pt x="1135208" y="497174"/>
                </a:cubicBezTo>
                <a:cubicBezTo>
                  <a:pt x="1139371" y="505365"/>
                  <a:pt x="1141452" y="515369"/>
                  <a:pt x="1141452" y="527118"/>
                </a:cubicBezTo>
                <a:cubicBezTo>
                  <a:pt x="1141452" y="538868"/>
                  <a:pt x="1139371" y="548939"/>
                  <a:pt x="1135141" y="557331"/>
                </a:cubicBezTo>
                <a:cubicBezTo>
                  <a:pt x="1130911" y="565657"/>
                  <a:pt x="1125204" y="572102"/>
                  <a:pt x="1117953" y="576533"/>
                </a:cubicBezTo>
                <a:cubicBezTo>
                  <a:pt x="1110702" y="580965"/>
                  <a:pt x="1102980" y="583180"/>
                  <a:pt x="1093782" y="583180"/>
                </a:cubicBezTo>
                <a:cubicBezTo>
                  <a:pt x="1084584" y="583180"/>
                  <a:pt x="1076796" y="580830"/>
                  <a:pt x="1070350" y="575996"/>
                </a:cubicBezTo>
                <a:cubicBezTo>
                  <a:pt x="1065650" y="572438"/>
                  <a:pt x="1061958" y="568208"/>
                  <a:pt x="1059205" y="563240"/>
                </a:cubicBezTo>
                <a:lnTo>
                  <a:pt x="1059205" y="626150"/>
                </a:lnTo>
                <a:lnTo>
                  <a:pt x="1036243" y="626150"/>
                </a:lnTo>
                <a:lnTo>
                  <a:pt x="1036243" y="473607"/>
                </a:lnTo>
                <a:lnTo>
                  <a:pt x="1056654" y="473607"/>
                </a:lnTo>
                <a:lnTo>
                  <a:pt x="1057795" y="494085"/>
                </a:lnTo>
                <a:cubicBezTo>
                  <a:pt x="1059339" y="490930"/>
                  <a:pt x="1061085" y="487908"/>
                  <a:pt x="1063301" y="485223"/>
                </a:cubicBezTo>
                <a:cubicBezTo>
                  <a:pt x="1066859" y="480926"/>
                  <a:pt x="1071357" y="477569"/>
                  <a:pt x="1076729" y="475152"/>
                </a:cubicBezTo>
                <a:cubicBezTo>
                  <a:pt x="1082100" y="472735"/>
                  <a:pt x="1088008" y="471526"/>
                  <a:pt x="1094454" y="471526"/>
                </a:cubicBezTo>
                <a:close/>
                <a:moveTo>
                  <a:pt x="787421" y="471526"/>
                </a:moveTo>
                <a:cubicBezTo>
                  <a:pt x="796015" y="471526"/>
                  <a:pt x="803602" y="472869"/>
                  <a:pt x="810182" y="475689"/>
                </a:cubicBezTo>
                <a:cubicBezTo>
                  <a:pt x="816762" y="478441"/>
                  <a:pt x="821931" y="482671"/>
                  <a:pt x="825758" y="488244"/>
                </a:cubicBezTo>
                <a:cubicBezTo>
                  <a:pt x="829585" y="493817"/>
                  <a:pt x="831465" y="501001"/>
                  <a:pt x="831465" y="509729"/>
                </a:cubicBezTo>
                <a:lnTo>
                  <a:pt x="831465" y="557667"/>
                </a:lnTo>
                <a:lnTo>
                  <a:pt x="831465" y="557734"/>
                </a:lnTo>
                <a:cubicBezTo>
                  <a:pt x="831465" y="562971"/>
                  <a:pt x="834084" y="565657"/>
                  <a:pt x="839388" y="565657"/>
                </a:cubicBezTo>
                <a:cubicBezTo>
                  <a:pt x="841939" y="565657"/>
                  <a:pt x="844491" y="565321"/>
                  <a:pt x="846908" y="564582"/>
                </a:cubicBezTo>
                <a:lnTo>
                  <a:pt x="845632" y="580495"/>
                </a:lnTo>
                <a:cubicBezTo>
                  <a:pt x="842275" y="582039"/>
                  <a:pt x="838179" y="582845"/>
                  <a:pt x="833144" y="582845"/>
                </a:cubicBezTo>
                <a:cubicBezTo>
                  <a:pt x="828578" y="582845"/>
                  <a:pt x="824416" y="581972"/>
                  <a:pt x="820790" y="580360"/>
                </a:cubicBezTo>
                <a:cubicBezTo>
                  <a:pt x="817165" y="578749"/>
                  <a:pt x="814278" y="576198"/>
                  <a:pt x="812196" y="572841"/>
                </a:cubicBezTo>
                <a:cubicBezTo>
                  <a:pt x="811256" y="571296"/>
                  <a:pt x="810518" y="569484"/>
                  <a:pt x="809981" y="567537"/>
                </a:cubicBezTo>
                <a:cubicBezTo>
                  <a:pt x="808839" y="569282"/>
                  <a:pt x="807496" y="570961"/>
                  <a:pt x="805885" y="572438"/>
                </a:cubicBezTo>
                <a:cubicBezTo>
                  <a:pt x="801857" y="576131"/>
                  <a:pt x="797224" y="578816"/>
                  <a:pt x="791920" y="580629"/>
                </a:cubicBezTo>
                <a:cubicBezTo>
                  <a:pt x="786616" y="582442"/>
                  <a:pt x="781244" y="583315"/>
                  <a:pt x="775806" y="583315"/>
                </a:cubicBezTo>
                <a:cubicBezTo>
                  <a:pt x="769092" y="583315"/>
                  <a:pt x="763049" y="582240"/>
                  <a:pt x="757678" y="580092"/>
                </a:cubicBezTo>
                <a:cubicBezTo>
                  <a:pt x="752307" y="577943"/>
                  <a:pt x="748077" y="574653"/>
                  <a:pt x="744989" y="570289"/>
                </a:cubicBezTo>
                <a:cubicBezTo>
                  <a:pt x="741900" y="565925"/>
                  <a:pt x="740356" y="560487"/>
                  <a:pt x="740356" y="554041"/>
                </a:cubicBezTo>
                <a:cubicBezTo>
                  <a:pt x="740356" y="546052"/>
                  <a:pt x="742975" y="539472"/>
                  <a:pt x="748211" y="534302"/>
                </a:cubicBezTo>
                <a:cubicBezTo>
                  <a:pt x="753448" y="529132"/>
                  <a:pt x="760834" y="525641"/>
                  <a:pt x="770435" y="523761"/>
                </a:cubicBezTo>
                <a:lnTo>
                  <a:pt x="808705" y="516241"/>
                </a:lnTo>
                <a:lnTo>
                  <a:pt x="808705" y="512146"/>
                </a:lnTo>
                <a:cubicBezTo>
                  <a:pt x="808705" y="504962"/>
                  <a:pt x="806758" y="499456"/>
                  <a:pt x="802797" y="495495"/>
                </a:cubicBezTo>
                <a:cubicBezTo>
                  <a:pt x="798835" y="491534"/>
                  <a:pt x="793397" y="489587"/>
                  <a:pt x="786549" y="489587"/>
                </a:cubicBezTo>
                <a:cubicBezTo>
                  <a:pt x="780103" y="489587"/>
                  <a:pt x="774598" y="491064"/>
                  <a:pt x="770032" y="494085"/>
                </a:cubicBezTo>
                <a:cubicBezTo>
                  <a:pt x="765467" y="497106"/>
                  <a:pt x="762110" y="502008"/>
                  <a:pt x="759961" y="508722"/>
                </a:cubicBezTo>
                <a:lnTo>
                  <a:pt x="740625" y="500531"/>
                </a:lnTo>
                <a:cubicBezTo>
                  <a:pt x="743310" y="491735"/>
                  <a:pt x="748681" y="484753"/>
                  <a:pt x="756604" y="479449"/>
                </a:cubicBezTo>
                <a:cubicBezTo>
                  <a:pt x="764527" y="474212"/>
                  <a:pt x="774799" y="471526"/>
                  <a:pt x="787421" y="471526"/>
                </a:cubicBezTo>
                <a:close/>
                <a:moveTo>
                  <a:pt x="347518" y="471526"/>
                </a:moveTo>
                <a:lnTo>
                  <a:pt x="347585" y="471526"/>
                </a:lnTo>
                <a:lnTo>
                  <a:pt x="347569" y="471530"/>
                </a:lnTo>
                <a:close/>
                <a:moveTo>
                  <a:pt x="193363" y="471526"/>
                </a:moveTo>
                <a:cubicBezTo>
                  <a:pt x="201957" y="471526"/>
                  <a:pt x="209544" y="472869"/>
                  <a:pt x="216124" y="475689"/>
                </a:cubicBezTo>
                <a:cubicBezTo>
                  <a:pt x="222704" y="478441"/>
                  <a:pt x="227873" y="482671"/>
                  <a:pt x="231700" y="488244"/>
                </a:cubicBezTo>
                <a:cubicBezTo>
                  <a:pt x="235527" y="493817"/>
                  <a:pt x="237407" y="501001"/>
                  <a:pt x="237407" y="509729"/>
                </a:cubicBezTo>
                <a:lnTo>
                  <a:pt x="237407" y="557667"/>
                </a:lnTo>
                <a:lnTo>
                  <a:pt x="237407" y="557734"/>
                </a:lnTo>
                <a:cubicBezTo>
                  <a:pt x="237407" y="562971"/>
                  <a:pt x="240026" y="565657"/>
                  <a:pt x="245330" y="565657"/>
                </a:cubicBezTo>
                <a:cubicBezTo>
                  <a:pt x="247881" y="565657"/>
                  <a:pt x="250433" y="565321"/>
                  <a:pt x="252850" y="564582"/>
                </a:cubicBezTo>
                <a:lnTo>
                  <a:pt x="251574" y="580495"/>
                </a:lnTo>
                <a:cubicBezTo>
                  <a:pt x="248284" y="582039"/>
                  <a:pt x="244121" y="582845"/>
                  <a:pt x="239086" y="582845"/>
                </a:cubicBezTo>
                <a:cubicBezTo>
                  <a:pt x="234520" y="582845"/>
                  <a:pt x="230358" y="581972"/>
                  <a:pt x="226732" y="580360"/>
                </a:cubicBezTo>
                <a:cubicBezTo>
                  <a:pt x="223107" y="578749"/>
                  <a:pt x="220219" y="576198"/>
                  <a:pt x="218138" y="572841"/>
                </a:cubicBezTo>
                <a:cubicBezTo>
                  <a:pt x="217198" y="571296"/>
                  <a:pt x="216460" y="569484"/>
                  <a:pt x="215923" y="567537"/>
                </a:cubicBezTo>
                <a:cubicBezTo>
                  <a:pt x="214781" y="569282"/>
                  <a:pt x="213438" y="570961"/>
                  <a:pt x="211827" y="572438"/>
                </a:cubicBezTo>
                <a:cubicBezTo>
                  <a:pt x="207799" y="576131"/>
                  <a:pt x="203166" y="578816"/>
                  <a:pt x="197862" y="580629"/>
                </a:cubicBezTo>
                <a:cubicBezTo>
                  <a:pt x="192558" y="582442"/>
                  <a:pt x="187186" y="583315"/>
                  <a:pt x="181748" y="583315"/>
                </a:cubicBezTo>
                <a:cubicBezTo>
                  <a:pt x="175034" y="583315"/>
                  <a:pt x="168991" y="582240"/>
                  <a:pt x="163620" y="580092"/>
                </a:cubicBezTo>
                <a:cubicBezTo>
                  <a:pt x="158249" y="577943"/>
                  <a:pt x="154019" y="574653"/>
                  <a:pt x="150931" y="570289"/>
                </a:cubicBezTo>
                <a:cubicBezTo>
                  <a:pt x="147842" y="565925"/>
                  <a:pt x="146298" y="560487"/>
                  <a:pt x="146298" y="554041"/>
                </a:cubicBezTo>
                <a:cubicBezTo>
                  <a:pt x="146298" y="546052"/>
                  <a:pt x="148916" y="539472"/>
                  <a:pt x="154153" y="534302"/>
                </a:cubicBezTo>
                <a:cubicBezTo>
                  <a:pt x="159390" y="529132"/>
                  <a:pt x="166776" y="525641"/>
                  <a:pt x="176377" y="523761"/>
                </a:cubicBezTo>
                <a:lnTo>
                  <a:pt x="214647" y="516241"/>
                </a:lnTo>
                <a:lnTo>
                  <a:pt x="214647" y="512146"/>
                </a:lnTo>
                <a:cubicBezTo>
                  <a:pt x="214647" y="504962"/>
                  <a:pt x="212700" y="499456"/>
                  <a:pt x="208738" y="495495"/>
                </a:cubicBezTo>
                <a:cubicBezTo>
                  <a:pt x="204777" y="491534"/>
                  <a:pt x="199339" y="489587"/>
                  <a:pt x="192491" y="489587"/>
                </a:cubicBezTo>
                <a:cubicBezTo>
                  <a:pt x="186045" y="489587"/>
                  <a:pt x="180540" y="491064"/>
                  <a:pt x="175974" y="494085"/>
                </a:cubicBezTo>
                <a:cubicBezTo>
                  <a:pt x="171408" y="497106"/>
                  <a:pt x="168051" y="502008"/>
                  <a:pt x="165903" y="508722"/>
                </a:cubicBezTo>
                <a:lnTo>
                  <a:pt x="146567" y="500531"/>
                </a:lnTo>
                <a:cubicBezTo>
                  <a:pt x="149252" y="491735"/>
                  <a:pt x="154623" y="484753"/>
                  <a:pt x="162546" y="479449"/>
                </a:cubicBezTo>
                <a:cubicBezTo>
                  <a:pt x="170469" y="474212"/>
                  <a:pt x="180741" y="471526"/>
                  <a:pt x="193363" y="471526"/>
                </a:cubicBezTo>
                <a:close/>
                <a:moveTo>
                  <a:pt x="1395847" y="471459"/>
                </a:moveTo>
                <a:cubicBezTo>
                  <a:pt x="1403434" y="471459"/>
                  <a:pt x="1410282" y="472936"/>
                  <a:pt x="1416392" y="475890"/>
                </a:cubicBezTo>
                <a:cubicBezTo>
                  <a:pt x="1422502" y="478844"/>
                  <a:pt x="1427336" y="483209"/>
                  <a:pt x="1430894" y="489117"/>
                </a:cubicBezTo>
                <a:cubicBezTo>
                  <a:pt x="1434453" y="495025"/>
                  <a:pt x="1436265" y="502478"/>
                  <a:pt x="1436265" y="511475"/>
                </a:cubicBezTo>
                <a:lnTo>
                  <a:pt x="1436265" y="581099"/>
                </a:lnTo>
                <a:lnTo>
                  <a:pt x="1413303" y="581099"/>
                </a:lnTo>
                <a:lnTo>
                  <a:pt x="1413303" y="518591"/>
                </a:lnTo>
                <a:cubicBezTo>
                  <a:pt x="1413303" y="507983"/>
                  <a:pt x="1411088" y="500665"/>
                  <a:pt x="1406724" y="496569"/>
                </a:cubicBezTo>
                <a:cubicBezTo>
                  <a:pt x="1402359" y="492474"/>
                  <a:pt x="1396854" y="490460"/>
                  <a:pt x="1390274" y="490460"/>
                </a:cubicBezTo>
                <a:cubicBezTo>
                  <a:pt x="1385507" y="490460"/>
                  <a:pt x="1380942" y="491601"/>
                  <a:pt x="1376510" y="493817"/>
                </a:cubicBezTo>
                <a:cubicBezTo>
                  <a:pt x="1372079" y="496032"/>
                  <a:pt x="1368386" y="499591"/>
                  <a:pt x="1365432" y="504425"/>
                </a:cubicBezTo>
                <a:cubicBezTo>
                  <a:pt x="1362478" y="509259"/>
                  <a:pt x="1361001" y="515772"/>
                  <a:pt x="1361001" y="523963"/>
                </a:cubicBezTo>
                <a:lnTo>
                  <a:pt x="1361001" y="581099"/>
                </a:lnTo>
                <a:lnTo>
                  <a:pt x="1338039" y="581099"/>
                </a:lnTo>
                <a:lnTo>
                  <a:pt x="1338039" y="473675"/>
                </a:lnTo>
                <a:lnTo>
                  <a:pt x="1358450" y="473675"/>
                </a:lnTo>
                <a:lnTo>
                  <a:pt x="1359457" y="492474"/>
                </a:lnTo>
                <a:cubicBezTo>
                  <a:pt x="1361135" y="488983"/>
                  <a:pt x="1363217" y="485827"/>
                  <a:pt x="1365634" y="483209"/>
                </a:cubicBezTo>
                <a:cubicBezTo>
                  <a:pt x="1369461" y="479113"/>
                  <a:pt x="1373959" y="476159"/>
                  <a:pt x="1379196" y="474279"/>
                </a:cubicBezTo>
                <a:cubicBezTo>
                  <a:pt x="1384433" y="472399"/>
                  <a:pt x="1389939" y="471459"/>
                  <a:pt x="1395847" y="471459"/>
                </a:cubicBezTo>
                <a:close/>
                <a:moveTo>
                  <a:pt x="78285" y="439299"/>
                </a:moveTo>
                <a:lnTo>
                  <a:pt x="101516" y="439299"/>
                </a:lnTo>
                <a:lnTo>
                  <a:pt x="101516" y="530811"/>
                </a:lnTo>
                <a:cubicBezTo>
                  <a:pt x="101516" y="547261"/>
                  <a:pt x="96950" y="560084"/>
                  <a:pt x="87886" y="569350"/>
                </a:cubicBezTo>
                <a:cubicBezTo>
                  <a:pt x="78755" y="578548"/>
                  <a:pt x="66133" y="583181"/>
                  <a:pt x="49952" y="583181"/>
                </a:cubicBezTo>
                <a:cubicBezTo>
                  <a:pt x="38404" y="583181"/>
                  <a:pt x="28937" y="581032"/>
                  <a:pt x="21619" y="576735"/>
                </a:cubicBezTo>
                <a:cubicBezTo>
                  <a:pt x="14300" y="572438"/>
                  <a:pt x="9265" y="566396"/>
                  <a:pt x="6378" y="558607"/>
                </a:cubicBezTo>
                <a:cubicBezTo>
                  <a:pt x="3558" y="550819"/>
                  <a:pt x="3021" y="541755"/>
                  <a:pt x="4901" y="531416"/>
                </a:cubicBezTo>
                <a:lnTo>
                  <a:pt x="27057" y="527320"/>
                </a:lnTo>
                <a:cubicBezTo>
                  <a:pt x="25378" y="539674"/>
                  <a:pt x="26318" y="548738"/>
                  <a:pt x="29877" y="554512"/>
                </a:cubicBezTo>
                <a:cubicBezTo>
                  <a:pt x="33502" y="560353"/>
                  <a:pt x="40216" y="563240"/>
                  <a:pt x="50086" y="563240"/>
                </a:cubicBezTo>
                <a:cubicBezTo>
                  <a:pt x="60829" y="563240"/>
                  <a:pt x="68214" y="560152"/>
                  <a:pt x="72310" y="553908"/>
                </a:cubicBezTo>
                <a:cubicBezTo>
                  <a:pt x="76405" y="547663"/>
                  <a:pt x="78419" y="538532"/>
                  <a:pt x="78419" y="526514"/>
                </a:cubicBezTo>
                <a:lnTo>
                  <a:pt x="78285" y="526514"/>
                </a:lnTo>
                <a:close/>
                <a:moveTo>
                  <a:pt x="215721" y="430705"/>
                </a:moveTo>
                <a:cubicBezTo>
                  <a:pt x="220018" y="430705"/>
                  <a:pt x="223442" y="431914"/>
                  <a:pt x="225927" y="434331"/>
                </a:cubicBezTo>
                <a:cubicBezTo>
                  <a:pt x="228411" y="436748"/>
                  <a:pt x="229686" y="440172"/>
                  <a:pt x="229686" y="444200"/>
                </a:cubicBezTo>
                <a:cubicBezTo>
                  <a:pt x="229686" y="448229"/>
                  <a:pt x="228411" y="451518"/>
                  <a:pt x="225927" y="454003"/>
                </a:cubicBezTo>
                <a:cubicBezTo>
                  <a:pt x="223442" y="456487"/>
                  <a:pt x="220018" y="457763"/>
                  <a:pt x="215721" y="457763"/>
                </a:cubicBezTo>
                <a:cubicBezTo>
                  <a:pt x="211424" y="457763"/>
                  <a:pt x="208000" y="456487"/>
                  <a:pt x="205516" y="454003"/>
                </a:cubicBezTo>
                <a:cubicBezTo>
                  <a:pt x="203032" y="451451"/>
                  <a:pt x="201756" y="448363"/>
                  <a:pt x="201756" y="444200"/>
                </a:cubicBezTo>
                <a:cubicBezTo>
                  <a:pt x="201756" y="440038"/>
                  <a:pt x="203032" y="436748"/>
                  <a:pt x="205516" y="434331"/>
                </a:cubicBezTo>
                <a:cubicBezTo>
                  <a:pt x="208000" y="431914"/>
                  <a:pt x="211424" y="430705"/>
                  <a:pt x="215721" y="430705"/>
                </a:cubicBezTo>
                <a:close/>
                <a:moveTo>
                  <a:pt x="172281" y="430705"/>
                </a:moveTo>
                <a:cubicBezTo>
                  <a:pt x="176578" y="430705"/>
                  <a:pt x="180002" y="431914"/>
                  <a:pt x="182487" y="434331"/>
                </a:cubicBezTo>
                <a:cubicBezTo>
                  <a:pt x="184971" y="436748"/>
                  <a:pt x="186246" y="440172"/>
                  <a:pt x="186246" y="444200"/>
                </a:cubicBezTo>
                <a:cubicBezTo>
                  <a:pt x="186246" y="448229"/>
                  <a:pt x="184971" y="451518"/>
                  <a:pt x="182487" y="454003"/>
                </a:cubicBezTo>
                <a:cubicBezTo>
                  <a:pt x="180002" y="456487"/>
                  <a:pt x="176377" y="457763"/>
                  <a:pt x="172281" y="457763"/>
                </a:cubicBezTo>
                <a:cubicBezTo>
                  <a:pt x="168186" y="457763"/>
                  <a:pt x="164761" y="456487"/>
                  <a:pt x="162210" y="454003"/>
                </a:cubicBezTo>
                <a:cubicBezTo>
                  <a:pt x="159592" y="451451"/>
                  <a:pt x="158316" y="448363"/>
                  <a:pt x="158316" y="444200"/>
                </a:cubicBezTo>
                <a:cubicBezTo>
                  <a:pt x="158316" y="440038"/>
                  <a:pt x="159659" y="436748"/>
                  <a:pt x="162210" y="434331"/>
                </a:cubicBezTo>
                <a:cubicBezTo>
                  <a:pt x="164761" y="431914"/>
                  <a:pt x="167984" y="430705"/>
                  <a:pt x="172281" y="430705"/>
                </a:cubicBezTo>
                <a:close/>
                <a:moveTo>
                  <a:pt x="1642251" y="427012"/>
                </a:moveTo>
                <a:cubicBezTo>
                  <a:pt x="1647085" y="427012"/>
                  <a:pt x="1650912" y="428221"/>
                  <a:pt x="1653531" y="430638"/>
                </a:cubicBezTo>
                <a:cubicBezTo>
                  <a:pt x="1656149" y="433122"/>
                  <a:pt x="1657492" y="436613"/>
                  <a:pt x="1657492" y="441179"/>
                </a:cubicBezTo>
                <a:cubicBezTo>
                  <a:pt x="1657492" y="445744"/>
                  <a:pt x="1656216" y="449303"/>
                  <a:pt x="1653531" y="451787"/>
                </a:cubicBezTo>
                <a:cubicBezTo>
                  <a:pt x="1650912" y="454271"/>
                  <a:pt x="1647287" y="455547"/>
                  <a:pt x="1642251" y="455547"/>
                </a:cubicBezTo>
                <a:cubicBezTo>
                  <a:pt x="1637216" y="455547"/>
                  <a:pt x="1633389" y="454271"/>
                  <a:pt x="1630770" y="451787"/>
                </a:cubicBezTo>
                <a:cubicBezTo>
                  <a:pt x="1628152" y="449303"/>
                  <a:pt x="1626809" y="445744"/>
                  <a:pt x="1626809" y="441179"/>
                </a:cubicBezTo>
                <a:cubicBezTo>
                  <a:pt x="1626809" y="436613"/>
                  <a:pt x="1628085" y="433055"/>
                  <a:pt x="1630770" y="430638"/>
                </a:cubicBezTo>
                <a:cubicBezTo>
                  <a:pt x="1633389" y="428221"/>
                  <a:pt x="1637216" y="427012"/>
                  <a:pt x="1642251" y="427012"/>
                </a:cubicBezTo>
                <a:close/>
                <a:moveTo>
                  <a:pt x="541419" y="427012"/>
                </a:moveTo>
                <a:cubicBezTo>
                  <a:pt x="546321" y="427012"/>
                  <a:pt x="550080" y="428221"/>
                  <a:pt x="552699" y="430638"/>
                </a:cubicBezTo>
                <a:cubicBezTo>
                  <a:pt x="555317" y="433122"/>
                  <a:pt x="556660" y="436613"/>
                  <a:pt x="556660" y="441179"/>
                </a:cubicBezTo>
                <a:cubicBezTo>
                  <a:pt x="556660" y="445744"/>
                  <a:pt x="555317" y="449303"/>
                  <a:pt x="552699" y="451787"/>
                </a:cubicBezTo>
                <a:cubicBezTo>
                  <a:pt x="550080" y="454271"/>
                  <a:pt x="546455" y="455547"/>
                  <a:pt x="541419" y="455547"/>
                </a:cubicBezTo>
                <a:cubicBezTo>
                  <a:pt x="536384" y="455547"/>
                  <a:pt x="532557" y="454271"/>
                  <a:pt x="529938" y="451787"/>
                </a:cubicBezTo>
                <a:cubicBezTo>
                  <a:pt x="527320" y="449303"/>
                  <a:pt x="525977" y="445744"/>
                  <a:pt x="525977" y="441179"/>
                </a:cubicBezTo>
                <a:cubicBezTo>
                  <a:pt x="525977" y="436613"/>
                  <a:pt x="527253" y="433055"/>
                  <a:pt x="529938" y="430638"/>
                </a:cubicBezTo>
                <a:cubicBezTo>
                  <a:pt x="532557" y="428221"/>
                  <a:pt x="536384" y="427012"/>
                  <a:pt x="541419" y="427012"/>
                </a:cubicBezTo>
                <a:close/>
                <a:moveTo>
                  <a:pt x="1488232" y="425333"/>
                </a:moveTo>
                <a:lnTo>
                  <a:pt x="1511194" y="425333"/>
                </a:lnTo>
                <a:lnTo>
                  <a:pt x="1511194" y="526245"/>
                </a:lnTo>
                <a:lnTo>
                  <a:pt x="1562355" y="473674"/>
                </a:lnTo>
                <a:lnTo>
                  <a:pt x="1589614" y="473674"/>
                </a:lnTo>
                <a:lnTo>
                  <a:pt x="1548524" y="515704"/>
                </a:lnTo>
                <a:lnTo>
                  <a:pt x="1592232" y="581099"/>
                </a:lnTo>
                <a:lnTo>
                  <a:pt x="1565578" y="581099"/>
                </a:lnTo>
                <a:lnTo>
                  <a:pt x="1532410" y="530609"/>
                </a:lnTo>
                <a:lnTo>
                  <a:pt x="1511194" y="552631"/>
                </a:lnTo>
                <a:lnTo>
                  <a:pt x="1511194" y="581099"/>
                </a:lnTo>
                <a:lnTo>
                  <a:pt x="1488232" y="581099"/>
                </a:lnTo>
                <a:close/>
                <a:moveTo>
                  <a:pt x="605874" y="425333"/>
                </a:moveTo>
                <a:lnTo>
                  <a:pt x="628836" y="425333"/>
                </a:lnTo>
                <a:lnTo>
                  <a:pt x="628836" y="526245"/>
                </a:lnTo>
                <a:lnTo>
                  <a:pt x="679997" y="473674"/>
                </a:lnTo>
                <a:lnTo>
                  <a:pt x="707256" y="473674"/>
                </a:lnTo>
                <a:lnTo>
                  <a:pt x="666099" y="515704"/>
                </a:lnTo>
                <a:lnTo>
                  <a:pt x="709807" y="581099"/>
                </a:lnTo>
                <a:lnTo>
                  <a:pt x="683220" y="581099"/>
                </a:lnTo>
                <a:lnTo>
                  <a:pt x="650052" y="530609"/>
                </a:lnTo>
                <a:lnTo>
                  <a:pt x="628836" y="552631"/>
                </a:lnTo>
                <a:lnTo>
                  <a:pt x="628836" y="581099"/>
                </a:lnTo>
                <a:lnTo>
                  <a:pt x="605874" y="581099"/>
                </a:lnTo>
                <a:close/>
                <a:moveTo>
                  <a:pt x="451317" y="85402"/>
                </a:moveTo>
                <a:cubicBezTo>
                  <a:pt x="440238" y="85402"/>
                  <a:pt x="431242" y="88222"/>
                  <a:pt x="424259" y="93929"/>
                </a:cubicBezTo>
                <a:cubicBezTo>
                  <a:pt x="417209" y="99636"/>
                  <a:pt x="412039" y="108364"/>
                  <a:pt x="408615" y="120047"/>
                </a:cubicBezTo>
                <a:cubicBezTo>
                  <a:pt x="405258" y="131729"/>
                  <a:pt x="403513" y="147373"/>
                  <a:pt x="403513" y="165904"/>
                </a:cubicBezTo>
                <a:cubicBezTo>
                  <a:pt x="403513" y="184434"/>
                  <a:pt x="405191" y="199608"/>
                  <a:pt x="408615" y="211492"/>
                </a:cubicBezTo>
                <a:cubicBezTo>
                  <a:pt x="412039" y="223376"/>
                  <a:pt x="417276" y="232104"/>
                  <a:pt x="424259" y="237811"/>
                </a:cubicBezTo>
                <a:cubicBezTo>
                  <a:pt x="431242" y="243518"/>
                  <a:pt x="440306" y="246338"/>
                  <a:pt x="451317" y="246338"/>
                </a:cubicBezTo>
                <a:cubicBezTo>
                  <a:pt x="462328" y="246338"/>
                  <a:pt x="471391" y="243518"/>
                  <a:pt x="478374" y="237811"/>
                </a:cubicBezTo>
                <a:cubicBezTo>
                  <a:pt x="485357" y="232171"/>
                  <a:pt x="490526" y="223376"/>
                  <a:pt x="493749" y="211492"/>
                </a:cubicBezTo>
                <a:cubicBezTo>
                  <a:pt x="497039" y="199675"/>
                  <a:pt x="498650" y="184770"/>
                  <a:pt x="498650" y="165904"/>
                </a:cubicBezTo>
                <a:cubicBezTo>
                  <a:pt x="498650" y="147037"/>
                  <a:pt x="496972" y="131729"/>
                  <a:pt x="493749" y="120047"/>
                </a:cubicBezTo>
                <a:cubicBezTo>
                  <a:pt x="490459" y="108297"/>
                  <a:pt x="485357" y="99636"/>
                  <a:pt x="478374" y="93929"/>
                </a:cubicBezTo>
                <a:cubicBezTo>
                  <a:pt x="471391" y="88222"/>
                  <a:pt x="462395" y="85402"/>
                  <a:pt x="451317" y="85402"/>
                </a:cubicBezTo>
                <a:close/>
                <a:moveTo>
                  <a:pt x="1515894" y="82918"/>
                </a:moveTo>
                <a:lnTo>
                  <a:pt x="1489038" y="194640"/>
                </a:lnTo>
                <a:lnTo>
                  <a:pt x="1542213" y="194640"/>
                </a:lnTo>
                <a:close/>
                <a:moveTo>
                  <a:pt x="1448082" y="4901"/>
                </a:moveTo>
                <a:lnTo>
                  <a:pt x="1584713" y="4901"/>
                </a:lnTo>
                <a:lnTo>
                  <a:pt x="1689586" y="326906"/>
                </a:lnTo>
                <a:lnTo>
                  <a:pt x="1573433" y="326906"/>
                </a:lnTo>
                <a:lnTo>
                  <a:pt x="1558797" y="265405"/>
                </a:lnTo>
                <a:lnTo>
                  <a:pt x="1471984" y="265405"/>
                </a:lnTo>
                <a:lnTo>
                  <a:pt x="1456878" y="326906"/>
                </a:lnTo>
                <a:lnTo>
                  <a:pt x="1343679" y="326906"/>
                </a:lnTo>
                <a:close/>
                <a:moveTo>
                  <a:pt x="1205638" y="4901"/>
                </a:moveTo>
                <a:lnTo>
                  <a:pt x="1319307" y="4901"/>
                </a:lnTo>
                <a:lnTo>
                  <a:pt x="1319307" y="194237"/>
                </a:lnTo>
                <a:cubicBezTo>
                  <a:pt x="1319307" y="237811"/>
                  <a:pt x="1306349" y="271650"/>
                  <a:pt x="1280298" y="295686"/>
                </a:cubicBezTo>
                <a:cubicBezTo>
                  <a:pt x="1254248" y="319789"/>
                  <a:pt x="1216717" y="331807"/>
                  <a:pt x="1167570" y="331807"/>
                </a:cubicBezTo>
                <a:cubicBezTo>
                  <a:pt x="1131448" y="331807"/>
                  <a:pt x="1102578" y="325496"/>
                  <a:pt x="1080959" y="312807"/>
                </a:cubicBezTo>
                <a:cubicBezTo>
                  <a:pt x="1059340" y="300117"/>
                  <a:pt x="1044569" y="282661"/>
                  <a:pt x="1036579" y="260571"/>
                </a:cubicBezTo>
                <a:cubicBezTo>
                  <a:pt x="1028589" y="238482"/>
                  <a:pt x="1026709" y="213439"/>
                  <a:pt x="1030939" y="185441"/>
                </a:cubicBezTo>
                <a:lnTo>
                  <a:pt x="1143668" y="166441"/>
                </a:lnTo>
                <a:cubicBezTo>
                  <a:pt x="1139438" y="196989"/>
                  <a:pt x="1139975" y="217937"/>
                  <a:pt x="1145346" y="229351"/>
                </a:cubicBezTo>
                <a:cubicBezTo>
                  <a:pt x="1150718" y="240698"/>
                  <a:pt x="1160050" y="246405"/>
                  <a:pt x="1173411" y="246405"/>
                </a:cubicBezTo>
                <a:cubicBezTo>
                  <a:pt x="1184422" y="246405"/>
                  <a:pt x="1192546" y="241705"/>
                  <a:pt x="1197783" y="232238"/>
                </a:cubicBezTo>
                <a:cubicBezTo>
                  <a:pt x="1202953" y="222838"/>
                  <a:pt x="1205571" y="207396"/>
                  <a:pt x="1205571" y="185911"/>
                </a:cubicBezTo>
                <a:lnTo>
                  <a:pt x="1205638" y="185911"/>
                </a:lnTo>
                <a:close/>
                <a:moveTo>
                  <a:pt x="665494" y="4901"/>
                </a:moveTo>
                <a:lnTo>
                  <a:pt x="779163" y="4901"/>
                </a:lnTo>
                <a:lnTo>
                  <a:pt x="779163" y="123471"/>
                </a:lnTo>
                <a:lnTo>
                  <a:pt x="867452" y="123471"/>
                </a:lnTo>
                <a:lnTo>
                  <a:pt x="867452" y="4901"/>
                </a:lnTo>
                <a:lnTo>
                  <a:pt x="981188" y="4901"/>
                </a:lnTo>
                <a:lnTo>
                  <a:pt x="981188" y="326906"/>
                </a:lnTo>
                <a:lnTo>
                  <a:pt x="867452" y="326906"/>
                </a:lnTo>
                <a:lnTo>
                  <a:pt x="867452" y="206859"/>
                </a:lnTo>
                <a:lnTo>
                  <a:pt x="779163" y="206859"/>
                </a:lnTo>
                <a:lnTo>
                  <a:pt x="779163" y="326906"/>
                </a:lnTo>
                <a:lnTo>
                  <a:pt x="665494" y="326906"/>
                </a:lnTo>
                <a:close/>
                <a:moveTo>
                  <a:pt x="0" y="4901"/>
                </a:moveTo>
                <a:lnTo>
                  <a:pt x="113669" y="4901"/>
                </a:lnTo>
                <a:lnTo>
                  <a:pt x="113669" y="243451"/>
                </a:lnTo>
                <a:lnTo>
                  <a:pt x="259564" y="243451"/>
                </a:lnTo>
                <a:lnTo>
                  <a:pt x="259564" y="326906"/>
                </a:lnTo>
                <a:lnTo>
                  <a:pt x="0" y="326906"/>
                </a:lnTo>
                <a:close/>
                <a:moveTo>
                  <a:pt x="451317" y="0"/>
                </a:moveTo>
                <a:cubicBezTo>
                  <a:pt x="485491" y="0"/>
                  <a:pt x="514764" y="6513"/>
                  <a:pt x="539136" y="19538"/>
                </a:cubicBezTo>
                <a:cubicBezTo>
                  <a:pt x="563575" y="32563"/>
                  <a:pt x="582240" y="51429"/>
                  <a:pt x="595265" y="76137"/>
                </a:cubicBezTo>
                <a:cubicBezTo>
                  <a:pt x="608291" y="100845"/>
                  <a:pt x="614803" y="130789"/>
                  <a:pt x="614803" y="165904"/>
                </a:cubicBezTo>
                <a:cubicBezTo>
                  <a:pt x="614803" y="201018"/>
                  <a:pt x="608291" y="230963"/>
                  <a:pt x="595265" y="255670"/>
                </a:cubicBezTo>
                <a:cubicBezTo>
                  <a:pt x="582240" y="280378"/>
                  <a:pt x="563508" y="299244"/>
                  <a:pt x="539136" y="312270"/>
                </a:cubicBezTo>
                <a:cubicBezTo>
                  <a:pt x="514764" y="325295"/>
                  <a:pt x="485088" y="331807"/>
                  <a:pt x="451317" y="331807"/>
                </a:cubicBezTo>
                <a:cubicBezTo>
                  <a:pt x="417545" y="331807"/>
                  <a:pt x="388339" y="325295"/>
                  <a:pt x="363766" y="312270"/>
                </a:cubicBezTo>
                <a:cubicBezTo>
                  <a:pt x="339192" y="299244"/>
                  <a:pt x="320326" y="280378"/>
                  <a:pt x="307166" y="255670"/>
                </a:cubicBezTo>
                <a:cubicBezTo>
                  <a:pt x="294007" y="230963"/>
                  <a:pt x="287427" y="201018"/>
                  <a:pt x="287427" y="165904"/>
                </a:cubicBezTo>
                <a:cubicBezTo>
                  <a:pt x="287427" y="130789"/>
                  <a:pt x="294007" y="100845"/>
                  <a:pt x="307166" y="76137"/>
                </a:cubicBezTo>
                <a:cubicBezTo>
                  <a:pt x="320326" y="51429"/>
                  <a:pt x="339192" y="32563"/>
                  <a:pt x="363766" y="19538"/>
                </a:cubicBezTo>
                <a:cubicBezTo>
                  <a:pt x="388272" y="6513"/>
                  <a:pt x="417142" y="0"/>
                  <a:pt x="451317" y="0"/>
                </a:cubicBezTo>
                <a:close/>
              </a:path>
            </a:pathLst>
          </a:custGeom>
          <a:solidFill>
            <a:schemeClr val="bg1"/>
          </a:solidFill>
          <a:ln w="669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8" name="Kuvan paikkamerkki 7">
            <a:extLst>
              <a:ext uri="{FF2B5EF4-FFF2-40B4-BE49-F238E27FC236}">
                <a16:creationId xmlns:a16="http://schemas.microsoft.com/office/drawing/2014/main" id="{F42A57EB-3433-28D3-2BD5-58D3F4AAE5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40499" y="0"/>
            <a:ext cx="5651500" cy="6858000"/>
          </a:xfrm>
          <a:custGeom>
            <a:avLst/>
            <a:gdLst>
              <a:gd name="connsiteX0" fmla="*/ 0 w 5651500"/>
              <a:gd name="connsiteY0" fmla="*/ 0 h 6858000"/>
              <a:gd name="connsiteX1" fmla="*/ 5651500 w 5651500"/>
              <a:gd name="connsiteY1" fmla="*/ 0 h 6858000"/>
              <a:gd name="connsiteX2" fmla="*/ 5651500 w 5651500"/>
              <a:gd name="connsiteY2" fmla="*/ 5463484 h 6858000"/>
              <a:gd name="connsiteX3" fmla="*/ 5138706 w 5651500"/>
              <a:gd name="connsiteY3" fmla="*/ 4950691 h 6858000"/>
              <a:gd name="connsiteX4" fmla="*/ 4759300 w 5651500"/>
              <a:gd name="connsiteY4" fmla="*/ 4950691 h 6858000"/>
              <a:gd name="connsiteX5" fmla="*/ 4249768 w 5651500"/>
              <a:gd name="connsiteY5" fmla="*/ 5463484 h 6858000"/>
              <a:gd name="connsiteX6" fmla="*/ 3740235 w 5651500"/>
              <a:gd name="connsiteY6" fmla="*/ 4950691 h 6858000"/>
              <a:gd name="connsiteX7" fmla="*/ 3359049 w 5651500"/>
              <a:gd name="connsiteY7" fmla="*/ 4950691 h 6858000"/>
              <a:gd name="connsiteX8" fmla="*/ 2849517 w 5651500"/>
              <a:gd name="connsiteY8" fmla="*/ 5463484 h 6858000"/>
              <a:gd name="connsiteX9" fmla="*/ 2339985 w 5651500"/>
              <a:gd name="connsiteY9" fmla="*/ 4950691 h 6858000"/>
              <a:gd name="connsiteX10" fmla="*/ 1959392 w 5651500"/>
              <a:gd name="connsiteY10" fmla="*/ 4950691 h 6858000"/>
              <a:gd name="connsiteX11" fmla="*/ 1446599 w 5651500"/>
              <a:gd name="connsiteY11" fmla="*/ 5463484 h 6858000"/>
              <a:gd name="connsiteX12" fmla="*/ 1446599 w 5651500"/>
              <a:gd name="connsiteY12" fmla="*/ 5837259 h 6858000"/>
              <a:gd name="connsiteX13" fmla="*/ 2149688 w 5651500"/>
              <a:gd name="connsiteY13" fmla="*/ 5489864 h 6858000"/>
              <a:gd name="connsiteX14" fmla="*/ 2845960 w 5651500"/>
              <a:gd name="connsiteY14" fmla="*/ 5837259 h 6858000"/>
              <a:gd name="connsiteX15" fmla="*/ 2849221 w 5651500"/>
              <a:gd name="connsiteY15" fmla="*/ 5837259 h 6858000"/>
              <a:gd name="connsiteX16" fmla="*/ 2852481 w 5651500"/>
              <a:gd name="connsiteY16" fmla="*/ 5837259 h 6858000"/>
              <a:gd name="connsiteX17" fmla="*/ 3549050 w 5651500"/>
              <a:gd name="connsiteY17" fmla="*/ 5489568 h 6858000"/>
              <a:gd name="connsiteX18" fmla="*/ 4245618 w 5651500"/>
              <a:gd name="connsiteY18" fmla="*/ 5837259 h 6858000"/>
              <a:gd name="connsiteX19" fmla="*/ 4248879 w 5651500"/>
              <a:gd name="connsiteY19" fmla="*/ 5837259 h 6858000"/>
              <a:gd name="connsiteX20" fmla="*/ 4252139 w 5651500"/>
              <a:gd name="connsiteY20" fmla="*/ 5837259 h 6858000"/>
              <a:gd name="connsiteX21" fmla="*/ 4948410 w 5651500"/>
              <a:gd name="connsiteY21" fmla="*/ 5489864 h 6858000"/>
              <a:gd name="connsiteX22" fmla="*/ 5651500 w 5651500"/>
              <a:gd name="connsiteY22" fmla="*/ 5837259 h 6858000"/>
              <a:gd name="connsiteX23" fmla="*/ 5651500 w 5651500"/>
              <a:gd name="connsiteY23" fmla="*/ 6858000 h 6858000"/>
              <a:gd name="connsiteX24" fmla="*/ 0 w 5651500"/>
              <a:gd name="connsiteY2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651500" h="6858000">
                <a:moveTo>
                  <a:pt x="0" y="0"/>
                </a:moveTo>
                <a:lnTo>
                  <a:pt x="5651500" y="0"/>
                </a:lnTo>
                <a:lnTo>
                  <a:pt x="5651500" y="5463484"/>
                </a:lnTo>
                <a:cubicBezTo>
                  <a:pt x="5368722" y="5463484"/>
                  <a:pt x="5138706" y="5233468"/>
                  <a:pt x="5138706" y="4950691"/>
                </a:cubicBezTo>
                <a:lnTo>
                  <a:pt x="4759300" y="4950691"/>
                </a:lnTo>
                <a:cubicBezTo>
                  <a:pt x="4759300" y="5232282"/>
                  <a:pt x="4531062" y="5461409"/>
                  <a:pt x="4249768" y="5463484"/>
                </a:cubicBezTo>
                <a:cubicBezTo>
                  <a:pt x="3968473" y="5461705"/>
                  <a:pt x="3740235" y="5232282"/>
                  <a:pt x="3740235" y="4950691"/>
                </a:cubicBezTo>
                <a:lnTo>
                  <a:pt x="3359049" y="4950691"/>
                </a:lnTo>
                <a:cubicBezTo>
                  <a:pt x="3359049" y="5232282"/>
                  <a:pt x="3130812" y="5461409"/>
                  <a:pt x="2849517" y="5463484"/>
                </a:cubicBezTo>
                <a:cubicBezTo>
                  <a:pt x="2568222" y="5461705"/>
                  <a:pt x="2339985" y="5232282"/>
                  <a:pt x="2339985" y="4950691"/>
                </a:cubicBezTo>
                <a:lnTo>
                  <a:pt x="1959392" y="4950691"/>
                </a:lnTo>
                <a:cubicBezTo>
                  <a:pt x="1959392" y="5233468"/>
                  <a:pt x="1729376" y="5463484"/>
                  <a:pt x="1446599" y="5463484"/>
                </a:cubicBezTo>
                <a:lnTo>
                  <a:pt x="1446599" y="5837259"/>
                </a:lnTo>
                <a:cubicBezTo>
                  <a:pt x="1732637" y="5837259"/>
                  <a:pt x="1987551" y="5700910"/>
                  <a:pt x="2149688" y="5489864"/>
                </a:cubicBezTo>
                <a:cubicBezTo>
                  <a:pt x="2310640" y="5699131"/>
                  <a:pt x="2562590" y="5834888"/>
                  <a:pt x="2845960" y="5837259"/>
                </a:cubicBezTo>
                <a:cubicBezTo>
                  <a:pt x="2845960" y="5837259"/>
                  <a:pt x="2848332" y="5837259"/>
                  <a:pt x="2849221" y="5837259"/>
                </a:cubicBezTo>
                <a:cubicBezTo>
                  <a:pt x="2850407" y="5837259"/>
                  <a:pt x="2851592" y="5837259"/>
                  <a:pt x="2852481" y="5837259"/>
                </a:cubicBezTo>
                <a:cubicBezTo>
                  <a:pt x="3136148" y="5834888"/>
                  <a:pt x="3388098" y="5699131"/>
                  <a:pt x="3549050" y="5489568"/>
                </a:cubicBezTo>
                <a:cubicBezTo>
                  <a:pt x="3710001" y="5699131"/>
                  <a:pt x="3962248" y="5834888"/>
                  <a:pt x="4245618" y="5837259"/>
                </a:cubicBezTo>
                <a:cubicBezTo>
                  <a:pt x="4245618" y="5837259"/>
                  <a:pt x="4247989" y="5837259"/>
                  <a:pt x="4248879" y="5837259"/>
                </a:cubicBezTo>
                <a:cubicBezTo>
                  <a:pt x="4250064" y="5837259"/>
                  <a:pt x="4251250" y="5837259"/>
                  <a:pt x="4252139" y="5837259"/>
                </a:cubicBezTo>
                <a:cubicBezTo>
                  <a:pt x="4535510" y="5834888"/>
                  <a:pt x="4787458" y="5699131"/>
                  <a:pt x="4948410" y="5489864"/>
                </a:cubicBezTo>
                <a:cubicBezTo>
                  <a:pt x="5110548" y="5700910"/>
                  <a:pt x="5365462" y="5837259"/>
                  <a:pt x="5651500" y="5837259"/>
                </a:cubicBezTo>
                <a:lnTo>
                  <a:pt x="56515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fi-FI"/>
              <a:t>Lisää kuva napsauttamalla kuvaketta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828005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Aalto Vaalea"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41B90576-51DF-AA34-5DE2-8F8A3F3956FF}"/>
              </a:ext>
            </a:extLst>
          </p:cNvPr>
          <p:cNvSpPr/>
          <p:nvPr userDrawn="1"/>
        </p:nvSpPr>
        <p:spPr>
          <a:xfrm>
            <a:off x="6540499" y="0"/>
            <a:ext cx="565150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5EBECD93-5014-FB88-BA68-94521D54B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2905989"/>
            <a:ext cx="5331691" cy="2387600"/>
          </a:xfrm>
        </p:spPr>
        <p:txBody>
          <a:bodyPr wrap="square" anchor="b">
            <a:normAutofit/>
          </a:bodyPr>
          <a:lstStyle>
            <a:lvl1pPr algn="l">
              <a:defRPr sz="4800" b="0">
                <a:solidFill>
                  <a:schemeClr val="tx1"/>
                </a:solidFill>
                <a:latin typeface="Aptos ExtraBold" panose="020B0004020202020204" pitchFamily="34" charset="0"/>
              </a:defRPr>
            </a:lvl1pPr>
          </a:lstStyle>
          <a:p>
            <a:r>
              <a:rPr lang="fi-FI"/>
              <a:t>Muokkaa ots. perustyyl. napsautt.</a:t>
            </a:r>
            <a:endParaRPr lang="en-GB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29AE22F7-B63C-E20D-D667-91BB010B03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5413929"/>
            <a:ext cx="5331691" cy="544451"/>
          </a:xfrm>
        </p:spPr>
        <p:txBody>
          <a:bodyPr wrap="square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Muokkaa alaotsikkoa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GB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4BEBF3D-2E64-5B94-2B11-176E00C2D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73055-6E80-420A-9A09-E8CBA3DF0883}" type="datetime1">
              <a:rPr lang="en-GB" smtClean="0"/>
              <a:t>16/09/2026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3000AD4-6BBC-363B-A9AC-AAC9A825E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0859042-C0FD-2535-0923-980A28169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0B45A-2FC5-4F66-84B7-B6ADD88502F9}" type="slidenum">
              <a:rPr lang="en-GB" smtClean="0"/>
              <a:t>‹#›</a:t>
            </a:fld>
            <a:endParaRPr lang="en-GB"/>
          </a:p>
        </p:txBody>
      </p:sp>
      <p:sp>
        <p:nvSpPr>
          <p:cNvPr id="39" name="Vapaamuotoinen: Muoto 38">
            <a:extLst>
              <a:ext uri="{FF2B5EF4-FFF2-40B4-BE49-F238E27FC236}">
                <a16:creationId xmlns:a16="http://schemas.microsoft.com/office/drawing/2014/main" id="{6097D7A6-A3D3-FBB9-96D7-1F9DD64C7C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56671" y="882079"/>
            <a:ext cx="1689586" cy="626150"/>
          </a:xfrm>
          <a:custGeom>
            <a:avLst/>
            <a:gdLst>
              <a:gd name="connsiteX0" fmla="*/ 808705 w 1689586"/>
              <a:gd name="connsiteY0" fmla="*/ 532221 h 626150"/>
              <a:gd name="connsiteX1" fmla="*/ 781647 w 1689586"/>
              <a:gd name="connsiteY1" fmla="*/ 537793 h 626150"/>
              <a:gd name="connsiteX2" fmla="*/ 768085 w 1689586"/>
              <a:gd name="connsiteY2" fmla="*/ 542762 h 626150"/>
              <a:gd name="connsiteX3" fmla="*/ 763587 w 1689586"/>
              <a:gd name="connsiteY3" fmla="*/ 552229 h 626150"/>
              <a:gd name="connsiteX4" fmla="*/ 768219 w 1689586"/>
              <a:gd name="connsiteY4" fmla="*/ 561763 h 626150"/>
              <a:gd name="connsiteX5" fmla="*/ 780573 w 1689586"/>
              <a:gd name="connsiteY5" fmla="*/ 565321 h 626150"/>
              <a:gd name="connsiteX6" fmla="*/ 790980 w 1689586"/>
              <a:gd name="connsiteY6" fmla="*/ 564045 h 626150"/>
              <a:gd name="connsiteX7" fmla="*/ 800111 w 1689586"/>
              <a:gd name="connsiteY7" fmla="*/ 559883 h 626150"/>
              <a:gd name="connsiteX8" fmla="*/ 806422 w 1689586"/>
              <a:gd name="connsiteY8" fmla="*/ 552363 h 626150"/>
              <a:gd name="connsiteX9" fmla="*/ 806422 w 1689586"/>
              <a:gd name="connsiteY9" fmla="*/ 552296 h 626150"/>
              <a:gd name="connsiteX10" fmla="*/ 808705 w 1689586"/>
              <a:gd name="connsiteY10" fmla="*/ 541218 h 626150"/>
              <a:gd name="connsiteX11" fmla="*/ 214647 w 1689586"/>
              <a:gd name="connsiteY11" fmla="*/ 532221 h 626150"/>
              <a:gd name="connsiteX12" fmla="*/ 187589 w 1689586"/>
              <a:gd name="connsiteY12" fmla="*/ 537793 h 626150"/>
              <a:gd name="connsiteX13" fmla="*/ 174027 w 1689586"/>
              <a:gd name="connsiteY13" fmla="*/ 542762 h 626150"/>
              <a:gd name="connsiteX14" fmla="*/ 169529 w 1689586"/>
              <a:gd name="connsiteY14" fmla="*/ 552229 h 626150"/>
              <a:gd name="connsiteX15" fmla="*/ 174161 w 1689586"/>
              <a:gd name="connsiteY15" fmla="*/ 561763 h 626150"/>
              <a:gd name="connsiteX16" fmla="*/ 186515 w 1689586"/>
              <a:gd name="connsiteY16" fmla="*/ 565321 h 626150"/>
              <a:gd name="connsiteX17" fmla="*/ 196922 w 1689586"/>
              <a:gd name="connsiteY17" fmla="*/ 564045 h 626150"/>
              <a:gd name="connsiteX18" fmla="*/ 206053 w 1689586"/>
              <a:gd name="connsiteY18" fmla="*/ 559883 h 626150"/>
              <a:gd name="connsiteX19" fmla="*/ 212364 w 1689586"/>
              <a:gd name="connsiteY19" fmla="*/ 552363 h 626150"/>
              <a:gd name="connsiteX20" fmla="*/ 212364 w 1689586"/>
              <a:gd name="connsiteY20" fmla="*/ 552296 h 626150"/>
              <a:gd name="connsiteX21" fmla="*/ 214647 w 1689586"/>
              <a:gd name="connsiteY21" fmla="*/ 541218 h 626150"/>
              <a:gd name="connsiteX22" fmla="*/ 1089217 w 1689586"/>
              <a:gd name="connsiteY22" fmla="*/ 489990 h 626150"/>
              <a:gd name="connsiteX23" fmla="*/ 1073439 w 1689586"/>
              <a:gd name="connsiteY23" fmla="*/ 494622 h 626150"/>
              <a:gd name="connsiteX24" fmla="*/ 1062898 w 1689586"/>
              <a:gd name="connsiteY24" fmla="*/ 507513 h 626150"/>
              <a:gd name="connsiteX25" fmla="*/ 1059138 w 1689586"/>
              <a:gd name="connsiteY25" fmla="*/ 527387 h 626150"/>
              <a:gd name="connsiteX26" fmla="*/ 1062763 w 1689586"/>
              <a:gd name="connsiteY26" fmla="*/ 547126 h 626150"/>
              <a:gd name="connsiteX27" fmla="*/ 1073103 w 1689586"/>
              <a:gd name="connsiteY27" fmla="*/ 560017 h 626150"/>
              <a:gd name="connsiteX28" fmla="*/ 1088814 w 1689586"/>
              <a:gd name="connsiteY28" fmla="*/ 564515 h 626150"/>
              <a:gd name="connsiteX29" fmla="*/ 1110634 w 1689586"/>
              <a:gd name="connsiteY29" fmla="*/ 554646 h 626150"/>
              <a:gd name="connsiteX30" fmla="*/ 1110567 w 1689586"/>
              <a:gd name="connsiteY30" fmla="*/ 554646 h 626150"/>
              <a:gd name="connsiteX31" fmla="*/ 1118423 w 1689586"/>
              <a:gd name="connsiteY31" fmla="*/ 527387 h 626150"/>
              <a:gd name="connsiteX32" fmla="*/ 1110702 w 1689586"/>
              <a:gd name="connsiteY32" fmla="*/ 499993 h 626150"/>
              <a:gd name="connsiteX33" fmla="*/ 1089217 w 1689586"/>
              <a:gd name="connsiteY33" fmla="*/ 489990 h 626150"/>
              <a:gd name="connsiteX34" fmla="*/ 1630636 w 1689586"/>
              <a:gd name="connsiteY34" fmla="*/ 473674 h 626150"/>
              <a:gd name="connsiteX35" fmla="*/ 1653598 w 1689586"/>
              <a:gd name="connsiteY35" fmla="*/ 473674 h 626150"/>
              <a:gd name="connsiteX36" fmla="*/ 1653598 w 1689586"/>
              <a:gd name="connsiteY36" fmla="*/ 581099 h 626150"/>
              <a:gd name="connsiteX37" fmla="*/ 1630636 w 1689586"/>
              <a:gd name="connsiteY37" fmla="*/ 581099 h 626150"/>
              <a:gd name="connsiteX38" fmla="*/ 529804 w 1689586"/>
              <a:gd name="connsiteY38" fmla="*/ 473674 h 626150"/>
              <a:gd name="connsiteX39" fmla="*/ 552766 w 1689586"/>
              <a:gd name="connsiteY39" fmla="*/ 473674 h 626150"/>
              <a:gd name="connsiteX40" fmla="*/ 552766 w 1689586"/>
              <a:gd name="connsiteY40" fmla="*/ 581099 h 626150"/>
              <a:gd name="connsiteX41" fmla="*/ 529804 w 1689586"/>
              <a:gd name="connsiteY41" fmla="*/ 581099 h 626150"/>
              <a:gd name="connsiteX42" fmla="*/ 382162 w 1689586"/>
              <a:gd name="connsiteY42" fmla="*/ 473674 h 626150"/>
              <a:gd name="connsiteX43" fmla="*/ 407340 w 1689586"/>
              <a:gd name="connsiteY43" fmla="*/ 473674 h 626150"/>
              <a:gd name="connsiteX44" fmla="*/ 437821 w 1689586"/>
              <a:gd name="connsiteY44" fmla="*/ 561091 h 626150"/>
              <a:gd name="connsiteX45" fmla="*/ 468974 w 1689586"/>
              <a:gd name="connsiteY45" fmla="*/ 473674 h 626150"/>
              <a:gd name="connsiteX46" fmla="*/ 493078 w 1689586"/>
              <a:gd name="connsiteY46" fmla="*/ 473674 h 626150"/>
              <a:gd name="connsiteX47" fmla="*/ 450309 w 1689586"/>
              <a:gd name="connsiteY47" fmla="*/ 581099 h 626150"/>
              <a:gd name="connsiteX48" fmla="*/ 425132 w 1689586"/>
              <a:gd name="connsiteY48" fmla="*/ 581099 h 626150"/>
              <a:gd name="connsiteX49" fmla="*/ 1187242 w 1689586"/>
              <a:gd name="connsiteY49" fmla="*/ 473607 h 626150"/>
              <a:gd name="connsiteX50" fmla="*/ 1210204 w 1689586"/>
              <a:gd name="connsiteY50" fmla="*/ 473607 h 626150"/>
              <a:gd name="connsiteX51" fmla="*/ 1210204 w 1689586"/>
              <a:gd name="connsiteY51" fmla="*/ 538733 h 626150"/>
              <a:gd name="connsiteX52" fmla="*/ 1216448 w 1689586"/>
              <a:gd name="connsiteY52" fmla="*/ 558808 h 626150"/>
              <a:gd name="connsiteX53" fmla="*/ 1233837 w 1689586"/>
              <a:gd name="connsiteY53" fmla="*/ 564314 h 626150"/>
              <a:gd name="connsiteX54" fmla="*/ 1244244 w 1689586"/>
              <a:gd name="connsiteY54" fmla="*/ 562501 h 626150"/>
              <a:gd name="connsiteX55" fmla="*/ 1253375 w 1689586"/>
              <a:gd name="connsiteY55" fmla="*/ 556727 h 626150"/>
              <a:gd name="connsiteX56" fmla="*/ 1259686 w 1689586"/>
              <a:gd name="connsiteY56" fmla="*/ 546521 h 626150"/>
              <a:gd name="connsiteX57" fmla="*/ 1261969 w 1689586"/>
              <a:gd name="connsiteY57" fmla="*/ 531885 h 626150"/>
              <a:gd name="connsiteX58" fmla="*/ 1262103 w 1689586"/>
              <a:gd name="connsiteY58" fmla="*/ 531885 h 626150"/>
              <a:gd name="connsiteX59" fmla="*/ 1262103 w 1689586"/>
              <a:gd name="connsiteY59" fmla="*/ 473674 h 626150"/>
              <a:gd name="connsiteX60" fmla="*/ 1285065 w 1689586"/>
              <a:gd name="connsiteY60" fmla="*/ 473674 h 626150"/>
              <a:gd name="connsiteX61" fmla="*/ 1285065 w 1689586"/>
              <a:gd name="connsiteY61" fmla="*/ 581099 h 626150"/>
              <a:gd name="connsiteX62" fmla="*/ 1264856 w 1689586"/>
              <a:gd name="connsiteY62" fmla="*/ 581099 h 626150"/>
              <a:gd name="connsiteX63" fmla="*/ 1263782 w 1689586"/>
              <a:gd name="connsiteY63" fmla="*/ 563709 h 626150"/>
              <a:gd name="connsiteX64" fmla="*/ 1248743 w 1689586"/>
              <a:gd name="connsiteY64" fmla="*/ 578547 h 626150"/>
              <a:gd name="connsiteX65" fmla="*/ 1226385 w 1689586"/>
              <a:gd name="connsiteY65" fmla="*/ 583247 h 626150"/>
              <a:gd name="connsiteX66" fmla="*/ 1206914 w 1689586"/>
              <a:gd name="connsiteY66" fmla="*/ 579353 h 626150"/>
              <a:gd name="connsiteX67" fmla="*/ 1192613 w 1689586"/>
              <a:gd name="connsiteY67" fmla="*/ 566865 h 626150"/>
              <a:gd name="connsiteX68" fmla="*/ 1187242 w 1689586"/>
              <a:gd name="connsiteY68" fmla="*/ 544507 h 626150"/>
              <a:gd name="connsiteX69" fmla="*/ 885379 w 1689586"/>
              <a:gd name="connsiteY69" fmla="*/ 473607 h 626150"/>
              <a:gd name="connsiteX70" fmla="*/ 908341 w 1689586"/>
              <a:gd name="connsiteY70" fmla="*/ 473607 h 626150"/>
              <a:gd name="connsiteX71" fmla="*/ 908341 w 1689586"/>
              <a:gd name="connsiteY71" fmla="*/ 538733 h 626150"/>
              <a:gd name="connsiteX72" fmla="*/ 914585 w 1689586"/>
              <a:gd name="connsiteY72" fmla="*/ 558808 h 626150"/>
              <a:gd name="connsiteX73" fmla="*/ 931974 w 1689586"/>
              <a:gd name="connsiteY73" fmla="*/ 564314 h 626150"/>
              <a:gd name="connsiteX74" fmla="*/ 942381 w 1689586"/>
              <a:gd name="connsiteY74" fmla="*/ 562501 h 626150"/>
              <a:gd name="connsiteX75" fmla="*/ 951512 w 1689586"/>
              <a:gd name="connsiteY75" fmla="*/ 556727 h 626150"/>
              <a:gd name="connsiteX76" fmla="*/ 957823 w 1689586"/>
              <a:gd name="connsiteY76" fmla="*/ 546521 h 626150"/>
              <a:gd name="connsiteX77" fmla="*/ 960106 w 1689586"/>
              <a:gd name="connsiteY77" fmla="*/ 531885 h 626150"/>
              <a:gd name="connsiteX78" fmla="*/ 960241 w 1689586"/>
              <a:gd name="connsiteY78" fmla="*/ 531885 h 626150"/>
              <a:gd name="connsiteX79" fmla="*/ 960241 w 1689586"/>
              <a:gd name="connsiteY79" fmla="*/ 473674 h 626150"/>
              <a:gd name="connsiteX80" fmla="*/ 983202 w 1689586"/>
              <a:gd name="connsiteY80" fmla="*/ 473674 h 626150"/>
              <a:gd name="connsiteX81" fmla="*/ 983202 w 1689586"/>
              <a:gd name="connsiteY81" fmla="*/ 581099 h 626150"/>
              <a:gd name="connsiteX82" fmla="*/ 962993 w 1689586"/>
              <a:gd name="connsiteY82" fmla="*/ 581099 h 626150"/>
              <a:gd name="connsiteX83" fmla="*/ 961919 w 1689586"/>
              <a:gd name="connsiteY83" fmla="*/ 563709 h 626150"/>
              <a:gd name="connsiteX84" fmla="*/ 946880 w 1689586"/>
              <a:gd name="connsiteY84" fmla="*/ 578547 h 626150"/>
              <a:gd name="connsiteX85" fmla="*/ 924522 w 1689586"/>
              <a:gd name="connsiteY85" fmla="*/ 583247 h 626150"/>
              <a:gd name="connsiteX86" fmla="*/ 905051 w 1689586"/>
              <a:gd name="connsiteY86" fmla="*/ 579353 h 626150"/>
              <a:gd name="connsiteX87" fmla="*/ 890750 w 1689586"/>
              <a:gd name="connsiteY87" fmla="*/ 566865 h 626150"/>
              <a:gd name="connsiteX88" fmla="*/ 885379 w 1689586"/>
              <a:gd name="connsiteY88" fmla="*/ 544507 h 626150"/>
              <a:gd name="connsiteX89" fmla="*/ 347569 w 1689586"/>
              <a:gd name="connsiteY89" fmla="*/ 471530 h 626150"/>
              <a:gd name="connsiteX90" fmla="*/ 353963 w 1689586"/>
              <a:gd name="connsiteY90" fmla="*/ 472063 h 626150"/>
              <a:gd name="connsiteX91" fmla="*/ 359334 w 1689586"/>
              <a:gd name="connsiteY91" fmla="*/ 473674 h 626150"/>
              <a:gd name="connsiteX92" fmla="*/ 356112 w 1689586"/>
              <a:gd name="connsiteY92" fmla="*/ 493884 h 626150"/>
              <a:gd name="connsiteX93" fmla="*/ 350875 w 1689586"/>
              <a:gd name="connsiteY93" fmla="*/ 492474 h 626150"/>
              <a:gd name="connsiteX94" fmla="*/ 343019 w 1689586"/>
              <a:gd name="connsiteY94" fmla="*/ 491937 h 626150"/>
              <a:gd name="connsiteX95" fmla="*/ 329927 w 1689586"/>
              <a:gd name="connsiteY95" fmla="*/ 495495 h 626150"/>
              <a:gd name="connsiteX96" fmla="*/ 319319 w 1689586"/>
              <a:gd name="connsiteY96" fmla="*/ 506103 h 626150"/>
              <a:gd name="connsiteX97" fmla="*/ 315156 w 1689586"/>
              <a:gd name="connsiteY97" fmla="*/ 524164 h 626150"/>
              <a:gd name="connsiteX98" fmla="*/ 315156 w 1689586"/>
              <a:gd name="connsiteY98" fmla="*/ 581099 h 626150"/>
              <a:gd name="connsiteX99" fmla="*/ 292194 w 1689586"/>
              <a:gd name="connsiteY99" fmla="*/ 581099 h 626150"/>
              <a:gd name="connsiteX100" fmla="*/ 292194 w 1689586"/>
              <a:gd name="connsiteY100" fmla="*/ 473674 h 626150"/>
              <a:gd name="connsiteX101" fmla="*/ 311732 w 1689586"/>
              <a:gd name="connsiteY101" fmla="*/ 473674 h 626150"/>
              <a:gd name="connsiteX102" fmla="*/ 313880 w 1689586"/>
              <a:gd name="connsiteY102" fmla="*/ 493011 h 626150"/>
              <a:gd name="connsiteX103" fmla="*/ 326637 w 1689586"/>
              <a:gd name="connsiteY103" fmla="*/ 477032 h 626150"/>
              <a:gd name="connsiteX104" fmla="*/ 1094454 w 1689586"/>
              <a:gd name="connsiteY104" fmla="*/ 471526 h 626150"/>
              <a:gd name="connsiteX105" fmla="*/ 1118288 w 1689586"/>
              <a:gd name="connsiteY105" fmla="*/ 478173 h 626150"/>
              <a:gd name="connsiteX106" fmla="*/ 1118221 w 1689586"/>
              <a:gd name="connsiteY106" fmla="*/ 478173 h 626150"/>
              <a:gd name="connsiteX107" fmla="*/ 1135208 w 1689586"/>
              <a:gd name="connsiteY107" fmla="*/ 497174 h 626150"/>
              <a:gd name="connsiteX108" fmla="*/ 1141452 w 1689586"/>
              <a:gd name="connsiteY108" fmla="*/ 527118 h 626150"/>
              <a:gd name="connsiteX109" fmla="*/ 1135141 w 1689586"/>
              <a:gd name="connsiteY109" fmla="*/ 557331 h 626150"/>
              <a:gd name="connsiteX110" fmla="*/ 1117953 w 1689586"/>
              <a:gd name="connsiteY110" fmla="*/ 576533 h 626150"/>
              <a:gd name="connsiteX111" fmla="*/ 1093782 w 1689586"/>
              <a:gd name="connsiteY111" fmla="*/ 583180 h 626150"/>
              <a:gd name="connsiteX112" fmla="*/ 1070350 w 1689586"/>
              <a:gd name="connsiteY112" fmla="*/ 575996 h 626150"/>
              <a:gd name="connsiteX113" fmla="*/ 1059205 w 1689586"/>
              <a:gd name="connsiteY113" fmla="*/ 563240 h 626150"/>
              <a:gd name="connsiteX114" fmla="*/ 1059205 w 1689586"/>
              <a:gd name="connsiteY114" fmla="*/ 626150 h 626150"/>
              <a:gd name="connsiteX115" fmla="*/ 1036243 w 1689586"/>
              <a:gd name="connsiteY115" fmla="*/ 626150 h 626150"/>
              <a:gd name="connsiteX116" fmla="*/ 1036243 w 1689586"/>
              <a:gd name="connsiteY116" fmla="*/ 473607 h 626150"/>
              <a:gd name="connsiteX117" fmla="*/ 1056654 w 1689586"/>
              <a:gd name="connsiteY117" fmla="*/ 473607 h 626150"/>
              <a:gd name="connsiteX118" fmla="*/ 1057795 w 1689586"/>
              <a:gd name="connsiteY118" fmla="*/ 494085 h 626150"/>
              <a:gd name="connsiteX119" fmla="*/ 1063301 w 1689586"/>
              <a:gd name="connsiteY119" fmla="*/ 485223 h 626150"/>
              <a:gd name="connsiteX120" fmla="*/ 1076729 w 1689586"/>
              <a:gd name="connsiteY120" fmla="*/ 475152 h 626150"/>
              <a:gd name="connsiteX121" fmla="*/ 1094454 w 1689586"/>
              <a:gd name="connsiteY121" fmla="*/ 471526 h 626150"/>
              <a:gd name="connsiteX122" fmla="*/ 787421 w 1689586"/>
              <a:gd name="connsiteY122" fmla="*/ 471526 h 626150"/>
              <a:gd name="connsiteX123" fmla="*/ 810182 w 1689586"/>
              <a:gd name="connsiteY123" fmla="*/ 475689 h 626150"/>
              <a:gd name="connsiteX124" fmla="*/ 825758 w 1689586"/>
              <a:gd name="connsiteY124" fmla="*/ 488244 h 626150"/>
              <a:gd name="connsiteX125" fmla="*/ 831465 w 1689586"/>
              <a:gd name="connsiteY125" fmla="*/ 509729 h 626150"/>
              <a:gd name="connsiteX126" fmla="*/ 831465 w 1689586"/>
              <a:gd name="connsiteY126" fmla="*/ 557667 h 626150"/>
              <a:gd name="connsiteX127" fmla="*/ 831465 w 1689586"/>
              <a:gd name="connsiteY127" fmla="*/ 557734 h 626150"/>
              <a:gd name="connsiteX128" fmla="*/ 839388 w 1689586"/>
              <a:gd name="connsiteY128" fmla="*/ 565657 h 626150"/>
              <a:gd name="connsiteX129" fmla="*/ 846908 w 1689586"/>
              <a:gd name="connsiteY129" fmla="*/ 564582 h 626150"/>
              <a:gd name="connsiteX130" fmla="*/ 845632 w 1689586"/>
              <a:gd name="connsiteY130" fmla="*/ 580495 h 626150"/>
              <a:gd name="connsiteX131" fmla="*/ 833144 w 1689586"/>
              <a:gd name="connsiteY131" fmla="*/ 582845 h 626150"/>
              <a:gd name="connsiteX132" fmla="*/ 820790 w 1689586"/>
              <a:gd name="connsiteY132" fmla="*/ 580360 h 626150"/>
              <a:gd name="connsiteX133" fmla="*/ 812196 w 1689586"/>
              <a:gd name="connsiteY133" fmla="*/ 572841 h 626150"/>
              <a:gd name="connsiteX134" fmla="*/ 809981 w 1689586"/>
              <a:gd name="connsiteY134" fmla="*/ 567537 h 626150"/>
              <a:gd name="connsiteX135" fmla="*/ 805885 w 1689586"/>
              <a:gd name="connsiteY135" fmla="*/ 572438 h 626150"/>
              <a:gd name="connsiteX136" fmla="*/ 791920 w 1689586"/>
              <a:gd name="connsiteY136" fmla="*/ 580629 h 626150"/>
              <a:gd name="connsiteX137" fmla="*/ 775806 w 1689586"/>
              <a:gd name="connsiteY137" fmla="*/ 583315 h 626150"/>
              <a:gd name="connsiteX138" fmla="*/ 757678 w 1689586"/>
              <a:gd name="connsiteY138" fmla="*/ 580092 h 626150"/>
              <a:gd name="connsiteX139" fmla="*/ 744989 w 1689586"/>
              <a:gd name="connsiteY139" fmla="*/ 570289 h 626150"/>
              <a:gd name="connsiteX140" fmla="*/ 740356 w 1689586"/>
              <a:gd name="connsiteY140" fmla="*/ 554041 h 626150"/>
              <a:gd name="connsiteX141" fmla="*/ 748211 w 1689586"/>
              <a:gd name="connsiteY141" fmla="*/ 534302 h 626150"/>
              <a:gd name="connsiteX142" fmla="*/ 770435 w 1689586"/>
              <a:gd name="connsiteY142" fmla="*/ 523761 h 626150"/>
              <a:gd name="connsiteX143" fmla="*/ 808705 w 1689586"/>
              <a:gd name="connsiteY143" fmla="*/ 516241 h 626150"/>
              <a:gd name="connsiteX144" fmla="*/ 808705 w 1689586"/>
              <a:gd name="connsiteY144" fmla="*/ 512146 h 626150"/>
              <a:gd name="connsiteX145" fmla="*/ 802797 w 1689586"/>
              <a:gd name="connsiteY145" fmla="*/ 495495 h 626150"/>
              <a:gd name="connsiteX146" fmla="*/ 786549 w 1689586"/>
              <a:gd name="connsiteY146" fmla="*/ 489587 h 626150"/>
              <a:gd name="connsiteX147" fmla="*/ 770032 w 1689586"/>
              <a:gd name="connsiteY147" fmla="*/ 494085 h 626150"/>
              <a:gd name="connsiteX148" fmla="*/ 759961 w 1689586"/>
              <a:gd name="connsiteY148" fmla="*/ 508722 h 626150"/>
              <a:gd name="connsiteX149" fmla="*/ 740625 w 1689586"/>
              <a:gd name="connsiteY149" fmla="*/ 500531 h 626150"/>
              <a:gd name="connsiteX150" fmla="*/ 756604 w 1689586"/>
              <a:gd name="connsiteY150" fmla="*/ 479449 h 626150"/>
              <a:gd name="connsiteX151" fmla="*/ 787421 w 1689586"/>
              <a:gd name="connsiteY151" fmla="*/ 471526 h 626150"/>
              <a:gd name="connsiteX152" fmla="*/ 347518 w 1689586"/>
              <a:gd name="connsiteY152" fmla="*/ 471526 h 626150"/>
              <a:gd name="connsiteX153" fmla="*/ 347585 w 1689586"/>
              <a:gd name="connsiteY153" fmla="*/ 471526 h 626150"/>
              <a:gd name="connsiteX154" fmla="*/ 347569 w 1689586"/>
              <a:gd name="connsiteY154" fmla="*/ 471530 h 626150"/>
              <a:gd name="connsiteX155" fmla="*/ 193363 w 1689586"/>
              <a:gd name="connsiteY155" fmla="*/ 471526 h 626150"/>
              <a:gd name="connsiteX156" fmla="*/ 216124 w 1689586"/>
              <a:gd name="connsiteY156" fmla="*/ 475689 h 626150"/>
              <a:gd name="connsiteX157" fmla="*/ 231700 w 1689586"/>
              <a:gd name="connsiteY157" fmla="*/ 488244 h 626150"/>
              <a:gd name="connsiteX158" fmla="*/ 237407 w 1689586"/>
              <a:gd name="connsiteY158" fmla="*/ 509729 h 626150"/>
              <a:gd name="connsiteX159" fmla="*/ 237407 w 1689586"/>
              <a:gd name="connsiteY159" fmla="*/ 557667 h 626150"/>
              <a:gd name="connsiteX160" fmla="*/ 237407 w 1689586"/>
              <a:gd name="connsiteY160" fmla="*/ 557734 h 626150"/>
              <a:gd name="connsiteX161" fmla="*/ 245330 w 1689586"/>
              <a:gd name="connsiteY161" fmla="*/ 565657 h 626150"/>
              <a:gd name="connsiteX162" fmla="*/ 252850 w 1689586"/>
              <a:gd name="connsiteY162" fmla="*/ 564582 h 626150"/>
              <a:gd name="connsiteX163" fmla="*/ 251574 w 1689586"/>
              <a:gd name="connsiteY163" fmla="*/ 580495 h 626150"/>
              <a:gd name="connsiteX164" fmla="*/ 239086 w 1689586"/>
              <a:gd name="connsiteY164" fmla="*/ 582845 h 626150"/>
              <a:gd name="connsiteX165" fmla="*/ 226732 w 1689586"/>
              <a:gd name="connsiteY165" fmla="*/ 580360 h 626150"/>
              <a:gd name="connsiteX166" fmla="*/ 218138 w 1689586"/>
              <a:gd name="connsiteY166" fmla="*/ 572841 h 626150"/>
              <a:gd name="connsiteX167" fmla="*/ 215923 w 1689586"/>
              <a:gd name="connsiteY167" fmla="*/ 567537 h 626150"/>
              <a:gd name="connsiteX168" fmla="*/ 211827 w 1689586"/>
              <a:gd name="connsiteY168" fmla="*/ 572438 h 626150"/>
              <a:gd name="connsiteX169" fmla="*/ 197862 w 1689586"/>
              <a:gd name="connsiteY169" fmla="*/ 580629 h 626150"/>
              <a:gd name="connsiteX170" fmla="*/ 181748 w 1689586"/>
              <a:gd name="connsiteY170" fmla="*/ 583315 h 626150"/>
              <a:gd name="connsiteX171" fmla="*/ 163620 w 1689586"/>
              <a:gd name="connsiteY171" fmla="*/ 580092 h 626150"/>
              <a:gd name="connsiteX172" fmla="*/ 150931 w 1689586"/>
              <a:gd name="connsiteY172" fmla="*/ 570289 h 626150"/>
              <a:gd name="connsiteX173" fmla="*/ 146298 w 1689586"/>
              <a:gd name="connsiteY173" fmla="*/ 554041 h 626150"/>
              <a:gd name="connsiteX174" fmla="*/ 154153 w 1689586"/>
              <a:gd name="connsiteY174" fmla="*/ 534302 h 626150"/>
              <a:gd name="connsiteX175" fmla="*/ 176377 w 1689586"/>
              <a:gd name="connsiteY175" fmla="*/ 523761 h 626150"/>
              <a:gd name="connsiteX176" fmla="*/ 214647 w 1689586"/>
              <a:gd name="connsiteY176" fmla="*/ 516241 h 626150"/>
              <a:gd name="connsiteX177" fmla="*/ 214647 w 1689586"/>
              <a:gd name="connsiteY177" fmla="*/ 512146 h 626150"/>
              <a:gd name="connsiteX178" fmla="*/ 208738 w 1689586"/>
              <a:gd name="connsiteY178" fmla="*/ 495495 h 626150"/>
              <a:gd name="connsiteX179" fmla="*/ 192491 w 1689586"/>
              <a:gd name="connsiteY179" fmla="*/ 489587 h 626150"/>
              <a:gd name="connsiteX180" fmla="*/ 175974 w 1689586"/>
              <a:gd name="connsiteY180" fmla="*/ 494085 h 626150"/>
              <a:gd name="connsiteX181" fmla="*/ 165903 w 1689586"/>
              <a:gd name="connsiteY181" fmla="*/ 508722 h 626150"/>
              <a:gd name="connsiteX182" fmla="*/ 146567 w 1689586"/>
              <a:gd name="connsiteY182" fmla="*/ 500531 h 626150"/>
              <a:gd name="connsiteX183" fmla="*/ 162546 w 1689586"/>
              <a:gd name="connsiteY183" fmla="*/ 479449 h 626150"/>
              <a:gd name="connsiteX184" fmla="*/ 193363 w 1689586"/>
              <a:gd name="connsiteY184" fmla="*/ 471526 h 626150"/>
              <a:gd name="connsiteX185" fmla="*/ 1395847 w 1689586"/>
              <a:gd name="connsiteY185" fmla="*/ 471459 h 626150"/>
              <a:gd name="connsiteX186" fmla="*/ 1416392 w 1689586"/>
              <a:gd name="connsiteY186" fmla="*/ 475890 h 626150"/>
              <a:gd name="connsiteX187" fmla="*/ 1430894 w 1689586"/>
              <a:gd name="connsiteY187" fmla="*/ 489117 h 626150"/>
              <a:gd name="connsiteX188" fmla="*/ 1436265 w 1689586"/>
              <a:gd name="connsiteY188" fmla="*/ 511475 h 626150"/>
              <a:gd name="connsiteX189" fmla="*/ 1436265 w 1689586"/>
              <a:gd name="connsiteY189" fmla="*/ 581099 h 626150"/>
              <a:gd name="connsiteX190" fmla="*/ 1413303 w 1689586"/>
              <a:gd name="connsiteY190" fmla="*/ 581099 h 626150"/>
              <a:gd name="connsiteX191" fmla="*/ 1413303 w 1689586"/>
              <a:gd name="connsiteY191" fmla="*/ 518591 h 626150"/>
              <a:gd name="connsiteX192" fmla="*/ 1406724 w 1689586"/>
              <a:gd name="connsiteY192" fmla="*/ 496569 h 626150"/>
              <a:gd name="connsiteX193" fmla="*/ 1390274 w 1689586"/>
              <a:gd name="connsiteY193" fmla="*/ 490460 h 626150"/>
              <a:gd name="connsiteX194" fmla="*/ 1376510 w 1689586"/>
              <a:gd name="connsiteY194" fmla="*/ 493817 h 626150"/>
              <a:gd name="connsiteX195" fmla="*/ 1365432 w 1689586"/>
              <a:gd name="connsiteY195" fmla="*/ 504425 h 626150"/>
              <a:gd name="connsiteX196" fmla="*/ 1361001 w 1689586"/>
              <a:gd name="connsiteY196" fmla="*/ 523963 h 626150"/>
              <a:gd name="connsiteX197" fmla="*/ 1361001 w 1689586"/>
              <a:gd name="connsiteY197" fmla="*/ 581099 h 626150"/>
              <a:gd name="connsiteX198" fmla="*/ 1338039 w 1689586"/>
              <a:gd name="connsiteY198" fmla="*/ 581099 h 626150"/>
              <a:gd name="connsiteX199" fmla="*/ 1338039 w 1689586"/>
              <a:gd name="connsiteY199" fmla="*/ 473675 h 626150"/>
              <a:gd name="connsiteX200" fmla="*/ 1358450 w 1689586"/>
              <a:gd name="connsiteY200" fmla="*/ 473675 h 626150"/>
              <a:gd name="connsiteX201" fmla="*/ 1359457 w 1689586"/>
              <a:gd name="connsiteY201" fmla="*/ 492474 h 626150"/>
              <a:gd name="connsiteX202" fmla="*/ 1365634 w 1689586"/>
              <a:gd name="connsiteY202" fmla="*/ 483209 h 626150"/>
              <a:gd name="connsiteX203" fmla="*/ 1379196 w 1689586"/>
              <a:gd name="connsiteY203" fmla="*/ 474279 h 626150"/>
              <a:gd name="connsiteX204" fmla="*/ 1395847 w 1689586"/>
              <a:gd name="connsiteY204" fmla="*/ 471459 h 626150"/>
              <a:gd name="connsiteX205" fmla="*/ 78285 w 1689586"/>
              <a:gd name="connsiteY205" fmla="*/ 439299 h 626150"/>
              <a:gd name="connsiteX206" fmla="*/ 101516 w 1689586"/>
              <a:gd name="connsiteY206" fmla="*/ 439299 h 626150"/>
              <a:gd name="connsiteX207" fmla="*/ 101516 w 1689586"/>
              <a:gd name="connsiteY207" fmla="*/ 530811 h 626150"/>
              <a:gd name="connsiteX208" fmla="*/ 87886 w 1689586"/>
              <a:gd name="connsiteY208" fmla="*/ 569350 h 626150"/>
              <a:gd name="connsiteX209" fmla="*/ 49952 w 1689586"/>
              <a:gd name="connsiteY209" fmla="*/ 583181 h 626150"/>
              <a:gd name="connsiteX210" fmla="*/ 21619 w 1689586"/>
              <a:gd name="connsiteY210" fmla="*/ 576735 h 626150"/>
              <a:gd name="connsiteX211" fmla="*/ 6378 w 1689586"/>
              <a:gd name="connsiteY211" fmla="*/ 558607 h 626150"/>
              <a:gd name="connsiteX212" fmla="*/ 4901 w 1689586"/>
              <a:gd name="connsiteY212" fmla="*/ 531416 h 626150"/>
              <a:gd name="connsiteX213" fmla="*/ 27057 w 1689586"/>
              <a:gd name="connsiteY213" fmla="*/ 527320 h 626150"/>
              <a:gd name="connsiteX214" fmla="*/ 29877 w 1689586"/>
              <a:gd name="connsiteY214" fmla="*/ 554512 h 626150"/>
              <a:gd name="connsiteX215" fmla="*/ 50086 w 1689586"/>
              <a:gd name="connsiteY215" fmla="*/ 563240 h 626150"/>
              <a:gd name="connsiteX216" fmla="*/ 72310 w 1689586"/>
              <a:gd name="connsiteY216" fmla="*/ 553908 h 626150"/>
              <a:gd name="connsiteX217" fmla="*/ 78419 w 1689586"/>
              <a:gd name="connsiteY217" fmla="*/ 526514 h 626150"/>
              <a:gd name="connsiteX218" fmla="*/ 78285 w 1689586"/>
              <a:gd name="connsiteY218" fmla="*/ 526514 h 626150"/>
              <a:gd name="connsiteX219" fmla="*/ 215721 w 1689586"/>
              <a:gd name="connsiteY219" fmla="*/ 430705 h 626150"/>
              <a:gd name="connsiteX220" fmla="*/ 225927 w 1689586"/>
              <a:gd name="connsiteY220" fmla="*/ 434331 h 626150"/>
              <a:gd name="connsiteX221" fmla="*/ 229686 w 1689586"/>
              <a:gd name="connsiteY221" fmla="*/ 444200 h 626150"/>
              <a:gd name="connsiteX222" fmla="*/ 225927 w 1689586"/>
              <a:gd name="connsiteY222" fmla="*/ 454003 h 626150"/>
              <a:gd name="connsiteX223" fmla="*/ 215721 w 1689586"/>
              <a:gd name="connsiteY223" fmla="*/ 457763 h 626150"/>
              <a:gd name="connsiteX224" fmla="*/ 205516 w 1689586"/>
              <a:gd name="connsiteY224" fmla="*/ 454003 h 626150"/>
              <a:gd name="connsiteX225" fmla="*/ 201756 w 1689586"/>
              <a:gd name="connsiteY225" fmla="*/ 444200 h 626150"/>
              <a:gd name="connsiteX226" fmla="*/ 205516 w 1689586"/>
              <a:gd name="connsiteY226" fmla="*/ 434331 h 626150"/>
              <a:gd name="connsiteX227" fmla="*/ 215721 w 1689586"/>
              <a:gd name="connsiteY227" fmla="*/ 430705 h 626150"/>
              <a:gd name="connsiteX228" fmla="*/ 172281 w 1689586"/>
              <a:gd name="connsiteY228" fmla="*/ 430705 h 626150"/>
              <a:gd name="connsiteX229" fmla="*/ 182487 w 1689586"/>
              <a:gd name="connsiteY229" fmla="*/ 434331 h 626150"/>
              <a:gd name="connsiteX230" fmla="*/ 186246 w 1689586"/>
              <a:gd name="connsiteY230" fmla="*/ 444200 h 626150"/>
              <a:gd name="connsiteX231" fmla="*/ 182487 w 1689586"/>
              <a:gd name="connsiteY231" fmla="*/ 454003 h 626150"/>
              <a:gd name="connsiteX232" fmla="*/ 172281 w 1689586"/>
              <a:gd name="connsiteY232" fmla="*/ 457763 h 626150"/>
              <a:gd name="connsiteX233" fmla="*/ 162210 w 1689586"/>
              <a:gd name="connsiteY233" fmla="*/ 454003 h 626150"/>
              <a:gd name="connsiteX234" fmla="*/ 158316 w 1689586"/>
              <a:gd name="connsiteY234" fmla="*/ 444200 h 626150"/>
              <a:gd name="connsiteX235" fmla="*/ 162210 w 1689586"/>
              <a:gd name="connsiteY235" fmla="*/ 434331 h 626150"/>
              <a:gd name="connsiteX236" fmla="*/ 172281 w 1689586"/>
              <a:gd name="connsiteY236" fmla="*/ 430705 h 626150"/>
              <a:gd name="connsiteX237" fmla="*/ 1642251 w 1689586"/>
              <a:gd name="connsiteY237" fmla="*/ 427012 h 626150"/>
              <a:gd name="connsiteX238" fmla="*/ 1653531 w 1689586"/>
              <a:gd name="connsiteY238" fmla="*/ 430638 h 626150"/>
              <a:gd name="connsiteX239" fmla="*/ 1657492 w 1689586"/>
              <a:gd name="connsiteY239" fmla="*/ 441179 h 626150"/>
              <a:gd name="connsiteX240" fmla="*/ 1653531 w 1689586"/>
              <a:gd name="connsiteY240" fmla="*/ 451787 h 626150"/>
              <a:gd name="connsiteX241" fmla="*/ 1642251 w 1689586"/>
              <a:gd name="connsiteY241" fmla="*/ 455547 h 626150"/>
              <a:gd name="connsiteX242" fmla="*/ 1630770 w 1689586"/>
              <a:gd name="connsiteY242" fmla="*/ 451787 h 626150"/>
              <a:gd name="connsiteX243" fmla="*/ 1626809 w 1689586"/>
              <a:gd name="connsiteY243" fmla="*/ 441179 h 626150"/>
              <a:gd name="connsiteX244" fmla="*/ 1630770 w 1689586"/>
              <a:gd name="connsiteY244" fmla="*/ 430638 h 626150"/>
              <a:gd name="connsiteX245" fmla="*/ 1642251 w 1689586"/>
              <a:gd name="connsiteY245" fmla="*/ 427012 h 626150"/>
              <a:gd name="connsiteX246" fmla="*/ 541419 w 1689586"/>
              <a:gd name="connsiteY246" fmla="*/ 427012 h 626150"/>
              <a:gd name="connsiteX247" fmla="*/ 552699 w 1689586"/>
              <a:gd name="connsiteY247" fmla="*/ 430638 h 626150"/>
              <a:gd name="connsiteX248" fmla="*/ 556660 w 1689586"/>
              <a:gd name="connsiteY248" fmla="*/ 441179 h 626150"/>
              <a:gd name="connsiteX249" fmla="*/ 552699 w 1689586"/>
              <a:gd name="connsiteY249" fmla="*/ 451787 h 626150"/>
              <a:gd name="connsiteX250" fmla="*/ 541419 w 1689586"/>
              <a:gd name="connsiteY250" fmla="*/ 455547 h 626150"/>
              <a:gd name="connsiteX251" fmla="*/ 529938 w 1689586"/>
              <a:gd name="connsiteY251" fmla="*/ 451787 h 626150"/>
              <a:gd name="connsiteX252" fmla="*/ 525977 w 1689586"/>
              <a:gd name="connsiteY252" fmla="*/ 441179 h 626150"/>
              <a:gd name="connsiteX253" fmla="*/ 529938 w 1689586"/>
              <a:gd name="connsiteY253" fmla="*/ 430638 h 626150"/>
              <a:gd name="connsiteX254" fmla="*/ 541419 w 1689586"/>
              <a:gd name="connsiteY254" fmla="*/ 427012 h 626150"/>
              <a:gd name="connsiteX255" fmla="*/ 1488232 w 1689586"/>
              <a:gd name="connsiteY255" fmla="*/ 425333 h 626150"/>
              <a:gd name="connsiteX256" fmla="*/ 1511194 w 1689586"/>
              <a:gd name="connsiteY256" fmla="*/ 425333 h 626150"/>
              <a:gd name="connsiteX257" fmla="*/ 1511194 w 1689586"/>
              <a:gd name="connsiteY257" fmla="*/ 526245 h 626150"/>
              <a:gd name="connsiteX258" fmla="*/ 1562355 w 1689586"/>
              <a:gd name="connsiteY258" fmla="*/ 473674 h 626150"/>
              <a:gd name="connsiteX259" fmla="*/ 1589614 w 1689586"/>
              <a:gd name="connsiteY259" fmla="*/ 473674 h 626150"/>
              <a:gd name="connsiteX260" fmla="*/ 1548524 w 1689586"/>
              <a:gd name="connsiteY260" fmla="*/ 515704 h 626150"/>
              <a:gd name="connsiteX261" fmla="*/ 1592232 w 1689586"/>
              <a:gd name="connsiteY261" fmla="*/ 581099 h 626150"/>
              <a:gd name="connsiteX262" fmla="*/ 1565578 w 1689586"/>
              <a:gd name="connsiteY262" fmla="*/ 581099 h 626150"/>
              <a:gd name="connsiteX263" fmla="*/ 1532410 w 1689586"/>
              <a:gd name="connsiteY263" fmla="*/ 530609 h 626150"/>
              <a:gd name="connsiteX264" fmla="*/ 1511194 w 1689586"/>
              <a:gd name="connsiteY264" fmla="*/ 552631 h 626150"/>
              <a:gd name="connsiteX265" fmla="*/ 1511194 w 1689586"/>
              <a:gd name="connsiteY265" fmla="*/ 581099 h 626150"/>
              <a:gd name="connsiteX266" fmla="*/ 1488232 w 1689586"/>
              <a:gd name="connsiteY266" fmla="*/ 581099 h 626150"/>
              <a:gd name="connsiteX267" fmla="*/ 605874 w 1689586"/>
              <a:gd name="connsiteY267" fmla="*/ 425333 h 626150"/>
              <a:gd name="connsiteX268" fmla="*/ 628836 w 1689586"/>
              <a:gd name="connsiteY268" fmla="*/ 425333 h 626150"/>
              <a:gd name="connsiteX269" fmla="*/ 628836 w 1689586"/>
              <a:gd name="connsiteY269" fmla="*/ 526245 h 626150"/>
              <a:gd name="connsiteX270" fmla="*/ 679997 w 1689586"/>
              <a:gd name="connsiteY270" fmla="*/ 473674 h 626150"/>
              <a:gd name="connsiteX271" fmla="*/ 707256 w 1689586"/>
              <a:gd name="connsiteY271" fmla="*/ 473674 h 626150"/>
              <a:gd name="connsiteX272" fmla="*/ 666099 w 1689586"/>
              <a:gd name="connsiteY272" fmla="*/ 515704 h 626150"/>
              <a:gd name="connsiteX273" fmla="*/ 709807 w 1689586"/>
              <a:gd name="connsiteY273" fmla="*/ 581099 h 626150"/>
              <a:gd name="connsiteX274" fmla="*/ 683220 w 1689586"/>
              <a:gd name="connsiteY274" fmla="*/ 581099 h 626150"/>
              <a:gd name="connsiteX275" fmla="*/ 650052 w 1689586"/>
              <a:gd name="connsiteY275" fmla="*/ 530609 h 626150"/>
              <a:gd name="connsiteX276" fmla="*/ 628836 w 1689586"/>
              <a:gd name="connsiteY276" fmla="*/ 552631 h 626150"/>
              <a:gd name="connsiteX277" fmla="*/ 628836 w 1689586"/>
              <a:gd name="connsiteY277" fmla="*/ 581099 h 626150"/>
              <a:gd name="connsiteX278" fmla="*/ 605874 w 1689586"/>
              <a:gd name="connsiteY278" fmla="*/ 581099 h 626150"/>
              <a:gd name="connsiteX279" fmla="*/ 451317 w 1689586"/>
              <a:gd name="connsiteY279" fmla="*/ 85402 h 626150"/>
              <a:gd name="connsiteX280" fmla="*/ 424259 w 1689586"/>
              <a:gd name="connsiteY280" fmla="*/ 93929 h 626150"/>
              <a:gd name="connsiteX281" fmla="*/ 408615 w 1689586"/>
              <a:gd name="connsiteY281" fmla="*/ 120047 h 626150"/>
              <a:gd name="connsiteX282" fmla="*/ 403513 w 1689586"/>
              <a:gd name="connsiteY282" fmla="*/ 165904 h 626150"/>
              <a:gd name="connsiteX283" fmla="*/ 408615 w 1689586"/>
              <a:gd name="connsiteY283" fmla="*/ 211492 h 626150"/>
              <a:gd name="connsiteX284" fmla="*/ 424259 w 1689586"/>
              <a:gd name="connsiteY284" fmla="*/ 237811 h 626150"/>
              <a:gd name="connsiteX285" fmla="*/ 451317 w 1689586"/>
              <a:gd name="connsiteY285" fmla="*/ 246338 h 626150"/>
              <a:gd name="connsiteX286" fmla="*/ 478374 w 1689586"/>
              <a:gd name="connsiteY286" fmla="*/ 237811 h 626150"/>
              <a:gd name="connsiteX287" fmla="*/ 493749 w 1689586"/>
              <a:gd name="connsiteY287" fmla="*/ 211492 h 626150"/>
              <a:gd name="connsiteX288" fmla="*/ 498650 w 1689586"/>
              <a:gd name="connsiteY288" fmla="*/ 165904 h 626150"/>
              <a:gd name="connsiteX289" fmla="*/ 493749 w 1689586"/>
              <a:gd name="connsiteY289" fmla="*/ 120047 h 626150"/>
              <a:gd name="connsiteX290" fmla="*/ 478374 w 1689586"/>
              <a:gd name="connsiteY290" fmla="*/ 93929 h 626150"/>
              <a:gd name="connsiteX291" fmla="*/ 451317 w 1689586"/>
              <a:gd name="connsiteY291" fmla="*/ 85402 h 626150"/>
              <a:gd name="connsiteX292" fmla="*/ 1515894 w 1689586"/>
              <a:gd name="connsiteY292" fmla="*/ 82918 h 626150"/>
              <a:gd name="connsiteX293" fmla="*/ 1489038 w 1689586"/>
              <a:gd name="connsiteY293" fmla="*/ 194640 h 626150"/>
              <a:gd name="connsiteX294" fmla="*/ 1542213 w 1689586"/>
              <a:gd name="connsiteY294" fmla="*/ 194640 h 626150"/>
              <a:gd name="connsiteX295" fmla="*/ 1448082 w 1689586"/>
              <a:gd name="connsiteY295" fmla="*/ 4901 h 626150"/>
              <a:gd name="connsiteX296" fmla="*/ 1584713 w 1689586"/>
              <a:gd name="connsiteY296" fmla="*/ 4901 h 626150"/>
              <a:gd name="connsiteX297" fmla="*/ 1689586 w 1689586"/>
              <a:gd name="connsiteY297" fmla="*/ 326906 h 626150"/>
              <a:gd name="connsiteX298" fmla="*/ 1573433 w 1689586"/>
              <a:gd name="connsiteY298" fmla="*/ 326906 h 626150"/>
              <a:gd name="connsiteX299" fmla="*/ 1558797 w 1689586"/>
              <a:gd name="connsiteY299" fmla="*/ 265405 h 626150"/>
              <a:gd name="connsiteX300" fmla="*/ 1471984 w 1689586"/>
              <a:gd name="connsiteY300" fmla="*/ 265405 h 626150"/>
              <a:gd name="connsiteX301" fmla="*/ 1456878 w 1689586"/>
              <a:gd name="connsiteY301" fmla="*/ 326906 h 626150"/>
              <a:gd name="connsiteX302" fmla="*/ 1343679 w 1689586"/>
              <a:gd name="connsiteY302" fmla="*/ 326906 h 626150"/>
              <a:gd name="connsiteX303" fmla="*/ 1205638 w 1689586"/>
              <a:gd name="connsiteY303" fmla="*/ 4901 h 626150"/>
              <a:gd name="connsiteX304" fmla="*/ 1319307 w 1689586"/>
              <a:gd name="connsiteY304" fmla="*/ 4901 h 626150"/>
              <a:gd name="connsiteX305" fmla="*/ 1319307 w 1689586"/>
              <a:gd name="connsiteY305" fmla="*/ 194237 h 626150"/>
              <a:gd name="connsiteX306" fmla="*/ 1280298 w 1689586"/>
              <a:gd name="connsiteY306" fmla="*/ 295686 h 626150"/>
              <a:gd name="connsiteX307" fmla="*/ 1167570 w 1689586"/>
              <a:gd name="connsiteY307" fmla="*/ 331807 h 626150"/>
              <a:gd name="connsiteX308" fmla="*/ 1080959 w 1689586"/>
              <a:gd name="connsiteY308" fmla="*/ 312807 h 626150"/>
              <a:gd name="connsiteX309" fmla="*/ 1036579 w 1689586"/>
              <a:gd name="connsiteY309" fmla="*/ 260571 h 626150"/>
              <a:gd name="connsiteX310" fmla="*/ 1030939 w 1689586"/>
              <a:gd name="connsiteY310" fmla="*/ 185441 h 626150"/>
              <a:gd name="connsiteX311" fmla="*/ 1143668 w 1689586"/>
              <a:gd name="connsiteY311" fmla="*/ 166441 h 626150"/>
              <a:gd name="connsiteX312" fmla="*/ 1145346 w 1689586"/>
              <a:gd name="connsiteY312" fmla="*/ 229351 h 626150"/>
              <a:gd name="connsiteX313" fmla="*/ 1173411 w 1689586"/>
              <a:gd name="connsiteY313" fmla="*/ 246405 h 626150"/>
              <a:gd name="connsiteX314" fmla="*/ 1197783 w 1689586"/>
              <a:gd name="connsiteY314" fmla="*/ 232238 h 626150"/>
              <a:gd name="connsiteX315" fmla="*/ 1205571 w 1689586"/>
              <a:gd name="connsiteY315" fmla="*/ 185911 h 626150"/>
              <a:gd name="connsiteX316" fmla="*/ 1205638 w 1689586"/>
              <a:gd name="connsiteY316" fmla="*/ 185911 h 626150"/>
              <a:gd name="connsiteX317" fmla="*/ 665494 w 1689586"/>
              <a:gd name="connsiteY317" fmla="*/ 4901 h 626150"/>
              <a:gd name="connsiteX318" fmla="*/ 779163 w 1689586"/>
              <a:gd name="connsiteY318" fmla="*/ 4901 h 626150"/>
              <a:gd name="connsiteX319" fmla="*/ 779163 w 1689586"/>
              <a:gd name="connsiteY319" fmla="*/ 123471 h 626150"/>
              <a:gd name="connsiteX320" fmla="*/ 867452 w 1689586"/>
              <a:gd name="connsiteY320" fmla="*/ 123471 h 626150"/>
              <a:gd name="connsiteX321" fmla="*/ 867452 w 1689586"/>
              <a:gd name="connsiteY321" fmla="*/ 4901 h 626150"/>
              <a:gd name="connsiteX322" fmla="*/ 981188 w 1689586"/>
              <a:gd name="connsiteY322" fmla="*/ 4901 h 626150"/>
              <a:gd name="connsiteX323" fmla="*/ 981188 w 1689586"/>
              <a:gd name="connsiteY323" fmla="*/ 326906 h 626150"/>
              <a:gd name="connsiteX324" fmla="*/ 867452 w 1689586"/>
              <a:gd name="connsiteY324" fmla="*/ 326906 h 626150"/>
              <a:gd name="connsiteX325" fmla="*/ 867452 w 1689586"/>
              <a:gd name="connsiteY325" fmla="*/ 206859 h 626150"/>
              <a:gd name="connsiteX326" fmla="*/ 779163 w 1689586"/>
              <a:gd name="connsiteY326" fmla="*/ 206859 h 626150"/>
              <a:gd name="connsiteX327" fmla="*/ 779163 w 1689586"/>
              <a:gd name="connsiteY327" fmla="*/ 326906 h 626150"/>
              <a:gd name="connsiteX328" fmla="*/ 665494 w 1689586"/>
              <a:gd name="connsiteY328" fmla="*/ 326906 h 626150"/>
              <a:gd name="connsiteX329" fmla="*/ 0 w 1689586"/>
              <a:gd name="connsiteY329" fmla="*/ 4901 h 626150"/>
              <a:gd name="connsiteX330" fmla="*/ 113669 w 1689586"/>
              <a:gd name="connsiteY330" fmla="*/ 4901 h 626150"/>
              <a:gd name="connsiteX331" fmla="*/ 113669 w 1689586"/>
              <a:gd name="connsiteY331" fmla="*/ 243451 h 626150"/>
              <a:gd name="connsiteX332" fmla="*/ 259564 w 1689586"/>
              <a:gd name="connsiteY332" fmla="*/ 243451 h 626150"/>
              <a:gd name="connsiteX333" fmla="*/ 259564 w 1689586"/>
              <a:gd name="connsiteY333" fmla="*/ 326906 h 626150"/>
              <a:gd name="connsiteX334" fmla="*/ 0 w 1689586"/>
              <a:gd name="connsiteY334" fmla="*/ 326906 h 626150"/>
              <a:gd name="connsiteX335" fmla="*/ 451317 w 1689586"/>
              <a:gd name="connsiteY335" fmla="*/ 0 h 626150"/>
              <a:gd name="connsiteX336" fmla="*/ 539136 w 1689586"/>
              <a:gd name="connsiteY336" fmla="*/ 19538 h 626150"/>
              <a:gd name="connsiteX337" fmla="*/ 595265 w 1689586"/>
              <a:gd name="connsiteY337" fmla="*/ 76137 h 626150"/>
              <a:gd name="connsiteX338" fmla="*/ 614803 w 1689586"/>
              <a:gd name="connsiteY338" fmla="*/ 165904 h 626150"/>
              <a:gd name="connsiteX339" fmla="*/ 595265 w 1689586"/>
              <a:gd name="connsiteY339" fmla="*/ 255670 h 626150"/>
              <a:gd name="connsiteX340" fmla="*/ 539136 w 1689586"/>
              <a:gd name="connsiteY340" fmla="*/ 312270 h 626150"/>
              <a:gd name="connsiteX341" fmla="*/ 451317 w 1689586"/>
              <a:gd name="connsiteY341" fmla="*/ 331807 h 626150"/>
              <a:gd name="connsiteX342" fmla="*/ 363766 w 1689586"/>
              <a:gd name="connsiteY342" fmla="*/ 312270 h 626150"/>
              <a:gd name="connsiteX343" fmla="*/ 307166 w 1689586"/>
              <a:gd name="connsiteY343" fmla="*/ 255670 h 626150"/>
              <a:gd name="connsiteX344" fmla="*/ 287427 w 1689586"/>
              <a:gd name="connsiteY344" fmla="*/ 165904 h 626150"/>
              <a:gd name="connsiteX345" fmla="*/ 307166 w 1689586"/>
              <a:gd name="connsiteY345" fmla="*/ 76137 h 626150"/>
              <a:gd name="connsiteX346" fmla="*/ 363766 w 1689586"/>
              <a:gd name="connsiteY346" fmla="*/ 19538 h 626150"/>
              <a:gd name="connsiteX347" fmla="*/ 451317 w 1689586"/>
              <a:gd name="connsiteY347" fmla="*/ 0 h 626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</a:cxnLst>
            <a:rect l="l" t="t" r="r" b="b"/>
            <a:pathLst>
              <a:path w="1689586" h="626150">
                <a:moveTo>
                  <a:pt x="808705" y="532221"/>
                </a:moveTo>
                <a:lnTo>
                  <a:pt x="781647" y="537793"/>
                </a:lnTo>
                <a:cubicBezTo>
                  <a:pt x="775605" y="538935"/>
                  <a:pt x="771106" y="540613"/>
                  <a:pt x="768085" y="542762"/>
                </a:cubicBezTo>
                <a:cubicBezTo>
                  <a:pt x="765064" y="544910"/>
                  <a:pt x="763587" y="548267"/>
                  <a:pt x="763587" y="552229"/>
                </a:cubicBezTo>
                <a:cubicBezTo>
                  <a:pt x="763587" y="556190"/>
                  <a:pt x="765131" y="559413"/>
                  <a:pt x="768219" y="561763"/>
                </a:cubicBezTo>
                <a:cubicBezTo>
                  <a:pt x="771308" y="564112"/>
                  <a:pt x="775403" y="565321"/>
                  <a:pt x="780573" y="565321"/>
                </a:cubicBezTo>
                <a:cubicBezTo>
                  <a:pt x="784132" y="565321"/>
                  <a:pt x="787623" y="564918"/>
                  <a:pt x="790980" y="564045"/>
                </a:cubicBezTo>
                <a:cubicBezTo>
                  <a:pt x="794337" y="563240"/>
                  <a:pt x="797358" y="561830"/>
                  <a:pt x="800111" y="559883"/>
                </a:cubicBezTo>
                <a:cubicBezTo>
                  <a:pt x="802797" y="557936"/>
                  <a:pt x="804945" y="555451"/>
                  <a:pt x="806422" y="552363"/>
                </a:cubicBezTo>
                <a:lnTo>
                  <a:pt x="806422" y="552296"/>
                </a:lnTo>
                <a:cubicBezTo>
                  <a:pt x="807966" y="549207"/>
                  <a:pt x="808705" y="545515"/>
                  <a:pt x="808705" y="541218"/>
                </a:cubicBezTo>
                <a:close/>
                <a:moveTo>
                  <a:pt x="214647" y="532221"/>
                </a:moveTo>
                <a:lnTo>
                  <a:pt x="187589" y="537793"/>
                </a:lnTo>
                <a:cubicBezTo>
                  <a:pt x="181547" y="538935"/>
                  <a:pt x="177048" y="540613"/>
                  <a:pt x="174027" y="542762"/>
                </a:cubicBezTo>
                <a:cubicBezTo>
                  <a:pt x="171006" y="544910"/>
                  <a:pt x="169529" y="548267"/>
                  <a:pt x="169529" y="552229"/>
                </a:cubicBezTo>
                <a:cubicBezTo>
                  <a:pt x="169529" y="556190"/>
                  <a:pt x="171073" y="559413"/>
                  <a:pt x="174161" y="561763"/>
                </a:cubicBezTo>
                <a:cubicBezTo>
                  <a:pt x="177250" y="564112"/>
                  <a:pt x="181345" y="565321"/>
                  <a:pt x="186515" y="565321"/>
                </a:cubicBezTo>
                <a:cubicBezTo>
                  <a:pt x="190073" y="565321"/>
                  <a:pt x="193565" y="564918"/>
                  <a:pt x="196922" y="564045"/>
                </a:cubicBezTo>
                <a:cubicBezTo>
                  <a:pt x="200279" y="563240"/>
                  <a:pt x="203300" y="561830"/>
                  <a:pt x="206053" y="559883"/>
                </a:cubicBezTo>
                <a:cubicBezTo>
                  <a:pt x="208738" y="557936"/>
                  <a:pt x="210887" y="555451"/>
                  <a:pt x="212364" y="552363"/>
                </a:cubicBezTo>
                <a:lnTo>
                  <a:pt x="212364" y="552296"/>
                </a:lnTo>
                <a:cubicBezTo>
                  <a:pt x="213908" y="549207"/>
                  <a:pt x="214647" y="545515"/>
                  <a:pt x="214647" y="541218"/>
                </a:cubicBezTo>
                <a:close/>
                <a:moveTo>
                  <a:pt x="1089217" y="489990"/>
                </a:moveTo>
                <a:cubicBezTo>
                  <a:pt x="1083241" y="489990"/>
                  <a:pt x="1077937" y="491534"/>
                  <a:pt x="1073439" y="494622"/>
                </a:cubicBezTo>
                <a:cubicBezTo>
                  <a:pt x="1068940" y="497711"/>
                  <a:pt x="1065382" y="502008"/>
                  <a:pt x="1062898" y="507513"/>
                </a:cubicBezTo>
                <a:cubicBezTo>
                  <a:pt x="1060414" y="513019"/>
                  <a:pt x="1059138" y="519800"/>
                  <a:pt x="1059138" y="527387"/>
                </a:cubicBezTo>
                <a:cubicBezTo>
                  <a:pt x="1059138" y="534974"/>
                  <a:pt x="1060346" y="541553"/>
                  <a:pt x="1062763" y="547126"/>
                </a:cubicBezTo>
                <a:cubicBezTo>
                  <a:pt x="1065248" y="552699"/>
                  <a:pt x="1068672" y="556996"/>
                  <a:pt x="1073103" y="560017"/>
                </a:cubicBezTo>
                <a:cubicBezTo>
                  <a:pt x="1077534" y="563038"/>
                  <a:pt x="1082771" y="564515"/>
                  <a:pt x="1088814" y="564515"/>
                </a:cubicBezTo>
                <a:cubicBezTo>
                  <a:pt x="1098146" y="564515"/>
                  <a:pt x="1105398" y="561225"/>
                  <a:pt x="1110634" y="554646"/>
                </a:cubicBezTo>
                <a:lnTo>
                  <a:pt x="1110567" y="554646"/>
                </a:lnTo>
                <a:cubicBezTo>
                  <a:pt x="1115804" y="548066"/>
                  <a:pt x="1118423" y="539002"/>
                  <a:pt x="1118423" y="527387"/>
                </a:cubicBezTo>
                <a:cubicBezTo>
                  <a:pt x="1118423" y="515771"/>
                  <a:pt x="1115871" y="506640"/>
                  <a:pt x="1110702" y="499993"/>
                </a:cubicBezTo>
                <a:cubicBezTo>
                  <a:pt x="1105532" y="493347"/>
                  <a:pt x="1098348" y="489990"/>
                  <a:pt x="1089217" y="489990"/>
                </a:cubicBezTo>
                <a:close/>
                <a:moveTo>
                  <a:pt x="1630636" y="473674"/>
                </a:moveTo>
                <a:lnTo>
                  <a:pt x="1653598" y="473674"/>
                </a:lnTo>
                <a:lnTo>
                  <a:pt x="1653598" y="581099"/>
                </a:lnTo>
                <a:lnTo>
                  <a:pt x="1630636" y="581099"/>
                </a:lnTo>
                <a:close/>
                <a:moveTo>
                  <a:pt x="529804" y="473674"/>
                </a:moveTo>
                <a:lnTo>
                  <a:pt x="552766" y="473674"/>
                </a:lnTo>
                <a:lnTo>
                  <a:pt x="552766" y="581099"/>
                </a:lnTo>
                <a:lnTo>
                  <a:pt x="529804" y="581099"/>
                </a:lnTo>
                <a:close/>
                <a:moveTo>
                  <a:pt x="382162" y="473674"/>
                </a:moveTo>
                <a:lnTo>
                  <a:pt x="407340" y="473674"/>
                </a:lnTo>
                <a:lnTo>
                  <a:pt x="437821" y="561091"/>
                </a:lnTo>
                <a:lnTo>
                  <a:pt x="468974" y="473674"/>
                </a:lnTo>
                <a:lnTo>
                  <a:pt x="493078" y="473674"/>
                </a:lnTo>
                <a:lnTo>
                  <a:pt x="450309" y="581099"/>
                </a:lnTo>
                <a:lnTo>
                  <a:pt x="425132" y="581099"/>
                </a:lnTo>
                <a:close/>
                <a:moveTo>
                  <a:pt x="1187242" y="473607"/>
                </a:moveTo>
                <a:lnTo>
                  <a:pt x="1210204" y="473607"/>
                </a:lnTo>
                <a:lnTo>
                  <a:pt x="1210204" y="538733"/>
                </a:lnTo>
                <a:cubicBezTo>
                  <a:pt x="1210204" y="548468"/>
                  <a:pt x="1212285" y="555183"/>
                  <a:pt x="1216448" y="558808"/>
                </a:cubicBezTo>
                <a:cubicBezTo>
                  <a:pt x="1220611" y="562501"/>
                  <a:pt x="1226385" y="564314"/>
                  <a:pt x="1233837" y="564314"/>
                </a:cubicBezTo>
                <a:cubicBezTo>
                  <a:pt x="1237396" y="564314"/>
                  <a:pt x="1240887" y="563709"/>
                  <a:pt x="1244244" y="562501"/>
                </a:cubicBezTo>
                <a:cubicBezTo>
                  <a:pt x="1247601" y="561292"/>
                  <a:pt x="1250622" y="559412"/>
                  <a:pt x="1253375" y="556727"/>
                </a:cubicBezTo>
                <a:cubicBezTo>
                  <a:pt x="1256061" y="554041"/>
                  <a:pt x="1258209" y="550684"/>
                  <a:pt x="1259686" y="546521"/>
                </a:cubicBezTo>
                <a:cubicBezTo>
                  <a:pt x="1261231" y="542359"/>
                  <a:pt x="1261969" y="537457"/>
                  <a:pt x="1261969" y="531885"/>
                </a:cubicBezTo>
                <a:lnTo>
                  <a:pt x="1262103" y="531885"/>
                </a:lnTo>
                <a:lnTo>
                  <a:pt x="1262103" y="473674"/>
                </a:lnTo>
                <a:lnTo>
                  <a:pt x="1285065" y="473674"/>
                </a:lnTo>
                <a:lnTo>
                  <a:pt x="1285065" y="581099"/>
                </a:lnTo>
                <a:lnTo>
                  <a:pt x="1264856" y="581099"/>
                </a:lnTo>
                <a:lnTo>
                  <a:pt x="1263782" y="563709"/>
                </a:lnTo>
                <a:cubicBezTo>
                  <a:pt x="1260022" y="570490"/>
                  <a:pt x="1255054" y="575392"/>
                  <a:pt x="1248743" y="578547"/>
                </a:cubicBezTo>
                <a:cubicBezTo>
                  <a:pt x="1242431" y="581636"/>
                  <a:pt x="1234979" y="583247"/>
                  <a:pt x="1226385" y="583247"/>
                </a:cubicBezTo>
                <a:cubicBezTo>
                  <a:pt x="1219335" y="583247"/>
                  <a:pt x="1212890" y="581904"/>
                  <a:pt x="1206914" y="579353"/>
                </a:cubicBezTo>
                <a:cubicBezTo>
                  <a:pt x="1200939" y="576735"/>
                  <a:pt x="1196172" y="572572"/>
                  <a:pt x="1192613" y="566865"/>
                </a:cubicBezTo>
                <a:cubicBezTo>
                  <a:pt x="1189055" y="561091"/>
                  <a:pt x="1187242" y="553638"/>
                  <a:pt x="1187242" y="544507"/>
                </a:cubicBezTo>
                <a:close/>
                <a:moveTo>
                  <a:pt x="885379" y="473607"/>
                </a:moveTo>
                <a:lnTo>
                  <a:pt x="908341" y="473607"/>
                </a:lnTo>
                <a:lnTo>
                  <a:pt x="908341" y="538733"/>
                </a:lnTo>
                <a:cubicBezTo>
                  <a:pt x="908341" y="548468"/>
                  <a:pt x="910422" y="555115"/>
                  <a:pt x="914585" y="558808"/>
                </a:cubicBezTo>
                <a:cubicBezTo>
                  <a:pt x="918748" y="562501"/>
                  <a:pt x="924522" y="564314"/>
                  <a:pt x="931974" y="564314"/>
                </a:cubicBezTo>
                <a:cubicBezTo>
                  <a:pt x="935533" y="564314"/>
                  <a:pt x="939024" y="563709"/>
                  <a:pt x="942381" y="562501"/>
                </a:cubicBezTo>
                <a:cubicBezTo>
                  <a:pt x="945738" y="561292"/>
                  <a:pt x="948759" y="559412"/>
                  <a:pt x="951512" y="556727"/>
                </a:cubicBezTo>
                <a:cubicBezTo>
                  <a:pt x="954198" y="554041"/>
                  <a:pt x="956346" y="550684"/>
                  <a:pt x="957823" y="546521"/>
                </a:cubicBezTo>
                <a:cubicBezTo>
                  <a:pt x="959368" y="542359"/>
                  <a:pt x="960106" y="537457"/>
                  <a:pt x="960106" y="531885"/>
                </a:cubicBezTo>
                <a:lnTo>
                  <a:pt x="960241" y="531885"/>
                </a:lnTo>
                <a:lnTo>
                  <a:pt x="960241" y="473674"/>
                </a:lnTo>
                <a:lnTo>
                  <a:pt x="983202" y="473674"/>
                </a:lnTo>
                <a:lnTo>
                  <a:pt x="983202" y="581099"/>
                </a:lnTo>
                <a:lnTo>
                  <a:pt x="962993" y="581099"/>
                </a:lnTo>
                <a:lnTo>
                  <a:pt x="961919" y="563709"/>
                </a:lnTo>
                <a:cubicBezTo>
                  <a:pt x="958159" y="570490"/>
                  <a:pt x="953191" y="575392"/>
                  <a:pt x="946880" y="578547"/>
                </a:cubicBezTo>
                <a:cubicBezTo>
                  <a:pt x="940568" y="581636"/>
                  <a:pt x="933116" y="583247"/>
                  <a:pt x="924522" y="583247"/>
                </a:cubicBezTo>
                <a:cubicBezTo>
                  <a:pt x="917472" y="583247"/>
                  <a:pt x="911027" y="581904"/>
                  <a:pt x="905051" y="579353"/>
                </a:cubicBezTo>
                <a:cubicBezTo>
                  <a:pt x="899076" y="576735"/>
                  <a:pt x="894309" y="572572"/>
                  <a:pt x="890750" y="566865"/>
                </a:cubicBezTo>
                <a:cubicBezTo>
                  <a:pt x="887192" y="561091"/>
                  <a:pt x="885379" y="553638"/>
                  <a:pt x="885379" y="544507"/>
                </a:cubicBezTo>
                <a:close/>
                <a:moveTo>
                  <a:pt x="347569" y="471530"/>
                </a:moveTo>
                <a:lnTo>
                  <a:pt x="353963" y="472063"/>
                </a:lnTo>
                <a:cubicBezTo>
                  <a:pt x="356112" y="472399"/>
                  <a:pt x="357924" y="472936"/>
                  <a:pt x="359334" y="473674"/>
                </a:cubicBezTo>
                <a:lnTo>
                  <a:pt x="356112" y="493884"/>
                </a:lnTo>
                <a:cubicBezTo>
                  <a:pt x="354567" y="493279"/>
                  <a:pt x="352822" y="492809"/>
                  <a:pt x="350875" y="492474"/>
                </a:cubicBezTo>
                <a:cubicBezTo>
                  <a:pt x="348928" y="492138"/>
                  <a:pt x="346309" y="491937"/>
                  <a:pt x="343019" y="491937"/>
                </a:cubicBezTo>
                <a:cubicBezTo>
                  <a:pt x="338588" y="491937"/>
                  <a:pt x="334224" y="493145"/>
                  <a:pt x="329927" y="495495"/>
                </a:cubicBezTo>
                <a:cubicBezTo>
                  <a:pt x="325630" y="497845"/>
                  <a:pt x="322139" y="501403"/>
                  <a:pt x="319319" y="506103"/>
                </a:cubicBezTo>
                <a:cubicBezTo>
                  <a:pt x="316566" y="510870"/>
                  <a:pt x="315156" y="516846"/>
                  <a:pt x="315156" y="524164"/>
                </a:cubicBezTo>
                <a:lnTo>
                  <a:pt x="315156" y="581099"/>
                </a:lnTo>
                <a:lnTo>
                  <a:pt x="292194" y="581099"/>
                </a:lnTo>
                <a:lnTo>
                  <a:pt x="292194" y="473674"/>
                </a:lnTo>
                <a:lnTo>
                  <a:pt x="311732" y="473674"/>
                </a:lnTo>
                <a:lnTo>
                  <a:pt x="313880" y="493011"/>
                </a:lnTo>
                <a:cubicBezTo>
                  <a:pt x="316700" y="486028"/>
                  <a:pt x="320997" y="480657"/>
                  <a:pt x="326637" y="477032"/>
                </a:cubicBezTo>
                <a:close/>
                <a:moveTo>
                  <a:pt x="1094454" y="471526"/>
                </a:moveTo>
                <a:cubicBezTo>
                  <a:pt x="1103182" y="471526"/>
                  <a:pt x="1111105" y="473742"/>
                  <a:pt x="1118288" y="478173"/>
                </a:cubicBezTo>
                <a:lnTo>
                  <a:pt x="1118221" y="478173"/>
                </a:lnTo>
                <a:cubicBezTo>
                  <a:pt x="1125405" y="482604"/>
                  <a:pt x="1131045" y="488915"/>
                  <a:pt x="1135208" y="497174"/>
                </a:cubicBezTo>
                <a:cubicBezTo>
                  <a:pt x="1139371" y="505365"/>
                  <a:pt x="1141452" y="515369"/>
                  <a:pt x="1141452" y="527118"/>
                </a:cubicBezTo>
                <a:cubicBezTo>
                  <a:pt x="1141452" y="538868"/>
                  <a:pt x="1139371" y="548939"/>
                  <a:pt x="1135141" y="557331"/>
                </a:cubicBezTo>
                <a:cubicBezTo>
                  <a:pt x="1130911" y="565657"/>
                  <a:pt x="1125204" y="572102"/>
                  <a:pt x="1117953" y="576533"/>
                </a:cubicBezTo>
                <a:cubicBezTo>
                  <a:pt x="1110702" y="580965"/>
                  <a:pt x="1102980" y="583180"/>
                  <a:pt x="1093782" y="583180"/>
                </a:cubicBezTo>
                <a:cubicBezTo>
                  <a:pt x="1084584" y="583180"/>
                  <a:pt x="1076796" y="580830"/>
                  <a:pt x="1070350" y="575996"/>
                </a:cubicBezTo>
                <a:cubicBezTo>
                  <a:pt x="1065650" y="572438"/>
                  <a:pt x="1061958" y="568208"/>
                  <a:pt x="1059205" y="563240"/>
                </a:cubicBezTo>
                <a:lnTo>
                  <a:pt x="1059205" y="626150"/>
                </a:lnTo>
                <a:lnTo>
                  <a:pt x="1036243" y="626150"/>
                </a:lnTo>
                <a:lnTo>
                  <a:pt x="1036243" y="473607"/>
                </a:lnTo>
                <a:lnTo>
                  <a:pt x="1056654" y="473607"/>
                </a:lnTo>
                <a:lnTo>
                  <a:pt x="1057795" y="494085"/>
                </a:lnTo>
                <a:cubicBezTo>
                  <a:pt x="1059339" y="490930"/>
                  <a:pt x="1061085" y="487908"/>
                  <a:pt x="1063301" y="485223"/>
                </a:cubicBezTo>
                <a:cubicBezTo>
                  <a:pt x="1066859" y="480926"/>
                  <a:pt x="1071357" y="477569"/>
                  <a:pt x="1076729" y="475152"/>
                </a:cubicBezTo>
                <a:cubicBezTo>
                  <a:pt x="1082100" y="472735"/>
                  <a:pt x="1088008" y="471526"/>
                  <a:pt x="1094454" y="471526"/>
                </a:cubicBezTo>
                <a:close/>
                <a:moveTo>
                  <a:pt x="787421" y="471526"/>
                </a:moveTo>
                <a:cubicBezTo>
                  <a:pt x="796015" y="471526"/>
                  <a:pt x="803602" y="472869"/>
                  <a:pt x="810182" y="475689"/>
                </a:cubicBezTo>
                <a:cubicBezTo>
                  <a:pt x="816762" y="478441"/>
                  <a:pt x="821931" y="482671"/>
                  <a:pt x="825758" y="488244"/>
                </a:cubicBezTo>
                <a:cubicBezTo>
                  <a:pt x="829585" y="493817"/>
                  <a:pt x="831465" y="501001"/>
                  <a:pt x="831465" y="509729"/>
                </a:cubicBezTo>
                <a:lnTo>
                  <a:pt x="831465" y="557667"/>
                </a:lnTo>
                <a:lnTo>
                  <a:pt x="831465" y="557734"/>
                </a:lnTo>
                <a:cubicBezTo>
                  <a:pt x="831465" y="562971"/>
                  <a:pt x="834084" y="565657"/>
                  <a:pt x="839388" y="565657"/>
                </a:cubicBezTo>
                <a:cubicBezTo>
                  <a:pt x="841939" y="565657"/>
                  <a:pt x="844491" y="565321"/>
                  <a:pt x="846908" y="564582"/>
                </a:cubicBezTo>
                <a:lnTo>
                  <a:pt x="845632" y="580495"/>
                </a:lnTo>
                <a:cubicBezTo>
                  <a:pt x="842275" y="582039"/>
                  <a:pt x="838179" y="582845"/>
                  <a:pt x="833144" y="582845"/>
                </a:cubicBezTo>
                <a:cubicBezTo>
                  <a:pt x="828578" y="582845"/>
                  <a:pt x="824416" y="581972"/>
                  <a:pt x="820790" y="580360"/>
                </a:cubicBezTo>
                <a:cubicBezTo>
                  <a:pt x="817165" y="578749"/>
                  <a:pt x="814278" y="576198"/>
                  <a:pt x="812196" y="572841"/>
                </a:cubicBezTo>
                <a:cubicBezTo>
                  <a:pt x="811256" y="571296"/>
                  <a:pt x="810518" y="569484"/>
                  <a:pt x="809981" y="567537"/>
                </a:cubicBezTo>
                <a:cubicBezTo>
                  <a:pt x="808839" y="569282"/>
                  <a:pt x="807496" y="570961"/>
                  <a:pt x="805885" y="572438"/>
                </a:cubicBezTo>
                <a:cubicBezTo>
                  <a:pt x="801857" y="576131"/>
                  <a:pt x="797224" y="578816"/>
                  <a:pt x="791920" y="580629"/>
                </a:cubicBezTo>
                <a:cubicBezTo>
                  <a:pt x="786616" y="582442"/>
                  <a:pt x="781244" y="583315"/>
                  <a:pt x="775806" y="583315"/>
                </a:cubicBezTo>
                <a:cubicBezTo>
                  <a:pt x="769092" y="583315"/>
                  <a:pt x="763049" y="582240"/>
                  <a:pt x="757678" y="580092"/>
                </a:cubicBezTo>
                <a:cubicBezTo>
                  <a:pt x="752307" y="577943"/>
                  <a:pt x="748077" y="574653"/>
                  <a:pt x="744989" y="570289"/>
                </a:cubicBezTo>
                <a:cubicBezTo>
                  <a:pt x="741900" y="565925"/>
                  <a:pt x="740356" y="560487"/>
                  <a:pt x="740356" y="554041"/>
                </a:cubicBezTo>
                <a:cubicBezTo>
                  <a:pt x="740356" y="546052"/>
                  <a:pt x="742975" y="539472"/>
                  <a:pt x="748211" y="534302"/>
                </a:cubicBezTo>
                <a:cubicBezTo>
                  <a:pt x="753448" y="529132"/>
                  <a:pt x="760834" y="525641"/>
                  <a:pt x="770435" y="523761"/>
                </a:cubicBezTo>
                <a:lnTo>
                  <a:pt x="808705" y="516241"/>
                </a:lnTo>
                <a:lnTo>
                  <a:pt x="808705" y="512146"/>
                </a:lnTo>
                <a:cubicBezTo>
                  <a:pt x="808705" y="504962"/>
                  <a:pt x="806758" y="499456"/>
                  <a:pt x="802797" y="495495"/>
                </a:cubicBezTo>
                <a:cubicBezTo>
                  <a:pt x="798835" y="491534"/>
                  <a:pt x="793397" y="489587"/>
                  <a:pt x="786549" y="489587"/>
                </a:cubicBezTo>
                <a:cubicBezTo>
                  <a:pt x="780103" y="489587"/>
                  <a:pt x="774598" y="491064"/>
                  <a:pt x="770032" y="494085"/>
                </a:cubicBezTo>
                <a:cubicBezTo>
                  <a:pt x="765467" y="497106"/>
                  <a:pt x="762110" y="502008"/>
                  <a:pt x="759961" y="508722"/>
                </a:cubicBezTo>
                <a:lnTo>
                  <a:pt x="740625" y="500531"/>
                </a:lnTo>
                <a:cubicBezTo>
                  <a:pt x="743310" y="491735"/>
                  <a:pt x="748681" y="484753"/>
                  <a:pt x="756604" y="479449"/>
                </a:cubicBezTo>
                <a:cubicBezTo>
                  <a:pt x="764527" y="474212"/>
                  <a:pt x="774799" y="471526"/>
                  <a:pt x="787421" y="471526"/>
                </a:cubicBezTo>
                <a:close/>
                <a:moveTo>
                  <a:pt x="347518" y="471526"/>
                </a:moveTo>
                <a:lnTo>
                  <a:pt x="347585" y="471526"/>
                </a:lnTo>
                <a:lnTo>
                  <a:pt x="347569" y="471530"/>
                </a:lnTo>
                <a:close/>
                <a:moveTo>
                  <a:pt x="193363" y="471526"/>
                </a:moveTo>
                <a:cubicBezTo>
                  <a:pt x="201957" y="471526"/>
                  <a:pt x="209544" y="472869"/>
                  <a:pt x="216124" y="475689"/>
                </a:cubicBezTo>
                <a:cubicBezTo>
                  <a:pt x="222704" y="478441"/>
                  <a:pt x="227873" y="482671"/>
                  <a:pt x="231700" y="488244"/>
                </a:cubicBezTo>
                <a:cubicBezTo>
                  <a:pt x="235527" y="493817"/>
                  <a:pt x="237407" y="501001"/>
                  <a:pt x="237407" y="509729"/>
                </a:cubicBezTo>
                <a:lnTo>
                  <a:pt x="237407" y="557667"/>
                </a:lnTo>
                <a:lnTo>
                  <a:pt x="237407" y="557734"/>
                </a:lnTo>
                <a:cubicBezTo>
                  <a:pt x="237407" y="562971"/>
                  <a:pt x="240026" y="565657"/>
                  <a:pt x="245330" y="565657"/>
                </a:cubicBezTo>
                <a:cubicBezTo>
                  <a:pt x="247881" y="565657"/>
                  <a:pt x="250433" y="565321"/>
                  <a:pt x="252850" y="564582"/>
                </a:cubicBezTo>
                <a:lnTo>
                  <a:pt x="251574" y="580495"/>
                </a:lnTo>
                <a:cubicBezTo>
                  <a:pt x="248284" y="582039"/>
                  <a:pt x="244121" y="582845"/>
                  <a:pt x="239086" y="582845"/>
                </a:cubicBezTo>
                <a:cubicBezTo>
                  <a:pt x="234520" y="582845"/>
                  <a:pt x="230358" y="581972"/>
                  <a:pt x="226732" y="580360"/>
                </a:cubicBezTo>
                <a:cubicBezTo>
                  <a:pt x="223107" y="578749"/>
                  <a:pt x="220219" y="576198"/>
                  <a:pt x="218138" y="572841"/>
                </a:cubicBezTo>
                <a:cubicBezTo>
                  <a:pt x="217198" y="571296"/>
                  <a:pt x="216460" y="569484"/>
                  <a:pt x="215923" y="567537"/>
                </a:cubicBezTo>
                <a:cubicBezTo>
                  <a:pt x="214781" y="569282"/>
                  <a:pt x="213438" y="570961"/>
                  <a:pt x="211827" y="572438"/>
                </a:cubicBezTo>
                <a:cubicBezTo>
                  <a:pt x="207799" y="576131"/>
                  <a:pt x="203166" y="578816"/>
                  <a:pt x="197862" y="580629"/>
                </a:cubicBezTo>
                <a:cubicBezTo>
                  <a:pt x="192558" y="582442"/>
                  <a:pt x="187186" y="583315"/>
                  <a:pt x="181748" y="583315"/>
                </a:cubicBezTo>
                <a:cubicBezTo>
                  <a:pt x="175034" y="583315"/>
                  <a:pt x="168991" y="582240"/>
                  <a:pt x="163620" y="580092"/>
                </a:cubicBezTo>
                <a:cubicBezTo>
                  <a:pt x="158249" y="577943"/>
                  <a:pt x="154019" y="574653"/>
                  <a:pt x="150931" y="570289"/>
                </a:cubicBezTo>
                <a:cubicBezTo>
                  <a:pt x="147842" y="565925"/>
                  <a:pt x="146298" y="560487"/>
                  <a:pt x="146298" y="554041"/>
                </a:cubicBezTo>
                <a:cubicBezTo>
                  <a:pt x="146298" y="546052"/>
                  <a:pt x="148916" y="539472"/>
                  <a:pt x="154153" y="534302"/>
                </a:cubicBezTo>
                <a:cubicBezTo>
                  <a:pt x="159390" y="529132"/>
                  <a:pt x="166776" y="525641"/>
                  <a:pt x="176377" y="523761"/>
                </a:cubicBezTo>
                <a:lnTo>
                  <a:pt x="214647" y="516241"/>
                </a:lnTo>
                <a:lnTo>
                  <a:pt x="214647" y="512146"/>
                </a:lnTo>
                <a:cubicBezTo>
                  <a:pt x="214647" y="504962"/>
                  <a:pt x="212700" y="499456"/>
                  <a:pt x="208738" y="495495"/>
                </a:cubicBezTo>
                <a:cubicBezTo>
                  <a:pt x="204777" y="491534"/>
                  <a:pt x="199339" y="489587"/>
                  <a:pt x="192491" y="489587"/>
                </a:cubicBezTo>
                <a:cubicBezTo>
                  <a:pt x="186045" y="489587"/>
                  <a:pt x="180540" y="491064"/>
                  <a:pt x="175974" y="494085"/>
                </a:cubicBezTo>
                <a:cubicBezTo>
                  <a:pt x="171408" y="497106"/>
                  <a:pt x="168051" y="502008"/>
                  <a:pt x="165903" y="508722"/>
                </a:cubicBezTo>
                <a:lnTo>
                  <a:pt x="146567" y="500531"/>
                </a:lnTo>
                <a:cubicBezTo>
                  <a:pt x="149252" y="491735"/>
                  <a:pt x="154623" y="484753"/>
                  <a:pt x="162546" y="479449"/>
                </a:cubicBezTo>
                <a:cubicBezTo>
                  <a:pt x="170469" y="474212"/>
                  <a:pt x="180741" y="471526"/>
                  <a:pt x="193363" y="471526"/>
                </a:cubicBezTo>
                <a:close/>
                <a:moveTo>
                  <a:pt x="1395847" y="471459"/>
                </a:moveTo>
                <a:cubicBezTo>
                  <a:pt x="1403434" y="471459"/>
                  <a:pt x="1410282" y="472936"/>
                  <a:pt x="1416392" y="475890"/>
                </a:cubicBezTo>
                <a:cubicBezTo>
                  <a:pt x="1422502" y="478844"/>
                  <a:pt x="1427336" y="483209"/>
                  <a:pt x="1430894" y="489117"/>
                </a:cubicBezTo>
                <a:cubicBezTo>
                  <a:pt x="1434453" y="495025"/>
                  <a:pt x="1436265" y="502478"/>
                  <a:pt x="1436265" y="511475"/>
                </a:cubicBezTo>
                <a:lnTo>
                  <a:pt x="1436265" y="581099"/>
                </a:lnTo>
                <a:lnTo>
                  <a:pt x="1413303" y="581099"/>
                </a:lnTo>
                <a:lnTo>
                  <a:pt x="1413303" y="518591"/>
                </a:lnTo>
                <a:cubicBezTo>
                  <a:pt x="1413303" y="507983"/>
                  <a:pt x="1411088" y="500665"/>
                  <a:pt x="1406724" y="496569"/>
                </a:cubicBezTo>
                <a:cubicBezTo>
                  <a:pt x="1402359" y="492474"/>
                  <a:pt x="1396854" y="490460"/>
                  <a:pt x="1390274" y="490460"/>
                </a:cubicBezTo>
                <a:cubicBezTo>
                  <a:pt x="1385507" y="490460"/>
                  <a:pt x="1380942" y="491601"/>
                  <a:pt x="1376510" y="493817"/>
                </a:cubicBezTo>
                <a:cubicBezTo>
                  <a:pt x="1372079" y="496032"/>
                  <a:pt x="1368386" y="499591"/>
                  <a:pt x="1365432" y="504425"/>
                </a:cubicBezTo>
                <a:cubicBezTo>
                  <a:pt x="1362478" y="509259"/>
                  <a:pt x="1361001" y="515772"/>
                  <a:pt x="1361001" y="523963"/>
                </a:cubicBezTo>
                <a:lnTo>
                  <a:pt x="1361001" y="581099"/>
                </a:lnTo>
                <a:lnTo>
                  <a:pt x="1338039" y="581099"/>
                </a:lnTo>
                <a:lnTo>
                  <a:pt x="1338039" y="473675"/>
                </a:lnTo>
                <a:lnTo>
                  <a:pt x="1358450" y="473675"/>
                </a:lnTo>
                <a:lnTo>
                  <a:pt x="1359457" y="492474"/>
                </a:lnTo>
                <a:cubicBezTo>
                  <a:pt x="1361135" y="488983"/>
                  <a:pt x="1363217" y="485827"/>
                  <a:pt x="1365634" y="483209"/>
                </a:cubicBezTo>
                <a:cubicBezTo>
                  <a:pt x="1369461" y="479113"/>
                  <a:pt x="1373959" y="476159"/>
                  <a:pt x="1379196" y="474279"/>
                </a:cubicBezTo>
                <a:cubicBezTo>
                  <a:pt x="1384433" y="472399"/>
                  <a:pt x="1389939" y="471459"/>
                  <a:pt x="1395847" y="471459"/>
                </a:cubicBezTo>
                <a:close/>
                <a:moveTo>
                  <a:pt x="78285" y="439299"/>
                </a:moveTo>
                <a:lnTo>
                  <a:pt x="101516" y="439299"/>
                </a:lnTo>
                <a:lnTo>
                  <a:pt x="101516" y="530811"/>
                </a:lnTo>
                <a:cubicBezTo>
                  <a:pt x="101516" y="547261"/>
                  <a:pt x="96950" y="560084"/>
                  <a:pt x="87886" y="569350"/>
                </a:cubicBezTo>
                <a:cubicBezTo>
                  <a:pt x="78755" y="578548"/>
                  <a:pt x="66133" y="583181"/>
                  <a:pt x="49952" y="583181"/>
                </a:cubicBezTo>
                <a:cubicBezTo>
                  <a:pt x="38404" y="583181"/>
                  <a:pt x="28937" y="581032"/>
                  <a:pt x="21619" y="576735"/>
                </a:cubicBezTo>
                <a:cubicBezTo>
                  <a:pt x="14300" y="572438"/>
                  <a:pt x="9265" y="566396"/>
                  <a:pt x="6378" y="558607"/>
                </a:cubicBezTo>
                <a:cubicBezTo>
                  <a:pt x="3558" y="550819"/>
                  <a:pt x="3021" y="541755"/>
                  <a:pt x="4901" y="531416"/>
                </a:cubicBezTo>
                <a:lnTo>
                  <a:pt x="27057" y="527320"/>
                </a:lnTo>
                <a:cubicBezTo>
                  <a:pt x="25378" y="539674"/>
                  <a:pt x="26318" y="548738"/>
                  <a:pt x="29877" y="554512"/>
                </a:cubicBezTo>
                <a:cubicBezTo>
                  <a:pt x="33502" y="560353"/>
                  <a:pt x="40216" y="563240"/>
                  <a:pt x="50086" y="563240"/>
                </a:cubicBezTo>
                <a:cubicBezTo>
                  <a:pt x="60829" y="563240"/>
                  <a:pt x="68214" y="560152"/>
                  <a:pt x="72310" y="553908"/>
                </a:cubicBezTo>
                <a:cubicBezTo>
                  <a:pt x="76405" y="547663"/>
                  <a:pt x="78419" y="538532"/>
                  <a:pt x="78419" y="526514"/>
                </a:cubicBezTo>
                <a:lnTo>
                  <a:pt x="78285" y="526514"/>
                </a:lnTo>
                <a:close/>
                <a:moveTo>
                  <a:pt x="215721" y="430705"/>
                </a:moveTo>
                <a:cubicBezTo>
                  <a:pt x="220018" y="430705"/>
                  <a:pt x="223442" y="431914"/>
                  <a:pt x="225927" y="434331"/>
                </a:cubicBezTo>
                <a:cubicBezTo>
                  <a:pt x="228411" y="436748"/>
                  <a:pt x="229686" y="440172"/>
                  <a:pt x="229686" y="444200"/>
                </a:cubicBezTo>
                <a:cubicBezTo>
                  <a:pt x="229686" y="448229"/>
                  <a:pt x="228411" y="451518"/>
                  <a:pt x="225927" y="454003"/>
                </a:cubicBezTo>
                <a:cubicBezTo>
                  <a:pt x="223442" y="456487"/>
                  <a:pt x="220018" y="457763"/>
                  <a:pt x="215721" y="457763"/>
                </a:cubicBezTo>
                <a:cubicBezTo>
                  <a:pt x="211424" y="457763"/>
                  <a:pt x="208000" y="456487"/>
                  <a:pt x="205516" y="454003"/>
                </a:cubicBezTo>
                <a:cubicBezTo>
                  <a:pt x="203032" y="451451"/>
                  <a:pt x="201756" y="448363"/>
                  <a:pt x="201756" y="444200"/>
                </a:cubicBezTo>
                <a:cubicBezTo>
                  <a:pt x="201756" y="440038"/>
                  <a:pt x="203032" y="436748"/>
                  <a:pt x="205516" y="434331"/>
                </a:cubicBezTo>
                <a:cubicBezTo>
                  <a:pt x="208000" y="431914"/>
                  <a:pt x="211424" y="430705"/>
                  <a:pt x="215721" y="430705"/>
                </a:cubicBezTo>
                <a:close/>
                <a:moveTo>
                  <a:pt x="172281" y="430705"/>
                </a:moveTo>
                <a:cubicBezTo>
                  <a:pt x="176578" y="430705"/>
                  <a:pt x="180002" y="431914"/>
                  <a:pt x="182487" y="434331"/>
                </a:cubicBezTo>
                <a:cubicBezTo>
                  <a:pt x="184971" y="436748"/>
                  <a:pt x="186246" y="440172"/>
                  <a:pt x="186246" y="444200"/>
                </a:cubicBezTo>
                <a:cubicBezTo>
                  <a:pt x="186246" y="448229"/>
                  <a:pt x="184971" y="451518"/>
                  <a:pt x="182487" y="454003"/>
                </a:cubicBezTo>
                <a:cubicBezTo>
                  <a:pt x="180002" y="456487"/>
                  <a:pt x="176377" y="457763"/>
                  <a:pt x="172281" y="457763"/>
                </a:cubicBezTo>
                <a:cubicBezTo>
                  <a:pt x="168186" y="457763"/>
                  <a:pt x="164761" y="456487"/>
                  <a:pt x="162210" y="454003"/>
                </a:cubicBezTo>
                <a:cubicBezTo>
                  <a:pt x="159592" y="451451"/>
                  <a:pt x="158316" y="448363"/>
                  <a:pt x="158316" y="444200"/>
                </a:cubicBezTo>
                <a:cubicBezTo>
                  <a:pt x="158316" y="440038"/>
                  <a:pt x="159659" y="436748"/>
                  <a:pt x="162210" y="434331"/>
                </a:cubicBezTo>
                <a:cubicBezTo>
                  <a:pt x="164761" y="431914"/>
                  <a:pt x="167984" y="430705"/>
                  <a:pt x="172281" y="430705"/>
                </a:cubicBezTo>
                <a:close/>
                <a:moveTo>
                  <a:pt x="1642251" y="427012"/>
                </a:moveTo>
                <a:cubicBezTo>
                  <a:pt x="1647085" y="427012"/>
                  <a:pt x="1650912" y="428221"/>
                  <a:pt x="1653531" y="430638"/>
                </a:cubicBezTo>
                <a:cubicBezTo>
                  <a:pt x="1656149" y="433122"/>
                  <a:pt x="1657492" y="436613"/>
                  <a:pt x="1657492" y="441179"/>
                </a:cubicBezTo>
                <a:cubicBezTo>
                  <a:pt x="1657492" y="445744"/>
                  <a:pt x="1656216" y="449303"/>
                  <a:pt x="1653531" y="451787"/>
                </a:cubicBezTo>
                <a:cubicBezTo>
                  <a:pt x="1650912" y="454271"/>
                  <a:pt x="1647287" y="455547"/>
                  <a:pt x="1642251" y="455547"/>
                </a:cubicBezTo>
                <a:cubicBezTo>
                  <a:pt x="1637216" y="455547"/>
                  <a:pt x="1633389" y="454271"/>
                  <a:pt x="1630770" y="451787"/>
                </a:cubicBezTo>
                <a:cubicBezTo>
                  <a:pt x="1628152" y="449303"/>
                  <a:pt x="1626809" y="445744"/>
                  <a:pt x="1626809" y="441179"/>
                </a:cubicBezTo>
                <a:cubicBezTo>
                  <a:pt x="1626809" y="436613"/>
                  <a:pt x="1628085" y="433055"/>
                  <a:pt x="1630770" y="430638"/>
                </a:cubicBezTo>
                <a:cubicBezTo>
                  <a:pt x="1633389" y="428221"/>
                  <a:pt x="1637216" y="427012"/>
                  <a:pt x="1642251" y="427012"/>
                </a:cubicBezTo>
                <a:close/>
                <a:moveTo>
                  <a:pt x="541419" y="427012"/>
                </a:moveTo>
                <a:cubicBezTo>
                  <a:pt x="546321" y="427012"/>
                  <a:pt x="550080" y="428221"/>
                  <a:pt x="552699" y="430638"/>
                </a:cubicBezTo>
                <a:cubicBezTo>
                  <a:pt x="555317" y="433122"/>
                  <a:pt x="556660" y="436613"/>
                  <a:pt x="556660" y="441179"/>
                </a:cubicBezTo>
                <a:cubicBezTo>
                  <a:pt x="556660" y="445744"/>
                  <a:pt x="555317" y="449303"/>
                  <a:pt x="552699" y="451787"/>
                </a:cubicBezTo>
                <a:cubicBezTo>
                  <a:pt x="550080" y="454271"/>
                  <a:pt x="546455" y="455547"/>
                  <a:pt x="541419" y="455547"/>
                </a:cubicBezTo>
                <a:cubicBezTo>
                  <a:pt x="536384" y="455547"/>
                  <a:pt x="532557" y="454271"/>
                  <a:pt x="529938" y="451787"/>
                </a:cubicBezTo>
                <a:cubicBezTo>
                  <a:pt x="527320" y="449303"/>
                  <a:pt x="525977" y="445744"/>
                  <a:pt x="525977" y="441179"/>
                </a:cubicBezTo>
                <a:cubicBezTo>
                  <a:pt x="525977" y="436613"/>
                  <a:pt x="527253" y="433055"/>
                  <a:pt x="529938" y="430638"/>
                </a:cubicBezTo>
                <a:cubicBezTo>
                  <a:pt x="532557" y="428221"/>
                  <a:pt x="536384" y="427012"/>
                  <a:pt x="541419" y="427012"/>
                </a:cubicBezTo>
                <a:close/>
                <a:moveTo>
                  <a:pt x="1488232" y="425333"/>
                </a:moveTo>
                <a:lnTo>
                  <a:pt x="1511194" y="425333"/>
                </a:lnTo>
                <a:lnTo>
                  <a:pt x="1511194" y="526245"/>
                </a:lnTo>
                <a:lnTo>
                  <a:pt x="1562355" y="473674"/>
                </a:lnTo>
                <a:lnTo>
                  <a:pt x="1589614" y="473674"/>
                </a:lnTo>
                <a:lnTo>
                  <a:pt x="1548524" y="515704"/>
                </a:lnTo>
                <a:lnTo>
                  <a:pt x="1592232" y="581099"/>
                </a:lnTo>
                <a:lnTo>
                  <a:pt x="1565578" y="581099"/>
                </a:lnTo>
                <a:lnTo>
                  <a:pt x="1532410" y="530609"/>
                </a:lnTo>
                <a:lnTo>
                  <a:pt x="1511194" y="552631"/>
                </a:lnTo>
                <a:lnTo>
                  <a:pt x="1511194" y="581099"/>
                </a:lnTo>
                <a:lnTo>
                  <a:pt x="1488232" y="581099"/>
                </a:lnTo>
                <a:close/>
                <a:moveTo>
                  <a:pt x="605874" y="425333"/>
                </a:moveTo>
                <a:lnTo>
                  <a:pt x="628836" y="425333"/>
                </a:lnTo>
                <a:lnTo>
                  <a:pt x="628836" y="526245"/>
                </a:lnTo>
                <a:lnTo>
                  <a:pt x="679997" y="473674"/>
                </a:lnTo>
                <a:lnTo>
                  <a:pt x="707256" y="473674"/>
                </a:lnTo>
                <a:lnTo>
                  <a:pt x="666099" y="515704"/>
                </a:lnTo>
                <a:lnTo>
                  <a:pt x="709807" y="581099"/>
                </a:lnTo>
                <a:lnTo>
                  <a:pt x="683220" y="581099"/>
                </a:lnTo>
                <a:lnTo>
                  <a:pt x="650052" y="530609"/>
                </a:lnTo>
                <a:lnTo>
                  <a:pt x="628836" y="552631"/>
                </a:lnTo>
                <a:lnTo>
                  <a:pt x="628836" y="581099"/>
                </a:lnTo>
                <a:lnTo>
                  <a:pt x="605874" y="581099"/>
                </a:lnTo>
                <a:close/>
                <a:moveTo>
                  <a:pt x="451317" y="85402"/>
                </a:moveTo>
                <a:cubicBezTo>
                  <a:pt x="440238" y="85402"/>
                  <a:pt x="431242" y="88222"/>
                  <a:pt x="424259" y="93929"/>
                </a:cubicBezTo>
                <a:cubicBezTo>
                  <a:pt x="417209" y="99636"/>
                  <a:pt x="412039" y="108364"/>
                  <a:pt x="408615" y="120047"/>
                </a:cubicBezTo>
                <a:cubicBezTo>
                  <a:pt x="405258" y="131729"/>
                  <a:pt x="403513" y="147373"/>
                  <a:pt x="403513" y="165904"/>
                </a:cubicBezTo>
                <a:cubicBezTo>
                  <a:pt x="403513" y="184434"/>
                  <a:pt x="405191" y="199608"/>
                  <a:pt x="408615" y="211492"/>
                </a:cubicBezTo>
                <a:cubicBezTo>
                  <a:pt x="412039" y="223376"/>
                  <a:pt x="417276" y="232104"/>
                  <a:pt x="424259" y="237811"/>
                </a:cubicBezTo>
                <a:cubicBezTo>
                  <a:pt x="431242" y="243518"/>
                  <a:pt x="440306" y="246338"/>
                  <a:pt x="451317" y="246338"/>
                </a:cubicBezTo>
                <a:cubicBezTo>
                  <a:pt x="462328" y="246338"/>
                  <a:pt x="471391" y="243518"/>
                  <a:pt x="478374" y="237811"/>
                </a:cubicBezTo>
                <a:cubicBezTo>
                  <a:pt x="485357" y="232171"/>
                  <a:pt x="490526" y="223376"/>
                  <a:pt x="493749" y="211492"/>
                </a:cubicBezTo>
                <a:cubicBezTo>
                  <a:pt x="497039" y="199675"/>
                  <a:pt x="498650" y="184770"/>
                  <a:pt x="498650" y="165904"/>
                </a:cubicBezTo>
                <a:cubicBezTo>
                  <a:pt x="498650" y="147037"/>
                  <a:pt x="496972" y="131729"/>
                  <a:pt x="493749" y="120047"/>
                </a:cubicBezTo>
                <a:cubicBezTo>
                  <a:pt x="490459" y="108297"/>
                  <a:pt x="485357" y="99636"/>
                  <a:pt x="478374" y="93929"/>
                </a:cubicBezTo>
                <a:cubicBezTo>
                  <a:pt x="471391" y="88222"/>
                  <a:pt x="462395" y="85402"/>
                  <a:pt x="451317" y="85402"/>
                </a:cubicBezTo>
                <a:close/>
                <a:moveTo>
                  <a:pt x="1515894" y="82918"/>
                </a:moveTo>
                <a:lnTo>
                  <a:pt x="1489038" y="194640"/>
                </a:lnTo>
                <a:lnTo>
                  <a:pt x="1542213" y="194640"/>
                </a:lnTo>
                <a:close/>
                <a:moveTo>
                  <a:pt x="1448082" y="4901"/>
                </a:moveTo>
                <a:lnTo>
                  <a:pt x="1584713" y="4901"/>
                </a:lnTo>
                <a:lnTo>
                  <a:pt x="1689586" y="326906"/>
                </a:lnTo>
                <a:lnTo>
                  <a:pt x="1573433" y="326906"/>
                </a:lnTo>
                <a:lnTo>
                  <a:pt x="1558797" y="265405"/>
                </a:lnTo>
                <a:lnTo>
                  <a:pt x="1471984" y="265405"/>
                </a:lnTo>
                <a:lnTo>
                  <a:pt x="1456878" y="326906"/>
                </a:lnTo>
                <a:lnTo>
                  <a:pt x="1343679" y="326906"/>
                </a:lnTo>
                <a:close/>
                <a:moveTo>
                  <a:pt x="1205638" y="4901"/>
                </a:moveTo>
                <a:lnTo>
                  <a:pt x="1319307" y="4901"/>
                </a:lnTo>
                <a:lnTo>
                  <a:pt x="1319307" y="194237"/>
                </a:lnTo>
                <a:cubicBezTo>
                  <a:pt x="1319307" y="237811"/>
                  <a:pt x="1306349" y="271650"/>
                  <a:pt x="1280298" y="295686"/>
                </a:cubicBezTo>
                <a:cubicBezTo>
                  <a:pt x="1254248" y="319789"/>
                  <a:pt x="1216717" y="331807"/>
                  <a:pt x="1167570" y="331807"/>
                </a:cubicBezTo>
                <a:cubicBezTo>
                  <a:pt x="1131448" y="331807"/>
                  <a:pt x="1102578" y="325496"/>
                  <a:pt x="1080959" y="312807"/>
                </a:cubicBezTo>
                <a:cubicBezTo>
                  <a:pt x="1059340" y="300117"/>
                  <a:pt x="1044569" y="282661"/>
                  <a:pt x="1036579" y="260571"/>
                </a:cubicBezTo>
                <a:cubicBezTo>
                  <a:pt x="1028589" y="238482"/>
                  <a:pt x="1026709" y="213439"/>
                  <a:pt x="1030939" y="185441"/>
                </a:cubicBezTo>
                <a:lnTo>
                  <a:pt x="1143668" y="166441"/>
                </a:lnTo>
                <a:cubicBezTo>
                  <a:pt x="1139438" y="196989"/>
                  <a:pt x="1139975" y="217937"/>
                  <a:pt x="1145346" y="229351"/>
                </a:cubicBezTo>
                <a:cubicBezTo>
                  <a:pt x="1150718" y="240698"/>
                  <a:pt x="1160050" y="246405"/>
                  <a:pt x="1173411" y="246405"/>
                </a:cubicBezTo>
                <a:cubicBezTo>
                  <a:pt x="1184422" y="246405"/>
                  <a:pt x="1192546" y="241705"/>
                  <a:pt x="1197783" y="232238"/>
                </a:cubicBezTo>
                <a:cubicBezTo>
                  <a:pt x="1202953" y="222838"/>
                  <a:pt x="1205571" y="207396"/>
                  <a:pt x="1205571" y="185911"/>
                </a:cubicBezTo>
                <a:lnTo>
                  <a:pt x="1205638" y="185911"/>
                </a:lnTo>
                <a:close/>
                <a:moveTo>
                  <a:pt x="665494" y="4901"/>
                </a:moveTo>
                <a:lnTo>
                  <a:pt x="779163" y="4901"/>
                </a:lnTo>
                <a:lnTo>
                  <a:pt x="779163" y="123471"/>
                </a:lnTo>
                <a:lnTo>
                  <a:pt x="867452" y="123471"/>
                </a:lnTo>
                <a:lnTo>
                  <a:pt x="867452" y="4901"/>
                </a:lnTo>
                <a:lnTo>
                  <a:pt x="981188" y="4901"/>
                </a:lnTo>
                <a:lnTo>
                  <a:pt x="981188" y="326906"/>
                </a:lnTo>
                <a:lnTo>
                  <a:pt x="867452" y="326906"/>
                </a:lnTo>
                <a:lnTo>
                  <a:pt x="867452" y="206859"/>
                </a:lnTo>
                <a:lnTo>
                  <a:pt x="779163" y="206859"/>
                </a:lnTo>
                <a:lnTo>
                  <a:pt x="779163" y="326906"/>
                </a:lnTo>
                <a:lnTo>
                  <a:pt x="665494" y="326906"/>
                </a:lnTo>
                <a:close/>
                <a:moveTo>
                  <a:pt x="0" y="4901"/>
                </a:moveTo>
                <a:lnTo>
                  <a:pt x="113669" y="4901"/>
                </a:lnTo>
                <a:lnTo>
                  <a:pt x="113669" y="243451"/>
                </a:lnTo>
                <a:lnTo>
                  <a:pt x="259564" y="243451"/>
                </a:lnTo>
                <a:lnTo>
                  <a:pt x="259564" y="326906"/>
                </a:lnTo>
                <a:lnTo>
                  <a:pt x="0" y="326906"/>
                </a:lnTo>
                <a:close/>
                <a:moveTo>
                  <a:pt x="451317" y="0"/>
                </a:moveTo>
                <a:cubicBezTo>
                  <a:pt x="485491" y="0"/>
                  <a:pt x="514764" y="6513"/>
                  <a:pt x="539136" y="19538"/>
                </a:cubicBezTo>
                <a:cubicBezTo>
                  <a:pt x="563575" y="32563"/>
                  <a:pt x="582240" y="51429"/>
                  <a:pt x="595265" y="76137"/>
                </a:cubicBezTo>
                <a:cubicBezTo>
                  <a:pt x="608291" y="100845"/>
                  <a:pt x="614803" y="130789"/>
                  <a:pt x="614803" y="165904"/>
                </a:cubicBezTo>
                <a:cubicBezTo>
                  <a:pt x="614803" y="201018"/>
                  <a:pt x="608291" y="230963"/>
                  <a:pt x="595265" y="255670"/>
                </a:cubicBezTo>
                <a:cubicBezTo>
                  <a:pt x="582240" y="280378"/>
                  <a:pt x="563508" y="299244"/>
                  <a:pt x="539136" y="312270"/>
                </a:cubicBezTo>
                <a:cubicBezTo>
                  <a:pt x="514764" y="325295"/>
                  <a:pt x="485088" y="331807"/>
                  <a:pt x="451317" y="331807"/>
                </a:cubicBezTo>
                <a:cubicBezTo>
                  <a:pt x="417545" y="331807"/>
                  <a:pt x="388339" y="325295"/>
                  <a:pt x="363766" y="312270"/>
                </a:cubicBezTo>
                <a:cubicBezTo>
                  <a:pt x="339192" y="299244"/>
                  <a:pt x="320326" y="280378"/>
                  <a:pt x="307166" y="255670"/>
                </a:cubicBezTo>
                <a:cubicBezTo>
                  <a:pt x="294007" y="230963"/>
                  <a:pt x="287427" y="201018"/>
                  <a:pt x="287427" y="165904"/>
                </a:cubicBezTo>
                <a:cubicBezTo>
                  <a:pt x="287427" y="130789"/>
                  <a:pt x="294007" y="100845"/>
                  <a:pt x="307166" y="76137"/>
                </a:cubicBezTo>
                <a:cubicBezTo>
                  <a:pt x="320326" y="51429"/>
                  <a:pt x="339192" y="32563"/>
                  <a:pt x="363766" y="19538"/>
                </a:cubicBezTo>
                <a:cubicBezTo>
                  <a:pt x="388272" y="6513"/>
                  <a:pt x="417142" y="0"/>
                  <a:pt x="451317" y="0"/>
                </a:cubicBezTo>
                <a:close/>
              </a:path>
            </a:pathLst>
          </a:custGeom>
          <a:solidFill>
            <a:schemeClr val="tx1"/>
          </a:solidFill>
          <a:ln w="669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7" name="Kuvan paikkamerkki 6">
            <a:extLst>
              <a:ext uri="{FF2B5EF4-FFF2-40B4-BE49-F238E27FC236}">
                <a16:creationId xmlns:a16="http://schemas.microsoft.com/office/drawing/2014/main" id="{610CEE46-EC66-0907-0042-3FA32CF313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40499" y="0"/>
            <a:ext cx="5651500" cy="6858000"/>
          </a:xfrm>
          <a:custGeom>
            <a:avLst/>
            <a:gdLst>
              <a:gd name="connsiteX0" fmla="*/ 0 w 5651500"/>
              <a:gd name="connsiteY0" fmla="*/ 0 h 6858000"/>
              <a:gd name="connsiteX1" fmla="*/ 5651500 w 5651500"/>
              <a:gd name="connsiteY1" fmla="*/ 0 h 6858000"/>
              <a:gd name="connsiteX2" fmla="*/ 5651500 w 5651500"/>
              <a:gd name="connsiteY2" fmla="*/ 5463484 h 6858000"/>
              <a:gd name="connsiteX3" fmla="*/ 5138706 w 5651500"/>
              <a:gd name="connsiteY3" fmla="*/ 4950691 h 6858000"/>
              <a:gd name="connsiteX4" fmla="*/ 4759300 w 5651500"/>
              <a:gd name="connsiteY4" fmla="*/ 4950691 h 6858000"/>
              <a:gd name="connsiteX5" fmla="*/ 4249768 w 5651500"/>
              <a:gd name="connsiteY5" fmla="*/ 5463484 h 6858000"/>
              <a:gd name="connsiteX6" fmla="*/ 3740235 w 5651500"/>
              <a:gd name="connsiteY6" fmla="*/ 4950691 h 6858000"/>
              <a:gd name="connsiteX7" fmla="*/ 3359049 w 5651500"/>
              <a:gd name="connsiteY7" fmla="*/ 4950691 h 6858000"/>
              <a:gd name="connsiteX8" fmla="*/ 2849517 w 5651500"/>
              <a:gd name="connsiteY8" fmla="*/ 5463484 h 6858000"/>
              <a:gd name="connsiteX9" fmla="*/ 2339985 w 5651500"/>
              <a:gd name="connsiteY9" fmla="*/ 4950691 h 6858000"/>
              <a:gd name="connsiteX10" fmla="*/ 1959392 w 5651500"/>
              <a:gd name="connsiteY10" fmla="*/ 4950691 h 6858000"/>
              <a:gd name="connsiteX11" fmla="*/ 1446599 w 5651500"/>
              <a:gd name="connsiteY11" fmla="*/ 5463484 h 6858000"/>
              <a:gd name="connsiteX12" fmla="*/ 1446599 w 5651500"/>
              <a:gd name="connsiteY12" fmla="*/ 5837259 h 6858000"/>
              <a:gd name="connsiteX13" fmla="*/ 2149688 w 5651500"/>
              <a:gd name="connsiteY13" fmla="*/ 5489864 h 6858000"/>
              <a:gd name="connsiteX14" fmla="*/ 2845960 w 5651500"/>
              <a:gd name="connsiteY14" fmla="*/ 5837259 h 6858000"/>
              <a:gd name="connsiteX15" fmla="*/ 2849221 w 5651500"/>
              <a:gd name="connsiteY15" fmla="*/ 5837259 h 6858000"/>
              <a:gd name="connsiteX16" fmla="*/ 2852481 w 5651500"/>
              <a:gd name="connsiteY16" fmla="*/ 5837259 h 6858000"/>
              <a:gd name="connsiteX17" fmla="*/ 3549050 w 5651500"/>
              <a:gd name="connsiteY17" fmla="*/ 5489568 h 6858000"/>
              <a:gd name="connsiteX18" fmla="*/ 4245618 w 5651500"/>
              <a:gd name="connsiteY18" fmla="*/ 5837259 h 6858000"/>
              <a:gd name="connsiteX19" fmla="*/ 4248879 w 5651500"/>
              <a:gd name="connsiteY19" fmla="*/ 5837259 h 6858000"/>
              <a:gd name="connsiteX20" fmla="*/ 4252139 w 5651500"/>
              <a:gd name="connsiteY20" fmla="*/ 5837259 h 6858000"/>
              <a:gd name="connsiteX21" fmla="*/ 4948410 w 5651500"/>
              <a:gd name="connsiteY21" fmla="*/ 5489864 h 6858000"/>
              <a:gd name="connsiteX22" fmla="*/ 5651500 w 5651500"/>
              <a:gd name="connsiteY22" fmla="*/ 5837259 h 6858000"/>
              <a:gd name="connsiteX23" fmla="*/ 5651500 w 5651500"/>
              <a:gd name="connsiteY23" fmla="*/ 6858000 h 6858000"/>
              <a:gd name="connsiteX24" fmla="*/ 0 w 5651500"/>
              <a:gd name="connsiteY2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651500" h="6858000">
                <a:moveTo>
                  <a:pt x="0" y="0"/>
                </a:moveTo>
                <a:lnTo>
                  <a:pt x="5651500" y="0"/>
                </a:lnTo>
                <a:lnTo>
                  <a:pt x="5651500" y="5463484"/>
                </a:lnTo>
                <a:cubicBezTo>
                  <a:pt x="5368722" y="5463484"/>
                  <a:pt x="5138706" y="5233468"/>
                  <a:pt x="5138706" y="4950691"/>
                </a:cubicBezTo>
                <a:lnTo>
                  <a:pt x="4759300" y="4950691"/>
                </a:lnTo>
                <a:cubicBezTo>
                  <a:pt x="4759300" y="5232282"/>
                  <a:pt x="4531062" y="5461409"/>
                  <a:pt x="4249768" y="5463484"/>
                </a:cubicBezTo>
                <a:cubicBezTo>
                  <a:pt x="3968473" y="5461705"/>
                  <a:pt x="3740235" y="5232282"/>
                  <a:pt x="3740235" y="4950691"/>
                </a:cubicBezTo>
                <a:lnTo>
                  <a:pt x="3359049" y="4950691"/>
                </a:lnTo>
                <a:cubicBezTo>
                  <a:pt x="3359049" y="5232282"/>
                  <a:pt x="3130812" y="5461409"/>
                  <a:pt x="2849517" y="5463484"/>
                </a:cubicBezTo>
                <a:cubicBezTo>
                  <a:pt x="2568222" y="5461705"/>
                  <a:pt x="2339985" y="5232282"/>
                  <a:pt x="2339985" y="4950691"/>
                </a:cubicBezTo>
                <a:lnTo>
                  <a:pt x="1959392" y="4950691"/>
                </a:lnTo>
                <a:cubicBezTo>
                  <a:pt x="1959392" y="5233468"/>
                  <a:pt x="1729376" y="5463484"/>
                  <a:pt x="1446599" y="5463484"/>
                </a:cubicBezTo>
                <a:lnTo>
                  <a:pt x="1446599" y="5837259"/>
                </a:lnTo>
                <a:cubicBezTo>
                  <a:pt x="1732637" y="5837259"/>
                  <a:pt x="1987551" y="5700910"/>
                  <a:pt x="2149688" y="5489864"/>
                </a:cubicBezTo>
                <a:cubicBezTo>
                  <a:pt x="2310640" y="5699131"/>
                  <a:pt x="2562590" y="5834888"/>
                  <a:pt x="2845960" y="5837259"/>
                </a:cubicBezTo>
                <a:cubicBezTo>
                  <a:pt x="2845960" y="5837259"/>
                  <a:pt x="2848332" y="5837259"/>
                  <a:pt x="2849221" y="5837259"/>
                </a:cubicBezTo>
                <a:cubicBezTo>
                  <a:pt x="2850407" y="5837259"/>
                  <a:pt x="2851592" y="5837259"/>
                  <a:pt x="2852481" y="5837259"/>
                </a:cubicBezTo>
                <a:cubicBezTo>
                  <a:pt x="3136148" y="5834888"/>
                  <a:pt x="3388098" y="5699131"/>
                  <a:pt x="3549050" y="5489568"/>
                </a:cubicBezTo>
                <a:cubicBezTo>
                  <a:pt x="3710001" y="5699131"/>
                  <a:pt x="3962248" y="5834888"/>
                  <a:pt x="4245618" y="5837259"/>
                </a:cubicBezTo>
                <a:cubicBezTo>
                  <a:pt x="4245618" y="5837259"/>
                  <a:pt x="4247989" y="5837259"/>
                  <a:pt x="4248879" y="5837259"/>
                </a:cubicBezTo>
                <a:cubicBezTo>
                  <a:pt x="4250064" y="5837259"/>
                  <a:pt x="4251250" y="5837259"/>
                  <a:pt x="4252139" y="5837259"/>
                </a:cubicBezTo>
                <a:cubicBezTo>
                  <a:pt x="4535510" y="5834888"/>
                  <a:pt x="4787458" y="5699131"/>
                  <a:pt x="4948410" y="5489864"/>
                </a:cubicBezTo>
                <a:cubicBezTo>
                  <a:pt x="5110548" y="5700910"/>
                  <a:pt x="5365462" y="5837259"/>
                  <a:pt x="5651500" y="5837259"/>
                </a:cubicBezTo>
                <a:lnTo>
                  <a:pt x="56515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fi-FI"/>
              <a:t>Lisää kuva napsauttamalla kuvaketta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384031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dia kuvapaikalla ei graafista elementtiä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EBECD93-5014-FB88-BA68-94521D54B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2903320"/>
            <a:ext cx="5331691" cy="2387600"/>
          </a:xfrm>
        </p:spPr>
        <p:txBody>
          <a:bodyPr wrap="square" anchor="b">
            <a:normAutofit/>
          </a:bodyPr>
          <a:lstStyle>
            <a:lvl1pPr algn="l">
              <a:defRPr sz="4800" b="0">
                <a:latin typeface="Aptos ExtraBold" panose="020B0004020202020204" pitchFamily="34" charset="0"/>
              </a:defRPr>
            </a:lvl1pPr>
          </a:lstStyle>
          <a:p>
            <a:r>
              <a:rPr lang="fi-FI"/>
              <a:t>Muokkaa ots. perustyyl. napsautt.</a:t>
            </a:r>
            <a:endParaRPr lang="en-GB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29AE22F7-B63C-E20D-D667-91BB010B03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5411260"/>
            <a:ext cx="5331691" cy="544451"/>
          </a:xfrm>
        </p:spPr>
        <p:txBody>
          <a:bodyPr wrap="square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Muokkaa alaotsikkoa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GB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4BEBF3D-2E64-5B94-2B11-176E00C2D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CE721-2562-44CD-8058-B4352EFAA3AC}" type="datetime1">
              <a:rPr lang="en-GB" smtClean="0"/>
              <a:t>16/09/2026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3000AD4-6BBC-363B-A9AC-AAC9A825E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0859042-C0FD-2535-0923-980A28169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0B45A-2FC5-4F66-84B7-B6ADD88502F9}" type="slidenum">
              <a:rPr lang="en-GB" smtClean="0"/>
              <a:t>‹#›</a:t>
            </a:fld>
            <a:endParaRPr lang="en-GB"/>
          </a:p>
        </p:txBody>
      </p:sp>
      <p:sp>
        <p:nvSpPr>
          <p:cNvPr id="8" name="Kuvan paikkamerkki 7">
            <a:extLst>
              <a:ext uri="{FF2B5EF4-FFF2-40B4-BE49-F238E27FC236}">
                <a16:creationId xmlns:a16="http://schemas.microsoft.com/office/drawing/2014/main" id="{45A505E8-4F2D-C225-C47B-AA3C7712506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40623" y="0"/>
            <a:ext cx="5651377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Lisää kuva napsauttamalla kuvaketta</a:t>
            </a:r>
            <a:endParaRPr lang="en-GB" dirty="0"/>
          </a:p>
        </p:txBody>
      </p:sp>
      <p:pic>
        <p:nvPicPr>
          <p:cNvPr id="14" name="Kuva 13">
            <a:extLst>
              <a:ext uri="{FF2B5EF4-FFF2-40B4-BE49-F238E27FC236}">
                <a16:creationId xmlns:a16="http://schemas.microsoft.com/office/drawing/2014/main" id="{D0545267-FBBB-A871-B143-7A65C3A2D3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56672" y="882079"/>
            <a:ext cx="1691936" cy="624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713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A5EBBEA-7B2C-4C08-AD19-6A7F2D497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ptos ExtraBold" panose="020B0004020202020204" pitchFamily="34" charset="0"/>
              </a:defRPr>
            </a:lvl1pPr>
          </a:lstStyle>
          <a:p>
            <a:r>
              <a:rPr lang="fi-FI"/>
              <a:t>Muokkaa ots. perustyyl. napsautt.</a:t>
            </a:r>
            <a:endParaRPr lang="en-GB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FCE97AF-8B28-5980-A164-179C9128C0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E4CE109-7650-837C-867F-953004A428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07AE5-66A8-4744-ABFD-454CE22E1012}" type="datetime1">
              <a:rPr lang="en-GB" smtClean="0"/>
              <a:t>16/09/2026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C38C524-58F2-1E85-88B9-1E511B5BB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0E3451C-4492-DE7A-3D90-D49E0A862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0B45A-2FC5-4F66-84B7-B6ADD88502F9}" type="slidenum">
              <a:rPr lang="en-GB" smtClean="0"/>
              <a:t>‹#›</a:t>
            </a:fld>
            <a:endParaRPr lang="en-GB"/>
          </a:p>
        </p:txBody>
      </p:sp>
      <p:sp>
        <p:nvSpPr>
          <p:cNvPr id="31" name="Vapaamuotoinen: Muoto 30">
            <a:extLst>
              <a:ext uri="{FF2B5EF4-FFF2-40B4-BE49-F238E27FC236}">
                <a16:creationId xmlns:a16="http://schemas.microsoft.com/office/drawing/2014/main" id="{22E37946-4808-7A13-A88E-C7C6371F09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81642" y="5998542"/>
            <a:ext cx="1689586" cy="626150"/>
          </a:xfrm>
          <a:custGeom>
            <a:avLst/>
            <a:gdLst>
              <a:gd name="connsiteX0" fmla="*/ 808705 w 1689586"/>
              <a:gd name="connsiteY0" fmla="*/ 532221 h 626150"/>
              <a:gd name="connsiteX1" fmla="*/ 781647 w 1689586"/>
              <a:gd name="connsiteY1" fmla="*/ 537793 h 626150"/>
              <a:gd name="connsiteX2" fmla="*/ 768085 w 1689586"/>
              <a:gd name="connsiteY2" fmla="*/ 542762 h 626150"/>
              <a:gd name="connsiteX3" fmla="*/ 763587 w 1689586"/>
              <a:gd name="connsiteY3" fmla="*/ 552229 h 626150"/>
              <a:gd name="connsiteX4" fmla="*/ 768219 w 1689586"/>
              <a:gd name="connsiteY4" fmla="*/ 561763 h 626150"/>
              <a:gd name="connsiteX5" fmla="*/ 780573 w 1689586"/>
              <a:gd name="connsiteY5" fmla="*/ 565321 h 626150"/>
              <a:gd name="connsiteX6" fmla="*/ 790980 w 1689586"/>
              <a:gd name="connsiteY6" fmla="*/ 564045 h 626150"/>
              <a:gd name="connsiteX7" fmla="*/ 800111 w 1689586"/>
              <a:gd name="connsiteY7" fmla="*/ 559883 h 626150"/>
              <a:gd name="connsiteX8" fmla="*/ 806422 w 1689586"/>
              <a:gd name="connsiteY8" fmla="*/ 552363 h 626150"/>
              <a:gd name="connsiteX9" fmla="*/ 806422 w 1689586"/>
              <a:gd name="connsiteY9" fmla="*/ 552296 h 626150"/>
              <a:gd name="connsiteX10" fmla="*/ 808705 w 1689586"/>
              <a:gd name="connsiteY10" fmla="*/ 541218 h 626150"/>
              <a:gd name="connsiteX11" fmla="*/ 214647 w 1689586"/>
              <a:gd name="connsiteY11" fmla="*/ 532221 h 626150"/>
              <a:gd name="connsiteX12" fmla="*/ 187589 w 1689586"/>
              <a:gd name="connsiteY12" fmla="*/ 537793 h 626150"/>
              <a:gd name="connsiteX13" fmla="*/ 174027 w 1689586"/>
              <a:gd name="connsiteY13" fmla="*/ 542762 h 626150"/>
              <a:gd name="connsiteX14" fmla="*/ 169529 w 1689586"/>
              <a:gd name="connsiteY14" fmla="*/ 552229 h 626150"/>
              <a:gd name="connsiteX15" fmla="*/ 174161 w 1689586"/>
              <a:gd name="connsiteY15" fmla="*/ 561763 h 626150"/>
              <a:gd name="connsiteX16" fmla="*/ 186515 w 1689586"/>
              <a:gd name="connsiteY16" fmla="*/ 565321 h 626150"/>
              <a:gd name="connsiteX17" fmla="*/ 196923 w 1689586"/>
              <a:gd name="connsiteY17" fmla="*/ 564045 h 626150"/>
              <a:gd name="connsiteX18" fmla="*/ 206053 w 1689586"/>
              <a:gd name="connsiteY18" fmla="*/ 559883 h 626150"/>
              <a:gd name="connsiteX19" fmla="*/ 212364 w 1689586"/>
              <a:gd name="connsiteY19" fmla="*/ 552363 h 626150"/>
              <a:gd name="connsiteX20" fmla="*/ 212364 w 1689586"/>
              <a:gd name="connsiteY20" fmla="*/ 552296 h 626150"/>
              <a:gd name="connsiteX21" fmla="*/ 214647 w 1689586"/>
              <a:gd name="connsiteY21" fmla="*/ 541218 h 626150"/>
              <a:gd name="connsiteX22" fmla="*/ 1089217 w 1689586"/>
              <a:gd name="connsiteY22" fmla="*/ 489990 h 626150"/>
              <a:gd name="connsiteX23" fmla="*/ 1073439 w 1689586"/>
              <a:gd name="connsiteY23" fmla="*/ 494622 h 626150"/>
              <a:gd name="connsiteX24" fmla="*/ 1062898 w 1689586"/>
              <a:gd name="connsiteY24" fmla="*/ 507513 h 626150"/>
              <a:gd name="connsiteX25" fmla="*/ 1059138 w 1689586"/>
              <a:gd name="connsiteY25" fmla="*/ 527387 h 626150"/>
              <a:gd name="connsiteX26" fmla="*/ 1062763 w 1689586"/>
              <a:gd name="connsiteY26" fmla="*/ 547126 h 626150"/>
              <a:gd name="connsiteX27" fmla="*/ 1073103 w 1689586"/>
              <a:gd name="connsiteY27" fmla="*/ 560017 h 626150"/>
              <a:gd name="connsiteX28" fmla="*/ 1088814 w 1689586"/>
              <a:gd name="connsiteY28" fmla="*/ 564515 h 626150"/>
              <a:gd name="connsiteX29" fmla="*/ 1110634 w 1689586"/>
              <a:gd name="connsiteY29" fmla="*/ 554646 h 626150"/>
              <a:gd name="connsiteX30" fmla="*/ 1110567 w 1689586"/>
              <a:gd name="connsiteY30" fmla="*/ 554646 h 626150"/>
              <a:gd name="connsiteX31" fmla="*/ 1118423 w 1689586"/>
              <a:gd name="connsiteY31" fmla="*/ 527387 h 626150"/>
              <a:gd name="connsiteX32" fmla="*/ 1110702 w 1689586"/>
              <a:gd name="connsiteY32" fmla="*/ 499993 h 626150"/>
              <a:gd name="connsiteX33" fmla="*/ 1089217 w 1689586"/>
              <a:gd name="connsiteY33" fmla="*/ 489990 h 626150"/>
              <a:gd name="connsiteX34" fmla="*/ 1630636 w 1689586"/>
              <a:gd name="connsiteY34" fmla="*/ 473674 h 626150"/>
              <a:gd name="connsiteX35" fmla="*/ 1653598 w 1689586"/>
              <a:gd name="connsiteY35" fmla="*/ 473674 h 626150"/>
              <a:gd name="connsiteX36" fmla="*/ 1653598 w 1689586"/>
              <a:gd name="connsiteY36" fmla="*/ 581099 h 626150"/>
              <a:gd name="connsiteX37" fmla="*/ 1630636 w 1689586"/>
              <a:gd name="connsiteY37" fmla="*/ 581099 h 626150"/>
              <a:gd name="connsiteX38" fmla="*/ 529804 w 1689586"/>
              <a:gd name="connsiteY38" fmla="*/ 473674 h 626150"/>
              <a:gd name="connsiteX39" fmla="*/ 552766 w 1689586"/>
              <a:gd name="connsiteY39" fmla="*/ 473674 h 626150"/>
              <a:gd name="connsiteX40" fmla="*/ 552766 w 1689586"/>
              <a:gd name="connsiteY40" fmla="*/ 581099 h 626150"/>
              <a:gd name="connsiteX41" fmla="*/ 529804 w 1689586"/>
              <a:gd name="connsiteY41" fmla="*/ 581099 h 626150"/>
              <a:gd name="connsiteX42" fmla="*/ 382162 w 1689586"/>
              <a:gd name="connsiteY42" fmla="*/ 473674 h 626150"/>
              <a:gd name="connsiteX43" fmla="*/ 407340 w 1689586"/>
              <a:gd name="connsiteY43" fmla="*/ 473674 h 626150"/>
              <a:gd name="connsiteX44" fmla="*/ 437821 w 1689586"/>
              <a:gd name="connsiteY44" fmla="*/ 561091 h 626150"/>
              <a:gd name="connsiteX45" fmla="*/ 468974 w 1689586"/>
              <a:gd name="connsiteY45" fmla="*/ 473674 h 626150"/>
              <a:gd name="connsiteX46" fmla="*/ 493078 w 1689586"/>
              <a:gd name="connsiteY46" fmla="*/ 473674 h 626150"/>
              <a:gd name="connsiteX47" fmla="*/ 450309 w 1689586"/>
              <a:gd name="connsiteY47" fmla="*/ 581099 h 626150"/>
              <a:gd name="connsiteX48" fmla="*/ 425132 w 1689586"/>
              <a:gd name="connsiteY48" fmla="*/ 581099 h 626150"/>
              <a:gd name="connsiteX49" fmla="*/ 1187242 w 1689586"/>
              <a:gd name="connsiteY49" fmla="*/ 473607 h 626150"/>
              <a:gd name="connsiteX50" fmla="*/ 1210204 w 1689586"/>
              <a:gd name="connsiteY50" fmla="*/ 473607 h 626150"/>
              <a:gd name="connsiteX51" fmla="*/ 1210204 w 1689586"/>
              <a:gd name="connsiteY51" fmla="*/ 538733 h 626150"/>
              <a:gd name="connsiteX52" fmla="*/ 1216448 w 1689586"/>
              <a:gd name="connsiteY52" fmla="*/ 558808 h 626150"/>
              <a:gd name="connsiteX53" fmla="*/ 1233837 w 1689586"/>
              <a:gd name="connsiteY53" fmla="*/ 564314 h 626150"/>
              <a:gd name="connsiteX54" fmla="*/ 1244244 w 1689586"/>
              <a:gd name="connsiteY54" fmla="*/ 562501 h 626150"/>
              <a:gd name="connsiteX55" fmla="*/ 1253375 w 1689586"/>
              <a:gd name="connsiteY55" fmla="*/ 556727 h 626150"/>
              <a:gd name="connsiteX56" fmla="*/ 1259686 w 1689586"/>
              <a:gd name="connsiteY56" fmla="*/ 546521 h 626150"/>
              <a:gd name="connsiteX57" fmla="*/ 1261969 w 1689586"/>
              <a:gd name="connsiteY57" fmla="*/ 531885 h 626150"/>
              <a:gd name="connsiteX58" fmla="*/ 1262103 w 1689586"/>
              <a:gd name="connsiteY58" fmla="*/ 531885 h 626150"/>
              <a:gd name="connsiteX59" fmla="*/ 1262103 w 1689586"/>
              <a:gd name="connsiteY59" fmla="*/ 473674 h 626150"/>
              <a:gd name="connsiteX60" fmla="*/ 1285065 w 1689586"/>
              <a:gd name="connsiteY60" fmla="*/ 473674 h 626150"/>
              <a:gd name="connsiteX61" fmla="*/ 1285065 w 1689586"/>
              <a:gd name="connsiteY61" fmla="*/ 581099 h 626150"/>
              <a:gd name="connsiteX62" fmla="*/ 1264856 w 1689586"/>
              <a:gd name="connsiteY62" fmla="*/ 581099 h 626150"/>
              <a:gd name="connsiteX63" fmla="*/ 1263782 w 1689586"/>
              <a:gd name="connsiteY63" fmla="*/ 563709 h 626150"/>
              <a:gd name="connsiteX64" fmla="*/ 1248743 w 1689586"/>
              <a:gd name="connsiteY64" fmla="*/ 578547 h 626150"/>
              <a:gd name="connsiteX65" fmla="*/ 1226385 w 1689586"/>
              <a:gd name="connsiteY65" fmla="*/ 583247 h 626150"/>
              <a:gd name="connsiteX66" fmla="*/ 1206914 w 1689586"/>
              <a:gd name="connsiteY66" fmla="*/ 579353 h 626150"/>
              <a:gd name="connsiteX67" fmla="*/ 1192613 w 1689586"/>
              <a:gd name="connsiteY67" fmla="*/ 566865 h 626150"/>
              <a:gd name="connsiteX68" fmla="*/ 1187242 w 1689586"/>
              <a:gd name="connsiteY68" fmla="*/ 544507 h 626150"/>
              <a:gd name="connsiteX69" fmla="*/ 885379 w 1689586"/>
              <a:gd name="connsiteY69" fmla="*/ 473607 h 626150"/>
              <a:gd name="connsiteX70" fmla="*/ 908341 w 1689586"/>
              <a:gd name="connsiteY70" fmla="*/ 473607 h 626150"/>
              <a:gd name="connsiteX71" fmla="*/ 908341 w 1689586"/>
              <a:gd name="connsiteY71" fmla="*/ 538733 h 626150"/>
              <a:gd name="connsiteX72" fmla="*/ 914585 w 1689586"/>
              <a:gd name="connsiteY72" fmla="*/ 558808 h 626150"/>
              <a:gd name="connsiteX73" fmla="*/ 931974 w 1689586"/>
              <a:gd name="connsiteY73" fmla="*/ 564314 h 626150"/>
              <a:gd name="connsiteX74" fmla="*/ 942381 w 1689586"/>
              <a:gd name="connsiteY74" fmla="*/ 562501 h 626150"/>
              <a:gd name="connsiteX75" fmla="*/ 951512 w 1689586"/>
              <a:gd name="connsiteY75" fmla="*/ 556727 h 626150"/>
              <a:gd name="connsiteX76" fmla="*/ 957823 w 1689586"/>
              <a:gd name="connsiteY76" fmla="*/ 546521 h 626150"/>
              <a:gd name="connsiteX77" fmla="*/ 960106 w 1689586"/>
              <a:gd name="connsiteY77" fmla="*/ 531885 h 626150"/>
              <a:gd name="connsiteX78" fmla="*/ 960241 w 1689586"/>
              <a:gd name="connsiteY78" fmla="*/ 531885 h 626150"/>
              <a:gd name="connsiteX79" fmla="*/ 960241 w 1689586"/>
              <a:gd name="connsiteY79" fmla="*/ 473674 h 626150"/>
              <a:gd name="connsiteX80" fmla="*/ 983202 w 1689586"/>
              <a:gd name="connsiteY80" fmla="*/ 473674 h 626150"/>
              <a:gd name="connsiteX81" fmla="*/ 983202 w 1689586"/>
              <a:gd name="connsiteY81" fmla="*/ 581099 h 626150"/>
              <a:gd name="connsiteX82" fmla="*/ 962993 w 1689586"/>
              <a:gd name="connsiteY82" fmla="*/ 581099 h 626150"/>
              <a:gd name="connsiteX83" fmla="*/ 961919 w 1689586"/>
              <a:gd name="connsiteY83" fmla="*/ 563709 h 626150"/>
              <a:gd name="connsiteX84" fmla="*/ 946880 w 1689586"/>
              <a:gd name="connsiteY84" fmla="*/ 578547 h 626150"/>
              <a:gd name="connsiteX85" fmla="*/ 924522 w 1689586"/>
              <a:gd name="connsiteY85" fmla="*/ 583247 h 626150"/>
              <a:gd name="connsiteX86" fmla="*/ 905051 w 1689586"/>
              <a:gd name="connsiteY86" fmla="*/ 579353 h 626150"/>
              <a:gd name="connsiteX87" fmla="*/ 890750 w 1689586"/>
              <a:gd name="connsiteY87" fmla="*/ 566865 h 626150"/>
              <a:gd name="connsiteX88" fmla="*/ 885379 w 1689586"/>
              <a:gd name="connsiteY88" fmla="*/ 544507 h 626150"/>
              <a:gd name="connsiteX89" fmla="*/ 347569 w 1689586"/>
              <a:gd name="connsiteY89" fmla="*/ 471530 h 626150"/>
              <a:gd name="connsiteX90" fmla="*/ 353963 w 1689586"/>
              <a:gd name="connsiteY90" fmla="*/ 472063 h 626150"/>
              <a:gd name="connsiteX91" fmla="*/ 359334 w 1689586"/>
              <a:gd name="connsiteY91" fmla="*/ 473674 h 626150"/>
              <a:gd name="connsiteX92" fmla="*/ 356112 w 1689586"/>
              <a:gd name="connsiteY92" fmla="*/ 493884 h 626150"/>
              <a:gd name="connsiteX93" fmla="*/ 350875 w 1689586"/>
              <a:gd name="connsiteY93" fmla="*/ 492474 h 626150"/>
              <a:gd name="connsiteX94" fmla="*/ 343019 w 1689586"/>
              <a:gd name="connsiteY94" fmla="*/ 491937 h 626150"/>
              <a:gd name="connsiteX95" fmla="*/ 329927 w 1689586"/>
              <a:gd name="connsiteY95" fmla="*/ 495495 h 626150"/>
              <a:gd name="connsiteX96" fmla="*/ 319319 w 1689586"/>
              <a:gd name="connsiteY96" fmla="*/ 506103 h 626150"/>
              <a:gd name="connsiteX97" fmla="*/ 315157 w 1689586"/>
              <a:gd name="connsiteY97" fmla="*/ 524164 h 626150"/>
              <a:gd name="connsiteX98" fmla="*/ 315157 w 1689586"/>
              <a:gd name="connsiteY98" fmla="*/ 581099 h 626150"/>
              <a:gd name="connsiteX99" fmla="*/ 292194 w 1689586"/>
              <a:gd name="connsiteY99" fmla="*/ 581099 h 626150"/>
              <a:gd name="connsiteX100" fmla="*/ 292194 w 1689586"/>
              <a:gd name="connsiteY100" fmla="*/ 473674 h 626150"/>
              <a:gd name="connsiteX101" fmla="*/ 311732 w 1689586"/>
              <a:gd name="connsiteY101" fmla="*/ 473674 h 626150"/>
              <a:gd name="connsiteX102" fmla="*/ 313880 w 1689586"/>
              <a:gd name="connsiteY102" fmla="*/ 493011 h 626150"/>
              <a:gd name="connsiteX103" fmla="*/ 326637 w 1689586"/>
              <a:gd name="connsiteY103" fmla="*/ 477032 h 626150"/>
              <a:gd name="connsiteX104" fmla="*/ 1094454 w 1689586"/>
              <a:gd name="connsiteY104" fmla="*/ 471526 h 626150"/>
              <a:gd name="connsiteX105" fmla="*/ 1118288 w 1689586"/>
              <a:gd name="connsiteY105" fmla="*/ 478173 h 626150"/>
              <a:gd name="connsiteX106" fmla="*/ 1118221 w 1689586"/>
              <a:gd name="connsiteY106" fmla="*/ 478173 h 626150"/>
              <a:gd name="connsiteX107" fmla="*/ 1135208 w 1689586"/>
              <a:gd name="connsiteY107" fmla="*/ 497174 h 626150"/>
              <a:gd name="connsiteX108" fmla="*/ 1141452 w 1689586"/>
              <a:gd name="connsiteY108" fmla="*/ 527118 h 626150"/>
              <a:gd name="connsiteX109" fmla="*/ 1135141 w 1689586"/>
              <a:gd name="connsiteY109" fmla="*/ 557331 h 626150"/>
              <a:gd name="connsiteX110" fmla="*/ 1117953 w 1689586"/>
              <a:gd name="connsiteY110" fmla="*/ 576533 h 626150"/>
              <a:gd name="connsiteX111" fmla="*/ 1093782 w 1689586"/>
              <a:gd name="connsiteY111" fmla="*/ 583180 h 626150"/>
              <a:gd name="connsiteX112" fmla="*/ 1070350 w 1689586"/>
              <a:gd name="connsiteY112" fmla="*/ 575996 h 626150"/>
              <a:gd name="connsiteX113" fmla="*/ 1059205 w 1689586"/>
              <a:gd name="connsiteY113" fmla="*/ 563240 h 626150"/>
              <a:gd name="connsiteX114" fmla="*/ 1059205 w 1689586"/>
              <a:gd name="connsiteY114" fmla="*/ 626150 h 626150"/>
              <a:gd name="connsiteX115" fmla="*/ 1036243 w 1689586"/>
              <a:gd name="connsiteY115" fmla="*/ 626150 h 626150"/>
              <a:gd name="connsiteX116" fmla="*/ 1036243 w 1689586"/>
              <a:gd name="connsiteY116" fmla="*/ 473607 h 626150"/>
              <a:gd name="connsiteX117" fmla="*/ 1056654 w 1689586"/>
              <a:gd name="connsiteY117" fmla="*/ 473607 h 626150"/>
              <a:gd name="connsiteX118" fmla="*/ 1057795 w 1689586"/>
              <a:gd name="connsiteY118" fmla="*/ 494085 h 626150"/>
              <a:gd name="connsiteX119" fmla="*/ 1063301 w 1689586"/>
              <a:gd name="connsiteY119" fmla="*/ 485223 h 626150"/>
              <a:gd name="connsiteX120" fmla="*/ 1076729 w 1689586"/>
              <a:gd name="connsiteY120" fmla="*/ 475152 h 626150"/>
              <a:gd name="connsiteX121" fmla="*/ 1094454 w 1689586"/>
              <a:gd name="connsiteY121" fmla="*/ 471526 h 626150"/>
              <a:gd name="connsiteX122" fmla="*/ 787421 w 1689586"/>
              <a:gd name="connsiteY122" fmla="*/ 471526 h 626150"/>
              <a:gd name="connsiteX123" fmla="*/ 810182 w 1689586"/>
              <a:gd name="connsiteY123" fmla="*/ 475689 h 626150"/>
              <a:gd name="connsiteX124" fmla="*/ 825758 w 1689586"/>
              <a:gd name="connsiteY124" fmla="*/ 488244 h 626150"/>
              <a:gd name="connsiteX125" fmla="*/ 831465 w 1689586"/>
              <a:gd name="connsiteY125" fmla="*/ 509729 h 626150"/>
              <a:gd name="connsiteX126" fmla="*/ 831465 w 1689586"/>
              <a:gd name="connsiteY126" fmla="*/ 557667 h 626150"/>
              <a:gd name="connsiteX127" fmla="*/ 831465 w 1689586"/>
              <a:gd name="connsiteY127" fmla="*/ 557734 h 626150"/>
              <a:gd name="connsiteX128" fmla="*/ 839388 w 1689586"/>
              <a:gd name="connsiteY128" fmla="*/ 565657 h 626150"/>
              <a:gd name="connsiteX129" fmla="*/ 846908 w 1689586"/>
              <a:gd name="connsiteY129" fmla="*/ 564582 h 626150"/>
              <a:gd name="connsiteX130" fmla="*/ 845632 w 1689586"/>
              <a:gd name="connsiteY130" fmla="*/ 580495 h 626150"/>
              <a:gd name="connsiteX131" fmla="*/ 833144 w 1689586"/>
              <a:gd name="connsiteY131" fmla="*/ 582845 h 626150"/>
              <a:gd name="connsiteX132" fmla="*/ 820790 w 1689586"/>
              <a:gd name="connsiteY132" fmla="*/ 580360 h 626150"/>
              <a:gd name="connsiteX133" fmla="*/ 812196 w 1689586"/>
              <a:gd name="connsiteY133" fmla="*/ 572841 h 626150"/>
              <a:gd name="connsiteX134" fmla="*/ 809981 w 1689586"/>
              <a:gd name="connsiteY134" fmla="*/ 567537 h 626150"/>
              <a:gd name="connsiteX135" fmla="*/ 805885 w 1689586"/>
              <a:gd name="connsiteY135" fmla="*/ 572438 h 626150"/>
              <a:gd name="connsiteX136" fmla="*/ 791920 w 1689586"/>
              <a:gd name="connsiteY136" fmla="*/ 580629 h 626150"/>
              <a:gd name="connsiteX137" fmla="*/ 775806 w 1689586"/>
              <a:gd name="connsiteY137" fmla="*/ 583315 h 626150"/>
              <a:gd name="connsiteX138" fmla="*/ 757678 w 1689586"/>
              <a:gd name="connsiteY138" fmla="*/ 580092 h 626150"/>
              <a:gd name="connsiteX139" fmla="*/ 744989 w 1689586"/>
              <a:gd name="connsiteY139" fmla="*/ 570289 h 626150"/>
              <a:gd name="connsiteX140" fmla="*/ 740356 w 1689586"/>
              <a:gd name="connsiteY140" fmla="*/ 554041 h 626150"/>
              <a:gd name="connsiteX141" fmla="*/ 748211 w 1689586"/>
              <a:gd name="connsiteY141" fmla="*/ 534302 h 626150"/>
              <a:gd name="connsiteX142" fmla="*/ 770435 w 1689586"/>
              <a:gd name="connsiteY142" fmla="*/ 523761 h 626150"/>
              <a:gd name="connsiteX143" fmla="*/ 808705 w 1689586"/>
              <a:gd name="connsiteY143" fmla="*/ 516241 h 626150"/>
              <a:gd name="connsiteX144" fmla="*/ 808705 w 1689586"/>
              <a:gd name="connsiteY144" fmla="*/ 512146 h 626150"/>
              <a:gd name="connsiteX145" fmla="*/ 802797 w 1689586"/>
              <a:gd name="connsiteY145" fmla="*/ 495495 h 626150"/>
              <a:gd name="connsiteX146" fmla="*/ 786549 w 1689586"/>
              <a:gd name="connsiteY146" fmla="*/ 489587 h 626150"/>
              <a:gd name="connsiteX147" fmla="*/ 770032 w 1689586"/>
              <a:gd name="connsiteY147" fmla="*/ 494085 h 626150"/>
              <a:gd name="connsiteX148" fmla="*/ 759961 w 1689586"/>
              <a:gd name="connsiteY148" fmla="*/ 508722 h 626150"/>
              <a:gd name="connsiteX149" fmla="*/ 740625 w 1689586"/>
              <a:gd name="connsiteY149" fmla="*/ 500531 h 626150"/>
              <a:gd name="connsiteX150" fmla="*/ 756604 w 1689586"/>
              <a:gd name="connsiteY150" fmla="*/ 479449 h 626150"/>
              <a:gd name="connsiteX151" fmla="*/ 787421 w 1689586"/>
              <a:gd name="connsiteY151" fmla="*/ 471526 h 626150"/>
              <a:gd name="connsiteX152" fmla="*/ 347518 w 1689586"/>
              <a:gd name="connsiteY152" fmla="*/ 471526 h 626150"/>
              <a:gd name="connsiteX153" fmla="*/ 347585 w 1689586"/>
              <a:gd name="connsiteY153" fmla="*/ 471526 h 626150"/>
              <a:gd name="connsiteX154" fmla="*/ 347569 w 1689586"/>
              <a:gd name="connsiteY154" fmla="*/ 471530 h 626150"/>
              <a:gd name="connsiteX155" fmla="*/ 193363 w 1689586"/>
              <a:gd name="connsiteY155" fmla="*/ 471526 h 626150"/>
              <a:gd name="connsiteX156" fmla="*/ 216124 w 1689586"/>
              <a:gd name="connsiteY156" fmla="*/ 475689 h 626150"/>
              <a:gd name="connsiteX157" fmla="*/ 231700 w 1689586"/>
              <a:gd name="connsiteY157" fmla="*/ 488244 h 626150"/>
              <a:gd name="connsiteX158" fmla="*/ 237407 w 1689586"/>
              <a:gd name="connsiteY158" fmla="*/ 509729 h 626150"/>
              <a:gd name="connsiteX159" fmla="*/ 237407 w 1689586"/>
              <a:gd name="connsiteY159" fmla="*/ 557667 h 626150"/>
              <a:gd name="connsiteX160" fmla="*/ 237407 w 1689586"/>
              <a:gd name="connsiteY160" fmla="*/ 557734 h 626150"/>
              <a:gd name="connsiteX161" fmla="*/ 245330 w 1689586"/>
              <a:gd name="connsiteY161" fmla="*/ 565657 h 626150"/>
              <a:gd name="connsiteX162" fmla="*/ 252850 w 1689586"/>
              <a:gd name="connsiteY162" fmla="*/ 564582 h 626150"/>
              <a:gd name="connsiteX163" fmla="*/ 251574 w 1689586"/>
              <a:gd name="connsiteY163" fmla="*/ 580495 h 626150"/>
              <a:gd name="connsiteX164" fmla="*/ 239086 w 1689586"/>
              <a:gd name="connsiteY164" fmla="*/ 582845 h 626150"/>
              <a:gd name="connsiteX165" fmla="*/ 226732 w 1689586"/>
              <a:gd name="connsiteY165" fmla="*/ 580360 h 626150"/>
              <a:gd name="connsiteX166" fmla="*/ 218138 w 1689586"/>
              <a:gd name="connsiteY166" fmla="*/ 572841 h 626150"/>
              <a:gd name="connsiteX167" fmla="*/ 215923 w 1689586"/>
              <a:gd name="connsiteY167" fmla="*/ 567537 h 626150"/>
              <a:gd name="connsiteX168" fmla="*/ 211827 w 1689586"/>
              <a:gd name="connsiteY168" fmla="*/ 572438 h 626150"/>
              <a:gd name="connsiteX169" fmla="*/ 197862 w 1689586"/>
              <a:gd name="connsiteY169" fmla="*/ 580629 h 626150"/>
              <a:gd name="connsiteX170" fmla="*/ 181748 w 1689586"/>
              <a:gd name="connsiteY170" fmla="*/ 583315 h 626150"/>
              <a:gd name="connsiteX171" fmla="*/ 163620 w 1689586"/>
              <a:gd name="connsiteY171" fmla="*/ 580092 h 626150"/>
              <a:gd name="connsiteX172" fmla="*/ 150931 w 1689586"/>
              <a:gd name="connsiteY172" fmla="*/ 570289 h 626150"/>
              <a:gd name="connsiteX173" fmla="*/ 146298 w 1689586"/>
              <a:gd name="connsiteY173" fmla="*/ 554041 h 626150"/>
              <a:gd name="connsiteX174" fmla="*/ 154153 w 1689586"/>
              <a:gd name="connsiteY174" fmla="*/ 534302 h 626150"/>
              <a:gd name="connsiteX175" fmla="*/ 176377 w 1689586"/>
              <a:gd name="connsiteY175" fmla="*/ 523761 h 626150"/>
              <a:gd name="connsiteX176" fmla="*/ 214647 w 1689586"/>
              <a:gd name="connsiteY176" fmla="*/ 516241 h 626150"/>
              <a:gd name="connsiteX177" fmla="*/ 214647 w 1689586"/>
              <a:gd name="connsiteY177" fmla="*/ 512146 h 626150"/>
              <a:gd name="connsiteX178" fmla="*/ 208738 w 1689586"/>
              <a:gd name="connsiteY178" fmla="*/ 495495 h 626150"/>
              <a:gd name="connsiteX179" fmla="*/ 192491 w 1689586"/>
              <a:gd name="connsiteY179" fmla="*/ 489587 h 626150"/>
              <a:gd name="connsiteX180" fmla="*/ 175974 w 1689586"/>
              <a:gd name="connsiteY180" fmla="*/ 494085 h 626150"/>
              <a:gd name="connsiteX181" fmla="*/ 165904 w 1689586"/>
              <a:gd name="connsiteY181" fmla="*/ 508722 h 626150"/>
              <a:gd name="connsiteX182" fmla="*/ 146567 w 1689586"/>
              <a:gd name="connsiteY182" fmla="*/ 500531 h 626150"/>
              <a:gd name="connsiteX183" fmla="*/ 162546 w 1689586"/>
              <a:gd name="connsiteY183" fmla="*/ 479449 h 626150"/>
              <a:gd name="connsiteX184" fmla="*/ 193363 w 1689586"/>
              <a:gd name="connsiteY184" fmla="*/ 471526 h 626150"/>
              <a:gd name="connsiteX185" fmla="*/ 1395847 w 1689586"/>
              <a:gd name="connsiteY185" fmla="*/ 471459 h 626150"/>
              <a:gd name="connsiteX186" fmla="*/ 1416392 w 1689586"/>
              <a:gd name="connsiteY186" fmla="*/ 475890 h 626150"/>
              <a:gd name="connsiteX187" fmla="*/ 1430894 w 1689586"/>
              <a:gd name="connsiteY187" fmla="*/ 489117 h 626150"/>
              <a:gd name="connsiteX188" fmla="*/ 1436265 w 1689586"/>
              <a:gd name="connsiteY188" fmla="*/ 511475 h 626150"/>
              <a:gd name="connsiteX189" fmla="*/ 1436265 w 1689586"/>
              <a:gd name="connsiteY189" fmla="*/ 581099 h 626150"/>
              <a:gd name="connsiteX190" fmla="*/ 1413303 w 1689586"/>
              <a:gd name="connsiteY190" fmla="*/ 581099 h 626150"/>
              <a:gd name="connsiteX191" fmla="*/ 1413303 w 1689586"/>
              <a:gd name="connsiteY191" fmla="*/ 518591 h 626150"/>
              <a:gd name="connsiteX192" fmla="*/ 1406724 w 1689586"/>
              <a:gd name="connsiteY192" fmla="*/ 496569 h 626150"/>
              <a:gd name="connsiteX193" fmla="*/ 1390274 w 1689586"/>
              <a:gd name="connsiteY193" fmla="*/ 490460 h 626150"/>
              <a:gd name="connsiteX194" fmla="*/ 1376510 w 1689586"/>
              <a:gd name="connsiteY194" fmla="*/ 493817 h 626150"/>
              <a:gd name="connsiteX195" fmla="*/ 1365432 w 1689586"/>
              <a:gd name="connsiteY195" fmla="*/ 504425 h 626150"/>
              <a:gd name="connsiteX196" fmla="*/ 1361001 w 1689586"/>
              <a:gd name="connsiteY196" fmla="*/ 523963 h 626150"/>
              <a:gd name="connsiteX197" fmla="*/ 1361001 w 1689586"/>
              <a:gd name="connsiteY197" fmla="*/ 581099 h 626150"/>
              <a:gd name="connsiteX198" fmla="*/ 1338039 w 1689586"/>
              <a:gd name="connsiteY198" fmla="*/ 581099 h 626150"/>
              <a:gd name="connsiteX199" fmla="*/ 1338039 w 1689586"/>
              <a:gd name="connsiteY199" fmla="*/ 473675 h 626150"/>
              <a:gd name="connsiteX200" fmla="*/ 1358450 w 1689586"/>
              <a:gd name="connsiteY200" fmla="*/ 473675 h 626150"/>
              <a:gd name="connsiteX201" fmla="*/ 1359457 w 1689586"/>
              <a:gd name="connsiteY201" fmla="*/ 492474 h 626150"/>
              <a:gd name="connsiteX202" fmla="*/ 1365634 w 1689586"/>
              <a:gd name="connsiteY202" fmla="*/ 483209 h 626150"/>
              <a:gd name="connsiteX203" fmla="*/ 1379196 w 1689586"/>
              <a:gd name="connsiteY203" fmla="*/ 474279 h 626150"/>
              <a:gd name="connsiteX204" fmla="*/ 1395847 w 1689586"/>
              <a:gd name="connsiteY204" fmla="*/ 471459 h 626150"/>
              <a:gd name="connsiteX205" fmla="*/ 78285 w 1689586"/>
              <a:gd name="connsiteY205" fmla="*/ 439299 h 626150"/>
              <a:gd name="connsiteX206" fmla="*/ 101516 w 1689586"/>
              <a:gd name="connsiteY206" fmla="*/ 439299 h 626150"/>
              <a:gd name="connsiteX207" fmla="*/ 101516 w 1689586"/>
              <a:gd name="connsiteY207" fmla="*/ 530811 h 626150"/>
              <a:gd name="connsiteX208" fmla="*/ 87886 w 1689586"/>
              <a:gd name="connsiteY208" fmla="*/ 569350 h 626150"/>
              <a:gd name="connsiteX209" fmla="*/ 49952 w 1689586"/>
              <a:gd name="connsiteY209" fmla="*/ 583181 h 626150"/>
              <a:gd name="connsiteX210" fmla="*/ 21619 w 1689586"/>
              <a:gd name="connsiteY210" fmla="*/ 576735 h 626150"/>
              <a:gd name="connsiteX211" fmla="*/ 6378 w 1689586"/>
              <a:gd name="connsiteY211" fmla="*/ 558607 h 626150"/>
              <a:gd name="connsiteX212" fmla="*/ 4901 w 1689586"/>
              <a:gd name="connsiteY212" fmla="*/ 531416 h 626150"/>
              <a:gd name="connsiteX213" fmla="*/ 27057 w 1689586"/>
              <a:gd name="connsiteY213" fmla="*/ 527320 h 626150"/>
              <a:gd name="connsiteX214" fmla="*/ 29877 w 1689586"/>
              <a:gd name="connsiteY214" fmla="*/ 554512 h 626150"/>
              <a:gd name="connsiteX215" fmla="*/ 50086 w 1689586"/>
              <a:gd name="connsiteY215" fmla="*/ 563240 h 626150"/>
              <a:gd name="connsiteX216" fmla="*/ 72310 w 1689586"/>
              <a:gd name="connsiteY216" fmla="*/ 553908 h 626150"/>
              <a:gd name="connsiteX217" fmla="*/ 78419 w 1689586"/>
              <a:gd name="connsiteY217" fmla="*/ 526514 h 626150"/>
              <a:gd name="connsiteX218" fmla="*/ 78285 w 1689586"/>
              <a:gd name="connsiteY218" fmla="*/ 526514 h 626150"/>
              <a:gd name="connsiteX219" fmla="*/ 215721 w 1689586"/>
              <a:gd name="connsiteY219" fmla="*/ 430705 h 626150"/>
              <a:gd name="connsiteX220" fmla="*/ 225927 w 1689586"/>
              <a:gd name="connsiteY220" fmla="*/ 434331 h 626150"/>
              <a:gd name="connsiteX221" fmla="*/ 229686 w 1689586"/>
              <a:gd name="connsiteY221" fmla="*/ 444200 h 626150"/>
              <a:gd name="connsiteX222" fmla="*/ 225927 w 1689586"/>
              <a:gd name="connsiteY222" fmla="*/ 454003 h 626150"/>
              <a:gd name="connsiteX223" fmla="*/ 215721 w 1689586"/>
              <a:gd name="connsiteY223" fmla="*/ 457763 h 626150"/>
              <a:gd name="connsiteX224" fmla="*/ 205517 w 1689586"/>
              <a:gd name="connsiteY224" fmla="*/ 454003 h 626150"/>
              <a:gd name="connsiteX225" fmla="*/ 201756 w 1689586"/>
              <a:gd name="connsiteY225" fmla="*/ 444200 h 626150"/>
              <a:gd name="connsiteX226" fmla="*/ 205517 w 1689586"/>
              <a:gd name="connsiteY226" fmla="*/ 434331 h 626150"/>
              <a:gd name="connsiteX227" fmla="*/ 215721 w 1689586"/>
              <a:gd name="connsiteY227" fmla="*/ 430705 h 626150"/>
              <a:gd name="connsiteX228" fmla="*/ 172281 w 1689586"/>
              <a:gd name="connsiteY228" fmla="*/ 430705 h 626150"/>
              <a:gd name="connsiteX229" fmla="*/ 182487 w 1689586"/>
              <a:gd name="connsiteY229" fmla="*/ 434331 h 626150"/>
              <a:gd name="connsiteX230" fmla="*/ 186246 w 1689586"/>
              <a:gd name="connsiteY230" fmla="*/ 444200 h 626150"/>
              <a:gd name="connsiteX231" fmla="*/ 182487 w 1689586"/>
              <a:gd name="connsiteY231" fmla="*/ 454003 h 626150"/>
              <a:gd name="connsiteX232" fmla="*/ 172281 w 1689586"/>
              <a:gd name="connsiteY232" fmla="*/ 457763 h 626150"/>
              <a:gd name="connsiteX233" fmla="*/ 162210 w 1689586"/>
              <a:gd name="connsiteY233" fmla="*/ 454003 h 626150"/>
              <a:gd name="connsiteX234" fmla="*/ 158316 w 1689586"/>
              <a:gd name="connsiteY234" fmla="*/ 444200 h 626150"/>
              <a:gd name="connsiteX235" fmla="*/ 162210 w 1689586"/>
              <a:gd name="connsiteY235" fmla="*/ 434331 h 626150"/>
              <a:gd name="connsiteX236" fmla="*/ 172281 w 1689586"/>
              <a:gd name="connsiteY236" fmla="*/ 430705 h 626150"/>
              <a:gd name="connsiteX237" fmla="*/ 1642251 w 1689586"/>
              <a:gd name="connsiteY237" fmla="*/ 427012 h 626150"/>
              <a:gd name="connsiteX238" fmla="*/ 1653531 w 1689586"/>
              <a:gd name="connsiteY238" fmla="*/ 430638 h 626150"/>
              <a:gd name="connsiteX239" fmla="*/ 1657492 w 1689586"/>
              <a:gd name="connsiteY239" fmla="*/ 441179 h 626150"/>
              <a:gd name="connsiteX240" fmla="*/ 1653531 w 1689586"/>
              <a:gd name="connsiteY240" fmla="*/ 451787 h 626150"/>
              <a:gd name="connsiteX241" fmla="*/ 1642251 w 1689586"/>
              <a:gd name="connsiteY241" fmla="*/ 455547 h 626150"/>
              <a:gd name="connsiteX242" fmla="*/ 1630770 w 1689586"/>
              <a:gd name="connsiteY242" fmla="*/ 451787 h 626150"/>
              <a:gd name="connsiteX243" fmla="*/ 1626809 w 1689586"/>
              <a:gd name="connsiteY243" fmla="*/ 441179 h 626150"/>
              <a:gd name="connsiteX244" fmla="*/ 1630770 w 1689586"/>
              <a:gd name="connsiteY244" fmla="*/ 430638 h 626150"/>
              <a:gd name="connsiteX245" fmla="*/ 1642251 w 1689586"/>
              <a:gd name="connsiteY245" fmla="*/ 427012 h 626150"/>
              <a:gd name="connsiteX246" fmla="*/ 541419 w 1689586"/>
              <a:gd name="connsiteY246" fmla="*/ 427012 h 626150"/>
              <a:gd name="connsiteX247" fmla="*/ 552699 w 1689586"/>
              <a:gd name="connsiteY247" fmla="*/ 430638 h 626150"/>
              <a:gd name="connsiteX248" fmla="*/ 556660 w 1689586"/>
              <a:gd name="connsiteY248" fmla="*/ 441179 h 626150"/>
              <a:gd name="connsiteX249" fmla="*/ 552699 w 1689586"/>
              <a:gd name="connsiteY249" fmla="*/ 451787 h 626150"/>
              <a:gd name="connsiteX250" fmla="*/ 541419 w 1689586"/>
              <a:gd name="connsiteY250" fmla="*/ 455547 h 626150"/>
              <a:gd name="connsiteX251" fmla="*/ 529938 w 1689586"/>
              <a:gd name="connsiteY251" fmla="*/ 451787 h 626150"/>
              <a:gd name="connsiteX252" fmla="*/ 525977 w 1689586"/>
              <a:gd name="connsiteY252" fmla="*/ 441179 h 626150"/>
              <a:gd name="connsiteX253" fmla="*/ 529938 w 1689586"/>
              <a:gd name="connsiteY253" fmla="*/ 430638 h 626150"/>
              <a:gd name="connsiteX254" fmla="*/ 541419 w 1689586"/>
              <a:gd name="connsiteY254" fmla="*/ 427012 h 626150"/>
              <a:gd name="connsiteX255" fmla="*/ 1488232 w 1689586"/>
              <a:gd name="connsiteY255" fmla="*/ 425333 h 626150"/>
              <a:gd name="connsiteX256" fmla="*/ 1511194 w 1689586"/>
              <a:gd name="connsiteY256" fmla="*/ 425333 h 626150"/>
              <a:gd name="connsiteX257" fmla="*/ 1511194 w 1689586"/>
              <a:gd name="connsiteY257" fmla="*/ 526245 h 626150"/>
              <a:gd name="connsiteX258" fmla="*/ 1562355 w 1689586"/>
              <a:gd name="connsiteY258" fmla="*/ 473674 h 626150"/>
              <a:gd name="connsiteX259" fmla="*/ 1589614 w 1689586"/>
              <a:gd name="connsiteY259" fmla="*/ 473674 h 626150"/>
              <a:gd name="connsiteX260" fmla="*/ 1548524 w 1689586"/>
              <a:gd name="connsiteY260" fmla="*/ 515704 h 626150"/>
              <a:gd name="connsiteX261" fmla="*/ 1592232 w 1689586"/>
              <a:gd name="connsiteY261" fmla="*/ 581099 h 626150"/>
              <a:gd name="connsiteX262" fmla="*/ 1565578 w 1689586"/>
              <a:gd name="connsiteY262" fmla="*/ 581099 h 626150"/>
              <a:gd name="connsiteX263" fmla="*/ 1532410 w 1689586"/>
              <a:gd name="connsiteY263" fmla="*/ 530609 h 626150"/>
              <a:gd name="connsiteX264" fmla="*/ 1511194 w 1689586"/>
              <a:gd name="connsiteY264" fmla="*/ 552631 h 626150"/>
              <a:gd name="connsiteX265" fmla="*/ 1511194 w 1689586"/>
              <a:gd name="connsiteY265" fmla="*/ 581099 h 626150"/>
              <a:gd name="connsiteX266" fmla="*/ 1488232 w 1689586"/>
              <a:gd name="connsiteY266" fmla="*/ 581099 h 626150"/>
              <a:gd name="connsiteX267" fmla="*/ 605874 w 1689586"/>
              <a:gd name="connsiteY267" fmla="*/ 425333 h 626150"/>
              <a:gd name="connsiteX268" fmla="*/ 628836 w 1689586"/>
              <a:gd name="connsiteY268" fmla="*/ 425333 h 626150"/>
              <a:gd name="connsiteX269" fmla="*/ 628836 w 1689586"/>
              <a:gd name="connsiteY269" fmla="*/ 526245 h 626150"/>
              <a:gd name="connsiteX270" fmla="*/ 679997 w 1689586"/>
              <a:gd name="connsiteY270" fmla="*/ 473674 h 626150"/>
              <a:gd name="connsiteX271" fmla="*/ 707256 w 1689586"/>
              <a:gd name="connsiteY271" fmla="*/ 473674 h 626150"/>
              <a:gd name="connsiteX272" fmla="*/ 666099 w 1689586"/>
              <a:gd name="connsiteY272" fmla="*/ 515704 h 626150"/>
              <a:gd name="connsiteX273" fmla="*/ 709807 w 1689586"/>
              <a:gd name="connsiteY273" fmla="*/ 581099 h 626150"/>
              <a:gd name="connsiteX274" fmla="*/ 683220 w 1689586"/>
              <a:gd name="connsiteY274" fmla="*/ 581099 h 626150"/>
              <a:gd name="connsiteX275" fmla="*/ 650052 w 1689586"/>
              <a:gd name="connsiteY275" fmla="*/ 530609 h 626150"/>
              <a:gd name="connsiteX276" fmla="*/ 628836 w 1689586"/>
              <a:gd name="connsiteY276" fmla="*/ 552631 h 626150"/>
              <a:gd name="connsiteX277" fmla="*/ 628836 w 1689586"/>
              <a:gd name="connsiteY277" fmla="*/ 581099 h 626150"/>
              <a:gd name="connsiteX278" fmla="*/ 605874 w 1689586"/>
              <a:gd name="connsiteY278" fmla="*/ 581099 h 626150"/>
              <a:gd name="connsiteX279" fmla="*/ 451317 w 1689586"/>
              <a:gd name="connsiteY279" fmla="*/ 85402 h 626150"/>
              <a:gd name="connsiteX280" fmla="*/ 424259 w 1689586"/>
              <a:gd name="connsiteY280" fmla="*/ 93929 h 626150"/>
              <a:gd name="connsiteX281" fmla="*/ 408615 w 1689586"/>
              <a:gd name="connsiteY281" fmla="*/ 120047 h 626150"/>
              <a:gd name="connsiteX282" fmla="*/ 403513 w 1689586"/>
              <a:gd name="connsiteY282" fmla="*/ 165904 h 626150"/>
              <a:gd name="connsiteX283" fmla="*/ 408615 w 1689586"/>
              <a:gd name="connsiteY283" fmla="*/ 211492 h 626150"/>
              <a:gd name="connsiteX284" fmla="*/ 424259 w 1689586"/>
              <a:gd name="connsiteY284" fmla="*/ 237811 h 626150"/>
              <a:gd name="connsiteX285" fmla="*/ 451317 w 1689586"/>
              <a:gd name="connsiteY285" fmla="*/ 246338 h 626150"/>
              <a:gd name="connsiteX286" fmla="*/ 478374 w 1689586"/>
              <a:gd name="connsiteY286" fmla="*/ 237811 h 626150"/>
              <a:gd name="connsiteX287" fmla="*/ 493749 w 1689586"/>
              <a:gd name="connsiteY287" fmla="*/ 211492 h 626150"/>
              <a:gd name="connsiteX288" fmla="*/ 498650 w 1689586"/>
              <a:gd name="connsiteY288" fmla="*/ 165904 h 626150"/>
              <a:gd name="connsiteX289" fmla="*/ 493749 w 1689586"/>
              <a:gd name="connsiteY289" fmla="*/ 120047 h 626150"/>
              <a:gd name="connsiteX290" fmla="*/ 478374 w 1689586"/>
              <a:gd name="connsiteY290" fmla="*/ 93929 h 626150"/>
              <a:gd name="connsiteX291" fmla="*/ 451317 w 1689586"/>
              <a:gd name="connsiteY291" fmla="*/ 85402 h 626150"/>
              <a:gd name="connsiteX292" fmla="*/ 1515894 w 1689586"/>
              <a:gd name="connsiteY292" fmla="*/ 82918 h 626150"/>
              <a:gd name="connsiteX293" fmla="*/ 1489038 w 1689586"/>
              <a:gd name="connsiteY293" fmla="*/ 194640 h 626150"/>
              <a:gd name="connsiteX294" fmla="*/ 1542213 w 1689586"/>
              <a:gd name="connsiteY294" fmla="*/ 194640 h 626150"/>
              <a:gd name="connsiteX295" fmla="*/ 1448082 w 1689586"/>
              <a:gd name="connsiteY295" fmla="*/ 4901 h 626150"/>
              <a:gd name="connsiteX296" fmla="*/ 1584713 w 1689586"/>
              <a:gd name="connsiteY296" fmla="*/ 4901 h 626150"/>
              <a:gd name="connsiteX297" fmla="*/ 1689586 w 1689586"/>
              <a:gd name="connsiteY297" fmla="*/ 326906 h 626150"/>
              <a:gd name="connsiteX298" fmla="*/ 1573433 w 1689586"/>
              <a:gd name="connsiteY298" fmla="*/ 326906 h 626150"/>
              <a:gd name="connsiteX299" fmla="*/ 1558797 w 1689586"/>
              <a:gd name="connsiteY299" fmla="*/ 265405 h 626150"/>
              <a:gd name="connsiteX300" fmla="*/ 1471984 w 1689586"/>
              <a:gd name="connsiteY300" fmla="*/ 265405 h 626150"/>
              <a:gd name="connsiteX301" fmla="*/ 1456878 w 1689586"/>
              <a:gd name="connsiteY301" fmla="*/ 326906 h 626150"/>
              <a:gd name="connsiteX302" fmla="*/ 1343679 w 1689586"/>
              <a:gd name="connsiteY302" fmla="*/ 326906 h 626150"/>
              <a:gd name="connsiteX303" fmla="*/ 1205638 w 1689586"/>
              <a:gd name="connsiteY303" fmla="*/ 4901 h 626150"/>
              <a:gd name="connsiteX304" fmla="*/ 1319307 w 1689586"/>
              <a:gd name="connsiteY304" fmla="*/ 4901 h 626150"/>
              <a:gd name="connsiteX305" fmla="*/ 1319307 w 1689586"/>
              <a:gd name="connsiteY305" fmla="*/ 194237 h 626150"/>
              <a:gd name="connsiteX306" fmla="*/ 1280298 w 1689586"/>
              <a:gd name="connsiteY306" fmla="*/ 295686 h 626150"/>
              <a:gd name="connsiteX307" fmla="*/ 1167570 w 1689586"/>
              <a:gd name="connsiteY307" fmla="*/ 331807 h 626150"/>
              <a:gd name="connsiteX308" fmla="*/ 1080959 w 1689586"/>
              <a:gd name="connsiteY308" fmla="*/ 312807 h 626150"/>
              <a:gd name="connsiteX309" fmla="*/ 1036579 w 1689586"/>
              <a:gd name="connsiteY309" fmla="*/ 260571 h 626150"/>
              <a:gd name="connsiteX310" fmla="*/ 1030939 w 1689586"/>
              <a:gd name="connsiteY310" fmla="*/ 185441 h 626150"/>
              <a:gd name="connsiteX311" fmla="*/ 1143668 w 1689586"/>
              <a:gd name="connsiteY311" fmla="*/ 166441 h 626150"/>
              <a:gd name="connsiteX312" fmla="*/ 1145346 w 1689586"/>
              <a:gd name="connsiteY312" fmla="*/ 229351 h 626150"/>
              <a:gd name="connsiteX313" fmla="*/ 1173411 w 1689586"/>
              <a:gd name="connsiteY313" fmla="*/ 246405 h 626150"/>
              <a:gd name="connsiteX314" fmla="*/ 1197783 w 1689586"/>
              <a:gd name="connsiteY314" fmla="*/ 232238 h 626150"/>
              <a:gd name="connsiteX315" fmla="*/ 1205571 w 1689586"/>
              <a:gd name="connsiteY315" fmla="*/ 185911 h 626150"/>
              <a:gd name="connsiteX316" fmla="*/ 1205638 w 1689586"/>
              <a:gd name="connsiteY316" fmla="*/ 185911 h 626150"/>
              <a:gd name="connsiteX317" fmla="*/ 665494 w 1689586"/>
              <a:gd name="connsiteY317" fmla="*/ 4901 h 626150"/>
              <a:gd name="connsiteX318" fmla="*/ 779163 w 1689586"/>
              <a:gd name="connsiteY318" fmla="*/ 4901 h 626150"/>
              <a:gd name="connsiteX319" fmla="*/ 779163 w 1689586"/>
              <a:gd name="connsiteY319" fmla="*/ 123471 h 626150"/>
              <a:gd name="connsiteX320" fmla="*/ 867452 w 1689586"/>
              <a:gd name="connsiteY320" fmla="*/ 123471 h 626150"/>
              <a:gd name="connsiteX321" fmla="*/ 867452 w 1689586"/>
              <a:gd name="connsiteY321" fmla="*/ 4901 h 626150"/>
              <a:gd name="connsiteX322" fmla="*/ 981188 w 1689586"/>
              <a:gd name="connsiteY322" fmla="*/ 4901 h 626150"/>
              <a:gd name="connsiteX323" fmla="*/ 981188 w 1689586"/>
              <a:gd name="connsiteY323" fmla="*/ 326906 h 626150"/>
              <a:gd name="connsiteX324" fmla="*/ 867452 w 1689586"/>
              <a:gd name="connsiteY324" fmla="*/ 326906 h 626150"/>
              <a:gd name="connsiteX325" fmla="*/ 867452 w 1689586"/>
              <a:gd name="connsiteY325" fmla="*/ 206859 h 626150"/>
              <a:gd name="connsiteX326" fmla="*/ 779163 w 1689586"/>
              <a:gd name="connsiteY326" fmla="*/ 206859 h 626150"/>
              <a:gd name="connsiteX327" fmla="*/ 779163 w 1689586"/>
              <a:gd name="connsiteY327" fmla="*/ 326906 h 626150"/>
              <a:gd name="connsiteX328" fmla="*/ 665494 w 1689586"/>
              <a:gd name="connsiteY328" fmla="*/ 326906 h 626150"/>
              <a:gd name="connsiteX329" fmla="*/ 0 w 1689586"/>
              <a:gd name="connsiteY329" fmla="*/ 4901 h 626150"/>
              <a:gd name="connsiteX330" fmla="*/ 113669 w 1689586"/>
              <a:gd name="connsiteY330" fmla="*/ 4901 h 626150"/>
              <a:gd name="connsiteX331" fmla="*/ 113669 w 1689586"/>
              <a:gd name="connsiteY331" fmla="*/ 243451 h 626150"/>
              <a:gd name="connsiteX332" fmla="*/ 259564 w 1689586"/>
              <a:gd name="connsiteY332" fmla="*/ 243451 h 626150"/>
              <a:gd name="connsiteX333" fmla="*/ 259564 w 1689586"/>
              <a:gd name="connsiteY333" fmla="*/ 326906 h 626150"/>
              <a:gd name="connsiteX334" fmla="*/ 0 w 1689586"/>
              <a:gd name="connsiteY334" fmla="*/ 326906 h 626150"/>
              <a:gd name="connsiteX335" fmla="*/ 451317 w 1689586"/>
              <a:gd name="connsiteY335" fmla="*/ 0 h 626150"/>
              <a:gd name="connsiteX336" fmla="*/ 539136 w 1689586"/>
              <a:gd name="connsiteY336" fmla="*/ 19538 h 626150"/>
              <a:gd name="connsiteX337" fmla="*/ 595265 w 1689586"/>
              <a:gd name="connsiteY337" fmla="*/ 76137 h 626150"/>
              <a:gd name="connsiteX338" fmla="*/ 614803 w 1689586"/>
              <a:gd name="connsiteY338" fmla="*/ 165904 h 626150"/>
              <a:gd name="connsiteX339" fmla="*/ 595265 w 1689586"/>
              <a:gd name="connsiteY339" fmla="*/ 255670 h 626150"/>
              <a:gd name="connsiteX340" fmla="*/ 539136 w 1689586"/>
              <a:gd name="connsiteY340" fmla="*/ 312270 h 626150"/>
              <a:gd name="connsiteX341" fmla="*/ 451317 w 1689586"/>
              <a:gd name="connsiteY341" fmla="*/ 331807 h 626150"/>
              <a:gd name="connsiteX342" fmla="*/ 363766 w 1689586"/>
              <a:gd name="connsiteY342" fmla="*/ 312270 h 626150"/>
              <a:gd name="connsiteX343" fmla="*/ 307166 w 1689586"/>
              <a:gd name="connsiteY343" fmla="*/ 255670 h 626150"/>
              <a:gd name="connsiteX344" fmla="*/ 287427 w 1689586"/>
              <a:gd name="connsiteY344" fmla="*/ 165904 h 626150"/>
              <a:gd name="connsiteX345" fmla="*/ 307166 w 1689586"/>
              <a:gd name="connsiteY345" fmla="*/ 76137 h 626150"/>
              <a:gd name="connsiteX346" fmla="*/ 363766 w 1689586"/>
              <a:gd name="connsiteY346" fmla="*/ 19538 h 626150"/>
              <a:gd name="connsiteX347" fmla="*/ 451317 w 1689586"/>
              <a:gd name="connsiteY347" fmla="*/ 0 h 626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</a:cxnLst>
            <a:rect l="l" t="t" r="r" b="b"/>
            <a:pathLst>
              <a:path w="1689586" h="626150">
                <a:moveTo>
                  <a:pt x="808705" y="532221"/>
                </a:moveTo>
                <a:lnTo>
                  <a:pt x="781647" y="537793"/>
                </a:lnTo>
                <a:cubicBezTo>
                  <a:pt x="775605" y="538935"/>
                  <a:pt x="771106" y="540613"/>
                  <a:pt x="768085" y="542762"/>
                </a:cubicBezTo>
                <a:cubicBezTo>
                  <a:pt x="765064" y="544910"/>
                  <a:pt x="763587" y="548267"/>
                  <a:pt x="763587" y="552229"/>
                </a:cubicBezTo>
                <a:cubicBezTo>
                  <a:pt x="763587" y="556190"/>
                  <a:pt x="765131" y="559413"/>
                  <a:pt x="768219" y="561763"/>
                </a:cubicBezTo>
                <a:cubicBezTo>
                  <a:pt x="771308" y="564112"/>
                  <a:pt x="775403" y="565321"/>
                  <a:pt x="780573" y="565321"/>
                </a:cubicBezTo>
                <a:cubicBezTo>
                  <a:pt x="784132" y="565321"/>
                  <a:pt x="787623" y="564918"/>
                  <a:pt x="790980" y="564045"/>
                </a:cubicBezTo>
                <a:cubicBezTo>
                  <a:pt x="794337" y="563240"/>
                  <a:pt x="797358" y="561830"/>
                  <a:pt x="800111" y="559883"/>
                </a:cubicBezTo>
                <a:cubicBezTo>
                  <a:pt x="802797" y="557936"/>
                  <a:pt x="804945" y="555451"/>
                  <a:pt x="806422" y="552363"/>
                </a:cubicBezTo>
                <a:lnTo>
                  <a:pt x="806422" y="552296"/>
                </a:lnTo>
                <a:cubicBezTo>
                  <a:pt x="807966" y="549207"/>
                  <a:pt x="808705" y="545515"/>
                  <a:pt x="808705" y="541218"/>
                </a:cubicBezTo>
                <a:close/>
                <a:moveTo>
                  <a:pt x="214647" y="532221"/>
                </a:moveTo>
                <a:lnTo>
                  <a:pt x="187589" y="537793"/>
                </a:lnTo>
                <a:cubicBezTo>
                  <a:pt x="181547" y="538935"/>
                  <a:pt x="177048" y="540613"/>
                  <a:pt x="174027" y="542762"/>
                </a:cubicBezTo>
                <a:cubicBezTo>
                  <a:pt x="171006" y="544910"/>
                  <a:pt x="169529" y="548267"/>
                  <a:pt x="169529" y="552229"/>
                </a:cubicBezTo>
                <a:cubicBezTo>
                  <a:pt x="169529" y="556190"/>
                  <a:pt x="171073" y="559413"/>
                  <a:pt x="174161" y="561763"/>
                </a:cubicBezTo>
                <a:cubicBezTo>
                  <a:pt x="177250" y="564112"/>
                  <a:pt x="181346" y="565321"/>
                  <a:pt x="186515" y="565321"/>
                </a:cubicBezTo>
                <a:cubicBezTo>
                  <a:pt x="190073" y="565321"/>
                  <a:pt x="193565" y="564918"/>
                  <a:pt x="196923" y="564045"/>
                </a:cubicBezTo>
                <a:cubicBezTo>
                  <a:pt x="200279" y="563240"/>
                  <a:pt x="203300" y="561830"/>
                  <a:pt x="206053" y="559883"/>
                </a:cubicBezTo>
                <a:cubicBezTo>
                  <a:pt x="208738" y="557936"/>
                  <a:pt x="210887" y="555451"/>
                  <a:pt x="212364" y="552363"/>
                </a:cubicBezTo>
                <a:lnTo>
                  <a:pt x="212364" y="552296"/>
                </a:lnTo>
                <a:cubicBezTo>
                  <a:pt x="213908" y="549207"/>
                  <a:pt x="214647" y="545515"/>
                  <a:pt x="214647" y="541218"/>
                </a:cubicBezTo>
                <a:close/>
                <a:moveTo>
                  <a:pt x="1089217" y="489990"/>
                </a:moveTo>
                <a:cubicBezTo>
                  <a:pt x="1083241" y="489990"/>
                  <a:pt x="1077937" y="491534"/>
                  <a:pt x="1073439" y="494622"/>
                </a:cubicBezTo>
                <a:cubicBezTo>
                  <a:pt x="1068940" y="497711"/>
                  <a:pt x="1065382" y="502008"/>
                  <a:pt x="1062898" y="507513"/>
                </a:cubicBezTo>
                <a:cubicBezTo>
                  <a:pt x="1060414" y="513019"/>
                  <a:pt x="1059138" y="519800"/>
                  <a:pt x="1059138" y="527387"/>
                </a:cubicBezTo>
                <a:cubicBezTo>
                  <a:pt x="1059138" y="534974"/>
                  <a:pt x="1060346" y="541553"/>
                  <a:pt x="1062763" y="547126"/>
                </a:cubicBezTo>
                <a:cubicBezTo>
                  <a:pt x="1065248" y="552699"/>
                  <a:pt x="1068672" y="556996"/>
                  <a:pt x="1073103" y="560017"/>
                </a:cubicBezTo>
                <a:cubicBezTo>
                  <a:pt x="1077534" y="563038"/>
                  <a:pt x="1082771" y="564515"/>
                  <a:pt x="1088814" y="564515"/>
                </a:cubicBezTo>
                <a:cubicBezTo>
                  <a:pt x="1098146" y="564515"/>
                  <a:pt x="1105398" y="561225"/>
                  <a:pt x="1110634" y="554646"/>
                </a:cubicBezTo>
                <a:lnTo>
                  <a:pt x="1110567" y="554646"/>
                </a:lnTo>
                <a:cubicBezTo>
                  <a:pt x="1115804" y="548066"/>
                  <a:pt x="1118423" y="539002"/>
                  <a:pt x="1118423" y="527387"/>
                </a:cubicBezTo>
                <a:cubicBezTo>
                  <a:pt x="1118423" y="515771"/>
                  <a:pt x="1115871" y="506640"/>
                  <a:pt x="1110702" y="499993"/>
                </a:cubicBezTo>
                <a:cubicBezTo>
                  <a:pt x="1105532" y="493347"/>
                  <a:pt x="1098348" y="489990"/>
                  <a:pt x="1089217" y="489990"/>
                </a:cubicBezTo>
                <a:close/>
                <a:moveTo>
                  <a:pt x="1630636" y="473674"/>
                </a:moveTo>
                <a:lnTo>
                  <a:pt x="1653598" y="473674"/>
                </a:lnTo>
                <a:lnTo>
                  <a:pt x="1653598" y="581099"/>
                </a:lnTo>
                <a:lnTo>
                  <a:pt x="1630636" y="581099"/>
                </a:lnTo>
                <a:close/>
                <a:moveTo>
                  <a:pt x="529804" y="473674"/>
                </a:moveTo>
                <a:lnTo>
                  <a:pt x="552766" y="473674"/>
                </a:lnTo>
                <a:lnTo>
                  <a:pt x="552766" y="581099"/>
                </a:lnTo>
                <a:lnTo>
                  <a:pt x="529804" y="581099"/>
                </a:lnTo>
                <a:close/>
                <a:moveTo>
                  <a:pt x="382162" y="473674"/>
                </a:moveTo>
                <a:lnTo>
                  <a:pt x="407340" y="473674"/>
                </a:lnTo>
                <a:lnTo>
                  <a:pt x="437821" y="561091"/>
                </a:lnTo>
                <a:lnTo>
                  <a:pt x="468974" y="473674"/>
                </a:lnTo>
                <a:lnTo>
                  <a:pt x="493078" y="473674"/>
                </a:lnTo>
                <a:lnTo>
                  <a:pt x="450309" y="581099"/>
                </a:lnTo>
                <a:lnTo>
                  <a:pt x="425132" y="581099"/>
                </a:lnTo>
                <a:close/>
                <a:moveTo>
                  <a:pt x="1187242" y="473607"/>
                </a:moveTo>
                <a:lnTo>
                  <a:pt x="1210204" y="473607"/>
                </a:lnTo>
                <a:lnTo>
                  <a:pt x="1210204" y="538733"/>
                </a:lnTo>
                <a:cubicBezTo>
                  <a:pt x="1210204" y="548468"/>
                  <a:pt x="1212285" y="555183"/>
                  <a:pt x="1216448" y="558808"/>
                </a:cubicBezTo>
                <a:cubicBezTo>
                  <a:pt x="1220611" y="562501"/>
                  <a:pt x="1226385" y="564314"/>
                  <a:pt x="1233837" y="564314"/>
                </a:cubicBezTo>
                <a:cubicBezTo>
                  <a:pt x="1237396" y="564314"/>
                  <a:pt x="1240887" y="563709"/>
                  <a:pt x="1244244" y="562501"/>
                </a:cubicBezTo>
                <a:cubicBezTo>
                  <a:pt x="1247601" y="561292"/>
                  <a:pt x="1250622" y="559412"/>
                  <a:pt x="1253375" y="556727"/>
                </a:cubicBezTo>
                <a:cubicBezTo>
                  <a:pt x="1256061" y="554041"/>
                  <a:pt x="1258209" y="550684"/>
                  <a:pt x="1259686" y="546521"/>
                </a:cubicBezTo>
                <a:cubicBezTo>
                  <a:pt x="1261231" y="542359"/>
                  <a:pt x="1261969" y="537457"/>
                  <a:pt x="1261969" y="531885"/>
                </a:cubicBezTo>
                <a:lnTo>
                  <a:pt x="1262103" y="531885"/>
                </a:lnTo>
                <a:lnTo>
                  <a:pt x="1262103" y="473674"/>
                </a:lnTo>
                <a:lnTo>
                  <a:pt x="1285065" y="473674"/>
                </a:lnTo>
                <a:lnTo>
                  <a:pt x="1285065" y="581099"/>
                </a:lnTo>
                <a:lnTo>
                  <a:pt x="1264856" y="581099"/>
                </a:lnTo>
                <a:lnTo>
                  <a:pt x="1263782" y="563709"/>
                </a:lnTo>
                <a:cubicBezTo>
                  <a:pt x="1260022" y="570490"/>
                  <a:pt x="1255054" y="575392"/>
                  <a:pt x="1248743" y="578547"/>
                </a:cubicBezTo>
                <a:cubicBezTo>
                  <a:pt x="1242431" y="581636"/>
                  <a:pt x="1234979" y="583247"/>
                  <a:pt x="1226385" y="583247"/>
                </a:cubicBezTo>
                <a:cubicBezTo>
                  <a:pt x="1219335" y="583247"/>
                  <a:pt x="1212890" y="581904"/>
                  <a:pt x="1206914" y="579353"/>
                </a:cubicBezTo>
                <a:cubicBezTo>
                  <a:pt x="1200939" y="576735"/>
                  <a:pt x="1196172" y="572572"/>
                  <a:pt x="1192613" y="566865"/>
                </a:cubicBezTo>
                <a:cubicBezTo>
                  <a:pt x="1189055" y="561091"/>
                  <a:pt x="1187242" y="553638"/>
                  <a:pt x="1187242" y="544507"/>
                </a:cubicBezTo>
                <a:close/>
                <a:moveTo>
                  <a:pt x="885379" y="473607"/>
                </a:moveTo>
                <a:lnTo>
                  <a:pt x="908341" y="473607"/>
                </a:lnTo>
                <a:lnTo>
                  <a:pt x="908341" y="538733"/>
                </a:lnTo>
                <a:cubicBezTo>
                  <a:pt x="908341" y="548468"/>
                  <a:pt x="910422" y="555115"/>
                  <a:pt x="914585" y="558808"/>
                </a:cubicBezTo>
                <a:cubicBezTo>
                  <a:pt x="918748" y="562501"/>
                  <a:pt x="924522" y="564314"/>
                  <a:pt x="931974" y="564314"/>
                </a:cubicBezTo>
                <a:cubicBezTo>
                  <a:pt x="935533" y="564314"/>
                  <a:pt x="939024" y="563709"/>
                  <a:pt x="942381" y="562501"/>
                </a:cubicBezTo>
                <a:cubicBezTo>
                  <a:pt x="945738" y="561292"/>
                  <a:pt x="948759" y="559412"/>
                  <a:pt x="951512" y="556727"/>
                </a:cubicBezTo>
                <a:cubicBezTo>
                  <a:pt x="954198" y="554041"/>
                  <a:pt x="956346" y="550684"/>
                  <a:pt x="957823" y="546521"/>
                </a:cubicBezTo>
                <a:cubicBezTo>
                  <a:pt x="959368" y="542359"/>
                  <a:pt x="960106" y="537457"/>
                  <a:pt x="960106" y="531885"/>
                </a:cubicBezTo>
                <a:lnTo>
                  <a:pt x="960241" y="531885"/>
                </a:lnTo>
                <a:lnTo>
                  <a:pt x="960241" y="473674"/>
                </a:lnTo>
                <a:lnTo>
                  <a:pt x="983202" y="473674"/>
                </a:lnTo>
                <a:lnTo>
                  <a:pt x="983202" y="581099"/>
                </a:lnTo>
                <a:lnTo>
                  <a:pt x="962993" y="581099"/>
                </a:lnTo>
                <a:lnTo>
                  <a:pt x="961919" y="563709"/>
                </a:lnTo>
                <a:cubicBezTo>
                  <a:pt x="958159" y="570490"/>
                  <a:pt x="953191" y="575392"/>
                  <a:pt x="946880" y="578547"/>
                </a:cubicBezTo>
                <a:cubicBezTo>
                  <a:pt x="940568" y="581636"/>
                  <a:pt x="933116" y="583247"/>
                  <a:pt x="924522" y="583247"/>
                </a:cubicBezTo>
                <a:cubicBezTo>
                  <a:pt x="917472" y="583247"/>
                  <a:pt x="911027" y="581904"/>
                  <a:pt x="905051" y="579353"/>
                </a:cubicBezTo>
                <a:cubicBezTo>
                  <a:pt x="899076" y="576735"/>
                  <a:pt x="894309" y="572572"/>
                  <a:pt x="890750" y="566865"/>
                </a:cubicBezTo>
                <a:cubicBezTo>
                  <a:pt x="887192" y="561091"/>
                  <a:pt x="885379" y="553638"/>
                  <a:pt x="885379" y="544507"/>
                </a:cubicBezTo>
                <a:close/>
                <a:moveTo>
                  <a:pt x="347569" y="471530"/>
                </a:moveTo>
                <a:lnTo>
                  <a:pt x="353963" y="472063"/>
                </a:lnTo>
                <a:cubicBezTo>
                  <a:pt x="356112" y="472399"/>
                  <a:pt x="357924" y="472936"/>
                  <a:pt x="359334" y="473674"/>
                </a:cubicBezTo>
                <a:lnTo>
                  <a:pt x="356112" y="493884"/>
                </a:lnTo>
                <a:cubicBezTo>
                  <a:pt x="354567" y="493279"/>
                  <a:pt x="352822" y="492809"/>
                  <a:pt x="350875" y="492474"/>
                </a:cubicBezTo>
                <a:cubicBezTo>
                  <a:pt x="348928" y="492138"/>
                  <a:pt x="346309" y="491937"/>
                  <a:pt x="343019" y="491937"/>
                </a:cubicBezTo>
                <a:cubicBezTo>
                  <a:pt x="338588" y="491937"/>
                  <a:pt x="334224" y="493145"/>
                  <a:pt x="329927" y="495495"/>
                </a:cubicBezTo>
                <a:cubicBezTo>
                  <a:pt x="325630" y="497845"/>
                  <a:pt x="322139" y="501403"/>
                  <a:pt x="319319" y="506103"/>
                </a:cubicBezTo>
                <a:cubicBezTo>
                  <a:pt x="316566" y="510870"/>
                  <a:pt x="315157" y="516846"/>
                  <a:pt x="315157" y="524164"/>
                </a:cubicBezTo>
                <a:lnTo>
                  <a:pt x="315157" y="581099"/>
                </a:lnTo>
                <a:lnTo>
                  <a:pt x="292194" y="581099"/>
                </a:lnTo>
                <a:lnTo>
                  <a:pt x="292194" y="473674"/>
                </a:lnTo>
                <a:lnTo>
                  <a:pt x="311732" y="473674"/>
                </a:lnTo>
                <a:lnTo>
                  <a:pt x="313880" y="493011"/>
                </a:lnTo>
                <a:cubicBezTo>
                  <a:pt x="316700" y="486028"/>
                  <a:pt x="320997" y="480657"/>
                  <a:pt x="326637" y="477032"/>
                </a:cubicBezTo>
                <a:close/>
                <a:moveTo>
                  <a:pt x="1094454" y="471526"/>
                </a:moveTo>
                <a:cubicBezTo>
                  <a:pt x="1103182" y="471526"/>
                  <a:pt x="1111105" y="473742"/>
                  <a:pt x="1118288" y="478173"/>
                </a:cubicBezTo>
                <a:lnTo>
                  <a:pt x="1118221" y="478173"/>
                </a:lnTo>
                <a:cubicBezTo>
                  <a:pt x="1125405" y="482604"/>
                  <a:pt x="1131045" y="488915"/>
                  <a:pt x="1135208" y="497174"/>
                </a:cubicBezTo>
                <a:cubicBezTo>
                  <a:pt x="1139371" y="505365"/>
                  <a:pt x="1141452" y="515369"/>
                  <a:pt x="1141452" y="527118"/>
                </a:cubicBezTo>
                <a:cubicBezTo>
                  <a:pt x="1141452" y="538868"/>
                  <a:pt x="1139371" y="548939"/>
                  <a:pt x="1135141" y="557331"/>
                </a:cubicBezTo>
                <a:cubicBezTo>
                  <a:pt x="1130911" y="565657"/>
                  <a:pt x="1125204" y="572102"/>
                  <a:pt x="1117953" y="576533"/>
                </a:cubicBezTo>
                <a:cubicBezTo>
                  <a:pt x="1110702" y="580965"/>
                  <a:pt x="1102980" y="583180"/>
                  <a:pt x="1093782" y="583180"/>
                </a:cubicBezTo>
                <a:cubicBezTo>
                  <a:pt x="1084584" y="583180"/>
                  <a:pt x="1076796" y="580830"/>
                  <a:pt x="1070350" y="575996"/>
                </a:cubicBezTo>
                <a:cubicBezTo>
                  <a:pt x="1065650" y="572438"/>
                  <a:pt x="1061958" y="568208"/>
                  <a:pt x="1059205" y="563240"/>
                </a:cubicBezTo>
                <a:lnTo>
                  <a:pt x="1059205" y="626150"/>
                </a:lnTo>
                <a:lnTo>
                  <a:pt x="1036243" y="626150"/>
                </a:lnTo>
                <a:lnTo>
                  <a:pt x="1036243" y="473607"/>
                </a:lnTo>
                <a:lnTo>
                  <a:pt x="1056654" y="473607"/>
                </a:lnTo>
                <a:lnTo>
                  <a:pt x="1057795" y="494085"/>
                </a:lnTo>
                <a:cubicBezTo>
                  <a:pt x="1059339" y="490930"/>
                  <a:pt x="1061085" y="487908"/>
                  <a:pt x="1063301" y="485223"/>
                </a:cubicBezTo>
                <a:cubicBezTo>
                  <a:pt x="1066859" y="480926"/>
                  <a:pt x="1071357" y="477569"/>
                  <a:pt x="1076729" y="475152"/>
                </a:cubicBezTo>
                <a:cubicBezTo>
                  <a:pt x="1082100" y="472735"/>
                  <a:pt x="1088008" y="471526"/>
                  <a:pt x="1094454" y="471526"/>
                </a:cubicBezTo>
                <a:close/>
                <a:moveTo>
                  <a:pt x="787421" y="471526"/>
                </a:moveTo>
                <a:cubicBezTo>
                  <a:pt x="796015" y="471526"/>
                  <a:pt x="803602" y="472869"/>
                  <a:pt x="810182" y="475689"/>
                </a:cubicBezTo>
                <a:cubicBezTo>
                  <a:pt x="816762" y="478441"/>
                  <a:pt x="821931" y="482671"/>
                  <a:pt x="825758" y="488244"/>
                </a:cubicBezTo>
                <a:cubicBezTo>
                  <a:pt x="829585" y="493817"/>
                  <a:pt x="831465" y="501001"/>
                  <a:pt x="831465" y="509729"/>
                </a:cubicBezTo>
                <a:lnTo>
                  <a:pt x="831465" y="557667"/>
                </a:lnTo>
                <a:lnTo>
                  <a:pt x="831465" y="557734"/>
                </a:lnTo>
                <a:cubicBezTo>
                  <a:pt x="831465" y="562971"/>
                  <a:pt x="834084" y="565657"/>
                  <a:pt x="839388" y="565657"/>
                </a:cubicBezTo>
                <a:cubicBezTo>
                  <a:pt x="841939" y="565657"/>
                  <a:pt x="844491" y="565321"/>
                  <a:pt x="846908" y="564582"/>
                </a:cubicBezTo>
                <a:lnTo>
                  <a:pt x="845632" y="580495"/>
                </a:lnTo>
                <a:cubicBezTo>
                  <a:pt x="842275" y="582039"/>
                  <a:pt x="838179" y="582845"/>
                  <a:pt x="833144" y="582845"/>
                </a:cubicBezTo>
                <a:cubicBezTo>
                  <a:pt x="828578" y="582845"/>
                  <a:pt x="824416" y="581972"/>
                  <a:pt x="820790" y="580360"/>
                </a:cubicBezTo>
                <a:cubicBezTo>
                  <a:pt x="817165" y="578749"/>
                  <a:pt x="814278" y="576198"/>
                  <a:pt x="812196" y="572841"/>
                </a:cubicBezTo>
                <a:cubicBezTo>
                  <a:pt x="811256" y="571296"/>
                  <a:pt x="810518" y="569484"/>
                  <a:pt x="809981" y="567537"/>
                </a:cubicBezTo>
                <a:cubicBezTo>
                  <a:pt x="808839" y="569282"/>
                  <a:pt x="807496" y="570961"/>
                  <a:pt x="805885" y="572438"/>
                </a:cubicBezTo>
                <a:cubicBezTo>
                  <a:pt x="801857" y="576131"/>
                  <a:pt x="797224" y="578816"/>
                  <a:pt x="791920" y="580629"/>
                </a:cubicBezTo>
                <a:cubicBezTo>
                  <a:pt x="786616" y="582442"/>
                  <a:pt x="781244" y="583315"/>
                  <a:pt x="775806" y="583315"/>
                </a:cubicBezTo>
                <a:cubicBezTo>
                  <a:pt x="769092" y="583315"/>
                  <a:pt x="763049" y="582240"/>
                  <a:pt x="757678" y="580092"/>
                </a:cubicBezTo>
                <a:cubicBezTo>
                  <a:pt x="752307" y="577943"/>
                  <a:pt x="748077" y="574653"/>
                  <a:pt x="744989" y="570289"/>
                </a:cubicBezTo>
                <a:cubicBezTo>
                  <a:pt x="741900" y="565925"/>
                  <a:pt x="740356" y="560487"/>
                  <a:pt x="740356" y="554041"/>
                </a:cubicBezTo>
                <a:cubicBezTo>
                  <a:pt x="740356" y="546052"/>
                  <a:pt x="742975" y="539472"/>
                  <a:pt x="748211" y="534302"/>
                </a:cubicBezTo>
                <a:cubicBezTo>
                  <a:pt x="753448" y="529132"/>
                  <a:pt x="760834" y="525641"/>
                  <a:pt x="770435" y="523761"/>
                </a:cubicBezTo>
                <a:lnTo>
                  <a:pt x="808705" y="516241"/>
                </a:lnTo>
                <a:lnTo>
                  <a:pt x="808705" y="512146"/>
                </a:lnTo>
                <a:cubicBezTo>
                  <a:pt x="808705" y="504962"/>
                  <a:pt x="806758" y="499456"/>
                  <a:pt x="802797" y="495495"/>
                </a:cubicBezTo>
                <a:cubicBezTo>
                  <a:pt x="798835" y="491534"/>
                  <a:pt x="793397" y="489587"/>
                  <a:pt x="786549" y="489587"/>
                </a:cubicBezTo>
                <a:cubicBezTo>
                  <a:pt x="780103" y="489587"/>
                  <a:pt x="774598" y="491064"/>
                  <a:pt x="770032" y="494085"/>
                </a:cubicBezTo>
                <a:cubicBezTo>
                  <a:pt x="765467" y="497106"/>
                  <a:pt x="762110" y="502008"/>
                  <a:pt x="759961" y="508722"/>
                </a:cubicBezTo>
                <a:lnTo>
                  <a:pt x="740625" y="500531"/>
                </a:lnTo>
                <a:cubicBezTo>
                  <a:pt x="743310" y="491735"/>
                  <a:pt x="748681" y="484753"/>
                  <a:pt x="756604" y="479449"/>
                </a:cubicBezTo>
                <a:cubicBezTo>
                  <a:pt x="764527" y="474212"/>
                  <a:pt x="774799" y="471526"/>
                  <a:pt x="787421" y="471526"/>
                </a:cubicBezTo>
                <a:close/>
                <a:moveTo>
                  <a:pt x="347518" y="471526"/>
                </a:moveTo>
                <a:lnTo>
                  <a:pt x="347585" y="471526"/>
                </a:lnTo>
                <a:lnTo>
                  <a:pt x="347569" y="471530"/>
                </a:lnTo>
                <a:close/>
                <a:moveTo>
                  <a:pt x="193363" y="471526"/>
                </a:moveTo>
                <a:cubicBezTo>
                  <a:pt x="201957" y="471526"/>
                  <a:pt x="209544" y="472869"/>
                  <a:pt x="216124" y="475689"/>
                </a:cubicBezTo>
                <a:cubicBezTo>
                  <a:pt x="222704" y="478441"/>
                  <a:pt x="227873" y="482671"/>
                  <a:pt x="231700" y="488244"/>
                </a:cubicBezTo>
                <a:cubicBezTo>
                  <a:pt x="235527" y="493817"/>
                  <a:pt x="237407" y="501001"/>
                  <a:pt x="237407" y="509729"/>
                </a:cubicBezTo>
                <a:lnTo>
                  <a:pt x="237407" y="557667"/>
                </a:lnTo>
                <a:lnTo>
                  <a:pt x="237407" y="557734"/>
                </a:lnTo>
                <a:cubicBezTo>
                  <a:pt x="237407" y="562971"/>
                  <a:pt x="240026" y="565657"/>
                  <a:pt x="245330" y="565657"/>
                </a:cubicBezTo>
                <a:cubicBezTo>
                  <a:pt x="247881" y="565657"/>
                  <a:pt x="250433" y="565321"/>
                  <a:pt x="252850" y="564582"/>
                </a:cubicBezTo>
                <a:lnTo>
                  <a:pt x="251574" y="580495"/>
                </a:lnTo>
                <a:cubicBezTo>
                  <a:pt x="248284" y="582039"/>
                  <a:pt x="244121" y="582845"/>
                  <a:pt x="239086" y="582845"/>
                </a:cubicBezTo>
                <a:cubicBezTo>
                  <a:pt x="234520" y="582845"/>
                  <a:pt x="230358" y="581972"/>
                  <a:pt x="226732" y="580360"/>
                </a:cubicBezTo>
                <a:cubicBezTo>
                  <a:pt x="223107" y="578749"/>
                  <a:pt x="220219" y="576198"/>
                  <a:pt x="218138" y="572841"/>
                </a:cubicBezTo>
                <a:cubicBezTo>
                  <a:pt x="217198" y="571296"/>
                  <a:pt x="216461" y="569484"/>
                  <a:pt x="215923" y="567537"/>
                </a:cubicBezTo>
                <a:cubicBezTo>
                  <a:pt x="214781" y="569282"/>
                  <a:pt x="213438" y="570961"/>
                  <a:pt x="211827" y="572438"/>
                </a:cubicBezTo>
                <a:cubicBezTo>
                  <a:pt x="207799" y="576131"/>
                  <a:pt x="203166" y="578816"/>
                  <a:pt x="197862" y="580629"/>
                </a:cubicBezTo>
                <a:cubicBezTo>
                  <a:pt x="192559" y="582442"/>
                  <a:pt x="187187" y="583315"/>
                  <a:pt x="181748" y="583315"/>
                </a:cubicBezTo>
                <a:cubicBezTo>
                  <a:pt x="175034" y="583315"/>
                  <a:pt x="168991" y="582240"/>
                  <a:pt x="163620" y="580092"/>
                </a:cubicBezTo>
                <a:cubicBezTo>
                  <a:pt x="158249" y="577943"/>
                  <a:pt x="154019" y="574653"/>
                  <a:pt x="150931" y="570289"/>
                </a:cubicBezTo>
                <a:cubicBezTo>
                  <a:pt x="147842" y="565925"/>
                  <a:pt x="146298" y="560487"/>
                  <a:pt x="146298" y="554041"/>
                </a:cubicBezTo>
                <a:cubicBezTo>
                  <a:pt x="146298" y="546052"/>
                  <a:pt x="148916" y="539472"/>
                  <a:pt x="154153" y="534302"/>
                </a:cubicBezTo>
                <a:cubicBezTo>
                  <a:pt x="159391" y="529132"/>
                  <a:pt x="166776" y="525641"/>
                  <a:pt x="176377" y="523761"/>
                </a:cubicBezTo>
                <a:lnTo>
                  <a:pt x="214647" y="516241"/>
                </a:lnTo>
                <a:lnTo>
                  <a:pt x="214647" y="512146"/>
                </a:lnTo>
                <a:cubicBezTo>
                  <a:pt x="214647" y="504962"/>
                  <a:pt x="212700" y="499456"/>
                  <a:pt x="208738" y="495495"/>
                </a:cubicBezTo>
                <a:cubicBezTo>
                  <a:pt x="204777" y="491534"/>
                  <a:pt x="199339" y="489587"/>
                  <a:pt x="192491" y="489587"/>
                </a:cubicBezTo>
                <a:cubicBezTo>
                  <a:pt x="186045" y="489587"/>
                  <a:pt x="180540" y="491064"/>
                  <a:pt x="175974" y="494085"/>
                </a:cubicBezTo>
                <a:cubicBezTo>
                  <a:pt x="171408" y="497106"/>
                  <a:pt x="168051" y="502008"/>
                  <a:pt x="165904" y="508722"/>
                </a:cubicBezTo>
                <a:lnTo>
                  <a:pt x="146567" y="500531"/>
                </a:lnTo>
                <a:cubicBezTo>
                  <a:pt x="149252" y="491735"/>
                  <a:pt x="154623" y="484753"/>
                  <a:pt x="162546" y="479449"/>
                </a:cubicBezTo>
                <a:cubicBezTo>
                  <a:pt x="170470" y="474212"/>
                  <a:pt x="180741" y="471526"/>
                  <a:pt x="193363" y="471526"/>
                </a:cubicBezTo>
                <a:close/>
                <a:moveTo>
                  <a:pt x="1395847" y="471459"/>
                </a:moveTo>
                <a:cubicBezTo>
                  <a:pt x="1403434" y="471459"/>
                  <a:pt x="1410282" y="472936"/>
                  <a:pt x="1416392" y="475890"/>
                </a:cubicBezTo>
                <a:cubicBezTo>
                  <a:pt x="1422502" y="478844"/>
                  <a:pt x="1427336" y="483209"/>
                  <a:pt x="1430894" y="489117"/>
                </a:cubicBezTo>
                <a:cubicBezTo>
                  <a:pt x="1434453" y="495025"/>
                  <a:pt x="1436265" y="502478"/>
                  <a:pt x="1436265" y="511475"/>
                </a:cubicBezTo>
                <a:lnTo>
                  <a:pt x="1436265" y="581099"/>
                </a:lnTo>
                <a:lnTo>
                  <a:pt x="1413303" y="581099"/>
                </a:lnTo>
                <a:lnTo>
                  <a:pt x="1413303" y="518591"/>
                </a:lnTo>
                <a:cubicBezTo>
                  <a:pt x="1413303" y="507983"/>
                  <a:pt x="1411088" y="500665"/>
                  <a:pt x="1406724" y="496569"/>
                </a:cubicBezTo>
                <a:cubicBezTo>
                  <a:pt x="1402359" y="492474"/>
                  <a:pt x="1396854" y="490460"/>
                  <a:pt x="1390274" y="490460"/>
                </a:cubicBezTo>
                <a:cubicBezTo>
                  <a:pt x="1385507" y="490460"/>
                  <a:pt x="1380942" y="491601"/>
                  <a:pt x="1376510" y="493817"/>
                </a:cubicBezTo>
                <a:cubicBezTo>
                  <a:pt x="1372079" y="496032"/>
                  <a:pt x="1368386" y="499591"/>
                  <a:pt x="1365432" y="504425"/>
                </a:cubicBezTo>
                <a:cubicBezTo>
                  <a:pt x="1362478" y="509259"/>
                  <a:pt x="1361001" y="515772"/>
                  <a:pt x="1361001" y="523963"/>
                </a:cubicBezTo>
                <a:lnTo>
                  <a:pt x="1361001" y="581099"/>
                </a:lnTo>
                <a:lnTo>
                  <a:pt x="1338039" y="581099"/>
                </a:lnTo>
                <a:lnTo>
                  <a:pt x="1338039" y="473675"/>
                </a:lnTo>
                <a:lnTo>
                  <a:pt x="1358450" y="473675"/>
                </a:lnTo>
                <a:lnTo>
                  <a:pt x="1359457" y="492474"/>
                </a:lnTo>
                <a:cubicBezTo>
                  <a:pt x="1361135" y="488983"/>
                  <a:pt x="1363217" y="485827"/>
                  <a:pt x="1365634" y="483209"/>
                </a:cubicBezTo>
                <a:cubicBezTo>
                  <a:pt x="1369461" y="479113"/>
                  <a:pt x="1373959" y="476159"/>
                  <a:pt x="1379196" y="474279"/>
                </a:cubicBezTo>
                <a:cubicBezTo>
                  <a:pt x="1384433" y="472399"/>
                  <a:pt x="1389939" y="471459"/>
                  <a:pt x="1395847" y="471459"/>
                </a:cubicBezTo>
                <a:close/>
                <a:moveTo>
                  <a:pt x="78285" y="439299"/>
                </a:moveTo>
                <a:lnTo>
                  <a:pt x="101516" y="439299"/>
                </a:lnTo>
                <a:lnTo>
                  <a:pt x="101516" y="530811"/>
                </a:lnTo>
                <a:cubicBezTo>
                  <a:pt x="101516" y="547261"/>
                  <a:pt x="96950" y="560084"/>
                  <a:pt x="87886" y="569350"/>
                </a:cubicBezTo>
                <a:cubicBezTo>
                  <a:pt x="78755" y="578548"/>
                  <a:pt x="66133" y="583181"/>
                  <a:pt x="49952" y="583181"/>
                </a:cubicBezTo>
                <a:cubicBezTo>
                  <a:pt x="38404" y="583181"/>
                  <a:pt x="28937" y="581032"/>
                  <a:pt x="21619" y="576735"/>
                </a:cubicBezTo>
                <a:cubicBezTo>
                  <a:pt x="14300" y="572438"/>
                  <a:pt x="9265" y="566396"/>
                  <a:pt x="6378" y="558607"/>
                </a:cubicBezTo>
                <a:cubicBezTo>
                  <a:pt x="3558" y="550819"/>
                  <a:pt x="3021" y="541755"/>
                  <a:pt x="4901" y="531416"/>
                </a:cubicBezTo>
                <a:lnTo>
                  <a:pt x="27057" y="527320"/>
                </a:lnTo>
                <a:cubicBezTo>
                  <a:pt x="25378" y="539674"/>
                  <a:pt x="26318" y="548738"/>
                  <a:pt x="29877" y="554512"/>
                </a:cubicBezTo>
                <a:cubicBezTo>
                  <a:pt x="33502" y="560353"/>
                  <a:pt x="40216" y="563240"/>
                  <a:pt x="50086" y="563240"/>
                </a:cubicBezTo>
                <a:cubicBezTo>
                  <a:pt x="60829" y="563240"/>
                  <a:pt x="68214" y="560152"/>
                  <a:pt x="72310" y="553908"/>
                </a:cubicBezTo>
                <a:cubicBezTo>
                  <a:pt x="76405" y="547663"/>
                  <a:pt x="78419" y="538532"/>
                  <a:pt x="78419" y="526514"/>
                </a:cubicBezTo>
                <a:lnTo>
                  <a:pt x="78285" y="526514"/>
                </a:lnTo>
                <a:close/>
                <a:moveTo>
                  <a:pt x="215721" y="430705"/>
                </a:moveTo>
                <a:cubicBezTo>
                  <a:pt x="220018" y="430705"/>
                  <a:pt x="223442" y="431914"/>
                  <a:pt x="225927" y="434331"/>
                </a:cubicBezTo>
                <a:cubicBezTo>
                  <a:pt x="228411" y="436748"/>
                  <a:pt x="229686" y="440172"/>
                  <a:pt x="229686" y="444200"/>
                </a:cubicBezTo>
                <a:cubicBezTo>
                  <a:pt x="229686" y="448229"/>
                  <a:pt x="228411" y="451518"/>
                  <a:pt x="225927" y="454003"/>
                </a:cubicBezTo>
                <a:cubicBezTo>
                  <a:pt x="223442" y="456487"/>
                  <a:pt x="220018" y="457763"/>
                  <a:pt x="215721" y="457763"/>
                </a:cubicBezTo>
                <a:cubicBezTo>
                  <a:pt x="211424" y="457763"/>
                  <a:pt x="208000" y="456487"/>
                  <a:pt x="205517" y="454003"/>
                </a:cubicBezTo>
                <a:cubicBezTo>
                  <a:pt x="203032" y="451451"/>
                  <a:pt x="201756" y="448363"/>
                  <a:pt x="201756" y="444200"/>
                </a:cubicBezTo>
                <a:cubicBezTo>
                  <a:pt x="201756" y="440038"/>
                  <a:pt x="203032" y="436748"/>
                  <a:pt x="205517" y="434331"/>
                </a:cubicBezTo>
                <a:cubicBezTo>
                  <a:pt x="208000" y="431914"/>
                  <a:pt x="211424" y="430705"/>
                  <a:pt x="215721" y="430705"/>
                </a:cubicBezTo>
                <a:close/>
                <a:moveTo>
                  <a:pt x="172281" y="430705"/>
                </a:moveTo>
                <a:cubicBezTo>
                  <a:pt x="176578" y="430705"/>
                  <a:pt x="180002" y="431914"/>
                  <a:pt x="182487" y="434331"/>
                </a:cubicBezTo>
                <a:cubicBezTo>
                  <a:pt x="184971" y="436748"/>
                  <a:pt x="186246" y="440172"/>
                  <a:pt x="186246" y="444200"/>
                </a:cubicBezTo>
                <a:cubicBezTo>
                  <a:pt x="186246" y="448229"/>
                  <a:pt x="184971" y="451518"/>
                  <a:pt x="182487" y="454003"/>
                </a:cubicBezTo>
                <a:cubicBezTo>
                  <a:pt x="180002" y="456487"/>
                  <a:pt x="176377" y="457763"/>
                  <a:pt x="172281" y="457763"/>
                </a:cubicBezTo>
                <a:cubicBezTo>
                  <a:pt x="168186" y="457763"/>
                  <a:pt x="164761" y="456487"/>
                  <a:pt x="162210" y="454003"/>
                </a:cubicBezTo>
                <a:cubicBezTo>
                  <a:pt x="159592" y="451451"/>
                  <a:pt x="158316" y="448363"/>
                  <a:pt x="158316" y="444200"/>
                </a:cubicBezTo>
                <a:cubicBezTo>
                  <a:pt x="158316" y="440038"/>
                  <a:pt x="159659" y="436748"/>
                  <a:pt x="162210" y="434331"/>
                </a:cubicBezTo>
                <a:cubicBezTo>
                  <a:pt x="164761" y="431914"/>
                  <a:pt x="167984" y="430705"/>
                  <a:pt x="172281" y="430705"/>
                </a:cubicBezTo>
                <a:close/>
                <a:moveTo>
                  <a:pt x="1642251" y="427012"/>
                </a:moveTo>
                <a:cubicBezTo>
                  <a:pt x="1647085" y="427012"/>
                  <a:pt x="1650912" y="428221"/>
                  <a:pt x="1653531" y="430638"/>
                </a:cubicBezTo>
                <a:cubicBezTo>
                  <a:pt x="1656149" y="433122"/>
                  <a:pt x="1657492" y="436613"/>
                  <a:pt x="1657492" y="441179"/>
                </a:cubicBezTo>
                <a:cubicBezTo>
                  <a:pt x="1657492" y="445744"/>
                  <a:pt x="1656216" y="449303"/>
                  <a:pt x="1653531" y="451787"/>
                </a:cubicBezTo>
                <a:cubicBezTo>
                  <a:pt x="1650912" y="454271"/>
                  <a:pt x="1647287" y="455547"/>
                  <a:pt x="1642251" y="455547"/>
                </a:cubicBezTo>
                <a:cubicBezTo>
                  <a:pt x="1637216" y="455547"/>
                  <a:pt x="1633389" y="454271"/>
                  <a:pt x="1630770" y="451787"/>
                </a:cubicBezTo>
                <a:cubicBezTo>
                  <a:pt x="1628152" y="449303"/>
                  <a:pt x="1626809" y="445744"/>
                  <a:pt x="1626809" y="441179"/>
                </a:cubicBezTo>
                <a:cubicBezTo>
                  <a:pt x="1626809" y="436613"/>
                  <a:pt x="1628085" y="433055"/>
                  <a:pt x="1630770" y="430638"/>
                </a:cubicBezTo>
                <a:cubicBezTo>
                  <a:pt x="1633389" y="428221"/>
                  <a:pt x="1637216" y="427012"/>
                  <a:pt x="1642251" y="427012"/>
                </a:cubicBezTo>
                <a:close/>
                <a:moveTo>
                  <a:pt x="541419" y="427012"/>
                </a:moveTo>
                <a:cubicBezTo>
                  <a:pt x="546321" y="427012"/>
                  <a:pt x="550080" y="428221"/>
                  <a:pt x="552699" y="430638"/>
                </a:cubicBezTo>
                <a:cubicBezTo>
                  <a:pt x="555317" y="433122"/>
                  <a:pt x="556660" y="436613"/>
                  <a:pt x="556660" y="441179"/>
                </a:cubicBezTo>
                <a:cubicBezTo>
                  <a:pt x="556660" y="445744"/>
                  <a:pt x="555317" y="449303"/>
                  <a:pt x="552699" y="451787"/>
                </a:cubicBezTo>
                <a:cubicBezTo>
                  <a:pt x="550080" y="454271"/>
                  <a:pt x="546455" y="455547"/>
                  <a:pt x="541419" y="455547"/>
                </a:cubicBezTo>
                <a:cubicBezTo>
                  <a:pt x="536384" y="455547"/>
                  <a:pt x="532557" y="454271"/>
                  <a:pt x="529938" y="451787"/>
                </a:cubicBezTo>
                <a:cubicBezTo>
                  <a:pt x="527320" y="449303"/>
                  <a:pt x="525977" y="445744"/>
                  <a:pt x="525977" y="441179"/>
                </a:cubicBezTo>
                <a:cubicBezTo>
                  <a:pt x="525977" y="436613"/>
                  <a:pt x="527253" y="433055"/>
                  <a:pt x="529938" y="430638"/>
                </a:cubicBezTo>
                <a:cubicBezTo>
                  <a:pt x="532557" y="428221"/>
                  <a:pt x="536384" y="427012"/>
                  <a:pt x="541419" y="427012"/>
                </a:cubicBezTo>
                <a:close/>
                <a:moveTo>
                  <a:pt x="1488232" y="425333"/>
                </a:moveTo>
                <a:lnTo>
                  <a:pt x="1511194" y="425333"/>
                </a:lnTo>
                <a:lnTo>
                  <a:pt x="1511194" y="526245"/>
                </a:lnTo>
                <a:lnTo>
                  <a:pt x="1562355" y="473674"/>
                </a:lnTo>
                <a:lnTo>
                  <a:pt x="1589614" y="473674"/>
                </a:lnTo>
                <a:lnTo>
                  <a:pt x="1548524" y="515704"/>
                </a:lnTo>
                <a:lnTo>
                  <a:pt x="1592232" y="581099"/>
                </a:lnTo>
                <a:lnTo>
                  <a:pt x="1565578" y="581099"/>
                </a:lnTo>
                <a:lnTo>
                  <a:pt x="1532410" y="530609"/>
                </a:lnTo>
                <a:lnTo>
                  <a:pt x="1511194" y="552631"/>
                </a:lnTo>
                <a:lnTo>
                  <a:pt x="1511194" y="581099"/>
                </a:lnTo>
                <a:lnTo>
                  <a:pt x="1488232" y="581099"/>
                </a:lnTo>
                <a:close/>
                <a:moveTo>
                  <a:pt x="605874" y="425333"/>
                </a:moveTo>
                <a:lnTo>
                  <a:pt x="628836" y="425333"/>
                </a:lnTo>
                <a:lnTo>
                  <a:pt x="628836" y="526245"/>
                </a:lnTo>
                <a:lnTo>
                  <a:pt x="679997" y="473674"/>
                </a:lnTo>
                <a:lnTo>
                  <a:pt x="707256" y="473674"/>
                </a:lnTo>
                <a:lnTo>
                  <a:pt x="666099" y="515704"/>
                </a:lnTo>
                <a:lnTo>
                  <a:pt x="709807" y="581099"/>
                </a:lnTo>
                <a:lnTo>
                  <a:pt x="683220" y="581099"/>
                </a:lnTo>
                <a:lnTo>
                  <a:pt x="650052" y="530609"/>
                </a:lnTo>
                <a:lnTo>
                  <a:pt x="628836" y="552631"/>
                </a:lnTo>
                <a:lnTo>
                  <a:pt x="628836" y="581099"/>
                </a:lnTo>
                <a:lnTo>
                  <a:pt x="605874" y="581099"/>
                </a:lnTo>
                <a:close/>
                <a:moveTo>
                  <a:pt x="451317" y="85402"/>
                </a:moveTo>
                <a:cubicBezTo>
                  <a:pt x="440238" y="85402"/>
                  <a:pt x="431242" y="88222"/>
                  <a:pt x="424259" y="93929"/>
                </a:cubicBezTo>
                <a:cubicBezTo>
                  <a:pt x="417209" y="99636"/>
                  <a:pt x="412039" y="108364"/>
                  <a:pt x="408615" y="120047"/>
                </a:cubicBezTo>
                <a:cubicBezTo>
                  <a:pt x="405258" y="131729"/>
                  <a:pt x="403513" y="147373"/>
                  <a:pt x="403513" y="165904"/>
                </a:cubicBezTo>
                <a:cubicBezTo>
                  <a:pt x="403513" y="184434"/>
                  <a:pt x="405191" y="199608"/>
                  <a:pt x="408615" y="211492"/>
                </a:cubicBezTo>
                <a:cubicBezTo>
                  <a:pt x="412039" y="223376"/>
                  <a:pt x="417276" y="232104"/>
                  <a:pt x="424259" y="237811"/>
                </a:cubicBezTo>
                <a:cubicBezTo>
                  <a:pt x="431242" y="243518"/>
                  <a:pt x="440306" y="246338"/>
                  <a:pt x="451317" y="246338"/>
                </a:cubicBezTo>
                <a:cubicBezTo>
                  <a:pt x="462328" y="246338"/>
                  <a:pt x="471391" y="243518"/>
                  <a:pt x="478374" y="237811"/>
                </a:cubicBezTo>
                <a:cubicBezTo>
                  <a:pt x="485357" y="232171"/>
                  <a:pt x="490526" y="223376"/>
                  <a:pt x="493749" y="211492"/>
                </a:cubicBezTo>
                <a:cubicBezTo>
                  <a:pt x="497039" y="199675"/>
                  <a:pt x="498650" y="184770"/>
                  <a:pt x="498650" y="165904"/>
                </a:cubicBezTo>
                <a:cubicBezTo>
                  <a:pt x="498650" y="147037"/>
                  <a:pt x="496972" y="131729"/>
                  <a:pt x="493749" y="120047"/>
                </a:cubicBezTo>
                <a:cubicBezTo>
                  <a:pt x="490459" y="108297"/>
                  <a:pt x="485357" y="99636"/>
                  <a:pt x="478374" y="93929"/>
                </a:cubicBezTo>
                <a:cubicBezTo>
                  <a:pt x="471391" y="88222"/>
                  <a:pt x="462395" y="85402"/>
                  <a:pt x="451317" y="85402"/>
                </a:cubicBezTo>
                <a:close/>
                <a:moveTo>
                  <a:pt x="1515894" y="82918"/>
                </a:moveTo>
                <a:lnTo>
                  <a:pt x="1489038" y="194640"/>
                </a:lnTo>
                <a:lnTo>
                  <a:pt x="1542213" y="194640"/>
                </a:lnTo>
                <a:close/>
                <a:moveTo>
                  <a:pt x="1448082" y="4901"/>
                </a:moveTo>
                <a:lnTo>
                  <a:pt x="1584713" y="4901"/>
                </a:lnTo>
                <a:lnTo>
                  <a:pt x="1689586" y="326906"/>
                </a:lnTo>
                <a:lnTo>
                  <a:pt x="1573433" y="326906"/>
                </a:lnTo>
                <a:lnTo>
                  <a:pt x="1558797" y="265405"/>
                </a:lnTo>
                <a:lnTo>
                  <a:pt x="1471984" y="265405"/>
                </a:lnTo>
                <a:lnTo>
                  <a:pt x="1456878" y="326906"/>
                </a:lnTo>
                <a:lnTo>
                  <a:pt x="1343679" y="326906"/>
                </a:lnTo>
                <a:close/>
                <a:moveTo>
                  <a:pt x="1205638" y="4901"/>
                </a:moveTo>
                <a:lnTo>
                  <a:pt x="1319307" y="4901"/>
                </a:lnTo>
                <a:lnTo>
                  <a:pt x="1319307" y="194237"/>
                </a:lnTo>
                <a:cubicBezTo>
                  <a:pt x="1319307" y="237811"/>
                  <a:pt x="1306349" y="271650"/>
                  <a:pt x="1280298" y="295686"/>
                </a:cubicBezTo>
                <a:cubicBezTo>
                  <a:pt x="1254248" y="319789"/>
                  <a:pt x="1216717" y="331807"/>
                  <a:pt x="1167570" y="331807"/>
                </a:cubicBezTo>
                <a:cubicBezTo>
                  <a:pt x="1131448" y="331807"/>
                  <a:pt x="1102578" y="325496"/>
                  <a:pt x="1080959" y="312807"/>
                </a:cubicBezTo>
                <a:cubicBezTo>
                  <a:pt x="1059340" y="300117"/>
                  <a:pt x="1044569" y="282661"/>
                  <a:pt x="1036579" y="260571"/>
                </a:cubicBezTo>
                <a:cubicBezTo>
                  <a:pt x="1028589" y="238482"/>
                  <a:pt x="1026709" y="213439"/>
                  <a:pt x="1030939" y="185441"/>
                </a:cubicBezTo>
                <a:lnTo>
                  <a:pt x="1143668" y="166441"/>
                </a:lnTo>
                <a:cubicBezTo>
                  <a:pt x="1139438" y="196989"/>
                  <a:pt x="1139975" y="217937"/>
                  <a:pt x="1145346" y="229351"/>
                </a:cubicBezTo>
                <a:cubicBezTo>
                  <a:pt x="1150718" y="240698"/>
                  <a:pt x="1160050" y="246405"/>
                  <a:pt x="1173411" y="246405"/>
                </a:cubicBezTo>
                <a:cubicBezTo>
                  <a:pt x="1184422" y="246405"/>
                  <a:pt x="1192546" y="241705"/>
                  <a:pt x="1197783" y="232238"/>
                </a:cubicBezTo>
                <a:cubicBezTo>
                  <a:pt x="1202953" y="222838"/>
                  <a:pt x="1205571" y="207396"/>
                  <a:pt x="1205571" y="185911"/>
                </a:cubicBezTo>
                <a:lnTo>
                  <a:pt x="1205638" y="185911"/>
                </a:lnTo>
                <a:close/>
                <a:moveTo>
                  <a:pt x="665494" y="4901"/>
                </a:moveTo>
                <a:lnTo>
                  <a:pt x="779163" y="4901"/>
                </a:lnTo>
                <a:lnTo>
                  <a:pt x="779163" y="123471"/>
                </a:lnTo>
                <a:lnTo>
                  <a:pt x="867452" y="123471"/>
                </a:lnTo>
                <a:lnTo>
                  <a:pt x="867452" y="4901"/>
                </a:lnTo>
                <a:lnTo>
                  <a:pt x="981188" y="4901"/>
                </a:lnTo>
                <a:lnTo>
                  <a:pt x="981188" y="326906"/>
                </a:lnTo>
                <a:lnTo>
                  <a:pt x="867452" y="326906"/>
                </a:lnTo>
                <a:lnTo>
                  <a:pt x="867452" y="206859"/>
                </a:lnTo>
                <a:lnTo>
                  <a:pt x="779163" y="206859"/>
                </a:lnTo>
                <a:lnTo>
                  <a:pt x="779163" y="326906"/>
                </a:lnTo>
                <a:lnTo>
                  <a:pt x="665494" y="326906"/>
                </a:lnTo>
                <a:close/>
                <a:moveTo>
                  <a:pt x="0" y="4901"/>
                </a:moveTo>
                <a:lnTo>
                  <a:pt x="113669" y="4901"/>
                </a:lnTo>
                <a:lnTo>
                  <a:pt x="113669" y="243451"/>
                </a:lnTo>
                <a:lnTo>
                  <a:pt x="259564" y="243451"/>
                </a:lnTo>
                <a:lnTo>
                  <a:pt x="259564" y="326906"/>
                </a:lnTo>
                <a:lnTo>
                  <a:pt x="0" y="326906"/>
                </a:lnTo>
                <a:close/>
                <a:moveTo>
                  <a:pt x="451317" y="0"/>
                </a:moveTo>
                <a:cubicBezTo>
                  <a:pt x="485491" y="0"/>
                  <a:pt x="514764" y="6513"/>
                  <a:pt x="539136" y="19538"/>
                </a:cubicBezTo>
                <a:cubicBezTo>
                  <a:pt x="563575" y="32563"/>
                  <a:pt x="582240" y="51429"/>
                  <a:pt x="595265" y="76137"/>
                </a:cubicBezTo>
                <a:cubicBezTo>
                  <a:pt x="608291" y="100845"/>
                  <a:pt x="614803" y="130789"/>
                  <a:pt x="614803" y="165904"/>
                </a:cubicBezTo>
                <a:cubicBezTo>
                  <a:pt x="614803" y="201018"/>
                  <a:pt x="608291" y="230963"/>
                  <a:pt x="595265" y="255670"/>
                </a:cubicBezTo>
                <a:cubicBezTo>
                  <a:pt x="582240" y="280378"/>
                  <a:pt x="563508" y="299244"/>
                  <a:pt x="539136" y="312270"/>
                </a:cubicBezTo>
                <a:cubicBezTo>
                  <a:pt x="514764" y="325295"/>
                  <a:pt x="485088" y="331807"/>
                  <a:pt x="451317" y="331807"/>
                </a:cubicBezTo>
                <a:cubicBezTo>
                  <a:pt x="417545" y="331807"/>
                  <a:pt x="388339" y="325295"/>
                  <a:pt x="363766" y="312270"/>
                </a:cubicBezTo>
                <a:cubicBezTo>
                  <a:pt x="339192" y="299244"/>
                  <a:pt x="320326" y="280378"/>
                  <a:pt x="307166" y="255670"/>
                </a:cubicBezTo>
                <a:cubicBezTo>
                  <a:pt x="294007" y="230963"/>
                  <a:pt x="287427" y="201018"/>
                  <a:pt x="287427" y="165904"/>
                </a:cubicBezTo>
                <a:cubicBezTo>
                  <a:pt x="287427" y="130789"/>
                  <a:pt x="294007" y="100845"/>
                  <a:pt x="307166" y="76137"/>
                </a:cubicBezTo>
                <a:cubicBezTo>
                  <a:pt x="320326" y="51429"/>
                  <a:pt x="339192" y="32563"/>
                  <a:pt x="363766" y="19538"/>
                </a:cubicBezTo>
                <a:cubicBezTo>
                  <a:pt x="388272" y="6513"/>
                  <a:pt x="417142" y="0"/>
                  <a:pt x="451317" y="0"/>
                </a:cubicBezTo>
                <a:close/>
              </a:path>
            </a:pathLst>
          </a:custGeom>
          <a:solidFill>
            <a:schemeClr val="tx1"/>
          </a:solidFill>
          <a:ln w="669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16329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Väliotsikkodi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CE6CD61-561B-1A8A-F1D3-200A0AFE8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5184637" cy="2852737"/>
          </a:xfrm>
        </p:spPr>
        <p:txBody>
          <a:bodyPr anchor="b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GB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05AF222-9615-340F-0949-604F63E0E4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713561"/>
            <a:ext cx="5806259" cy="365126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0DEDB66-99E6-2538-9453-DC965A2A19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90D1B-8288-4C0B-87D4-9F07992E362F}" type="datetime1">
              <a:rPr lang="en-GB" smtClean="0"/>
              <a:t>16/09/2026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83F1338-BB06-FF0F-7DC3-5AB54861F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1739E25-F2E2-9AB7-C855-3F0852977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0B45A-2FC5-4F66-84B7-B6ADD88502F9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972D844A-30AD-CC1A-5CA0-A42F017581C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82949" y="4950691"/>
            <a:ext cx="4209051" cy="889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8863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D1B6179-70BE-D956-50CE-7AA2897C6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89891"/>
            <a:ext cx="5608782" cy="1080654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GB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B330B07-AF2F-416A-564B-7B44038456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2307314"/>
            <a:ext cx="5608781" cy="3784745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7CEE4F0D-A617-604E-EEC1-1CB467355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B9EFA-702D-432A-8C26-48D1944DBC4D}" type="datetime1">
              <a:rPr lang="en-GB" smtClean="0"/>
              <a:t>16/09/2026</a:t>
            </a:fld>
            <a:endParaRPr lang="en-GB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CA4F394A-A736-E4DD-67E4-E4F3CCF7B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0E9A501-437C-78A0-8768-FF141BAF1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0B45A-2FC5-4F66-84B7-B6ADD88502F9}" type="slidenum">
              <a:rPr lang="en-GB" smtClean="0"/>
              <a:t>‹#›</a:t>
            </a:fld>
            <a:endParaRPr lang="en-GB"/>
          </a:p>
        </p:txBody>
      </p:sp>
      <p:sp>
        <p:nvSpPr>
          <p:cNvPr id="9" name="Kuvan paikkamerkki 8">
            <a:extLst>
              <a:ext uri="{FF2B5EF4-FFF2-40B4-BE49-F238E27FC236}">
                <a16:creationId xmlns:a16="http://schemas.microsoft.com/office/drawing/2014/main" id="{9DC248EC-4CEF-2D9B-9330-95B3A593E7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45388" y="0"/>
            <a:ext cx="4646612" cy="6858000"/>
          </a:xfrm>
          <a:solidFill>
            <a:schemeClr val="accent4">
              <a:lumMod val="20000"/>
              <a:lumOff val="80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Lisää kuva napsauttamalla kuvaketta</a:t>
            </a:r>
            <a:endParaRPr lang="en-GB"/>
          </a:p>
        </p:txBody>
      </p:sp>
      <p:sp>
        <p:nvSpPr>
          <p:cNvPr id="4" name="Vapaamuotoinen: Muoto 3">
            <a:extLst>
              <a:ext uri="{FF2B5EF4-FFF2-40B4-BE49-F238E27FC236}">
                <a16:creationId xmlns:a16="http://schemas.microsoft.com/office/drawing/2014/main" id="{5C9D2C60-D62E-4ECB-003B-451FD040C7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81642" y="5998542"/>
            <a:ext cx="1689586" cy="626150"/>
          </a:xfrm>
          <a:custGeom>
            <a:avLst/>
            <a:gdLst>
              <a:gd name="connsiteX0" fmla="*/ 808705 w 1689586"/>
              <a:gd name="connsiteY0" fmla="*/ 532221 h 626150"/>
              <a:gd name="connsiteX1" fmla="*/ 781647 w 1689586"/>
              <a:gd name="connsiteY1" fmla="*/ 537793 h 626150"/>
              <a:gd name="connsiteX2" fmla="*/ 768085 w 1689586"/>
              <a:gd name="connsiteY2" fmla="*/ 542762 h 626150"/>
              <a:gd name="connsiteX3" fmla="*/ 763587 w 1689586"/>
              <a:gd name="connsiteY3" fmla="*/ 552229 h 626150"/>
              <a:gd name="connsiteX4" fmla="*/ 768219 w 1689586"/>
              <a:gd name="connsiteY4" fmla="*/ 561763 h 626150"/>
              <a:gd name="connsiteX5" fmla="*/ 780573 w 1689586"/>
              <a:gd name="connsiteY5" fmla="*/ 565321 h 626150"/>
              <a:gd name="connsiteX6" fmla="*/ 790980 w 1689586"/>
              <a:gd name="connsiteY6" fmla="*/ 564045 h 626150"/>
              <a:gd name="connsiteX7" fmla="*/ 800111 w 1689586"/>
              <a:gd name="connsiteY7" fmla="*/ 559883 h 626150"/>
              <a:gd name="connsiteX8" fmla="*/ 806422 w 1689586"/>
              <a:gd name="connsiteY8" fmla="*/ 552363 h 626150"/>
              <a:gd name="connsiteX9" fmla="*/ 806422 w 1689586"/>
              <a:gd name="connsiteY9" fmla="*/ 552296 h 626150"/>
              <a:gd name="connsiteX10" fmla="*/ 808705 w 1689586"/>
              <a:gd name="connsiteY10" fmla="*/ 541218 h 626150"/>
              <a:gd name="connsiteX11" fmla="*/ 214647 w 1689586"/>
              <a:gd name="connsiteY11" fmla="*/ 532221 h 626150"/>
              <a:gd name="connsiteX12" fmla="*/ 187589 w 1689586"/>
              <a:gd name="connsiteY12" fmla="*/ 537793 h 626150"/>
              <a:gd name="connsiteX13" fmla="*/ 174027 w 1689586"/>
              <a:gd name="connsiteY13" fmla="*/ 542762 h 626150"/>
              <a:gd name="connsiteX14" fmla="*/ 169529 w 1689586"/>
              <a:gd name="connsiteY14" fmla="*/ 552229 h 626150"/>
              <a:gd name="connsiteX15" fmla="*/ 174161 w 1689586"/>
              <a:gd name="connsiteY15" fmla="*/ 561763 h 626150"/>
              <a:gd name="connsiteX16" fmla="*/ 186515 w 1689586"/>
              <a:gd name="connsiteY16" fmla="*/ 565321 h 626150"/>
              <a:gd name="connsiteX17" fmla="*/ 196923 w 1689586"/>
              <a:gd name="connsiteY17" fmla="*/ 564045 h 626150"/>
              <a:gd name="connsiteX18" fmla="*/ 206053 w 1689586"/>
              <a:gd name="connsiteY18" fmla="*/ 559883 h 626150"/>
              <a:gd name="connsiteX19" fmla="*/ 212364 w 1689586"/>
              <a:gd name="connsiteY19" fmla="*/ 552363 h 626150"/>
              <a:gd name="connsiteX20" fmla="*/ 212364 w 1689586"/>
              <a:gd name="connsiteY20" fmla="*/ 552296 h 626150"/>
              <a:gd name="connsiteX21" fmla="*/ 214647 w 1689586"/>
              <a:gd name="connsiteY21" fmla="*/ 541218 h 626150"/>
              <a:gd name="connsiteX22" fmla="*/ 1089217 w 1689586"/>
              <a:gd name="connsiteY22" fmla="*/ 489990 h 626150"/>
              <a:gd name="connsiteX23" fmla="*/ 1073439 w 1689586"/>
              <a:gd name="connsiteY23" fmla="*/ 494622 h 626150"/>
              <a:gd name="connsiteX24" fmla="*/ 1062898 w 1689586"/>
              <a:gd name="connsiteY24" fmla="*/ 507513 h 626150"/>
              <a:gd name="connsiteX25" fmla="*/ 1059138 w 1689586"/>
              <a:gd name="connsiteY25" fmla="*/ 527387 h 626150"/>
              <a:gd name="connsiteX26" fmla="*/ 1062763 w 1689586"/>
              <a:gd name="connsiteY26" fmla="*/ 547126 h 626150"/>
              <a:gd name="connsiteX27" fmla="*/ 1073103 w 1689586"/>
              <a:gd name="connsiteY27" fmla="*/ 560017 h 626150"/>
              <a:gd name="connsiteX28" fmla="*/ 1088814 w 1689586"/>
              <a:gd name="connsiteY28" fmla="*/ 564515 h 626150"/>
              <a:gd name="connsiteX29" fmla="*/ 1110634 w 1689586"/>
              <a:gd name="connsiteY29" fmla="*/ 554646 h 626150"/>
              <a:gd name="connsiteX30" fmla="*/ 1110567 w 1689586"/>
              <a:gd name="connsiteY30" fmla="*/ 554646 h 626150"/>
              <a:gd name="connsiteX31" fmla="*/ 1118423 w 1689586"/>
              <a:gd name="connsiteY31" fmla="*/ 527387 h 626150"/>
              <a:gd name="connsiteX32" fmla="*/ 1110702 w 1689586"/>
              <a:gd name="connsiteY32" fmla="*/ 499993 h 626150"/>
              <a:gd name="connsiteX33" fmla="*/ 1089217 w 1689586"/>
              <a:gd name="connsiteY33" fmla="*/ 489990 h 626150"/>
              <a:gd name="connsiteX34" fmla="*/ 1630636 w 1689586"/>
              <a:gd name="connsiteY34" fmla="*/ 473674 h 626150"/>
              <a:gd name="connsiteX35" fmla="*/ 1653598 w 1689586"/>
              <a:gd name="connsiteY35" fmla="*/ 473674 h 626150"/>
              <a:gd name="connsiteX36" fmla="*/ 1653598 w 1689586"/>
              <a:gd name="connsiteY36" fmla="*/ 581099 h 626150"/>
              <a:gd name="connsiteX37" fmla="*/ 1630636 w 1689586"/>
              <a:gd name="connsiteY37" fmla="*/ 581099 h 626150"/>
              <a:gd name="connsiteX38" fmla="*/ 529804 w 1689586"/>
              <a:gd name="connsiteY38" fmla="*/ 473674 h 626150"/>
              <a:gd name="connsiteX39" fmla="*/ 552766 w 1689586"/>
              <a:gd name="connsiteY39" fmla="*/ 473674 h 626150"/>
              <a:gd name="connsiteX40" fmla="*/ 552766 w 1689586"/>
              <a:gd name="connsiteY40" fmla="*/ 581099 h 626150"/>
              <a:gd name="connsiteX41" fmla="*/ 529804 w 1689586"/>
              <a:gd name="connsiteY41" fmla="*/ 581099 h 626150"/>
              <a:gd name="connsiteX42" fmla="*/ 382162 w 1689586"/>
              <a:gd name="connsiteY42" fmla="*/ 473674 h 626150"/>
              <a:gd name="connsiteX43" fmla="*/ 407340 w 1689586"/>
              <a:gd name="connsiteY43" fmla="*/ 473674 h 626150"/>
              <a:gd name="connsiteX44" fmla="*/ 437821 w 1689586"/>
              <a:gd name="connsiteY44" fmla="*/ 561091 h 626150"/>
              <a:gd name="connsiteX45" fmla="*/ 468974 w 1689586"/>
              <a:gd name="connsiteY45" fmla="*/ 473674 h 626150"/>
              <a:gd name="connsiteX46" fmla="*/ 493078 w 1689586"/>
              <a:gd name="connsiteY46" fmla="*/ 473674 h 626150"/>
              <a:gd name="connsiteX47" fmla="*/ 450309 w 1689586"/>
              <a:gd name="connsiteY47" fmla="*/ 581099 h 626150"/>
              <a:gd name="connsiteX48" fmla="*/ 425132 w 1689586"/>
              <a:gd name="connsiteY48" fmla="*/ 581099 h 626150"/>
              <a:gd name="connsiteX49" fmla="*/ 1187242 w 1689586"/>
              <a:gd name="connsiteY49" fmla="*/ 473607 h 626150"/>
              <a:gd name="connsiteX50" fmla="*/ 1210204 w 1689586"/>
              <a:gd name="connsiteY50" fmla="*/ 473607 h 626150"/>
              <a:gd name="connsiteX51" fmla="*/ 1210204 w 1689586"/>
              <a:gd name="connsiteY51" fmla="*/ 538733 h 626150"/>
              <a:gd name="connsiteX52" fmla="*/ 1216448 w 1689586"/>
              <a:gd name="connsiteY52" fmla="*/ 558808 h 626150"/>
              <a:gd name="connsiteX53" fmla="*/ 1233837 w 1689586"/>
              <a:gd name="connsiteY53" fmla="*/ 564314 h 626150"/>
              <a:gd name="connsiteX54" fmla="*/ 1244244 w 1689586"/>
              <a:gd name="connsiteY54" fmla="*/ 562501 h 626150"/>
              <a:gd name="connsiteX55" fmla="*/ 1253375 w 1689586"/>
              <a:gd name="connsiteY55" fmla="*/ 556727 h 626150"/>
              <a:gd name="connsiteX56" fmla="*/ 1259686 w 1689586"/>
              <a:gd name="connsiteY56" fmla="*/ 546521 h 626150"/>
              <a:gd name="connsiteX57" fmla="*/ 1261969 w 1689586"/>
              <a:gd name="connsiteY57" fmla="*/ 531885 h 626150"/>
              <a:gd name="connsiteX58" fmla="*/ 1262103 w 1689586"/>
              <a:gd name="connsiteY58" fmla="*/ 531885 h 626150"/>
              <a:gd name="connsiteX59" fmla="*/ 1262103 w 1689586"/>
              <a:gd name="connsiteY59" fmla="*/ 473674 h 626150"/>
              <a:gd name="connsiteX60" fmla="*/ 1285065 w 1689586"/>
              <a:gd name="connsiteY60" fmla="*/ 473674 h 626150"/>
              <a:gd name="connsiteX61" fmla="*/ 1285065 w 1689586"/>
              <a:gd name="connsiteY61" fmla="*/ 581099 h 626150"/>
              <a:gd name="connsiteX62" fmla="*/ 1264856 w 1689586"/>
              <a:gd name="connsiteY62" fmla="*/ 581099 h 626150"/>
              <a:gd name="connsiteX63" fmla="*/ 1263782 w 1689586"/>
              <a:gd name="connsiteY63" fmla="*/ 563709 h 626150"/>
              <a:gd name="connsiteX64" fmla="*/ 1248743 w 1689586"/>
              <a:gd name="connsiteY64" fmla="*/ 578547 h 626150"/>
              <a:gd name="connsiteX65" fmla="*/ 1226385 w 1689586"/>
              <a:gd name="connsiteY65" fmla="*/ 583247 h 626150"/>
              <a:gd name="connsiteX66" fmla="*/ 1206914 w 1689586"/>
              <a:gd name="connsiteY66" fmla="*/ 579353 h 626150"/>
              <a:gd name="connsiteX67" fmla="*/ 1192613 w 1689586"/>
              <a:gd name="connsiteY67" fmla="*/ 566865 h 626150"/>
              <a:gd name="connsiteX68" fmla="*/ 1187242 w 1689586"/>
              <a:gd name="connsiteY68" fmla="*/ 544507 h 626150"/>
              <a:gd name="connsiteX69" fmla="*/ 885379 w 1689586"/>
              <a:gd name="connsiteY69" fmla="*/ 473607 h 626150"/>
              <a:gd name="connsiteX70" fmla="*/ 908341 w 1689586"/>
              <a:gd name="connsiteY70" fmla="*/ 473607 h 626150"/>
              <a:gd name="connsiteX71" fmla="*/ 908341 w 1689586"/>
              <a:gd name="connsiteY71" fmla="*/ 538733 h 626150"/>
              <a:gd name="connsiteX72" fmla="*/ 914585 w 1689586"/>
              <a:gd name="connsiteY72" fmla="*/ 558808 h 626150"/>
              <a:gd name="connsiteX73" fmla="*/ 931974 w 1689586"/>
              <a:gd name="connsiteY73" fmla="*/ 564314 h 626150"/>
              <a:gd name="connsiteX74" fmla="*/ 942381 w 1689586"/>
              <a:gd name="connsiteY74" fmla="*/ 562501 h 626150"/>
              <a:gd name="connsiteX75" fmla="*/ 951512 w 1689586"/>
              <a:gd name="connsiteY75" fmla="*/ 556727 h 626150"/>
              <a:gd name="connsiteX76" fmla="*/ 957823 w 1689586"/>
              <a:gd name="connsiteY76" fmla="*/ 546521 h 626150"/>
              <a:gd name="connsiteX77" fmla="*/ 960106 w 1689586"/>
              <a:gd name="connsiteY77" fmla="*/ 531885 h 626150"/>
              <a:gd name="connsiteX78" fmla="*/ 960241 w 1689586"/>
              <a:gd name="connsiteY78" fmla="*/ 531885 h 626150"/>
              <a:gd name="connsiteX79" fmla="*/ 960241 w 1689586"/>
              <a:gd name="connsiteY79" fmla="*/ 473674 h 626150"/>
              <a:gd name="connsiteX80" fmla="*/ 983202 w 1689586"/>
              <a:gd name="connsiteY80" fmla="*/ 473674 h 626150"/>
              <a:gd name="connsiteX81" fmla="*/ 983202 w 1689586"/>
              <a:gd name="connsiteY81" fmla="*/ 581099 h 626150"/>
              <a:gd name="connsiteX82" fmla="*/ 962993 w 1689586"/>
              <a:gd name="connsiteY82" fmla="*/ 581099 h 626150"/>
              <a:gd name="connsiteX83" fmla="*/ 961919 w 1689586"/>
              <a:gd name="connsiteY83" fmla="*/ 563709 h 626150"/>
              <a:gd name="connsiteX84" fmla="*/ 946880 w 1689586"/>
              <a:gd name="connsiteY84" fmla="*/ 578547 h 626150"/>
              <a:gd name="connsiteX85" fmla="*/ 924522 w 1689586"/>
              <a:gd name="connsiteY85" fmla="*/ 583247 h 626150"/>
              <a:gd name="connsiteX86" fmla="*/ 905051 w 1689586"/>
              <a:gd name="connsiteY86" fmla="*/ 579353 h 626150"/>
              <a:gd name="connsiteX87" fmla="*/ 890750 w 1689586"/>
              <a:gd name="connsiteY87" fmla="*/ 566865 h 626150"/>
              <a:gd name="connsiteX88" fmla="*/ 885379 w 1689586"/>
              <a:gd name="connsiteY88" fmla="*/ 544507 h 626150"/>
              <a:gd name="connsiteX89" fmla="*/ 347569 w 1689586"/>
              <a:gd name="connsiteY89" fmla="*/ 471530 h 626150"/>
              <a:gd name="connsiteX90" fmla="*/ 353963 w 1689586"/>
              <a:gd name="connsiteY90" fmla="*/ 472063 h 626150"/>
              <a:gd name="connsiteX91" fmla="*/ 359334 w 1689586"/>
              <a:gd name="connsiteY91" fmla="*/ 473674 h 626150"/>
              <a:gd name="connsiteX92" fmla="*/ 356112 w 1689586"/>
              <a:gd name="connsiteY92" fmla="*/ 493884 h 626150"/>
              <a:gd name="connsiteX93" fmla="*/ 350875 w 1689586"/>
              <a:gd name="connsiteY93" fmla="*/ 492474 h 626150"/>
              <a:gd name="connsiteX94" fmla="*/ 343019 w 1689586"/>
              <a:gd name="connsiteY94" fmla="*/ 491937 h 626150"/>
              <a:gd name="connsiteX95" fmla="*/ 329927 w 1689586"/>
              <a:gd name="connsiteY95" fmla="*/ 495495 h 626150"/>
              <a:gd name="connsiteX96" fmla="*/ 319319 w 1689586"/>
              <a:gd name="connsiteY96" fmla="*/ 506103 h 626150"/>
              <a:gd name="connsiteX97" fmla="*/ 315157 w 1689586"/>
              <a:gd name="connsiteY97" fmla="*/ 524164 h 626150"/>
              <a:gd name="connsiteX98" fmla="*/ 315157 w 1689586"/>
              <a:gd name="connsiteY98" fmla="*/ 581099 h 626150"/>
              <a:gd name="connsiteX99" fmla="*/ 292194 w 1689586"/>
              <a:gd name="connsiteY99" fmla="*/ 581099 h 626150"/>
              <a:gd name="connsiteX100" fmla="*/ 292194 w 1689586"/>
              <a:gd name="connsiteY100" fmla="*/ 473674 h 626150"/>
              <a:gd name="connsiteX101" fmla="*/ 311732 w 1689586"/>
              <a:gd name="connsiteY101" fmla="*/ 473674 h 626150"/>
              <a:gd name="connsiteX102" fmla="*/ 313880 w 1689586"/>
              <a:gd name="connsiteY102" fmla="*/ 493011 h 626150"/>
              <a:gd name="connsiteX103" fmla="*/ 326637 w 1689586"/>
              <a:gd name="connsiteY103" fmla="*/ 477032 h 626150"/>
              <a:gd name="connsiteX104" fmla="*/ 1094454 w 1689586"/>
              <a:gd name="connsiteY104" fmla="*/ 471526 h 626150"/>
              <a:gd name="connsiteX105" fmla="*/ 1118288 w 1689586"/>
              <a:gd name="connsiteY105" fmla="*/ 478173 h 626150"/>
              <a:gd name="connsiteX106" fmla="*/ 1118221 w 1689586"/>
              <a:gd name="connsiteY106" fmla="*/ 478173 h 626150"/>
              <a:gd name="connsiteX107" fmla="*/ 1135208 w 1689586"/>
              <a:gd name="connsiteY107" fmla="*/ 497174 h 626150"/>
              <a:gd name="connsiteX108" fmla="*/ 1141452 w 1689586"/>
              <a:gd name="connsiteY108" fmla="*/ 527118 h 626150"/>
              <a:gd name="connsiteX109" fmla="*/ 1135141 w 1689586"/>
              <a:gd name="connsiteY109" fmla="*/ 557331 h 626150"/>
              <a:gd name="connsiteX110" fmla="*/ 1117953 w 1689586"/>
              <a:gd name="connsiteY110" fmla="*/ 576533 h 626150"/>
              <a:gd name="connsiteX111" fmla="*/ 1093782 w 1689586"/>
              <a:gd name="connsiteY111" fmla="*/ 583180 h 626150"/>
              <a:gd name="connsiteX112" fmla="*/ 1070350 w 1689586"/>
              <a:gd name="connsiteY112" fmla="*/ 575996 h 626150"/>
              <a:gd name="connsiteX113" fmla="*/ 1059205 w 1689586"/>
              <a:gd name="connsiteY113" fmla="*/ 563240 h 626150"/>
              <a:gd name="connsiteX114" fmla="*/ 1059205 w 1689586"/>
              <a:gd name="connsiteY114" fmla="*/ 626150 h 626150"/>
              <a:gd name="connsiteX115" fmla="*/ 1036243 w 1689586"/>
              <a:gd name="connsiteY115" fmla="*/ 626150 h 626150"/>
              <a:gd name="connsiteX116" fmla="*/ 1036243 w 1689586"/>
              <a:gd name="connsiteY116" fmla="*/ 473607 h 626150"/>
              <a:gd name="connsiteX117" fmla="*/ 1056654 w 1689586"/>
              <a:gd name="connsiteY117" fmla="*/ 473607 h 626150"/>
              <a:gd name="connsiteX118" fmla="*/ 1057795 w 1689586"/>
              <a:gd name="connsiteY118" fmla="*/ 494085 h 626150"/>
              <a:gd name="connsiteX119" fmla="*/ 1063301 w 1689586"/>
              <a:gd name="connsiteY119" fmla="*/ 485223 h 626150"/>
              <a:gd name="connsiteX120" fmla="*/ 1076729 w 1689586"/>
              <a:gd name="connsiteY120" fmla="*/ 475152 h 626150"/>
              <a:gd name="connsiteX121" fmla="*/ 1094454 w 1689586"/>
              <a:gd name="connsiteY121" fmla="*/ 471526 h 626150"/>
              <a:gd name="connsiteX122" fmla="*/ 787421 w 1689586"/>
              <a:gd name="connsiteY122" fmla="*/ 471526 h 626150"/>
              <a:gd name="connsiteX123" fmla="*/ 810182 w 1689586"/>
              <a:gd name="connsiteY123" fmla="*/ 475689 h 626150"/>
              <a:gd name="connsiteX124" fmla="*/ 825758 w 1689586"/>
              <a:gd name="connsiteY124" fmla="*/ 488244 h 626150"/>
              <a:gd name="connsiteX125" fmla="*/ 831465 w 1689586"/>
              <a:gd name="connsiteY125" fmla="*/ 509729 h 626150"/>
              <a:gd name="connsiteX126" fmla="*/ 831465 w 1689586"/>
              <a:gd name="connsiteY126" fmla="*/ 557667 h 626150"/>
              <a:gd name="connsiteX127" fmla="*/ 831465 w 1689586"/>
              <a:gd name="connsiteY127" fmla="*/ 557734 h 626150"/>
              <a:gd name="connsiteX128" fmla="*/ 839388 w 1689586"/>
              <a:gd name="connsiteY128" fmla="*/ 565657 h 626150"/>
              <a:gd name="connsiteX129" fmla="*/ 846908 w 1689586"/>
              <a:gd name="connsiteY129" fmla="*/ 564582 h 626150"/>
              <a:gd name="connsiteX130" fmla="*/ 845632 w 1689586"/>
              <a:gd name="connsiteY130" fmla="*/ 580495 h 626150"/>
              <a:gd name="connsiteX131" fmla="*/ 833144 w 1689586"/>
              <a:gd name="connsiteY131" fmla="*/ 582845 h 626150"/>
              <a:gd name="connsiteX132" fmla="*/ 820790 w 1689586"/>
              <a:gd name="connsiteY132" fmla="*/ 580360 h 626150"/>
              <a:gd name="connsiteX133" fmla="*/ 812196 w 1689586"/>
              <a:gd name="connsiteY133" fmla="*/ 572841 h 626150"/>
              <a:gd name="connsiteX134" fmla="*/ 809981 w 1689586"/>
              <a:gd name="connsiteY134" fmla="*/ 567537 h 626150"/>
              <a:gd name="connsiteX135" fmla="*/ 805885 w 1689586"/>
              <a:gd name="connsiteY135" fmla="*/ 572438 h 626150"/>
              <a:gd name="connsiteX136" fmla="*/ 791920 w 1689586"/>
              <a:gd name="connsiteY136" fmla="*/ 580629 h 626150"/>
              <a:gd name="connsiteX137" fmla="*/ 775806 w 1689586"/>
              <a:gd name="connsiteY137" fmla="*/ 583315 h 626150"/>
              <a:gd name="connsiteX138" fmla="*/ 757678 w 1689586"/>
              <a:gd name="connsiteY138" fmla="*/ 580092 h 626150"/>
              <a:gd name="connsiteX139" fmla="*/ 744989 w 1689586"/>
              <a:gd name="connsiteY139" fmla="*/ 570289 h 626150"/>
              <a:gd name="connsiteX140" fmla="*/ 740356 w 1689586"/>
              <a:gd name="connsiteY140" fmla="*/ 554041 h 626150"/>
              <a:gd name="connsiteX141" fmla="*/ 748211 w 1689586"/>
              <a:gd name="connsiteY141" fmla="*/ 534302 h 626150"/>
              <a:gd name="connsiteX142" fmla="*/ 770435 w 1689586"/>
              <a:gd name="connsiteY142" fmla="*/ 523761 h 626150"/>
              <a:gd name="connsiteX143" fmla="*/ 808705 w 1689586"/>
              <a:gd name="connsiteY143" fmla="*/ 516241 h 626150"/>
              <a:gd name="connsiteX144" fmla="*/ 808705 w 1689586"/>
              <a:gd name="connsiteY144" fmla="*/ 512146 h 626150"/>
              <a:gd name="connsiteX145" fmla="*/ 802797 w 1689586"/>
              <a:gd name="connsiteY145" fmla="*/ 495495 h 626150"/>
              <a:gd name="connsiteX146" fmla="*/ 786549 w 1689586"/>
              <a:gd name="connsiteY146" fmla="*/ 489587 h 626150"/>
              <a:gd name="connsiteX147" fmla="*/ 770032 w 1689586"/>
              <a:gd name="connsiteY147" fmla="*/ 494085 h 626150"/>
              <a:gd name="connsiteX148" fmla="*/ 759961 w 1689586"/>
              <a:gd name="connsiteY148" fmla="*/ 508722 h 626150"/>
              <a:gd name="connsiteX149" fmla="*/ 740625 w 1689586"/>
              <a:gd name="connsiteY149" fmla="*/ 500531 h 626150"/>
              <a:gd name="connsiteX150" fmla="*/ 756604 w 1689586"/>
              <a:gd name="connsiteY150" fmla="*/ 479449 h 626150"/>
              <a:gd name="connsiteX151" fmla="*/ 787421 w 1689586"/>
              <a:gd name="connsiteY151" fmla="*/ 471526 h 626150"/>
              <a:gd name="connsiteX152" fmla="*/ 347518 w 1689586"/>
              <a:gd name="connsiteY152" fmla="*/ 471526 h 626150"/>
              <a:gd name="connsiteX153" fmla="*/ 347585 w 1689586"/>
              <a:gd name="connsiteY153" fmla="*/ 471526 h 626150"/>
              <a:gd name="connsiteX154" fmla="*/ 347569 w 1689586"/>
              <a:gd name="connsiteY154" fmla="*/ 471530 h 626150"/>
              <a:gd name="connsiteX155" fmla="*/ 193363 w 1689586"/>
              <a:gd name="connsiteY155" fmla="*/ 471526 h 626150"/>
              <a:gd name="connsiteX156" fmla="*/ 216124 w 1689586"/>
              <a:gd name="connsiteY156" fmla="*/ 475689 h 626150"/>
              <a:gd name="connsiteX157" fmla="*/ 231700 w 1689586"/>
              <a:gd name="connsiteY157" fmla="*/ 488244 h 626150"/>
              <a:gd name="connsiteX158" fmla="*/ 237407 w 1689586"/>
              <a:gd name="connsiteY158" fmla="*/ 509729 h 626150"/>
              <a:gd name="connsiteX159" fmla="*/ 237407 w 1689586"/>
              <a:gd name="connsiteY159" fmla="*/ 557667 h 626150"/>
              <a:gd name="connsiteX160" fmla="*/ 237407 w 1689586"/>
              <a:gd name="connsiteY160" fmla="*/ 557734 h 626150"/>
              <a:gd name="connsiteX161" fmla="*/ 245330 w 1689586"/>
              <a:gd name="connsiteY161" fmla="*/ 565657 h 626150"/>
              <a:gd name="connsiteX162" fmla="*/ 252850 w 1689586"/>
              <a:gd name="connsiteY162" fmla="*/ 564582 h 626150"/>
              <a:gd name="connsiteX163" fmla="*/ 251574 w 1689586"/>
              <a:gd name="connsiteY163" fmla="*/ 580495 h 626150"/>
              <a:gd name="connsiteX164" fmla="*/ 239086 w 1689586"/>
              <a:gd name="connsiteY164" fmla="*/ 582845 h 626150"/>
              <a:gd name="connsiteX165" fmla="*/ 226732 w 1689586"/>
              <a:gd name="connsiteY165" fmla="*/ 580360 h 626150"/>
              <a:gd name="connsiteX166" fmla="*/ 218138 w 1689586"/>
              <a:gd name="connsiteY166" fmla="*/ 572841 h 626150"/>
              <a:gd name="connsiteX167" fmla="*/ 215923 w 1689586"/>
              <a:gd name="connsiteY167" fmla="*/ 567537 h 626150"/>
              <a:gd name="connsiteX168" fmla="*/ 211827 w 1689586"/>
              <a:gd name="connsiteY168" fmla="*/ 572438 h 626150"/>
              <a:gd name="connsiteX169" fmla="*/ 197862 w 1689586"/>
              <a:gd name="connsiteY169" fmla="*/ 580629 h 626150"/>
              <a:gd name="connsiteX170" fmla="*/ 181748 w 1689586"/>
              <a:gd name="connsiteY170" fmla="*/ 583315 h 626150"/>
              <a:gd name="connsiteX171" fmla="*/ 163620 w 1689586"/>
              <a:gd name="connsiteY171" fmla="*/ 580092 h 626150"/>
              <a:gd name="connsiteX172" fmla="*/ 150931 w 1689586"/>
              <a:gd name="connsiteY172" fmla="*/ 570289 h 626150"/>
              <a:gd name="connsiteX173" fmla="*/ 146298 w 1689586"/>
              <a:gd name="connsiteY173" fmla="*/ 554041 h 626150"/>
              <a:gd name="connsiteX174" fmla="*/ 154153 w 1689586"/>
              <a:gd name="connsiteY174" fmla="*/ 534302 h 626150"/>
              <a:gd name="connsiteX175" fmla="*/ 176377 w 1689586"/>
              <a:gd name="connsiteY175" fmla="*/ 523761 h 626150"/>
              <a:gd name="connsiteX176" fmla="*/ 214647 w 1689586"/>
              <a:gd name="connsiteY176" fmla="*/ 516241 h 626150"/>
              <a:gd name="connsiteX177" fmla="*/ 214647 w 1689586"/>
              <a:gd name="connsiteY177" fmla="*/ 512146 h 626150"/>
              <a:gd name="connsiteX178" fmla="*/ 208738 w 1689586"/>
              <a:gd name="connsiteY178" fmla="*/ 495495 h 626150"/>
              <a:gd name="connsiteX179" fmla="*/ 192491 w 1689586"/>
              <a:gd name="connsiteY179" fmla="*/ 489587 h 626150"/>
              <a:gd name="connsiteX180" fmla="*/ 175974 w 1689586"/>
              <a:gd name="connsiteY180" fmla="*/ 494085 h 626150"/>
              <a:gd name="connsiteX181" fmla="*/ 165904 w 1689586"/>
              <a:gd name="connsiteY181" fmla="*/ 508722 h 626150"/>
              <a:gd name="connsiteX182" fmla="*/ 146567 w 1689586"/>
              <a:gd name="connsiteY182" fmla="*/ 500531 h 626150"/>
              <a:gd name="connsiteX183" fmla="*/ 162546 w 1689586"/>
              <a:gd name="connsiteY183" fmla="*/ 479449 h 626150"/>
              <a:gd name="connsiteX184" fmla="*/ 193363 w 1689586"/>
              <a:gd name="connsiteY184" fmla="*/ 471526 h 626150"/>
              <a:gd name="connsiteX185" fmla="*/ 1395847 w 1689586"/>
              <a:gd name="connsiteY185" fmla="*/ 471459 h 626150"/>
              <a:gd name="connsiteX186" fmla="*/ 1416392 w 1689586"/>
              <a:gd name="connsiteY186" fmla="*/ 475890 h 626150"/>
              <a:gd name="connsiteX187" fmla="*/ 1430894 w 1689586"/>
              <a:gd name="connsiteY187" fmla="*/ 489117 h 626150"/>
              <a:gd name="connsiteX188" fmla="*/ 1436265 w 1689586"/>
              <a:gd name="connsiteY188" fmla="*/ 511475 h 626150"/>
              <a:gd name="connsiteX189" fmla="*/ 1436265 w 1689586"/>
              <a:gd name="connsiteY189" fmla="*/ 581099 h 626150"/>
              <a:gd name="connsiteX190" fmla="*/ 1413303 w 1689586"/>
              <a:gd name="connsiteY190" fmla="*/ 581099 h 626150"/>
              <a:gd name="connsiteX191" fmla="*/ 1413303 w 1689586"/>
              <a:gd name="connsiteY191" fmla="*/ 518591 h 626150"/>
              <a:gd name="connsiteX192" fmla="*/ 1406724 w 1689586"/>
              <a:gd name="connsiteY192" fmla="*/ 496569 h 626150"/>
              <a:gd name="connsiteX193" fmla="*/ 1390274 w 1689586"/>
              <a:gd name="connsiteY193" fmla="*/ 490460 h 626150"/>
              <a:gd name="connsiteX194" fmla="*/ 1376510 w 1689586"/>
              <a:gd name="connsiteY194" fmla="*/ 493817 h 626150"/>
              <a:gd name="connsiteX195" fmla="*/ 1365432 w 1689586"/>
              <a:gd name="connsiteY195" fmla="*/ 504425 h 626150"/>
              <a:gd name="connsiteX196" fmla="*/ 1361001 w 1689586"/>
              <a:gd name="connsiteY196" fmla="*/ 523963 h 626150"/>
              <a:gd name="connsiteX197" fmla="*/ 1361001 w 1689586"/>
              <a:gd name="connsiteY197" fmla="*/ 581099 h 626150"/>
              <a:gd name="connsiteX198" fmla="*/ 1338039 w 1689586"/>
              <a:gd name="connsiteY198" fmla="*/ 581099 h 626150"/>
              <a:gd name="connsiteX199" fmla="*/ 1338039 w 1689586"/>
              <a:gd name="connsiteY199" fmla="*/ 473675 h 626150"/>
              <a:gd name="connsiteX200" fmla="*/ 1358450 w 1689586"/>
              <a:gd name="connsiteY200" fmla="*/ 473675 h 626150"/>
              <a:gd name="connsiteX201" fmla="*/ 1359457 w 1689586"/>
              <a:gd name="connsiteY201" fmla="*/ 492474 h 626150"/>
              <a:gd name="connsiteX202" fmla="*/ 1365634 w 1689586"/>
              <a:gd name="connsiteY202" fmla="*/ 483209 h 626150"/>
              <a:gd name="connsiteX203" fmla="*/ 1379196 w 1689586"/>
              <a:gd name="connsiteY203" fmla="*/ 474279 h 626150"/>
              <a:gd name="connsiteX204" fmla="*/ 1395847 w 1689586"/>
              <a:gd name="connsiteY204" fmla="*/ 471459 h 626150"/>
              <a:gd name="connsiteX205" fmla="*/ 78285 w 1689586"/>
              <a:gd name="connsiteY205" fmla="*/ 439299 h 626150"/>
              <a:gd name="connsiteX206" fmla="*/ 101516 w 1689586"/>
              <a:gd name="connsiteY206" fmla="*/ 439299 h 626150"/>
              <a:gd name="connsiteX207" fmla="*/ 101516 w 1689586"/>
              <a:gd name="connsiteY207" fmla="*/ 530811 h 626150"/>
              <a:gd name="connsiteX208" fmla="*/ 87886 w 1689586"/>
              <a:gd name="connsiteY208" fmla="*/ 569350 h 626150"/>
              <a:gd name="connsiteX209" fmla="*/ 49952 w 1689586"/>
              <a:gd name="connsiteY209" fmla="*/ 583181 h 626150"/>
              <a:gd name="connsiteX210" fmla="*/ 21619 w 1689586"/>
              <a:gd name="connsiteY210" fmla="*/ 576735 h 626150"/>
              <a:gd name="connsiteX211" fmla="*/ 6378 w 1689586"/>
              <a:gd name="connsiteY211" fmla="*/ 558607 h 626150"/>
              <a:gd name="connsiteX212" fmla="*/ 4901 w 1689586"/>
              <a:gd name="connsiteY212" fmla="*/ 531416 h 626150"/>
              <a:gd name="connsiteX213" fmla="*/ 27057 w 1689586"/>
              <a:gd name="connsiteY213" fmla="*/ 527320 h 626150"/>
              <a:gd name="connsiteX214" fmla="*/ 29877 w 1689586"/>
              <a:gd name="connsiteY214" fmla="*/ 554512 h 626150"/>
              <a:gd name="connsiteX215" fmla="*/ 50086 w 1689586"/>
              <a:gd name="connsiteY215" fmla="*/ 563240 h 626150"/>
              <a:gd name="connsiteX216" fmla="*/ 72310 w 1689586"/>
              <a:gd name="connsiteY216" fmla="*/ 553908 h 626150"/>
              <a:gd name="connsiteX217" fmla="*/ 78419 w 1689586"/>
              <a:gd name="connsiteY217" fmla="*/ 526514 h 626150"/>
              <a:gd name="connsiteX218" fmla="*/ 78285 w 1689586"/>
              <a:gd name="connsiteY218" fmla="*/ 526514 h 626150"/>
              <a:gd name="connsiteX219" fmla="*/ 215721 w 1689586"/>
              <a:gd name="connsiteY219" fmla="*/ 430705 h 626150"/>
              <a:gd name="connsiteX220" fmla="*/ 225927 w 1689586"/>
              <a:gd name="connsiteY220" fmla="*/ 434331 h 626150"/>
              <a:gd name="connsiteX221" fmla="*/ 229686 w 1689586"/>
              <a:gd name="connsiteY221" fmla="*/ 444200 h 626150"/>
              <a:gd name="connsiteX222" fmla="*/ 225927 w 1689586"/>
              <a:gd name="connsiteY222" fmla="*/ 454003 h 626150"/>
              <a:gd name="connsiteX223" fmla="*/ 215721 w 1689586"/>
              <a:gd name="connsiteY223" fmla="*/ 457763 h 626150"/>
              <a:gd name="connsiteX224" fmla="*/ 205517 w 1689586"/>
              <a:gd name="connsiteY224" fmla="*/ 454003 h 626150"/>
              <a:gd name="connsiteX225" fmla="*/ 201756 w 1689586"/>
              <a:gd name="connsiteY225" fmla="*/ 444200 h 626150"/>
              <a:gd name="connsiteX226" fmla="*/ 205517 w 1689586"/>
              <a:gd name="connsiteY226" fmla="*/ 434331 h 626150"/>
              <a:gd name="connsiteX227" fmla="*/ 215721 w 1689586"/>
              <a:gd name="connsiteY227" fmla="*/ 430705 h 626150"/>
              <a:gd name="connsiteX228" fmla="*/ 172281 w 1689586"/>
              <a:gd name="connsiteY228" fmla="*/ 430705 h 626150"/>
              <a:gd name="connsiteX229" fmla="*/ 182487 w 1689586"/>
              <a:gd name="connsiteY229" fmla="*/ 434331 h 626150"/>
              <a:gd name="connsiteX230" fmla="*/ 186246 w 1689586"/>
              <a:gd name="connsiteY230" fmla="*/ 444200 h 626150"/>
              <a:gd name="connsiteX231" fmla="*/ 182487 w 1689586"/>
              <a:gd name="connsiteY231" fmla="*/ 454003 h 626150"/>
              <a:gd name="connsiteX232" fmla="*/ 172281 w 1689586"/>
              <a:gd name="connsiteY232" fmla="*/ 457763 h 626150"/>
              <a:gd name="connsiteX233" fmla="*/ 162210 w 1689586"/>
              <a:gd name="connsiteY233" fmla="*/ 454003 h 626150"/>
              <a:gd name="connsiteX234" fmla="*/ 158316 w 1689586"/>
              <a:gd name="connsiteY234" fmla="*/ 444200 h 626150"/>
              <a:gd name="connsiteX235" fmla="*/ 162210 w 1689586"/>
              <a:gd name="connsiteY235" fmla="*/ 434331 h 626150"/>
              <a:gd name="connsiteX236" fmla="*/ 172281 w 1689586"/>
              <a:gd name="connsiteY236" fmla="*/ 430705 h 626150"/>
              <a:gd name="connsiteX237" fmla="*/ 1642251 w 1689586"/>
              <a:gd name="connsiteY237" fmla="*/ 427012 h 626150"/>
              <a:gd name="connsiteX238" fmla="*/ 1653531 w 1689586"/>
              <a:gd name="connsiteY238" fmla="*/ 430638 h 626150"/>
              <a:gd name="connsiteX239" fmla="*/ 1657492 w 1689586"/>
              <a:gd name="connsiteY239" fmla="*/ 441179 h 626150"/>
              <a:gd name="connsiteX240" fmla="*/ 1653531 w 1689586"/>
              <a:gd name="connsiteY240" fmla="*/ 451787 h 626150"/>
              <a:gd name="connsiteX241" fmla="*/ 1642251 w 1689586"/>
              <a:gd name="connsiteY241" fmla="*/ 455547 h 626150"/>
              <a:gd name="connsiteX242" fmla="*/ 1630770 w 1689586"/>
              <a:gd name="connsiteY242" fmla="*/ 451787 h 626150"/>
              <a:gd name="connsiteX243" fmla="*/ 1626809 w 1689586"/>
              <a:gd name="connsiteY243" fmla="*/ 441179 h 626150"/>
              <a:gd name="connsiteX244" fmla="*/ 1630770 w 1689586"/>
              <a:gd name="connsiteY244" fmla="*/ 430638 h 626150"/>
              <a:gd name="connsiteX245" fmla="*/ 1642251 w 1689586"/>
              <a:gd name="connsiteY245" fmla="*/ 427012 h 626150"/>
              <a:gd name="connsiteX246" fmla="*/ 541419 w 1689586"/>
              <a:gd name="connsiteY246" fmla="*/ 427012 h 626150"/>
              <a:gd name="connsiteX247" fmla="*/ 552699 w 1689586"/>
              <a:gd name="connsiteY247" fmla="*/ 430638 h 626150"/>
              <a:gd name="connsiteX248" fmla="*/ 556660 w 1689586"/>
              <a:gd name="connsiteY248" fmla="*/ 441179 h 626150"/>
              <a:gd name="connsiteX249" fmla="*/ 552699 w 1689586"/>
              <a:gd name="connsiteY249" fmla="*/ 451787 h 626150"/>
              <a:gd name="connsiteX250" fmla="*/ 541419 w 1689586"/>
              <a:gd name="connsiteY250" fmla="*/ 455547 h 626150"/>
              <a:gd name="connsiteX251" fmla="*/ 529938 w 1689586"/>
              <a:gd name="connsiteY251" fmla="*/ 451787 h 626150"/>
              <a:gd name="connsiteX252" fmla="*/ 525977 w 1689586"/>
              <a:gd name="connsiteY252" fmla="*/ 441179 h 626150"/>
              <a:gd name="connsiteX253" fmla="*/ 529938 w 1689586"/>
              <a:gd name="connsiteY253" fmla="*/ 430638 h 626150"/>
              <a:gd name="connsiteX254" fmla="*/ 541419 w 1689586"/>
              <a:gd name="connsiteY254" fmla="*/ 427012 h 626150"/>
              <a:gd name="connsiteX255" fmla="*/ 1488232 w 1689586"/>
              <a:gd name="connsiteY255" fmla="*/ 425333 h 626150"/>
              <a:gd name="connsiteX256" fmla="*/ 1511194 w 1689586"/>
              <a:gd name="connsiteY256" fmla="*/ 425333 h 626150"/>
              <a:gd name="connsiteX257" fmla="*/ 1511194 w 1689586"/>
              <a:gd name="connsiteY257" fmla="*/ 526245 h 626150"/>
              <a:gd name="connsiteX258" fmla="*/ 1562355 w 1689586"/>
              <a:gd name="connsiteY258" fmla="*/ 473674 h 626150"/>
              <a:gd name="connsiteX259" fmla="*/ 1589614 w 1689586"/>
              <a:gd name="connsiteY259" fmla="*/ 473674 h 626150"/>
              <a:gd name="connsiteX260" fmla="*/ 1548524 w 1689586"/>
              <a:gd name="connsiteY260" fmla="*/ 515704 h 626150"/>
              <a:gd name="connsiteX261" fmla="*/ 1592232 w 1689586"/>
              <a:gd name="connsiteY261" fmla="*/ 581099 h 626150"/>
              <a:gd name="connsiteX262" fmla="*/ 1565578 w 1689586"/>
              <a:gd name="connsiteY262" fmla="*/ 581099 h 626150"/>
              <a:gd name="connsiteX263" fmla="*/ 1532410 w 1689586"/>
              <a:gd name="connsiteY263" fmla="*/ 530609 h 626150"/>
              <a:gd name="connsiteX264" fmla="*/ 1511194 w 1689586"/>
              <a:gd name="connsiteY264" fmla="*/ 552631 h 626150"/>
              <a:gd name="connsiteX265" fmla="*/ 1511194 w 1689586"/>
              <a:gd name="connsiteY265" fmla="*/ 581099 h 626150"/>
              <a:gd name="connsiteX266" fmla="*/ 1488232 w 1689586"/>
              <a:gd name="connsiteY266" fmla="*/ 581099 h 626150"/>
              <a:gd name="connsiteX267" fmla="*/ 605874 w 1689586"/>
              <a:gd name="connsiteY267" fmla="*/ 425333 h 626150"/>
              <a:gd name="connsiteX268" fmla="*/ 628836 w 1689586"/>
              <a:gd name="connsiteY268" fmla="*/ 425333 h 626150"/>
              <a:gd name="connsiteX269" fmla="*/ 628836 w 1689586"/>
              <a:gd name="connsiteY269" fmla="*/ 526245 h 626150"/>
              <a:gd name="connsiteX270" fmla="*/ 679997 w 1689586"/>
              <a:gd name="connsiteY270" fmla="*/ 473674 h 626150"/>
              <a:gd name="connsiteX271" fmla="*/ 707256 w 1689586"/>
              <a:gd name="connsiteY271" fmla="*/ 473674 h 626150"/>
              <a:gd name="connsiteX272" fmla="*/ 666099 w 1689586"/>
              <a:gd name="connsiteY272" fmla="*/ 515704 h 626150"/>
              <a:gd name="connsiteX273" fmla="*/ 709807 w 1689586"/>
              <a:gd name="connsiteY273" fmla="*/ 581099 h 626150"/>
              <a:gd name="connsiteX274" fmla="*/ 683220 w 1689586"/>
              <a:gd name="connsiteY274" fmla="*/ 581099 h 626150"/>
              <a:gd name="connsiteX275" fmla="*/ 650052 w 1689586"/>
              <a:gd name="connsiteY275" fmla="*/ 530609 h 626150"/>
              <a:gd name="connsiteX276" fmla="*/ 628836 w 1689586"/>
              <a:gd name="connsiteY276" fmla="*/ 552631 h 626150"/>
              <a:gd name="connsiteX277" fmla="*/ 628836 w 1689586"/>
              <a:gd name="connsiteY277" fmla="*/ 581099 h 626150"/>
              <a:gd name="connsiteX278" fmla="*/ 605874 w 1689586"/>
              <a:gd name="connsiteY278" fmla="*/ 581099 h 626150"/>
              <a:gd name="connsiteX279" fmla="*/ 451317 w 1689586"/>
              <a:gd name="connsiteY279" fmla="*/ 85402 h 626150"/>
              <a:gd name="connsiteX280" fmla="*/ 424259 w 1689586"/>
              <a:gd name="connsiteY280" fmla="*/ 93929 h 626150"/>
              <a:gd name="connsiteX281" fmla="*/ 408615 w 1689586"/>
              <a:gd name="connsiteY281" fmla="*/ 120047 h 626150"/>
              <a:gd name="connsiteX282" fmla="*/ 403513 w 1689586"/>
              <a:gd name="connsiteY282" fmla="*/ 165904 h 626150"/>
              <a:gd name="connsiteX283" fmla="*/ 408615 w 1689586"/>
              <a:gd name="connsiteY283" fmla="*/ 211492 h 626150"/>
              <a:gd name="connsiteX284" fmla="*/ 424259 w 1689586"/>
              <a:gd name="connsiteY284" fmla="*/ 237811 h 626150"/>
              <a:gd name="connsiteX285" fmla="*/ 451317 w 1689586"/>
              <a:gd name="connsiteY285" fmla="*/ 246338 h 626150"/>
              <a:gd name="connsiteX286" fmla="*/ 478374 w 1689586"/>
              <a:gd name="connsiteY286" fmla="*/ 237811 h 626150"/>
              <a:gd name="connsiteX287" fmla="*/ 493749 w 1689586"/>
              <a:gd name="connsiteY287" fmla="*/ 211492 h 626150"/>
              <a:gd name="connsiteX288" fmla="*/ 498650 w 1689586"/>
              <a:gd name="connsiteY288" fmla="*/ 165904 h 626150"/>
              <a:gd name="connsiteX289" fmla="*/ 493749 w 1689586"/>
              <a:gd name="connsiteY289" fmla="*/ 120047 h 626150"/>
              <a:gd name="connsiteX290" fmla="*/ 478374 w 1689586"/>
              <a:gd name="connsiteY290" fmla="*/ 93929 h 626150"/>
              <a:gd name="connsiteX291" fmla="*/ 451317 w 1689586"/>
              <a:gd name="connsiteY291" fmla="*/ 85402 h 626150"/>
              <a:gd name="connsiteX292" fmla="*/ 1515894 w 1689586"/>
              <a:gd name="connsiteY292" fmla="*/ 82918 h 626150"/>
              <a:gd name="connsiteX293" fmla="*/ 1489038 w 1689586"/>
              <a:gd name="connsiteY293" fmla="*/ 194640 h 626150"/>
              <a:gd name="connsiteX294" fmla="*/ 1542213 w 1689586"/>
              <a:gd name="connsiteY294" fmla="*/ 194640 h 626150"/>
              <a:gd name="connsiteX295" fmla="*/ 1448082 w 1689586"/>
              <a:gd name="connsiteY295" fmla="*/ 4901 h 626150"/>
              <a:gd name="connsiteX296" fmla="*/ 1584713 w 1689586"/>
              <a:gd name="connsiteY296" fmla="*/ 4901 h 626150"/>
              <a:gd name="connsiteX297" fmla="*/ 1689586 w 1689586"/>
              <a:gd name="connsiteY297" fmla="*/ 326906 h 626150"/>
              <a:gd name="connsiteX298" fmla="*/ 1573433 w 1689586"/>
              <a:gd name="connsiteY298" fmla="*/ 326906 h 626150"/>
              <a:gd name="connsiteX299" fmla="*/ 1558797 w 1689586"/>
              <a:gd name="connsiteY299" fmla="*/ 265405 h 626150"/>
              <a:gd name="connsiteX300" fmla="*/ 1471984 w 1689586"/>
              <a:gd name="connsiteY300" fmla="*/ 265405 h 626150"/>
              <a:gd name="connsiteX301" fmla="*/ 1456878 w 1689586"/>
              <a:gd name="connsiteY301" fmla="*/ 326906 h 626150"/>
              <a:gd name="connsiteX302" fmla="*/ 1343679 w 1689586"/>
              <a:gd name="connsiteY302" fmla="*/ 326906 h 626150"/>
              <a:gd name="connsiteX303" fmla="*/ 1205638 w 1689586"/>
              <a:gd name="connsiteY303" fmla="*/ 4901 h 626150"/>
              <a:gd name="connsiteX304" fmla="*/ 1319307 w 1689586"/>
              <a:gd name="connsiteY304" fmla="*/ 4901 h 626150"/>
              <a:gd name="connsiteX305" fmla="*/ 1319307 w 1689586"/>
              <a:gd name="connsiteY305" fmla="*/ 194237 h 626150"/>
              <a:gd name="connsiteX306" fmla="*/ 1280298 w 1689586"/>
              <a:gd name="connsiteY306" fmla="*/ 295686 h 626150"/>
              <a:gd name="connsiteX307" fmla="*/ 1167570 w 1689586"/>
              <a:gd name="connsiteY307" fmla="*/ 331807 h 626150"/>
              <a:gd name="connsiteX308" fmla="*/ 1080959 w 1689586"/>
              <a:gd name="connsiteY308" fmla="*/ 312807 h 626150"/>
              <a:gd name="connsiteX309" fmla="*/ 1036579 w 1689586"/>
              <a:gd name="connsiteY309" fmla="*/ 260571 h 626150"/>
              <a:gd name="connsiteX310" fmla="*/ 1030939 w 1689586"/>
              <a:gd name="connsiteY310" fmla="*/ 185441 h 626150"/>
              <a:gd name="connsiteX311" fmla="*/ 1143668 w 1689586"/>
              <a:gd name="connsiteY311" fmla="*/ 166441 h 626150"/>
              <a:gd name="connsiteX312" fmla="*/ 1145346 w 1689586"/>
              <a:gd name="connsiteY312" fmla="*/ 229351 h 626150"/>
              <a:gd name="connsiteX313" fmla="*/ 1173411 w 1689586"/>
              <a:gd name="connsiteY313" fmla="*/ 246405 h 626150"/>
              <a:gd name="connsiteX314" fmla="*/ 1197783 w 1689586"/>
              <a:gd name="connsiteY314" fmla="*/ 232238 h 626150"/>
              <a:gd name="connsiteX315" fmla="*/ 1205571 w 1689586"/>
              <a:gd name="connsiteY315" fmla="*/ 185911 h 626150"/>
              <a:gd name="connsiteX316" fmla="*/ 1205638 w 1689586"/>
              <a:gd name="connsiteY316" fmla="*/ 185911 h 626150"/>
              <a:gd name="connsiteX317" fmla="*/ 665494 w 1689586"/>
              <a:gd name="connsiteY317" fmla="*/ 4901 h 626150"/>
              <a:gd name="connsiteX318" fmla="*/ 779163 w 1689586"/>
              <a:gd name="connsiteY318" fmla="*/ 4901 h 626150"/>
              <a:gd name="connsiteX319" fmla="*/ 779163 w 1689586"/>
              <a:gd name="connsiteY319" fmla="*/ 123471 h 626150"/>
              <a:gd name="connsiteX320" fmla="*/ 867452 w 1689586"/>
              <a:gd name="connsiteY320" fmla="*/ 123471 h 626150"/>
              <a:gd name="connsiteX321" fmla="*/ 867452 w 1689586"/>
              <a:gd name="connsiteY321" fmla="*/ 4901 h 626150"/>
              <a:gd name="connsiteX322" fmla="*/ 981188 w 1689586"/>
              <a:gd name="connsiteY322" fmla="*/ 4901 h 626150"/>
              <a:gd name="connsiteX323" fmla="*/ 981188 w 1689586"/>
              <a:gd name="connsiteY323" fmla="*/ 326906 h 626150"/>
              <a:gd name="connsiteX324" fmla="*/ 867452 w 1689586"/>
              <a:gd name="connsiteY324" fmla="*/ 326906 h 626150"/>
              <a:gd name="connsiteX325" fmla="*/ 867452 w 1689586"/>
              <a:gd name="connsiteY325" fmla="*/ 206859 h 626150"/>
              <a:gd name="connsiteX326" fmla="*/ 779163 w 1689586"/>
              <a:gd name="connsiteY326" fmla="*/ 206859 h 626150"/>
              <a:gd name="connsiteX327" fmla="*/ 779163 w 1689586"/>
              <a:gd name="connsiteY327" fmla="*/ 326906 h 626150"/>
              <a:gd name="connsiteX328" fmla="*/ 665494 w 1689586"/>
              <a:gd name="connsiteY328" fmla="*/ 326906 h 626150"/>
              <a:gd name="connsiteX329" fmla="*/ 0 w 1689586"/>
              <a:gd name="connsiteY329" fmla="*/ 4901 h 626150"/>
              <a:gd name="connsiteX330" fmla="*/ 113669 w 1689586"/>
              <a:gd name="connsiteY330" fmla="*/ 4901 h 626150"/>
              <a:gd name="connsiteX331" fmla="*/ 113669 w 1689586"/>
              <a:gd name="connsiteY331" fmla="*/ 243451 h 626150"/>
              <a:gd name="connsiteX332" fmla="*/ 259564 w 1689586"/>
              <a:gd name="connsiteY332" fmla="*/ 243451 h 626150"/>
              <a:gd name="connsiteX333" fmla="*/ 259564 w 1689586"/>
              <a:gd name="connsiteY333" fmla="*/ 326906 h 626150"/>
              <a:gd name="connsiteX334" fmla="*/ 0 w 1689586"/>
              <a:gd name="connsiteY334" fmla="*/ 326906 h 626150"/>
              <a:gd name="connsiteX335" fmla="*/ 451317 w 1689586"/>
              <a:gd name="connsiteY335" fmla="*/ 0 h 626150"/>
              <a:gd name="connsiteX336" fmla="*/ 539136 w 1689586"/>
              <a:gd name="connsiteY336" fmla="*/ 19538 h 626150"/>
              <a:gd name="connsiteX337" fmla="*/ 595265 w 1689586"/>
              <a:gd name="connsiteY337" fmla="*/ 76137 h 626150"/>
              <a:gd name="connsiteX338" fmla="*/ 614803 w 1689586"/>
              <a:gd name="connsiteY338" fmla="*/ 165904 h 626150"/>
              <a:gd name="connsiteX339" fmla="*/ 595265 w 1689586"/>
              <a:gd name="connsiteY339" fmla="*/ 255670 h 626150"/>
              <a:gd name="connsiteX340" fmla="*/ 539136 w 1689586"/>
              <a:gd name="connsiteY340" fmla="*/ 312270 h 626150"/>
              <a:gd name="connsiteX341" fmla="*/ 451317 w 1689586"/>
              <a:gd name="connsiteY341" fmla="*/ 331807 h 626150"/>
              <a:gd name="connsiteX342" fmla="*/ 363766 w 1689586"/>
              <a:gd name="connsiteY342" fmla="*/ 312270 h 626150"/>
              <a:gd name="connsiteX343" fmla="*/ 307166 w 1689586"/>
              <a:gd name="connsiteY343" fmla="*/ 255670 h 626150"/>
              <a:gd name="connsiteX344" fmla="*/ 287427 w 1689586"/>
              <a:gd name="connsiteY344" fmla="*/ 165904 h 626150"/>
              <a:gd name="connsiteX345" fmla="*/ 307166 w 1689586"/>
              <a:gd name="connsiteY345" fmla="*/ 76137 h 626150"/>
              <a:gd name="connsiteX346" fmla="*/ 363766 w 1689586"/>
              <a:gd name="connsiteY346" fmla="*/ 19538 h 626150"/>
              <a:gd name="connsiteX347" fmla="*/ 451317 w 1689586"/>
              <a:gd name="connsiteY347" fmla="*/ 0 h 626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</a:cxnLst>
            <a:rect l="l" t="t" r="r" b="b"/>
            <a:pathLst>
              <a:path w="1689586" h="626150">
                <a:moveTo>
                  <a:pt x="808705" y="532221"/>
                </a:moveTo>
                <a:lnTo>
                  <a:pt x="781647" y="537793"/>
                </a:lnTo>
                <a:cubicBezTo>
                  <a:pt x="775605" y="538935"/>
                  <a:pt x="771106" y="540613"/>
                  <a:pt x="768085" y="542762"/>
                </a:cubicBezTo>
                <a:cubicBezTo>
                  <a:pt x="765064" y="544910"/>
                  <a:pt x="763587" y="548267"/>
                  <a:pt x="763587" y="552229"/>
                </a:cubicBezTo>
                <a:cubicBezTo>
                  <a:pt x="763587" y="556190"/>
                  <a:pt x="765131" y="559413"/>
                  <a:pt x="768219" y="561763"/>
                </a:cubicBezTo>
                <a:cubicBezTo>
                  <a:pt x="771308" y="564112"/>
                  <a:pt x="775403" y="565321"/>
                  <a:pt x="780573" y="565321"/>
                </a:cubicBezTo>
                <a:cubicBezTo>
                  <a:pt x="784132" y="565321"/>
                  <a:pt x="787623" y="564918"/>
                  <a:pt x="790980" y="564045"/>
                </a:cubicBezTo>
                <a:cubicBezTo>
                  <a:pt x="794337" y="563240"/>
                  <a:pt x="797358" y="561830"/>
                  <a:pt x="800111" y="559883"/>
                </a:cubicBezTo>
                <a:cubicBezTo>
                  <a:pt x="802797" y="557936"/>
                  <a:pt x="804945" y="555451"/>
                  <a:pt x="806422" y="552363"/>
                </a:cubicBezTo>
                <a:lnTo>
                  <a:pt x="806422" y="552296"/>
                </a:lnTo>
                <a:cubicBezTo>
                  <a:pt x="807966" y="549207"/>
                  <a:pt x="808705" y="545515"/>
                  <a:pt x="808705" y="541218"/>
                </a:cubicBezTo>
                <a:close/>
                <a:moveTo>
                  <a:pt x="214647" y="532221"/>
                </a:moveTo>
                <a:lnTo>
                  <a:pt x="187589" y="537793"/>
                </a:lnTo>
                <a:cubicBezTo>
                  <a:pt x="181547" y="538935"/>
                  <a:pt x="177048" y="540613"/>
                  <a:pt x="174027" y="542762"/>
                </a:cubicBezTo>
                <a:cubicBezTo>
                  <a:pt x="171006" y="544910"/>
                  <a:pt x="169529" y="548267"/>
                  <a:pt x="169529" y="552229"/>
                </a:cubicBezTo>
                <a:cubicBezTo>
                  <a:pt x="169529" y="556190"/>
                  <a:pt x="171073" y="559413"/>
                  <a:pt x="174161" y="561763"/>
                </a:cubicBezTo>
                <a:cubicBezTo>
                  <a:pt x="177250" y="564112"/>
                  <a:pt x="181346" y="565321"/>
                  <a:pt x="186515" y="565321"/>
                </a:cubicBezTo>
                <a:cubicBezTo>
                  <a:pt x="190073" y="565321"/>
                  <a:pt x="193565" y="564918"/>
                  <a:pt x="196923" y="564045"/>
                </a:cubicBezTo>
                <a:cubicBezTo>
                  <a:pt x="200279" y="563240"/>
                  <a:pt x="203300" y="561830"/>
                  <a:pt x="206053" y="559883"/>
                </a:cubicBezTo>
                <a:cubicBezTo>
                  <a:pt x="208738" y="557936"/>
                  <a:pt x="210887" y="555451"/>
                  <a:pt x="212364" y="552363"/>
                </a:cubicBezTo>
                <a:lnTo>
                  <a:pt x="212364" y="552296"/>
                </a:lnTo>
                <a:cubicBezTo>
                  <a:pt x="213908" y="549207"/>
                  <a:pt x="214647" y="545515"/>
                  <a:pt x="214647" y="541218"/>
                </a:cubicBezTo>
                <a:close/>
                <a:moveTo>
                  <a:pt x="1089217" y="489990"/>
                </a:moveTo>
                <a:cubicBezTo>
                  <a:pt x="1083241" y="489990"/>
                  <a:pt x="1077937" y="491534"/>
                  <a:pt x="1073439" y="494622"/>
                </a:cubicBezTo>
                <a:cubicBezTo>
                  <a:pt x="1068940" y="497711"/>
                  <a:pt x="1065382" y="502008"/>
                  <a:pt x="1062898" y="507513"/>
                </a:cubicBezTo>
                <a:cubicBezTo>
                  <a:pt x="1060414" y="513019"/>
                  <a:pt x="1059138" y="519800"/>
                  <a:pt x="1059138" y="527387"/>
                </a:cubicBezTo>
                <a:cubicBezTo>
                  <a:pt x="1059138" y="534974"/>
                  <a:pt x="1060346" y="541553"/>
                  <a:pt x="1062763" y="547126"/>
                </a:cubicBezTo>
                <a:cubicBezTo>
                  <a:pt x="1065248" y="552699"/>
                  <a:pt x="1068672" y="556996"/>
                  <a:pt x="1073103" y="560017"/>
                </a:cubicBezTo>
                <a:cubicBezTo>
                  <a:pt x="1077534" y="563038"/>
                  <a:pt x="1082771" y="564515"/>
                  <a:pt x="1088814" y="564515"/>
                </a:cubicBezTo>
                <a:cubicBezTo>
                  <a:pt x="1098146" y="564515"/>
                  <a:pt x="1105398" y="561225"/>
                  <a:pt x="1110634" y="554646"/>
                </a:cubicBezTo>
                <a:lnTo>
                  <a:pt x="1110567" y="554646"/>
                </a:lnTo>
                <a:cubicBezTo>
                  <a:pt x="1115804" y="548066"/>
                  <a:pt x="1118423" y="539002"/>
                  <a:pt x="1118423" y="527387"/>
                </a:cubicBezTo>
                <a:cubicBezTo>
                  <a:pt x="1118423" y="515771"/>
                  <a:pt x="1115871" y="506640"/>
                  <a:pt x="1110702" y="499993"/>
                </a:cubicBezTo>
                <a:cubicBezTo>
                  <a:pt x="1105532" y="493347"/>
                  <a:pt x="1098348" y="489990"/>
                  <a:pt x="1089217" y="489990"/>
                </a:cubicBezTo>
                <a:close/>
                <a:moveTo>
                  <a:pt x="1630636" y="473674"/>
                </a:moveTo>
                <a:lnTo>
                  <a:pt x="1653598" y="473674"/>
                </a:lnTo>
                <a:lnTo>
                  <a:pt x="1653598" y="581099"/>
                </a:lnTo>
                <a:lnTo>
                  <a:pt x="1630636" y="581099"/>
                </a:lnTo>
                <a:close/>
                <a:moveTo>
                  <a:pt x="529804" y="473674"/>
                </a:moveTo>
                <a:lnTo>
                  <a:pt x="552766" y="473674"/>
                </a:lnTo>
                <a:lnTo>
                  <a:pt x="552766" y="581099"/>
                </a:lnTo>
                <a:lnTo>
                  <a:pt x="529804" y="581099"/>
                </a:lnTo>
                <a:close/>
                <a:moveTo>
                  <a:pt x="382162" y="473674"/>
                </a:moveTo>
                <a:lnTo>
                  <a:pt x="407340" y="473674"/>
                </a:lnTo>
                <a:lnTo>
                  <a:pt x="437821" y="561091"/>
                </a:lnTo>
                <a:lnTo>
                  <a:pt x="468974" y="473674"/>
                </a:lnTo>
                <a:lnTo>
                  <a:pt x="493078" y="473674"/>
                </a:lnTo>
                <a:lnTo>
                  <a:pt x="450309" y="581099"/>
                </a:lnTo>
                <a:lnTo>
                  <a:pt x="425132" y="581099"/>
                </a:lnTo>
                <a:close/>
                <a:moveTo>
                  <a:pt x="1187242" y="473607"/>
                </a:moveTo>
                <a:lnTo>
                  <a:pt x="1210204" y="473607"/>
                </a:lnTo>
                <a:lnTo>
                  <a:pt x="1210204" y="538733"/>
                </a:lnTo>
                <a:cubicBezTo>
                  <a:pt x="1210204" y="548468"/>
                  <a:pt x="1212285" y="555183"/>
                  <a:pt x="1216448" y="558808"/>
                </a:cubicBezTo>
                <a:cubicBezTo>
                  <a:pt x="1220611" y="562501"/>
                  <a:pt x="1226385" y="564314"/>
                  <a:pt x="1233837" y="564314"/>
                </a:cubicBezTo>
                <a:cubicBezTo>
                  <a:pt x="1237396" y="564314"/>
                  <a:pt x="1240887" y="563709"/>
                  <a:pt x="1244244" y="562501"/>
                </a:cubicBezTo>
                <a:cubicBezTo>
                  <a:pt x="1247601" y="561292"/>
                  <a:pt x="1250622" y="559412"/>
                  <a:pt x="1253375" y="556727"/>
                </a:cubicBezTo>
                <a:cubicBezTo>
                  <a:pt x="1256061" y="554041"/>
                  <a:pt x="1258209" y="550684"/>
                  <a:pt x="1259686" y="546521"/>
                </a:cubicBezTo>
                <a:cubicBezTo>
                  <a:pt x="1261231" y="542359"/>
                  <a:pt x="1261969" y="537457"/>
                  <a:pt x="1261969" y="531885"/>
                </a:cubicBezTo>
                <a:lnTo>
                  <a:pt x="1262103" y="531885"/>
                </a:lnTo>
                <a:lnTo>
                  <a:pt x="1262103" y="473674"/>
                </a:lnTo>
                <a:lnTo>
                  <a:pt x="1285065" y="473674"/>
                </a:lnTo>
                <a:lnTo>
                  <a:pt x="1285065" y="581099"/>
                </a:lnTo>
                <a:lnTo>
                  <a:pt x="1264856" y="581099"/>
                </a:lnTo>
                <a:lnTo>
                  <a:pt x="1263782" y="563709"/>
                </a:lnTo>
                <a:cubicBezTo>
                  <a:pt x="1260022" y="570490"/>
                  <a:pt x="1255054" y="575392"/>
                  <a:pt x="1248743" y="578547"/>
                </a:cubicBezTo>
                <a:cubicBezTo>
                  <a:pt x="1242431" y="581636"/>
                  <a:pt x="1234979" y="583247"/>
                  <a:pt x="1226385" y="583247"/>
                </a:cubicBezTo>
                <a:cubicBezTo>
                  <a:pt x="1219335" y="583247"/>
                  <a:pt x="1212890" y="581904"/>
                  <a:pt x="1206914" y="579353"/>
                </a:cubicBezTo>
                <a:cubicBezTo>
                  <a:pt x="1200939" y="576735"/>
                  <a:pt x="1196172" y="572572"/>
                  <a:pt x="1192613" y="566865"/>
                </a:cubicBezTo>
                <a:cubicBezTo>
                  <a:pt x="1189055" y="561091"/>
                  <a:pt x="1187242" y="553638"/>
                  <a:pt x="1187242" y="544507"/>
                </a:cubicBezTo>
                <a:close/>
                <a:moveTo>
                  <a:pt x="885379" y="473607"/>
                </a:moveTo>
                <a:lnTo>
                  <a:pt x="908341" y="473607"/>
                </a:lnTo>
                <a:lnTo>
                  <a:pt x="908341" y="538733"/>
                </a:lnTo>
                <a:cubicBezTo>
                  <a:pt x="908341" y="548468"/>
                  <a:pt x="910422" y="555115"/>
                  <a:pt x="914585" y="558808"/>
                </a:cubicBezTo>
                <a:cubicBezTo>
                  <a:pt x="918748" y="562501"/>
                  <a:pt x="924522" y="564314"/>
                  <a:pt x="931974" y="564314"/>
                </a:cubicBezTo>
                <a:cubicBezTo>
                  <a:pt x="935533" y="564314"/>
                  <a:pt x="939024" y="563709"/>
                  <a:pt x="942381" y="562501"/>
                </a:cubicBezTo>
                <a:cubicBezTo>
                  <a:pt x="945738" y="561292"/>
                  <a:pt x="948759" y="559412"/>
                  <a:pt x="951512" y="556727"/>
                </a:cubicBezTo>
                <a:cubicBezTo>
                  <a:pt x="954198" y="554041"/>
                  <a:pt x="956346" y="550684"/>
                  <a:pt x="957823" y="546521"/>
                </a:cubicBezTo>
                <a:cubicBezTo>
                  <a:pt x="959368" y="542359"/>
                  <a:pt x="960106" y="537457"/>
                  <a:pt x="960106" y="531885"/>
                </a:cubicBezTo>
                <a:lnTo>
                  <a:pt x="960241" y="531885"/>
                </a:lnTo>
                <a:lnTo>
                  <a:pt x="960241" y="473674"/>
                </a:lnTo>
                <a:lnTo>
                  <a:pt x="983202" y="473674"/>
                </a:lnTo>
                <a:lnTo>
                  <a:pt x="983202" y="581099"/>
                </a:lnTo>
                <a:lnTo>
                  <a:pt x="962993" y="581099"/>
                </a:lnTo>
                <a:lnTo>
                  <a:pt x="961919" y="563709"/>
                </a:lnTo>
                <a:cubicBezTo>
                  <a:pt x="958159" y="570490"/>
                  <a:pt x="953191" y="575392"/>
                  <a:pt x="946880" y="578547"/>
                </a:cubicBezTo>
                <a:cubicBezTo>
                  <a:pt x="940568" y="581636"/>
                  <a:pt x="933116" y="583247"/>
                  <a:pt x="924522" y="583247"/>
                </a:cubicBezTo>
                <a:cubicBezTo>
                  <a:pt x="917472" y="583247"/>
                  <a:pt x="911027" y="581904"/>
                  <a:pt x="905051" y="579353"/>
                </a:cubicBezTo>
                <a:cubicBezTo>
                  <a:pt x="899076" y="576735"/>
                  <a:pt x="894309" y="572572"/>
                  <a:pt x="890750" y="566865"/>
                </a:cubicBezTo>
                <a:cubicBezTo>
                  <a:pt x="887192" y="561091"/>
                  <a:pt x="885379" y="553638"/>
                  <a:pt x="885379" y="544507"/>
                </a:cubicBezTo>
                <a:close/>
                <a:moveTo>
                  <a:pt x="347569" y="471530"/>
                </a:moveTo>
                <a:lnTo>
                  <a:pt x="353963" y="472063"/>
                </a:lnTo>
                <a:cubicBezTo>
                  <a:pt x="356112" y="472399"/>
                  <a:pt x="357924" y="472936"/>
                  <a:pt x="359334" y="473674"/>
                </a:cubicBezTo>
                <a:lnTo>
                  <a:pt x="356112" y="493884"/>
                </a:lnTo>
                <a:cubicBezTo>
                  <a:pt x="354567" y="493279"/>
                  <a:pt x="352822" y="492809"/>
                  <a:pt x="350875" y="492474"/>
                </a:cubicBezTo>
                <a:cubicBezTo>
                  <a:pt x="348928" y="492138"/>
                  <a:pt x="346309" y="491937"/>
                  <a:pt x="343019" y="491937"/>
                </a:cubicBezTo>
                <a:cubicBezTo>
                  <a:pt x="338588" y="491937"/>
                  <a:pt x="334224" y="493145"/>
                  <a:pt x="329927" y="495495"/>
                </a:cubicBezTo>
                <a:cubicBezTo>
                  <a:pt x="325630" y="497845"/>
                  <a:pt x="322139" y="501403"/>
                  <a:pt x="319319" y="506103"/>
                </a:cubicBezTo>
                <a:cubicBezTo>
                  <a:pt x="316566" y="510870"/>
                  <a:pt x="315157" y="516846"/>
                  <a:pt x="315157" y="524164"/>
                </a:cubicBezTo>
                <a:lnTo>
                  <a:pt x="315157" y="581099"/>
                </a:lnTo>
                <a:lnTo>
                  <a:pt x="292194" y="581099"/>
                </a:lnTo>
                <a:lnTo>
                  <a:pt x="292194" y="473674"/>
                </a:lnTo>
                <a:lnTo>
                  <a:pt x="311732" y="473674"/>
                </a:lnTo>
                <a:lnTo>
                  <a:pt x="313880" y="493011"/>
                </a:lnTo>
                <a:cubicBezTo>
                  <a:pt x="316700" y="486028"/>
                  <a:pt x="320997" y="480657"/>
                  <a:pt x="326637" y="477032"/>
                </a:cubicBezTo>
                <a:close/>
                <a:moveTo>
                  <a:pt x="1094454" y="471526"/>
                </a:moveTo>
                <a:cubicBezTo>
                  <a:pt x="1103182" y="471526"/>
                  <a:pt x="1111105" y="473742"/>
                  <a:pt x="1118288" y="478173"/>
                </a:cubicBezTo>
                <a:lnTo>
                  <a:pt x="1118221" y="478173"/>
                </a:lnTo>
                <a:cubicBezTo>
                  <a:pt x="1125405" y="482604"/>
                  <a:pt x="1131045" y="488915"/>
                  <a:pt x="1135208" y="497174"/>
                </a:cubicBezTo>
                <a:cubicBezTo>
                  <a:pt x="1139371" y="505365"/>
                  <a:pt x="1141452" y="515369"/>
                  <a:pt x="1141452" y="527118"/>
                </a:cubicBezTo>
                <a:cubicBezTo>
                  <a:pt x="1141452" y="538868"/>
                  <a:pt x="1139371" y="548939"/>
                  <a:pt x="1135141" y="557331"/>
                </a:cubicBezTo>
                <a:cubicBezTo>
                  <a:pt x="1130911" y="565657"/>
                  <a:pt x="1125204" y="572102"/>
                  <a:pt x="1117953" y="576533"/>
                </a:cubicBezTo>
                <a:cubicBezTo>
                  <a:pt x="1110702" y="580965"/>
                  <a:pt x="1102980" y="583180"/>
                  <a:pt x="1093782" y="583180"/>
                </a:cubicBezTo>
                <a:cubicBezTo>
                  <a:pt x="1084584" y="583180"/>
                  <a:pt x="1076796" y="580830"/>
                  <a:pt x="1070350" y="575996"/>
                </a:cubicBezTo>
                <a:cubicBezTo>
                  <a:pt x="1065650" y="572438"/>
                  <a:pt x="1061958" y="568208"/>
                  <a:pt x="1059205" y="563240"/>
                </a:cubicBezTo>
                <a:lnTo>
                  <a:pt x="1059205" y="626150"/>
                </a:lnTo>
                <a:lnTo>
                  <a:pt x="1036243" y="626150"/>
                </a:lnTo>
                <a:lnTo>
                  <a:pt x="1036243" y="473607"/>
                </a:lnTo>
                <a:lnTo>
                  <a:pt x="1056654" y="473607"/>
                </a:lnTo>
                <a:lnTo>
                  <a:pt x="1057795" y="494085"/>
                </a:lnTo>
                <a:cubicBezTo>
                  <a:pt x="1059339" y="490930"/>
                  <a:pt x="1061085" y="487908"/>
                  <a:pt x="1063301" y="485223"/>
                </a:cubicBezTo>
                <a:cubicBezTo>
                  <a:pt x="1066859" y="480926"/>
                  <a:pt x="1071357" y="477569"/>
                  <a:pt x="1076729" y="475152"/>
                </a:cubicBezTo>
                <a:cubicBezTo>
                  <a:pt x="1082100" y="472735"/>
                  <a:pt x="1088008" y="471526"/>
                  <a:pt x="1094454" y="471526"/>
                </a:cubicBezTo>
                <a:close/>
                <a:moveTo>
                  <a:pt x="787421" y="471526"/>
                </a:moveTo>
                <a:cubicBezTo>
                  <a:pt x="796015" y="471526"/>
                  <a:pt x="803602" y="472869"/>
                  <a:pt x="810182" y="475689"/>
                </a:cubicBezTo>
                <a:cubicBezTo>
                  <a:pt x="816762" y="478441"/>
                  <a:pt x="821931" y="482671"/>
                  <a:pt x="825758" y="488244"/>
                </a:cubicBezTo>
                <a:cubicBezTo>
                  <a:pt x="829585" y="493817"/>
                  <a:pt x="831465" y="501001"/>
                  <a:pt x="831465" y="509729"/>
                </a:cubicBezTo>
                <a:lnTo>
                  <a:pt x="831465" y="557667"/>
                </a:lnTo>
                <a:lnTo>
                  <a:pt x="831465" y="557734"/>
                </a:lnTo>
                <a:cubicBezTo>
                  <a:pt x="831465" y="562971"/>
                  <a:pt x="834084" y="565657"/>
                  <a:pt x="839388" y="565657"/>
                </a:cubicBezTo>
                <a:cubicBezTo>
                  <a:pt x="841939" y="565657"/>
                  <a:pt x="844491" y="565321"/>
                  <a:pt x="846908" y="564582"/>
                </a:cubicBezTo>
                <a:lnTo>
                  <a:pt x="845632" y="580495"/>
                </a:lnTo>
                <a:cubicBezTo>
                  <a:pt x="842275" y="582039"/>
                  <a:pt x="838179" y="582845"/>
                  <a:pt x="833144" y="582845"/>
                </a:cubicBezTo>
                <a:cubicBezTo>
                  <a:pt x="828578" y="582845"/>
                  <a:pt x="824416" y="581972"/>
                  <a:pt x="820790" y="580360"/>
                </a:cubicBezTo>
                <a:cubicBezTo>
                  <a:pt x="817165" y="578749"/>
                  <a:pt x="814278" y="576198"/>
                  <a:pt x="812196" y="572841"/>
                </a:cubicBezTo>
                <a:cubicBezTo>
                  <a:pt x="811256" y="571296"/>
                  <a:pt x="810518" y="569484"/>
                  <a:pt x="809981" y="567537"/>
                </a:cubicBezTo>
                <a:cubicBezTo>
                  <a:pt x="808839" y="569282"/>
                  <a:pt x="807496" y="570961"/>
                  <a:pt x="805885" y="572438"/>
                </a:cubicBezTo>
                <a:cubicBezTo>
                  <a:pt x="801857" y="576131"/>
                  <a:pt x="797224" y="578816"/>
                  <a:pt x="791920" y="580629"/>
                </a:cubicBezTo>
                <a:cubicBezTo>
                  <a:pt x="786616" y="582442"/>
                  <a:pt x="781244" y="583315"/>
                  <a:pt x="775806" y="583315"/>
                </a:cubicBezTo>
                <a:cubicBezTo>
                  <a:pt x="769092" y="583315"/>
                  <a:pt x="763049" y="582240"/>
                  <a:pt x="757678" y="580092"/>
                </a:cubicBezTo>
                <a:cubicBezTo>
                  <a:pt x="752307" y="577943"/>
                  <a:pt x="748077" y="574653"/>
                  <a:pt x="744989" y="570289"/>
                </a:cubicBezTo>
                <a:cubicBezTo>
                  <a:pt x="741900" y="565925"/>
                  <a:pt x="740356" y="560487"/>
                  <a:pt x="740356" y="554041"/>
                </a:cubicBezTo>
                <a:cubicBezTo>
                  <a:pt x="740356" y="546052"/>
                  <a:pt x="742975" y="539472"/>
                  <a:pt x="748211" y="534302"/>
                </a:cubicBezTo>
                <a:cubicBezTo>
                  <a:pt x="753448" y="529132"/>
                  <a:pt x="760834" y="525641"/>
                  <a:pt x="770435" y="523761"/>
                </a:cubicBezTo>
                <a:lnTo>
                  <a:pt x="808705" y="516241"/>
                </a:lnTo>
                <a:lnTo>
                  <a:pt x="808705" y="512146"/>
                </a:lnTo>
                <a:cubicBezTo>
                  <a:pt x="808705" y="504962"/>
                  <a:pt x="806758" y="499456"/>
                  <a:pt x="802797" y="495495"/>
                </a:cubicBezTo>
                <a:cubicBezTo>
                  <a:pt x="798835" y="491534"/>
                  <a:pt x="793397" y="489587"/>
                  <a:pt x="786549" y="489587"/>
                </a:cubicBezTo>
                <a:cubicBezTo>
                  <a:pt x="780103" y="489587"/>
                  <a:pt x="774598" y="491064"/>
                  <a:pt x="770032" y="494085"/>
                </a:cubicBezTo>
                <a:cubicBezTo>
                  <a:pt x="765467" y="497106"/>
                  <a:pt x="762110" y="502008"/>
                  <a:pt x="759961" y="508722"/>
                </a:cubicBezTo>
                <a:lnTo>
                  <a:pt x="740625" y="500531"/>
                </a:lnTo>
                <a:cubicBezTo>
                  <a:pt x="743310" y="491735"/>
                  <a:pt x="748681" y="484753"/>
                  <a:pt x="756604" y="479449"/>
                </a:cubicBezTo>
                <a:cubicBezTo>
                  <a:pt x="764527" y="474212"/>
                  <a:pt x="774799" y="471526"/>
                  <a:pt x="787421" y="471526"/>
                </a:cubicBezTo>
                <a:close/>
                <a:moveTo>
                  <a:pt x="347518" y="471526"/>
                </a:moveTo>
                <a:lnTo>
                  <a:pt x="347585" y="471526"/>
                </a:lnTo>
                <a:lnTo>
                  <a:pt x="347569" y="471530"/>
                </a:lnTo>
                <a:close/>
                <a:moveTo>
                  <a:pt x="193363" y="471526"/>
                </a:moveTo>
                <a:cubicBezTo>
                  <a:pt x="201957" y="471526"/>
                  <a:pt x="209544" y="472869"/>
                  <a:pt x="216124" y="475689"/>
                </a:cubicBezTo>
                <a:cubicBezTo>
                  <a:pt x="222704" y="478441"/>
                  <a:pt x="227873" y="482671"/>
                  <a:pt x="231700" y="488244"/>
                </a:cubicBezTo>
                <a:cubicBezTo>
                  <a:pt x="235527" y="493817"/>
                  <a:pt x="237407" y="501001"/>
                  <a:pt x="237407" y="509729"/>
                </a:cubicBezTo>
                <a:lnTo>
                  <a:pt x="237407" y="557667"/>
                </a:lnTo>
                <a:lnTo>
                  <a:pt x="237407" y="557734"/>
                </a:lnTo>
                <a:cubicBezTo>
                  <a:pt x="237407" y="562971"/>
                  <a:pt x="240026" y="565657"/>
                  <a:pt x="245330" y="565657"/>
                </a:cubicBezTo>
                <a:cubicBezTo>
                  <a:pt x="247881" y="565657"/>
                  <a:pt x="250433" y="565321"/>
                  <a:pt x="252850" y="564582"/>
                </a:cubicBezTo>
                <a:lnTo>
                  <a:pt x="251574" y="580495"/>
                </a:lnTo>
                <a:cubicBezTo>
                  <a:pt x="248284" y="582039"/>
                  <a:pt x="244121" y="582845"/>
                  <a:pt x="239086" y="582845"/>
                </a:cubicBezTo>
                <a:cubicBezTo>
                  <a:pt x="234520" y="582845"/>
                  <a:pt x="230358" y="581972"/>
                  <a:pt x="226732" y="580360"/>
                </a:cubicBezTo>
                <a:cubicBezTo>
                  <a:pt x="223107" y="578749"/>
                  <a:pt x="220219" y="576198"/>
                  <a:pt x="218138" y="572841"/>
                </a:cubicBezTo>
                <a:cubicBezTo>
                  <a:pt x="217198" y="571296"/>
                  <a:pt x="216461" y="569484"/>
                  <a:pt x="215923" y="567537"/>
                </a:cubicBezTo>
                <a:cubicBezTo>
                  <a:pt x="214781" y="569282"/>
                  <a:pt x="213438" y="570961"/>
                  <a:pt x="211827" y="572438"/>
                </a:cubicBezTo>
                <a:cubicBezTo>
                  <a:pt x="207799" y="576131"/>
                  <a:pt x="203166" y="578816"/>
                  <a:pt x="197862" y="580629"/>
                </a:cubicBezTo>
                <a:cubicBezTo>
                  <a:pt x="192559" y="582442"/>
                  <a:pt x="187187" y="583315"/>
                  <a:pt x="181748" y="583315"/>
                </a:cubicBezTo>
                <a:cubicBezTo>
                  <a:pt x="175034" y="583315"/>
                  <a:pt x="168991" y="582240"/>
                  <a:pt x="163620" y="580092"/>
                </a:cubicBezTo>
                <a:cubicBezTo>
                  <a:pt x="158249" y="577943"/>
                  <a:pt x="154019" y="574653"/>
                  <a:pt x="150931" y="570289"/>
                </a:cubicBezTo>
                <a:cubicBezTo>
                  <a:pt x="147842" y="565925"/>
                  <a:pt x="146298" y="560487"/>
                  <a:pt x="146298" y="554041"/>
                </a:cubicBezTo>
                <a:cubicBezTo>
                  <a:pt x="146298" y="546052"/>
                  <a:pt x="148916" y="539472"/>
                  <a:pt x="154153" y="534302"/>
                </a:cubicBezTo>
                <a:cubicBezTo>
                  <a:pt x="159391" y="529132"/>
                  <a:pt x="166776" y="525641"/>
                  <a:pt x="176377" y="523761"/>
                </a:cubicBezTo>
                <a:lnTo>
                  <a:pt x="214647" y="516241"/>
                </a:lnTo>
                <a:lnTo>
                  <a:pt x="214647" y="512146"/>
                </a:lnTo>
                <a:cubicBezTo>
                  <a:pt x="214647" y="504962"/>
                  <a:pt x="212700" y="499456"/>
                  <a:pt x="208738" y="495495"/>
                </a:cubicBezTo>
                <a:cubicBezTo>
                  <a:pt x="204777" y="491534"/>
                  <a:pt x="199339" y="489587"/>
                  <a:pt x="192491" y="489587"/>
                </a:cubicBezTo>
                <a:cubicBezTo>
                  <a:pt x="186045" y="489587"/>
                  <a:pt x="180540" y="491064"/>
                  <a:pt x="175974" y="494085"/>
                </a:cubicBezTo>
                <a:cubicBezTo>
                  <a:pt x="171408" y="497106"/>
                  <a:pt x="168051" y="502008"/>
                  <a:pt x="165904" y="508722"/>
                </a:cubicBezTo>
                <a:lnTo>
                  <a:pt x="146567" y="500531"/>
                </a:lnTo>
                <a:cubicBezTo>
                  <a:pt x="149252" y="491735"/>
                  <a:pt x="154623" y="484753"/>
                  <a:pt x="162546" y="479449"/>
                </a:cubicBezTo>
                <a:cubicBezTo>
                  <a:pt x="170470" y="474212"/>
                  <a:pt x="180741" y="471526"/>
                  <a:pt x="193363" y="471526"/>
                </a:cubicBezTo>
                <a:close/>
                <a:moveTo>
                  <a:pt x="1395847" y="471459"/>
                </a:moveTo>
                <a:cubicBezTo>
                  <a:pt x="1403434" y="471459"/>
                  <a:pt x="1410282" y="472936"/>
                  <a:pt x="1416392" y="475890"/>
                </a:cubicBezTo>
                <a:cubicBezTo>
                  <a:pt x="1422502" y="478844"/>
                  <a:pt x="1427336" y="483209"/>
                  <a:pt x="1430894" y="489117"/>
                </a:cubicBezTo>
                <a:cubicBezTo>
                  <a:pt x="1434453" y="495025"/>
                  <a:pt x="1436265" y="502478"/>
                  <a:pt x="1436265" y="511475"/>
                </a:cubicBezTo>
                <a:lnTo>
                  <a:pt x="1436265" y="581099"/>
                </a:lnTo>
                <a:lnTo>
                  <a:pt x="1413303" y="581099"/>
                </a:lnTo>
                <a:lnTo>
                  <a:pt x="1413303" y="518591"/>
                </a:lnTo>
                <a:cubicBezTo>
                  <a:pt x="1413303" y="507983"/>
                  <a:pt x="1411088" y="500665"/>
                  <a:pt x="1406724" y="496569"/>
                </a:cubicBezTo>
                <a:cubicBezTo>
                  <a:pt x="1402359" y="492474"/>
                  <a:pt x="1396854" y="490460"/>
                  <a:pt x="1390274" y="490460"/>
                </a:cubicBezTo>
                <a:cubicBezTo>
                  <a:pt x="1385507" y="490460"/>
                  <a:pt x="1380942" y="491601"/>
                  <a:pt x="1376510" y="493817"/>
                </a:cubicBezTo>
                <a:cubicBezTo>
                  <a:pt x="1372079" y="496032"/>
                  <a:pt x="1368386" y="499591"/>
                  <a:pt x="1365432" y="504425"/>
                </a:cubicBezTo>
                <a:cubicBezTo>
                  <a:pt x="1362478" y="509259"/>
                  <a:pt x="1361001" y="515772"/>
                  <a:pt x="1361001" y="523963"/>
                </a:cubicBezTo>
                <a:lnTo>
                  <a:pt x="1361001" y="581099"/>
                </a:lnTo>
                <a:lnTo>
                  <a:pt x="1338039" y="581099"/>
                </a:lnTo>
                <a:lnTo>
                  <a:pt x="1338039" y="473675"/>
                </a:lnTo>
                <a:lnTo>
                  <a:pt x="1358450" y="473675"/>
                </a:lnTo>
                <a:lnTo>
                  <a:pt x="1359457" y="492474"/>
                </a:lnTo>
                <a:cubicBezTo>
                  <a:pt x="1361135" y="488983"/>
                  <a:pt x="1363217" y="485827"/>
                  <a:pt x="1365634" y="483209"/>
                </a:cubicBezTo>
                <a:cubicBezTo>
                  <a:pt x="1369461" y="479113"/>
                  <a:pt x="1373959" y="476159"/>
                  <a:pt x="1379196" y="474279"/>
                </a:cubicBezTo>
                <a:cubicBezTo>
                  <a:pt x="1384433" y="472399"/>
                  <a:pt x="1389939" y="471459"/>
                  <a:pt x="1395847" y="471459"/>
                </a:cubicBezTo>
                <a:close/>
                <a:moveTo>
                  <a:pt x="78285" y="439299"/>
                </a:moveTo>
                <a:lnTo>
                  <a:pt x="101516" y="439299"/>
                </a:lnTo>
                <a:lnTo>
                  <a:pt x="101516" y="530811"/>
                </a:lnTo>
                <a:cubicBezTo>
                  <a:pt x="101516" y="547261"/>
                  <a:pt x="96950" y="560084"/>
                  <a:pt x="87886" y="569350"/>
                </a:cubicBezTo>
                <a:cubicBezTo>
                  <a:pt x="78755" y="578548"/>
                  <a:pt x="66133" y="583181"/>
                  <a:pt x="49952" y="583181"/>
                </a:cubicBezTo>
                <a:cubicBezTo>
                  <a:pt x="38404" y="583181"/>
                  <a:pt x="28937" y="581032"/>
                  <a:pt x="21619" y="576735"/>
                </a:cubicBezTo>
                <a:cubicBezTo>
                  <a:pt x="14300" y="572438"/>
                  <a:pt x="9265" y="566396"/>
                  <a:pt x="6378" y="558607"/>
                </a:cubicBezTo>
                <a:cubicBezTo>
                  <a:pt x="3558" y="550819"/>
                  <a:pt x="3021" y="541755"/>
                  <a:pt x="4901" y="531416"/>
                </a:cubicBezTo>
                <a:lnTo>
                  <a:pt x="27057" y="527320"/>
                </a:lnTo>
                <a:cubicBezTo>
                  <a:pt x="25378" y="539674"/>
                  <a:pt x="26318" y="548738"/>
                  <a:pt x="29877" y="554512"/>
                </a:cubicBezTo>
                <a:cubicBezTo>
                  <a:pt x="33502" y="560353"/>
                  <a:pt x="40216" y="563240"/>
                  <a:pt x="50086" y="563240"/>
                </a:cubicBezTo>
                <a:cubicBezTo>
                  <a:pt x="60829" y="563240"/>
                  <a:pt x="68214" y="560152"/>
                  <a:pt x="72310" y="553908"/>
                </a:cubicBezTo>
                <a:cubicBezTo>
                  <a:pt x="76405" y="547663"/>
                  <a:pt x="78419" y="538532"/>
                  <a:pt x="78419" y="526514"/>
                </a:cubicBezTo>
                <a:lnTo>
                  <a:pt x="78285" y="526514"/>
                </a:lnTo>
                <a:close/>
                <a:moveTo>
                  <a:pt x="215721" y="430705"/>
                </a:moveTo>
                <a:cubicBezTo>
                  <a:pt x="220018" y="430705"/>
                  <a:pt x="223442" y="431914"/>
                  <a:pt x="225927" y="434331"/>
                </a:cubicBezTo>
                <a:cubicBezTo>
                  <a:pt x="228411" y="436748"/>
                  <a:pt x="229686" y="440172"/>
                  <a:pt x="229686" y="444200"/>
                </a:cubicBezTo>
                <a:cubicBezTo>
                  <a:pt x="229686" y="448229"/>
                  <a:pt x="228411" y="451518"/>
                  <a:pt x="225927" y="454003"/>
                </a:cubicBezTo>
                <a:cubicBezTo>
                  <a:pt x="223442" y="456487"/>
                  <a:pt x="220018" y="457763"/>
                  <a:pt x="215721" y="457763"/>
                </a:cubicBezTo>
                <a:cubicBezTo>
                  <a:pt x="211424" y="457763"/>
                  <a:pt x="208000" y="456487"/>
                  <a:pt x="205517" y="454003"/>
                </a:cubicBezTo>
                <a:cubicBezTo>
                  <a:pt x="203032" y="451451"/>
                  <a:pt x="201756" y="448363"/>
                  <a:pt x="201756" y="444200"/>
                </a:cubicBezTo>
                <a:cubicBezTo>
                  <a:pt x="201756" y="440038"/>
                  <a:pt x="203032" y="436748"/>
                  <a:pt x="205517" y="434331"/>
                </a:cubicBezTo>
                <a:cubicBezTo>
                  <a:pt x="208000" y="431914"/>
                  <a:pt x="211424" y="430705"/>
                  <a:pt x="215721" y="430705"/>
                </a:cubicBezTo>
                <a:close/>
                <a:moveTo>
                  <a:pt x="172281" y="430705"/>
                </a:moveTo>
                <a:cubicBezTo>
                  <a:pt x="176578" y="430705"/>
                  <a:pt x="180002" y="431914"/>
                  <a:pt x="182487" y="434331"/>
                </a:cubicBezTo>
                <a:cubicBezTo>
                  <a:pt x="184971" y="436748"/>
                  <a:pt x="186246" y="440172"/>
                  <a:pt x="186246" y="444200"/>
                </a:cubicBezTo>
                <a:cubicBezTo>
                  <a:pt x="186246" y="448229"/>
                  <a:pt x="184971" y="451518"/>
                  <a:pt x="182487" y="454003"/>
                </a:cubicBezTo>
                <a:cubicBezTo>
                  <a:pt x="180002" y="456487"/>
                  <a:pt x="176377" y="457763"/>
                  <a:pt x="172281" y="457763"/>
                </a:cubicBezTo>
                <a:cubicBezTo>
                  <a:pt x="168186" y="457763"/>
                  <a:pt x="164761" y="456487"/>
                  <a:pt x="162210" y="454003"/>
                </a:cubicBezTo>
                <a:cubicBezTo>
                  <a:pt x="159592" y="451451"/>
                  <a:pt x="158316" y="448363"/>
                  <a:pt x="158316" y="444200"/>
                </a:cubicBezTo>
                <a:cubicBezTo>
                  <a:pt x="158316" y="440038"/>
                  <a:pt x="159659" y="436748"/>
                  <a:pt x="162210" y="434331"/>
                </a:cubicBezTo>
                <a:cubicBezTo>
                  <a:pt x="164761" y="431914"/>
                  <a:pt x="167984" y="430705"/>
                  <a:pt x="172281" y="430705"/>
                </a:cubicBezTo>
                <a:close/>
                <a:moveTo>
                  <a:pt x="1642251" y="427012"/>
                </a:moveTo>
                <a:cubicBezTo>
                  <a:pt x="1647085" y="427012"/>
                  <a:pt x="1650912" y="428221"/>
                  <a:pt x="1653531" y="430638"/>
                </a:cubicBezTo>
                <a:cubicBezTo>
                  <a:pt x="1656149" y="433122"/>
                  <a:pt x="1657492" y="436613"/>
                  <a:pt x="1657492" y="441179"/>
                </a:cubicBezTo>
                <a:cubicBezTo>
                  <a:pt x="1657492" y="445744"/>
                  <a:pt x="1656216" y="449303"/>
                  <a:pt x="1653531" y="451787"/>
                </a:cubicBezTo>
                <a:cubicBezTo>
                  <a:pt x="1650912" y="454271"/>
                  <a:pt x="1647287" y="455547"/>
                  <a:pt x="1642251" y="455547"/>
                </a:cubicBezTo>
                <a:cubicBezTo>
                  <a:pt x="1637216" y="455547"/>
                  <a:pt x="1633389" y="454271"/>
                  <a:pt x="1630770" y="451787"/>
                </a:cubicBezTo>
                <a:cubicBezTo>
                  <a:pt x="1628152" y="449303"/>
                  <a:pt x="1626809" y="445744"/>
                  <a:pt x="1626809" y="441179"/>
                </a:cubicBezTo>
                <a:cubicBezTo>
                  <a:pt x="1626809" y="436613"/>
                  <a:pt x="1628085" y="433055"/>
                  <a:pt x="1630770" y="430638"/>
                </a:cubicBezTo>
                <a:cubicBezTo>
                  <a:pt x="1633389" y="428221"/>
                  <a:pt x="1637216" y="427012"/>
                  <a:pt x="1642251" y="427012"/>
                </a:cubicBezTo>
                <a:close/>
                <a:moveTo>
                  <a:pt x="541419" y="427012"/>
                </a:moveTo>
                <a:cubicBezTo>
                  <a:pt x="546321" y="427012"/>
                  <a:pt x="550080" y="428221"/>
                  <a:pt x="552699" y="430638"/>
                </a:cubicBezTo>
                <a:cubicBezTo>
                  <a:pt x="555317" y="433122"/>
                  <a:pt x="556660" y="436613"/>
                  <a:pt x="556660" y="441179"/>
                </a:cubicBezTo>
                <a:cubicBezTo>
                  <a:pt x="556660" y="445744"/>
                  <a:pt x="555317" y="449303"/>
                  <a:pt x="552699" y="451787"/>
                </a:cubicBezTo>
                <a:cubicBezTo>
                  <a:pt x="550080" y="454271"/>
                  <a:pt x="546455" y="455547"/>
                  <a:pt x="541419" y="455547"/>
                </a:cubicBezTo>
                <a:cubicBezTo>
                  <a:pt x="536384" y="455547"/>
                  <a:pt x="532557" y="454271"/>
                  <a:pt x="529938" y="451787"/>
                </a:cubicBezTo>
                <a:cubicBezTo>
                  <a:pt x="527320" y="449303"/>
                  <a:pt x="525977" y="445744"/>
                  <a:pt x="525977" y="441179"/>
                </a:cubicBezTo>
                <a:cubicBezTo>
                  <a:pt x="525977" y="436613"/>
                  <a:pt x="527253" y="433055"/>
                  <a:pt x="529938" y="430638"/>
                </a:cubicBezTo>
                <a:cubicBezTo>
                  <a:pt x="532557" y="428221"/>
                  <a:pt x="536384" y="427012"/>
                  <a:pt x="541419" y="427012"/>
                </a:cubicBezTo>
                <a:close/>
                <a:moveTo>
                  <a:pt x="1488232" y="425333"/>
                </a:moveTo>
                <a:lnTo>
                  <a:pt x="1511194" y="425333"/>
                </a:lnTo>
                <a:lnTo>
                  <a:pt x="1511194" y="526245"/>
                </a:lnTo>
                <a:lnTo>
                  <a:pt x="1562355" y="473674"/>
                </a:lnTo>
                <a:lnTo>
                  <a:pt x="1589614" y="473674"/>
                </a:lnTo>
                <a:lnTo>
                  <a:pt x="1548524" y="515704"/>
                </a:lnTo>
                <a:lnTo>
                  <a:pt x="1592232" y="581099"/>
                </a:lnTo>
                <a:lnTo>
                  <a:pt x="1565578" y="581099"/>
                </a:lnTo>
                <a:lnTo>
                  <a:pt x="1532410" y="530609"/>
                </a:lnTo>
                <a:lnTo>
                  <a:pt x="1511194" y="552631"/>
                </a:lnTo>
                <a:lnTo>
                  <a:pt x="1511194" y="581099"/>
                </a:lnTo>
                <a:lnTo>
                  <a:pt x="1488232" y="581099"/>
                </a:lnTo>
                <a:close/>
                <a:moveTo>
                  <a:pt x="605874" y="425333"/>
                </a:moveTo>
                <a:lnTo>
                  <a:pt x="628836" y="425333"/>
                </a:lnTo>
                <a:lnTo>
                  <a:pt x="628836" y="526245"/>
                </a:lnTo>
                <a:lnTo>
                  <a:pt x="679997" y="473674"/>
                </a:lnTo>
                <a:lnTo>
                  <a:pt x="707256" y="473674"/>
                </a:lnTo>
                <a:lnTo>
                  <a:pt x="666099" y="515704"/>
                </a:lnTo>
                <a:lnTo>
                  <a:pt x="709807" y="581099"/>
                </a:lnTo>
                <a:lnTo>
                  <a:pt x="683220" y="581099"/>
                </a:lnTo>
                <a:lnTo>
                  <a:pt x="650052" y="530609"/>
                </a:lnTo>
                <a:lnTo>
                  <a:pt x="628836" y="552631"/>
                </a:lnTo>
                <a:lnTo>
                  <a:pt x="628836" y="581099"/>
                </a:lnTo>
                <a:lnTo>
                  <a:pt x="605874" y="581099"/>
                </a:lnTo>
                <a:close/>
                <a:moveTo>
                  <a:pt x="451317" y="85402"/>
                </a:moveTo>
                <a:cubicBezTo>
                  <a:pt x="440238" y="85402"/>
                  <a:pt x="431242" y="88222"/>
                  <a:pt x="424259" y="93929"/>
                </a:cubicBezTo>
                <a:cubicBezTo>
                  <a:pt x="417209" y="99636"/>
                  <a:pt x="412039" y="108364"/>
                  <a:pt x="408615" y="120047"/>
                </a:cubicBezTo>
                <a:cubicBezTo>
                  <a:pt x="405258" y="131729"/>
                  <a:pt x="403513" y="147373"/>
                  <a:pt x="403513" y="165904"/>
                </a:cubicBezTo>
                <a:cubicBezTo>
                  <a:pt x="403513" y="184434"/>
                  <a:pt x="405191" y="199608"/>
                  <a:pt x="408615" y="211492"/>
                </a:cubicBezTo>
                <a:cubicBezTo>
                  <a:pt x="412039" y="223376"/>
                  <a:pt x="417276" y="232104"/>
                  <a:pt x="424259" y="237811"/>
                </a:cubicBezTo>
                <a:cubicBezTo>
                  <a:pt x="431242" y="243518"/>
                  <a:pt x="440306" y="246338"/>
                  <a:pt x="451317" y="246338"/>
                </a:cubicBezTo>
                <a:cubicBezTo>
                  <a:pt x="462328" y="246338"/>
                  <a:pt x="471391" y="243518"/>
                  <a:pt x="478374" y="237811"/>
                </a:cubicBezTo>
                <a:cubicBezTo>
                  <a:pt x="485357" y="232171"/>
                  <a:pt x="490526" y="223376"/>
                  <a:pt x="493749" y="211492"/>
                </a:cubicBezTo>
                <a:cubicBezTo>
                  <a:pt x="497039" y="199675"/>
                  <a:pt x="498650" y="184770"/>
                  <a:pt x="498650" y="165904"/>
                </a:cubicBezTo>
                <a:cubicBezTo>
                  <a:pt x="498650" y="147037"/>
                  <a:pt x="496972" y="131729"/>
                  <a:pt x="493749" y="120047"/>
                </a:cubicBezTo>
                <a:cubicBezTo>
                  <a:pt x="490459" y="108297"/>
                  <a:pt x="485357" y="99636"/>
                  <a:pt x="478374" y="93929"/>
                </a:cubicBezTo>
                <a:cubicBezTo>
                  <a:pt x="471391" y="88222"/>
                  <a:pt x="462395" y="85402"/>
                  <a:pt x="451317" y="85402"/>
                </a:cubicBezTo>
                <a:close/>
                <a:moveTo>
                  <a:pt x="1515894" y="82918"/>
                </a:moveTo>
                <a:lnTo>
                  <a:pt x="1489038" y="194640"/>
                </a:lnTo>
                <a:lnTo>
                  <a:pt x="1542213" y="194640"/>
                </a:lnTo>
                <a:close/>
                <a:moveTo>
                  <a:pt x="1448082" y="4901"/>
                </a:moveTo>
                <a:lnTo>
                  <a:pt x="1584713" y="4901"/>
                </a:lnTo>
                <a:lnTo>
                  <a:pt x="1689586" y="326906"/>
                </a:lnTo>
                <a:lnTo>
                  <a:pt x="1573433" y="326906"/>
                </a:lnTo>
                <a:lnTo>
                  <a:pt x="1558797" y="265405"/>
                </a:lnTo>
                <a:lnTo>
                  <a:pt x="1471984" y="265405"/>
                </a:lnTo>
                <a:lnTo>
                  <a:pt x="1456878" y="326906"/>
                </a:lnTo>
                <a:lnTo>
                  <a:pt x="1343679" y="326906"/>
                </a:lnTo>
                <a:close/>
                <a:moveTo>
                  <a:pt x="1205638" y="4901"/>
                </a:moveTo>
                <a:lnTo>
                  <a:pt x="1319307" y="4901"/>
                </a:lnTo>
                <a:lnTo>
                  <a:pt x="1319307" y="194237"/>
                </a:lnTo>
                <a:cubicBezTo>
                  <a:pt x="1319307" y="237811"/>
                  <a:pt x="1306349" y="271650"/>
                  <a:pt x="1280298" y="295686"/>
                </a:cubicBezTo>
                <a:cubicBezTo>
                  <a:pt x="1254248" y="319789"/>
                  <a:pt x="1216717" y="331807"/>
                  <a:pt x="1167570" y="331807"/>
                </a:cubicBezTo>
                <a:cubicBezTo>
                  <a:pt x="1131448" y="331807"/>
                  <a:pt x="1102578" y="325496"/>
                  <a:pt x="1080959" y="312807"/>
                </a:cubicBezTo>
                <a:cubicBezTo>
                  <a:pt x="1059340" y="300117"/>
                  <a:pt x="1044569" y="282661"/>
                  <a:pt x="1036579" y="260571"/>
                </a:cubicBezTo>
                <a:cubicBezTo>
                  <a:pt x="1028589" y="238482"/>
                  <a:pt x="1026709" y="213439"/>
                  <a:pt x="1030939" y="185441"/>
                </a:cubicBezTo>
                <a:lnTo>
                  <a:pt x="1143668" y="166441"/>
                </a:lnTo>
                <a:cubicBezTo>
                  <a:pt x="1139438" y="196989"/>
                  <a:pt x="1139975" y="217937"/>
                  <a:pt x="1145346" y="229351"/>
                </a:cubicBezTo>
                <a:cubicBezTo>
                  <a:pt x="1150718" y="240698"/>
                  <a:pt x="1160050" y="246405"/>
                  <a:pt x="1173411" y="246405"/>
                </a:cubicBezTo>
                <a:cubicBezTo>
                  <a:pt x="1184422" y="246405"/>
                  <a:pt x="1192546" y="241705"/>
                  <a:pt x="1197783" y="232238"/>
                </a:cubicBezTo>
                <a:cubicBezTo>
                  <a:pt x="1202953" y="222838"/>
                  <a:pt x="1205571" y="207396"/>
                  <a:pt x="1205571" y="185911"/>
                </a:cubicBezTo>
                <a:lnTo>
                  <a:pt x="1205638" y="185911"/>
                </a:lnTo>
                <a:close/>
                <a:moveTo>
                  <a:pt x="665494" y="4901"/>
                </a:moveTo>
                <a:lnTo>
                  <a:pt x="779163" y="4901"/>
                </a:lnTo>
                <a:lnTo>
                  <a:pt x="779163" y="123471"/>
                </a:lnTo>
                <a:lnTo>
                  <a:pt x="867452" y="123471"/>
                </a:lnTo>
                <a:lnTo>
                  <a:pt x="867452" y="4901"/>
                </a:lnTo>
                <a:lnTo>
                  <a:pt x="981188" y="4901"/>
                </a:lnTo>
                <a:lnTo>
                  <a:pt x="981188" y="326906"/>
                </a:lnTo>
                <a:lnTo>
                  <a:pt x="867452" y="326906"/>
                </a:lnTo>
                <a:lnTo>
                  <a:pt x="867452" y="206859"/>
                </a:lnTo>
                <a:lnTo>
                  <a:pt x="779163" y="206859"/>
                </a:lnTo>
                <a:lnTo>
                  <a:pt x="779163" y="326906"/>
                </a:lnTo>
                <a:lnTo>
                  <a:pt x="665494" y="326906"/>
                </a:lnTo>
                <a:close/>
                <a:moveTo>
                  <a:pt x="0" y="4901"/>
                </a:moveTo>
                <a:lnTo>
                  <a:pt x="113669" y="4901"/>
                </a:lnTo>
                <a:lnTo>
                  <a:pt x="113669" y="243451"/>
                </a:lnTo>
                <a:lnTo>
                  <a:pt x="259564" y="243451"/>
                </a:lnTo>
                <a:lnTo>
                  <a:pt x="259564" y="326906"/>
                </a:lnTo>
                <a:lnTo>
                  <a:pt x="0" y="326906"/>
                </a:lnTo>
                <a:close/>
                <a:moveTo>
                  <a:pt x="451317" y="0"/>
                </a:moveTo>
                <a:cubicBezTo>
                  <a:pt x="485491" y="0"/>
                  <a:pt x="514764" y="6513"/>
                  <a:pt x="539136" y="19538"/>
                </a:cubicBezTo>
                <a:cubicBezTo>
                  <a:pt x="563575" y="32563"/>
                  <a:pt x="582240" y="51429"/>
                  <a:pt x="595265" y="76137"/>
                </a:cubicBezTo>
                <a:cubicBezTo>
                  <a:pt x="608291" y="100845"/>
                  <a:pt x="614803" y="130789"/>
                  <a:pt x="614803" y="165904"/>
                </a:cubicBezTo>
                <a:cubicBezTo>
                  <a:pt x="614803" y="201018"/>
                  <a:pt x="608291" y="230963"/>
                  <a:pt x="595265" y="255670"/>
                </a:cubicBezTo>
                <a:cubicBezTo>
                  <a:pt x="582240" y="280378"/>
                  <a:pt x="563508" y="299244"/>
                  <a:pt x="539136" y="312270"/>
                </a:cubicBezTo>
                <a:cubicBezTo>
                  <a:pt x="514764" y="325295"/>
                  <a:pt x="485088" y="331807"/>
                  <a:pt x="451317" y="331807"/>
                </a:cubicBezTo>
                <a:cubicBezTo>
                  <a:pt x="417545" y="331807"/>
                  <a:pt x="388339" y="325295"/>
                  <a:pt x="363766" y="312270"/>
                </a:cubicBezTo>
                <a:cubicBezTo>
                  <a:pt x="339192" y="299244"/>
                  <a:pt x="320326" y="280378"/>
                  <a:pt x="307166" y="255670"/>
                </a:cubicBezTo>
                <a:cubicBezTo>
                  <a:pt x="294007" y="230963"/>
                  <a:pt x="287427" y="201018"/>
                  <a:pt x="287427" y="165904"/>
                </a:cubicBezTo>
                <a:cubicBezTo>
                  <a:pt x="287427" y="130789"/>
                  <a:pt x="294007" y="100845"/>
                  <a:pt x="307166" y="76137"/>
                </a:cubicBezTo>
                <a:cubicBezTo>
                  <a:pt x="320326" y="51429"/>
                  <a:pt x="339192" y="32563"/>
                  <a:pt x="363766" y="19538"/>
                </a:cubicBezTo>
                <a:cubicBezTo>
                  <a:pt x="388272" y="6513"/>
                  <a:pt x="417142" y="0"/>
                  <a:pt x="451317" y="0"/>
                </a:cubicBezTo>
                <a:close/>
              </a:path>
            </a:pathLst>
          </a:custGeom>
          <a:solidFill>
            <a:schemeClr val="tx1"/>
          </a:solidFill>
          <a:ln w="669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361397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ksi sisältökohdetta värillinen"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D1B6179-70BE-D956-50CE-7AA2897C6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89891"/>
            <a:ext cx="5608782" cy="1080654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GB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B330B07-AF2F-416A-564B-7B44038456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2307314"/>
            <a:ext cx="5608781" cy="3784745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7CEE4F0D-A617-604E-EEC1-1CB467355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6DE0B-91A8-4D29-B91B-68D0ED2E656D}" type="datetime1">
              <a:rPr lang="en-GB" smtClean="0"/>
              <a:t>16/09/2026</a:t>
            </a:fld>
            <a:endParaRPr lang="en-GB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CA4F394A-A736-E4DD-67E4-E4F3CCF7B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0E9A501-437C-78A0-8768-FF141BAF1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0B45A-2FC5-4F66-84B7-B6ADD88502F9}" type="slidenum">
              <a:rPr lang="en-GB" smtClean="0"/>
              <a:t>‹#›</a:t>
            </a:fld>
            <a:endParaRPr lang="en-GB"/>
          </a:p>
        </p:txBody>
      </p:sp>
      <p:sp>
        <p:nvSpPr>
          <p:cNvPr id="9" name="Kuvan paikkamerkki 8">
            <a:extLst>
              <a:ext uri="{FF2B5EF4-FFF2-40B4-BE49-F238E27FC236}">
                <a16:creationId xmlns:a16="http://schemas.microsoft.com/office/drawing/2014/main" id="{9DC248EC-4CEF-2D9B-9330-95B3A593E7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45388" y="0"/>
            <a:ext cx="4646612" cy="6858000"/>
          </a:xfr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Lisää kuva napsauttamalla kuvaketta</a:t>
            </a:r>
            <a:endParaRPr lang="en-GB"/>
          </a:p>
        </p:txBody>
      </p:sp>
      <p:sp>
        <p:nvSpPr>
          <p:cNvPr id="4" name="Vapaamuotoinen: Muoto 3">
            <a:extLst>
              <a:ext uri="{FF2B5EF4-FFF2-40B4-BE49-F238E27FC236}">
                <a16:creationId xmlns:a16="http://schemas.microsoft.com/office/drawing/2014/main" id="{41C373EC-5AAD-8ADC-C3FB-EC0C7ED3D3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81642" y="5998542"/>
            <a:ext cx="1689586" cy="626150"/>
          </a:xfrm>
          <a:custGeom>
            <a:avLst/>
            <a:gdLst>
              <a:gd name="connsiteX0" fmla="*/ 808705 w 1689586"/>
              <a:gd name="connsiteY0" fmla="*/ 532221 h 626150"/>
              <a:gd name="connsiteX1" fmla="*/ 781647 w 1689586"/>
              <a:gd name="connsiteY1" fmla="*/ 537793 h 626150"/>
              <a:gd name="connsiteX2" fmla="*/ 768085 w 1689586"/>
              <a:gd name="connsiteY2" fmla="*/ 542762 h 626150"/>
              <a:gd name="connsiteX3" fmla="*/ 763587 w 1689586"/>
              <a:gd name="connsiteY3" fmla="*/ 552229 h 626150"/>
              <a:gd name="connsiteX4" fmla="*/ 768219 w 1689586"/>
              <a:gd name="connsiteY4" fmla="*/ 561763 h 626150"/>
              <a:gd name="connsiteX5" fmla="*/ 780573 w 1689586"/>
              <a:gd name="connsiteY5" fmla="*/ 565321 h 626150"/>
              <a:gd name="connsiteX6" fmla="*/ 790980 w 1689586"/>
              <a:gd name="connsiteY6" fmla="*/ 564045 h 626150"/>
              <a:gd name="connsiteX7" fmla="*/ 800111 w 1689586"/>
              <a:gd name="connsiteY7" fmla="*/ 559883 h 626150"/>
              <a:gd name="connsiteX8" fmla="*/ 806422 w 1689586"/>
              <a:gd name="connsiteY8" fmla="*/ 552363 h 626150"/>
              <a:gd name="connsiteX9" fmla="*/ 806422 w 1689586"/>
              <a:gd name="connsiteY9" fmla="*/ 552296 h 626150"/>
              <a:gd name="connsiteX10" fmla="*/ 808705 w 1689586"/>
              <a:gd name="connsiteY10" fmla="*/ 541218 h 626150"/>
              <a:gd name="connsiteX11" fmla="*/ 214647 w 1689586"/>
              <a:gd name="connsiteY11" fmla="*/ 532221 h 626150"/>
              <a:gd name="connsiteX12" fmla="*/ 187589 w 1689586"/>
              <a:gd name="connsiteY12" fmla="*/ 537793 h 626150"/>
              <a:gd name="connsiteX13" fmla="*/ 174027 w 1689586"/>
              <a:gd name="connsiteY13" fmla="*/ 542762 h 626150"/>
              <a:gd name="connsiteX14" fmla="*/ 169529 w 1689586"/>
              <a:gd name="connsiteY14" fmla="*/ 552229 h 626150"/>
              <a:gd name="connsiteX15" fmla="*/ 174161 w 1689586"/>
              <a:gd name="connsiteY15" fmla="*/ 561763 h 626150"/>
              <a:gd name="connsiteX16" fmla="*/ 186515 w 1689586"/>
              <a:gd name="connsiteY16" fmla="*/ 565321 h 626150"/>
              <a:gd name="connsiteX17" fmla="*/ 196923 w 1689586"/>
              <a:gd name="connsiteY17" fmla="*/ 564045 h 626150"/>
              <a:gd name="connsiteX18" fmla="*/ 206053 w 1689586"/>
              <a:gd name="connsiteY18" fmla="*/ 559883 h 626150"/>
              <a:gd name="connsiteX19" fmla="*/ 212364 w 1689586"/>
              <a:gd name="connsiteY19" fmla="*/ 552363 h 626150"/>
              <a:gd name="connsiteX20" fmla="*/ 212364 w 1689586"/>
              <a:gd name="connsiteY20" fmla="*/ 552296 h 626150"/>
              <a:gd name="connsiteX21" fmla="*/ 214647 w 1689586"/>
              <a:gd name="connsiteY21" fmla="*/ 541218 h 626150"/>
              <a:gd name="connsiteX22" fmla="*/ 1089217 w 1689586"/>
              <a:gd name="connsiteY22" fmla="*/ 489990 h 626150"/>
              <a:gd name="connsiteX23" fmla="*/ 1073439 w 1689586"/>
              <a:gd name="connsiteY23" fmla="*/ 494622 h 626150"/>
              <a:gd name="connsiteX24" fmla="*/ 1062898 w 1689586"/>
              <a:gd name="connsiteY24" fmla="*/ 507513 h 626150"/>
              <a:gd name="connsiteX25" fmla="*/ 1059138 w 1689586"/>
              <a:gd name="connsiteY25" fmla="*/ 527387 h 626150"/>
              <a:gd name="connsiteX26" fmla="*/ 1062763 w 1689586"/>
              <a:gd name="connsiteY26" fmla="*/ 547126 h 626150"/>
              <a:gd name="connsiteX27" fmla="*/ 1073103 w 1689586"/>
              <a:gd name="connsiteY27" fmla="*/ 560017 h 626150"/>
              <a:gd name="connsiteX28" fmla="*/ 1088814 w 1689586"/>
              <a:gd name="connsiteY28" fmla="*/ 564515 h 626150"/>
              <a:gd name="connsiteX29" fmla="*/ 1110634 w 1689586"/>
              <a:gd name="connsiteY29" fmla="*/ 554646 h 626150"/>
              <a:gd name="connsiteX30" fmla="*/ 1110567 w 1689586"/>
              <a:gd name="connsiteY30" fmla="*/ 554646 h 626150"/>
              <a:gd name="connsiteX31" fmla="*/ 1118423 w 1689586"/>
              <a:gd name="connsiteY31" fmla="*/ 527387 h 626150"/>
              <a:gd name="connsiteX32" fmla="*/ 1110702 w 1689586"/>
              <a:gd name="connsiteY32" fmla="*/ 499993 h 626150"/>
              <a:gd name="connsiteX33" fmla="*/ 1089217 w 1689586"/>
              <a:gd name="connsiteY33" fmla="*/ 489990 h 626150"/>
              <a:gd name="connsiteX34" fmla="*/ 1630636 w 1689586"/>
              <a:gd name="connsiteY34" fmla="*/ 473674 h 626150"/>
              <a:gd name="connsiteX35" fmla="*/ 1653598 w 1689586"/>
              <a:gd name="connsiteY35" fmla="*/ 473674 h 626150"/>
              <a:gd name="connsiteX36" fmla="*/ 1653598 w 1689586"/>
              <a:gd name="connsiteY36" fmla="*/ 581099 h 626150"/>
              <a:gd name="connsiteX37" fmla="*/ 1630636 w 1689586"/>
              <a:gd name="connsiteY37" fmla="*/ 581099 h 626150"/>
              <a:gd name="connsiteX38" fmla="*/ 529804 w 1689586"/>
              <a:gd name="connsiteY38" fmla="*/ 473674 h 626150"/>
              <a:gd name="connsiteX39" fmla="*/ 552766 w 1689586"/>
              <a:gd name="connsiteY39" fmla="*/ 473674 h 626150"/>
              <a:gd name="connsiteX40" fmla="*/ 552766 w 1689586"/>
              <a:gd name="connsiteY40" fmla="*/ 581099 h 626150"/>
              <a:gd name="connsiteX41" fmla="*/ 529804 w 1689586"/>
              <a:gd name="connsiteY41" fmla="*/ 581099 h 626150"/>
              <a:gd name="connsiteX42" fmla="*/ 382162 w 1689586"/>
              <a:gd name="connsiteY42" fmla="*/ 473674 h 626150"/>
              <a:gd name="connsiteX43" fmla="*/ 407340 w 1689586"/>
              <a:gd name="connsiteY43" fmla="*/ 473674 h 626150"/>
              <a:gd name="connsiteX44" fmla="*/ 437821 w 1689586"/>
              <a:gd name="connsiteY44" fmla="*/ 561091 h 626150"/>
              <a:gd name="connsiteX45" fmla="*/ 468974 w 1689586"/>
              <a:gd name="connsiteY45" fmla="*/ 473674 h 626150"/>
              <a:gd name="connsiteX46" fmla="*/ 493078 w 1689586"/>
              <a:gd name="connsiteY46" fmla="*/ 473674 h 626150"/>
              <a:gd name="connsiteX47" fmla="*/ 450309 w 1689586"/>
              <a:gd name="connsiteY47" fmla="*/ 581099 h 626150"/>
              <a:gd name="connsiteX48" fmla="*/ 425132 w 1689586"/>
              <a:gd name="connsiteY48" fmla="*/ 581099 h 626150"/>
              <a:gd name="connsiteX49" fmla="*/ 1187242 w 1689586"/>
              <a:gd name="connsiteY49" fmla="*/ 473607 h 626150"/>
              <a:gd name="connsiteX50" fmla="*/ 1210204 w 1689586"/>
              <a:gd name="connsiteY50" fmla="*/ 473607 h 626150"/>
              <a:gd name="connsiteX51" fmla="*/ 1210204 w 1689586"/>
              <a:gd name="connsiteY51" fmla="*/ 538733 h 626150"/>
              <a:gd name="connsiteX52" fmla="*/ 1216448 w 1689586"/>
              <a:gd name="connsiteY52" fmla="*/ 558808 h 626150"/>
              <a:gd name="connsiteX53" fmla="*/ 1233837 w 1689586"/>
              <a:gd name="connsiteY53" fmla="*/ 564314 h 626150"/>
              <a:gd name="connsiteX54" fmla="*/ 1244244 w 1689586"/>
              <a:gd name="connsiteY54" fmla="*/ 562501 h 626150"/>
              <a:gd name="connsiteX55" fmla="*/ 1253375 w 1689586"/>
              <a:gd name="connsiteY55" fmla="*/ 556727 h 626150"/>
              <a:gd name="connsiteX56" fmla="*/ 1259686 w 1689586"/>
              <a:gd name="connsiteY56" fmla="*/ 546521 h 626150"/>
              <a:gd name="connsiteX57" fmla="*/ 1261969 w 1689586"/>
              <a:gd name="connsiteY57" fmla="*/ 531885 h 626150"/>
              <a:gd name="connsiteX58" fmla="*/ 1262103 w 1689586"/>
              <a:gd name="connsiteY58" fmla="*/ 531885 h 626150"/>
              <a:gd name="connsiteX59" fmla="*/ 1262103 w 1689586"/>
              <a:gd name="connsiteY59" fmla="*/ 473674 h 626150"/>
              <a:gd name="connsiteX60" fmla="*/ 1285065 w 1689586"/>
              <a:gd name="connsiteY60" fmla="*/ 473674 h 626150"/>
              <a:gd name="connsiteX61" fmla="*/ 1285065 w 1689586"/>
              <a:gd name="connsiteY61" fmla="*/ 581099 h 626150"/>
              <a:gd name="connsiteX62" fmla="*/ 1264856 w 1689586"/>
              <a:gd name="connsiteY62" fmla="*/ 581099 h 626150"/>
              <a:gd name="connsiteX63" fmla="*/ 1263782 w 1689586"/>
              <a:gd name="connsiteY63" fmla="*/ 563709 h 626150"/>
              <a:gd name="connsiteX64" fmla="*/ 1248743 w 1689586"/>
              <a:gd name="connsiteY64" fmla="*/ 578547 h 626150"/>
              <a:gd name="connsiteX65" fmla="*/ 1226385 w 1689586"/>
              <a:gd name="connsiteY65" fmla="*/ 583247 h 626150"/>
              <a:gd name="connsiteX66" fmla="*/ 1206914 w 1689586"/>
              <a:gd name="connsiteY66" fmla="*/ 579353 h 626150"/>
              <a:gd name="connsiteX67" fmla="*/ 1192613 w 1689586"/>
              <a:gd name="connsiteY67" fmla="*/ 566865 h 626150"/>
              <a:gd name="connsiteX68" fmla="*/ 1187242 w 1689586"/>
              <a:gd name="connsiteY68" fmla="*/ 544507 h 626150"/>
              <a:gd name="connsiteX69" fmla="*/ 885379 w 1689586"/>
              <a:gd name="connsiteY69" fmla="*/ 473607 h 626150"/>
              <a:gd name="connsiteX70" fmla="*/ 908341 w 1689586"/>
              <a:gd name="connsiteY70" fmla="*/ 473607 h 626150"/>
              <a:gd name="connsiteX71" fmla="*/ 908341 w 1689586"/>
              <a:gd name="connsiteY71" fmla="*/ 538733 h 626150"/>
              <a:gd name="connsiteX72" fmla="*/ 914585 w 1689586"/>
              <a:gd name="connsiteY72" fmla="*/ 558808 h 626150"/>
              <a:gd name="connsiteX73" fmla="*/ 931974 w 1689586"/>
              <a:gd name="connsiteY73" fmla="*/ 564314 h 626150"/>
              <a:gd name="connsiteX74" fmla="*/ 942381 w 1689586"/>
              <a:gd name="connsiteY74" fmla="*/ 562501 h 626150"/>
              <a:gd name="connsiteX75" fmla="*/ 951512 w 1689586"/>
              <a:gd name="connsiteY75" fmla="*/ 556727 h 626150"/>
              <a:gd name="connsiteX76" fmla="*/ 957823 w 1689586"/>
              <a:gd name="connsiteY76" fmla="*/ 546521 h 626150"/>
              <a:gd name="connsiteX77" fmla="*/ 960106 w 1689586"/>
              <a:gd name="connsiteY77" fmla="*/ 531885 h 626150"/>
              <a:gd name="connsiteX78" fmla="*/ 960241 w 1689586"/>
              <a:gd name="connsiteY78" fmla="*/ 531885 h 626150"/>
              <a:gd name="connsiteX79" fmla="*/ 960241 w 1689586"/>
              <a:gd name="connsiteY79" fmla="*/ 473674 h 626150"/>
              <a:gd name="connsiteX80" fmla="*/ 983202 w 1689586"/>
              <a:gd name="connsiteY80" fmla="*/ 473674 h 626150"/>
              <a:gd name="connsiteX81" fmla="*/ 983202 w 1689586"/>
              <a:gd name="connsiteY81" fmla="*/ 581099 h 626150"/>
              <a:gd name="connsiteX82" fmla="*/ 962993 w 1689586"/>
              <a:gd name="connsiteY82" fmla="*/ 581099 h 626150"/>
              <a:gd name="connsiteX83" fmla="*/ 961919 w 1689586"/>
              <a:gd name="connsiteY83" fmla="*/ 563709 h 626150"/>
              <a:gd name="connsiteX84" fmla="*/ 946880 w 1689586"/>
              <a:gd name="connsiteY84" fmla="*/ 578547 h 626150"/>
              <a:gd name="connsiteX85" fmla="*/ 924522 w 1689586"/>
              <a:gd name="connsiteY85" fmla="*/ 583247 h 626150"/>
              <a:gd name="connsiteX86" fmla="*/ 905051 w 1689586"/>
              <a:gd name="connsiteY86" fmla="*/ 579353 h 626150"/>
              <a:gd name="connsiteX87" fmla="*/ 890750 w 1689586"/>
              <a:gd name="connsiteY87" fmla="*/ 566865 h 626150"/>
              <a:gd name="connsiteX88" fmla="*/ 885379 w 1689586"/>
              <a:gd name="connsiteY88" fmla="*/ 544507 h 626150"/>
              <a:gd name="connsiteX89" fmla="*/ 347569 w 1689586"/>
              <a:gd name="connsiteY89" fmla="*/ 471530 h 626150"/>
              <a:gd name="connsiteX90" fmla="*/ 353963 w 1689586"/>
              <a:gd name="connsiteY90" fmla="*/ 472063 h 626150"/>
              <a:gd name="connsiteX91" fmla="*/ 359334 w 1689586"/>
              <a:gd name="connsiteY91" fmla="*/ 473674 h 626150"/>
              <a:gd name="connsiteX92" fmla="*/ 356112 w 1689586"/>
              <a:gd name="connsiteY92" fmla="*/ 493884 h 626150"/>
              <a:gd name="connsiteX93" fmla="*/ 350875 w 1689586"/>
              <a:gd name="connsiteY93" fmla="*/ 492474 h 626150"/>
              <a:gd name="connsiteX94" fmla="*/ 343019 w 1689586"/>
              <a:gd name="connsiteY94" fmla="*/ 491937 h 626150"/>
              <a:gd name="connsiteX95" fmla="*/ 329927 w 1689586"/>
              <a:gd name="connsiteY95" fmla="*/ 495495 h 626150"/>
              <a:gd name="connsiteX96" fmla="*/ 319319 w 1689586"/>
              <a:gd name="connsiteY96" fmla="*/ 506103 h 626150"/>
              <a:gd name="connsiteX97" fmla="*/ 315157 w 1689586"/>
              <a:gd name="connsiteY97" fmla="*/ 524164 h 626150"/>
              <a:gd name="connsiteX98" fmla="*/ 315157 w 1689586"/>
              <a:gd name="connsiteY98" fmla="*/ 581099 h 626150"/>
              <a:gd name="connsiteX99" fmla="*/ 292194 w 1689586"/>
              <a:gd name="connsiteY99" fmla="*/ 581099 h 626150"/>
              <a:gd name="connsiteX100" fmla="*/ 292194 w 1689586"/>
              <a:gd name="connsiteY100" fmla="*/ 473674 h 626150"/>
              <a:gd name="connsiteX101" fmla="*/ 311732 w 1689586"/>
              <a:gd name="connsiteY101" fmla="*/ 473674 h 626150"/>
              <a:gd name="connsiteX102" fmla="*/ 313880 w 1689586"/>
              <a:gd name="connsiteY102" fmla="*/ 493011 h 626150"/>
              <a:gd name="connsiteX103" fmla="*/ 326637 w 1689586"/>
              <a:gd name="connsiteY103" fmla="*/ 477032 h 626150"/>
              <a:gd name="connsiteX104" fmla="*/ 1094454 w 1689586"/>
              <a:gd name="connsiteY104" fmla="*/ 471526 h 626150"/>
              <a:gd name="connsiteX105" fmla="*/ 1118288 w 1689586"/>
              <a:gd name="connsiteY105" fmla="*/ 478173 h 626150"/>
              <a:gd name="connsiteX106" fmla="*/ 1118221 w 1689586"/>
              <a:gd name="connsiteY106" fmla="*/ 478173 h 626150"/>
              <a:gd name="connsiteX107" fmla="*/ 1135208 w 1689586"/>
              <a:gd name="connsiteY107" fmla="*/ 497174 h 626150"/>
              <a:gd name="connsiteX108" fmla="*/ 1141452 w 1689586"/>
              <a:gd name="connsiteY108" fmla="*/ 527118 h 626150"/>
              <a:gd name="connsiteX109" fmla="*/ 1135141 w 1689586"/>
              <a:gd name="connsiteY109" fmla="*/ 557331 h 626150"/>
              <a:gd name="connsiteX110" fmla="*/ 1117953 w 1689586"/>
              <a:gd name="connsiteY110" fmla="*/ 576533 h 626150"/>
              <a:gd name="connsiteX111" fmla="*/ 1093782 w 1689586"/>
              <a:gd name="connsiteY111" fmla="*/ 583180 h 626150"/>
              <a:gd name="connsiteX112" fmla="*/ 1070350 w 1689586"/>
              <a:gd name="connsiteY112" fmla="*/ 575996 h 626150"/>
              <a:gd name="connsiteX113" fmla="*/ 1059205 w 1689586"/>
              <a:gd name="connsiteY113" fmla="*/ 563240 h 626150"/>
              <a:gd name="connsiteX114" fmla="*/ 1059205 w 1689586"/>
              <a:gd name="connsiteY114" fmla="*/ 626150 h 626150"/>
              <a:gd name="connsiteX115" fmla="*/ 1036243 w 1689586"/>
              <a:gd name="connsiteY115" fmla="*/ 626150 h 626150"/>
              <a:gd name="connsiteX116" fmla="*/ 1036243 w 1689586"/>
              <a:gd name="connsiteY116" fmla="*/ 473607 h 626150"/>
              <a:gd name="connsiteX117" fmla="*/ 1056654 w 1689586"/>
              <a:gd name="connsiteY117" fmla="*/ 473607 h 626150"/>
              <a:gd name="connsiteX118" fmla="*/ 1057795 w 1689586"/>
              <a:gd name="connsiteY118" fmla="*/ 494085 h 626150"/>
              <a:gd name="connsiteX119" fmla="*/ 1063301 w 1689586"/>
              <a:gd name="connsiteY119" fmla="*/ 485223 h 626150"/>
              <a:gd name="connsiteX120" fmla="*/ 1076729 w 1689586"/>
              <a:gd name="connsiteY120" fmla="*/ 475152 h 626150"/>
              <a:gd name="connsiteX121" fmla="*/ 1094454 w 1689586"/>
              <a:gd name="connsiteY121" fmla="*/ 471526 h 626150"/>
              <a:gd name="connsiteX122" fmla="*/ 787421 w 1689586"/>
              <a:gd name="connsiteY122" fmla="*/ 471526 h 626150"/>
              <a:gd name="connsiteX123" fmla="*/ 810182 w 1689586"/>
              <a:gd name="connsiteY123" fmla="*/ 475689 h 626150"/>
              <a:gd name="connsiteX124" fmla="*/ 825758 w 1689586"/>
              <a:gd name="connsiteY124" fmla="*/ 488244 h 626150"/>
              <a:gd name="connsiteX125" fmla="*/ 831465 w 1689586"/>
              <a:gd name="connsiteY125" fmla="*/ 509729 h 626150"/>
              <a:gd name="connsiteX126" fmla="*/ 831465 w 1689586"/>
              <a:gd name="connsiteY126" fmla="*/ 557667 h 626150"/>
              <a:gd name="connsiteX127" fmla="*/ 831465 w 1689586"/>
              <a:gd name="connsiteY127" fmla="*/ 557734 h 626150"/>
              <a:gd name="connsiteX128" fmla="*/ 839388 w 1689586"/>
              <a:gd name="connsiteY128" fmla="*/ 565657 h 626150"/>
              <a:gd name="connsiteX129" fmla="*/ 846908 w 1689586"/>
              <a:gd name="connsiteY129" fmla="*/ 564582 h 626150"/>
              <a:gd name="connsiteX130" fmla="*/ 845632 w 1689586"/>
              <a:gd name="connsiteY130" fmla="*/ 580495 h 626150"/>
              <a:gd name="connsiteX131" fmla="*/ 833144 w 1689586"/>
              <a:gd name="connsiteY131" fmla="*/ 582845 h 626150"/>
              <a:gd name="connsiteX132" fmla="*/ 820790 w 1689586"/>
              <a:gd name="connsiteY132" fmla="*/ 580360 h 626150"/>
              <a:gd name="connsiteX133" fmla="*/ 812196 w 1689586"/>
              <a:gd name="connsiteY133" fmla="*/ 572841 h 626150"/>
              <a:gd name="connsiteX134" fmla="*/ 809981 w 1689586"/>
              <a:gd name="connsiteY134" fmla="*/ 567537 h 626150"/>
              <a:gd name="connsiteX135" fmla="*/ 805885 w 1689586"/>
              <a:gd name="connsiteY135" fmla="*/ 572438 h 626150"/>
              <a:gd name="connsiteX136" fmla="*/ 791920 w 1689586"/>
              <a:gd name="connsiteY136" fmla="*/ 580629 h 626150"/>
              <a:gd name="connsiteX137" fmla="*/ 775806 w 1689586"/>
              <a:gd name="connsiteY137" fmla="*/ 583315 h 626150"/>
              <a:gd name="connsiteX138" fmla="*/ 757678 w 1689586"/>
              <a:gd name="connsiteY138" fmla="*/ 580092 h 626150"/>
              <a:gd name="connsiteX139" fmla="*/ 744989 w 1689586"/>
              <a:gd name="connsiteY139" fmla="*/ 570289 h 626150"/>
              <a:gd name="connsiteX140" fmla="*/ 740356 w 1689586"/>
              <a:gd name="connsiteY140" fmla="*/ 554041 h 626150"/>
              <a:gd name="connsiteX141" fmla="*/ 748211 w 1689586"/>
              <a:gd name="connsiteY141" fmla="*/ 534302 h 626150"/>
              <a:gd name="connsiteX142" fmla="*/ 770435 w 1689586"/>
              <a:gd name="connsiteY142" fmla="*/ 523761 h 626150"/>
              <a:gd name="connsiteX143" fmla="*/ 808705 w 1689586"/>
              <a:gd name="connsiteY143" fmla="*/ 516241 h 626150"/>
              <a:gd name="connsiteX144" fmla="*/ 808705 w 1689586"/>
              <a:gd name="connsiteY144" fmla="*/ 512146 h 626150"/>
              <a:gd name="connsiteX145" fmla="*/ 802797 w 1689586"/>
              <a:gd name="connsiteY145" fmla="*/ 495495 h 626150"/>
              <a:gd name="connsiteX146" fmla="*/ 786549 w 1689586"/>
              <a:gd name="connsiteY146" fmla="*/ 489587 h 626150"/>
              <a:gd name="connsiteX147" fmla="*/ 770032 w 1689586"/>
              <a:gd name="connsiteY147" fmla="*/ 494085 h 626150"/>
              <a:gd name="connsiteX148" fmla="*/ 759961 w 1689586"/>
              <a:gd name="connsiteY148" fmla="*/ 508722 h 626150"/>
              <a:gd name="connsiteX149" fmla="*/ 740625 w 1689586"/>
              <a:gd name="connsiteY149" fmla="*/ 500531 h 626150"/>
              <a:gd name="connsiteX150" fmla="*/ 756604 w 1689586"/>
              <a:gd name="connsiteY150" fmla="*/ 479449 h 626150"/>
              <a:gd name="connsiteX151" fmla="*/ 787421 w 1689586"/>
              <a:gd name="connsiteY151" fmla="*/ 471526 h 626150"/>
              <a:gd name="connsiteX152" fmla="*/ 347518 w 1689586"/>
              <a:gd name="connsiteY152" fmla="*/ 471526 h 626150"/>
              <a:gd name="connsiteX153" fmla="*/ 347585 w 1689586"/>
              <a:gd name="connsiteY153" fmla="*/ 471526 h 626150"/>
              <a:gd name="connsiteX154" fmla="*/ 347569 w 1689586"/>
              <a:gd name="connsiteY154" fmla="*/ 471530 h 626150"/>
              <a:gd name="connsiteX155" fmla="*/ 193363 w 1689586"/>
              <a:gd name="connsiteY155" fmla="*/ 471526 h 626150"/>
              <a:gd name="connsiteX156" fmla="*/ 216124 w 1689586"/>
              <a:gd name="connsiteY156" fmla="*/ 475689 h 626150"/>
              <a:gd name="connsiteX157" fmla="*/ 231700 w 1689586"/>
              <a:gd name="connsiteY157" fmla="*/ 488244 h 626150"/>
              <a:gd name="connsiteX158" fmla="*/ 237407 w 1689586"/>
              <a:gd name="connsiteY158" fmla="*/ 509729 h 626150"/>
              <a:gd name="connsiteX159" fmla="*/ 237407 w 1689586"/>
              <a:gd name="connsiteY159" fmla="*/ 557667 h 626150"/>
              <a:gd name="connsiteX160" fmla="*/ 237407 w 1689586"/>
              <a:gd name="connsiteY160" fmla="*/ 557734 h 626150"/>
              <a:gd name="connsiteX161" fmla="*/ 245330 w 1689586"/>
              <a:gd name="connsiteY161" fmla="*/ 565657 h 626150"/>
              <a:gd name="connsiteX162" fmla="*/ 252850 w 1689586"/>
              <a:gd name="connsiteY162" fmla="*/ 564582 h 626150"/>
              <a:gd name="connsiteX163" fmla="*/ 251574 w 1689586"/>
              <a:gd name="connsiteY163" fmla="*/ 580495 h 626150"/>
              <a:gd name="connsiteX164" fmla="*/ 239086 w 1689586"/>
              <a:gd name="connsiteY164" fmla="*/ 582845 h 626150"/>
              <a:gd name="connsiteX165" fmla="*/ 226732 w 1689586"/>
              <a:gd name="connsiteY165" fmla="*/ 580360 h 626150"/>
              <a:gd name="connsiteX166" fmla="*/ 218138 w 1689586"/>
              <a:gd name="connsiteY166" fmla="*/ 572841 h 626150"/>
              <a:gd name="connsiteX167" fmla="*/ 215923 w 1689586"/>
              <a:gd name="connsiteY167" fmla="*/ 567537 h 626150"/>
              <a:gd name="connsiteX168" fmla="*/ 211827 w 1689586"/>
              <a:gd name="connsiteY168" fmla="*/ 572438 h 626150"/>
              <a:gd name="connsiteX169" fmla="*/ 197862 w 1689586"/>
              <a:gd name="connsiteY169" fmla="*/ 580629 h 626150"/>
              <a:gd name="connsiteX170" fmla="*/ 181748 w 1689586"/>
              <a:gd name="connsiteY170" fmla="*/ 583315 h 626150"/>
              <a:gd name="connsiteX171" fmla="*/ 163620 w 1689586"/>
              <a:gd name="connsiteY171" fmla="*/ 580092 h 626150"/>
              <a:gd name="connsiteX172" fmla="*/ 150931 w 1689586"/>
              <a:gd name="connsiteY172" fmla="*/ 570289 h 626150"/>
              <a:gd name="connsiteX173" fmla="*/ 146298 w 1689586"/>
              <a:gd name="connsiteY173" fmla="*/ 554041 h 626150"/>
              <a:gd name="connsiteX174" fmla="*/ 154153 w 1689586"/>
              <a:gd name="connsiteY174" fmla="*/ 534302 h 626150"/>
              <a:gd name="connsiteX175" fmla="*/ 176377 w 1689586"/>
              <a:gd name="connsiteY175" fmla="*/ 523761 h 626150"/>
              <a:gd name="connsiteX176" fmla="*/ 214647 w 1689586"/>
              <a:gd name="connsiteY176" fmla="*/ 516241 h 626150"/>
              <a:gd name="connsiteX177" fmla="*/ 214647 w 1689586"/>
              <a:gd name="connsiteY177" fmla="*/ 512146 h 626150"/>
              <a:gd name="connsiteX178" fmla="*/ 208738 w 1689586"/>
              <a:gd name="connsiteY178" fmla="*/ 495495 h 626150"/>
              <a:gd name="connsiteX179" fmla="*/ 192491 w 1689586"/>
              <a:gd name="connsiteY179" fmla="*/ 489587 h 626150"/>
              <a:gd name="connsiteX180" fmla="*/ 175974 w 1689586"/>
              <a:gd name="connsiteY180" fmla="*/ 494085 h 626150"/>
              <a:gd name="connsiteX181" fmla="*/ 165904 w 1689586"/>
              <a:gd name="connsiteY181" fmla="*/ 508722 h 626150"/>
              <a:gd name="connsiteX182" fmla="*/ 146567 w 1689586"/>
              <a:gd name="connsiteY182" fmla="*/ 500531 h 626150"/>
              <a:gd name="connsiteX183" fmla="*/ 162546 w 1689586"/>
              <a:gd name="connsiteY183" fmla="*/ 479449 h 626150"/>
              <a:gd name="connsiteX184" fmla="*/ 193363 w 1689586"/>
              <a:gd name="connsiteY184" fmla="*/ 471526 h 626150"/>
              <a:gd name="connsiteX185" fmla="*/ 1395847 w 1689586"/>
              <a:gd name="connsiteY185" fmla="*/ 471459 h 626150"/>
              <a:gd name="connsiteX186" fmla="*/ 1416392 w 1689586"/>
              <a:gd name="connsiteY186" fmla="*/ 475890 h 626150"/>
              <a:gd name="connsiteX187" fmla="*/ 1430894 w 1689586"/>
              <a:gd name="connsiteY187" fmla="*/ 489117 h 626150"/>
              <a:gd name="connsiteX188" fmla="*/ 1436265 w 1689586"/>
              <a:gd name="connsiteY188" fmla="*/ 511475 h 626150"/>
              <a:gd name="connsiteX189" fmla="*/ 1436265 w 1689586"/>
              <a:gd name="connsiteY189" fmla="*/ 581099 h 626150"/>
              <a:gd name="connsiteX190" fmla="*/ 1413303 w 1689586"/>
              <a:gd name="connsiteY190" fmla="*/ 581099 h 626150"/>
              <a:gd name="connsiteX191" fmla="*/ 1413303 w 1689586"/>
              <a:gd name="connsiteY191" fmla="*/ 518591 h 626150"/>
              <a:gd name="connsiteX192" fmla="*/ 1406724 w 1689586"/>
              <a:gd name="connsiteY192" fmla="*/ 496569 h 626150"/>
              <a:gd name="connsiteX193" fmla="*/ 1390274 w 1689586"/>
              <a:gd name="connsiteY193" fmla="*/ 490460 h 626150"/>
              <a:gd name="connsiteX194" fmla="*/ 1376510 w 1689586"/>
              <a:gd name="connsiteY194" fmla="*/ 493817 h 626150"/>
              <a:gd name="connsiteX195" fmla="*/ 1365432 w 1689586"/>
              <a:gd name="connsiteY195" fmla="*/ 504425 h 626150"/>
              <a:gd name="connsiteX196" fmla="*/ 1361001 w 1689586"/>
              <a:gd name="connsiteY196" fmla="*/ 523963 h 626150"/>
              <a:gd name="connsiteX197" fmla="*/ 1361001 w 1689586"/>
              <a:gd name="connsiteY197" fmla="*/ 581099 h 626150"/>
              <a:gd name="connsiteX198" fmla="*/ 1338039 w 1689586"/>
              <a:gd name="connsiteY198" fmla="*/ 581099 h 626150"/>
              <a:gd name="connsiteX199" fmla="*/ 1338039 w 1689586"/>
              <a:gd name="connsiteY199" fmla="*/ 473675 h 626150"/>
              <a:gd name="connsiteX200" fmla="*/ 1358450 w 1689586"/>
              <a:gd name="connsiteY200" fmla="*/ 473675 h 626150"/>
              <a:gd name="connsiteX201" fmla="*/ 1359457 w 1689586"/>
              <a:gd name="connsiteY201" fmla="*/ 492474 h 626150"/>
              <a:gd name="connsiteX202" fmla="*/ 1365634 w 1689586"/>
              <a:gd name="connsiteY202" fmla="*/ 483209 h 626150"/>
              <a:gd name="connsiteX203" fmla="*/ 1379196 w 1689586"/>
              <a:gd name="connsiteY203" fmla="*/ 474279 h 626150"/>
              <a:gd name="connsiteX204" fmla="*/ 1395847 w 1689586"/>
              <a:gd name="connsiteY204" fmla="*/ 471459 h 626150"/>
              <a:gd name="connsiteX205" fmla="*/ 78285 w 1689586"/>
              <a:gd name="connsiteY205" fmla="*/ 439299 h 626150"/>
              <a:gd name="connsiteX206" fmla="*/ 101516 w 1689586"/>
              <a:gd name="connsiteY206" fmla="*/ 439299 h 626150"/>
              <a:gd name="connsiteX207" fmla="*/ 101516 w 1689586"/>
              <a:gd name="connsiteY207" fmla="*/ 530811 h 626150"/>
              <a:gd name="connsiteX208" fmla="*/ 87886 w 1689586"/>
              <a:gd name="connsiteY208" fmla="*/ 569350 h 626150"/>
              <a:gd name="connsiteX209" fmla="*/ 49952 w 1689586"/>
              <a:gd name="connsiteY209" fmla="*/ 583181 h 626150"/>
              <a:gd name="connsiteX210" fmla="*/ 21619 w 1689586"/>
              <a:gd name="connsiteY210" fmla="*/ 576735 h 626150"/>
              <a:gd name="connsiteX211" fmla="*/ 6378 w 1689586"/>
              <a:gd name="connsiteY211" fmla="*/ 558607 h 626150"/>
              <a:gd name="connsiteX212" fmla="*/ 4901 w 1689586"/>
              <a:gd name="connsiteY212" fmla="*/ 531416 h 626150"/>
              <a:gd name="connsiteX213" fmla="*/ 27057 w 1689586"/>
              <a:gd name="connsiteY213" fmla="*/ 527320 h 626150"/>
              <a:gd name="connsiteX214" fmla="*/ 29877 w 1689586"/>
              <a:gd name="connsiteY214" fmla="*/ 554512 h 626150"/>
              <a:gd name="connsiteX215" fmla="*/ 50086 w 1689586"/>
              <a:gd name="connsiteY215" fmla="*/ 563240 h 626150"/>
              <a:gd name="connsiteX216" fmla="*/ 72310 w 1689586"/>
              <a:gd name="connsiteY216" fmla="*/ 553908 h 626150"/>
              <a:gd name="connsiteX217" fmla="*/ 78419 w 1689586"/>
              <a:gd name="connsiteY217" fmla="*/ 526514 h 626150"/>
              <a:gd name="connsiteX218" fmla="*/ 78285 w 1689586"/>
              <a:gd name="connsiteY218" fmla="*/ 526514 h 626150"/>
              <a:gd name="connsiteX219" fmla="*/ 215721 w 1689586"/>
              <a:gd name="connsiteY219" fmla="*/ 430705 h 626150"/>
              <a:gd name="connsiteX220" fmla="*/ 225927 w 1689586"/>
              <a:gd name="connsiteY220" fmla="*/ 434331 h 626150"/>
              <a:gd name="connsiteX221" fmla="*/ 229686 w 1689586"/>
              <a:gd name="connsiteY221" fmla="*/ 444200 h 626150"/>
              <a:gd name="connsiteX222" fmla="*/ 225927 w 1689586"/>
              <a:gd name="connsiteY222" fmla="*/ 454003 h 626150"/>
              <a:gd name="connsiteX223" fmla="*/ 215721 w 1689586"/>
              <a:gd name="connsiteY223" fmla="*/ 457763 h 626150"/>
              <a:gd name="connsiteX224" fmla="*/ 205517 w 1689586"/>
              <a:gd name="connsiteY224" fmla="*/ 454003 h 626150"/>
              <a:gd name="connsiteX225" fmla="*/ 201756 w 1689586"/>
              <a:gd name="connsiteY225" fmla="*/ 444200 h 626150"/>
              <a:gd name="connsiteX226" fmla="*/ 205517 w 1689586"/>
              <a:gd name="connsiteY226" fmla="*/ 434331 h 626150"/>
              <a:gd name="connsiteX227" fmla="*/ 215721 w 1689586"/>
              <a:gd name="connsiteY227" fmla="*/ 430705 h 626150"/>
              <a:gd name="connsiteX228" fmla="*/ 172281 w 1689586"/>
              <a:gd name="connsiteY228" fmla="*/ 430705 h 626150"/>
              <a:gd name="connsiteX229" fmla="*/ 182487 w 1689586"/>
              <a:gd name="connsiteY229" fmla="*/ 434331 h 626150"/>
              <a:gd name="connsiteX230" fmla="*/ 186246 w 1689586"/>
              <a:gd name="connsiteY230" fmla="*/ 444200 h 626150"/>
              <a:gd name="connsiteX231" fmla="*/ 182487 w 1689586"/>
              <a:gd name="connsiteY231" fmla="*/ 454003 h 626150"/>
              <a:gd name="connsiteX232" fmla="*/ 172281 w 1689586"/>
              <a:gd name="connsiteY232" fmla="*/ 457763 h 626150"/>
              <a:gd name="connsiteX233" fmla="*/ 162210 w 1689586"/>
              <a:gd name="connsiteY233" fmla="*/ 454003 h 626150"/>
              <a:gd name="connsiteX234" fmla="*/ 158316 w 1689586"/>
              <a:gd name="connsiteY234" fmla="*/ 444200 h 626150"/>
              <a:gd name="connsiteX235" fmla="*/ 162210 w 1689586"/>
              <a:gd name="connsiteY235" fmla="*/ 434331 h 626150"/>
              <a:gd name="connsiteX236" fmla="*/ 172281 w 1689586"/>
              <a:gd name="connsiteY236" fmla="*/ 430705 h 626150"/>
              <a:gd name="connsiteX237" fmla="*/ 1642251 w 1689586"/>
              <a:gd name="connsiteY237" fmla="*/ 427012 h 626150"/>
              <a:gd name="connsiteX238" fmla="*/ 1653531 w 1689586"/>
              <a:gd name="connsiteY238" fmla="*/ 430638 h 626150"/>
              <a:gd name="connsiteX239" fmla="*/ 1657492 w 1689586"/>
              <a:gd name="connsiteY239" fmla="*/ 441179 h 626150"/>
              <a:gd name="connsiteX240" fmla="*/ 1653531 w 1689586"/>
              <a:gd name="connsiteY240" fmla="*/ 451787 h 626150"/>
              <a:gd name="connsiteX241" fmla="*/ 1642251 w 1689586"/>
              <a:gd name="connsiteY241" fmla="*/ 455547 h 626150"/>
              <a:gd name="connsiteX242" fmla="*/ 1630770 w 1689586"/>
              <a:gd name="connsiteY242" fmla="*/ 451787 h 626150"/>
              <a:gd name="connsiteX243" fmla="*/ 1626809 w 1689586"/>
              <a:gd name="connsiteY243" fmla="*/ 441179 h 626150"/>
              <a:gd name="connsiteX244" fmla="*/ 1630770 w 1689586"/>
              <a:gd name="connsiteY244" fmla="*/ 430638 h 626150"/>
              <a:gd name="connsiteX245" fmla="*/ 1642251 w 1689586"/>
              <a:gd name="connsiteY245" fmla="*/ 427012 h 626150"/>
              <a:gd name="connsiteX246" fmla="*/ 541419 w 1689586"/>
              <a:gd name="connsiteY246" fmla="*/ 427012 h 626150"/>
              <a:gd name="connsiteX247" fmla="*/ 552699 w 1689586"/>
              <a:gd name="connsiteY247" fmla="*/ 430638 h 626150"/>
              <a:gd name="connsiteX248" fmla="*/ 556660 w 1689586"/>
              <a:gd name="connsiteY248" fmla="*/ 441179 h 626150"/>
              <a:gd name="connsiteX249" fmla="*/ 552699 w 1689586"/>
              <a:gd name="connsiteY249" fmla="*/ 451787 h 626150"/>
              <a:gd name="connsiteX250" fmla="*/ 541419 w 1689586"/>
              <a:gd name="connsiteY250" fmla="*/ 455547 h 626150"/>
              <a:gd name="connsiteX251" fmla="*/ 529938 w 1689586"/>
              <a:gd name="connsiteY251" fmla="*/ 451787 h 626150"/>
              <a:gd name="connsiteX252" fmla="*/ 525977 w 1689586"/>
              <a:gd name="connsiteY252" fmla="*/ 441179 h 626150"/>
              <a:gd name="connsiteX253" fmla="*/ 529938 w 1689586"/>
              <a:gd name="connsiteY253" fmla="*/ 430638 h 626150"/>
              <a:gd name="connsiteX254" fmla="*/ 541419 w 1689586"/>
              <a:gd name="connsiteY254" fmla="*/ 427012 h 626150"/>
              <a:gd name="connsiteX255" fmla="*/ 1488232 w 1689586"/>
              <a:gd name="connsiteY255" fmla="*/ 425333 h 626150"/>
              <a:gd name="connsiteX256" fmla="*/ 1511194 w 1689586"/>
              <a:gd name="connsiteY256" fmla="*/ 425333 h 626150"/>
              <a:gd name="connsiteX257" fmla="*/ 1511194 w 1689586"/>
              <a:gd name="connsiteY257" fmla="*/ 526245 h 626150"/>
              <a:gd name="connsiteX258" fmla="*/ 1562355 w 1689586"/>
              <a:gd name="connsiteY258" fmla="*/ 473674 h 626150"/>
              <a:gd name="connsiteX259" fmla="*/ 1589614 w 1689586"/>
              <a:gd name="connsiteY259" fmla="*/ 473674 h 626150"/>
              <a:gd name="connsiteX260" fmla="*/ 1548524 w 1689586"/>
              <a:gd name="connsiteY260" fmla="*/ 515704 h 626150"/>
              <a:gd name="connsiteX261" fmla="*/ 1592232 w 1689586"/>
              <a:gd name="connsiteY261" fmla="*/ 581099 h 626150"/>
              <a:gd name="connsiteX262" fmla="*/ 1565578 w 1689586"/>
              <a:gd name="connsiteY262" fmla="*/ 581099 h 626150"/>
              <a:gd name="connsiteX263" fmla="*/ 1532410 w 1689586"/>
              <a:gd name="connsiteY263" fmla="*/ 530609 h 626150"/>
              <a:gd name="connsiteX264" fmla="*/ 1511194 w 1689586"/>
              <a:gd name="connsiteY264" fmla="*/ 552631 h 626150"/>
              <a:gd name="connsiteX265" fmla="*/ 1511194 w 1689586"/>
              <a:gd name="connsiteY265" fmla="*/ 581099 h 626150"/>
              <a:gd name="connsiteX266" fmla="*/ 1488232 w 1689586"/>
              <a:gd name="connsiteY266" fmla="*/ 581099 h 626150"/>
              <a:gd name="connsiteX267" fmla="*/ 605874 w 1689586"/>
              <a:gd name="connsiteY267" fmla="*/ 425333 h 626150"/>
              <a:gd name="connsiteX268" fmla="*/ 628836 w 1689586"/>
              <a:gd name="connsiteY268" fmla="*/ 425333 h 626150"/>
              <a:gd name="connsiteX269" fmla="*/ 628836 w 1689586"/>
              <a:gd name="connsiteY269" fmla="*/ 526245 h 626150"/>
              <a:gd name="connsiteX270" fmla="*/ 679997 w 1689586"/>
              <a:gd name="connsiteY270" fmla="*/ 473674 h 626150"/>
              <a:gd name="connsiteX271" fmla="*/ 707256 w 1689586"/>
              <a:gd name="connsiteY271" fmla="*/ 473674 h 626150"/>
              <a:gd name="connsiteX272" fmla="*/ 666099 w 1689586"/>
              <a:gd name="connsiteY272" fmla="*/ 515704 h 626150"/>
              <a:gd name="connsiteX273" fmla="*/ 709807 w 1689586"/>
              <a:gd name="connsiteY273" fmla="*/ 581099 h 626150"/>
              <a:gd name="connsiteX274" fmla="*/ 683220 w 1689586"/>
              <a:gd name="connsiteY274" fmla="*/ 581099 h 626150"/>
              <a:gd name="connsiteX275" fmla="*/ 650052 w 1689586"/>
              <a:gd name="connsiteY275" fmla="*/ 530609 h 626150"/>
              <a:gd name="connsiteX276" fmla="*/ 628836 w 1689586"/>
              <a:gd name="connsiteY276" fmla="*/ 552631 h 626150"/>
              <a:gd name="connsiteX277" fmla="*/ 628836 w 1689586"/>
              <a:gd name="connsiteY277" fmla="*/ 581099 h 626150"/>
              <a:gd name="connsiteX278" fmla="*/ 605874 w 1689586"/>
              <a:gd name="connsiteY278" fmla="*/ 581099 h 626150"/>
              <a:gd name="connsiteX279" fmla="*/ 451317 w 1689586"/>
              <a:gd name="connsiteY279" fmla="*/ 85402 h 626150"/>
              <a:gd name="connsiteX280" fmla="*/ 424259 w 1689586"/>
              <a:gd name="connsiteY280" fmla="*/ 93929 h 626150"/>
              <a:gd name="connsiteX281" fmla="*/ 408615 w 1689586"/>
              <a:gd name="connsiteY281" fmla="*/ 120047 h 626150"/>
              <a:gd name="connsiteX282" fmla="*/ 403513 w 1689586"/>
              <a:gd name="connsiteY282" fmla="*/ 165904 h 626150"/>
              <a:gd name="connsiteX283" fmla="*/ 408615 w 1689586"/>
              <a:gd name="connsiteY283" fmla="*/ 211492 h 626150"/>
              <a:gd name="connsiteX284" fmla="*/ 424259 w 1689586"/>
              <a:gd name="connsiteY284" fmla="*/ 237811 h 626150"/>
              <a:gd name="connsiteX285" fmla="*/ 451317 w 1689586"/>
              <a:gd name="connsiteY285" fmla="*/ 246338 h 626150"/>
              <a:gd name="connsiteX286" fmla="*/ 478374 w 1689586"/>
              <a:gd name="connsiteY286" fmla="*/ 237811 h 626150"/>
              <a:gd name="connsiteX287" fmla="*/ 493749 w 1689586"/>
              <a:gd name="connsiteY287" fmla="*/ 211492 h 626150"/>
              <a:gd name="connsiteX288" fmla="*/ 498650 w 1689586"/>
              <a:gd name="connsiteY288" fmla="*/ 165904 h 626150"/>
              <a:gd name="connsiteX289" fmla="*/ 493749 w 1689586"/>
              <a:gd name="connsiteY289" fmla="*/ 120047 h 626150"/>
              <a:gd name="connsiteX290" fmla="*/ 478374 w 1689586"/>
              <a:gd name="connsiteY290" fmla="*/ 93929 h 626150"/>
              <a:gd name="connsiteX291" fmla="*/ 451317 w 1689586"/>
              <a:gd name="connsiteY291" fmla="*/ 85402 h 626150"/>
              <a:gd name="connsiteX292" fmla="*/ 1515894 w 1689586"/>
              <a:gd name="connsiteY292" fmla="*/ 82918 h 626150"/>
              <a:gd name="connsiteX293" fmla="*/ 1489038 w 1689586"/>
              <a:gd name="connsiteY293" fmla="*/ 194640 h 626150"/>
              <a:gd name="connsiteX294" fmla="*/ 1542213 w 1689586"/>
              <a:gd name="connsiteY294" fmla="*/ 194640 h 626150"/>
              <a:gd name="connsiteX295" fmla="*/ 1448082 w 1689586"/>
              <a:gd name="connsiteY295" fmla="*/ 4901 h 626150"/>
              <a:gd name="connsiteX296" fmla="*/ 1584713 w 1689586"/>
              <a:gd name="connsiteY296" fmla="*/ 4901 h 626150"/>
              <a:gd name="connsiteX297" fmla="*/ 1689586 w 1689586"/>
              <a:gd name="connsiteY297" fmla="*/ 326906 h 626150"/>
              <a:gd name="connsiteX298" fmla="*/ 1573433 w 1689586"/>
              <a:gd name="connsiteY298" fmla="*/ 326906 h 626150"/>
              <a:gd name="connsiteX299" fmla="*/ 1558797 w 1689586"/>
              <a:gd name="connsiteY299" fmla="*/ 265405 h 626150"/>
              <a:gd name="connsiteX300" fmla="*/ 1471984 w 1689586"/>
              <a:gd name="connsiteY300" fmla="*/ 265405 h 626150"/>
              <a:gd name="connsiteX301" fmla="*/ 1456878 w 1689586"/>
              <a:gd name="connsiteY301" fmla="*/ 326906 h 626150"/>
              <a:gd name="connsiteX302" fmla="*/ 1343679 w 1689586"/>
              <a:gd name="connsiteY302" fmla="*/ 326906 h 626150"/>
              <a:gd name="connsiteX303" fmla="*/ 1205638 w 1689586"/>
              <a:gd name="connsiteY303" fmla="*/ 4901 h 626150"/>
              <a:gd name="connsiteX304" fmla="*/ 1319307 w 1689586"/>
              <a:gd name="connsiteY304" fmla="*/ 4901 h 626150"/>
              <a:gd name="connsiteX305" fmla="*/ 1319307 w 1689586"/>
              <a:gd name="connsiteY305" fmla="*/ 194237 h 626150"/>
              <a:gd name="connsiteX306" fmla="*/ 1280298 w 1689586"/>
              <a:gd name="connsiteY306" fmla="*/ 295686 h 626150"/>
              <a:gd name="connsiteX307" fmla="*/ 1167570 w 1689586"/>
              <a:gd name="connsiteY307" fmla="*/ 331807 h 626150"/>
              <a:gd name="connsiteX308" fmla="*/ 1080959 w 1689586"/>
              <a:gd name="connsiteY308" fmla="*/ 312807 h 626150"/>
              <a:gd name="connsiteX309" fmla="*/ 1036579 w 1689586"/>
              <a:gd name="connsiteY309" fmla="*/ 260571 h 626150"/>
              <a:gd name="connsiteX310" fmla="*/ 1030939 w 1689586"/>
              <a:gd name="connsiteY310" fmla="*/ 185441 h 626150"/>
              <a:gd name="connsiteX311" fmla="*/ 1143668 w 1689586"/>
              <a:gd name="connsiteY311" fmla="*/ 166441 h 626150"/>
              <a:gd name="connsiteX312" fmla="*/ 1145346 w 1689586"/>
              <a:gd name="connsiteY312" fmla="*/ 229351 h 626150"/>
              <a:gd name="connsiteX313" fmla="*/ 1173411 w 1689586"/>
              <a:gd name="connsiteY313" fmla="*/ 246405 h 626150"/>
              <a:gd name="connsiteX314" fmla="*/ 1197783 w 1689586"/>
              <a:gd name="connsiteY314" fmla="*/ 232238 h 626150"/>
              <a:gd name="connsiteX315" fmla="*/ 1205571 w 1689586"/>
              <a:gd name="connsiteY315" fmla="*/ 185911 h 626150"/>
              <a:gd name="connsiteX316" fmla="*/ 1205638 w 1689586"/>
              <a:gd name="connsiteY316" fmla="*/ 185911 h 626150"/>
              <a:gd name="connsiteX317" fmla="*/ 665494 w 1689586"/>
              <a:gd name="connsiteY317" fmla="*/ 4901 h 626150"/>
              <a:gd name="connsiteX318" fmla="*/ 779163 w 1689586"/>
              <a:gd name="connsiteY318" fmla="*/ 4901 h 626150"/>
              <a:gd name="connsiteX319" fmla="*/ 779163 w 1689586"/>
              <a:gd name="connsiteY319" fmla="*/ 123471 h 626150"/>
              <a:gd name="connsiteX320" fmla="*/ 867452 w 1689586"/>
              <a:gd name="connsiteY320" fmla="*/ 123471 h 626150"/>
              <a:gd name="connsiteX321" fmla="*/ 867452 w 1689586"/>
              <a:gd name="connsiteY321" fmla="*/ 4901 h 626150"/>
              <a:gd name="connsiteX322" fmla="*/ 981188 w 1689586"/>
              <a:gd name="connsiteY322" fmla="*/ 4901 h 626150"/>
              <a:gd name="connsiteX323" fmla="*/ 981188 w 1689586"/>
              <a:gd name="connsiteY323" fmla="*/ 326906 h 626150"/>
              <a:gd name="connsiteX324" fmla="*/ 867452 w 1689586"/>
              <a:gd name="connsiteY324" fmla="*/ 326906 h 626150"/>
              <a:gd name="connsiteX325" fmla="*/ 867452 w 1689586"/>
              <a:gd name="connsiteY325" fmla="*/ 206859 h 626150"/>
              <a:gd name="connsiteX326" fmla="*/ 779163 w 1689586"/>
              <a:gd name="connsiteY326" fmla="*/ 206859 h 626150"/>
              <a:gd name="connsiteX327" fmla="*/ 779163 w 1689586"/>
              <a:gd name="connsiteY327" fmla="*/ 326906 h 626150"/>
              <a:gd name="connsiteX328" fmla="*/ 665494 w 1689586"/>
              <a:gd name="connsiteY328" fmla="*/ 326906 h 626150"/>
              <a:gd name="connsiteX329" fmla="*/ 0 w 1689586"/>
              <a:gd name="connsiteY329" fmla="*/ 4901 h 626150"/>
              <a:gd name="connsiteX330" fmla="*/ 113669 w 1689586"/>
              <a:gd name="connsiteY330" fmla="*/ 4901 h 626150"/>
              <a:gd name="connsiteX331" fmla="*/ 113669 w 1689586"/>
              <a:gd name="connsiteY331" fmla="*/ 243451 h 626150"/>
              <a:gd name="connsiteX332" fmla="*/ 259564 w 1689586"/>
              <a:gd name="connsiteY332" fmla="*/ 243451 h 626150"/>
              <a:gd name="connsiteX333" fmla="*/ 259564 w 1689586"/>
              <a:gd name="connsiteY333" fmla="*/ 326906 h 626150"/>
              <a:gd name="connsiteX334" fmla="*/ 0 w 1689586"/>
              <a:gd name="connsiteY334" fmla="*/ 326906 h 626150"/>
              <a:gd name="connsiteX335" fmla="*/ 451317 w 1689586"/>
              <a:gd name="connsiteY335" fmla="*/ 0 h 626150"/>
              <a:gd name="connsiteX336" fmla="*/ 539136 w 1689586"/>
              <a:gd name="connsiteY336" fmla="*/ 19538 h 626150"/>
              <a:gd name="connsiteX337" fmla="*/ 595265 w 1689586"/>
              <a:gd name="connsiteY337" fmla="*/ 76137 h 626150"/>
              <a:gd name="connsiteX338" fmla="*/ 614803 w 1689586"/>
              <a:gd name="connsiteY338" fmla="*/ 165904 h 626150"/>
              <a:gd name="connsiteX339" fmla="*/ 595265 w 1689586"/>
              <a:gd name="connsiteY339" fmla="*/ 255670 h 626150"/>
              <a:gd name="connsiteX340" fmla="*/ 539136 w 1689586"/>
              <a:gd name="connsiteY340" fmla="*/ 312270 h 626150"/>
              <a:gd name="connsiteX341" fmla="*/ 451317 w 1689586"/>
              <a:gd name="connsiteY341" fmla="*/ 331807 h 626150"/>
              <a:gd name="connsiteX342" fmla="*/ 363766 w 1689586"/>
              <a:gd name="connsiteY342" fmla="*/ 312270 h 626150"/>
              <a:gd name="connsiteX343" fmla="*/ 307166 w 1689586"/>
              <a:gd name="connsiteY343" fmla="*/ 255670 h 626150"/>
              <a:gd name="connsiteX344" fmla="*/ 287427 w 1689586"/>
              <a:gd name="connsiteY344" fmla="*/ 165904 h 626150"/>
              <a:gd name="connsiteX345" fmla="*/ 307166 w 1689586"/>
              <a:gd name="connsiteY345" fmla="*/ 76137 h 626150"/>
              <a:gd name="connsiteX346" fmla="*/ 363766 w 1689586"/>
              <a:gd name="connsiteY346" fmla="*/ 19538 h 626150"/>
              <a:gd name="connsiteX347" fmla="*/ 451317 w 1689586"/>
              <a:gd name="connsiteY347" fmla="*/ 0 h 626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</a:cxnLst>
            <a:rect l="l" t="t" r="r" b="b"/>
            <a:pathLst>
              <a:path w="1689586" h="626150">
                <a:moveTo>
                  <a:pt x="808705" y="532221"/>
                </a:moveTo>
                <a:lnTo>
                  <a:pt x="781647" y="537793"/>
                </a:lnTo>
                <a:cubicBezTo>
                  <a:pt x="775605" y="538935"/>
                  <a:pt x="771106" y="540613"/>
                  <a:pt x="768085" y="542762"/>
                </a:cubicBezTo>
                <a:cubicBezTo>
                  <a:pt x="765064" y="544910"/>
                  <a:pt x="763587" y="548267"/>
                  <a:pt x="763587" y="552229"/>
                </a:cubicBezTo>
                <a:cubicBezTo>
                  <a:pt x="763587" y="556190"/>
                  <a:pt x="765131" y="559413"/>
                  <a:pt x="768219" y="561763"/>
                </a:cubicBezTo>
                <a:cubicBezTo>
                  <a:pt x="771308" y="564112"/>
                  <a:pt x="775403" y="565321"/>
                  <a:pt x="780573" y="565321"/>
                </a:cubicBezTo>
                <a:cubicBezTo>
                  <a:pt x="784132" y="565321"/>
                  <a:pt x="787623" y="564918"/>
                  <a:pt x="790980" y="564045"/>
                </a:cubicBezTo>
                <a:cubicBezTo>
                  <a:pt x="794337" y="563240"/>
                  <a:pt x="797358" y="561830"/>
                  <a:pt x="800111" y="559883"/>
                </a:cubicBezTo>
                <a:cubicBezTo>
                  <a:pt x="802797" y="557936"/>
                  <a:pt x="804945" y="555451"/>
                  <a:pt x="806422" y="552363"/>
                </a:cubicBezTo>
                <a:lnTo>
                  <a:pt x="806422" y="552296"/>
                </a:lnTo>
                <a:cubicBezTo>
                  <a:pt x="807966" y="549207"/>
                  <a:pt x="808705" y="545515"/>
                  <a:pt x="808705" y="541218"/>
                </a:cubicBezTo>
                <a:close/>
                <a:moveTo>
                  <a:pt x="214647" y="532221"/>
                </a:moveTo>
                <a:lnTo>
                  <a:pt x="187589" y="537793"/>
                </a:lnTo>
                <a:cubicBezTo>
                  <a:pt x="181547" y="538935"/>
                  <a:pt x="177048" y="540613"/>
                  <a:pt x="174027" y="542762"/>
                </a:cubicBezTo>
                <a:cubicBezTo>
                  <a:pt x="171006" y="544910"/>
                  <a:pt x="169529" y="548267"/>
                  <a:pt x="169529" y="552229"/>
                </a:cubicBezTo>
                <a:cubicBezTo>
                  <a:pt x="169529" y="556190"/>
                  <a:pt x="171073" y="559413"/>
                  <a:pt x="174161" y="561763"/>
                </a:cubicBezTo>
                <a:cubicBezTo>
                  <a:pt x="177250" y="564112"/>
                  <a:pt x="181346" y="565321"/>
                  <a:pt x="186515" y="565321"/>
                </a:cubicBezTo>
                <a:cubicBezTo>
                  <a:pt x="190073" y="565321"/>
                  <a:pt x="193565" y="564918"/>
                  <a:pt x="196923" y="564045"/>
                </a:cubicBezTo>
                <a:cubicBezTo>
                  <a:pt x="200279" y="563240"/>
                  <a:pt x="203300" y="561830"/>
                  <a:pt x="206053" y="559883"/>
                </a:cubicBezTo>
                <a:cubicBezTo>
                  <a:pt x="208738" y="557936"/>
                  <a:pt x="210887" y="555451"/>
                  <a:pt x="212364" y="552363"/>
                </a:cubicBezTo>
                <a:lnTo>
                  <a:pt x="212364" y="552296"/>
                </a:lnTo>
                <a:cubicBezTo>
                  <a:pt x="213908" y="549207"/>
                  <a:pt x="214647" y="545515"/>
                  <a:pt x="214647" y="541218"/>
                </a:cubicBezTo>
                <a:close/>
                <a:moveTo>
                  <a:pt x="1089217" y="489990"/>
                </a:moveTo>
                <a:cubicBezTo>
                  <a:pt x="1083241" y="489990"/>
                  <a:pt x="1077937" y="491534"/>
                  <a:pt x="1073439" y="494622"/>
                </a:cubicBezTo>
                <a:cubicBezTo>
                  <a:pt x="1068940" y="497711"/>
                  <a:pt x="1065382" y="502008"/>
                  <a:pt x="1062898" y="507513"/>
                </a:cubicBezTo>
                <a:cubicBezTo>
                  <a:pt x="1060414" y="513019"/>
                  <a:pt x="1059138" y="519800"/>
                  <a:pt x="1059138" y="527387"/>
                </a:cubicBezTo>
                <a:cubicBezTo>
                  <a:pt x="1059138" y="534974"/>
                  <a:pt x="1060346" y="541553"/>
                  <a:pt x="1062763" y="547126"/>
                </a:cubicBezTo>
                <a:cubicBezTo>
                  <a:pt x="1065248" y="552699"/>
                  <a:pt x="1068672" y="556996"/>
                  <a:pt x="1073103" y="560017"/>
                </a:cubicBezTo>
                <a:cubicBezTo>
                  <a:pt x="1077534" y="563038"/>
                  <a:pt x="1082771" y="564515"/>
                  <a:pt x="1088814" y="564515"/>
                </a:cubicBezTo>
                <a:cubicBezTo>
                  <a:pt x="1098146" y="564515"/>
                  <a:pt x="1105398" y="561225"/>
                  <a:pt x="1110634" y="554646"/>
                </a:cubicBezTo>
                <a:lnTo>
                  <a:pt x="1110567" y="554646"/>
                </a:lnTo>
                <a:cubicBezTo>
                  <a:pt x="1115804" y="548066"/>
                  <a:pt x="1118423" y="539002"/>
                  <a:pt x="1118423" y="527387"/>
                </a:cubicBezTo>
                <a:cubicBezTo>
                  <a:pt x="1118423" y="515771"/>
                  <a:pt x="1115871" y="506640"/>
                  <a:pt x="1110702" y="499993"/>
                </a:cubicBezTo>
                <a:cubicBezTo>
                  <a:pt x="1105532" y="493347"/>
                  <a:pt x="1098348" y="489990"/>
                  <a:pt x="1089217" y="489990"/>
                </a:cubicBezTo>
                <a:close/>
                <a:moveTo>
                  <a:pt x="1630636" y="473674"/>
                </a:moveTo>
                <a:lnTo>
                  <a:pt x="1653598" y="473674"/>
                </a:lnTo>
                <a:lnTo>
                  <a:pt x="1653598" y="581099"/>
                </a:lnTo>
                <a:lnTo>
                  <a:pt x="1630636" y="581099"/>
                </a:lnTo>
                <a:close/>
                <a:moveTo>
                  <a:pt x="529804" y="473674"/>
                </a:moveTo>
                <a:lnTo>
                  <a:pt x="552766" y="473674"/>
                </a:lnTo>
                <a:lnTo>
                  <a:pt x="552766" y="581099"/>
                </a:lnTo>
                <a:lnTo>
                  <a:pt x="529804" y="581099"/>
                </a:lnTo>
                <a:close/>
                <a:moveTo>
                  <a:pt x="382162" y="473674"/>
                </a:moveTo>
                <a:lnTo>
                  <a:pt x="407340" y="473674"/>
                </a:lnTo>
                <a:lnTo>
                  <a:pt x="437821" y="561091"/>
                </a:lnTo>
                <a:lnTo>
                  <a:pt x="468974" y="473674"/>
                </a:lnTo>
                <a:lnTo>
                  <a:pt x="493078" y="473674"/>
                </a:lnTo>
                <a:lnTo>
                  <a:pt x="450309" y="581099"/>
                </a:lnTo>
                <a:lnTo>
                  <a:pt x="425132" y="581099"/>
                </a:lnTo>
                <a:close/>
                <a:moveTo>
                  <a:pt x="1187242" y="473607"/>
                </a:moveTo>
                <a:lnTo>
                  <a:pt x="1210204" y="473607"/>
                </a:lnTo>
                <a:lnTo>
                  <a:pt x="1210204" y="538733"/>
                </a:lnTo>
                <a:cubicBezTo>
                  <a:pt x="1210204" y="548468"/>
                  <a:pt x="1212285" y="555183"/>
                  <a:pt x="1216448" y="558808"/>
                </a:cubicBezTo>
                <a:cubicBezTo>
                  <a:pt x="1220611" y="562501"/>
                  <a:pt x="1226385" y="564314"/>
                  <a:pt x="1233837" y="564314"/>
                </a:cubicBezTo>
                <a:cubicBezTo>
                  <a:pt x="1237396" y="564314"/>
                  <a:pt x="1240887" y="563709"/>
                  <a:pt x="1244244" y="562501"/>
                </a:cubicBezTo>
                <a:cubicBezTo>
                  <a:pt x="1247601" y="561292"/>
                  <a:pt x="1250622" y="559412"/>
                  <a:pt x="1253375" y="556727"/>
                </a:cubicBezTo>
                <a:cubicBezTo>
                  <a:pt x="1256061" y="554041"/>
                  <a:pt x="1258209" y="550684"/>
                  <a:pt x="1259686" y="546521"/>
                </a:cubicBezTo>
                <a:cubicBezTo>
                  <a:pt x="1261231" y="542359"/>
                  <a:pt x="1261969" y="537457"/>
                  <a:pt x="1261969" y="531885"/>
                </a:cubicBezTo>
                <a:lnTo>
                  <a:pt x="1262103" y="531885"/>
                </a:lnTo>
                <a:lnTo>
                  <a:pt x="1262103" y="473674"/>
                </a:lnTo>
                <a:lnTo>
                  <a:pt x="1285065" y="473674"/>
                </a:lnTo>
                <a:lnTo>
                  <a:pt x="1285065" y="581099"/>
                </a:lnTo>
                <a:lnTo>
                  <a:pt x="1264856" y="581099"/>
                </a:lnTo>
                <a:lnTo>
                  <a:pt x="1263782" y="563709"/>
                </a:lnTo>
                <a:cubicBezTo>
                  <a:pt x="1260022" y="570490"/>
                  <a:pt x="1255054" y="575392"/>
                  <a:pt x="1248743" y="578547"/>
                </a:cubicBezTo>
                <a:cubicBezTo>
                  <a:pt x="1242431" y="581636"/>
                  <a:pt x="1234979" y="583247"/>
                  <a:pt x="1226385" y="583247"/>
                </a:cubicBezTo>
                <a:cubicBezTo>
                  <a:pt x="1219335" y="583247"/>
                  <a:pt x="1212890" y="581904"/>
                  <a:pt x="1206914" y="579353"/>
                </a:cubicBezTo>
                <a:cubicBezTo>
                  <a:pt x="1200939" y="576735"/>
                  <a:pt x="1196172" y="572572"/>
                  <a:pt x="1192613" y="566865"/>
                </a:cubicBezTo>
                <a:cubicBezTo>
                  <a:pt x="1189055" y="561091"/>
                  <a:pt x="1187242" y="553638"/>
                  <a:pt x="1187242" y="544507"/>
                </a:cubicBezTo>
                <a:close/>
                <a:moveTo>
                  <a:pt x="885379" y="473607"/>
                </a:moveTo>
                <a:lnTo>
                  <a:pt x="908341" y="473607"/>
                </a:lnTo>
                <a:lnTo>
                  <a:pt x="908341" y="538733"/>
                </a:lnTo>
                <a:cubicBezTo>
                  <a:pt x="908341" y="548468"/>
                  <a:pt x="910422" y="555115"/>
                  <a:pt x="914585" y="558808"/>
                </a:cubicBezTo>
                <a:cubicBezTo>
                  <a:pt x="918748" y="562501"/>
                  <a:pt x="924522" y="564314"/>
                  <a:pt x="931974" y="564314"/>
                </a:cubicBezTo>
                <a:cubicBezTo>
                  <a:pt x="935533" y="564314"/>
                  <a:pt x="939024" y="563709"/>
                  <a:pt x="942381" y="562501"/>
                </a:cubicBezTo>
                <a:cubicBezTo>
                  <a:pt x="945738" y="561292"/>
                  <a:pt x="948759" y="559412"/>
                  <a:pt x="951512" y="556727"/>
                </a:cubicBezTo>
                <a:cubicBezTo>
                  <a:pt x="954198" y="554041"/>
                  <a:pt x="956346" y="550684"/>
                  <a:pt x="957823" y="546521"/>
                </a:cubicBezTo>
                <a:cubicBezTo>
                  <a:pt x="959368" y="542359"/>
                  <a:pt x="960106" y="537457"/>
                  <a:pt x="960106" y="531885"/>
                </a:cubicBezTo>
                <a:lnTo>
                  <a:pt x="960241" y="531885"/>
                </a:lnTo>
                <a:lnTo>
                  <a:pt x="960241" y="473674"/>
                </a:lnTo>
                <a:lnTo>
                  <a:pt x="983202" y="473674"/>
                </a:lnTo>
                <a:lnTo>
                  <a:pt x="983202" y="581099"/>
                </a:lnTo>
                <a:lnTo>
                  <a:pt x="962993" y="581099"/>
                </a:lnTo>
                <a:lnTo>
                  <a:pt x="961919" y="563709"/>
                </a:lnTo>
                <a:cubicBezTo>
                  <a:pt x="958159" y="570490"/>
                  <a:pt x="953191" y="575392"/>
                  <a:pt x="946880" y="578547"/>
                </a:cubicBezTo>
                <a:cubicBezTo>
                  <a:pt x="940568" y="581636"/>
                  <a:pt x="933116" y="583247"/>
                  <a:pt x="924522" y="583247"/>
                </a:cubicBezTo>
                <a:cubicBezTo>
                  <a:pt x="917472" y="583247"/>
                  <a:pt x="911027" y="581904"/>
                  <a:pt x="905051" y="579353"/>
                </a:cubicBezTo>
                <a:cubicBezTo>
                  <a:pt x="899076" y="576735"/>
                  <a:pt x="894309" y="572572"/>
                  <a:pt x="890750" y="566865"/>
                </a:cubicBezTo>
                <a:cubicBezTo>
                  <a:pt x="887192" y="561091"/>
                  <a:pt x="885379" y="553638"/>
                  <a:pt x="885379" y="544507"/>
                </a:cubicBezTo>
                <a:close/>
                <a:moveTo>
                  <a:pt x="347569" y="471530"/>
                </a:moveTo>
                <a:lnTo>
                  <a:pt x="353963" y="472063"/>
                </a:lnTo>
                <a:cubicBezTo>
                  <a:pt x="356112" y="472399"/>
                  <a:pt x="357924" y="472936"/>
                  <a:pt x="359334" y="473674"/>
                </a:cubicBezTo>
                <a:lnTo>
                  <a:pt x="356112" y="493884"/>
                </a:lnTo>
                <a:cubicBezTo>
                  <a:pt x="354567" y="493279"/>
                  <a:pt x="352822" y="492809"/>
                  <a:pt x="350875" y="492474"/>
                </a:cubicBezTo>
                <a:cubicBezTo>
                  <a:pt x="348928" y="492138"/>
                  <a:pt x="346309" y="491937"/>
                  <a:pt x="343019" y="491937"/>
                </a:cubicBezTo>
                <a:cubicBezTo>
                  <a:pt x="338588" y="491937"/>
                  <a:pt x="334224" y="493145"/>
                  <a:pt x="329927" y="495495"/>
                </a:cubicBezTo>
                <a:cubicBezTo>
                  <a:pt x="325630" y="497845"/>
                  <a:pt x="322139" y="501403"/>
                  <a:pt x="319319" y="506103"/>
                </a:cubicBezTo>
                <a:cubicBezTo>
                  <a:pt x="316566" y="510870"/>
                  <a:pt x="315157" y="516846"/>
                  <a:pt x="315157" y="524164"/>
                </a:cubicBezTo>
                <a:lnTo>
                  <a:pt x="315157" y="581099"/>
                </a:lnTo>
                <a:lnTo>
                  <a:pt x="292194" y="581099"/>
                </a:lnTo>
                <a:lnTo>
                  <a:pt x="292194" y="473674"/>
                </a:lnTo>
                <a:lnTo>
                  <a:pt x="311732" y="473674"/>
                </a:lnTo>
                <a:lnTo>
                  <a:pt x="313880" y="493011"/>
                </a:lnTo>
                <a:cubicBezTo>
                  <a:pt x="316700" y="486028"/>
                  <a:pt x="320997" y="480657"/>
                  <a:pt x="326637" y="477032"/>
                </a:cubicBezTo>
                <a:close/>
                <a:moveTo>
                  <a:pt x="1094454" y="471526"/>
                </a:moveTo>
                <a:cubicBezTo>
                  <a:pt x="1103182" y="471526"/>
                  <a:pt x="1111105" y="473742"/>
                  <a:pt x="1118288" y="478173"/>
                </a:cubicBezTo>
                <a:lnTo>
                  <a:pt x="1118221" y="478173"/>
                </a:lnTo>
                <a:cubicBezTo>
                  <a:pt x="1125405" y="482604"/>
                  <a:pt x="1131045" y="488915"/>
                  <a:pt x="1135208" y="497174"/>
                </a:cubicBezTo>
                <a:cubicBezTo>
                  <a:pt x="1139371" y="505365"/>
                  <a:pt x="1141452" y="515369"/>
                  <a:pt x="1141452" y="527118"/>
                </a:cubicBezTo>
                <a:cubicBezTo>
                  <a:pt x="1141452" y="538868"/>
                  <a:pt x="1139371" y="548939"/>
                  <a:pt x="1135141" y="557331"/>
                </a:cubicBezTo>
                <a:cubicBezTo>
                  <a:pt x="1130911" y="565657"/>
                  <a:pt x="1125204" y="572102"/>
                  <a:pt x="1117953" y="576533"/>
                </a:cubicBezTo>
                <a:cubicBezTo>
                  <a:pt x="1110702" y="580965"/>
                  <a:pt x="1102980" y="583180"/>
                  <a:pt x="1093782" y="583180"/>
                </a:cubicBezTo>
                <a:cubicBezTo>
                  <a:pt x="1084584" y="583180"/>
                  <a:pt x="1076796" y="580830"/>
                  <a:pt x="1070350" y="575996"/>
                </a:cubicBezTo>
                <a:cubicBezTo>
                  <a:pt x="1065650" y="572438"/>
                  <a:pt x="1061958" y="568208"/>
                  <a:pt x="1059205" y="563240"/>
                </a:cubicBezTo>
                <a:lnTo>
                  <a:pt x="1059205" y="626150"/>
                </a:lnTo>
                <a:lnTo>
                  <a:pt x="1036243" y="626150"/>
                </a:lnTo>
                <a:lnTo>
                  <a:pt x="1036243" y="473607"/>
                </a:lnTo>
                <a:lnTo>
                  <a:pt x="1056654" y="473607"/>
                </a:lnTo>
                <a:lnTo>
                  <a:pt x="1057795" y="494085"/>
                </a:lnTo>
                <a:cubicBezTo>
                  <a:pt x="1059339" y="490930"/>
                  <a:pt x="1061085" y="487908"/>
                  <a:pt x="1063301" y="485223"/>
                </a:cubicBezTo>
                <a:cubicBezTo>
                  <a:pt x="1066859" y="480926"/>
                  <a:pt x="1071357" y="477569"/>
                  <a:pt x="1076729" y="475152"/>
                </a:cubicBezTo>
                <a:cubicBezTo>
                  <a:pt x="1082100" y="472735"/>
                  <a:pt x="1088008" y="471526"/>
                  <a:pt x="1094454" y="471526"/>
                </a:cubicBezTo>
                <a:close/>
                <a:moveTo>
                  <a:pt x="787421" y="471526"/>
                </a:moveTo>
                <a:cubicBezTo>
                  <a:pt x="796015" y="471526"/>
                  <a:pt x="803602" y="472869"/>
                  <a:pt x="810182" y="475689"/>
                </a:cubicBezTo>
                <a:cubicBezTo>
                  <a:pt x="816762" y="478441"/>
                  <a:pt x="821931" y="482671"/>
                  <a:pt x="825758" y="488244"/>
                </a:cubicBezTo>
                <a:cubicBezTo>
                  <a:pt x="829585" y="493817"/>
                  <a:pt x="831465" y="501001"/>
                  <a:pt x="831465" y="509729"/>
                </a:cubicBezTo>
                <a:lnTo>
                  <a:pt x="831465" y="557667"/>
                </a:lnTo>
                <a:lnTo>
                  <a:pt x="831465" y="557734"/>
                </a:lnTo>
                <a:cubicBezTo>
                  <a:pt x="831465" y="562971"/>
                  <a:pt x="834084" y="565657"/>
                  <a:pt x="839388" y="565657"/>
                </a:cubicBezTo>
                <a:cubicBezTo>
                  <a:pt x="841939" y="565657"/>
                  <a:pt x="844491" y="565321"/>
                  <a:pt x="846908" y="564582"/>
                </a:cubicBezTo>
                <a:lnTo>
                  <a:pt x="845632" y="580495"/>
                </a:lnTo>
                <a:cubicBezTo>
                  <a:pt x="842275" y="582039"/>
                  <a:pt x="838179" y="582845"/>
                  <a:pt x="833144" y="582845"/>
                </a:cubicBezTo>
                <a:cubicBezTo>
                  <a:pt x="828578" y="582845"/>
                  <a:pt x="824416" y="581972"/>
                  <a:pt x="820790" y="580360"/>
                </a:cubicBezTo>
                <a:cubicBezTo>
                  <a:pt x="817165" y="578749"/>
                  <a:pt x="814278" y="576198"/>
                  <a:pt x="812196" y="572841"/>
                </a:cubicBezTo>
                <a:cubicBezTo>
                  <a:pt x="811256" y="571296"/>
                  <a:pt x="810518" y="569484"/>
                  <a:pt x="809981" y="567537"/>
                </a:cubicBezTo>
                <a:cubicBezTo>
                  <a:pt x="808839" y="569282"/>
                  <a:pt x="807496" y="570961"/>
                  <a:pt x="805885" y="572438"/>
                </a:cubicBezTo>
                <a:cubicBezTo>
                  <a:pt x="801857" y="576131"/>
                  <a:pt x="797224" y="578816"/>
                  <a:pt x="791920" y="580629"/>
                </a:cubicBezTo>
                <a:cubicBezTo>
                  <a:pt x="786616" y="582442"/>
                  <a:pt x="781244" y="583315"/>
                  <a:pt x="775806" y="583315"/>
                </a:cubicBezTo>
                <a:cubicBezTo>
                  <a:pt x="769092" y="583315"/>
                  <a:pt x="763049" y="582240"/>
                  <a:pt x="757678" y="580092"/>
                </a:cubicBezTo>
                <a:cubicBezTo>
                  <a:pt x="752307" y="577943"/>
                  <a:pt x="748077" y="574653"/>
                  <a:pt x="744989" y="570289"/>
                </a:cubicBezTo>
                <a:cubicBezTo>
                  <a:pt x="741900" y="565925"/>
                  <a:pt x="740356" y="560487"/>
                  <a:pt x="740356" y="554041"/>
                </a:cubicBezTo>
                <a:cubicBezTo>
                  <a:pt x="740356" y="546052"/>
                  <a:pt x="742975" y="539472"/>
                  <a:pt x="748211" y="534302"/>
                </a:cubicBezTo>
                <a:cubicBezTo>
                  <a:pt x="753448" y="529132"/>
                  <a:pt x="760834" y="525641"/>
                  <a:pt x="770435" y="523761"/>
                </a:cubicBezTo>
                <a:lnTo>
                  <a:pt x="808705" y="516241"/>
                </a:lnTo>
                <a:lnTo>
                  <a:pt x="808705" y="512146"/>
                </a:lnTo>
                <a:cubicBezTo>
                  <a:pt x="808705" y="504962"/>
                  <a:pt x="806758" y="499456"/>
                  <a:pt x="802797" y="495495"/>
                </a:cubicBezTo>
                <a:cubicBezTo>
                  <a:pt x="798835" y="491534"/>
                  <a:pt x="793397" y="489587"/>
                  <a:pt x="786549" y="489587"/>
                </a:cubicBezTo>
                <a:cubicBezTo>
                  <a:pt x="780103" y="489587"/>
                  <a:pt x="774598" y="491064"/>
                  <a:pt x="770032" y="494085"/>
                </a:cubicBezTo>
                <a:cubicBezTo>
                  <a:pt x="765467" y="497106"/>
                  <a:pt x="762110" y="502008"/>
                  <a:pt x="759961" y="508722"/>
                </a:cubicBezTo>
                <a:lnTo>
                  <a:pt x="740625" y="500531"/>
                </a:lnTo>
                <a:cubicBezTo>
                  <a:pt x="743310" y="491735"/>
                  <a:pt x="748681" y="484753"/>
                  <a:pt x="756604" y="479449"/>
                </a:cubicBezTo>
                <a:cubicBezTo>
                  <a:pt x="764527" y="474212"/>
                  <a:pt x="774799" y="471526"/>
                  <a:pt x="787421" y="471526"/>
                </a:cubicBezTo>
                <a:close/>
                <a:moveTo>
                  <a:pt x="347518" y="471526"/>
                </a:moveTo>
                <a:lnTo>
                  <a:pt x="347585" y="471526"/>
                </a:lnTo>
                <a:lnTo>
                  <a:pt x="347569" y="471530"/>
                </a:lnTo>
                <a:close/>
                <a:moveTo>
                  <a:pt x="193363" y="471526"/>
                </a:moveTo>
                <a:cubicBezTo>
                  <a:pt x="201957" y="471526"/>
                  <a:pt x="209544" y="472869"/>
                  <a:pt x="216124" y="475689"/>
                </a:cubicBezTo>
                <a:cubicBezTo>
                  <a:pt x="222704" y="478441"/>
                  <a:pt x="227873" y="482671"/>
                  <a:pt x="231700" y="488244"/>
                </a:cubicBezTo>
                <a:cubicBezTo>
                  <a:pt x="235527" y="493817"/>
                  <a:pt x="237407" y="501001"/>
                  <a:pt x="237407" y="509729"/>
                </a:cubicBezTo>
                <a:lnTo>
                  <a:pt x="237407" y="557667"/>
                </a:lnTo>
                <a:lnTo>
                  <a:pt x="237407" y="557734"/>
                </a:lnTo>
                <a:cubicBezTo>
                  <a:pt x="237407" y="562971"/>
                  <a:pt x="240026" y="565657"/>
                  <a:pt x="245330" y="565657"/>
                </a:cubicBezTo>
                <a:cubicBezTo>
                  <a:pt x="247881" y="565657"/>
                  <a:pt x="250433" y="565321"/>
                  <a:pt x="252850" y="564582"/>
                </a:cubicBezTo>
                <a:lnTo>
                  <a:pt x="251574" y="580495"/>
                </a:lnTo>
                <a:cubicBezTo>
                  <a:pt x="248284" y="582039"/>
                  <a:pt x="244121" y="582845"/>
                  <a:pt x="239086" y="582845"/>
                </a:cubicBezTo>
                <a:cubicBezTo>
                  <a:pt x="234520" y="582845"/>
                  <a:pt x="230358" y="581972"/>
                  <a:pt x="226732" y="580360"/>
                </a:cubicBezTo>
                <a:cubicBezTo>
                  <a:pt x="223107" y="578749"/>
                  <a:pt x="220219" y="576198"/>
                  <a:pt x="218138" y="572841"/>
                </a:cubicBezTo>
                <a:cubicBezTo>
                  <a:pt x="217198" y="571296"/>
                  <a:pt x="216461" y="569484"/>
                  <a:pt x="215923" y="567537"/>
                </a:cubicBezTo>
                <a:cubicBezTo>
                  <a:pt x="214781" y="569282"/>
                  <a:pt x="213438" y="570961"/>
                  <a:pt x="211827" y="572438"/>
                </a:cubicBezTo>
                <a:cubicBezTo>
                  <a:pt x="207799" y="576131"/>
                  <a:pt x="203166" y="578816"/>
                  <a:pt x="197862" y="580629"/>
                </a:cubicBezTo>
                <a:cubicBezTo>
                  <a:pt x="192559" y="582442"/>
                  <a:pt x="187187" y="583315"/>
                  <a:pt x="181748" y="583315"/>
                </a:cubicBezTo>
                <a:cubicBezTo>
                  <a:pt x="175034" y="583315"/>
                  <a:pt x="168991" y="582240"/>
                  <a:pt x="163620" y="580092"/>
                </a:cubicBezTo>
                <a:cubicBezTo>
                  <a:pt x="158249" y="577943"/>
                  <a:pt x="154019" y="574653"/>
                  <a:pt x="150931" y="570289"/>
                </a:cubicBezTo>
                <a:cubicBezTo>
                  <a:pt x="147842" y="565925"/>
                  <a:pt x="146298" y="560487"/>
                  <a:pt x="146298" y="554041"/>
                </a:cubicBezTo>
                <a:cubicBezTo>
                  <a:pt x="146298" y="546052"/>
                  <a:pt x="148916" y="539472"/>
                  <a:pt x="154153" y="534302"/>
                </a:cubicBezTo>
                <a:cubicBezTo>
                  <a:pt x="159391" y="529132"/>
                  <a:pt x="166776" y="525641"/>
                  <a:pt x="176377" y="523761"/>
                </a:cubicBezTo>
                <a:lnTo>
                  <a:pt x="214647" y="516241"/>
                </a:lnTo>
                <a:lnTo>
                  <a:pt x="214647" y="512146"/>
                </a:lnTo>
                <a:cubicBezTo>
                  <a:pt x="214647" y="504962"/>
                  <a:pt x="212700" y="499456"/>
                  <a:pt x="208738" y="495495"/>
                </a:cubicBezTo>
                <a:cubicBezTo>
                  <a:pt x="204777" y="491534"/>
                  <a:pt x="199339" y="489587"/>
                  <a:pt x="192491" y="489587"/>
                </a:cubicBezTo>
                <a:cubicBezTo>
                  <a:pt x="186045" y="489587"/>
                  <a:pt x="180540" y="491064"/>
                  <a:pt x="175974" y="494085"/>
                </a:cubicBezTo>
                <a:cubicBezTo>
                  <a:pt x="171408" y="497106"/>
                  <a:pt x="168051" y="502008"/>
                  <a:pt x="165904" y="508722"/>
                </a:cubicBezTo>
                <a:lnTo>
                  <a:pt x="146567" y="500531"/>
                </a:lnTo>
                <a:cubicBezTo>
                  <a:pt x="149252" y="491735"/>
                  <a:pt x="154623" y="484753"/>
                  <a:pt x="162546" y="479449"/>
                </a:cubicBezTo>
                <a:cubicBezTo>
                  <a:pt x="170470" y="474212"/>
                  <a:pt x="180741" y="471526"/>
                  <a:pt x="193363" y="471526"/>
                </a:cubicBezTo>
                <a:close/>
                <a:moveTo>
                  <a:pt x="1395847" y="471459"/>
                </a:moveTo>
                <a:cubicBezTo>
                  <a:pt x="1403434" y="471459"/>
                  <a:pt x="1410282" y="472936"/>
                  <a:pt x="1416392" y="475890"/>
                </a:cubicBezTo>
                <a:cubicBezTo>
                  <a:pt x="1422502" y="478844"/>
                  <a:pt x="1427336" y="483209"/>
                  <a:pt x="1430894" y="489117"/>
                </a:cubicBezTo>
                <a:cubicBezTo>
                  <a:pt x="1434453" y="495025"/>
                  <a:pt x="1436265" y="502478"/>
                  <a:pt x="1436265" y="511475"/>
                </a:cubicBezTo>
                <a:lnTo>
                  <a:pt x="1436265" y="581099"/>
                </a:lnTo>
                <a:lnTo>
                  <a:pt x="1413303" y="581099"/>
                </a:lnTo>
                <a:lnTo>
                  <a:pt x="1413303" y="518591"/>
                </a:lnTo>
                <a:cubicBezTo>
                  <a:pt x="1413303" y="507983"/>
                  <a:pt x="1411088" y="500665"/>
                  <a:pt x="1406724" y="496569"/>
                </a:cubicBezTo>
                <a:cubicBezTo>
                  <a:pt x="1402359" y="492474"/>
                  <a:pt x="1396854" y="490460"/>
                  <a:pt x="1390274" y="490460"/>
                </a:cubicBezTo>
                <a:cubicBezTo>
                  <a:pt x="1385507" y="490460"/>
                  <a:pt x="1380942" y="491601"/>
                  <a:pt x="1376510" y="493817"/>
                </a:cubicBezTo>
                <a:cubicBezTo>
                  <a:pt x="1372079" y="496032"/>
                  <a:pt x="1368386" y="499591"/>
                  <a:pt x="1365432" y="504425"/>
                </a:cubicBezTo>
                <a:cubicBezTo>
                  <a:pt x="1362478" y="509259"/>
                  <a:pt x="1361001" y="515772"/>
                  <a:pt x="1361001" y="523963"/>
                </a:cubicBezTo>
                <a:lnTo>
                  <a:pt x="1361001" y="581099"/>
                </a:lnTo>
                <a:lnTo>
                  <a:pt x="1338039" y="581099"/>
                </a:lnTo>
                <a:lnTo>
                  <a:pt x="1338039" y="473675"/>
                </a:lnTo>
                <a:lnTo>
                  <a:pt x="1358450" y="473675"/>
                </a:lnTo>
                <a:lnTo>
                  <a:pt x="1359457" y="492474"/>
                </a:lnTo>
                <a:cubicBezTo>
                  <a:pt x="1361135" y="488983"/>
                  <a:pt x="1363217" y="485827"/>
                  <a:pt x="1365634" y="483209"/>
                </a:cubicBezTo>
                <a:cubicBezTo>
                  <a:pt x="1369461" y="479113"/>
                  <a:pt x="1373959" y="476159"/>
                  <a:pt x="1379196" y="474279"/>
                </a:cubicBezTo>
                <a:cubicBezTo>
                  <a:pt x="1384433" y="472399"/>
                  <a:pt x="1389939" y="471459"/>
                  <a:pt x="1395847" y="471459"/>
                </a:cubicBezTo>
                <a:close/>
                <a:moveTo>
                  <a:pt x="78285" y="439299"/>
                </a:moveTo>
                <a:lnTo>
                  <a:pt x="101516" y="439299"/>
                </a:lnTo>
                <a:lnTo>
                  <a:pt x="101516" y="530811"/>
                </a:lnTo>
                <a:cubicBezTo>
                  <a:pt x="101516" y="547261"/>
                  <a:pt x="96950" y="560084"/>
                  <a:pt x="87886" y="569350"/>
                </a:cubicBezTo>
                <a:cubicBezTo>
                  <a:pt x="78755" y="578548"/>
                  <a:pt x="66133" y="583181"/>
                  <a:pt x="49952" y="583181"/>
                </a:cubicBezTo>
                <a:cubicBezTo>
                  <a:pt x="38404" y="583181"/>
                  <a:pt x="28937" y="581032"/>
                  <a:pt x="21619" y="576735"/>
                </a:cubicBezTo>
                <a:cubicBezTo>
                  <a:pt x="14300" y="572438"/>
                  <a:pt x="9265" y="566396"/>
                  <a:pt x="6378" y="558607"/>
                </a:cubicBezTo>
                <a:cubicBezTo>
                  <a:pt x="3558" y="550819"/>
                  <a:pt x="3021" y="541755"/>
                  <a:pt x="4901" y="531416"/>
                </a:cubicBezTo>
                <a:lnTo>
                  <a:pt x="27057" y="527320"/>
                </a:lnTo>
                <a:cubicBezTo>
                  <a:pt x="25378" y="539674"/>
                  <a:pt x="26318" y="548738"/>
                  <a:pt x="29877" y="554512"/>
                </a:cubicBezTo>
                <a:cubicBezTo>
                  <a:pt x="33502" y="560353"/>
                  <a:pt x="40216" y="563240"/>
                  <a:pt x="50086" y="563240"/>
                </a:cubicBezTo>
                <a:cubicBezTo>
                  <a:pt x="60829" y="563240"/>
                  <a:pt x="68214" y="560152"/>
                  <a:pt x="72310" y="553908"/>
                </a:cubicBezTo>
                <a:cubicBezTo>
                  <a:pt x="76405" y="547663"/>
                  <a:pt x="78419" y="538532"/>
                  <a:pt x="78419" y="526514"/>
                </a:cubicBezTo>
                <a:lnTo>
                  <a:pt x="78285" y="526514"/>
                </a:lnTo>
                <a:close/>
                <a:moveTo>
                  <a:pt x="215721" y="430705"/>
                </a:moveTo>
                <a:cubicBezTo>
                  <a:pt x="220018" y="430705"/>
                  <a:pt x="223442" y="431914"/>
                  <a:pt x="225927" y="434331"/>
                </a:cubicBezTo>
                <a:cubicBezTo>
                  <a:pt x="228411" y="436748"/>
                  <a:pt x="229686" y="440172"/>
                  <a:pt x="229686" y="444200"/>
                </a:cubicBezTo>
                <a:cubicBezTo>
                  <a:pt x="229686" y="448229"/>
                  <a:pt x="228411" y="451518"/>
                  <a:pt x="225927" y="454003"/>
                </a:cubicBezTo>
                <a:cubicBezTo>
                  <a:pt x="223442" y="456487"/>
                  <a:pt x="220018" y="457763"/>
                  <a:pt x="215721" y="457763"/>
                </a:cubicBezTo>
                <a:cubicBezTo>
                  <a:pt x="211424" y="457763"/>
                  <a:pt x="208000" y="456487"/>
                  <a:pt x="205517" y="454003"/>
                </a:cubicBezTo>
                <a:cubicBezTo>
                  <a:pt x="203032" y="451451"/>
                  <a:pt x="201756" y="448363"/>
                  <a:pt x="201756" y="444200"/>
                </a:cubicBezTo>
                <a:cubicBezTo>
                  <a:pt x="201756" y="440038"/>
                  <a:pt x="203032" y="436748"/>
                  <a:pt x="205517" y="434331"/>
                </a:cubicBezTo>
                <a:cubicBezTo>
                  <a:pt x="208000" y="431914"/>
                  <a:pt x="211424" y="430705"/>
                  <a:pt x="215721" y="430705"/>
                </a:cubicBezTo>
                <a:close/>
                <a:moveTo>
                  <a:pt x="172281" y="430705"/>
                </a:moveTo>
                <a:cubicBezTo>
                  <a:pt x="176578" y="430705"/>
                  <a:pt x="180002" y="431914"/>
                  <a:pt x="182487" y="434331"/>
                </a:cubicBezTo>
                <a:cubicBezTo>
                  <a:pt x="184971" y="436748"/>
                  <a:pt x="186246" y="440172"/>
                  <a:pt x="186246" y="444200"/>
                </a:cubicBezTo>
                <a:cubicBezTo>
                  <a:pt x="186246" y="448229"/>
                  <a:pt x="184971" y="451518"/>
                  <a:pt x="182487" y="454003"/>
                </a:cubicBezTo>
                <a:cubicBezTo>
                  <a:pt x="180002" y="456487"/>
                  <a:pt x="176377" y="457763"/>
                  <a:pt x="172281" y="457763"/>
                </a:cubicBezTo>
                <a:cubicBezTo>
                  <a:pt x="168186" y="457763"/>
                  <a:pt x="164761" y="456487"/>
                  <a:pt x="162210" y="454003"/>
                </a:cubicBezTo>
                <a:cubicBezTo>
                  <a:pt x="159592" y="451451"/>
                  <a:pt x="158316" y="448363"/>
                  <a:pt x="158316" y="444200"/>
                </a:cubicBezTo>
                <a:cubicBezTo>
                  <a:pt x="158316" y="440038"/>
                  <a:pt x="159659" y="436748"/>
                  <a:pt x="162210" y="434331"/>
                </a:cubicBezTo>
                <a:cubicBezTo>
                  <a:pt x="164761" y="431914"/>
                  <a:pt x="167984" y="430705"/>
                  <a:pt x="172281" y="430705"/>
                </a:cubicBezTo>
                <a:close/>
                <a:moveTo>
                  <a:pt x="1642251" y="427012"/>
                </a:moveTo>
                <a:cubicBezTo>
                  <a:pt x="1647085" y="427012"/>
                  <a:pt x="1650912" y="428221"/>
                  <a:pt x="1653531" y="430638"/>
                </a:cubicBezTo>
                <a:cubicBezTo>
                  <a:pt x="1656149" y="433122"/>
                  <a:pt x="1657492" y="436613"/>
                  <a:pt x="1657492" y="441179"/>
                </a:cubicBezTo>
                <a:cubicBezTo>
                  <a:pt x="1657492" y="445744"/>
                  <a:pt x="1656216" y="449303"/>
                  <a:pt x="1653531" y="451787"/>
                </a:cubicBezTo>
                <a:cubicBezTo>
                  <a:pt x="1650912" y="454271"/>
                  <a:pt x="1647287" y="455547"/>
                  <a:pt x="1642251" y="455547"/>
                </a:cubicBezTo>
                <a:cubicBezTo>
                  <a:pt x="1637216" y="455547"/>
                  <a:pt x="1633389" y="454271"/>
                  <a:pt x="1630770" y="451787"/>
                </a:cubicBezTo>
                <a:cubicBezTo>
                  <a:pt x="1628152" y="449303"/>
                  <a:pt x="1626809" y="445744"/>
                  <a:pt x="1626809" y="441179"/>
                </a:cubicBezTo>
                <a:cubicBezTo>
                  <a:pt x="1626809" y="436613"/>
                  <a:pt x="1628085" y="433055"/>
                  <a:pt x="1630770" y="430638"/>
                </a:cubicBezTo>
                <a:cubicBezTo>
                  <a:pt x="1633389" y="428221"/>
                  <a:pt x="1637216" y="427012"/>
                  <a:pt x="1642251" y="427012"/>
                </a:cubicBezTo>
                <a:close/>
                <a:moveTo>
                  <a:pt x="541419" y="427012"/>
                </a:moveTo>
                <a:cubicBezTo>
                  <a:pt x="546321" y="427012"/>
                  <a:pt x="550080" y="428221"/>
                  <a:pt x="552699" y="430638"/>
                </a:cubicBezTo>
                <a:cubicBezTo>
                  <a:pt x="555317" y="433122"/>
                  <a:pt x="556660" y="436613"/>
                  <a:pt x="556660" y="441179"/>
                </a:cubicBezTo>
                <a:cubicBezTo>
                  <a:pt x="556660" y="445744"/>
                  <a:pt x="555317" y="449303"/>
                  <a:pt x="552699" y="451787"/>
                </a:cubicBezTo>
                <a:cubicBezTo>
                  <a:pt x="550080" y="454271"/>
                  <a:pt x="546455" y="455547"/>
                  <a:pt x="541419" y="455547"/>
                </a:cubicBezTo>
                <a:cubicBezTo>
                  <a:pt x="536384" y="455547"/>
                  <a:pt x="532557" y="454271"/>
                  <a:pt x="529938" y="451787"/>
                </a:cubicBezTo>
                <a:cubicBezTo>
                  <a:pt x="527320" y="449303"/>
                  <a:pt x="525977" y="445744"/>
                  <a:pt x="525977" y="441179"/>
                </a:cubicBezTo>
                <a:cubicBezTo>
                  <a:pt x="525977" y="436613"/>
                  <a:pt x="527253" y="433055"/>
                  <a:pt x="529938" y="430638"/>
                </a:cubicBezTo>
                <a:cubicBezTo>
                  <a:pt x="532557" y="428221"/>
                  <a:pt x="536384" y="427012"/>
                  <a:pt x="541419" y="427012"/>
                </a:cubicBezTo>
                <a:close/>
                <a:moveTo>
                  <a:pt x="1488232" y="425333"/>
                </a:moveTo>
                <a:lnTo>
                  <a:pt x="1511194" y="425333"/>
                </a:lnTo>
                <a:lnTo>
                  <a:pt x="1511194" y="526245"/>
                </a:lnTo>
                <a:lnTo>
                  <a:pt x="1562355" y="473674"/>
                </a:lnTo>
                <a:lnTo>
                  <a:pt x="1589614" y="473674"/>
                </a:lnTo>
                <a:lnTo>
                  <a:pt x="1548524" y="515704"/>
                </a:lnTo>
                <a:lnTo>
                  <a:pt x="1592232" y="581099"/>
                </a:lnTo>
                <a:lnTo>
                  <a:pt x="1565578" y="581099"/>
                </a:lnTo>
                <a:lnTo>
                  <a:pt x="1532410" y="530609"/>
                </a:lnTo>
                <a:lnTo>
                  <a:pt x="1511194" y="552631"/>
                </a:lnTo>
                <a:lnTo>
                  <a:pt x="1511194" y="581099"/>
                </a:lnTo>
                <a:lnTo>
                  <a:pt x="1488232" y="581099"/>
                </a:lnTo>
                <a:close/>
                <a:moveTo>
                  <a:pt x="605874" y="425333"/>
                </a:moveTo>
                <a:lnTo>
                  <a:pt x="628836" y="425333"/>
                </a:lnTo>
                <a:lnTo>
                  <a:pt x="628836" y="526245"/>
                </a:lnTo>
                <a:lnTo>
                  <a:pt x="679997" y="473674"/>
                </a:lnTo>
                <a:lnTo>
                  <a:pt x="707256" y="473674"/>
                </a:lnTo>
                <a:lnTo>
                  <a:pt x="666099" y="515704"/>
                </a:lnTo>
                <a:lnTo>
                  <a:pt x="709807" y="581099"/>
                </a:lnTo>
                <a:lnTo>
                  <a:pt x="683220" y="581099"/>
                </a:lnTo>
                <a:lnTo>
                  <a:pt x="650052" y="530609"/>
                </a:lnTo>
                <a:lnTo>
                  <a:pt x="628836" y="552631"/>
                </a:lnTo>
                <a:lnTo>
                  <a:pt x="628836" y="581099"/>
                </a:lnTo>
                <a:lnTo>
                  <a:pt x="605874" y="581099"/>
                </a:lnTo>
                <a:close/>
                <a:moveTo>
                  <a:pt x="451317" y="85402"/>
                </a:moveTo>
                <a:cubicBezTo>
                  <a:pt x="440238" y="85402"/>
                  <a:pt x="431242" y="88222"/>
                  <a:pt x="424259" y="93929"/>
                </a:cubicBezTo>
                <a:cubicBezTo>
                  <a:pt x="417209" y="99636"/>
                  <a:pt x="412039" y="108364"/>
                  <a:pt x="408615" y="120047"/>
                </a:cubicBezTo>
                <a:cubicBezTo>
                  <a:pt x="405258" y="131729"/>
                  <a:pt x="403513" y="147373"/>
                  <a:pt x="403513" y="165904"/>
                </a:cubicBezTo>
                <a:cubicBezTo>
                  <a:pt x="403513" y="184434"/>
                  <a:pt x="405191" y="199608"/>
                  <a:pt x="408615" y="211492"/>
                </a:cubicBezTo>
                <a:cubicBezTo>
                  <a:pt x="412039" y="223376"/>
                  <a:pt x="417276" y="232104"/>
                  <a:pt x="424259" y="237811"/>
                </a:cubicBezTo>
                <a:cubicBezTo>
                  <a:pt x="431242" y="243518"/>
                  <a:pt x="440306" y="246338"/>
                  <a:pt x="451317" y="246338"/>
                </a:cubicBezTo>
                <a:cubicBezTo>
                  <a:pt x="462328" y="246338"/>
                  <a:pt x="471391" y="243518"/>
                  <a:pt x="478374" y="237811"/>
                </a:cubicBezTo>
                <a:cubicBezTo>
                  <a:pt x="485357" y="232171"/>
                  <a:pt x="490526" y="223376"/>
                  <a:pt x="493749" y="211492"/>
                </a:cubicBezTo>
                <a:cubicBezTo>
                  <a:pt x="497039" y="199675"/>
                  <a:pt x="498650" y="184770"/>
                  <a:pt x="498650" y="165904"/>
                </a:cubicBezTo>
                <a:cubicBezTo>
                  <a:pt x="498650" y="147037"/>
                  <a:pt x="496972" y="131729"/>
                  <a:pt x="493749" y="120047"/>
                </a:cubicBezTo>
                <a:cubicBezTo>
                  <a:pt x="490459" y="108297"/>
                  <a:pt x="485357" y="99636"/>
                  <a:pt x="478374" y="93929"/>
                </a:cubicBezTo>
                <a:cubicBezTo>
                  <a:pt x="471391" y="88222"/>
                  <a:pt x="462395" y="85402"/>
                  <a:pt x="451317" y="85402"/>
                </a:cubicBezTo>
                <a:close/>
                <a:moveTo>
                  <a:pt x="1515894" y="82918"/>
                </a:moveTo>
                <a:lnTo>
                  <a:pt x="1489038" y="194640"/>
                </a:lnTo>
                <a:lnTo>
                  <a:pt x="1542213" y="194640"/>
                </a:lnTo>
                <a:close/>
                <a:moveTo>
                  <a:pt x="1448082" y="4901"/>
                </a:moveTo>
                <a:lnTo>
                  <a:pt x="1584713" y="4901"/>
                </a:lnTo>
                <a:lnTo>
                  <a:pt x="1689586" y="326906"/>
                </a:lnTo>
                <a:lnTo>
                  <a:pt x="1573433" y="326906"/>
                </a:lnTo>
                <a:lnTo>
                  <a:pt x="1558797" y="265405"/>
                </a:lnTo>
                <a:lnTo>
                  <a:pt x="1471984" y="265405"/>
                </a:lnTo>
                <a:lnTo>
                  <a:pt x="1456878" y="326906"/>
                </a:lnTo>
                <a:lnTo>
                  <a:pt x="1343679" y="326906"/>
                </a:lnTo>
                <a:close/>
                <a:moveTo>
                  <a:pt x="1205638" y="4901"/>
                </a:moveTo>
                <a:lnTo>
                  <a:pt x="1319307" y="4901"/>
                </a:lnTo>
                <a:lnTo>
                  <a:pt x="1319307" y="194237"/>
                </a:lnTo>
                <a:cubicBezTo>
                  <a:pt x="1319307" y="237811"/>
                  <a:pt x="1306349" y="271650"/>
                  <a:pt x="1280298" y="295686"/>
                </a:cubicBezTo>
                <a:cubicBezTo>
                  <a:pt x="1254248" y="319789"/>
                  <a:pt x="1216717" y="331807"/>
                  <a:pt x="1167570" y="331807"/>
                </a:cubicBezTo>
                <a:cubicBezTo>
                  <a:pt x="1131448" y="331807"/>
                  <a:pt x="1102578" y="325496"/>
                  <a:pt x="1080959" y="312807"/>
                </a:cubicBezTo>
                <a:cubicBezTo>
                  <a:pt x="1059340" y="300117"/>
                  <a:pt x="1044569" y="282661"/>
                  <a:pt x="1036579" y="260571"/>
                </a:cubicBezTo>
                <a:cubicBezTo>
                  <a:pt x="1028589" y="238482"/>
                  <a:pt x="1026709" y="213439"/>
                  <a:pt x="1030939" y="185441"/>
                </a:cubicBezTo>
                <a:lnTo>
                  <a:pt x="1143668" y="166441"/>
                </a:lnTo>
                <a:cubicBezTo>
                  <a:pt x="1139438" y="196989"/>
                  <a:pt x="1139975" y="217937"/>
                  <a:pt x="1145346" y="229351"/>
                </a:cubicBezTo>
                <a:cubicBezTo>
                  <a:pt x="1150718" y="240698"/>
                  <a:pt x="1160050" y="246405"/>
                  <a:pt x="1173411" y="246405"/>
                </a:cubicBezTo>
                <a:cubicBezTo>
                  <a:pt x="1184422" y="246405"/>
                  <a:pt x="1192546" y="241705"/>
                  <a:pt x="1197783" y="232238"/>
                </a:cubicBezTo>
                <a:cubicBezTo>
                  <a:pt x="1202953" y="222838"/>
                  <a:pt x="1205571" y="207396"/>
                  <a:pt x="1205571" y="185911"/>
                </a:cubicBezTo>
                <a:lnTo>
                  <a:pt x="1205638" y="185911"/>
                </a:lnTo>
                <a:close/>
                <a:moveTo>
                  <a:pt x="665494" y="4901"/>
                </a:moveTo>
                <a:lnTo>
                  <a:pt x="779163" y="4901"/>
                </a:lnTo>
                <a:lnTo>
                  <a:pt x="779163" y="123471"/>
                </a:lnTo>
                <a:lnTo>
                  <a:pt x="867452" y="123471"/>
                </a:lnTo>
                <a:lnTo>
                  <a:pt x="867452" y="4901"/>
                </a:lnTo>
                <a:lnTo>
                  <a:pt x="981188" y="4901"/>
                </a:lnTo>
                <a:lnTo>
                  <a:pt x="981188" y="326906"/>
                </a:lnTo>
                <a:lnTo>
                  <a:pt x="867452" y="326906"/>
                </a:lnTo>
                <a:lnTo>
                  <a:pt x="867452" y="206859"/>
                </a:lnTo>
                <a:lnTo>
                  <a:pt x="779163" y="206859"/>
                </a:lnTo>
                <a:lnTo>
                  <a:pt x="779163" y="326906"/>
                </a:lnTo>
                <a:lnTo>
                  <a:pt x="665494" y="326906"/>
                </a:lnTo>
                <a:close/>
                <a:moveTo>
                  <a:pt x="0" y="4901"/>
                </a:moveTo>
                <a:lnTo>
                  <a:pt x="113669" y="4901"/>
                </a:lnTo>
                <a:lnTo>
                  <a:pt x="113669" y="243451"/>
                </a:lnTo>
                <a:lnTo>
                  <a:pt x="259564" y="243451"/>
                </a:lnTo>
                <a:lnTo>
                  <a:pt x="259564" y="326906"/>
                </a:lnTo>
                <a:lnTo>
                  <a:pt x="0" y="326906"/>
                </a:lnTo>
                <a:close/>
                <a:moveTo>
                  <a:pt x="451317" y="0"/>
                </a:moveTo>
                <a:cubicBezTo>
                  <a:pt x="485491" y="0"/>
                  <a:pt x="514764" y="6513"/>
                  <a:pt x="539136" y="19538"/>
                </a:cubicBezTo>
                <a:cubicBezTo>
                  <a:pt x="563575" y="32563"/>
                  <a:pt x="582240" y="51429"/>
                  <a:pt x="595265" y="76137"/>
                </a:cubicBezTo>
                <a:cubicBezTo>
                  <a:pt x="608291" y="100845"/>
                  <a:pt x="614803" y="130789"/>
                  <a:pt x="614803" y="165904"/>
                </a:cubicBezTo>
                <a:cubicBezTo>
                  <a:pt x="614803" y="201018"/>
                  <a:pt x="608291" y="230963"/>
                  <a:pt x="595265" y="255670"/>
                </a:cubicBezTo>
                <a:cubicBezTo>
                  <a:pt x="582240" y="280378"/>
                  <a:pt x="563508" y="299244"/>
                  <a:pt x="539136" y="312270"/>
                </a:cubicBezTo>
                <a:cubicBezTo>
                  <a:pt x="514764" y="325295"/>
                  <a:pt x="485088" y="331807"/>
                  <a:pt x="451317" y="331807"/>
                </a:cubicBezTo>
                <a:cubicBezTo>
                  <a:pt x="417545" y="331807"/>
                  <a:pt x="388339" y="325295"/>
                  <a:pt x="363766" y="312270"/>
                </a:cubicBezTo>
                <a:cubicBezTo>
                  <a:pt x="339192" y="299244"/>
                  <a:pt x="320326" y="280378"/>
                  <a:pt x="307166" y="255670"/>
                </a:cubicBezTo>
                <a:cubicBezTo>
                  <a:pt x="294007" y="230963"/>
                  <a:pt x="287427" y="201018"/>
                  <a:pt x="287427" y="165904"/>
                </a:cubicBezTo>
                <a:cubicBezTo>
                  <a:pt x="287427" y="130789"/>
                  <a:pt x="294007" y="100845"/>
                  <a:pt x="307166" y="76137"/>
                </a:cubicBezTo>
                <a:cubicBezTo>
                  <a:pt x="320326" y="51429"/>
                  <a:pt x="339192" y="32563"/>
                  <a:pt x="363766" y="19538"/>
                </a:cubicBezTo>
                <a:cubicBezTo>
                  <a:pt x="388272" y="6513"/>
                  <a:pt x="417142" y="0"/>
                  <a:pt x="451317" y="0"/>
                </a:cubicBezTo>
                <a:close/>
              </a:path>
            </a:pathLst>
          </a:custGeom>
          <a:solidFill>
            <a:schemeClr val="tx1"/>
          </a:solidFill>
          <a:ln w="669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005505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7DE4AA2-0CCE-C905-B146-E5D55D159C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080053"/>
            <a:ext cx="10515600" cy="617262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GB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C51CD87-452C-F26D-DF31-EDB898504A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B072CF89-0623-760E-B32B-569582F4B0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1F567BB2-088B-4D0D-21E7-D4741E7E93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1CD53100-2986-B809-1945-78D2B79B67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DE0BBF04-A652-167F-9ED5-48F0F8B9FD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73766-7DC0-428F-9155-7F0020CF71A3}" type="datetime1">
              <a:rPr lang="en-GB" smtClean="0"/>
              <a:t>16/09/2026</a:t>
            </a:fld>
            <a:endParaRPr lang="en-GB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57DA4F6A-6349-19F5-22FF-E68A60479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08F041ED-1C75-68C4-E5FC-D755EAB0D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0B45A-2FC5-4F66-84B7-B6ADD88502F9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Vapaamuotoinen: Muoto 9">
            <a:extLst>
              <a:ext uri="{FF2B5EF4-FFF2-40B4-BE49-F238E27FC236}">
                <a16:creationId xmlns:a16="http://schemas.microsoft.com/office/drawing/2014/main" id="{F97A896F-8FFB-88D9-57E5-5EE91500A6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81642" y="5998542"/>
            <a:ext cx="1689586" cy="626150"/>
          </a:xfrm>
          <a:custGeom>
            <a:avLst/>
            <a:gdLst>
              <a:gd name="connsiteX0" fmla="*/ 808705 w 1689586"/>
              <a:gd name="connsiteY0" fmla="*/ 532221 h 626150"/>
              <a:gd name="connsiteX1" fmla="*/ 781647 w 1689586"/>
              <a:gd name="connsiteY1" fmla="*/ 537793 h 626150"/>
              <a:gd name="connsiteX2" fmla="*/ 768085 w 1689586"/>
              <a:gd name="connsiteY2" fmla="*/ 542762 h 626150"/>
              <a:gd name="connsiteX3" fmla="*/ 763587 w 1689586"/>
              <a:gd name="connsiteY3" fmla="*/ 552229 h 626150"/>
              <a:gd name="connsiteX4" fmla="*/ 768219 w 1689586"/>
              <a:gd name="connsiteY4" fmla="*/ 561763 h 626150"/>
              <a:gd name="connsiteX5" fmla="*/ 780573 w 1689586"/>
              <a:gd name="connsiteY5" fmla="*/ 565321 h 626150"/>
              <a:gd name="connsiteX6" fmla="*/ 790980 w 1689586"/>
              <a:gd name="connsiteY6" fmla="*/ 564045 h 626150"/>
              <a:gd name="connsiteX7" fmla="*/ 800111 w 1689586"/>
              <a:gd name="connsiteY7" fmla="*/ 559883 h 626150"/>
              <a:gd name="connsiteX8" fmla="*/ 806422 w 1689586"/>
              <a:gd name="connsiteY8" fmla="*/ 552363 h 626150"/>
              <a:gd name="connsiteX9" fmla="*/ 806422 w 1689586"/>
              <a:gd name="connsiteY9" fmla="*/ 552296 h 626150"/>
              <a:gd name="connsiteX10" fmla="*/ 808705 w 1689586"/>
              <a:gd name="connsiteY10" fmla="*/ 541218 h 626150"/>
              <a:gd name="connsiteX11" fmla="*/ 214647 w 1689586"/>
              <a:gd name="connsiteY11" fmla="*/ 532221 h 626150"/>
              <a:gd name="connsiteX12" fmla="*/ 187589 w 1689586"/>
              <a:gd name="connsiteY12" fmla="*/ 537793 h 626150"/>
              <a:gd name="connsiteX13" fmla="*/ 174027 w 1689586"/>
              <a:gd name="connsiteY13" fmla="*/ 542762 h 626150"/>
              <a:gd name="connsiteX14" fmla="*/ 169529 w 1689586"/>
              <a:gd name="connsiteY14" fmla="*/ 552229 h 626150"/>
              <a:gd name="connsiteX15" fmla="*/ 174161 w 1689586"/>
              <a:gd name="connsiteY15" fmla="*/ 561763 h 626150"/>
              <a:gd name="connsiteX16" fmla="*/ 186515 w 1689586"/>
              <a:gd name="connsiteY16" fmla="*/ 565321 h 626150"/>
              <a:gd name="connsiteX17" fmla="*/ 196923 w 1689586"/>
              <a:gd name="connsiteY17" fmla="*/ 564045 h 626150"/>
              <a:gd name="connsiteX18" fmla="*/ 206053 w 1689586"/>
              <a:gd name="connsiteY18" fmla="*/ 559883 h 626150"/>
              <a:gd name="connsiteX19" fmla="*/ 212364 w 1689586"/>
              <a:gd name="connsiteY19" fmla="*/ 552363 h 626150"/>
              <a:gd name="connsiteX20" fmla="*/ 212364 w 1689586"/>
              <a:gd name="connsiteY20" fmla="*/ 552296 h 626150"/>
              <a:gd name="connsiteX21" fmla="*/ 214647 w 1689586"/>
              <a:gd name="connsiteY21" fmla="*/ 541218 h 626150"/>
              <a:gd name="connsiteX22" fmla="*/ 1089217 w 1689586"/>
              <a:gd name="connsiteY22" fmla="*/ 489990 h 626150"/>
              <a:gd name="connsiteX23" fmla="*/ 1073439 w 1689586"/>
              <a:gd name="connsiteY23" fmla="*/ 494622 h 626150"/>
              <a:gd name="connsiteX24" fmla="*/ 1062898 w 1689586"/>
              <a:gd name="connsiteY24" fmla="*/ 507513 h 626150"/>
              <a:gd name="connsiteX25" fmla="*/ 1059138 w 1689586"/>
              <a:gd name="connsiteY25" fmla="*/ 527387 h 626150"/>
              <a:gd name="connsiteX26" fmla="*/ 1062763 w 1689586"/>
              <a:gd name="connsiteY26" fmla="*/ 547126 h 626150"/>
              <a:gd name="connsiteX27" fmla="*/ 1073103 w 1689586"/>
              <a:gd name="connsiteY27" fmla="*/ 560017 h 626150"/>
              <a:gd name="connsiteX28" fmla="*/ 1088814 w 1689586"/>
              <a:gd name="connsiteY28" fmla="*/ 564515 h 626150"/>
              <a:gd name="connsiteX29" fmla="*/ 1110634 w 1689586"/>
              <a:gd name="connsiteY29" fmla="*/ 554646 h 626150"/>
              <a:gd name="connsiteX30" fmla="*/ 1110567 w 1689586"/>
              <a:gd name="connsiteY30" fmla="*/ 554646 h 626150"/>
              <a:gd name="connsiteX31" fmla="*/ 1118423 w 1689586"/>
              <a:gd name="connsiteY31" fmla="*/ 527387 h 626150"/>
              <a:gd name="connsiteX32" fmla="*/ 1110702 w 1689586"/>
              <a:gd name="connsiteY32" fmla="*/ 499993 h 626150"/>
              <a:gd name="connsiteX33" fmla="*/ 1089217 w 1689586"/>
              <a:gd name="connsiteY33" fmla="*/ 489990 h 626150"/>
              <a:gd name="connsiteX34" fmla="*/ 1630636 w 1689586"/>
              <a:gd name="connsiteY34" fmla="*/ 473674 h 626150"/>
              <a:gd name="connsiteX35" fmla="*/ 1653598 w 1689586"/>
              <a:gd name="connsiteY35" fmla="*/ 473674 h 626150"/>
              <a:gd name="connsiteX36" fmla="*/ 1653598 w 1689586"/>
              <a:gd name="connsiteY36" fmla="*/ 581099 h 626150"/>
              <a:gd name="connsiteX37" fmla="*/ 1630636 w 1689586"/>
              <a:gd name="connsiteY37" fmla="*/ 581099 h 626150"/>
              <a:gd name="connsiteX38" fmla="*/ 529804 w 1689586"/>
              <a:gd name="connsiteY38" fmla="*/ 473674 h 626150"/>
              <a:gd name="connsiteX39" fmla="*/ 552766 w 1689586"/>
              <a:gd name="connsiteY39" fmla="*/ 473674 h 626150"/>
              <a:gd name="connsiteX40" fmla="*/ 552766 w 1689586"/>
              <a:gd name="connsiteY40" fmla="*/ 581099 h 626150"/>
              <a:gd name="connsiteX41" fmla="*/ 529804 w 1689586"/>
              <a:gd name="connsiteY41" fmla="*/ 581099 h 626150"/>
              <a:gd name="connsiteX42" fmla="*/ 382162 w 1689586"/>
              <a:gd name="connsiteY42" fmla="*/ 473674 h 626150"/>
              <a:gd name="connsiteX43" fmla="*/ 407340 w 1689586"/>
              <a:gd name="connsiteY43" fmla="*/ 473674 h 626150"/>
              <a:gd name="connsiteX44" fmla="*/ 437821 w 1689586"/>
              <a:gd name="connsiteY44" fmla="*/ 561091 h 626150"/>
              <a:gd name="connsiteX45" fmla="*/ 468974 w 1689586"/>
              <a:gd name="connsiteY45" fmla="*/ 473674 h 626150"/>
              <a:gd name="connsiteX46" fmla="*/ 493078 w 1689586"/>
              <a:gd name="connsiteY46" fmla="*/ 473674 h 626150"/>
              <a:gd name="connsiteX47" fmla="*/ 450309 w 1689586"/>
              <a:gd name="connsiteY47" fmla="*/ 581099 h 626150"/>
              <a:gd name="connsiteX48" fmla="*/ 425132 w 1689586"/>
              <a:gd name="connsiteY48" fmla="*/ 581099 h 626150"/>
              <a:gd name="connsiteX49" fmla="*/ 1187242 w 1689586"/>
              <a:gd name="connsiteY49" fmla="*/ 473607 h 626150"/>
              <a:gd name="connsiteX50" fmla="*/ 1210204 w 1689586"/>
              <a:gd name="connsiteY50" fmla="*/ 473607 h 626150"/>
              <a:gd name="connsiteX51" fmla="*/ 1210204 w 1689586"/>
              <a:gd name="connsiteY51" fmla="*/ 538733 h 626150"/>
              <a:gd name="connsiteX52" fmla="*/ 1216448 w 1689586"/>
              <a:gd name="connsiteY52" fmla="*/ 558808 h 626150"/>
              <a:gd name="connsiteX53" fmla="*/ 1233837 w 1689586"/>
              <a:gd name="connsiteY53" fmla="*/ 564314 h 626150"/>
              <a:gd name="connsiteX54" fmla="*/ 1244244 w 1689586"/>
              <a:gd name="connsiteY54" fmla="*/ 562501 h 626150"/>
              <a:gd name="connsiteX55" fmla="*/ 1253375 w 1689586"/>
              <a:gd name="connsiteY55" fmla="*/ 556727 h 626150"/>
              <a:gd name="connsiteX56" fmla="*/ 1259686 w 1689586"/>
              <a:gd name="connsiteY56" fmla="*/ 546521 h 626150"/>
              <a:gd name="connsiteX57" fmla="*/ 1261969 w 1689586"/>
              <a:gd name="connsiteY57" fmla="*/ 531885 h 626150"/>
              <a:gd name="connsiteX58" fmla="*/ 1262103 w 1689586"/>
              <a:gd name="connsiteY58" fmla="*/ 531885 h 626150"/>
              <a:gd name="connsiteX59" fmla="*/ 1262103 w 1689586"/>
              <a:gd name="connsiteY59" fmla="*/ 473674 h 626150"/>
              <a:gd name="connsiteX60" fmla="*/ 1285065 w 1689586"/>
              <a:gd name="connsiteY60" fmla="*/ 473674 h 626150"/>
              <a:gd name="connsiteX61" fmla="*/ 1285065 w 1689586"/>
              <a:gd name="connsiteY61" fmla="*/ 581099 h 626150"/>
              <a:gd name="connsiteX62" fmla="*/ 1264856 w 1689586"/>
              <a:gd name="connsiteY62" fmla="*/ 581099 h 626150"/>
              <a:gd name="connsiteX63" fmla="*/ 1263782 w 1689586"/>
              <a:gd name="connsiteY63" fmla="*/ 563709 h 626150"/>
              <a:gd name="connsiteX64" fmla="*/ 1248743 w 1689586"/>
              <a:gd name="connsiteY64" fmla="*/ 578547 h 626150"/>
              <a:gd name="connsiteX65" fmla="*/ 1226385 w 1689586"/>
              <a:gd name="connsiteY65" fmla="*/ 583247 h 626150"/>
              <a:gd name="connsiteX66" fmla="*/ 1206914 w 1689586"/>
              <a:gd name="connsiteY66" fmla="*/ 579353 h 626150"/>
              <a:gd name="connsiteX67" fmla="*/ 1192613 w 1689586"/>
              <a:gd name="connsiteY67" fmla="*/ 566865 h 626150"/>
              <a:gd name="connsiteX68" fmla="*/ 1187242 w 1689586"/>
              <a:gd name="connsiteY68" fmla="*/ 544507 h 626150"/>
              <a:gd name="connsiteX69" fmla="*/ 885379 w 1689586"/>
              <a:gd name="connsiteY69" fmla="*/ 473607 h 626150"/>
              <a:gd name="connsiteX70" fmla="*/ 908341 w 1689586"/>
              <a:gd name="connsiteY70" fmla="*/ 473607 h 626150"/>
              <a:gd name="connsiteX71" fmla="*/ 908341 w 1689586"/>
              <a:gd name="connsiteY71" fmla="*/ 538733 h 626150"/>
              <a:gd name="connsiteX72" fmla="*/ 914585 w 1689586"/>
              <a:gd name="connsiteY72" fmla="*/ 558808 h 626150"/>
              <a:gd name="connsiteX73" fmla="*/ 931974 w 1689586"/>
              <a:gd name="connsiteY73" fmla="*/ 564314 h 626150"/>
              <a:gd name="connsiteX74" fmla="*/ 942381 w 1689586"/>
              <a:gd name="connsiteY74" fmla="*/ 562501 h 626150"/>
              <a:gd name="connsiteX75" fmla="*/ 951512 w 1689586"/>
              <a:gd name="connsiteY75" fmla="*/ 556727 h 626150"/>
              <a:gd name="connsiteX76" fmla="*/ 957823 w 1689586"/>
              <a:gd name="connsiteY76" fmla="*/ 546521 h 626150"/>
              <a:gd name="connsiteX77" fmla="*/ 960106 w 1689586"/>
              <a:gd name="connsiteY77" fmla="*/ 531885 h 626150"/>
              <a:gd name="connsiteX78" fmla="*/ 960241 w 1689586"/>
              <a:gd name="connsiteY78" fmla="*/ 531885 h 626150"/>
              <a:gd name="connsiteX79" fmla="*/ 960241 w 1689586"/>
              <a:gd name="connsiteY79" fmla="*/ 473674 h 626150"/>
              <a:gd name="connsiteX80" fmla="*/ 983202 w 1689586"/>
              <a:gd name="connsiteY80" fmla="*/ 473674 h 626150"/>
              <a:gd name="connsiteX81" fmla="*/ 983202 w 1689586"/>
              <a:gd name="connsiteY81" fmla="*/ 581099 h 626150"/>
              <a:gd name="connsiteX82" fmla="*/ 962993 w 1689586"/>
              <a:gd name="connsiteY82" fmla="*/ 581099 h 626150"/>
              <a:gd name="connsiteX83" fmla="*/ 961919 w 1689586"/>
              <a:gd name="connsiteY83" fmla="*/ 563709 h 626150"/>
              <a:gd name="connsiteX84" fmla="*/ 946880 w 1689586"/>
              <a:gd name="connsiteY84" fmla="*/ 578547 h 626150"/>
              <a:gd name="connsiteX85" fmla="*/ 924522 w 1689586"/>
              <a:gd name="connsiteY85" fmla="*/ 583247 h 626150"/>
              <a:gd name="connsiteX86" fmla="*/ 905051 w 1689586"/>
              <a:gd name="connsiteY86" fmla="*/ 579353 h 626150"/>
              <a:gd name="connsiteX87" fmla="*/ 890750 w 1689586"/>
              <a:gd name="connsiteY87" fmla="*/ 566865 h 626150"/>
              <a:gd name="connsiteX88" fmla="*/ 885379 w 1689586"/>
              <a:gd name="connsiteY88" fmla="*/ 544507 h 626150"/>
              <a:gd name="connsiteX89" fmla="*/ 347569 w 1689586"/>
              <a:gd name="connsiteY89" fmla="*/ 471530 h 626150"/>
              <a:gd name="connsiteX90" fmla="*/ 353963 w 1689586"/>
              <a:gd name="connsiteY90" fmla="*/ 472063 h 626150"/>
              <a:gd name="connsiteX91" fmla="*/ 359334 w 1689586"/>
              <a:gd name="connsiteY91" fmla="*/ 473674 h 626150"/>
              <a:gd name="connsiteX92" fmla="*/ 356112 w 1689586"/>
              <a:gd name="connsiteY92" fmla="*/ 493884 h 626150"/>
              <a:gd name="connsiteX93" fmla="*/ 350875 w 1689586"/>
              <a:gd name="connsiteY93" fmla="*/ 492474 h 626150"/>
              <a:gd name="connsiteX94" fmla="*/ 343019 w 1689586"/>
              <a:gd name="connsiteY94" fmla="*/ 491937 h 626150"/>
              <a:gd name="connsiteX95" fmla="*/ 329927 w 1689586"/>
              <a:gd name="connsiteY95" fmla="*/ 495495 h 626150"/>
              <a:gd name="connsiteX96" fmla="*/ 319319 w 1689586"/>
              <a:gd name="connsiteY96" fmla="*/ 506103 h 626150"/>
              <a:gd name="connsiteX97" fmla="*/ 315157 w 1689586"/>
              <a:gd name="connsiteY97" fmla="*/ 524164 h 626150"/>
              <a:gd name="connsiteX98" fmla="*/ 315157 w 1689586"/>
              <a:gd name="connsiteY98" fmla="*/ 581099 h 626150"/>
              <a:gd name="connsiteX99" fmla="*/ 292194 w 1689586"/>
              <a:gd name="connsiteY99" fmla="*/ 581099 h 626150"/>
              <a:gd name="connsiteX100" fmla="*/ 292194 w 1689586"/>
              <a:gd name="connsiteY100" fmla="*/ 473674 h 626150"/>
              <a:gd name="connsiteX101" fmla="*/ 311732 w 1689586"/>
              <a:gd name="connsiteY101" fmla="*/ 473674 h 626150"/>
              <a:gd name="connsiteX102" fmla="*/ 313880 w 1689586"/>
              <a:gd name="connsiteY102" fmla="*/ 493011 h 626150"/>
              <a:gd name="connsiteX103" fmla="*/ 326637 w 1689586"/>
              <a:gd name="connsiteY103" fmla="*/ 477032 h 626150"/>
              <a:gd name="connsiteX104" fmla="*/ 1094454 w 1689586"/>
              <a:gd name="connsiteY104" fmla="*/ 471526 h 626150"/>
              <a:gd name="connsiteX105" fmla="*/ 1118288 w 1689586"/>
              <a:gd name="connsiteY105" fmla="*/ 478173 h 626150"/>
              <a:gd name="connsiteX106" fmla="*/ 1118221 w 1689586"/>
              <a:gd name="connsiteY106" fmla="*/ 478173 h 626150"/>
              <a:gd name="connsiteX107" fmla="*/ 1135208 w 1689586"/>
              <a:gd name="connsiteY107" fmla="*/ 497174 h 626150"/>
              <a:gd name="connsiteX108" fmla="*/ 1141452 w 1689586"/>
              <a:gd name="connsiteY108" fmla="*/ 527118 h 626150"/>
              <a:gd name="connsiteX109" fmla="*/ 1135141 w 1689586"/>
              <a:gd name="connsiteY109" fmla="*/ 557331 h 626150"/>
              <a:gd name="connsiteX110" fmla="*/ 1117953 w 1689586"/>
              <a:gd name="connsiteY110" fmla="*/ 576533 h 626150"/>
              <a:gd name="connsiteX111" fmla="*/ 1093782 w 1689586"/>
              <a:gd name="connsiteY111" fmla="*/ 583180 h 626150"/>
              <a:gd name="connsiteX112" fmla="*/ 1070350 w 1689586"/>
              <a:gd name="connsiteY112" fmla="*/ 575996 h 626150"/>
              <a:gd name="connsiteX113" fmla="*/ 1059205 w 1689586"/>
              <a:gd name="connsiteY113" fmla="*/ 563240 h 626150"/>
              <a:gd name="connsiteX114" fmla="*/ 1059205 w 1689586"/>
              <a:gd name="connsiteY114" fmla="*/ 626150 h 626150"/>
              <a:gd name="connsiteX115" fmla="*/ 1036243 w 1689586"/>
              <a:gd name="connsiteY115" fmla="*/ 626150 h 626150"/>
              <a:gd name="connsiteX116" fmla="*/ 1036243 w 1689586"/>
              <a:gd name="connsiteY116" fmla="*/ 473607 h 626150"/>
              <a:gd name="connsiteX117" fmla="*/ 1056654 w 1689586"/>
              <a:gd name="connsiteY117" fmla="*/ 473607 h 626150"/>
              <a:gd name="connsiteX118" fmla="*/ 1057795 w 1689586"/>
              <a:gd name="connsiteY118" fmla="*/ 494085 h 626150"/>
              <a:gd name="connsiteX119" fmla="*/ 1063301 w 1689586"/>
              <a:gd name="connsiteY119" fmla="*/ 485223 h 626150"/>
              <a:gd name="connsiteX120" fmla="*/ 1076729 w 1689586"/>
              <a:gd name="connsiteY120" fmla="*/ 475152 h 626150"/>
              <a:gd name="connsiteX121" fmla="*/ 1094454 w 1689586"/>
              <a:gd name="connsiteY121" fmla="*/ 471526 h 626150"/>
              <a:gd name="connsiteX122" fmla="*/ 787421 w 1689586"/>
              <a:gd name="connsiteY122" fmla="*/ 471526 h 626150"/>
              <a:gd name="connsiteX123" fmla="*/ 810182 w 1689586"/>
              <a:gd name="connsiteY123" fmla="*/ 475689 h 626150"/>
              <a:gd name="connsiteX124" fmla="*/ 825758 w 1689586"/>
              <a:gd name="connsiteY124" fmla="*/ 488244 h 626150"/>
              <a:gd name="connsiteX125" fmla="*/ 831465 w 1689586"/>
              <a:gd name="connsiteY125" fmla="*/ 509729 h 626150"/>
              <a:gd name="connsiteX126" fmla="*/ 831465 w 1689586"/>
              <a:gd name="connsiteY126" fmla="*/ 557667 h 626150"/>
              <a:gd name="connsiteX127" fmla="*/ 831465 w 1689586"/>
              <a:gd name="connsiteY127" fmla="*/ 557734 h 626150"/>
              <a:gd name="connsiteX128" fmla="*/ 839388 w 1689586"/>
              <a:gd name="connsiteY128" fmla="*/ 565657 h 626150"/>
              <a:gd name="connsiteX129" fmla="*/ 846908 w 1689586"/>
              <a:gd name="connsiteY129" fmla="*/ 564582 h 626150"/>
              <a:gd name="connsiteX130" fmla="*/ 845632 w 1689586"/>
              <a:gd name="connsiteY130" fmla="*/ 580495 h 626150"/>
              <a:gd name="connsiteX131" fmla="*/ 833144 w 1689586"/>
              <a:gd name="connsiteY131" fmla="*/ 582845 h 626150"/>
              <a:gd name="connsiteX132" fmla="*/ 820790 w 1689586"/>
              <a:gd name="connsiteY132" fmla="*/ 580360 h 626150"/>
              <a:gd name="connsiteX133" fmla="*/ 812196 w 1689586"/>
              <a:gd name="connsiteY133" fmla="*/ 572841 h 626150"/>
              <a:gd name="connsiteX134" fmla="*/ 809981 w 1689586"/>
              <a:gd name="connsiteY134" fmla="*/ 567537 h 626150"/>
              <a:gd name="connsiteX135" fmla="*/ 805885 w 1689586"/>
              <a:gd name="connsiteY135" fmla="*/ 572438 h 626150"/>
              <a:gd name="connsiteX136" fmla="*/ 791920 w 1689586"/>
              <a:gd name="connsiteY136" fmla="*/ 580629 h 626150"/>
              <a:gd name="connsiteX137" fmla="*/ 775806 w 1689586"/>
              <a:gd name="connsiteY137" fmla="*/ 583315 h 626150"/>
              <a:gd name="connsiteX138" fmla="*/ 757678 w 1689586"/>
              <a:gd name="connsiteY138" fmla="*/ 580092 h 626150"/>
              <a:gd name="connsiteX139" fmla="*/ 744989 w 1689586"/>
              <a:gd name="connsiteY139" fmla="*/ 570289 h 626150"/>
              <a:gd name="connsiteX140" fmla="*/ 740356 w 1689586"/>
              <a:gd name="connsiteY140" fmla="*/ 554041 h 626150"/>
              <a:gd name="connsiteX141" fmla="*/ 748211 w 1689586"/>
              <a:gd name="connsiteY141" fmla="*/ 534302 h 626150"/>
              <a:gd name="connsiteX142" fmla="*/ 770435 w 1689586"/>
              <a:gd name="connsiteY142" fmla="*/ 523761 h 626150"/>
              <a:gd name="connsiteX143" fmla="*/ 808705 w 1689586"/>
              <a:gd name="connsiteY143" fmla="*/ 516241 h 626150"/>
              <a:gd name="connsiteX144" fmla="*/ 808705 w 1689586"/>
              <a:gd name="connsiteY144" fmla="*/ 512146 h 626150"/>
              <a:gd name="connsiteX145" fmla="*/ 802797 w 1689586"/>
              <a:gd name="connsiteY145" fmla="*/ 495495 h 626150"/>
              <a:gd name="connsiteX146" fmla="*/ 786549 w 1689586"/>
              <a:gd name="connsiteY146" fmla="*/ 489587 h 626150"/>
              <a:gd name="connsiteX147" fmla="*/ 770032 w 1689586"/>
              <a:gd name="connsiteY147" fmla="*/ 494085 h 626150"/>
              <a:gd name="connsiteX148" fmla="*/ 759961 w 1689586"/>
              <a:gd name="connsiteY148" fmla="*/ 508722 h 626150"/>
              <a:gd name="connsiteX149" fmla="*/ 740625 w 1689586"/>
              <a:gd name="connsiteY149" fmla="*/ 500531 h 626150"/>
              <a:gd name="connsiteX150" fmla="*/ 756604 w 1689586"/>
              <a:gd name="connsiteY150" fmla="*/ 479449 h 626150"/>
              <a:gd name="connsiteX151" fmla="*/ 787421 w 1689586"/>
              <a:gd name="connsiteY151" fmla="*/ 471526 h 626150"/>
              <a:gd name="connsiteX152" fmla="*/ 347518 w 1689586"/>
              <a:gd name="connsiteY152" fmla="*/ 471526 h 626150"/>
              <a:gd name="connsiteX153" fmla="*/ 347585 w 1689586"/>
              <a:gd name="connsiteY153" fmla="*/ 471526 h 626150"/>
              <a:gd name="connsiteX154" fmla="*/ 347569 w 1689586"/>
              <a:gd name="connsiteY154" fmla="*/ 471530 h 626150"/>
              <a:gd name="connsiteX155" fmla="*/ 193363 w 1689586"/>
              <a:gd name="connsiteY155" fmla="*/ 471526 h 626150"/>
              <a:gd name="connsiteX156" fmla="*/ 216124 w 1689586"/>
              <a:gd name="connsiteY156" fmla="*/ 475689 h 626150"/>
              <a:gd name="connsiteX157" fmla="*/ 231700 w 1689586"/>
              <a:gd name="connsiteY157" fmla="*/ 488244 h 626150"/>
              <a:gd name="connsiteX158" fmla="*/ 237407 w 1689586"/>
              <a:gd name="connsiteY158" fmla="*/ 509729 h 626150"/>
              <a:gd name="connsiteX159" fmla="*/ 237407 w 1689586"/>
              <a:gd name="connsiteY159" fmla="*/ 557667 h 626150"/>
              <a:gd name="connsiteX160" fmla="*/ 237407 w 1689586"/>
              <a:gd name="connsiteY160" fmla="*/ 557734 h 626150"/>
              <a:gd name="connsiteX161" fmla="*/ 245330 w 1689586"/>
              <a:gd name="connsiteY161" fmla="*/ 565657 h 626150"/>
              <a:gd name="connsiteX162" fmla="*/ 252850 w 1689586"/>
              <a:gd name="connsiteY162" fmla="*/ 564582 h 626150"/>
              <a:gd name="connsiteX163" fmla="*/ 251574 w 1689586"/>
              <a:gd name="connsiteY163" fmla="*/ 580495 h 626150"/>
              <a:gd name="connsiteX164" fmla="*/ 239086 w 1689586"/>
              <a:gd name="connsiteY164" fmla="*/ 582845 h 626150"/>
              <a:gd name="connsiteX165" fmla="*/ 226732 w 1689586"/>
              <a:gd name="connsiteY165" fmla="*/ 580360 h 626150"/>
              <a:gd name="connsiteX166" fmla="*/ 218138 w 1689586"/>
              <a:gd name="connsiteY166" fmla="*/ 572841 h 626150"/>
              <a:gd name="connsiteX167" fmla="*/ 215923 w 1689586"/>
              <a:gd name="connsiteY167" fmla="*/ 567537 h 626150"/>
              <a:gd name="connsiteX168" fmla="*/ 211827 w 1689586"/>
              <a:gd name="connsiteY168" fmla="*/ 572438 h 626150"/>
              <a:gd name="connsiteX169" fmla="*/ 197862 w 1689586"/>
              <a:gd name="connsiteY169" fmla="*/ 580629 h 626150"/>
              <a:gd name="connsiteX170" fmla="*/ 181748 w 1689586"/>
              <a:gd name="connsiteY170" fmla="*/ 583315 h 626150"/>
              <a:gd name="connsiteX171" fmla="*/ 163620 w 1689586"/>
              <a:gd name="connsiteY171" fmla="*/ 580092 h 626150"/>
              <a:gd name="connsiteX172" fmla="*/ 150931 w 1689586"/>
              <a:gd name="connsiteY172" fmla="*/ 570289 h 626150"/>
              <a:gd name="connsiteX173" fmla="*/ 146298 w 1689586"/>
              <a:gd name="connsiteY173" fmla="*/ 554041 h 626150"/>
              <a:gd name="connsiteX174" fmla="*/ 154153 w 1689586"/>
              <a:gd name="connsiteY174" fmla="*/ 534302 h 626150"/>
              <a:gd name="connsiteX175" fmla="*/ 176377 w 1689586"/>
              <a:gd name="connsiteY175" fmla="*/ 523761 h 626150"/>
              <a:gd name="connsiteX176" fmla="*/ 214647 w 1689586"/>
              <a:gd name="connsiteY176" fmla="*/ 516241 h 626150"/>
              <a:gd name="connsiteX177" fmla="*/ 214647 w 1689586"/>
              <a:gd name="connsiteY177" fmla="*/ 512146 h 626150"/>
              <a:gd name="connsiteX178" fmla="*/ 208738 w 1689586"/>
              <a:gd name="connsiteY178" fmla="*/ 495495 h 626150"/>
              <a:gd name="connsiteX179" fmla="*/ 192491 w 1689586"/>
              <a:gd name="connsiteY179" fmla="*/ 489587 h 626150"/>
              <a:gd name="connsiteX180" fmla="*/ 175974 w 1689586"/>
              <a:gd name="connsiteY180" fmla="*/ 494085 h 626150"/>
              <a:gd name="connsiteX181" fmla="*/ 165904 w 1689586"/>
              <a:gd name="connsiteY181" fmla="*/ 508722 h 626150"/>
              <a:gd name="connsiteX182" fmla="*/ 146567 w 1689586"/>
              <a:gd name="connsiteY182" fmla="*/ 500531 h 626150"/>
              <a:gd name="connsiteX183" fmla="*/ 162546 w 1689586"/>
              <a:gd name="connsiteY183" fmla="*/ 479449 h 626150"/>
              <a:gd name="connsiteX184" fmla="*/ 193363 w 1689586"/>
              <a:gd name="connsiteY184" fmla="*/ 471526 h 626150"/>
              <a:gd name="connsiteX185" fmla="*/ 1395847 w 1689586"/>
              <a:gd name="connsiteY185" fmla="*/ 471459 h 626150"/>
              <a:gd name="connsiteX186" fmla="*/ 1416392 w 1689586"/>
              <a:gd name="connsiteY186" fmla="*/ 475890 h 626150"/>
              <a:gd name="connsiteX187" fmla="*/ 1430894 w 1689586"/>
              <a:gd name="connsiteY187" fmla="*/ 489117 h 626150"/>
              <a:gd name="connsiteX188" fmla="*/ 1436265 w 1689586"/>
              <a:gd name="connsiteY188" fmla="*/ 511475 h 626150"/>
              <a:gd name="connsiteX189" fmla="*/ 1436265 w 1689586"/>
              <a:gd name="connsiteY189" fmla="*/ 581099 h 626150"/>
              <a:gd name="connsiteX190" fmla="*/ 1413303 w 1689586"/>
              <a:gd name="connsiteY190" fmla="*/ 581099 h 626150"/>
              <a:gd name="connsiteX191" fmla="*/ 1413303 w 1689586"/>
              <a:gd name="connsiteY191" fmla="*/ 518591 h 626150"/>
              <a:gd name="connsiteX192" fmla="*/ 1406724 w 1689586"/>
              <a:gd name="connsiteY192" fmla="*/ 496569 h 626150"/>
              <a:gd name="connsiteX193" fmla="*/ 1390274 w 1689586"/>
              <a:gd name="connsiteY193" fmla="*/ 490460 h 626150"/>
              <a:gd name="connsiteX194" fmla="*/ 1376510 w 1689586"/>
              <a:gd name="connsiteY194" fmla="*/ 493817 h 626150"/>
              <a:gd name="connsiteX195" fmla="*/ 1365432 w 1689586"/>
              <a:gd name="connsiteY195" fmla="*/ 504425 h 626150"/>
              <a:gd name="connsiteX196" fmla="*/ 1361001 w 1689586"/>
              <a:gd name="connsiteY196" fmla="*/ 523963 h 626150"/>
              <a:gd name="connsiteX197" fmla="*/ 1361001 w 1689586"/>
              <a:gd name="connsiteY197" fmla="*/ 581099 h 626150"/>
              <a:gd name="connsiteX198" fmla="*/ 1338039 w 1689586"/>
              <a:gd name="connsiteY198" fmla="*/ 581099 h 626150"/>
              <a:gd name="connsiteX199" fmla="*/ 1338039 w 1689586"/>
              <a:gd name="connsiteY199" fmla="*/ 473675 h 626150"/>
              <a:gd name="connsiteX200" fmla="*/ 1358450 w 1689586"/>
              <a:gd name="connsiteY200" fmla="*/ 473675 h 626150"/>
              <a:gd name="connsiteX201" fmla="*/ 1359457 w 1689586"/>
              <a:gd name="connsiteY201" fmla="*/ 492474 h 626150"/>
              <a:gd name="connsiteX202" fmla="*/ 1365634 w 1689586"/>
              <a:gd name="connsiteY202" fmla="*/ 483209 h 626150"/>
              <a:gd name="connsiteX203" fmla="*/ 1379196 w 1689586"/>
              <a:gd name="connsiteY203" fmla="*/ 474279 h 626150"/>
              <a:gd name="connsiteX204" fmla="*/ 1395847 w 1689586"/>
              <a:gd name="connsiteY204" fmla="*/ 471459 h 626150"/>
              <a:gd name="connsiteX205" fmla="*/ 78285 w 1689586"/>
              <a:gd name="connsiteY205" fmla="*/ 439299 h 626150"/>
              <a:gd name="connsiteX206" fmla="*/ 101516 w 1689586"/>
              <a:gd name="connsiteY206" fmla="*/ 439299 h 626150"/>
              <a:gd name="connsiteX207" fmla="*/ 101516 w 1689586"/>
              <a:gd name="connsiteY207" fmla="*/ 530811 h 626150"/>
              <a:gd name="connsiteX208" fmla="*/ 87886 w 1689586"/>
              <a:gd name="connsiteY208" fmla="*/ 569350 h 626150"/>
              <a:gd name="connsiteX209" fmla="*/ 49952 w 1689586"/>
              <a:gd name="connsiteY209" fmla="*/ 583181 h 626150"/>
              <a:gd name="connsiteX210" fmla="*/ 21619 w 1689586"/>
              <a:gd name="connsiteY210" fmla="*/ 576735 h 626150"/>
              <a:gd name="connsiteX211" fmla="*/ 6378 w 1689586"/>
              <a:gd name="connsiteY211" fmla="*/ 558607 h 626150"/>
              <a:gd name="connsiteX212" fmla="*/ 4901 w 1689586"/>
              <a:gd name="connsiteY212" fmla="*/ 531416 h 626150"/>
              <a:gd name="connsiteX213" fmla="*/ 27057 w 1689586"/>
              <a:gd name="connsiteY213" fmla="*/ 527320 h 626150"/>
              <a:gd name="connsiteX214" fmla="*/ 29877 w 1689586"/>
              <a:gd name="connsiteY214" fmla="*/ 554512 h 626150"/>
              <a:gd name="connsiteX215" fmla="*/ 50086 w 1689586"/>
              <a:gd name="connsiteY215" fmla="*/ 563240 h 626150"/>
              <a:gd name="connsiteX216" fmla="*/ 72310 w 1689586"/>
              <a:gd name="connsiteY216" fmla="*/ 553908 h 626150"/>
              <a:gd name="connsiteX217" fmla="*/ 78419 w 1689586"/>
              <a:gd name="connsiteY217" fmla="*/ 526514 h 626150"/>
              <a:gd name="connsiteX218" fmla="*/ 78285 w 1689586"/>
              <a:gd name="connsiteY218" fmla="*/ 526514 h 626150"/>
              <a:gd name="connsiteX219" fmla="*/ 215721 w 1689586"/>
              <a:gd name="connsiteY219" fmla="*/ 430705 h 626150"/>
              <a:gd name="connsiteX220" fmla="*/ 225927 w 1689586"/>
              <a:gd name="connsiteY220" fmla="*/ 434331 h 626150"/>
              <a:gd name="connsiteX221" fmla="*/ 229686 w 1689586"/>
              <a:gd name="connsiteY221" fmla="*/ 444200 h 626150"/>
              <a:gd name="connsiteX222" fmla="*/ 225927 w 1689586"/>
              <a:gd name="connsiteY222" fmla="*/ 454003 h 626150"/>
              <a:gd name="connsiteX223" fmla="*/ 215721 w 1689586"/>
              <a:gd name="connsiteY223" fmla="*/ 457763 h 626150"/>
              <a:gd name="connsiteX224" fmla="*/ 205517 w 1689586"/>
              <a:gd name="connsiteY224" fmla="*/ 454003 h 626150"/>
              <a:gd name="connsiteX225" fmla="*/ 201756 w 1689586"/>
              <a:gd name="connsiteY225" fmla="*/ 444200 h 626150"/>
              <a:gd name="connsiteX226" fmla="*/ 205517 w 1689586"/>
              <a:gd name="connsiteY226" fmla="*/ 434331 h 626150"/>
              <a:gd name="connsiteX227" fmla="*/ 215721 w 1689586"/>
              <a:gd name="connsiteY227" fmla="*/ 430705 h 626150"/>
              <a:gd name="connsiteX228" fmla="*/ 172281 w 1689586"/>
              <a:gd name="connsiteY228" fmla="*/ 430705 h 626150"/>
              <a:gd name="connsiteX229" fmla="*/ 182487 w 1689586"/>
              <a:gd name="connsiteY229" fmla="*/ 434331 h 626150"/>
              <a:gd name="connsiteX230" fmla="*/ 186246 w 1689586"/>
              <a:gd name="connsiteY230" fmla="*/ 444200 h 626150"/>
              <a:gd name="connsiteX231" fmla="*/ 182487 w 1689586"/>
              <a:gd name="connsiteY231" fmla="*/ 454003 h 626150"/>
              <a:gd name="connsiteX232" fmla="*/ 172281 w 1689586"/>
              <a:gd name="connsiteY232" fmla="*/ 457763 h 626150"/>
              <a:gd name="connsiteX233" fmla="*/ 162210 w 1689586"/>
              <a:gd name="connsiteY233" fmla="*/ 454003 h 626150"/>
              <a:gd name="connsiteX234" fmla="*/ 158316 w 1689586"/>
              <a:gd name="connsiteY234" fmla="*/ 444200 h 626150"/>
              <a:gd name="connsiteX235" fmla="*/ 162210 w 1689586"/>
              <a:gd name="connsiteY235" fmla="*/ 434331 h 626150"/>
              <a:gd name="connsiteX236" fmla="*/ 172281 w 1689586"/>
              <a:gd name="connsiteY236" fmla="*/ 430705 h 626150"/>
              <a:gd name="connsiteX237" fmla="*/ 1642251 w 1689586"/>
              <a:gd name="connsiteY237" fmla="*/ 427012 h 626150"/>
              <a:gd name="connsiteX238" fmla="*/ 1653531 w 1689586"/>
              <a:gd name="connsiteY238" fmla="*/ 430638 h 626150"/>
              <a:gd name="connsiteX239" fmla="*/ 1657492 w 1689586"/>
              <a:gd name="connsiteY239" fmla="*/ 441179 h 626150"/>
              <a:gd name="connsiteX240" fmla="*/ 1653531 w 1689586"/>
              <a:gd name="connsiteY240" fmla="*/ 451787 h 626150"/>
              <a:gd name="connsiteX241" fmla="*/ 1642251 w 1689586"/>
              <a:gd name="connsiteY241" fmla="*/ 455547 h 626150"/>
              <a:gd name="connsiteX242" fmla="*/ 1630770 w 1689586"/>
              <a:gd name="connsiteY242" fmla="*/ 451787 h 626150"/>
              <a:gd name="connsiteX243" fmla="*/ 1626809 w 1689586"/>
              <a:gd name="connsiteY243" fmla="*/ 441179 h 626150"/>
              <a:gd name="connsiteX244" fmla="*/ 1630770 w 1689586"/>
              <a:gd name="connsiteY244" fmla="*/ 430638 h 626150"/>
              <a:gd name="connsiteX245" fmla="*/ 1642251 w 1689586"/>
              <a:gd name="connsiteY245" fmla="*/ 427012 h 626150"/>
              <a:gd name="connsiteX246" fmla="*/ 541419 w 1689586"/>
              <a:gd name="connsiteY246" fmla="*/ 427012 h 626150"/>
              <a:gd name="connsiteX247" fmla="*/ 552699 w 1689586"/>
              <a:gd name="connsiteY247" fmla="*/ 430638 h 626150"/>
              <a:gd name="connsiteX248" fmla="*/ 556660 w 1689586"/>
              <a:gd name="connsiteY248" fmla="*/ 441179 h 626150"/>
              <a:gd name="connsiteX249" fmla="*/ 552699 w 1689586"/>
              <a:gd name="connsiteY249" fmla="*/ 451787 h 626150"/>
              <a:gd name="connsiteX250" fmla="*/ 541419 w 1689586"/>
              <a:gd name="connsiteY250" fmla="*/ 455547 h 626150"/>
              <a:gd name="connsiteX251" fmla="*/ 529938 w 1689586"/>
              <a:gd name="connsiteY251" fmla="*/ 451787 h 626150"/>
              <a:gd name="connsiteX252" fmla="*/ 525977 w 1689586"/>
              <a:gd name="connsiteY252" fmla="*/ 441179 h 626150"/>
              <a:gd name="connsiteX253" fmla="*/ 529938 w 1689586"/>
              <a:gd name="connsiteY253" fmla="*/ 430638 h 626150"/>
              <a:gd name="connsiteX254" fmla="*/ 541419 w 1689586"/>
              <a:gd name="connsiteY254" fmla="*/ 427012 h 626150"/>
              <a:gd name="connsiteX255" fmla="*/ 1488232 w 1689586"/>
              <a:gd name="connsiteY255" fmla="*/ 425333 h 626150"/>
              <a:gd name="connsiteX256" fmla="*/ 1511194 w 1689586"/>
              <a:gd name="connsiteY256" fmla="*/ 425333 h 626150"/>
              <a:gd name="connsiteX257" fmla="*/ 1511194 w 1689586"/>
              <a:gd name="connsiteY257" fmla="*/ 526245 h 626150"/>
              <a:gd name="connsiteX258" fmla="*/ 1562355 w 1689586"/>
              <a:gd name="connsiteY258" fmla="*/ 473674 h 626150"/>
              <a:gd name="connsiteX259" fmla="*/ 1589614 w 1689586"/>
              <a:gd name="connsiteY259" fmla="*/ 473674 h 626150"/>
              <a:gd name="connsiteX260" fmla="*/ 1548524 w 1689586"/>
              <a:gd name="connsiteY260" fmla="*/ 515704 h 626150"/>
              <a:gd name="connsiteX261" fmla="*/ 1592232 w 1689586"/>
              <a:gd name="connsiteY261" fmla="*/ 581099 h 626150"/>
              <a:gd name="connsiteX262" fmla="*/ 1565578 w 1689586"/>
              <a:gd name="connsiteY262" fmla="*/ 581099 h 626150"/>
              <a:gd name="connsiteX263" fmla="*/ 1532410 w 1689586"/>
              <a:gd name="connsiteY263" fmla="*/ 530609 h 626150"/>
              <a:gd name="connsiteX264" fmla="*/ 1511194 w 1689586"/>
              <a:gd name="connsiteY264" fmla="*/ 552631 h 626150"/>
              <a:gd name="connsiteX265" fmla="*/ 1511194 w 1689586"/>
              <a:gd name="connsiteY265" fmla="*/ 581099 h 626150"/>
              <a:gd name="connsiteX266" fmla="*/ 1488232 w 1689586"/>
              <a:gd name="connsiteY266" fmla="*/ 581099 h 626150"/>
              <a:gd name="connsiteX267" fmla="*/ 605874 w 1689586"/>
              <a:gd name="connsiteY267" fmla="*/ 425333 h 626150"/>
              <a:gd name="connsiteX268" fmla="*/ 628836 w 1689586"/>
              <a:gd name="connsiteY268" fmla="*/ 425333 h 626150"/>
              <a:gd name="connsiteX269" fmla="*/ 628836 w 1689586"/>
              <a:gd name="connsiteY269" fmla="*/ 526245 h 626150"/>
              <a:gd name="connsiteX270" fmla="*/ 679997 w 1689586"/>
              <a:gd name="connsiteY270" fmla="*/ 473674 h 626150"/>
              <a:gd name="connsiteX271" fmla="*/ 707256 w 1689586"/>
              <a:gd name="connsiteY271" fmla="*/ 473674 h 626150"/>
              <a:gd name="connsiteX272" fmla="*/ 666099 w 1689586"/>
              <a:gd name="connsiteY272" fmla="*/ 515704 h 626150"/>
              <a:gd name="connsiteX273" fmla="*/ 709807 w 1689586"/>
              <a:gd name="connsiteY273" fmla="*/ 581099 h 626150"/>
              <a:gd name="connsiteX274" fmla="*/ 683220 w 1689586"/>
              <a:gd name="connsiteY274" fmla="*/ 581099 h 626150"/>
              <a:gd name="connsiteX275" fmla="*/ 650052 w 1689586"/>
              <a:gd name="connsiteY275" fmla="*/ 530609 h 626150"/>
              <a:gd name="connsiteX276" fmla="*/ 628836 w 1689586"/>
              <a:gd name="connsiteY276" fmla="*/ 552631 h 626150"/>
              <a:gd name="connsiteX277" fmla="*/ 628836 w 1689586"/>
              <a:gd name="connsiteY277" fmla="*/ 581099 h 626150"/>
              <a:gd name="connsiteX278" fmla="*/ 605874 w 1689586"/>
              <a:gd name="connsiteY278" fmla="*/ 581099 h 626150"/>
              <a:gd name="connsiteX279" fmla="*/ 451317 w 1689586"/>
              <a:gd name="connsiteY279" fmla="*/ 85402 h 626150"/>
              <a:gd name="connsiteX280" fmla="*/ 424259 w 1689586"/>
              <a:gd name="connsiteY280" fmla="*/ 93929 h 626150"/>
              <a:gd name="connsiteX281" fmla="*/ 408615 w 1689586"/>
              <a:gd name="connsiteY281" fmla="*/ 120047 h 626150"/>
              <a:gd name="connsiteX282" fmla="*/ 403513 w 1689586"/>
              <a:gd name="connsiteY282" fmla="*/ 165904 h 626150"/>
              <a:gd name="connsiteX283" fmla="*/ 408615 w 1689586"/>
              <a:gd name="connsiteY283" fmla="*/ 211492 h 626150"/>
              <a:gd name="connsiteX284" fmla="*/ 424259 w 1689586"/>
              <a:gd name="connsiteY284" fmla="*/ 237811 h 626150"/>
              <a:gd name="connsiteX285" fmla="*/ 451317 w 1689586"/>
              <a:gd name="connsiteY285" fmla="*/ 246338 h 626150"/>
              <a:gd name="connsiteX286" fmla="*/ 478374 w 1689586"/>
              <a:gd name="connsiteY286" fmla="*/ 237811 h 626150"/>
              <a:gd name="connsiteX287" fmla="*/ 493749 w 1689586"/>
              <a:gd name="connsiteY287" fmla="*/ 211492 h 626150"/>
              <a:gd name="connsiteX288" fmla="*/ 498650 w 1689586"/>
              <a:gd name="connsiteY288" fmla="*/ 165904 h 626150"/>
              <a:gd name="connsiteX289" fmla="*/ 493749 w 1689586"/>
              <a:gd name="connsiteY289" fmla="*/ 120047 h 626150"/>
              <a:gd name="connsiteX290" fmla="*/ 478374 w 1689586"/>
              <a:gd name="connsiteY290" fmla="*/ 93929 h 626150"/>
              <a:gd name="connsiteX291" fmla="*/ 451317 w 1689586"/>
              <a:gd name="connsiteY291" fmla="*/ 85402 h 626150"/>
              <a:gd name="connsiteX292" fmla="*/ 1515894 w 1689586"/>
              <a:gd name="connsiteY292" fmla="*/ 82918 h 626150"/>
              <a:gd name="connsiteX293" fmla="*/ 1489038 w 1689586"/>
              <a:gd name="connsiteY293" fmla="*/ 194640 h 626150"/>
              <a:gd name="connsiteX294" fmla="*/ 1542213 w 1689586"/>
              <a:gd name="connsiteY294" fmla="*/ 194640 h 626150"/>
              <a:gd name="connsiteX295" fmla="*/ 1448082 w 1689586"/>
              <a:gd name="connsiteY295" fmla="*/ 4901 h 626150"/>
              <a:gd name="connsiteX296" fmla="*/ 1584713 w 1689586"/>
              <a:gd name="connsiteY296" fmla="*/ 4901 h 626150"/>
              <a:gd name="connsiteX297" fmla="*/ 1689586 w 1689586"/>
              <a:gd name="connsiteY297" fmla="*/ 326906 h 626150"/>
              <a:gd name="connsiteX298" fmla="*/ 1573433 w 1689586"/>
              <a:gd name="connsiteY298" fmla="*/ 326906 h 626150"/>
              <a:gd name="connsiteX299" fmla="*/ 1558797 w 1689586"/>
              <a:gd name="connsiteY299" fmla="*/ 265405 h 626150"/>
              <a:gd name="connsiteX300" fmla="*/ 1471984 w 1689586"/>
              <a:gd name="connsiteY300" fmla="*/ 265405 h 626150"/>
              <a:gd name="connsiteX301" fmla="*/ 1456878 w 1689586"/>
              <a:gd name="connsiteY301" fmla="*/ 326906 h 626150"/>
              <a:gd name="connsiteX302" fmla="*/ 1343679 w 1689586"/>
              <a:gd name="connsiteY302" fmla="*/ 326906 h 626150"/>
              <a:gd name="connsiteX303" fmla="*/ 1205638 w 1689586"/>
              <a:gd name="connsiteY303" fmla="*/ 4901 h 626150"/>
              <a:gd name="connsiteX304" fmla="*/ 1319307 w 1689586"/>
              <a:gd name="connsiteY304" fmla="*/ 4901 h 626150"/>
              <a:gd name="connsiteX305" fmla="*/ 1319307 w 1689586"/>
              <a:gd name="connsiteY305" fmla="*/ 194237 h 626150"/>
              <a:gd name="connsiteX306" fmla="*/ 1280298 w 1689586"/>
              <a:gd name="connsiteY306" fmla="*/ 295686 h 626150"/>
              <a:gd name="connsiteX307" fmla="*/ 1167570 w 1689586"/>
              <a:gd name="connsiteY307" fmla="*/ 331807 h 626150"/>
              <a:gd name="connsiteX308" fmla="*/ 1080959 w 1689586"/>
              <a:gd name="connsiteY308" fmla="*/ 312807 h 626150"/>
              <a:gd name="connsiteX309" fmla="*/ 1036579 w 1689586"/>
              <a:gd name="connsiteY309" fmla="*/ 260571 h 626150"/>
              <a:gd name="connsiteX310" fmla="*/ 1030939 w 1689586"/>
              <a:gd name="connsiteY310" fmla="*/ 185441 h 626150"/>
              <a:gd name="connsiteX311" fmla="*/ 1143668 w 1689586"/>
              <a:gd name="connsiteY311" fmla="*/ 166441 h 626150"/>
              <a:gd name="connsiteX312" fmla="*/ 1145346 w 1689586"/>
              <a:gd name="connsiteY312" fmla="*/ 229351 h 626150"/>
              <a:gd name="connsiteX313" fmla="*/ 1173411 w 1689586"/>
              <a:gd name="connsiteY313" fmla="*/ 246405 h 626150"/>
              <a:gd name="connsiteX314" fmla="*/ 1197783 w 1689586"/>
              <a:gd name="connsiteY314" fmla="*/ 232238 h 626150"/>
              <a:gd name="connsiteX315" fmla="*/ 1205571 w 1689586"/>
              <a:gd name="connsiteY315" fmla="*/ 185911 h 626150"/>
              <a:gd name="connsiteX316" fmla="*/ 1205638 w 1689586"/>
              <a:gd name="connsiteY316" fmla="*/ 185911 h 626150"/>
              <a:gd name="connsiteX317" fmla="*/ 665494 w 1689586"/>
              <a:gd name="connsiteY317" fmla="*/ 4901 h 626150"/>
              <a:gd name="connsiteX318" fmla="*/ 779163 w 1689586"/>
              <a:gd name="connsiteY318" fmla="*/ 4901 h 626150"/>
              <a:gd name="connsiteX319" fmla="*/ 779163 w 1689586"/>
              <a:gd name="connsiteY319" fmla="*/ 123471 h 626150"/>
              <a:gd name="connsiteX320" fmla="*/ 867452 w 1689586"/>
              <a:gd name="connsiteY320" fmla="*/ 123471 h 626150"/>
              <a:gd name="connsiteX321" fmla="*/ 867452 w 1689586"/>
              <a:gd name="connsiteY321" fmla="*/ 4901 h 626150"/>
              <a:gd name="connsiteX322" fmla="*/ 981188 w 1689586"/>
              <a:gd name="connsiteY322" fmla="*/ 4901 h 626150"/>
              <a:gd name="connsiteX323" fmla="*/ 981188 w 1689586"/>
              <a:gd name="connsiteY323" fmla="*/ 326906 h 626150"/>
              <a:gd name="connsiteX324" fmla="*/ 867452 w 1689586"/>
              <a:gd name="connsiteY324" fmla="*/ 326906 h 626150"/>
              <a:gd name="connsiteX325" fmla="*/ 867452 w 1689586"/>
              <a:gd name="connsiteY325" fmla="*/ 206859 h 626150"/>
              <a:gd name="connsiteX326" fmla="*/ 779163 w 1689586"/>
              <a:gd name="connsiteY326" fmla="*/ 206859 h 626150"/>
              <a:gd name="connsiteX327" fmla="*/ 779163 w 1689586"/>
              <a:gd name="connsiteY327" fmla="*/ 326906 h 626150"/>
              <a:gd name="connsiteX328" fmla="*/ 665494 w 1689586"/>
              <a:gd name="connsiteY328" fmla="*/ 326906 h 626150"/>
              <a:gd name="connsiteX329" fmla="*/ 0 w 1689586"/>
              <a:gd name="connsiteY329" fmla="*/ 4901 h 626150"/>
              <a:gd name="connsiteX330" fmla="*/ 113669 w 1689586"/>
              <a:gd name="connsiteY330" fmla="*/ 4901 h 626150"/>
              <a:gd name="connsiteX331" fmla="*/ 113669 w 1689586"/>
              <a:gd name="connsiteY331" fmla="*/ 243451 h 626150"/>
              <a:gd name="connsiteX332" fmla="*/ 259564 w 1689586"/>
              <a:gd name="connsiteY332" fmla="*/ 243451 h 626150"/>
              <a:gd name="connsiteX333" fmla="*/ 259564 w 1689586"/>
              <a:gd name="connsiteY333" fmla="*/ 326906 h 626150"/>
              <a:gd name="connsiteX334" fmla="*/ 0 w 1689586"/>
              <a:gd name="connsiteY334" fmla="*/ 326906 h 626150"/>
              <a:gd name="connsiteX335" fmla="*/ 451317 w 1689586"/>
              <a:gd name="connsiteY335" fmla="*/ 0 h 626150"/>
              <a:gd name="connsiteX336" fmla="*/ 539136 w 1689586"/>
              <a:gd name="connsiteY336" fmla="*/ 19538 h 626150"/>
              <a:gd name="connsiteX337" fmla="*/ 595265 w 1689586"/>
              <a:gd name="connsiteY337" fmla="*/ 76137 h 626150"/>
              <a:gd name="connsiteX338" fmla="*/ 614803 w 1689586"/>
              <a:gd name="connsiteY338" fmla="*/ 165904 h 626150"/>
              <a:gd name="connsiteX339" fmla="*/ 595265 w 1689586"/>
              <a:gd name="connsiteY339" fmla="*/ 255670 h 626150"/>
              <a:gd name="connsiteX340" fmla="*/ 539136 w 1689586"/>
              <a:gd name="connsiteY340" fmla="*/ 312270 h 626150"/>
              <a:gd name="connsiteX341" fmla="*/ 451317 w 1689586"/>
              <a:gd name="connsiteY341" fmla="*/ 331807 h 626150"/>
              <a:gd name="connsiteX342" fmla="*/ 363766 w 1689586"/>
              <a:gd name="connsiteY342" fmla="*/ 312270 h 626150"/>
              <a:gd name="connsiteX343" fmla="*/ 307166 w 1689586"/>
              <a:gd name="connsiteY343" fmla="*/ 255670 h 626150"/>
              <a:gd name="connsiteX344" fmla="*/ 287427 w 1689586"/>
              <a:gd name="connsiteY344" fmla="*/ 165904 h 626150"/>
              <a:gd name="connsiteX345" fmla="*/ 307166 w 1689586"/>
              <a:gd name="connsiteY345" fmla="*/ 76137 h 626150"/>
              <a:gd name="connsiteX346" fmla="*/ 363766 w 1689586"/>
              <a:gd name="connsiteY346" fmla="*/ 19538 h 626150"/>
              <a:gd name="connsiteX347" fmla="*/ 451317 w 1689586"/>
              <a:gd name="connsiteY347" fmla="*/ 0 h 626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</a:cxnLst>
            <a:rect l="l" t="t" r="r" b="b"/>
            <a:pathLst>
              <a:path w="1689586" h="626150">
                <a:moveTo>
                  <a:pt x="808705" y="532221"/>
                </a:moveTo>
                <a:lnTo>
                  <a:pt x="781647" y="537793"/>
                </a:lnTo>
                <a:cubicBezTo>
                  <a:pt x="775605" y="538935"/>
                  <a:pt x="771106" y="540613"/>
                  <a:pt x="768085" y="542762"/>
                </a:cubicBezTo>
                <a:cubicBezTo>
                  <a:pt x="765064" y="544910"/>
                  <a:pt x="763587" y="548267"/>
                  <a:pt x="763587" y="552229"/>
                </a:cubicBezTo>
                <a:cubicBezTo>
                  <a:pt x="763587" y="556190"/>
                  <a:pt x="765131" y="559413"/>
                  <a:pt x="768219" y="561763"/>
                </a:cubicBezTo>
                <a:cubicBezTo>
                  <a:pt x="771308" y="564112"/>
                  <a:pt x="775403" y="565321"/>
                  <a:pt x="780573" y="565321"/>
                </a:cubicBezTo>
                <a:cubicBezTo>
                  <a:pt x="784132" y="565321"/>
                  <a:pt x="787623" y="564918"/>
                  <a:pt x="790980" y="564045"/>
                </a:cubicBezTo>
                <a:cubicBezTo>
                  <a:pt x="794337" y="563240"/>
                  <a:pt x="797358" y="561830"/>
                  <a:pt x="800111" y="559883"/>
                </a:cubicBezTo>
                <a:cubicBezTo>
                  <a:pt x="802797" y="557936"/>
                  <a:pt x="804945" y="555451"/>
                  <a:pt x="806422" y="552363"/>
                </a:cubicBezTo>
                <a:lnTo>
                  <a:pt x="806422" y="552296"/>
                </a:lnTo>
                <a:cubicBezTo>
                  <a:pt x="807966" y="549207"/>
                  <a:pt x="808705" y="545515"/>
                  <a:pt x="808705" y="541218"/>
                </a:cubicBezTo>
                <a:close/>
                <a:moveTo>
                  <a:pt x="214647" y="532221"/>
                </a:moveTo>
                <a:lnTo>
                  <a:pt x="187589" y="537793"/>
                </a:lnTo>
                <a:cubicBezTo>
                  <a:pt x="181547" y="538935"/>
                  <a:pt x="177048" y="540613"/>
                  <a:pt x="174027" y="542762"/>
                </a:cubicBezTo>
                <a:cubicBezTo>
                  <a:pt x="171006" y="544910"/>
                  <a:pt x="169529" y="548267"/>
                  <a:pt x="169529" y="552229"/>
                </a:cubicBezTo>
                <a:cubicBezTo>
                  <a:pt x="169529" y="556190"/>
                  <a:pt x="171073" y="559413"/>
                  <a:pt x="174161" y="561763"/>
                </a:cubicBezTo>
                <a:cubicBezTo>
                  <a:pt x="177250" y="564112"/>
                  <a:pt x="181346" y="565321"/>
                  <a:pt x="186515" y="565321"/>
                </a:cubicBezTo>
                <a:cubicBezTo>
                  <a:pt x="190073" y="565321"/>
                  <a:pt x="193565" y="564918"/>
                  <a:pt x="196923" y="564045"/>
                </a:cubicBezTo>
                <a:cubicBezTo>
                  <a:pt x="200279" y="563240"/>
                  <a:pt x="203300" y="561830"/>
                  <a:pt x="206053" y="559883"/>
                </a:cubicBezTo>
                <a:cubicBezTo>
                  <a:pt x="208738" y="557936"/>
                  <a:pt x="210887" y="555451"/>
                  <a:pt x="212364" y="552363"/>
                </a:cubicBezTo>
                <a:lnTo>
                  <a:pt x="212364" y="552296"/>
                </a:lnTo>
                <a:cubicBezTo>
                  <a:pt x="213908" y="549207"/>
                  <a:pt x="214647" y="545515"/>
                  <a:pt x="214647" y="541218"/>
                </a:cubicBezTo>
                <a:close/>
                <a:moveTo>
                  <a:pt x="1089217" y="489990"/>
                </a:moveTo>
                <a:cubicBezTo>
                  <a:pt x="1083241" y="489990"/>
                  <a:pt x="1077937" y="491534"/>
                  <a:pt x="1073439" y="494622"/>
                </a:cubicBezTo>
                <a:cubicBezTo>
                  <a:pt x="1068940" y="497711"/>
                  <a:pt x="1065382" y="502008"/>
                  <a:pt x="1062898" y="507513"/>
                </a:cubicBezTo>
                <a:cubicBezTo>
                  <a:pt x="1060414" y="513019"/>
                  <a:pt x="1059138" y="519800"/>
                  <a:pt x="1059138" y="527387"/>
                </a:cubicBezTo>
                <a:cubicBezTo>
                  <a:pt x="1059138" y="534974"/>
                  <a:pt x="1060346" y="541553"/>
                  <a:pt x="1062763" y="547126"/>
                </a:cubicBezTo>
                <a:cubicBezTo>
                  <a:pt x="1065248" y="552699"/>
                  <a:pt x="1068672" y="556996"/>
                  <a:pt x="1073103" y="560017"/>
                </a:cubicBezTo>
                <a:cubicBezTo>
                  <a:pt x="1077534" y="563038"/>
                  <a:pt x="1082771" y="564515"/>
                  <a:pt x="1088814" y="564515"/>
                </a:cubicBezTo>
                <a:cubicBezTo>
                  <a:pt x="1098146" y="564515"/>
                  <a:pt x="1105398" y="561225"/>
                  <a:pt x="1110634" y="554646"/>
                </a:cubicBezTo>
                <a:lnTo>
                  <a:pt x="1110567" y="554646"/>
                </a:lnTo>
                <a:cubicBezTo>
                  <a:pt x="1115804" y="548066"/>
                  <a:pt x="1118423" y="539002"/>
                  <a:pt x="1118423" y="527387"/>
                </a:cubicBezTo>
                <a:cubicBezTo>
                  <a:pt x="1118423" y="515771"/>
                  <a:pt x="1115871" y="506640"/>
                  <a:pt x="1110702" y="499993"/>
                </a:cubicBezTo>
                <a:cubicBezTo>
                  <a:pt x="1105532" y="493347"/>
                  <a:pt x="1098348" y="489990"/>
                  <a:pt x="1089217" y="489990"/>
                </a:cubicBezTo>
                <a:close/>
                <a:moveTo>
                  <a:pt x="1630636" y="473674"/>
                </a:moveTo>
                <a:lnTo>
                  <a:pt x="1653598" y="473674"/>
                </a:lnTo>
                <a:lnTo>
                  <a:pt x="1653598" y="581099"/>
                </a:lnTo>
                <a:lnTo>
                  <a:pt x="1630636" y="581099"/>
                </a:lnTo>
                <a:close/>
                <a:moveTo>
                  <a:pt x="529804" y="473674"/>
                </a:moveTo>
                <a:lnTo>
                  <a:pt x="552766" y="473674"/>
                </a:lnTo>
                <a:lnTo>
                  <a:pt x="552766" y="581099"/>
                </a:lnTo>
                <a:lnTo>
                  <a:pt x="529804" y="581099"/>
                </a:lnTo>
                <a:close/>
                <a:moveTo>
                  <a:pt x="382162" y="473674"/>
                </a:moveTo>
                <a:lnTo>
                  <a:pt x="407340" y="473674"/>
                </a:lnTo>
                <a:lnTo>
                  <a:pt x="437821" y="561091"/>
                </a:lnTo>
                <a:lnTo>
                  <a:pt x="468974" y="473674"/>
                </a:lnTo>
                <a:lnTo>
                  <a:pt x="493078" y="473674"/>
                </a:lnTo>
                <a:lnTo>
                  <a:pt x="450309" y="581099"/>
                </a:lnTo>
                <a:lnTo>
                  <a:pt x="425132" y="581099"/>
                </a:lnTo>
                <a:close/>
                <a:moveTo>
                  <a:pt x="1187242" y="473607"/>
                </a:moveTo>
                <a:lnTo>
                  <a:pt x="1210204" y="473607"/>
                </a:lnTo>
                <a:lnTo>
                  <a:pt x="1210204" y="538733"/>
                </a:lnTo>
                <a:cubicBezTo>
                  <a:pt x="1210204" y="548468"/>
                  <a:pt x="1212285" y="555183"/>
                  <a:pt x="1216448" y="558808"/>
                </a:cubicBezTo>
                <a:cubicBezTo>
                  <a:pt x="1220611" y="562501"/>
                  <a:pt x="1226385" y="564314"/>
                  <a:pt x="1233837" y="564314"/>
                </a:cubicBezTo>
                <a:cubicBezTo>
                  <a:pt x="1237396" y="564314"/>
                  <a:pt x="1240887" y="563709"/>
                  <a:pt x="1244244" y="562501"/>
                </a:cubicBezTo>
                <a:cubicBezTo>
                  <a:pt x="1247601" y="561292"/>
                  <a:pt x="1250622" y="559412"/>
                  <a:pt x="1253375" y="556727"/>
                </a:cubicBezTo>
                <a:cubicBezTo>
                  <a:pt x="1256061" y="554041"/>
                  <a:pt x="1258209" y="550684"/>
                  <a:pt x="1259686" y="546521"/>
                </a:cubicBezTo>
                <a:cubicBezTo>
                  <a:pt x="1261231" y="542359"/>
                  <a:pt x="1261969" y="537457"/>
                  <a:pt x="1261969" y="531885"/>
                </a:cubicBezTo>
                <a:lnTo>
                  <a:pt x="1262103" y="531885"/>
                </a:lnTo>
                <a:lnTo>
                  <a:pt x="1262103" y="473674"/>
                </a:lnTo>
                <a:lnTo>
                  <a:pt x="1285065" y="473674"/>
                </a:lnTo>
                <a:lnTo>
                  <a:pt x="1285065" y="581099"/>
                </a:lnTo>
                <a:lnTo>
                  <a:pt x="1264856" y="581099"/>
                </a:lnTo>
                <a:lnTo>
                  <a:pt x="1263782" y="563709"/>
                </a:lnTo>
                <a:cubicBezTo>
                  <a:pt x="1260022" y="570490"/>
                  <a:pt x="1255054" y="575392"/>
                  <a:pt x="1248743" y="578547"/>
                </a:cubicBezTo>
                <a:cubicBezTo>
                  <a:pt x="1242431" y="581636"/>
                  <a:pt x="1234979" y="583247"/>
                  <a:pt x="1226385" y="583247"/>
                </a:cubicBezTo>
                <a:cubicBezTo>
                  <a:pt x="1219335" y="583247"/>
                  <a:pt x="1212890" y="581904"/>
                  <a:pt x="1206914" y="579353"/>
                </a:cubicBezTo>
                <a:cubicBezTo>
                  <a:pt x="1200939" y="576735"/>
                  <a:pt x="1196172" y="572572"/>
                  <a:pt x="1192613" y="566865"/>
                </a:cubicBezTo>
                <a:cubicBezTo>
                  <a:pt x="1189055" y="561091"/>
                  <a:pt x="1187242" y="553638"/>
                  <a:pt x="1187242" y="544507"/>
                </a:cubicBezTo>
                <a:close/>
                <a:moveTo>
                  <a:pt x="885379" y="473607"/>
                </a:moveTo>
                <a:lnTo>
                  <a:pt x="908341" y="473607"/>
                </a:lnTo>
                <a:lnTo>
                  <a:pt x="908341" y="538733"/>
                </a:lnTo>
                <a:cubicBezTo>
                  <a:pt x="908341" y="548468"/>
                  <a:pt x="910422" y="555115"/>
                  <a:pt x="914585" y="558808"/>
                </a:cubicBezTo>
                <a:cubicBezTo>
                  <a:pt x="918748" y="562501"/>
                  <a:pt x="924522" y="564314"/>
                  <a:pt x="931974" y="564314"/>
                </a:cubicBezTo>
                <a:cubicBezTo>
                  <a:pt x="935533" y="564314"/>
                  <a:pt x="939024" y="563709"/>
                  <a:pt x="942381" y="562501"/>
                </a:cubicBezTo>
                <a:cubicBezTo>
                  <a:pt x="945738" y="561292"/>
                  <a:pt x="948759" y="559412"/>
                  <a:pt x="951512" y="556727"/>
                </a:cubicBezTo>
                <a:cubicBezTo>
                  <a:pt x="954198" y="554041"/>
                  <a:pt x="956346" y="550684"/>
                  <a:pt x="957823" y="546521"/>
                </a:cubicBezTo>
                <a:cubicBezTo>
                  <a:pt x="959368" y="542359"/>
                  <a:pt x="960106" y="537457"/>
                  <a:pt x="960106" y="531885"/>
                </a:cubicBezTo>
                <a:lnTo>
                  <a:pt x="960241" y="531885"/>
                </a:lnTo>
                <a:lnTo>
                  <a:pt x="960241" y="473674"/>
                </a:lnTo>
                <a:lnTo>
                  <a:pt x="983202" y="473674"/>
                </a:lnTo>
                <a:lnTo>
                  <a:pt x="983202" y="581099"/>
                </a:lnTo>
                <a:lnTo>
                  <a:pt x="962993" y="581099"/>
                </a:lnTo>
                <a:lnTo>
                  <a:pt x="961919" y="563709"/>
                </a:lnTo>
                <a:cubicBezTo>
                  <a:pt x="958159" y="570490"/>
                  <a:pt x="953191" y="575392"/>
                  <a:pt x="946880" y="578547"/>
                </a:cubicBezTo>
                <a:cubicBezTo>
                  <a:pt x="940568" y="581636"/>
                  <a:pt x="933116" y="583247"/>
                  <a:pt x="924522" y="583247"/>
                </a:cubicBezTo>
                <a:cubicBezTo>
                  <a:pt x="917472" y="583247"/>
                  <a:pt x="911027" y="581904"/>
                  <a:pt x="905051" y="579353"/>
                </a:cubicBezTo>
                <a:cubicBezTo>
                  <a:pt x="899076" y="576735"/>
                  <a:pt x="894309" y="572572"/>
                  <a:pt x="890750" y="566865"/>
                </a:cubicBezTo>
                <a:cubicBezTo>
                  <a:pt x="887192" y="561091"/>
                  <a:pt x="885379" y="553638"/>
                  <a:pt x="885379" y="544507"/>
                </a:cubicBezTo>
                <a:close/>
                <a:moveTo>
                  <a:pt x="347569" y="471530"/>
                </a:moveTo>
                <a:lnTo>
                  <a:pt x="353963" y="472063"/>
                </a:lnTo>
                <a:cubicBezTo>
                  <a:pt x="356112" y="472399"/>
                  <a:pt x="357924" y="472936"/>
                  <a:pt x="359334" y="473674"/>
                </a:cubicBezTo>
                <a:lnTo>
                  <a:pt x="356112" y="493884"/>
                </a:lnTo>
                <a:cubicBezTo>
                  <a:pt x="354567" y="493279"/>
                  <a:pt x="352822" y="492809"/>
                  <a:pt x="350875" y="492474"/>
                </a:cubicBezTo>
                <a:cubicBezTo>
                  <a:pt x="348928" y="492138"/>
                  <a:pt x="346309" y="491937"/>
                  <a:pt x="343019" y="491937"/>
                </a:cubicBezTo>
                <a:cubicBezTo>
                  <a:pt x="338588" y="491937"/>
                  <a:pt x="334224" y="493145"/>
                  <a:pt x="329927" y="495495"/>
                </a:cubicBezTo>
                <a:cubicBezTo>
                  <a:pt x="325630" y="497845"/>
                  <a:pt x="322139" y="501403"/>
                  <a:pt x="319319" y="506103"/>
                </a:cubicBezTo>
                <a:cubicBezTo>
                  <a:pt x="316566" y="510870"/>
                  <a:pt x="315157" y="516846"/>
                  <a:pt x="315157" y="524164"/>
                </a:cubicBezTo>
                <a:lnTo>
                  <a:pt x="315157" y="581099"/>
                </a:lnTo>
                <a:lnTo>
                  <a:pt x="292194" y="581099"/>
                </a:lnTo>
                <a:lnTo>
                  <a:pt x="292194" y="473674"/>
                </a:lnTo>
                <a:lnTo>
                  <a:pt x="311732" y="473674"/>
                </a:lnTo>
                <a:lnTo>
                  <a:pt x="313880" y="493011"/>
                </a:lnTo>
                <a:cubicBezTo>
                  <a:pt x="316700" y="486028"/>
                  <a:pt x="320997" y="480657"/>
                  <a:pt x="326637" y="477032"/>
                </a:cubicBezTo>
                <a:close/>
                <a:moveTo>
                  <a:pt x="1094454" y="471526"/>
                </a:moveTo>
                <a:cubicBezTo>
                  <a:pt x="1103182" y="471526"/>
                  <a:pt x="1111105" y="473742"/>
                  <a:pt x="1118288" y="478173"/>
                </a:cubicBezTo>
                <a:lnTo>
                  <a:pt x="1118221" y="478173"/>
                </a:lnTo>
                <a:cubicBezTo>
                  <a:pt x="1125405" y="482604"/>
                  <a:pt x="1131045" y="488915"/>
                  <a:pt x="1135208" y="497174"/>
                </a:cubicBezTo>
                <a:cubicBezTo>
                  <a:pt x="1139371" y="505365"/>
                  <a:pt x="1141452" y="515369"/>
                  <a:pt x="1141452" y="527118"/>
                </a:cubicBezTo>
                <a:cubicBezTo>
                  <a:pt x="1141452" y="538868"/>
                  <a:pt x="1139371" y="548939"/>
                  <a:pt x="1135141" y="557331"/>
                </a:cubicBezTo>
                <a:cubicBezTo>
                  <a:pt x="1130911" y="565657"/>
                  <a:pt x="1125204" y="572102"/>
                  <a:pt x="1117953" y="576533"/>
                </a:cubicBezTo>
                <a:cubicBezTo>
                  <a:pt x="1110702" y="580965"/>
                  <a:pt x="1102980" y="583180"/>
                  <a:pt x="1093782" y="583180"/>
                </a:cubicBezTo>
                <a:cubicBezTo>
                  <a:pt x="1084584" y="583180"/>
                  <a:pt x="1076796" y="580830"/>
                  <a:pt x="1070350" y="575996"/>
                </a:cubicBezTo>
                <a:cubicBezTo>
                  <a:pt x="1065650" y="572438"/>
                  <a:pt x="1061958" y="568208"/>
                  <a:pt x="1059205" y="563240"/>
                </a:cubicBezTo>
                <a:lnTo>
                  <a:pt x="1059205" y="626150"/>
                </a:lnTo>
                <a:lnTo>
                  <a:pt x="1036243" y="626150"/>
                </a:lnTo>
                <a:lnTo>
                  <a:pt x="1036243" y="473607"/>
                </a:lnTo>
                <a:lnTo>
                  <a:pt x="1056654" y="473607"/>
                </a:lnTo>
                <a:lnTo>
                  <a:pt x="1057795" y="494085"/>
                </a:lnTo>
                <a:cubicBezTo>
                  <a:pt x="1059339" y="490930"/>
                  <a:pt x="1061085" y="487908"/>
                  <a:pt x="1063301" y="485223"/>
                </a:cubicBezTo>
                <a:cubicBezTo>
                  <a:pt x="1066859" y="480926"/>
                  <a:pt x="1071357" y="477569"/>
                  <a:pt x="1076729" y="475152"/>
                </a:cubicBezTo>
                <a:cubicBezTo>
                  <a:pt x="1082100" y="472735"/>
                  <a:pt x="1088008" y="471526"/>
                  <a:pt x="1094454" y="471526"/>
                </a:cubicBezTo>
                <a:close/>
                <a:moveTo>
                  <a:pt x="787421" y="471526"/>
                </a:moveTo>
                <a:cubicBezTo>
                  <a:pt x="796015" y="471526"/>
                  <a:pt x="803602" y="472869"/>
                  <a:pt x="810182" y="475689"/>
                </a:cubicBezTo>
                <a:cubicBezTo>
                  <a:pt x="816762" y="478441"/>
                  <a:pt x="821931" y="482671"/>
                  <a:pt x="825758" y="488244"/>
                </a:cubicBezTo>
                <a:cubicBezTo>
                  <a:pt x="829585" y="493817"/>
                  <a:pt x="831465" y="501001"/>
                  <a:pt x="831465" y="509729"/>
                </a:cubicBezTo>
                <a:lnTo>
                  <a:pt x="831465" y="557667"/>
                </a:lnTo>
                <a:lnTo>
                  <a:pt x="831465" y="557734"/>
                </a:lnTo>
                <a:cubicBezTo>
                  <a:pt x="831465" y="562971"/>
                  <a:pt x="834084" y="565657"/>
                  <a:pt x="839388" y="565657"/>
                </a:cubicBezTo>
                <a:cubicBezTo>
                  <a:pt x="841939" y="565657"/>
                  <a:pt x="844491" y="565321"/>
                  <a:pt x="846908" y="564582"/>
                </a:cubicBezTo>
                <a:lnTo>
                  <a:pt x="845632" y="580495"/>
                </a:lnTo>
                <a:cubicBezTo>
                  <a:pt x="842275" y="582039"/>
                  <a:pt x="838179" y="582845"/>
                  <a:pt x="833144" y="582845"/>
                </a:cubicBezTo>
                <a:cubicBezTo>
                  <a:pt x="828578" y="582845"/>
                  <a:pt x="824416" y="581972"/>
                  <a:pt x="820790" y="580360"/>
                </a:cubicBezTo>
                <a:cubicBezTo>
                  <a:pt x="817165" y="578749"/>
                  <a:pt x="814278" y="576198"/>
                  <a:pt x="812196" y="572841"/>
                </a:cubicBezTo>
                <a:cubicBezTo>
                  <a:pt x="811256" y="571296"/>
                  <a:pt x="810518" y="569484"/>
                  <a:pt x="809981" y="567537"/>
                </a:cubicBezTo>
                <a:cubicBezTo>
                  <a:pt x="808839" y="569282"/>
                  <a:pt x="807496" y="570961"/>
                  <a:pt x="805885" y="572438"/>
                </a:cubicBezTo>
                <a:cubicBezTo>
                  <a:pt x="801857" y="576131"/>
                  <a:pt x="797224" y="578816"/>
                  <a:pt x="791920" y="580629"/>
                </a:cubicBezTo>
                <a:cubicBezTo>
                  <a:pt x="786616" y="582442"/>
                  <a:pt x="781244" y="583315"/>
                  <a:pt x="775806" y="583315"/>
                </a:cubicBezTo>
                <a:cubicBezTo>
                  <a:pt x="769092" y="583315"/>
                  <a:pt x="763049" y="582240"/>
                  <a:pt x="757678" y="580092"/>
                </a:cubicBezTo>
                <a:cubicBezTo>
                  <a:pt x="752307" y="577943"/>
                  <a:pt x="748077" y="574653"/>
                  <a:pt x="744989" y="570289"/>
                </a:cubicBezTo>
                <a:cubicBezTo>
                  <a:pt x="741900" y="565925"/>
                  <a:pt x="740356" y="560487"/>
                  <a:pt x="740356" y="554041"/>
                </a:cubicBezTo>
                <a:cubicBezTo>
                  <a:pt x="740356" y="546052"/>
                  <a:pt x="742975" y="539472"/>
                  <a:pt x="748211" y="534302"/>
                </a:cubicBezTo>
                <a:cubicBezTo>
                  <a:pt x="753448" y="529132"/>
                  <a:pt x="760834" y="525641"/>
                  <a:pt x="770435" y="523761"/>
                </a:cubicBezTo>
                <a:lnTo>
                  <a:pt x="808705" y="516241"/>
                </a:lnTo>
                <a:lnTo>
                  <a:pt x="808705" y="512146"/>
                </a:lnTo>
                <a:cubicBezTo>
                  <a:pt x="808705" y="504962"/>
                  <a:pt x="806758" y="499456"/>
                  <a:pt x="802797" y="495495"/>
                </a:cubicBezTo>
                <a:cubicBezTo>
                  <a:pt x="798835" y="491534"/>
                  <a:pt x="793397" y="489587"/>
                  <a:pt x="786549" y="489587"/>
                </a:cubicBezTo>
                <a:cubicBezTo>
                  <a:pt x="780103" y="489587"/>
                  <a:pt x="774598" y="491064"/>
                  <a:pt x="770032" y="494085"/>
                </a:cubicBezTo>
                <a:cubicBezTo>
                  <a:pt x="765467" y="497106"/>
                  <a:pt x="762110" y="502008"/>
                  <a:pt x="759961" y="508722"/>
                </a:cubicBezTo>
                <a:lnTo>
                  <a:pt x="740625" y="500531"/>
                </a:lnTo>
                <a:cubicBezTo>
                  <a:pt x="743310" y="491735"/>
                  <a:pt x="748681" y="484753"/>
                  <a:pt x="756604" y="479449"/>
                </a:cubicBezTo>
                <a:cubicBezTo>
                  <a:pt x="764527" y="474212"/>
                  <a:pt x="774799" y="471526"/>
                  <a:pt x="787421" y="471526"/>
                </a:cubicBezTo>
                <a:close/>
                <a:moveTo>
                  <a:pt x="347518" y="471526"/>
                </a:moveTo>
                <a:lnTo>
                  <a:pt x="347585" y="471526"/>
                </a:lnTo>
                <a:lnTo>
                  <a:pt x="347569" y="471530"/>
                </a:lnTo>
                <a:close/>
                <a:moveTo>
                  <a:pt x="193363" y="471526"/>
                </a:moveTo>
                <a:cubicBezTo>
                  <a:pt x="201957" y="471526"/>
                  <a:pt x="209544" y="472869"/>
                  <a:pt x="216124" y="475689"/>
                </a:cubicBezTo>
                <a:cubicBezTo>
                  <a:pt x="222704" y="478441"/>
                  <a:pt x="227873" y="482671"/>
                  <a:pt x="231700" y="488244"/>
                </a:cubicBezTo>
                <a:cubicBezTo>
                  <a:pt x="235527" y="493817"/>
                  <a:pt x="237407" y="501001"/>
                  <a:pt x="237407" y="509729"/>
                </a:cubicBezTo>
                <a:lnTo>
                  <a:pt x="237407" y="557667"/>
                </a:lnTo>
                <a:lnTo>
                  <a:pt x="237407" y="557734"/>
                </a:lnTo>
                <a:cubicBezTo>
                  <a:pt x="237407" y="562971"/>
                  <a:pt x="240026" y="565657"/>
                  <a:pt x="245330" y="565657"/>
                </a:cubicBezTo>
                <a:cubicBezTo>
                  <a:pt x="247881" y="565657"/>
                  <a:pt x="250433" y="565321"/>
                  <a:pt x="252850" y="564582"/>
                </a:cubicBezTo>
                <a:lnTo>
                  <a:pt x="251574" y="580495"/>
                </a:lnTo>
                <a:cubicBezTo>
                  <a:pt x="248284" y="582039"/>
                  <a:pt x="244121" y="582845"/>
                  <a:pt x="239086" y="582845"/>
                </a:cubicBezTo>
                <a:cubicBezTo>
                  <a:pt x="234520" y="582845"/>
                  <a:pt x="230358" y="581972"/>
                  <a:pt x="226732" y="580360"/>
                </a:cubicBezTo>
                <a:cubicBezTo>
                  <a:pt x="223107" y="578749"/>
                  <a:pt x="220219" y="576198"/>
                  <a:pt x="218138" y="572841"/>
                </a:cubicBezTo>
                <a:cubicBezTo>
                  <a:pt x="217198" y="571296"/>
                  <a:pt x="216461" y="569484"/>
                  <a:pt x="215923" y="567537"/>
                </a:cubicBezTo>
                <a:cubicBezTo>
                  <a:pt x="214781" y="569282"/>
                  <a:pt x="213438" y="570961"/>
                  <a:pt x="211827" y="572438"/>
                </a:cubicBezTo>
                <a:cubicBezTo>
                  <a:pt x="207799" y="576131"/>
                  <a:pt x="203166" y="578816"/>
                  <a:pt x="197862" y="580629"/>
                </a:cubicBezTo>
                <a:cubicBezTo>
                  <a:pt x="192559" y="582442"/>
                  <a:pt x="187187" y="583315"/>
                  <a:pt x="181748" y="583315"/>
                </a:cubicBezTo>
                <a:cubicBezTo>
                  <a:pt x="175034" y="583315"/>
                  <a:pt x="168991" y="582240"/>
                  <a:pt x="163620" y="580092"/>
                </a:cubicBezTo>
                <a:cubicBezTo>
                  <a:pt x="158249" y="577943"/>
                  <a:pt x="154019" y="574653"/>
                  <a:pt x="150931" y="570289"/>
                </a:cubicBezTo>
                <a:cubicBezTo>
                  <a:pt x="147842" y="565925"/>
                  <a:pt x="146298" y="560487"/>
                  <a:pt x="146298" y="554041"/>
                </a:cubicBezTo>
                <a:cubicBezTo>
                  <a:pt x="146298" y="546052"/>
                  <a:pt x="148916" y="539472"/>
                  <a:pt x="154153" y="534302"/>
                </a:cubicBezTo>
                <a:cubicBezTo>
                  <a:pt x="159391" y="529132"/>
                  <a:pt x="166776" y="525641"/>
                  <a:pt x="176377" y="523761"/>
                </a:cubicBezTo>
                <a:lnTo>
                  <a:pt x="214647" y="516241"/>
                </a:lnTo>
                <a:lnTo>
                  <a:pt x="214647" y="512146"/>
                </a:lnTo>
                <a:cubicBezTo>
                  <a:pt x="214647" y="504962"/>
                  <a:pt x="212700" y="499456"/>
                  <a:pt x="208738" y="495495"/>
                </a:cubicBezTo>
                <a:cubicBezTo>
                  <a:pt x="204777" y="491534"/>
                  <a:pt x="199339" y="489587"/>
                  <a:pt x="192491" y="489587"/>
                </a:cubicBezTo>
                <a:cubicBezTo>
                  <a:pt x="186045" y="489587"/>
                  <a:pt x="180540" y="491064"/>
                  <a:pt x="175974" y="494085"/>
                </a:cubicBezTo>
                <a:cubicBezTo>
                  <a:pt x="171408" y="497106"/>
                  <a:pt x="168051" y="502008"/>
                  <a:pt x="165904" y="508722"/>
                </a:cubicBezTo>
                <a:lnTo>
                  <a:pt x="146567" y="500531"/>
                </a:lnTo>
                <a:cubicBezTo>
                  <a:pt x="149252" y="491735"/>
                  <a:pt x="154623" y="484753"/>
                  <a:pt x="162546" y="479449"/>
                </a:cubicBezTo>
                <a:cubicBezTo>
                  <a:pt x="170470" y="474212"/>
                  <a:pt x="180741" y="471526"/>
                  <a:pt x="193363" y="471526"/>
                </a:cubicBezTo>
                <a:close/>
                <a:moveTo>
                  <a:pt x="1395847" y="471459"/>
                </a:moveTo>
                <a:cubicBezTo>
                  <a:pt x="1403434" y="471459"/>
                  <a:pt x="1410282" y="472936"/>
                  <a:pt x="1416392" y="475890"/>
                </a:cubicBezTo>
                <a:cubicBezTo>
                  <a:pt x="1422502" y="478844"/>
                  <a:pt x="1427336" y="483209"/>
                  <a:pt x="1430894" y="489117"/>
                </a:cubicBezTo>
                <a:cubicBezTo>
                  <a:pt x="1434453" y="495025"/>
                  <a:pt x="1436265" y="502478"/>
                  <a:pt x="1436265" y="511475"/>
                </a:cubicBezTo>
                <a:lnTo>
                  <a:pt x="1436265" y="581099"/>
                </a:lnTo>
                <a:lnTo>
                  <a:pt x="1413303" y="581099"/>
                </a:lnTo>
                <a:lnTo>
                  <a:pt x="1413303" y="518591"/>
                </a:lnTo>
                <a:cubicBezTo>
                  <a:pt x="1413303" y="507983"/>
                  <a:pt x="1411088" y="500665"/>
                  <a:pt x="1406724" y="496569"/>
                </a:cubicBezTo>
                <a:cubicBezTo>
                  <a:pt x="1402359" y="492474"/>
                  <a:pt x="1396854" y="490460"/>
                  <a:pt x="1390274" y="490460"/>
                </a:cubicBezTo>
                <a:cubicBezTo>
                  <a:pt x="1385507" y="490460"/>
                  <a:pt x="1380942" y="491601"/>
                  <a:pt x="1376510" y="493817"/>
                </a:cubicBezTo>
                <a:cubicBezTo>
                  <a:pt x="1372079" y="496032"/>
                  <a:pt x="1368386" y="499591"/>
                  <a:pt x="1365432" y="504425"/>
                </a:cubicBezTo>
                <a:cubicBezTo>
                  <a:pt x="1362478" y="509259"/>
                  <a:pt x="1361001" y="515772"/>
                  <a:pt x="1361001" y="523963"/>
                </a:cubicBezTo>
                <a:lnTo>
                  <a:pt x="1361001" y="581099"/>
                </a:lnTo>
                <a:lnTo>
                  <a:pt x="1338039" y="581099"/>
                </a:lnTo>
                <a:lnTo>
                  <a:pt x="1338039" y="473675"/>
                </a:lnTo>
                <a:lnTo>
                  <a:pt x="1358450" y="473675"/>
                </a:lnTo>
                <a:lnTo>
                  <a:pt x="1359457" y="492474"/>
                </a:lnTo>
                <a:cubicBezTo>
                  <a:pt x="1361135" y="488983"/>
                  <a:pt x="1363217" y="485827"/>
                  <a:pt x="1365634" y="483209"/>
                </a:cubicBezTo>
                <a:cubicBezTo>
                  <a:pt x="1369461" y="479113"/>
                  <a:pt x="1373959" y="476159"/>
                  <a:pt x="1379196" y="474279"/>
                </a:cubicBezTo>
                <a:cubicBezTo>
                  <a:pt x="1384433" y="472399"/>
                  <a:pt x="1389939" y="471459"/>
                  <a:pt x="1395847" y="471459"/>
                </a:cubicBezTo>
                <a:close/>
                <a:moveTo>
                  <a:pt x="78285" y="439299"/>
                </a:moveTo>
                <a:lnTo>
                  <a:pt x="101516" y="439299"/>
                </a:lnTo>
                <a:lnTo>
                  <a:pt x="101516" y="530811"/>
                </a:lnTo>
                <a:cubicBezTo>
                  <a:pt x="101516" y="547261"/>
                  <a:pt x="96950" y="560084"/>
                  <a:pt x="87886" y="569350"/>
                </a:cubicBezTo>
                <a:cubicBezTo>
                  <a:pt x="78755" y="578548"/>
                  <a:pt x="66133" y="583181"/>
                  <a:pt x="49952" y="583181"/>
                </a:cubicBezTo>
                <a:cubicBezTo>
                  <a:pt x="38404" y="583181"/>
                  <a:pt x="28937" y="581032"/>
                  <a:pt x="21619" y="576735"/>
                </a:cubicBezTo>
                <a:cubicBezTo>
                  <a:pt x="14300" y="572438"/>
                  <a:pt x="9265" y="566396"/>
                  <a:pt x="6378" y="558607"/>
                </a:cubicBezTo>
                <a:cubicBezTo>
                  <a:pt x="3558" y="550819"/>
                  <a:pt x="3021" y="541755"/>
                  <a:pt x="4901" y="531416"/>
                </a:cubicBezTo>
                <a:lnTo>
                  <a:pt x="27057" y="527320"/>
                </a:lnTo>
                <a:cubicBezTo>
                  <a:pt x="25378" y="539674"/>
                  <a:pt x="26318" y="548738"/>
                  <a:pt x="29877" y="554512"/>
                </a:cubicBezTo>
                <a:cubicBezTo>
                  <a:pt x="33502" y="560353"/>
                  <a:pt x="40216" y="563240"/>
                  <a:pt x="50086" y="563240"/>
                </a:cubicBezTo>
                <a:cubicBezTo>
                  <a:pt x="60829" y="563240"/>
                  <a:pt x="68214" y="560152"/>
                  <a:pt x="72310" y="553908"/>
                </a:cubicBezTo>
                <a:cubicBezTo>
                  <a:pt x="76405" y="547663"/>
                  <a:pt x="78419" y="538532"/>
                  <a:pt x="78419" y="526514"/>
                </a:cubicBezTo>
                <a:lnTo>
                  <a:pt x="78285" y="526514"/>
                </a:lnTo>
                <a:close/>
                <a:moveTo>
                  <a:pt x="215721" y="430705"/>
                </a:moveTo>
                <a:cubicBezTo>
                  <a:pt x="220018" y="430705"/>
                  <a:pt x="223442" y="431914"/>
                  <a:pt x="225927" y="434331"/>
                </a:cubicBezTo>
                <a:cubicBezTo>
                  <a:pt x="228411" y="436748"/>
                  <a:pt x="229686" y="440172"/>
                  <a:pt x="229686" y="444200"/>
                </a:cubicBezTo>
                <a:cubicBezTo>
                  <a:pt x="229686" y="448229"/>
                  <a:pt x="228411" y="451518"/>
                  <a:pt x="225927" y="454003"/>
                </a:cubicBezTo>
                <a:cubicBezTo>
                  <a:pt x="223442" y="456487"/>
                  <a:pt x="220018" y="457763"/>
                  <a:pt x="215721" y="457763"/>
                </a:cubicBezTo>
                <a:cubicBezTo>
                  <a:pt x="211424" y="457763"/>
                  <a:pt x="208000" y="456487"/>
                  <a:pt x="205517" y="454003"/>
                </a:cubicBezTo>
                <a:cubicBezTo>
                  <a:pt x="203032" y="451451"/>
                  <a:pt x="201756" y="448363"/>
                  <a:pt x="201756" y="444200"/>
                </a:cubicBezTo>
                <a:cubicBezTo>
                  <a:pt x="201756" y="440038"/>
                  <a:pt x="203032" y="436748"/>
                  <a:pt x="205517" y="434331"/>
                </a:cubicBezTo>
                <a:cubicBezTo>
                  <a:pt x="208000" y="431914"/>
                  <a:pt x="211424" y="430705"/>
                  <a:pt x="215721" y="430705"/>
                </a:cubicBezTo>
                <a:close/>
                <a:moveTo>
                  <a:pt x="172281" y="430705"/>
                </a:moveTo>
                <a:cubicBezTo>
                  <a:pt x="176578" y="430705"/>
                  <a:pt x="180002" y="431914"/>
                  <a:pt x="182487" y="434331"/>
                </a:cubicBezTo>
                <a:cubicBezTo>
                  <a:pt x="184971" y="436748"/>
                  <a:pt x="186246" y="440172"/>
                  <a:pt x="186246" y="444200"/>
                </a:cubicBezTo>
                <a:cubicBezTo>
                  <a:pt x="186246" y="448229"/>
                  <a:pt x="184971" y="451518"/>
                  <a:pt x="182487" y="454003"/>
                </a:cubicBezTo>
                <a:cubicBezTo>
                  <a:pt x="180002" y="456487"/>
                  <a:pt x="176377" y="457763"/>
                  <a:pt x="172281" y="457763"/>
                </a:cubicBezTo>
                <a:cubicBezTo>
                  <a:pt x="168186" y="457763"/>
                  <a:pt x="164761" y="456487"/>
                  <a:pt x="162210" y="454003"/>
                </a:cubicBezTo>
                <a:cubicBezTo>
                  <a:pt x="159592" y="451451"/>
                  <a:pt x="158316" y="448363"/>
                  <a:pt x="158316" y="444200"/>
                </a:cubicBezTo>
                <a:cubicBezTo>
                  <a:pt x="158316" y="440038"/>
                  <a:pt x="159659" y="436748"/>
                  <a:pt x="162210" y="434331"/>
                </a:cubicBezTo>
                <a:cubicBezTo>
                  <a:pt x="164761" y="431914"/>
                  <a:pt x="167984" y="430705"/>
                  <a:pt x="172281" y="430705"/>
                </a:cubicBezTo>
                <a:close/>
                <a:moveTo>
                  <a:pt x="1642251" y="427012"/>
                </a:moveTo>
                <a:cubicBezTo>
                  <a:pt x="1647085" y="427012"/>
                  <a:pt x="1650912" y="428221"/>
                  <a:pt x="1653531" y="430638"/>
                </a:cubicBezTo>
                <a:cubicBezTo>
                  <a:pt x="1656149" y="433122"/>
                  <a:pt x="1657492" y="436613"/>
                  <a:pt x="1657492" y="441179"/>
                </a:cubicBezTo>
                <a:cubicBezTo>
                  <a:pt x="1657492" y="445744"/>
                  <a:pt x="1656216" y="449303"/>
                  <a:pt x="1653531" y="451787"/>
                </a:cubicBezTo>
                <a:cubicBezTo>
                  <a:pt x="1650912" y="454271"/>
                  <a:pt x="1647287" y="455547"/>
                  <a:pt x="1642251" y="455547"/>
                </a:cubicBezTo>
                <a:cubicBezTo>
                  <a:pt x="1637216" y="455547"/>
                  <a:pt x="1633389" y="454271"/>
                  <a:pt x="1630770" y="451787"/>
                </a:cubicBezTo>
                <a:cubicBezTo>
                  <a:pt x="1628152" y="449303"/>
                  <a:pt x="1626809" y="445744"/>
                  <a:pt x="1626809" y="441179"/>
                </a:cubicBezTo>
                <a:cubicBezTo>
                  <a:pt x="1626809" y="436613"/>
                  <a:pt x="1628085" y="433055"/>
                  <a:pt x="1630770" y="430638"/>
                </a:cubicBezTo>
                <a:cubicBezTo>
                  <a:pt x="1633389" y="428221"/>
                  <a:pt x="1637216" y="427012"/>
                  <a:pt x="1642251" y="427012"/>
                </a:cubicBezTo>
                <a:close/>
                <a:moveTo>
                  <a:pt x="541419" y="427012"/>
                </a:moveTo>
                <a:cubicBezTo>
                  <a:pt x="546321" y="427012"/>
                  <a:pt x="550080" y="428221"/>
                  <a:pt x="552699" y="430638"/>
                </a:cubicBezTo>
                <a:cubicBezTo>
                  <a:pt x="555317" y="433122"/>
                  <a:pt x="556660" y="436613"/>
                  <a:pt x="556660" y="441179"/>
                </a:cubicBezTo>
                <a:cubicBezTo>
                  <a:pt x="556660" y="445744"/>
                  <a:pt x="555317" y="449303"/>
                  <a:pt x="552699" y="451787"/>
                </a:cubicBezTo>
                <a:cubicBezTo>
                  <a:pt x="550080" y="454271"/>
                  <a:pt x="546455" y="455547"/>
                  <a:pt x="541419" y="455547"/>
                </a:cubicBezTo>
                <a:cubicBezTo>
                  <a:pt x="536384" y="455547"/>
                  <a:pt x="532557" y="454271"/>
                  <a:pt x="529938" y="451787"/>
                </a:cubicBezTo>
                <a:cubicBezTo>
                  <a:pt x="527320" y="449303"/>
                  <a:pt x="525977" y="445744"/>
                  <a:pt x="525977" y="441179"/>
                </a:cubicBezTo>
                <a:cubicBezTo>
                  <a:pt x="525977" y="436613"/>
                  <a:pt x="527253" y="433055"/>
                  <a:pt x="529938" y="430638"/>
                </a:cubicBezTo>
                <a:cubicBezTo>
                  <a:pt x="532557" y="428221"/>
                  <a:pt x="536384" y="427012"/>
                  <a:pt x="541419" y="427012"/>
                </a:cubicBezTo>
                <a:close/>
                <a:moveTo>
                  <a:pt x="1488232" y="425333"/>
                </a:moveTo>
                <a:lnTo>
                  <a:pt x="1511194" y="425333"/>
                </a:lnTo>
                <a:lnTo>
                  <a:pt x="1511194" y="526245"/>
                </a:lnTo>
                <a:lnTo>
                  <a:pt x="1562355" y="473674"/>
                </a:lnTo>
                <a:lnTo>
                  <a:pt x="1589614" y="473674"/>
                </a:lnTo>
                <a:lnTo>
                  <a:pt x="1548524" y="515704"/>
                </a:lnTo>
                <a:lnTo>
                  <a:pt x="1592232" y="581099"/>
                </a:lnTo>
                <a:lnTo>
                  <a:pt x="1565578" y="581099"/>
                </a:lnTo>
                <a:lnTo>
                  <a:pt x="1532410" y="530609"/>
                </a:lnTo>
                <a:lnTo>
                  <a:pt x="1511194" y="552631"/>
                </a:lnTo>
                <a:lnTo>
                  <a:pt x="1511194" y="581099"/>
                </a:lnTo>
                <a:lnTo>
                  <a:pt x="1488232" y="581099"/>
                </a:lnTo>
                <a:close/>
                <a:moveTo>
                  <a:pt x="605874" y="425333"/>
                </a:moveTo>
                <a:lnTo>
                  <a:pt x="628836" y="425333"/>
                </a:lnTo>
                <a:lnTo>
                  <a:pt x="628836" y="526245"/>
                </a:lnTo>
                <a:lnTo>
                  <a:pt x="679997" y="473674"/>
                </a:lnTo>
                <a:lnTo>
                  <a:pt x="707256" y="473674"/>
                </a:lnTo>
                <a:lnTo>
                  <a:pt x="666099" y="515704"/>
                </a:lnTo>
                <a:lnTo>
                  <a:pt x="709807" y="581099"/>
                </a:lnTo>
                <a:lnTo>
                  <a:pt x="683220" y="581099"/>
                </a:lnTo>
                <a:lnTo>
                  <a:pt x="650052" y="530609"/>
                </a:lnTo>
                <a:lnTo>
                  <a:pt x="628836" y="552631"/>
                </a:lnTo>
                <a:lnTo>
                  <a:pt x="628836" y="581099"/>
                </a:lnTo>
                <a:lnTo>
                  <a:pt x="605874" y="581099"/>
                </a:lnTo>
                <a:close/>
                <a:moveTo>
                  <a:pt x="451317" y="85402"/>
                </a:moveTo>
                <a:cubicBezTo>
                  <a:pt x="440238" y="85402"/>
                  <a:pt x="431242" y="88222"/>
                  <a:pt x="424259" y="93929"/>
                </a:cubicBezTo>
                <a:cubicBezTo>
                  <a:pt x="417209" y="99636"/>
                  <a:pt x="412039" y="108364"/>
                  <a:pt x="408615" y="120047"/>
                </a:cubicBezTo>
                <a:cubicBezTo>
                  <a:pt x="405258" y="131729"/>
                  <a:pt x="403513" y="147373"/>
                  <a:pt x="403513" y="165904"/>
                </a:cubicBezTo>
                <a:cubicBezTo>
                  <a:pt x="403513" y="184434"/>
                  <a:pt x="405191" y="199608"/>
                  <a:pt x="408615" y="211492"/>
                </a:cubicBezTo>
                <a:cubicBezTo>
                  <a:pt x="412039" y="223376"/>
                  <a:pt x="417276" y="232104"/>
                  <a:pt x="424259" y="237811"/>
                </a:cubicBezTo>
                <a:cubicBezTo>
                  <a:pt x="431242" y="243518"/>
                  <a:pt x="440306" y="246338"/>
                  <a:pt x="451317" y="246338"/>
                </a:cubicBezTo>
                <a:cubicBezTo>
                  <a:pt x="462328" y="246338"/>
                  <a:pt x="471391" y="243518"/>
                  <a:pt x="478374" y="237811"/>
                </a:cubicBezTo>
                <a:cubicBezTo>
                  <a:pt x="485357" y="232171"/>
                  <a:pt x="490526" y="223376"/>
                  <a:pt x="493749" y="211492"/>
                </a:cubicBezTo>
                <a:cubicBezTo>
                  <a:pt x="497039" y="199675"/>
                  <a:pt x="498650" y="184770"/>
                  <a:pt x="498650" y="165904"/>
                </a:cubicBezTo>
                <a:cubicBezTo>
                  <a:pt x="498650" y="147037"/>
                  <a:pt x="496972" y="131729"/>
                  <a:pt x="493749" y="120047"/>
                </a:cubicBezTo>
                <a:cubicBezTo>
                  <a:pt x="490459" y="108297"/>
                  <a:pt x="485357" y="99636"/>
                  <a:pt x="478374" y="93929"/>
                </a:cubicBezTo>
                <a:cubicBezTo>
                  <a:pt x="471391" y="88222"/>
                  <a:pt x="462395" y="85402"/>
                  <a:pt x="451317" y="85402"/>
                </a:cubicBezTo>
                <a:close/>
                <a:moveTo>
                  <a:pt x="1515894" y="82918"/>
                </a:moveTo>
                <a:lnTo>
                  <a:pt x="1489038" y="194640"/>
                </a:lnTo>
                <a:lnTo>
                  <a:pt x="1542213" y="194640"/>
                </a:lnTo>
                <a:close/>
                <a:moveTo>
                  <a:pt x="1448082" y="4901"/>
                </a:moveTo>
                <a:lnTo>
                  <a:pt x="1584713" y="4901"/>
                </a:lnTo>
                <a:lnTo>
                  <a:pt x="1689586" y="326906"/>
                </a:lnTo>
                <a:lnTo>
                  <a:pt x="1573433" y="326906"/>
                </a:lnTo>
                <a:lnTo>
                  <a:pt x="1558797" y="265405"/>
                </a:lnTo>
                <a:lnTo>
                  <a:pt x="1471984" y="265405"/>
                </a:lnTo>
                <a:lnTo>
                  <a:pt x="1456878" y="326906"/>
                </a:lnTo>
                <a:lnTo>
                  <a:pt x="1343679" y="326906"/>
                </a:lnTo>
                <a:close/>
                <a:moveTo>
                  <a:pt x="1205638" y="4901"/>
                </a:moveTo>
                <a:lnTo>
                  <a:pt x="1319307" y="4901"/>
                </a:lnTo>
                <a:lnTo>
                  <a:pt x="1319307" y="194237"/>
                </a:lnTo>
                <a:cubicBezTo>
                  <a:pt x="1319307" y="237811"/>
                  <a:pt x="1306349" y="271650"/>
                  <a:pt x="1280298" y="295686"/>
                </a:cubicBezTo>
                <a:cubicBezTo>
                  <a:pt x="1254248" y="319789"/>
                  <a:pt x="1216717" y="331807"/>
                  <a:pt x="1167570" y="331807"/>
                </a:cubicBezTo>
                <a:cubicBezTo>
                  <a:pt x="1131448" y="331807"/>
                  <a:pt x="1102578" y="325496"/>
                  <a:pt x="1080959" y="312807"/>
                </a:cubicBezTo>
                <a:cubicBezTo>
                  <a:pt x="1059340" y="300117"/>
                  <a:pt x="1044569" y="282661"/>
                  <a:pt x="1036579" y="260571"/>
                </a:cubicBezTo>
                <a:cubicBezTo>
                  <a:pt x="1028589" y="238482"/>
                  <a:pt x="1026709" y="213439"/>
                  <a:pt x="1030939" y="185441"/>
                </a:cubicBezTo>
                <a:lnTo>
                  <a:pt x="1143668" y="166441"/>
                </a:lnTo>
                <a:cubicBezTo>
                  <a:pt x="1139438" y="196989"/>
                  <a:pt x="1139975" y="217937"/>
                  <a:pt x="1145346" y="229351"/>
                </a:cubicBezTo>
                <a:cubicBezTo>
                  <a:pt x="1150718" y="240698"/>
                  <a:pt x="1160050" y="246405"/>
                  <a:pt x="1173411" y="246405"/>
                </a:cubicBezTo>
                <a:cubicBezTo>
                  <a:pt x="1184422" y="246405"/>
                  <a:pt x="1192546" y="241705"/>
                  <a:pt x="1197783" y="232238"/>
                </a:cubicBezTo>
                <a:cubicBezTo>
                  <a:pt x="1202953" y="222838"/>
                  <a:pt x="1205571" y="207396"/>
                  <a:pt x="1205571" y="185911"/>
                </a:cubicBezTo>
                <a:lnTo>
                  <a:pt x="1205638" y="185911"/>
                </a:lnTo>
                <a:close/>
                <a:moveTo>
                  <a:pt x="665494" y="4901"/>
                </a:moveTo>
                <a:lnTo>
                  <a:pt x="779163" y="4901"/>
                </a:lnTo>
                <a:lnTo>
                  <a:pt x="779163" y="123471"/>
                </a:lnTo>
                <a:lnTo>
                  <a:pt x="867452" y="123471"/>
                </a:lnTo>
                <a:lnTo>
                  <a:pt x="867452" y="4901"/>
                </a:lnTo>
                <a:lnTo>
                  <a:pt x="981188" y="4901"/>
                </a:lnTo>
                <a:lnTo>
                  <a:pt x="981188" y="326906"/>
                </a:lnTo>
                <a:lnTo>
                  <a:pt x="867452" y="326906"/>
                </a:lnTo>
                <a:lnTo>
                  <a:pt x="867452" y="206859"/>
                </a:lnTo>
                <a:lnTo>
                  <a:pt x="779163" y="206859"/>
                </a:lnTo>
                <a:lnTo>
                  <a:pt x="779163" y="326906"/>
                </a:lnTo>
                <a:lnTo>
                  <a:pt x="665494" y="326906"/>
                </a:lnTo>
                <a:close/>
                <a:moveTo>
                  <a:pt x="0" y="4901"/>
                </a:moveTo>
                <a:lnTo>
                  <a:pt x="113669" y="4901"/>
                </a:lnTo>
                <a:lnTo>
                  <a:pt x="113669" y="243451"/>
                </a:lnTo>
                <a:lnTo>
                  <a:pt x="259564" y="243451"/>
                </a:lnTo>
                <a:lnTo>
                  <a:pt x="259564" y="326906"/>
                </a:lnTo>
                <a:lnTo>
                  <a:pt x="0" y="326906"/>
                </a:lnTo>
                <a:close/>
                <a:moveTo>
                  <a:pt x="451317" y="0"/>
                </a:moveTo>
                <a:cubicBezTo>
                  <a:pt x="485491" y="0"/>
                  <a:pt x="514764" y="6513"/>
                  <a:pt x="539136" y="19538"/>
                </a:cubicBezTo>
                <a:cubicBezTo>
                  <a:pt x="563575" y="32563"/>
                  <a:pt x="582240" y="51429"/>
                  <a:pt x="595265" y="76137"/>
                </a:cubicBezTo>
                <a:cubicBezTo>
                  <a:pt x="608291" y="100845"/>
                  <a:pt x="614803" y="130789"/>
                  <a:pt x="614803" y="165904"/>
                </a:cubicBezTo>
                <a:cubicBezTo>
                  <a:pt x="614803" y="201018"/>
                  <a:pt x="608291" y="230963"/>
                  <a:pt x="595265" y="255670"/>
                </a:cubicBezTo>
                <a:cubicBezTo>
                  <a:pt x="582240" y="280378"/>
                  <a:pt x="563508" y="299244"/>
                  <a:pt x="539136" y="312270"/>
                </a:cubicBezTo>
                <a:cubicBezTo>
                  <a:pt x="514764" y="325295"/>
                  <a:pt x="485088" y="331807"/>
                  <a:pt x="451317" y="331807"/>
                </a:cubicBezTo>
                <a:cubicBezTo>
                  <a:pt x="417545" y="331807"/>
                  <a:pt x="388339" y="325295"/>
                  <a:pt x="363766" y="312270"/>
                </a:cubicBezTo>
                <a:cubicBezTo>
                  <a:pt x="339192" y="299244"/>
                  <a:pt x="320326" y="280378"/>
                  <a:pt x="307166" y="255670"/>
                </a:cubicBezTo>
                <a:cubicBezTo>
                  <a:pt x="294007" y="230963"/>
                  <a:pt x="287427" y="201018"/>
                  <a:pt x="287427" y="165904"/>
                </a:cubicBezTo>
                <a:cubicBezTo>
                  <a:pt x="287427" y="130789"/>
                  <a:pt x="294007" y="100845"/>
                  <a:pt x="307166" y="76137"/>
                </a:cubicBezTo>
                <a:cubicBezTo>
                  <a:pt x="320326" y="51429"/>
                  <a:pt x="339192" y="32563"/>
                  <a:pt x="363766" y="19538"/>
                </a:cubicBezTo>
                <a:cubicBezTo>
                  <a:pt x="388272" y="6513"/>
                  <a:pt x="417142" y="0"/>
                  <a:pt x="451317" y="0"/>
                </a:cubicBezTo>
                <a:close/>
              </a:path>
            </a:pathLst>
          </a:custGeom>
          <a:solidFill>
            <a:schemeClr val="tx1"/>
          </a:solidFill>
          <a:ln w="669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987271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B9EAC83-5059-3927-03EB-40B45EED2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BA653EB8-BD2A-C35D-45C1-68E13F450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74F1E-ED65-4CD8-9C81-FEE4DEC60BAA}" type="datetime1">
              <a:rPr lang="en-GB" smtClean="0"/>
              <a:t>16/09/2026</a:t>
            </a:fld>
            <a:endParaRPr lang="en-GB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E7683C38-04E3-14BA-5045-3887E31C8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9069BF11-1CD5-3D0C-6E40-6575C9678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0B45A-2FC5-4F66-84B7-B6ADD88502F9}" type="slidenum">
              <a:rPr lang="en-GB" smtClean="0"/>
              <a:t>‹#›</a:t>
            </a:fld>
            <a:endParaRPr lang="en-GB"/>
          </a:p>
        </p:txBody>
      </p:sp>
      <p:sp>
        <p:nvSpPr>
          <p:cNvPr id="6" name="Vapaamuotoinen: Muoto 5">
            <a:extLst>
              <a:ext uri="{FF2B5EF4-FFF2-40B4-BE49-F238E27FC236}">
                <a16:creationId xmlns:a16="http://schemas.microsoft.com/office/drawing/2014/main" id="{878BE651-7A8A-AF80-5DC1-A24DE18A9B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81642" y="5998542"/>
            <a:ext cx="1689586" cy="626150"/>
          </a:xfrm>
          <a:custGeom>
            <a:avLst/>
            <a:gdLst>
              <a:gd name="connsiteX0" fmla="*/ 808705 w 1689586"/>
              <a:gd name="connsiteY0" fmla="*/ 532221 h 626150"/>
              <a:gd name="connsiteX1" fmla="*/ 781647 w 1689586"/>
              <a:gd name="connsiteY1" fmla="*/ 537793 h 626150"/>
              <a:gd name="connsiteX2" fmla="*/ 768085 w 1689586"/>
              <a:gd name="connsiteY2" fmla="*/ 542762 h 626150"/>
              <a:gd name="connsiteX3" fmla="*/ 763587 w 1689586"/>
              <a:gd name="connsiteY3" fmla="*/ 552229 h 626150"/>
              <a:gd name="connsiteX4" fmla="*/ 768219 w 1689586"/>
              <a:gd name="connsiteY4" fmla="*/ 561763 h 626150"/>
              <a:gd name="connsiteX5" fmla="*/ 780573 w 1689586"/>
              <a:gd name="connsiteY5" fmla="*/ 565321 h 626150"/>
              <a:gd name="connsiteX6" fmla="*/ 790980 w 1689586"/>
              <a:gd name="connsiteY6" fmla="*/ 564045 h 626150"/>
              <a:gd name="connsiteX7" fmla="*/ 800111 w 1689586"/>
              <a:gd name="connsiteY7" fmla="*/ 559883 h 626150"/>
              <a:gd name="connsiteX8" fmla="*/ 806422 w 1689586"/>
              <a:gd name="connsiteY8" fmla="*/ 552363 h 626150"/>
              <a:gd name="connsiteX9" fmla="*/ 806422 w 1689586"/>
              <a:gd name="connsiteY9" fmla="*/ 552296 h 626150"/>
              <a:gd name="connsiteX10" fmla="*/ 808705 w 1689586"/>
              <a:gd name="connsiteY10" fmla="*/ 541218 h 626150"/>
              <a:gd name="connsiteX11" fmla="*/ 214647 w 1689586"/>
              <a:gd name="connsiteY11" fmla="*/ 532221 h 626150"/>
              <a:gd name="connsiteX12" fmla="*/ 187589 w 1689586"/>
              <a:gd name="connsiteY12" fmla="*/ 537793 h 626150"/>
              <a:gd name="connsiteX13" fmla="*/ 174027 w 1689586"/>
              <a:gd name="connsiteY13" fmla="*/ 542762 h 626150"/>
              <a:gd name="connsiteX14" fmla="*/ 169529 w 1689586"/>
              <a:gd name="connsiteY14" fmla="*/ 552229 h 626150"/>
              <a:gd name="connsiteX15" fmla="*/ 174161 w 1689586"/>
              <a:gd name="connsiteY15" fmla="*/ 561763 h 626150"/>
              <a:gd name="connsiteX16" fmla="*/ 186515 w 1689586"/>
              <a:gd name="connsiteY16" fmla="*/ 565321 h 626150"/>
              <a:gd name="connsiteX17" fmla="*/ 196923 w 1689586"/>
              <a:gd name="connsiteY17" fmla="*/ 564045 h 626150"/>
              <a:gd name="connsiteX18" fmla="*/ 206053 w 1689586"/>
              <a:gd name="connsiteY18" fmla="*/ 559883 h 626150"/>
              <a:gd name="connsiteX19" fmla="*/ 212364 w 1689586"/>
              <a:gd name="connsiteY19" fmla="*/ 552363 h 626150"/>
              <a:gd name="connsiteX20" fmla="*/ 212364 w 1689586"/>
              <a:gd name="connsiteY20" fmla="*/ 552296 h 626150"/>
              <a:gd name="connsiteX21" fmla="*/ 214647 w 1689586"/>
              <a:gd name="connsiteY21" fmla="*/ 541218 h 626150"/>
              <a:gd name="connsiteX22" fmla="*/ 1089217 w 1689586"/>
              <a:gd name="connsiteY22" fmla="*/ 489990 h 626150"/>
              <a:gd name="connsiteX23" fmla="*/ 1073439 w 1689586"/>
              <a:gd name="connsiteY23" fmla="*/ 494622 h 626150"/>
              <a:gd name="connsiteX24" fmla="*/ 1062898 w 1689586"/>
              <a:gd name="connsiteY24" fmla="*/ 507513 h 626150"/>
              <a:gd name="connsiteX25" fmla="*/ 1059138 w 1689586"/>
              <a:gd name="connsiteY25" fmla="*/ 527387 h 626150"/>
              <a:gd name="connsiteX26" fmla="*/ 1062763 w 1689586"/>
              <a:gd name="connsiteY26" fmla="*/ 547126 h 626150"/>
              <a:gd name="connsiteX27" fmla="*/ 1073103 w 1689586"/>
              <a:gd name="connsiteY27" fmla="*/ 560017 h 626150"/>
              <a:gd name="connsiteX28" fmla="*/ 1088814 w 1689586"/>
              <a:gd name="connsiteY28" fmla="*/ 564515 h 626150"/>
              <a:gd name="connsiteX29" fmla="*/ 1110634 w 1689586"/>
              <a:gd name="connsiteY29" fmla="*/ 554646 h 626150"/>
              <a:gd name="connsiteX30" fmla="*/ 1110567 w 1689586"/>
              <a:gd name="connsiteY30" fmla="*/ 554646 h 626150"/>
              <a:gd name="connsiteX31" fmla="*/ 1118423 w 1689586"/>
              <a:gd name="connsiteY31" fmla="*/ 527387 h 626150"/>
              <a:gd name="connsiteX32" fmla="*/ 1110702 w 1689586"/>
              <a:gd name="connsiteY32" fmla="*/ 499993 h 626150"/>
              <a:gd name="connsiteX33" fmla="*/ 1089217 w 1689586"/>
              <a:gd name="connsiteY33" fmla="*/ 489990 h 626150"/>
              <a:gd name="connsiteX34" fmla="*/ 1630636 w 1689586"/>
              <a:gd name="connsiteY34" fmla="*/ 473674 h 626150"/>
              <a:gd name="connsiteX35" fmla="*/ 1653598 w 1689586"/>
              <a:gd name="connsiteY35" fmla="*/ 473674 h 626150"/>
              <a:gd name="connsiteX36" fmla="*/ 1653598 w 1689586"/>
              <a:gd name="connsiteY36" fmla="*/ 581099 h 626150"/>
              <a:gd name="connsiteX37" fmla="*/ 1630636 w 1689586"/>
              <a:gd name="connsiteY37" fmla="*/ 581099 h 626150"/>
              <a:gd name="connsiteX38" fmla="*/ 529804 w 1689586"/>
              <a:gd name="connsiteY38" fmla="*/ 473674 h 626150"/>
              <a:gd name="connsiteX39" fmla="*/ 552766 w 1689586"/>
              <a:gd name="connsiteY39" fmla="*/ 473674 h 626150"/>
              <a:gd name="connsiteX40" fmla="*/ 552766 w 1689586"/>
              <a:gd name="connsiteY40" fmla="*/ 581099 h 626150"/>
              <a:gd name="connsiteX41" fmla="*/ 529804 w 1689586"/>
              <a:gd name="connsiteY41" fmla="*/ 581099 h 626150"/>
              <a:gd name="connsiteX42" fmla="*/ 382162 w 1689586"/>
              <a:gd name="connsiteY42" fmla="*/ 473674 h 626150"/>
              <a:gd name="connsiteX43" fmla="*/ 407340 w 1689586"/>
              <a:gd name="connsiteY43" fmla="*/ 473674 h 626150"/>
              <a:gd name="connsiteX44" fmla="*/ 437821 w 1689586"/>
              <a:gd name="connsiteY44" fmla="*/ 561091 h 626150"/>
              <a:gd name="connsiteX45" fmla="*/ 468974 w 1689586"/>
              <a:gd name="connsiteY45" fmla="*/ 473674 h 626150"/>
              <a:gd name="connsiteX46" fmla="*/ 493078 w 1689586"/>
              <a:gd name="connsiteY46" fmla="*/ 473674 h 626150"/>
              <a:gd name="connsiteX47" fmla="*/ 450309 w 1689586"/>
              <a:gd name="connsiteY47" fmla="*/ 581099 h 626150"/>
              <a:gd name="connsiteX48" fmla="*/ 425132 w 1689586"/>
              <a:gd name="connsiteY48" fmla="*/ 581099 h 626150"/>
              <a:gd name="connsiteX49" fmla="*/ 1187242 w 1689586"/>
              <a:gd name="connsiteY49" fmla="*/ 473607 h 626150"/>
              <a:gd name="connsiteX50" fmla="*/ 1210204 w 1689586"/>
              <a:gd name="connsiteY50" fmla="*/ 473607 h 626150"/>
              <a:gd name="connsiteX51" fmla="*/ 1210204 w 1689586"/>
              <a:gd name="connsiteY51" fmla="*/ 538733 h 626150"/>
              <a:gd name="connsiteX52" fmla="*/ 1216448 w 1689586"/>
              <a:gd name="connsiteY52" fmla="*/ 558808 h 626150"/>
              <a:gd name="connsiteX53" fmla="*/ 1233837 w 1689586"/>
              <a:gd name="connsiteY53" fmla="*/ 564314 h 626150"/>
              <a:gd name="connsiteX54" fmla="*/ 1244244 w 1689586"/>
              <a:gd name="connsiteY54" fmla="*/ 562501 h 626150"/>
              <a:gd name="connsiteX55" fmla="*/ 1253375 w 1689586"/>
              <a:gd name="connsiteY55" fmla="*/ 556727 h 626150"/>
              <a:gd name="connsiteX56" fmla="*/ 1259686 w 1689586"/>
              <a:gd name="connsiteY56" fmla="*/ 546521 h 626150"/>
              <a:gd name="connsiteX57" fmla="*/ 1261969 w 1689586"/>
              <a:gd name="connsiteY57" fmla="*/ 531885 h 626150"/>
              <a:gd name="connsiteX58" fmla="*/ 1262103 w 1689586"/>
              <a:gd name="connsiteY58" fmla="*/ 531885 h 626150"/>
              <a:gd name="connsiteX59" fmla="*/ 1262103 w 1689586"/>
              <a:gd name="connsiteY59" fmla="*/ 473674 h 626150"/>
              <a:gd name="connsiteX60" fmla="*/ 1285065 w 1689586"/>
              <a:gd name="connsiteY60" fmla="*/ 473674 h 626150"/>
              <a:gd name="connsiteX61" fmla="*/ 1285065 w 1689586"/>
              <a:gd name="connsiteY61" fmla="*/ 581099 h 626150"/>
              <a:gd name="connsiteX62" fmla="*/ 1264856 w 1689586"/>
              <a:gd name="connsiteY62" fmla="*/ 581099 h 626150"/>
              <a:gd name="connsiteX63" fmla="*/ 1263782 w 1689586"/>
              <a:gd name="connsiteY63" fmla="*/ 563709 h 626150"/>
              <a:gd name="connsiteX64" fmla="*/ 1248743 w 1689586"/>
              <a:gd name="connsiteY64" fmla="*/ 578547 h 626150"/>
              <a:gd name="connsiteX65" fmla="*/ 1226385 w 1689586"/>
              <a:gd name="connsiteY65" fmla="*/ 583247 h 626150"/>
              <a:gd name="connsiteX66" fmla="*/ 1206914 w 1689586"/>
              <a:gd name="connsiteY66" fmla="*/ 579353 h 626150"/>
              <a:gd name="connsiteX67" fmla="*/ 1192613 w 1689586"/>
              <a:gd name="connsiteY67" fmla="*/ 566865 h 626150"/>
              <a:gd name="connsiteX68" fmla="*/ 1187242 w 1689586"/>
              <a:gd name="connsiteY68" fmla="*/ 544507 h 626150"/>
              <a:gd name="connsiteX69" fmla="*/ 885379 w 1689586"/>
              <a:gd name="connsiteY69" fmla="*/ 473607 h 626150"/>
              <a:gd name="connsiteX70" fmla="*/ 908341 w 1689586"/>
              <a:gd name="connsiteY70" fmla="*/ 473607 h 626150"/>
              <a:gd name="connsiteX71" fmla="*/ 908341 w 1689586"/>
              <a:gd name="connsiteY71" fmla="*/ 538733 h 626150"/>
              <a:gd name="connsiteX72" fmla="*/ 914585 w 1689586"/>
              <a:gd name="connsiteY72" fmla="*/ 558808 h 626150"/>
              <a:gd name="connsiteX73" fmla="*/ 931974 w 1689586"/>
              <a:gd name="connsiteY73" fmla="*/ 564314 h 626150"/>
              <a:gd name="connsiteX74" fmla="*/ 942381 w 1689586"/>
              <a:gd name="connsiteY74" fmla="*/ 562501 h 626150"/>
              <a:gd name="connsiteX75" fmla="*/ 951512 w 1689586"/>
              <a:gd name="connsiteY75" fmla="*/ 556727 h 626150"/>
              <a:gd name="connsiteX76" fmla="*/ 957823 w 1689586"/>
              <a:gd name="connsiteY76" fmla="*/ 546521 h 626150"/>
              <a:gd name="connsiteX77" fmla="*/ 960106 w 1689586"/>
              <a:gd name="connsiteY77" fmla="*/ 531885 h 626150"/>
              <a:gd name="connsiteX78" fmla="*/ 960241 w 1689586"/>
              <a:gd name="connsiteY78" fmla="*/ 531885 h 626150"/>
              <a:gd name="connsiteX79" fmla="*/ 960241 w 1689586"/>
              <a:gd name="connsiteY79" fmla="*/ 473674 h 626150"/>
              <a:gd name="connsiteX80" fmla="*/ 983202 w 1689586"/>
              <a:gd name="connsiteY80" fmla="*/ 473674 h 626150"/>
              <a:gd name="connsiteX81" fmla="*/ 983202 w 1689586"/>
              <a:gd name="connsiteY81" fmla="*/ 581099 h 626150"/>
              <a:gd name="connsiteX82" fmla="*/ 962993 w 1689586"/>
              <a:gd name="connsiteY82" fmla="*/ 581099 h 626150"/>
              <a:gd name="connsiteX83" fmla="*/ 961919 w 1689586"/>
              <a:gd name="connsiteY83" fmla="*/ 563709 h 626150"/>
              <a:gd name="connsiteX84" fmla="*/ 946880 w 1689586"/>
              <a:gd name="connsiteY84" fmla="*/ 578547 h 626150"/>
              <a:gd name="connsiteX85" fmla="*/ 924522 w 1689586"/>
              <a:gd name="connsiteY85" fmla="*/ 583247 h 626150"/>
              <a:gd name="connsiteX86" fmla="*/ 905051 w 1689586"/>
              <a:gd name="connsiteY86" fmla="*/ 579353 h 626150"/>
              <a:gd name="connsiteX87" fmla="*/ 890750 w 1689586"/>
              <a:gd name="connsiteY87" fmla="*/ 566865 h 626150"/>
              <a:gd name="connsiteX88" fmla="*/ 885379 w 1689586"/>
              <a:gd name="connsiteY88" fmla="*/ 544507 h 626150"/>
              <a:gd name="connsiteX89" fmla="*/ 347569 w 1689586"/>
              <a:gd name="connsiteY89" fmla="*/ 471530 h 626150"/>
              <a:gd name="connsiteX90" fmla="*/ 353963 w 1689586"/>
              <a:gd name="connsiteY90" fmla="*/ 472063 h 626150"/>
              <a:gd name="connsiteX91" fmla="*/ 359334 w 1689586"/>
              <a:gd name="connsiteY91" fmla="*/ 473674 h 626150"/>
              <a:gd name="connsiteX92" fmla="*/ 356112 w 1689586"/>
              <a:gd name="connsiteY92" fmla="*/ 493884 h 626150"/>
              <a:gd name="connsiteX93" fmla="*/ 350875 w 1689586"/>
              <a:gd name="connsiteY93" fmla="*/ 492474 h 626150"/>
              <a:gd name="connsiteX94" fmla="*/ 343019 w 1689586"/>
              <a:gd name="connsiteY94" fmla="*/ 491937 h 626150"/>
              <a:gd name="connsiteX95" fmla="*/ 329927 w 1689586"/>
              <a:gd name="connsiteY95" fmla="*/ 495495 h 626150"/>
              <a:gd name="connsiteX96" fmla="*/ 319319 w 1689586"/>
              <a:gd name="connsiteY96" fmla="*/ 506103 h 626150"/>
              <a:gd name="connsiteX97" fmla="*/ 315157 w 1689586"/>
              <a:gd name="connsiteY97" fmla="*/ 524164 h 626150"/>
              <a:gd name="connsiteX98" fmla="*/ 315157 w 1689586"/>
              <a:gd name="connsiteY98" fmla="*/ 581099 h 626150"/>
              <a:gd name="connsiteX99" fmla="*/ 292194 w 1689586"/>
              <a:gd name="connsiteY99" fmla="*/ 581099 h 626150"/>
              <a:gd name="connsiteX100" fmla="*/ 292194 w 1689586"/>
              <a:gd name="connsiteY100" fmla="*/ 473674 h 626150"/>
              <a:gd name="connsiteX101" fmla="*/ 311732 w 1689586"/>
              <a:gd name="connsiteY101" fmla="*/ 473674 h 626150"/>
              <a:gd name="connsiteX102" fmla="*/ 313880 w 1689586"/>
              <a:gd name="connsiteY102" fmla="*/ 493011 h 626150"/>
              <a:gd name="connsiteX103" fmla="*/ 326637 w 1689586"/>
              <a:gd name="connsiteY103" fmla="*/ 477032 h 626150"/>
              <a:gd name="connsiteX104" fmla="*/ 1094454 w 1689586"/>
              <a:gd name="connsiteY104" fmla="*/ 471526 h 626150"/>
              <a:gd name="connsiteX105" fmla="*/ 1118288 w 1689586"/>
              <a:gd name="connsiteY105" fmla="*/ 478173 h 626150"/>
              <a:gd name="connsiteX106" fmla="*/ 1118221 w 1689586"/>
              <a:gd name="connsiteY106" fmla="*/ 478173 h 626150"/>
              <a:gd name="connsiteX107" fmla="*/ 1135208 w 1689586"/>
              <a:gd name="connsiteY107" fmla="*/ 497174 h 626150"/>
              <a:gd name="connsiteX108" fmla="*/ 1141452 w 1689586"/>
              <a:gd name="connsiteY108" fmla="*/ 527118 h 626150"/>
              <a:gd name="connsiteX109" fmla="*/ 1135141 w 1689586"/>
              <a:gd name="connsiteY109" fmla="*/ 557331 h 626150"/>
              <a:gd name="connsiteX110" fmla="*/ 1117953 w 1689586"/>
              <a:gd name="connsiteY110" fmla="*/ 576533 h 626150"/>
              <a:gd name="connsiteX111" fmla="*/ 1093782 w 1689586"/>
              <a:gd name="connsiteY111" fmla="*/ 583180 h 626150"/>
              <a:gd name="connsiteX112" fmla="*/ 1070350 w 1689586"/>
              <a:gd name="connsiteY112" fmla="*/ 575996 h 626150"/>
              <a:gd name="connsiteX113" fmla="*/ 1059205 w 1689586"/>
              <a:gd name="connsiteY113" fmla="*/ 563240 h 626150"/>
              <a:gd name="connsiteX114" fmla="*/ 1059205 w 1689586"/>
              <a:gd name="connsiteY114" fmla="*/ 626150 h 626150"/>
              <a:gd name="connsiteX115" fmla="*/ 1036243 w 1689586"/>
              <a:gd name="connsiteY115" fmla="*/ 626150 h 626150"/>
              <a:gd name="connsiteX116" fmla="*/ 1036243 w 1689586"/>
              <a:gd name="connsiteY116" fmla="*/ 473607 h 626150"/>
              <a:gd name="connsiteX117" fmla="*/ 1056654 w 1689586"/>
              <a:gd name="connsiteY117" fmla="*/ 473607 h 626150"/>
              <a:gd name="connsiteX118" fmla="*/ 1057795 w 1689586"/>
              <a:gd name="connsiteY118" fmla="*/ 494085 h 626150"/>
              <a:gd name="connsiteX119" fmla="*/ 1063301 w 1689586"/>
              <a:gd name="connsiteY119" fmla="*/ 485223 h 626150"/>
              <a:gd name="connsiteX120" fmla="*/ 1076729 w 1689586"/>
              <a:gd name="connsiteY120" fmla="*/ 475152 h 626150"/>
              <a:gd name="connsiteX121" fmla="*/ 1094454 w 1689586"/>
              <a:gd name="connsiteY121" fmla="*/ 471526 h 626150"/>
              <a:gd name="connsiteX122" fmla="*/ 787421 w 1689586"/>
              <a:gd name="connsiteY122" fmla="*/ 471526 h 626150"/>
              <a:gd name="connsiteX123" fmla="*/ 810182 w 1689586"/>
              <a:gd name="connsiteY123" fmla="*/ 475689 h 626150"/>
              <a:gd name="connsiteX124" fmla="*/ 825758 w 1689586"/>
              <a:gd name="connsiteY124" fmla="*/ 488244 h 626150"/>
              <a:gd name="connsiteX125" fmla="*/ 831465 w 1689586"/>
              <a:gd name="connsiteY125" fmla="*/ 509729 h 626150"/>
              <a:gd name="connsiteX126" fmla="*/ 831465 w 1689586"/>
              <a:gd name="connsiteY126" fmla="*/ 557667 h 626150"/>
              <a:gd name="connsiteX127" fmla="*/ 831465 w 1689586"/>
              <a:gd name="connsiteY127" fmla="*/ 557734 h 626150"/>
              <a:gd name="connsiteX128" fmla="*/ 839388 w 1689586"/>
              <a:gd name="connsiteY128" fmla="*/ 565657 h 626150"/>
              <a:gd name="connsiteX129" fmla="*/ 846908 w 1689586"/>
              <a:gd name="connsiteY129" fmla="*/ 564582 h 626150"/>
              <a:gd name="connsiteX130" fmla="*/ 845632 w 1689586"/>
              <a:gd name="connsiteY130" fmla="*/ 580495 h 626150"/>
              <a:gd name="connsiteX131" fmla="*/ 833144 w 1689586"/>
              <a:gd name="connsiteY131" fmla="*/ 582845 h 626150"/>
              <a:gd name="connsiteX132" fmla="*/ 820790 w 1689586"/>
              <a:gd name="connsiteY132" fmla="*/ 580360 h 626150"/>
              <a:gd name="connsiteX133" fmla="*/ 812196 w 1689586"/>
              <a:gd name="connsiteY133" fmla="*/ 572841 h 626150"/>
              <a:gd name="connsiteX134" fmla="*/ 809981 w 1689586"/>
              <a:gd name="connsiteY134" fmla="*/ 567537 h 626150"/>
              <a:gd name="connsiteX135" fmla="*/ 805885 w 1689586"/>
              <a:gd name="connsiteY135" fmla="*/ 572438 h 626150"/>
              <a:gd name="connsiteX136" fmla="*/ 791920 w 1689586"/>
              <a:gd name="connsiteY136" fmla="*/ 580629 h 626150"/>
              <a:gd name="connsiteX137" fmla="*/ 775806 w 1689586"/>
              <a:gd name="connsiteY137" fmla="*/ 583315 h 626150"/>
              <a:gd name="connsiteX138" fmla="*/ 757678 w 1689586"/>
              <a:gd name="connsiteY138" fmla="*/ 580092 h 626150"/>
              <a:gd name="connsiteX139" fmla="*/ 744989 w 1689586"/>
              <a:gd name="connsiteY139" fmla="*/ 570289 h 626150"/>
              <a:gd name="connsiteX140" fmla="*/ 740356 w 1689586"/>
              <a:gd name="connsiteY140" fmla="*/ 554041 h 626150"/>
              <a:gd name="connsiteX141" fmla="*/ 748211 w 1689586"/>
              <a:gd name="connsiteY141" fmla="*/ 534302 h 626150"/>
              <a:gd name="connsiteX142" fmla="*/ 770435 w 1689586"/>
              <a:gd name="connsiteY142" fmla="*/ 523761 h 626150"/>
              <a:gd name="connsiteX143" fmla="*/ 808705 w 1689586"/>
              <a:gd name="connsiteY143" fmla="*/ 516241 h 626150"/>
              <a:gd name="connsiteX144" fmla="*/ 808705 w 1689586"/>
              <a:gd name="connsiteY144" fmla="*/ 512146 h 626150"/>
              <a:gd name="connsiteX145" fmla="*/ 802797 w 1689586"/>
              <a:gd name="connsiteY145" fmla="*/ 495495 h 626150"/>
              <a:gd name="connsiteX146" fmla="*/ 786549 w 1689586"/>
              <a:gd name="connsiteY146" fmla="*/ 489587 h 626150"/>
              <a:gd name="connsiteX147" fmla="*/ 770032 w 1689586"/>
              <a:gd name="connsiteY147" fmla="*/ 494085 h 626150"/>
              <a:gd name="connsiteX148" fmla="*/ 759961 w 1689586"/>
              <a:gd name="connsiteY148" fmla="*/ 508722 h 626150"/>
              <a:gd name="connsiteX149" fmla="*/ 740625 w 1689586"/>
              <a:gd name="connsiteY149" fmla="*/ 500531 h 626150"/>
              <a:gd name="connsiteX150" fmla="*/ 756604 w 1689586"/>
              <a:gd name="connsiteY150" fmla="*/ 479449 h 626150"/>
              <a:gd name="connsiteX151" fmla="*/ 787421 w 1689586"/>
              <a:gd name="connsiteY151" fmla="*/ 471526 h 626150"/>
              <a:gd name="connsiteX152" fmla="*/ 347518 w 1689586"/>
              <a:gd name="connsiteY152" fmla="*/ 471526 h 626150"/>
              <a:gd name="connsiteX153" fmla="*/ 347585 w 1689586"/>
              <a:gd name="connsiteY153" fmla="*/ 471526 h 626150"/>
              <a:gd name="connsiteX154" fmla="*/ 347569 w 1689586"/>
              <a:gd name="connsiteY154" fmla="*/ 471530 h 626150"/>
              <a:gd name="connsiteX155" fmla="*/ 193363 w 1689586"/>
              <a:gd name="connsiteY155" fmla="*/ 471526 h 626150"/>
              <a:gd name="connsiteX156" fmla="*/ 216124 w 1689586"/>
              <a:gd name="connsiteY156" fmla="*/ 475689 h 626150"/>
              <a:gd name="connsiteX157" fmla="*/ 231700 w 1689586"/>
              <a:gd name="connsiteY157" fmla="*/ 488244 h 626150"/>
              <a:gd name="connsiteX158" fmla="*/ 237407 w 1689586"/>
              <a:gd name="connsiteY158" fmla="*/ 509729 h 626150"/>
              <a:gd name="connsiteX159" fmla="*/ 237407 w 1689586"/>
              <a:gd name="connsiteY159" fmla="*/ 557667 h 626150"/>
              <a:gd name="connsiteX160" fmla="*/ 237407 w 1689586"/>
              <a:gd name="connsiteY160" fmla="*/ 557734 h 626150"/>
              <a:gd name="connsiteX161" fmla="*/ 245330 w 1689586"/>
              <a:gd name="connsiteY161" fmla="*/ 565657 h 626150"/>
              <a:gd name="connsiteX162" fmla="*/ 252850 w 1689586"/>
              <a:gd name="connsiteY162" fmla="*/ 564582 h 626150"/>
              <a:gd name="connsiteX163" fmla="*/ 251574 w 1689586"/>
              <a:gd name="connsiteY163" fmla="*/ 580495 h 626150"/>
              <a:gd name="connsiteX164" fmla="*/ 239086 w 1689586"/>
              <a:gd name="connsiteY164" fmla="*/ 582845 h 626150"/>
              <a:gd name="connsiteX165" fmla="*/ 226732 w 1689586"/>
              <a:gd name="connsiteY165" fmla="*/ 580360 h 626150"/>
              <a:gd name="connsiteX166" fmla="*/ 218138 w 1689586"/>
              <a:gd name="connsiteY166" fmla="*/ 572841 h 626150"/>
              <a:gd name="connsiteX167" fmla="*/ 215923 w 1689586"/>
              <a:gd name="connsiteY167" fmla="*/ 567537 h 626150"/>
              <a:gd name="connsiteX168" fmla="*/ 211827 w 1689586"/>
              <a:gd name="connsiteY168" fmla="*/ 572438 h 626150"/>
              <a:gd name="connsiteX169" fmla="*/ 197862 w 1689586"/>
              <a:gd name="connsiteY169" fmla="*/ 580629 h 626150"/>
              <a:gd name="connsiteX170" fmla="*/ 181748 w 1689586"/>
              <a:gd name="connsiteY170" fmla="*/ 583315 h 626150"/>
              <a:gd name="connsiteX171" fmla="*/ 163620 w 1689586"/>
              <a:gd name="connsiteY171" fmla="*/ 580092 h 626150"/>
              <a:gd name="connsiteX172" fmla="*/ 150931 w 1689586"/>
              <a:gd name="connsiteY172" fmla="*/ 570289 h 626150"/>
              <a:gd name="connsiteX173" fmla="*/ 146298 w 1689586"/>
              <a:gd name="connsiteY173" fmla="*/ 554041 h 626150"/>
              <a:gd name="connsiteX174" fmla="*/ 154153 w 1689586"/>
              <a:gd name="connsiteY174" fmla="*/ 534302 h 626150"/>
              <a:gd name="connsiteX175" fmla="*/ 176377 w 1689586"/>
              <a:gd name="connsiteY175" fmla="*/ 523761 h 626150"/>
              <a:gd name="connsiteX176" fmla="*/ 214647 w 1689586"/>
              <a:gd name="connsiteY176" fmla="*/ 516241 h 626150"/>
              <a:gd name="connsiteX177" fmla="*/ 214647 w 1689586"/>
              <a:gd name="connsiteY177" fmla="*/ 512146 h 626150"/>
              <a:gd name="connsiteX178" fmla="*/ 208738 w 1689586"/>
              <a:gd name="connsiteY178" fmla="*/ 495495 h 626150"/>
              <a:gd name="connsiteX179" fmla="*/ 192491 w 1689586"/>
              <a:gd name="connsiteY179" fmla="*/ 489587 h 626150"/>
              <a:gd name="connsiteX180" fmla="*/ 175974 w 1689586"/>
              <a:gd name="connsiteY180" fmla="*/ 494085 h 626150"/>
              <a:gd name="connsiteX181" fmla="*/ 165904 w 1689586"/>
              <a:gd name="connsiteY181" fmla="*/ 508722 h 626150"/>
              <a:gd name="connsiteX182" fmla="*/ 146567 w 1689586"/>
              <a:gd name="connsiteY182" fmla="*/ 500531 h 626150"/>
              <a:gd name="connsiteX183" fmla="*/ 162546 w 1689586"/>
              <a:gd name="connsiteY183" fmla="*/ 479449 h 626150"/>
              <a:gd name="connsiteX184" fmla="*/ 193363 w 1689586"/>
              <a:gd name="connsiteY184" fmla="*/ 471526 h 626150"/>
              <a:gd name="connsiteX185" fmla="*/ 1395847 w 1689586"/>
              <a:gd name="connsiteY185" fmla="*/ 471459 h 626150"/>
              <a:gd name="connsiteX186" fmla="*/ 1416392 w 1689586"/>
              <a:gd name="connsiteY186" fmla="*/ 475890 h 626150"/>
              <a:gd name="connsiteX187" fmla="*/ 1430894 w 1689586"/>
              <a:gd name="connsiteY187" fmla="*/ 489117 h 626150"/>
              <a:gd name="connsiteX188" fmla="*/ 1436265 w 1689586"/>
              <a:gd name="connsiteY188" fmla="*/ 511475 h 626150"/>
              <a:gd name="connsiteX189" fmla="*/ 1436265 w 1689586"/>
              <a:gd name="connsiteY189" fmla="*/ 581099 h 626150"/>
              <a:gd name="connsiteX190" fmla="*/ 1413303 w 1689586"/>
              <a:gd name="connsiteY190" fmla="*/ 581099 h 626150"/>
              <a:gd name="connsiteX191" fmla="*/ 1413303 w 1689586"/>
              <a:gd name="connsiteY191" fmla="*/ 518591 h 626150"/>
              <a:gd name="connsiteX192" fmla="*/ 1406724 w 1689586"/>
              <a:gd name="connsiteY192" fmla="*/ 496569 h 626150"/>
              <a:gd name="connsiteX193" fmla="*/ 1390274 w 1689586"/>
              <a:gd name="connsiteY193" fmla="*/ 490460 h 626150"/>
              <a:gd name="connsiteX194" fmla="*/ 1376510 w 1689586"/>
              <a:gd name="connsiteY194" fmla="*/ 493817 h 626150"/>
              <a:gd name="connsiteX195" fmla="*/ 1365432 w 1689586"/>
              <a:gd name="connsiteY195" fmla="*/ 504425 h 626150"/>
              <a:gd name="connsiteX196" fmla="*/ 1361001 w 1689586"/>
              <a:gd name="connsiteY196" fmla="*/ 523963 h 626150"/>
              <a:gd name="connsiteX197" fmla="*/ 1361001 w 1689586"/>
              <a:gd name="connsiteY197" fmla="*/ 581099 h 626150"/>
              <a:gd name="connsiteX198" fmla="*/ 1338039 w 1689586"/>
              <a:gd name="connsiteY198" fmla="*/ 581099 h 626150"/>
              <a:gd name="connsiteX199" fmla="*/ 1338039 w 1689586"/>
              <a:gd name="connsiteY199" fmla="*/ 473675 h 626150"/>
              <a:gd name="connsiteX200" fmla="*/ 1358450 w 1689586"/>
              <a:gd name="connsiteY200" fmla="*/ 473675 h 626150"/>
              <a:gd name="connsiteX201" fmla="*/ 1359457 w 1689586"/>
              <a:gd name="connsiteY201" fmla="*/ 492474 h 626150"/>
              <a:gd name="connsiteX202" fmla="*/ 1365634 w 1689586"/>
              <a:gd name="connsiteY202" fmla="*/ 483209 h 626150"/>
              <a:gd name="connsiteX203" fmla="*/ 1379196 w 1689586"/>
              <a:gd name="connsiteY203" fmla="*/ 474279 h 626150"/>
              <a:gd name="connsiteX204" fmla="*/ 1395847 w 1689586"/>
              <a:gd name="connsiteY204" fmla="*/ 471459 h 626150"/>
              <a:gd name="connsiteX205" fmla="*/ 78285 w 1689586"/>
              <a:gd name="connsiteY205" fmla="*/ 439299 h 626150"/>
              <a:gd name="connsiteX206" fmla="*/ 101516 w 1689586"/>
              <a:gd name="connsiteY206" fmla="*/ 439299 h 626150"/>
              <a:gd name="connsiteX207" fmla="*/ 101516 w 1689586"/>
              <a:gd name="connsiteY207" fmla="*/ 530811 h 626150"/>
              <a:gd name="connsiteX208" fmla="*/ 87886 w 1689586"/>
              <a:gd name="connsiteY208" fmla="*/ 569350 h 626150"/>
              <a:gd name="connsiteX209" fmla="*/ 49952 w 1689586"/>
              <a:gd name="connsiteY209" fmla="*/ 583181 h 626150"/>
              <a:gd name="connsiteX210" fmla="*/ 21619 w 1689586"/>
              <a:gd name="connsiteY210" fmla="*/ 576735 h 626150"/>
              <a:gd name="connsiteX211" fmla="*/ 6378 w 1689586"/>
              <a:gd name="connsiteY211" fmla="*/ 558607 h 626150"/>
              <a:gd name="connsiteX212" fmla="*/ 4901 w 1689586"/>
              <a:gd name="connsiteY212" fmla="*/ 531416 h 626150"/>
              <a:gd name="connsiteX213" fmla="*/ 27057 w 1689586"/>
              <a:gd name="connsiteY213" fmla="*/ 527320 h 626150"/>
              <a:gd name="connsiteX214" fmla="*/ 29877 w 1689586"/>
              <a:gd name="connsiteY214" fmla="*/ 554512 h 626150"/>
              <a:gd name="connsiteX215" fmla="*/ 50086 w 1689586"/>
              <a:gd name="connsiteY215" fmla="*/ 563240 h 626150"/>
              <a:gd name="connsiteX216" fmla="*/ 72310 w 1689586"/>
              <a:gd name="connsiteY216" fmla="*/ 553908 h 626150"/>
              <a:gd name="connsiteX217" fmla="*/ 78419 w 1689586"/>
              <a:gd name="connsiteY217" fmla="*/ 526514 h 626150"/>
              <a:gd name="connsiteX218" fmla="*/ 78285 w 1689586"/>
              <a:gd name="connsiteY218" fmla="*/ 526514 h 626150"/>
              <a:gd name="connsiteX219" fmla="*/ 215721 w 1689586"/>
              <a:gd name="connsiteY219" fmla="*/ 430705 h 626150"/>
              <a:gd name="connsiteX220" fmla="*/ 225927 w 1689586"/>
              <a:gd name="connsiteY220" fmla="*/ 434331 h 626150"/>
              <a:gd name="connsiteX221" fmla="*/ 229686 w 1689586"/>
              <a:gd name="connsiteY221" fmla="*/ 444200 h 626150"/>
              <a:gd name="connsiteX222" fmla="*/ 225927 w 1689586"/>
              <a:gd name="connsiteY222" fmla="*/ 454003 h 626150"/>
              <a:gd name="connsiteX223" fmla="*/ 215721 w 1689586"/>
              <a:gd name="connsiteY223" fmla="*/ 457763 h 626150"/>
              <a:gd name="connsiteX224" fmla="*/ 205517 w 1689586"/>
              <a:gd name="connsiteY224" fmla="*/ 454003 h 626150"/>
              <a:gd name="connsiteX225" fmla="*/ 201756 w 1689586"/>
              <a:gd name="connsiteY225" fmla="*/ 444200 h 626150"/>
              <a:gd name="connsiteX226" fmla="*/ 205517 w 1689586"/>
              <a:gd name="connsiteY226" fmla="*/ 434331 h 626150"/>
              <a:gd name="connsiteX227" fmla="*/ 215721 w 1689586"/>
              <a:gd name="connsiteY227" fmla="*/ 430705 h 626150"/>
              <a:gd name="connsiteX228" fmla="*/ 172281 w 1689586"/>
              <a:gd name="connsiteY228" fmla="*/ 430705 h 626150"/>
              <a:gd name="connsiteX229" fmla="*/ 182487 w 1689586"/>
              <a:gd name="connsiteY229" fmla="*/ 434331 h 626150"/>
              <a:gd name="connsiteX230" fmla="*/ 186246 w 1689586"/>
              <a:gd name="connsiteY230" fmla="*/ 444200 h 626150"/>
              <a:gd name="connsiteX231" fmla="*/ 182487 w 1689586"/>
              <a:gd name="connsiteY231" fmla="*/ 454003 h 626150"/>
              <a:gd name="connsiteX232" fmla="*/ 172281 w 1689586"/>
              <a:gd name="connsiteY232" fmla="*/ 457763 h 626150"/>
              <a:gd name="connsiteX233" fmla="*/ 162210 w 1689586"/>
              <a:gd name="connsiteY233" fmla="*/ 454003 h 626150"/>
              <a:gd name="connsiteX234" fmla="*/ 158316 w 1689586"/>
              <a:gd name="connsiteY234" fmla="*/ 444200 h 626150"/>
              <a:gd name="connsiteX235" fmla="*/ 162210 w 1689586"/>
              <a:gd name="connsiteY235" fmla="*/ 434331 h 626150"/>
              <a:gd name="connsiteX236" fmla="*/ 172281 w 1689586"/>
              <a:gd name="connsiteY236" fmla="*/ 430705 h 626150"/>
              <a:gd name="connsiteX237" fmla="*/ 1642251 w 1689586"/>
              <a:gd name="connsiteY237" fmla="*/ 427012 h 626150"/>
              <a:gd name="connsiteX238" fmla="*/ 1653531 w 1689586"/>
              <a:gd name="connsiteY238" fmla="*/ 430638 h 626150"/>
              <a:gd name="connsiteX239" fmla="*/ 1657492 w 1689586"/>
              <a:gd name="connsiteY239" fmla="*/ 441179 h 626150"/>
              <a:gd name="connsiteX240" fmla="*/ 1653531 w 1689586"/>
              <a:gd name="connsiteY240" fmla="*/ 451787 h 626150"/>
              <a:gd name="connsiteX241" fmla="*/ 1642251 w 1689586"/>
              <a:gd name="connsiteY241" fmla="*/ 455547 h 626150"/>
              <a:gd name="connsiteX242" fmla="*/ 1630770 w 1689586"/>
              <a:gd name="connsiteY242" fmla="*/ 451787 h 626150"/>
              <a:gd name="connsiteX243" fmla="*/ 1626809 w 1689586"/>
              <a:gd name="connsiteY243" fmla="*/ 441179 h 626150"/>
              <a:gd name="connsiteX244" fmla="*/ 1630770 w 1689586"/>
              <a:gd name="connsiteY244" fmla="*/ 430638 h 626150"/>
              <a:gd name="connsiteX245" fmla="*/ 1642251 w 1689586"/>
              <a:gd name="connsiteY245" fmla="*/ 427012 h 626150"/>
              <a:gd name="connsiteX246" fmla="*/ 541419 w 1689586"/>
              <a:gd name="connsiteY246" fmla="*/ 427012 h 626150"/>
              <a:gd name="connsiteX247" fmla="*/ 552699 w 1689586"/>
              <a:gd name="connsiteY247" fmla="*/ 430638 h 626150"/>
              <a:gd name="connsiteX248" fmla="*/ 556660 w 1689586"/>
              <a:gd name="connsiteY248" fmla="*/ 441179 h 626150"/>
              <a:gd name="connsiteX249" fmla="*/ 552699 w 1689586"/>
              <a:gd name="connsiteY249" fmla="*/ 451787 h 626150"/>
              <a:gd name="connsiteX250" fmla="*/ 541419 w 1689586"/>
              <a:gd name="connsiteY250" fmla="*/ 455547 h 626150"/>
              <a:gd name="connsiteX251" fmla="*/ 529938 w 1689586"/>
              <a:gd name="connsiteY251" fmla="*/ 451787 h 626150"/>
              <a:gd name="connsiteX252" fmla="*/ 525977 w 1689586"/>
              <a:gd name="connsiteY252" fmla="*/ 441179 h 626150"/>
              <a:gd name="connsiteX253" fmla="*/ 529938 w 1689586"/>
              <a:gd name="connsiteY253" fmla="*/ 430638 h 626150"/>
              <a:gd name="connsiteX254" fmla="*/ 541419 w 1689586"/>
              <a:gd name="connsiteY254" fmla="*/ 427012 h 626150"/>
              <a:gd name="connsiteX255" fmla="*/ 1488232 w 1689586"/>
              <a:gd name="connsiteY255" fmla="*/ 425333 h 626150"/>
              <a:gd name="connsiteX256" fmla="*/ 1511194 w 1689586"/>
              <a:gd name="connsiteY256" fmla="*/ 425333 h 626150"/>
              <a:gd name="connsiteX257" fmla="*/ 1511194 w 1689586"/>
              <a:gd name="connsiteY257" fmla="*/ 526245 h 626150"/>
              <a:gd name="connsiteX258" fmla="*/ 1562355 w 1689586"/>
              <a:gd name="connsiteY258" fmla="*/ 473674 h 626150"/>
              <a:gd name="connsiteX259" fmla="*/ 1589614 w 1689586"/>
              <a:gd name="connsiteY259" fmla="*/ 473674 h 626150"/>
              <a:gd name="connsiteX260" fmla="*/ 1548524 w 1689586"/>
              <a:gd name="connsiteY260" fmla="*/ 515704 h 626150"/>
              <a:gd name="connsiteX261" fmla="*/ 1592232 w 1689586"/>
              <a:gd name="connsiteY261" fmla="*/ 581099 h 626150"/>
              <a:gd name="connsiteX262" fmla="*/ 1565578 w 1689586"/>
              <a:gd name="connsiteY262" fmla="*/ 581099 h 626150"/>
              <a:gd name="connsiteX263" fmla="*/ 1532410 w 1689586"/>
              <a:gd name="connsiteY263" fmla="*/ 530609 h 626150"/>
              <a:gd name="connsiteX264" fmla="*/ 1511194 w 1689586"/>
              <a:gd name="connsiteY264" fmla="*/ 552631 h 626150"/>
              <a:gd name="connsiteX265" fmla="*/ 1511194 w 1689586"/>
              <a:gd name="connsiteY265" fmla="*/ 581099 h 626150"/>
              <a:gd name="connsiteX266" fmla="*/ 1488232 w 1689586"/>
              <a:gd name="connsiteY266" fmla="*/ 581099 h 626150"/>
              <a:gd name="connsiteX267" fmla="*/ 605874 w 1689586"/>
              <a:gd name="connsiteY267" fmla="*/ 425333 h 626150"/>
              <a:gd name="connsiteX268" fmla="*/ 628836 w 1689586"/>
              <a:gd name="connsiteY268" fmla="*/ 425333 h 626150"/>
              <a:gd name="connsiteX269" fmla="*/ 628836 w 1689586"/>
              <a:gd name="connsiteY269" fmla="*/ 526245 h 626150"/>
              <a:gd name="connsiteX270" fmla="*/ 679997 w 1689586"/>
              <a:gd name="connsiteY270" fmla="*/ 473674 h 626150"/>
              <a:gd name="connsiteX271" fmla="*/ 707256 w 1689586"/>
              <a:gd name="connsiteY271" fmla="*/ 473674 h 626150"/>
              <a:gd name="connsiteX272" fmla="*/ 666099 w 1689586"/>
              <a:gd name="connsiteY272" fmla="*/ 515704 h 626150"/>
              <a:gd name="connsiteX273" fmla="*/ 709807 w 1689586"/>
              <a:gd name="connsiteY273" fmla="*/ 581099 h 626150"/>
              <a:gd name="connsiteX274" fmla="*/ 683220 w 1689586"/>
              <a:gd name="connsiteY274" fmla="*/ 581099 h 626150"/>
              <a:gd name="connsiteX275" fmla="*/ 650052 w 1689586"/>
              <a:gd name="connsiteY275" fmla="*/ 530609 h 626150"/>
              <a:gd name="connsiteX276" fmla="*/ 628836 w 1689586"/>
              <a:gd name="connsiteY276" fmla="*/ 552631 h 626150"/>
              <a:gd name="connsiteX277" fmla="*/ 628836 w 1689586"/>
              <a:gd name="connsiteY277" fmla="*/ 581099 h 626150"/>
              <a:gd name="connsiteX278" fmla="*/ 605874 w 1689586"/>
              <a:gd name="connsiteY278" fmla="*/ 581099 h 626150"/>
              <a:gd name="connsiteX279" fmla="*/ 451317 w 1689586"/>
              <a:gd name="connsiteY279" fmla="*/ 85402 h 626150"/>
              <a:gd name="connsiteX280" fmla="*/ 424259 w 1689586"/>
              <a:gd name="connsiteY280" fmla="*/ 93929 h 626150"/>
              <a:gd name="connsiteX281" fmla="*/ 408615 w 1689586"/>
              <a:gd name="connsiteY281" fmla="*/ 120047 h 626150"/>
              <a:gd name="connsiteX282" fmla="*/ 403513 w 1689586"/>
              <a:gd name="connsiteY282" fmla="*/ 165904 h 626150"/>
              <a:gd name="connsiteX283" fmla="*/ 408615 w 1689586"/>
              <a:gd name="connsiteY283" fmla="*/ 211492 h 626150"/>
              <a:gd name="connsiteX284" fmla="*/ 424259 w 1689586"/>
              <a:gd name="connsiteY284" fmla="*/ 237811 h 626150"/>
              <a:gd name="connsiteX285" fmla="*/ 451317 w 1689586"/>
              <a:gd name="connsiteY285" fmla="*/ 246338 h 626150"/>
              <a:gd name="connsiteX286" fmla="*/ 478374 w 1689586"/>
              <a:gd name="connsiteY286" fmla="*/ 237811 h 626150"/>
              <a:gd name="connsiteX287" fmla="*/ 493749 w 1689586"/>
              <a:gd name="connsiteY287" fmla="*/ 211492 h 626150"/>
              <a:gd name="connsiteX288" fmla="*/ 498650 w 1689586"/>
              <a:gd name="connsiteY288" fmla="*/ 165904 h 626150"/>
              <a:gd name="connsiteX289" fmla="*/ 493749 w 1689586"/>
              <a:gd name="connsiteY289" fmla="*/ 120047 h 626150"/>
              <a:gd name="connsiteX290" fmla="*/ 478374 w 1689586"/>
              <a:gd name="connsiteY290" fmla="*/ 93929 h 626150"/>
              <a:gd name="connsiteX291" fmla="*/ 451317 w 1689586"/>
              <a:gd name="connsiteY291" fmla="*/ 85402 h 626150"/>
              <a:gd name="connsiteX292" fmla="*/ 1515894 w 1689586"/>
              <a:gd name="connsiteY292" fmla="*/ 82918 h 626150"/>
              <a:gd name="connsiteX293" fmla="*/ 1489038 w 1689586"/>
              <a:gd name="connsiteY293" fmla="*/ 194640 h 626150"/>
              <a:gd name="connsiteX294" fmla="*/ 1542213 w 1689586"/>
              <a:gd name="connsiteY294" fmla="*/ 194640 h 626150"/>
              <a:gd name="connsiteX295" fmla="*/ 1448082 w 1689586"/>
              <a:gd name="connsiteY295" fmla="*/ 4901 h 626150"/>
              <a:gd name="connsiteX296" fmla="*/ 1584713 w 1689586"/>
              <a:gd name="connsiteY296" fmla="*/ 4901 h 626150"/>
              <a:gd name="connsiteX297" fmla="*/ 1689586 w 1689586"/>
              <a:gd name="connsiteY297" fmla="*/ 326906 h 626150"/>
              <a:gd name="connsiteX298" fmla="*/ 1573433 w 1689586"/>
              <a:gd name="connsiteY298" fmla="*/ 326906 h 626150"/>
              <a:gd name="connsiteX299" fmla="*/ 1558797 w 1689586"/>
              <a:gd name="connsiteY299" fmla="*/ 265405 h 626150"/>
              <a:gd name="connsiteX300" fmla="*/ 1471984 w 1689586"/>
              <a:gd name="connsiteY300" fmla="*/ 265405 h 626150"/>
              <a:gd name="connsiteX301" fmla="*/ 1456878 w 1689586"/>
              <a:gd name="connsiteY301" fmla="*/ 326906 h 626150"/>
              <a:gd name="connsiteX302" fmla="*/ 1343679 w 1689586"/>
              <a:gd name="connsiteY302" fmla="*/ 326906 h 626150"/>
              <a:gd name="connsiteX303" fmla="*/ 1205638 w 1689586"/>
              <a:gd name="connsiteY303" fmla="*/ 4901 h 626150"/>
              <a:gd name="connsiteX304" fmla="*/ 1319307 w 1689586"/>
              <a:gd name="connsiteY304" fmla="*/ 4901 h 626150"/>
              <a:gd name="connsiteX305" fmla="*/ 1319307 w 1689586"/>
              <a:gd name="connsiteY305" fmla="*/ 194237 h 626150"/>
              <a:gd name="connsiteX306" fmla="*/ 1280298 w 1689586"/>
              <a:gd name="connsiteY306" fmla="*/ 295686 h 626150"/>
              <a:gd name="connsiteX307" fmla="*/ 1167570 w 1689586"/>
              <a:gd name="connsiteY307" fmla="*/ 331807 h 626150"/>
              <a:gd name="connsiteX308" fmla="*/ 1080959 w 1689586"/>
              <a:gd name="connsiteY308" fmla="*/ 312807 h 626150"/>
              <a:gd name="connsiteX309" fmla="*/ 1036579 w 1689586"/>
              <a:gd name="connsiteY309" fmla="*/ 260571 h 626150"/>
              <a:gd name="connsiteX310" fmla="*/ 1030939 w 1689586"/>
              <a:gd name="connsiteY310" fmla="*/ 185441 h 626150"/>
              <a:gd name="connsiteX311" fmla="*/ 1143668 w 1689586"/>
              <a:gd name="connsiteY311" fmla="*/ 166441 h 626150"/>
              <a:gd name="connsiteX312" fmla="*/ 1145346 w 1689586"/>
              <a:gd name="connsiteY312" fmla="*/ 229351 h 626150"/>
              <a:gd name="connsiteX313" fmla="*/ 1173411 w 1689586"/>
              <a:gd name="connsiteY313" fmla="*/ 246405 h 626150"/>
              <a:gd name="connsiteX314" fmla="*/ 1197783 w 1689586"/>
              <a:gd name="connsiteY314" fmla="*/ 232238 h 626150"/>
              <a:gd name="connsiteX315" fmla="*/ 1205571 w 1689586"/>
              <a:gd name="connsiteY315" fmla="*/ 185911 h 626150"/>
              <a:gd name="connsiteX316" fmla="*/ 1205638 w 1689586"/>
              <a:gd name="connsiteY316" fmla="*/ 185911 h 626150"/>
              <a:gd name="connsiteX317" fmla="*/ 665494 w 1689586"/>
              <a:gd name="connsiteY317" fmla="*/ 4901 h 626150"/>
              <a:gd name="connsiteX318" fmla="*/ 779163 w 1689586"/>
              <a:gd name="connsiteY318" fmla="*/ 4901 h 626150"/>
              <a:gd name="connsiteX319" fmla="*/ 779163 w 1689586"/>
              <a:gd name="connsiteY319" fmla="*/ 123471 h 626150"/>
              <a:gd name="connsiteX320" fmla="*/ 867452 w 1689586"/>
              <a:gd name="connsiteY320" fmla="*/ 123471 h 626150"/>
              <a:gd name="connsiteX321" fmla="*/ 867452 w 1689586"/>
              <a:gd name="connsiteY321" fmla="*/ 4901 h 626150"/>
              <a:gd name="connsiteX322" fmla="*/ 981188 w 1689586"/>
              <a:gd name="connsiteY322" fmla="*/ 4901 h 626150"/>
              <a:gd name="connsiteX323" fmla="*/ 981188 w 1689586"/>
              <a:gd name="connsiteY323" fmla="*/ 326906 h 626150"/>
              <a:gd name="connsiteX324" fmla="*/ 867452 w 1689586"/>
              <a:gd name="connsiteY324" fmla="*/ 326906 h 626150"/>
              <a:gd name="connsiteX325" fmla="*/ 867452 w 1689586"/>
              <a:gd name="connsiteY325" fmla="*/ 206859 h 626150"/>
              <a:gd name="connsiteX326" fmla="*/ 779163 w 1689586"/>
              <a:gd name="connsiteY326" fmla="*/ 206859 h 626150"/>
              <a:gd name="connsiteX327" fmla="*/ 779163 w 1689586"/>
              <a:gd name="connsiteY327" fmla="*/ 326906 h 626150"/>
              <a:gd name="connsiteX328" fmla="*/ 665494 w 1689586"/>
              <a:gd name="connsiteY328" fmla="*/ 326906 h 626150"/>
              <a:gd name="connsiteX329" fmla="*/ 0 w 1689586"/>
              <a:gd name="connsiteY329" fmla="*/ 4901 h 626150"/>
              <a:gd name="connsiteX330" fmla="*/ 113669 w 1689586"/>
              <a:gd name="connsiteY330" fmla="*/ 4901 h 626150"/>
              <a:gd name="connsiteX331" fmla="*/ 113669 w 1689586"/>
              <a:gd name="connsiteY331" fmla="*/ 243451 h 626150"/>
              <a:gd name="connsiteX332" fmla="*/ 259564 w 1689586"/>
              <a:gd name="connsiteY332" fmla="*/ 243451 h 626150"/>
              <a:gd name="connsiteX333" fmla="*/ 259564 w 1689586"/>
              <a:gd name="connsiteY333" fmla="*/ 326906 h 626150"/>
              <a:gd name="connsiteX334" fmla="*/ 0 w 1689586"/>
              <a:gd name="connsiteY334" fmla="*/ 326906 h 626150"/>
              <a:gd name="connsiteX335" fmla="*/ 451317 w 1689586"/>
              <a:gd name="connsiteY335" fmla="*/ 0 h 626150"/>
              <a:gd name="connsiteX336" fmla="*/ 539136 w 1689586"/>
              <a:gd name="connsiteY336" fmla="*/ 19538 h 626150"/>
              <a:gd name="connsiteX337" fmla="*/ 595265 w 1689586"/>
              <a:gd name="connsiteY337" fmla="*/ 76137 h 626150"/>
              <a:gd name="connsiteX338" fmla="*/ 614803 w 1689586"/>
              <a:gd name="connsiteY338" fmla="*/ 165904 h 626150"/>
              <a:gd name="connsiteX339" fmla="*/ 595265 w 1689586"/>
              <a:gd name="connsiteY339" fmla="*/ 255670 h 626150"/>
              <a:gd name="connsiteX340" fmla="*/ 539136 w 1689586"/>
              <a:gd name="connsiteY340" fmla="*/ 312270 h 626150"/>
              <a:gd name="connsiteX341" fmla="*/ 451317 w 1689586"/>
              <a:gd name="connsiteY341" fmla="*/ 331807 h 626150"/>
              <a:gd name="connsiteX342" fmla="*/ 363766 w 1689586"/>
              <a:gd name="connsiteY342" fmla="*/ 312270 h 626150"/>
              <a:gd name="connsiteX343" fmla="*/ 307166 w 1689586"/>
              <a:gd name="connsiteY343" fmla="*/ 255670 h 626150"/>
              <a:gd name="connsiteX344" fmla="*/ 287427 w 1689586"/>
              <a:gd name="connsiteY344" fmla="*/ 165904 h 626150"/>
              <a:gd name="connsiteX345" fmla="*/ 307166 w 1689586"/>
              <a:gd name="connsiteY345" fmla="*/ 76137 h 626150"/>
              <a:gd name="connsiteX346" fmla="*/ 363766 w 1689586"/>
              <a:gd name="connsiteY346" fmla="*/ 19538 h 626150"/>
              <a:gd name="connsiteX347" fmla="*/ 451317 w 1689586"/>
              <a:gd name="connsiteY347" fmla="*/ 0 h 626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</a:cxnLst>
            <a:rect l="l" t="t" r="r" b="b"/>
            <a:pathLst>
              <a:path w="1689586" h="626150">
                <a:moveTo>
                  <a:pt x="808705" y="532221"/>
                </a:moveTo>
                <a:lnTo>
                  <a:pt x="781647" y="537793"/>
                </a:lnTo>
                <a:cubicBezTo>
                  <a:pt x="775605" y="538935"/>
                  <a:pt x="771106" y="540613"/>
                  <a:pt x="768085" y="542762"/>
                </a:cubicBezTo>
                <a:cubicBezTo>
                  <a:pt x="765064" y="544910"/>
                  <a:pt x="763587" y="548267"/>
                  <a:pt x="763587" y="552229"/>
                </a:cubicBezTo>
                <a:cubicBezTo>
                  <a:pt x="763587" y="556190"/>
                  <a:pt x="765131" y="559413"/>
                  <a:pt x="768219" y="561763"/>
                </a:cubicBezTo>
                <a:cubicBezTo>
                  <a:pt x="771308" y="564112"/>
                  <a:pt x="775403" y="565321"/>
                  <a:pt x="780573" y="565321"/>
                </a:cubicBezTo>
                <a:cubicBezTo>
                  <a:pt x="784132" y="565321"/>
                  <a:pt x="787623" y="564918"/>
                  <a:pt x="790980" y="564045"/>
                </a:cubicBezTo>
                <a:cubicBezTo>
                  <a:pt x="794337" y="563240"/>
                  <a:pt x="797358" y="561830"/>
                  <a:pt x="800111" y="559883"/>
                </a:cubicBezTo>
                <a:cubicBezTo>
                  <a:pt x="802797" y="557936"/>
                  <a:pt x="804945" y="555451"/>
                  <a:pt x="806422" y="552363"/>
                </a:cubicBezTo>
                <a:lnTo>
                  <a:pt x="806422" y="552296"/>
                </a:lnTo>
                <a:cubicBezTo>
                  <a:pt x="807966" y="549207"/>
                  <a:pt x="808705" y="545515"/>
                  <a:pt x="808705" y="541218"/>
                </a:cubicBezTo>
                <a:close/>
                <a:moveTo>
                  <a:pt x="214647" y="532221"/>
                </a:moveTo>
                <a:lnTo>
                  <a:pt x="187589" y="537793"/>
                </a:lnTo>
                <a:cubicBezTo>
                  <a:pt x="181547" y="538935"/>
                  <a:pt x="177048" y="540613"/>
                  <a:pt x="174027" y="542762"/>
                </a:cubicBezTo>
                <a:cubicBezTo>
                  <a:pt x="171006" y="544910"/>
                  <a:pt x="169529" y="548267"/>
                  <a:pt x="169529" y="552229"/>
                </a:cubicBezTo>
                <a:cubicBezTo>
                  <a:pt x="169529" y="556190"/>
                  <a:pt x="171073" y="559413"/>
                  <a:pt x="174161" y="561763"/>
                </a:cubicBezTo>
                <a:cubicBezTo>
                  <a:pt x="177250" y="564112"/>
                  <a:pt x="181346" y="565321"/>
                  <a:pt x="186515" y="565321"/>
                </a:cubicBezTo>
                <a:cubicBezTo>
                  <a:pt x="190073" y="565321"/>
                  <a:pt x="193565" y="564918"/>
                  <a:pt x="196923" y="564045"/>
                </a:cubicBezTo>
                <a:cubicBezTo>
                  <a:pt x="200279" y="563240"/>
                  <a:pt x="203300" y="561830"/>
                  <a:pt x="206053" y="559883"/>
                </a:cubicBezTo>
                <a:cubicBezTo>
                  <a:pt x="208738" y="557936"/>
                  <a:pt x="210887" y="555451"/>
                  <a:pt x="212364" y="552363"/>
                </a:cubicBezTo>
                <a:lnTo>
                  <a:pt x="212364" y="552296"/>
                </a:lnTo>
                <a:cubicBezTo>
                  <a:pt x="213908" y="549207"/>
                  <a:pt x="214647" y="545515"/>
                  <a:pt x="214647" y="541218"/>
                </a:cubicBezTo>
                <a:close/>
                <a:moveTo>
                  <a:pt x="1089217" y="489990"/>
                </a:moveTo>
                <a:cubicBezTo>
                  <a:pt x="1083241" y="489990"/>
                  <a:pt x="1077937" y="491534"/>
                  <a:pt x="1073439" y="494622"/>
                </a:cubicBezTo>
                <a:cubicBezTo>
                  <a:pt x="1068940" y="497711"/>
                  <a:pt x="1065382" y="502008"/>
                  <a:pt x="1062898" y="507513"/>
                </a:cubicBezTo>
                <a:cubicBezTo>
                  <a:pt x="1060414" y="513019"/>
                  <a:pt x="1059138" y="519800"/>
                  <a:pt x="1059138" y="527387"/>
                </a:cubicBezTo>
                <a:cubicBezTo>
                  <a:pt x="1059138" y="534974"/>
                  <a:pt x="1060346" y="541553"/>
                  <a:pt x="1062763" y="547126"/>
                </a:cubicBezTo>
                <a:cubicBezTo>
                  <a:pt x="1065248" y="552699"/>
                  <a:pt x="1068672" y="556996"/>
                  <a:pt x="1073103" y="560017"/>
                </a:cubicBezTo>
                <a:cubicBezTo>
                  <a:pt x="1077534" y="563038"/>
                  <a:pt x="1082771" y="564515"/>
                  <a:pt x="1088814" y="564515"/>
                </a:cubicBezTo>
                <a:cubicBezTo>
                  <a:pt x="1098146" y="564515"/>
                  <a:pt x="1105398" y="561225"/>
                  <a:pt x="1110634" y="554646"/>
                </a:cubicBezTo>
                <a:lnTo>
                  <a:pt x="1110567" y="554646"/>
                </a:lnTo>
                <a:cubicBezTo>
                  <a:pt x="1115804" y="548066"/>
                  <a:pt x="1118423" y="539002"/>
                  <a:pt x="1118423" y="527387"/>
                </a:cubicBezTo>
                <a:cubicBezTo>
                  <a:pt x="1118423" y="515771"/>
                  <a:pt x="1115871" y="506640"/>
                  <a:pt x="1110702" y="499993"/>
                </a:cubicBezTo>
                <a:cubicBezTo>
                  <a:pt x="1105532" y="493347"/>
                  <a:pt x="1098348" y="489990"/>
                  <a:pt x="1089217" y="489990"/>
                </a:cubicBezTo>
                <a:close/>
                <a:moveTo>
                  <a:pt x="1630636" y="473674"/>
                </a:moveTo>
                <a:lnTo>
                  <a:pt x="1653598" y="473674"/>
                </a:lnTo>
                <a:lnTo>
                  <a:pt x="1653598" y="581099"/>
                </a:lnTo>
                <a:lnTo>
                  <a:pt x="1630636" y="581099"/>
                </a:lnTo>
                <a:close/>
                <a:moveTo>
                  <a:pt x="529804" y="473674"/>
                </a:moveTo>
                <a:lnTo>
                  <a:pt x="552766" y="473674"/>
                </a:lnTo>
                <a:lnTo>
                  <a:pt x="552766" y="581099"/>
                </a:lnTo>
                <a:lnTo>
                  <a:pt x="529804" y="581099"/>
                </a:lnTo>
                <a:close/>
                <a:moveTo>
                  <a:pt x="382162" y="473674"/>
                </a:moveTo>
                <a:lnTo>
                  <a:pt x="407340" y="473674"/>
                </a:lnTo>
                <a:lnTo>
                  <a:pt x="437821" y="561091"/>
                </a:lnTo>
                <a:lnTo>
                  <a:pt x="468974" y="473674"/>
                </a:lnTo>
                <a:lnTo>
                  <a:pt x="493078" y="473674"/>
                </a:lnTo>
                <a:lnTo>
                  <a:pt x="450309" y="581099"/>
                </a:lnTo>
                <a:lnTo>
                  <a:pt x="425132" y="581099"/>
                </a:lnTo>
                <a:close/>
                <a:moveTo>
                  <a:pt x="1187242" y="473607"/>
                </a:moveTo>
                <a:lnTo>
                  <a:pt x="1210204" y="473607"/>
                </a:lnTo>
                <a:lnTo>
                  <a:pt x="1210204" y="538733"/>
                </a:lnTo>
                <a:cubicBezTo>
                  <a:pt x="1210204" y="548468"/>
                  <a:pt x="1212285" y="555183"/>
                  <a:pt x="1216448" y="558808"/>
                </a:cubicBezTo>
                <a:cubicBezTo>
                  <a:pt x="1220611" y="562501"/>
                  <a:pt x="1226385" y="564314"/>
                  <a:pt x="1233837" y="564314"/>
                </a:cubicBezTo>
                <a:cubicBezTo>
                  <a:pt x="1237396" y="564314"/>
                  <a:pt x="1240887" y="563709"/>
                  <a:pt x="1244244" y="562501"/>
                </a:cubicBezTo>
                <a:cubicBezTo>
                  <a:pt x="1247601" y="561292"/>
                  <a:pt x="1250622" y="559412"/>
                  <a:pt x="1253375" y="556727"/>
                </a:cubicBezTo>
                <a:cubicBezTo>
                  <a:pt x="1256061" y="554041"/>
                  <a:pt x="1258209" y="550684"/>
                  <a:pt x="1259686" y="546521"/>
                </a:cubicBezTo>
                <a:cubicBezTo>
                  <a:pt x="1261231" y="542359"/>
                  <a:pt x="1261969" y="537457"/>
                  <a:pt x="1261969" y="531885"/>
                </a:cubicBezTo>
                <a:lnTo>
                  <a:pt x="1262103" y="531885"/>
                </a:lnTo>
                <a:lnTo>
                  <a:pt x="1262103" y="473674"/>
                </a:lnTo>
                <a:lnTo>
                  <a:pt x="1285065" y="473674"/>
                </a:lnTo>
                <a:lnTo>
                  <a:pt x="1285065" y="581099"/>
                </a:lnTo>
                <a:lnTo>
                  <a:pt x="1264856" y="581099"/>
                </a:lnTo>
                <a:lnTo>
                  <a:pt x="1263782" y="563709"/>
                </a:lnTo>
                <a:cubicBezTo>
                  <a:pt x="1260022" y="570490"/>
                  <a:pt x="1255054" y="575392"/>
                  <a:pt x="1248743" y="578547"/>
                </a:cubicBezTo>
                <a:cubicBezTo>
                  <a:pt x="1242431" y="581636"/>
                  <a:pt x="1234979" y="583247"/>
                  <a:pt x="1226385" y="583247"/>
                </a:cubicBezTo>
                <a:cubicBezTo>
                  <a:pt x="1219335" y="583247"/>
                  <a:pt x="1212890" y="581904"/>
                  <a:pt x="1206914" y="579353"/>
                </a:cubicBezTo>
                <a:cubicBezTo>
                  <a:pt x="1200939" y="576735"/>
                  <a:pt x="1196172" y="572572"/>
                  <a:pt x="1192613" y="566865"/>
                </a:cubicBezTo>
                <a:cubicBezTo>
                  <a:pt x="1189055" y="561091"/>
                  <a:pt x="1187242" y="553638"/>
                  <a:pt x="1187242" y="544507"/>
                </a:cubicBezTo>
                <a:close/>
                <a:moveTo>
                  <a:pt x="885379" y="473607"/>
                </a:moveTo>
                <a:lnTo>
                  <a:pt x="908341" y="473607"/>
                </a:lnTo>
                <a:lnTo>
                  <a:pt x="908341" y="538733"/>
                </a:lnTo>
                <a:cubicBezTo>
                  <a:pt x="908341" y="548468"/>
                  <a:pt x="910422" y="555115"/>
                  <a:pt x="914585" y="558808"/>
                </a:cubicBezTo>
                <a:cubicBezTo>
                  <a:pt x="918748" y="562501"/>
                  <a:pt x="924522" y="564314"/>
                  <a:pt x="931974" y="564314"/>
                </a:cubicBezTo>
                <a:cubicBezTo>
                  <a:pt x="935533" y="564314"/>
                  <a:pt x="939024" y="563709"/>
                  <a:pt x="942381" y="562501"/>
                </a:cubicBezTo>
                <a:cubicBezTo>
                  <a:pt x="945738" y="561292"/>
                  <a:pt x="948759" y="559412"/>
                  <a:pt x="951512" y="556727"/>
                </a:cubicBezTo>
                <a:cubicBezTo>
                  <a:pt x="954198" y="554041"/>
                  <a:pt x="956346" y="550684"/>
                  <a:pt x="957823" y="546521"/>
                </a:cubicBezTo>
                <a:cubicBezTo>
                  <a:pt x="959368" y="542359"/>
                  <a:pt x="960106" y="537457"/>
                  <a:pt x="960106" y="531885"/>
                </a:cubicBezTo>
                <a:lnTo>
                  <a:pt x="960241" y="531885"/>
                </a:lnTo>
                <a:lnTo>
                  <a:pt x="960241" y="473674"/>
                </a:lnTo>
                <a:lnTo>
                  <a:pt x="983202" y="473674"/>
                </a:lnTo>
                <a:lnTo>
                  <a:pt x="983202" y="581099"/>
                </a:lnTo>
                <a:lnTo>
                  <a:pt x="962993" y="581099"/>
                </a:lnTo>
                <a:lnTo>
                  <a:pt x="961919" y="563709"/>
                </a:lnTo>
                <a:cubicBezTo>
                  <a:pt x="958159" y="570490"/>
                  <a:pt x="953191" y="575392"/>
                  <a:pt x="946880" y="578547"/>
                </a:cubicBezTo>
                <a:cubicBezTo>
                  <a:pt x="940568" y="581636"/>
                  <a:pt x="933116" y="583247"/>
                  <a:pt x="924522" y="583247"/>
                </a:cubicBezTo>
                <a:cubicBezTo>
                  <a:pt x="917472" y="583247"/>
                  <a:pt x="911027" y="581904"/>
                  <a:pt x="905051" y="579353"/>
                </a:cubicBezTo>
                <a:cubicBezTo>
                  <a:pt x="899076" y="576735"/>
                  <a:pt x="894309" y="572572"/>
                  <a:pt x="890750" y="566865"/>
                </a:cubicBezTo>
                <a:cubicBezTo>
                  <a:pt x="887192" y="561091"/>
                  <a:pt x="885379" y="553638"/>
                  <a:pt x="885379" y="544507"/>
                </a:cubicBezTo>
                <a:close/>
                <a:moveTo>
                  <a:pt x="347569" y="471530"/>
                </a:moveTo>
                <a:lnTo>
                  <a:pt x="353963" y="472063"/>
                </a:lnTo>
                <a:cubicBezTo>
                  <a:pt x="356112" y="472399"/>
                  <a:pt x="357924" y="472936"/>
                  <a:pt x="359334" y="473674"/>
                </a:cubicBezTo>
                <a:lnTo>
                  <a:pt x="356112" y="493884"/>
                </a:lnTo>
                <a:cubicBezTo>
                  <a:pt x="354567" y="493279"/>
                  <a:pt x="352822" y="492809"/>
                  <a:pt x="350875" y="492474"/>
                </a:cubicBezTo>
                <a:cubicBezTo>
                  <a:pt x="348928" y="492138"/>
                  <a:pt x="346309" y="491937"/>
                  <a:pt x="343019" y="491937"/>
                </a:cubicBezTo>
                <a:cubicBezTo>
                  <a:pt x="338588" y="491937"/>
                  <a:pt x="334224" y="493145"/>
                  <a:pt x="329927" y="495495"/>
                </a:cubicBezTo>
                <a:cubicBezTo>
                  <a:pt x="325630" y="497845"/>
                  <a:pt x="322139" y="501403"/>
                  <a:pt x="319319" y="506103"/>
                </a:cubicBezTo>
                <a:cubicBezTo>
                  <a:pt x="316566" y="510870"/>
                  <a:pt x="315157" y="516846"/>
                  <a:pt x="315157" y="524164"/>
                </a:cubicBezTo>
                <a:lnTo>
                  <a:pt x="315157" y="581099"/>
                </a:lnTo>
                <a:lnTo>
                  <a:pt x="292194" y="581099"/>
                </a:lnTo>
                <a:lnTo>
                  <a:pt x="292194" y="473674"/>
                </a:lnTo>
                <a:lnTo>
                  <a:pt x="311732" y="473674"/>
                </a:lnTo>
                <a:lnTo>
                  <a:pt x="313880" y="493011"/>
                </a:lnTo>
                <a:cubicBezTo>
                  <a:pt x="316700" y="486028"/>
                  <a:pt x="320997" y="480657"/>
                  <a:pt x="326637" y="477032"/>
                </a:cubicBezTo>
                <a:close/>
                <a:moveTo>
                  <a:pt x="1094454" y="471526"/>
                </a:moveTo>
                <a:cubicBezTo>
                  <a:pt x="1103182" y="471526"/>
                  <a:pt x="1111105" y="473742"/>
                  <a:pt x="1118288" y="478173"/>
                </a:cubicBezTo>
                <a:lnTo>
                  <a:pt x="1118221" y="478173"/>
                </a:lnTo>
                <a:cubicBezTo>
                  <a:pt x="1125405" y="482604"/>
                  <a:pt x="1131045" y="488915"/>
                  <a:pt x="1135208" y="497174"/>
                </a:cubicBezTo>
                <a:cubicBezTo>
                  <a:pt x="1139371" y="505365"/>
                  <a:pt x="1141452" y="515369"/>
                  <a:pt x="1141452" y="527118"/>
                </a:cubicBezTo>
                <a:cubicBezTo>
                  <a:pt x="1141452" y="538868"/>
                  <a:pt x="1139371" y="548939"/>
                  <a:pt x="1135141" y="557331"/>
                </a:cubicBezTo>
                <a:cubicBezTo>
                  <a:pt x="1130911" y="565657"/>
                  <a:pt x="1125204" y="572102"/>
                  <a:pt x="1117953" y="576533"/>
                </a:cubicBezTo>
                <a:cubicBezTo>
                  <a:pt x="1110702" y="580965"/>
                  <a:pt x="1102980" y="583180"/>
                  <a:pt x="1093782" y="583180"/>
                </a:cubicBezTo>
                <a:cubicBezTo>
                  <a:pt x="1084584" y="583180"/>
                  <a:pt x="1076796" y="580830"/>
                  <a:pt x="1070350" y="575996"/>
                </a:cubicBezTo>
                <a:cubicBezTo>
                  <a:pt x="1065650" y="572438"/>
                  <a:pt x="1061958" y="568208"/>
                  <a:pt x="1059205" y="563240"/>
                </a:cubicBezTo>
                <a:lnTo>
                  <a:pt x="1059205" y="626150"/>
                </a:lnTo>
                <a:lnTo>
                  <a:pt x="1036243" y="626150"/>
                </a:lnTo>
                <a:lnTo>
                  <a:pt x="1036243" y="473607"/>
                </a:lnTo>
                <a:lnTo>
                  <a:pt x="1056654" y="473607"/>
                </a:lnTo>
                <a:lnTo>
                  <a:pt x="1057795" y="494085"/>
                </a:lnTo>
                <a:cubicBezTo>
                  <a:pt x="1059339" y="490930"/>
                  <a:pt x="1061085" y="487908"/>
                  <a:pt x="1063301" y="485223"/>
                </a:cubicBezTo>
                <a:cubicBezTo>
                  <a:pt x="1066859" y="480926"/>
                  <a:pt x="1071357" y="477569"/>
                  <a:pt x="1076729" y="475152"/>
                </a:cubicBezTo>
                <a:cubicBezTo>
                  <a:pt x="1082100" y="472735"/>
                  <a:pt x="1088008" y="471526"/>
                  <a:pt x="1094454" y="471526"/>
                </a:cubicBezTo>
                <a:close/>
                <a:moveTo>
                  <a:pt x="787421" y="471526"/>
                </a:moveTo>
                <a:cubicBezTo>
                  <a:pt x="796015" y="471526"/>
                  <a:pt x="803602" y="472869"/>
                  <a:pt x="810182" y="475689"/>
                </a:cubicBezTo>
                <a:cubicBezTo>
                  <a:pt x="816762" y="478441"/>
                  <a:pt x="821931" y="482671"/>
                  <a:pt x="825758" y="488244"/>
                </a:cubicBezTo>
                <a:cubicBezTo>
                  <a:pt x="829585" y="493817"/>
                  <a:pt x="831465" y="501001"/>
                  <a:pt x="831465" y="509729"/>
                </a:cubicBezTo>
                <a:lnTo>
                  <a:pt x="831465" y="557667"/>
                </a:lnTo>
                <a:lnTo>
                  <a:pt x="831465" y="557734"/>
                </a:lnTo>
                <a:cubicBezTo>
                  <a:pt x="831465" y="562971"/>
                  <a:pt x="834084" y="565657"/>
                  <a:pt x="839388" y="565657"/>
                </a:cubicBezTo>
                <a:cubicBezTo>
                  <a:pt x="841939" y="565657"/>
                  <a:pt x="844491" y="565321"/>
                  <a:pt x="846908" y="564582"/>
                </a:cubicBezTo>
                <a:lnTo>
                  <a:pt x="845632" y="580495"/>
                </a:lnTo>
                <a:cubicBezTo>
                  <a:pt x="842275" y="582039"/>
                  <a:pt x="838179" y="582845"/>
                  <a:pt x="833144" y="582845"/>
                </a:cubicBezTo>
                <a:cubicBezTo>
                  <a:pt x="828578" y="582845"/>
                  <a:pt x="824416" y="581972"/>
                  <a:pt x="820790" y="580360"/>
                </a:cubicBezTo>
                <a:cubicBezTo>
                  <a:pt x="817165" y="578749"/>
                  <a:pt x="814278" y="576198"/>
                  <a:pt x="812196" y="572841"/>
                </a:cubicBezTo>
                <a:cubicBezTo>
                  <a:pt x="811256" y="571296"/>
                  <a:pt x="810518" y="569484"/>
                  <a:pt x="809981" y="567537"/>
                </a:cubicBezTo>
                <a:cubicBezTo>
                  <a:pt x="808839" y="569282"/>
                  <a:pt x="807496" y="570961"/>
                  <a:pt x="805885" y="572438"/>
                </a:cubicBezTo>
                <a:cubicBezTo>
                  <a:pt x="801857" y="576131"/>
                  <a:pt x="797224" y="578816"/>
                  <a:pt x="791920" y="580629"/>
                </a:cubicBezTo>
                <a:cubicBezTo>
                  <a:pt x="786616" y="582442"/>
                  <a:pt x="781244" y="583315"/>
                  <a:pt x="775806" y="583315"/>
                </a:cubicBezTo>
                <a:cubicBezTo>
                  <a:pt x="769092" y="583315"/>
                  <a:pt x="763049" y="582240"/>
                  <a:pt x="757678" y="580092"/>
                </a:cubicBezTo>
                <a:cubicBezTo>
                  <a:pt x="752307" y="577943"/>
                  <a:pt x="748077" y="574653"/>
                  <a:pt x="744989" y="570289"/>
                </a:cubicBezTo>
                <a:cubicBezTo>
                  <a:pt x="741900" y="565925"/>
                  <a:pt x="740356" y="560487"/>
                  <a:pt x="740356" y="554041"/>
                </a:cubicBezTo>
                <a:cubicBezTo>
                  <a:pt x="740356" y="546052"/>
                  <a:pt x="742975" y="539472"/>
                  <a:pt x="748211" y="534302"/>
                </a:cubicBezTo>
                <a:cubicBezTo>
                  <a:pt x="753448" y="529132"/>
                  <a:pt x="760834" y="525641"/>
                  <a:pt x="770435" y="523761"/>
                </a:cubicBezTo>
                <a:lnTo>
                  <a:pt x="808705" y="516241"/>
                </a:lnTo>
                <a:lnTo>
                  <a:pt x="808705" y="512146"/>
                </a:lnTo>
                <a:cubicBezTo>
                  <a:pt x="808705" y="504962"/>
                  <a:pt x="806758" y="499456"/>
                  <a:pt x="802797" y="495495"/>
                </a:cubicBezTo>
                <a:cubicBezTo>
                  <a:pt x="798835" y="491534"/>
                  <a:pt x="793397" y="489587"/>
                  <a:pt x="786549" y="489587"/>
                </a:cubicBezTo>
                <a:cubicBezTo>
                  <a:pt x="780103" y="489587"/>
                  <a:pt x="774598" y="491064"/>
                  <a:pt x="770032" y="494085"/>
                </a:cubicBezTo>
                <a:cubicBezTo>
                  <a:pt x="765467" y="497106"/>
                  <a:pt x="762110" y="502008"/>
                  <a:pt x="759961" y="508722"/>
                </a:cubicBezTo>
                <a:lnTo>
                  <a:pt x="740625" y="500531"/>
                </a:lnTo>
                <a:cubicBezTo>
                  <a:pt x="743310" y="491735"/>
                  <a:pt x="748681" y="484753"/>
                  <a:pt x="756604" y="479449"/>
                </a:cubicBezTo>
                <a:cubicBezTo>
                  <a:pt x="764527" y="474212"/>
                  <a:pt x="774799" y="471526"/>
                  <a:pt x="787421" y="471526"/>
                </a:cubicBezTo>
                <a:close/>
                <a:moveTo>
                  <a:pt x="347518" y="471526"/>
                </a:moveTo>
                <a:lnTo>
                  <a:pt x="347585" y="471526"/>
                </a:lnTo>
                <a:lnTo>
                  <a:pt x="347569" y="471530"/>
                </a:lnTo>
                <a:close/>
                <a:moveTo>
                  <a:pt x="193363" y="471526"/>
                </a:moveTo>
                <a:cubicBezTo>
                  <a:pt x="201957" y="471526"/>
                  <a:pt x="209544" y="472869"/>
                  <a:pt x="216124" y="475689"/>
                </a:cubicBezTo>
                <a:cubicBezTo>
                  <a:pt x="222704" y="478441"/>
                  <a:pt x="227873" y="482671"/>
                  <a:pt x="231700" y="488244"/>
                </a:cubicBezTo>
                <a:cubicBezTo>
                  <a:pt x="235527" y="493817"/>
                  <a:pt x="237407" y="501001"/>
                  <a:pt x="237407" y="509729"/>
                </a:cubicBezTo>
                <a:lnTo>
                  <a:pt x="237407" y="557667"/>
                </a:lnTo>
                <a:lnTo>
                  <a:pt x="237407" y="557734"/>
                </a:lnTo>
                <a:cubicBezTo>
                  <a:pt x="237407" y="562971"/>
                  <a:pt x="240026" y="565657"/>
                  <a:pt x="245330" y="565657"/>
                </a:cubicBezTo>
                <a:cubicBezTo>
                  <a:pt x="247881" y="565657"/>
                  <a:pt x="250433" y="565321"/>
                  <a:pt x="252850" y="564582"/>
                </a:cubicBezTo>
                <a:lnTo>
                  <a:pt x="251574" y="580495"/>
                </a:lnTo>
                <a:cubicBezTo>
                  <a:pt x="248284" y="582039"/>
                  <a:pt x="244121" y="582845"/>
                  <a:pt x="239086" y="582845"/>
                </a:cubicBezTo>
                <a:cubicBezTo>
                  <a:pt x="234520" y="582845"/>
                  <a:pt x="230358" y="581972"/>
                  <a:pt x="226732" y="580360"/>
                </a:cubicBezTo>
                <a:cubicBezTo>
                  <a:pt x="223107" y="578749"/>
                  <a:pt x="220219" y="576198"/>
                  <a:pt x="218138" y="572841"/>
                </a:cubicBezTo>
                <a:cubicBezTo>
                  <a:pt x="217198" y="571296"/>
                  <a:pt x="216461" y="569484"/>
                  <a:pt x="215923" y="567537"/>
                </a:cubicBezTo>
                <a:cubicBezTo>
                  <a:pt x="214781" y="569282"/>
                  <a:pt x="213438" y="570961"/>
                  <a:pt x="211827" y="572438"/>
                </a:cubicBezTo>
                <a:cubicBezTo>
                  <a:pt x="207799" y="576131"/>
                  <a:pt x="203166" y="578816"/>
                  <a:pt x="197862" y="580629"/>
                </a:cubicBezTo>
                <a:cubicBezTo>
                  <a:pt x="192559" y="582442"/>
                  <a:pt x="187187" y="583315"/>
                  <a:pt x="181748" y="583315"/>
                </a:cubicBezTo>
                <a:cubicBezTo>
                  <a:pt x="175034" y="583315"/>
                  <a:pt x="168991" y="582240"/>
                  <a:pt x="163620" y="580092"/>
                </a:cubicBezTo>
                <a:cubicBezTo>
                  <a:pt x="158249" y="577943"/>
                  <a:pt x="154019" y="574653"/>
                  <a:pt x="150931" y="570289"/>
                </a:cubicBezTo>
                <a:cubicBezTo>
                  <a:pt x="147842" y="565925"/>
                  <a:pt x="146298" y="560487"/>
                  <a:pt x="146298" y="554041"/>
                </a:cubicBezTo>
                <a:cubicBezTo>
                  <a:pt x="146298" y="546052"/>
                  <a:pt x="148916" y="539472"/>
                  <a:pt x="154153" y="534302"/>
                </a:cubicBezTo>
                <a:cubicBezTo>
                  <a:pt x="159391" y="529132"/>
                  <a:pt x="166776" y="525641"/>
                  <a:pt x="176377" y="523761"/>
                </a:cubicBezTo>
                <a:lnTo>
                  <a:pt x="214647" y="516241"/>
                </a:lnTo>
                <a:lnTo>
                  <a:pt x="214647" y="512146"/>
                </a:lnTo>
                <a:cubicBezTo>
                  <a:pt x="214647" y="504962"/>
                  <a:pt x="212700" y="499456"/>
                  <a:pt x="208738" y="495495"/>
                </a:cubicBezTo>
                <a:cubicBezTo>
                  <a:pt x="204777" y="491534"/>
                  <a:pt x="199339" y="489587"/>
                  <a:pt x="192491" y="489587"/>
                </a:cubicBezTo>
                <a:cubicBezTo>
                  <a:pt x="186045" y="489587"/>
                  <a:pt x="180540" y="491064"/>
                  <a:pt x="175974" y="494085"/>
                </a:cubicBezTo>
                <a:cubicBezTo>
                  <a:pt x="171408" y="497106"/>
                  <a:pt x="168051" y="502008"/>
                  <a:pt x="165904" y="508722"/>
                </a:cubicBezTo>
                <a:lnTo>
                  <a:pt x="146567" y="500531"/>
                </a:lnTo>
                <a:cubicBezTo>
                  <a:pt x="149252" y="491735"/>
                  <a:pt x="154623" y="484753"/>
                  <a:pt x="162546" y="479449"/>
                </a:cubicBezTo>
                <a:cubicBezTo>
                  <a:pt x="170470" y="474212"/>
                  <a:pt x="180741" y="471526"/>
                  <a:pt x="193363" y="471526"/>
                </a:cubicBezTo>
                <a:close/>
                <a:moveTo>
                  <a:pt x="1395847" y="471459"/>
                </a:moveTo>
                <a:cubicBezTo>
                  <a:pt x="1403434" y="471459"/>
                  <a:pt x="1410282" y="472936"/>
                  <a:pt x="1416392" y="475890"/>
                </a:cubicBezTo>
                <a:cubicBezTo>
                  <a:pt x="1422502" y="478844"/>
                  <a:pt x="1427336" y="483209"/>
                  <a:pt x="1430894" y="489117"/>
                </a:cubicBezTo>
                <a:cubicBezTo>
                  <a:pt x="1434453" y="495025"/>
                  <a:pt x="1436265" y="502478"/>
                  <a:pt x="1436265" y="511475"/>
                </a:cubicBezTo>
                <a:lnTo>
                  <a:pt x="1436265" y="581099"/>
                </a:lnTo>
                <a:lnTo>
                  <a:pt x="1413303" y="581099"/>
                </a:lnTo>
                <a:lnTo>
                  <a:pt x="1413303" y="518591"/>
                </a:lnTo>
                <a:cubicBezTo>
                  <a:pt x="1413303" y="507983"/>
                  <a:pt x="1411088" y="500665"/>
                  <a:pt x="1406724" y="496569"/>
                </a:cubicBezTo>
                <a:cubicBezTo>
                  <a:pt x="1402359" y="492474"/>
                  <a:pt x="1396854" y="490460"/>
                  <a:pt x="1390274" y="490460"/>
                </a:cubicBezTo>
                <a:cubicBezTo>
                  <a:pt x="1385507" y="490460"/>
                  <a:pt x="1380942" y="491601"/>
                  <a:pt x="1376510" y="493817"/>
                </a:cubicBezTo>
                <a:cubicBezTo>
                  <a:pt x="1372079" y="496032"/>
                  <a:pt x="1368386" y="499591"/>
                  <a:pt x="1365432" y="504425"/>
                </a:cubicBezTo>
                <a:cubicBezTo>
                  <a:pt x="1362478" y="509259"/>
                  <a:pt x="1361001" y="515772"/>
                  <a:pt x="1361001" y="523963"/>
                </a:cubicBezTo>
                <a:lnTo>
                  <a:pt x="1361001" y="581099"/>
                </a:lnTo>
                <a:lnTo>
                  <a:pt x="1338039" y="581099"/>
                </a:lnTo>
                <a:lnTo>
                  <a:pt x="1338039" y="473675"/>
                </a:lnTo>
                <a:lnTo>
                  <a:pt x="1358450" y="473675"/>
                </a:lnTo>
                <a:lnTo>
                  <a:pt x="1359457" y="492474"/>
                </a:lnTo>
                <a:cubicBezTo>
                  <a:pt x="1361135" y="488983"/>
                  <a:pt x="1363217" y="485827"/>
                  <a:pt x="1365634" y="483209"/>
                </a:cubicBezTo>
                <a:cubicBezTo>
                  <a:pt x="1369461" y="479113"/>
                  <a:pt x="1373959" y="476159"/>
                  <a:pt x="1379196" y="474279"/>
                </a:cubicBezTo>
                <a:cubicBezTo>
                  <a:pt x="1384433" y="472399"/>
                  <a:pt x="1389939" y="471459"/>
                  <a:pt x="1395847" y="471459"/>
                </a:cubicBezTo>
                <a:close/>
                <a:moveTo>
                  <a:pt x="78285" y="439299"/>
                </a:moveTo>
                <a:lnTo>
                  <a:pt x="101516" y="439299"/>
                </a:lnTo>
                <a:lnTo>
                  <a:pt x="101516" y="530811"/>
                </a:lnTo>
                <a:cubicBezTo>
                  <a:pt x="101516" y="547261"/>
                  <a:pt x="96950" y="560084"/>
                  <a:pt x="87886" y="569350"/>
                </a:cubicBezTo>
                <a:cubicBezTo>
                  <a:pt x="78755" y="578548"/>
                  <a:pt x="66133" y="583181"/>
                  <a:pt x="49952" y="583181"/>
                </a:cubicBezTo>
                <a:cubicBezTo>
                  <a:pt x="38404" y="583181"/>
                  <a:pt x="28937" y="581032"/>
                  <a:pt x="21619" y="576735"/>
                </a:cubicBezTo>
                <a:cubicBezTo>
                  <a:pt x="14300" y="572438"/>
                  <a:pt x="9265" y="566396"/>
                  <a:pt x="6378" y="558607"/>
                </a:cubicBezTo>
                <a:cubicBezTo>
                  <a:pt x="3558" y="550819"/>
                  <a:pt x="3021" y="541755"/>
                  <a:pt x="4901" y="531416"/>
                </a:cubicBezTo>
                <a:lnTo>
                  <a:pt x="27057" y="527320"/>
                </a:lnTo>
                <a:cubicBezTo>
                  <a:pt x="25378" y="539674"/>
                  <a:pt x="26318" y="548738"/>
                  <a:pt x="29877" y="554512"/>
                </a:cubicBezTo>
                <a:cubicBezTo>
                  <a:pt x="33502" y="560353"/>
                  <a:pt x="40216" y="563240"/>
                  <a:pt x="50086" y="563240"/>
                </a:cubicBezTo>
                <a:cubicBezTo>
                  <a:pt x="60829" y="563240"/>
                  <a:pt x="68214" y="560152"/>
                  <a:pt x="72310" y="553908"/>
                </a:cubicBezTo>
                <a:cubicBezTo>
                  <a:pt x="76405" y="547663"/>
                  <a:pt x="78419" y="538532"/>
                  <a:pt x="78419" y="526514"/>
                </a:cubicBezTo>
                <a:lnTo>
                  <a:pt x="78285" y="526514"/>
                </a:lnTo>
                <a:close/>
                <a:moveTo>
                  <a:pt x="215721" y="430705"/>
                </a:moveTo>
                <a:cubicBezTo>
                  <a:pt x="220018" y="430705"/>
                  <a:pt x="223442" y="431914"/>
                  <a:pt x="225927" y="434331"/>
                </a:cubicBezTo>
                <a:cubicBezTo>
                  <a:pt x="228411" y="436748"/>
                  <a:pt x="229686" y="440172"/>
                  <a:pt x="229686" y="444200"/>
                </a:cubicBezTo>
                <a:cubicBezTo>
                  <a:pt x="229686" y="448229"/>
                  <a:pt x="228411" y="451518"/>
                  <a:pt x="225927" y="454003"/>
                </a:cubicBezTo>
                <a:cubicBezTo>
                  <a:pt x="223442" y="456487"/>
                  <a:pt x="220018" y="457763"/>
                  <a:pt x="215721" y="457763"/>
                </a:cubicBezTo>
                <a:cubicBezTo>
                  <a:pt x="211424" y="457763"/>
                  <a:pt x="208000" y="456487"/>
                  <a:pt x="205517" y="454003"/>
                </a:cubicBezTo>
                <a:cubicBezTo>
                  <a:pt x="203032" y="451451"/>
                  <a:pt x="201756" y="448363"/>
                  <a:pt x="201756" y="444200"/>
                </a:cubicBezTo>
                <a:cubicBezTo>
                  <a:pt x="201756" y="440038"/>
                  <a:pt x="203032" y="436748"/>
                  <a:pt x="205517" y="434331"/>
                </a:cubicBezTo>
                <a:cubicBezTo>
                  <a:pt x="208000" y="431914"/>
                  <a:pt x="211424" y="430705"/>
                  <a:pt x="215721" y="430705"/>
                </a:cubicBezTo>
                <a:close/>
                <a:moveTo>
                  <a:pt x="172281" y="430705"/>
                </a:moveTo>
                <a:cubicBezTo>
                  <a:pt x="176578" y="430705"/>
                  <a:pt x="180002" y="431914"/>
                  <a:pt x="182487" y="434331"/>
                </a:cubicBezTo>
                <a:cubicBezTo>
                  <a:pt x="184971" y="436748"/>
                  <a:pt x="186246" y="440172"/>
                  <a:pt x="186246" y="444200"/>
                </a:cubicBezTo>
                <a:cubicBezTo>
                  <a:pt x="186246" y="448229"/>
                  <a:pt x="184971" y="451518"/>
                  <a:pt x="182487" y="454003"/>
                </a:cubicBezTo>
                <a:cubicBezTo>
                  <a:pt x="180002" y="456487"/>
                  <a:pt x="176377" y="457763"/>
                  <a:pt x="172281" y="457763"/>
                </a:cubicBezTo>
                <a:cubicBezTo>
                  <a:pt x="168186" y="457763"/>
                  <a:pt x="164761" y="456487"/>
                  <a:pt x="162210" y="454003"/>
                </a:cubicBezTo>
                <a:cubicBezTo>
                  <a:pt x="159592" y="451451"/>
                  <a:pt x="158316" y="448363"/>
                  <a:pt x="158316" y="444200"/>
                </a:cubicBezTo>
                <a:cubicBezTo>
                  <a:pt x="158316" y="440038"/>
                  <a:pt x="159659" y="436748"/>
                  <a:pt x="162210" y="434331"/>
                </a:cubicBezTo>
                <a:cubicBezTo>
                  <a:pt x="164761" y="431914"/>
                  <a:pt x="167984" y="430705"/>
                  <a:pt x="172281" y="430705"/>
                </a:cubicBezTo>
                <a:close/>
                <a:moveTo>
                  <a:pt x="1642251" y="427012"/>
                </a:moveTo>
                <a:cubicBezTo>
                  <a:pt x="1647085" y="427012"/>
                  <a:pt x="1650912" y="428221"/>
                  <a:pt x="1653531" y="430638"/>
                </a:cubicBezTo>
                <a:cubicBezTo>
                  <a:pt x="1656149" y="433122"/>
                  <a:pt x="1657492" y="436613"/>
                  <a:pt x="1657492" y="441179"/>
                </a:cubicBezTo>
                <a:cubicBezTo>
                  <a:pt x="1657492" y="445744"/>
                  <a:pt x="1656216" y="449303"/>
                  <a:pt x="1653531" y="451787"/>
                </a:cubicBezTo>
                <a:cubicBezTo>
                  <a:pt x="1650912" y="454271"/>
                  <a:pt x="1647287" y="455547"/>
                  <a:pt x="1642251" y="455547"/>
                </a:cubicBezTo>
                <a:cubicBezTo>
                  <a:pt x="1637216" y="455547"/>
                  <a:pt x="1633389" y="454271"/>
                  <a:pt x="1630770" y="451787"/>
                </a:cubicBezTo>
                <a:cubicBezTo>
                  <a:pt x="1628152" y="449303"/>
                  <a:pt x="1626809" y="445744"/>
                  <a:pt x="1626809" y="441179"/>
                </a:cubicBezTo>
                <a:cubicBezTo>
                  <a:pt x="1626809" y="436613"/>
                  <a:pt x="1628085" y="433055"/>
                  <a:pt x="1630770" y="430638"/>
                </a:cubicBezTo>
                <a:cubicBezTo>
                  <a:pt x="1633389" y="428221"/>
                  <a:pt x="1637216" y="427012"/>
                  <a:pt x="1642251" y="427012"/>
                </a:cubicBezTo>
                <a:close/>
                <a:moveTo>
                  <a:pt x="541419" y="427012"/>
                </a:moveTo>
                <a:cubicBezTo>
                  <a:pt x="546321" y="427012"/>
                  <a:pt x="550080" y="428221"/>
                  <a:pt x="552699" y="430638"/>
                </a:cubicBezTo>
                <a:cubicBezTo>
                  <a:pt x="555317" y="433122"/>
                  <a:pt x="556660" y="436613"/>
                  <a:pt x="556660" y="441179"/>
                </a:cubicBezTo>
                <a:cubicBezTo>
                  <a:pt x="556660" y="445744"/>
                  <a:pt x="555317" y="449303"/>
                  <a:pt x="552699" y="451787"/>
                </a:cubicBezTo>
                <a:cubicBezTo>
                  <a:pt x="550080" y="454271"/>
                  <a:pt x="546455" y="455547"/>
                  <a:pt x="541419" y="455547"/>
                </a:cubicBezTo>
                <a:cubicBezTo>
                  <a:pt x="536384" y="455547"/>
                  <a:pt x="532557" y="454271"/>
                  <a:pt x="529938" y="451787"/>
                </a:cubicBezTo>
                <a:cubicBezTo>
                  <a:pt x="527320" y="449303"/>
                  <a:pt x="525977" y="445744"/>
                  <a:pt x="525977" y="441179"/>
                </a:cubicBezTo>
                <a:cubicBezTo>
                  <a:pt x="525977" y="436613"/>
                  <a:pt x="527253" y="433055"/>
                  <a:pt x="529938" y="430638"/>
                </a:cubicBezTo>
                <a:cubicBezTo>
                  <a:pt x="532557" y="428221"/>
                  <a:pt x="536384" y="427012"/>
                  <a:pt x="541419" y="427012"/>
                </a:cubicBezTo>
                <a:close/>
                <a:moveTo>
                  <a:pt x="1488232" y="425333"/>
                </a:moveTo>
                <a:lnTo>
                  <a:pt x="1511194" y="425333"/>
                </a:lnTo>
                <a:lnTo>
                  <a:pt x="1511194" y="526245"/>
                </a:lnTo>
                <a:lnTo>
                  <a:pt x="1562355" y="473674"/>
                </a:lnTo>
                <a:lnTo>
                  <a:pt x="1589614" y="473674"/>
                </a:lnTo>
                <a:lnTo>
                  <a:pt x="1548524" y="515704"/>
                </a:lnTo>
                <a:lnTo>
                  <a:pt x="1592232" y="581099"/>
                </a:lnTo>
                <a:lnTo>
                  <a:pt x="1565578" y="581099"/>
                </a:lnTo>
                <a:lnTo>
                  <a:pt x="1532410" y="530609"/>
                </a:lnTo>
                <a:lnTo>
                  <a:pt x="1511194" y="552631"/>
                </a:lnTo>
                <a:lnTo>
                  <a:pt x="1511194" y="581099"/>
                </a:lnTo>
                <a:lnTo>
                  <a:pt x="1488232" y="581099"/>
                </a:lnTo>
                <a:close/>
                <a:moveTo>
                  <a:pt x="605874" y="425333"/>
                </a:moveTo>
                <a:lnTo>
                  <a:pt x="628836" y="425333"/>
                </a:lnTo>
                <a:lnTo>
                  <a:pt x="628836" y="526245"/>
                </a:lnTo>
                <a:lnTo>
                  <a:pt x="679997" y="473674"/>
                </a:lnTo>
                <a:lnTo>
                  <a:pt x="707256" y="473674"/>
                </a:lnTo>
                <a:lnTo>
                  <a:pt x="666099" y="515704"/>
                </a:lnTo>
                <a:lnTo>
                  <a:pt x="709807" y="581099"/>
                </a:lnTo>
                <a:lnTo>
                  <a:pt x="683220" y="581099"/>
                </a:lnTo>
                <a:lnTo>
                  <a:pt x="650052" y="530609"/>
                </a:lnTo>
                <a:lnTo>
                  <a:pt x="628836" y="552631"/>
                </a:lnTo>
                <a:lnTo>
                  <a:pt x="628836" y="581099"/>
                </a:lnTo>
                <a:lnTo>
                  <a:pt x="605874" y="581099"/>
                </a:lnTo>
                <a:close/>
                <a:moveTo>
                  <a:pt x="451317" y="85402"/>
                </a:moveTo>
                <a:cubicBezTo>
                  <a:pt x="440238" y="85402"/>
                  <a:pt x="431242" y="88222"/>
                  <a:pt x="424259" y="93929"/>
                </a:cubicBezTo>
                <a:cubicBezTo>
                  <a:pt x="417209" y="99636"/>
                  <a:pt x="412039" y="108364"/>
                  <a:pt x="408615" y="120047"/>
                </a:cubicBezTo>
                <a:cubicBezTo>
                  <a:pt x="405258" y="131729"/>
                  <a:pt x="403513" y="147373"/>
                  <a:pt x="403513" y="165904"/>
                </a:cubicBezTo>
                <a:cubicBezTo>
                  <a:pt x="403513" y="184434"/>
                  <a:pt x="405191" y="199608"/>
                  <a:pt x="408615" y="211492"/>
                </a:cubicBezTo>
                <a:cubicBezTo>
                  <a:pt x="412039" y="223376"/>
                  <a:pt x="417276" y="232104"/>
                  <a:pt x="424259" y="237811"/>
                </a:cubicBezTo>
                <a:cubicBezTo>
                  <a:pt x="431242" y="243518"/>
                  <a:pt x="440306" y="246338"/>
                  <a:pt x="451317" y="246338"/>
                </a:cubicBezTo>
                <a:cubicBezTo>
                  <a:pt x="462328" y="246338"/>
                  <a:pt x="471391" y="243518"/>
                  <a:pt x="478374" y="237811"/>
                </a:cubicBezTo>
                <a:cubicBezTo>
                  <a:pt x="485357" y="232171"/>
                  <a:pt x="490526" y="223376"/>
                  <a:pt x="493749" y="211492"/>
                </a:cubicBezTo>
                <a:cubicBezTo>
                  <a:pt x="497039" y="199675"/>
                  <a:pt x="498650" y="184770"/>
                  <a:pt x="498650" y="165904"/>
                </a:cubicBezTo>
                <a:cubicBezTo>
                  <a:pt x="498650" y="147037"/>
                  <a:pt x="496972" y="131729"/>
                  <a:pt x="493749" y="120047"/>
                </a:cubicBezTo>
                <a:cubicBezTo>
                  <a:pt x="490459" y="108297"/>
                  <a:pt x="485357" y="99636"/>
                  <a:pt x="478374" y="93929"/>
                </a:cubicBezTo>
                <a:cubicBezTo>
                  <a:pt x="471391" y="88222"/>
                  <a:pt x="462395" y="85402"/>
                  <a:pt x="451317" y="85402"/>
                </a:cubicBezTo>
                <a:close/>
                <a:moveTo>
                  <a:pt x="1515894" y="82918"/>
                </a:moveTo>
                <a:lnTo>
                  <a:pt x="1489038" y="194640"/>
                </a:lnTo>
                <a:lnTo>
                  <a:pt x="1542213" y="194640"/>
                </a:lnTo>
                <a:close/>
                <a:moveTo>
                  <a:pt x="1448082" y="4901"/>
                </a:moveTo>
                <a:lnTo>
                  <a:pt x="1584713" y="4901"/>
                </a:lnTo>
                <a:lnTo>
                  <a:pt x="1689586" y="326906"/>
                </a:lnTo>
                <a:lnTo>
                  <a:pt x="1573433" y="326906"/>
                </a:lnTo>
                <a:lnTo>
                  <a:pt x="1558797" y="265405"/>
                </a:lnTo>
                <a:lnTo>
                  <a:pt x="1471984" y="265405"/>
                </a:lnTo>
                <a:lnTo>
                  <a:pt x="1456878" y="326906"/>
                </a:lnTo>
                <a:lnTo>
                  <a:pt x="1343679" y="326906"/>
                </a:lnTo>
                <a:close/>
                <a:moveTo>
                  <a:pt x="1205638" y="4901"/>
                </a:moveTo>
                <a:lnTo>
                  <a:pt x="1319307" y="4901"/>
                </a:lnTo>
                <a:lnTo>
                  <a:pt x="1319307" y="194237"/>
                </a:lnTo>
                <a:cubicBezTo>
                  <a:pt x="1319307" y="237811"/>
                  <a:pt x="1306349" y="271650"/>
                  <a:pt x="1280298" y="295686"/>
                </a:cubicBezTo>
                <a:cubicBezTo>
                  <a:pt x="1254248" y="319789"/>
                  <a:pt x="1216717" y="331807"/>
                  <a:pt x="1167570" y="331807"/>
                </a:cubicBezTo>
                <a:cubicBezTo>
                  <a:pt x="1131448" y="331807"/>
                  <a:pt x="1102578" y="325496"/>
                  <a:pt x="1080959" y="312807"/>
                </a:cubicBezTo>
                <a:cubicBezTo>
                  <a:pt x="1059340" y="300117"/>
                  <a:pt x="1044569" y="282661"/>
                  <a:pt x="1036579" y="260571"/>
                </a:cubicBezTo>
                <a:cubicBezTo>
                  <a:pt x="1028589" y="238482"/>
                  <a:pt x="1026709" y="213439"/>
                  <a:pt x="1030939" y="185441"/>
                </a:cubicBezTo>
                <a:lnTo>
                  <a:pt x="1143668" y="166441"/>
                </a:lnTo>
                <a:cubicBezTo>
                  <a:pt x="1139438" y="196989"/>
                  <a:pt x="1139975" y="217937"/>
                  <a:pt x="1145346" y="229351"/>
                </a:cubicBezTo>
                <a:cubicBezTo>
                  <a:pt x="1150718" y="240698"/>
                  <a:pt x="1160050" y="246405"/>
                  <a:pt x="1173411" y="246405"/>
                </a:cubicBezTo>
                <a:cubicBezTo>
                  <a:pt x="1184422" y="246405"/>
                  <a:pt x="1192546" y="241705"/>
                  <a:pt x="1197783" y="232238"/>
                </a:cubicBezTo>
                <a:cubicBezTo>
                  <a:pt x="1202953" y="222838"/>
                  <a:pt x="1205571" y="207396"/>
                  <a:pt x="1205571" y="185911"/>
                </a:cubicBezTo>
                <a:lnTo>
                  <a:pt x="1205638" y="185911"/>
                </a:lnTo>
                <a:close/>
                <a:moveTo>
                  <a:pt x="665494" y="4901"/>
                </a:moveTo>
                <a:lnTo>
                  <a:pt x="779163" y="4901"/>
                </a:lnTo>
                <a:lnTo>
                  <a:pt x="779163" y="123471"/>
                </a:lnTo>
                <a:lnTo>
                  <a:pt x="867452" y="123471"/>
                </a:lnTo>
                <a:lnTo>
                  <a:pt x="867452" y="4901"/>
                </a:lnTo>
                <a:lnTo>
                  <a:pt x="981188" y="4901"/>
                </a:lnTo>
                <a:lnTo>
                  <a:pt x="981188" y="326906"/>
                </a:lnTo>
                <a:lnTo>
                  <a:pt x="867452" y="326906"/>
                </a:lnTo>
                <a:lnTo>
                  <a:pt x="867452" y="206859"/>
                </a:lnTo>
                <a:lnTo>
                  <a:pt x="779163" y="206859"/>
                </a:lnTo>
                <a:lnTo>
                  <a:pt x="779163" y="326906"/>
                </a:lnTo>
                <a:lnTo>
                  <a:pt x="665494" y="326906"/>
                </a:lnTo>
                <a:close/>
                <a:moveTo>
                  <a:pt x="0" y="4901"/>
                </a:moveTo>
                <a:lnTo>
                  <a:pt x="113669" y="4901"/>
                </a:lnTo>
                <a:lnTo>
                  <a:pt x="113669" y="243451"/>
                </a:lnTo>
                <a:lnTo>
                  <a:pt x="259564" y="243451"/>
                </a:lnTo>
                <a:lnTo>
                  <a:pt x="259564" y="326906"/>
                </a:lnTo>
                <a:lnTo>
                  <a:pt x="0" y="326906"/>
                </a:lnTo>
                <a:close/>
                <a:moveTo>
                  <a:pt x="451317" y="0"/>
                </a:moveTo>
                <a:cubicBezTo>
                  <a:pt x="485491" y="0"/>
                  <a:pt x="514764" y="6513"/>
                  <a:pt x="539136" y="19538"/>
                </a:cubicBezTo>
                <a:cubicBezTo>
                  <a:pt x="563575" y="32563"/>
                  <a:pt x="582240" y="51429"/>
                  <a:pt x="595265" y="76137"/>
                </a:cubicBezTo>
                <a:cubicBezTo>
                  <a:pt x="608291" y="100845"/>
                  <a:pt x="614803" y="130789"/>
                  <a:pt x="614803" y="165904"/>
                </a:cubicBezTo>
                <a:cubicBezTo>
                  <a:pt x="614803" y="201018"/>
                  <a:pt x="608291" y="230963"/>
                  <a:pt x="595265" y="255670"/>
                </a:cubicBezTo>
                <a:cubicBezTo>
                  <a:pt x="582240" y="280378"/>
                  <a:pt x="563508" y="299244"/>
                  <a:pt x="539136" y="312270"/>
                </a:cubicBezTo>
                <a:cubicBezTo>
                  <a:pt x="514764" y="325295"/>
                  <a:pt x="485088" y="331807"/>
                  <a:pt x="451317" y="331807"/>
                </a:cubicBezTo>
                <a:cubicBezTo>
                  <a:pt x="417545" y="331807"/>
                  <a:pt x="388339" y="325295"/>
                  <a:pt x="363766" y="312270"/>
                </a:cubicBezTo>
                <a:cubicBezTo>
                  <a:pt x="339192" y="299244"/>
                  <a:pt x="320326" y="280378"/>
                  <a:pt x="307166" y="255670"/>
                </a:cubicBezTo>
                <a:cubicBezTo>
                  <a:pt x="294007" y="230963"/>
                  <a:pt x="287427" y="201018"/>
                  <a:pt x="287427" y="165904"/>
                </a:cubicBezTo>
                <a:cubicBezTo>
                  <a:pt x="287427" y="130789"/>
                  <a:pt x="294007" y="100845"/>
                  <a:pt x="307166" y="76137"/>
                </a:cubicBezTo>
                <a:cubicBezTo>
                  <a:pt x="320326" y="51429"/>
                  <a:pt x="339192" y="32563"/>
                  <a:pt x="363766" y="19538"/>
                </a:cubicBezTo>
                <a:cubicBezTo>
                  <a:pt x="388272" y="6513"/>
                  <a:pt x="417142" y="0"/>
                  <a:pt x="451317" y="0"/>
                </a:cubicBezTo>
                <a:close/>
              </a:path>
            </a:pathLst>
          </a:custGeom>
          <a:solidFill>
            <a:schemeClr val="tx1"/>
          </a:solidFill>
          <a:ln w="669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21463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Kuvapohja aal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orakulmio 8">
            <a:extLst>
              <a:ext uri="{FF2B5EF4-FFF2-40B4-BE49-F238E27FC236}">
                <a16:creationId xmlns:a16="http://schemas.microsoft.com/office/drawing/2014/main" id="{FB4E6049-16FE-FE32-BA2B-EF8A10CE4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4581525"/>
            <a:ext cx="12192001" cy="2276475"/>
          </a:xfrm>
          <a:prstGeom prst="rect">
            <a:avLst/>
          </a:prstGeom>
          <a:gradFill flip="none" rotWithShape="1">
            <a:gsLst>
              <a:gs pos="0">
                <a:schemeClr val="accent6">
                  <a:alpha val="0"/>
                </a:schemeClr>
              </a:gs>
              <a:gs pos="35000">
                <a:schemeClr val="accent6">
                  <a:alpha val="30000"/>
                </a:schemeClr>
              </a:gs>
              <a:gs pos="100000">
                <a:schemeClr val="accent6">
                  <a:lumMod val="100000"/>
                  <a:alpha val="3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B047DF40-77EB-E825-7630-6D55F950C8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5861E-85CC-4260-8D63-0243B3317C2F}" type="datetime1">
              <a:rPr lang="en-GB" smtClean="0"/>
              <a:t>16/09/2026</a:t>
            </a:fld>
            <a:endParaRPr lang="en-GB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95EAFE03-F74D-56E1-1DB5-1E4A92E8C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A2723A28-EECC-5BDC-E179-0D6419A52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0B45A-2FC5-4F66-84B7-B6ADD88502F9}" type="slidenum">
              <a:rPr lang="en-GB" smtClean="0"/>
              <a:t>‹#›</a:t>
            </a:fld>
            <a:endParaRPr lang="en-GB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913F2634-4E25-987D-9BE3-2F27A7EB3F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82949" y="4950691"/>
            <a:ext cx="4209051" cy="889236"/>
          </a:xfrm>
          <a:prstGeom prst="rect">
            <a:avLst/>
          </a:prstGeom>
        </p:spPr>
      </p:pic>
      <p:sp>
        <p:nvSpPr>
          <p:cNvPr id="7" name="Vapaamuotoinen: Muoto 6">
            <a:extLst>
              <a:ext uri="{FF2B5EF4-FFF2-40B4-BE49-F238E27FC236}">
                <a16:creationId xmlns:a16="http://schemas.microsoft.com/office/drawing/2014/main" id="{A2B8B49B-C5BC-E7ED-E4B6-611DCF55F3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81642" y="5998542"/>
            <a:ext cx="1689586" cy="626150"/>
          </a:xfrm>
          <a:custGeom>
            <a:avLst/>
            <a:gdLst>
              <a:gd name="connsiteX0" fmla="*/ 808705 w 1689586"/>
              <a:gd name="connsiteY0" fmla="*/ 532221 h 626150"/>
              <a:gd name="connsiteX1" fmla="*/ 781647 w 1689586"/>
              <a:gd name="connsiteY1" fmla="*/ 537793 h 626150"/>
              <a:gd name="connsiteX2" fmla="*/ 768085 w 1689586"/>
              <a:gd name="connsiteY2" fmla="*/ 542762 h 626150"/>
              <a:gd name="connsiteX3" fmla="*/ 763587 w 1689586"/>
              <a:gd name="connsiteY3" fmla="*/ 552229 h 626150"/>
              <a:gd name="connsiteX4" fmla="*/ 768219 w 1689586"/>
              <a:gd name="connsiteY4" fmla="*/ 561763 h 626150"/>
              <a:gd name="connsiteX5" fmla="*/ 780573 w 1689586"/>
              <a:gd name="connsiteY5" fmla="*/ 565321 h 626150"/>
              <a:gd name="connsiteX6" fmla="*/ 790980 w 1689586"/>
              <a:gd name="connsiteY6" fmla="*/ 564045 h 626150"/>
              <a:gd name="connsiteX7" fmla="*/ 800111 w 1689586"/>
              <a:gd name="connsiteY7" fmla="*/ 559883 h 626150"/>
              <a:gd name="connsiteX8" fmla="*/ 806422 w 1689586"/>
              <a:gd name="connsiteY8" fmla="*/ 552363 h 626150"/>
              <a:gd name="connsiteX9" fmla="*/ 806422 w 1689586"/>
              <a:gd name="connsiteY9" fmla="*/ 552296 h 626150"/>
              <a:gd name="connsiteX10" fmla="*/ 808705 w 1689586"/>
              <a:gd name="connsiteY10" fmla="*/ 541218 h 626150"/>
              <a:gd name="connsiteX11" fmla="*/ 214647 w 1689586"/>
              <a:gd name="connsiteY11" fmla="*/ 532221 h 626150"/>
              <a:gd name="connsiteX12" fmla="*/ 187589 w 1689586"/>
              <a:gd name="connsiteY12" fmla="*/ 537793 h 626150"/>
              <a:gd name="connsiteX13" fmla="*/ 174027 w 1689586"/>
              <a:gd name="connsiteY13" fmla="*/ 542762 h 626150"/>
              <a:gd name="connsiteX14" fmla="*/ 169529 w 1689586"/>
              <a:gd name="connsiteY14" fmla="*/ 552229 h 626150"/>
              <a:gd name="connsiteX15" fmla="*/ 174161 w 1689586"/>
              <a:gd name="connsiteY15" fmla="*/ 561763 h 626150"/>
              <a:gd name="connsiteX16" fmla="*/ 186515 w 1689586"/>
              <a:gd name="connsiteY16" fmla="*/ 565321 h 626150"/>
              <a:gd name="connsiteX17" fmla="*/ 196923 w 1689586"/>
              <a:gd name="connsiteY17" fmla="*/ 564045 h 626150"/>
              <a:gd name="connsiteX18" fmla="*/ 206053 w 1689586"/>
              <a:gd name="connsiteY18" fmla="*/ 559883 h 626150"/>
              <a:gd name="connsiteX19" fmla="*/ 212364 w 1689586"/>
              <a:gd name="connsiteY19" fmla="*/ 552363 h 626150"/>
              <a:gd name="connsiteX20" fmla="*/ 212364 w 1689586"/>
              <a:gd name="connsiteY20" fmla="*/ 552296 h 626150"/>
              <a:gd name="connsiteX21" fmla="*/ 214647 w 1689586"/>
              <a:gd name="connsiteY21" fmla="*/ 541218 h 626150"/>
              <a:gd name="connsiteX22" fmla="*/ 1089217 w 1689586"/>
              <a:gd name="connsiteY22" fmla="*/ 489990 h 626150"/>
              <a:gd name="connsiteX23" fmla="*/ 1073439 w 1689586"/>
              <a:gd name="connsiteY23" fmla="*/ 494622 h 626150"/>
              <a:gd name="connsiteX24" fmla="*/ 1062898 w 1689586"/>
              <a:gd name="connsiteY24" fmla="*/ 507513 h 626150"/>
              <a:gd name="connsiteX25" fmla="*/ 1059138 w 1689586"/>
              <a:gd name="connsiteY25" fmla="*/ 527387 h 626150"/>
              <a:gd name="connsiteX26" fmla="*/ 1062763 w 1689586"/>
              <a:gd name="connsiteY26" fmla="*/ 547126 h 626150"/>
              <a:gd name="connsiteX27" fmla="*/ 1073103 w 1689586"/>
              <a:gd name="connsiteY27" fmla="*/ 560017 h 626150"/>
              <a:gd name="connsiteX28" fmla="*/ 1088814 w 1689586"/>
              <a:gd name="connsiteY28" fmla="*/ 564515 h 626150"/>
              <a:gd name="connsiteX29" fmla="*/ 1110634 w 1689586"/>
              <a:gd name="connsiteY29" fmla="*/ 554646 h 626150"/>
              <a:gd name="connsiteX30" fmla="*/ 1110567 w 1689586"/>
              <a:gd name="connsiteY30" fmla="*/ 554646 h 626150"/>
              <a:gd name="connsiteX31" fmla="*/ 1118423 w 1689586"/>
              <a:gd name="connsiteY31" fmla="*/ 527387 h 626150"/>
              <a:gd name="connsiteX32" fmla="*/ 1110702 w 1689586"/>
              <a:gd name="connsiteY32" fmla="*/ 499993 h 626150"/>
              <a:gd name="connsiteX33" fmla="*/ 1089217 w 1689586"/>
              <a:gd name="connsiteY33" fmla="*/ 489990 h 626150"/>
              <a:gd name="connsiteX34" fmla="*/ 1630636 w 1689586"/>
              <a:gd name="connsiteY34" fmla="*/ 473674 h 626150"/>
              <a:gd name="connsiteX35" fmla="*/ 1653598 w 1689586"/>
              <a:gd name="connsiteY35" fmla="*/ 473674 h 626150"/>
              <a:gd name="connsiteX36" fmla="*/ 1653598 w 1689586"/>
              <a:gd name="connsiteY36" fmla="*/ 581099 h 626150"/>
              <a:gd name="connsiteX37" fmla="*/ 1630636 w 1689586"/>
              <a:gd name="connsiteY37" fmla="*/ 581099 h 626150"/>
              <a:gd name="connsiteX38" fmla="*/ 529804 w 1689586"/>
              <a:gd name="connsiteY38" fmla="*/ 473674 h 626150"/>
              <a:gd name="connsiteX39" fmla="*/ 552766 w 1689586"/>
              <a:gd name="connsiteY39" fmla="*/ 473674 h 626150"/>
              <a:gd name="connsiteX40" fmla="*/ 552766 w 1689586"/>
              <a:gd name="connsiteY40" fmla="*/ 581099 h 626150"/>
              <a:gd name="connsiteX41" fmla="*/ 529804 w 1689586"/>
              <a:gd name="connsiteY41" fmla="*/ 581099 h 626150"/>
              <a:gd name="connsiteX42" fmla="*/ 382162 w 1689586"/>
              <a:gd name="connsiteY42" fmla="*/ 473674 h 626150"/>
              <a:gd name="connsiteX43" fmla="*/ 407340 w 1689586"/>
              <a:gd name="connsiteY43" fmla="*/ 473674 h 626150"/>
              <a:gd name="connsiteX44" fmla="*/ 437821 w 1689586"/>
              <a:gd name="connsiteY44" fmla="*/ 561091 h 626150"/>
              <a:gd name="connsiteX45" fmla="*/ 468974 w 1689586"/>
              <a:gd name="connsiteY45" fmla="*/ 473674 h 626150"/>
              <a:gd name="connsiteX46" fmla="*/ 493078 w 1689586"/>
              <a:gd name="connsiteY46" fmla="*/ 473674 h 626150"/>
              <a:gd name="connsiteX47" fmla="*/ 450309 w 1689586"/>
              <a:gd name="connsiteY47" fmla="*/ 581099 h 626150"/>
              <a:gd name="connsiteX48" fmla="*/ 425132 w 1689586"/>
              <a:gd name="connsiteY48" fmla="*/ 581099 h 626150"/>
              <a:gd name="connsiteX49" fmla="*/ 1187242 w 1689586"/>
              <a:gd name="connsiteY49" fmla="*/ 473607 h 626150"/>
              <a:gd name="connsiteX50" fmla="*/ 1210204 w 1689586"/>
              <a:gd name="connsiteY50" fmla="*/ 473607 h 626150"/>
              <a:gd name="connsiteX51" fmla="*/ 1210204 w 1689586"/>
              <a:gd name="connsiteY51" fmla="*/ 538733 h 626150"/>
              <a:gd name="connsiteX52" fmla="*/ 1216448 w 1689586"/>
              <a:gd name="connsiteY52" fmla="*/ 558808 h 626150"/>
              <a:gd name="connsiteX53" fmla="*/ 1233837 w 1689586"/>
              <a:gd name="connsiteY53" fmla="*/ 564314 h 626150"/>
              <a:gd name="connsiteX54" fmla="*/ 1244244 w 1689586"/>
              <a:gd name="connsiteY54" fmla="*/ 562501 h 626150"/>
              <a:gd name="connsiteX55" fmla="*/ 1253375 w 1689586"/>
              <a:gd name="connsiteY55" fmla="*/ 556727 h 626150"/>
              <a:gd name="connsiteX56" fmla="*/ 1259686 w 1689586"/>
              <a:gd name="connsiteY56" fmla="*/ 546521 h 626150"/>
              <a:gd name="connsiteX57" fmla="*/ 1261969 w 1689586"/>
              <a:gd name="connsiteY57" fmla="*/ 531885 h 626150"/>
              <a:gd name="connsiteX58" fmla="*/ 1262103 w 1689586"/>
              <a:gd name="connsiteY58" fmla="*/ 531885 h 626150"/>
              <a:gd name="connsiteX59" fmla="*/ 1262103 w 1689586"/>
              <a:gd name="connsiteY59" fmla="*/ 473674 h 626150"/>
              <a:gd name="connsiteX60" fmla="*/ 1285065 w 1689586"/>
              <a:gd name="connsiteY60" fmla="*/ 473674 h 626150"/>
              <a:gd name="connsiteX61" fmla="*/ 1285065 w 1689586"/>
              <a:gd name="connsiteY61" fmla="*/ 581099 h 626150"/>
              <a:gd name="connsiteX62" fmla="*/ 1264856 w 1689586"/>
              <a:gd name="connsiteY62" fmla="*/ 581099 h 626150"/>
              <a:gd name="connsiteX63" fmla="*/ 1263782 w 1689586"/>
              <a:gd name="connsiteY63" fmla="*/ 563709 h 626150"/>
              <a:gd name="connsiteX64" fmla="*/ 1248743 w 1689586"/>
              <a:gd name="connsiteY64" fmla="*/ 578547 h 626150"/>
              <a:gd name="connsiteX65" fmla="*/ 1226385 w 1689586"/>
              <a:gd name="connsiteY65" fmla="*/ 583247 h 626150"/>
              <a:gd name="connsiteX66" fmla="*/ 1206914 w 1689586"/>
              <a:gd name="connsiteY66" fmla="*/ 579353 h 626150"/>
              <a:gd name="connsiteX67" fmla="*/ 1192613 w 1689586"/>
              <a:gd name="connsiteY67" fmla="*/ 566865 h 626150"/>
              <a:gd name="connsiteX68" fmla="*/ 1187242 w 1689586"/>
              <a:gd name="connsiteY68" fmla="*/ 544507 h 626150"/>
              <a:gd name="connsiteX69" fmla="*/ 885379 w 1689586"/>
              <a:gd name="connsiteY69" fmla="*/ 473607 h 626150"/>
              <a:gd name="connsiteX70" fmla="*/ 908341 w 1689586"/>
              <a:gd name="connsiteY70" fmla="*/ 473607 h 626150"/>
              <a:gd name="connsiteX71" fmla="*/ 908341 w 1689586"/>
              <a:gd name="connsiteY71" fmla="*/ 538733 h 626150"/>
              <a:gd name="connsiteX72" fmla="*/ 914585 w 1689586"/>
              <a:gd name="connsiteY72" fmla="*/ 558808 h 626150"/>
              <a:gd name="connsiteX73" fmla="*/ 931974 w 1689586"/>
              <a:gd name="connsiteY73" fmla="*/ 564314 h 626150"/>
              <a:gd name="connsiteX74" fmla="*/ 942381 w 1689586"/>
              <a:gd name="connsiteY74" fmla="*/ 562501 h 626150"/>
              <a:gd name="connsiteX75" fmla="*/ 951512 w 1689586"/>
              <a:gd name="connsiteY75" fmla="*/ 556727 h 626150"/>
              <a:gd name="connsiteX76" fmla="*/ 957823 w 1689586"/>
              <a:gd name="connsiteY76" fmla="*/ 546521 h 626150"/>
              <a:gd name="connsiteX77" fmla="*/ 960106 w 1689586"/>
              <a:gd name="connsiteY77" fmla="*/ 531885 h 626150"/>
              <a:gd name="connsiteX78" fmla="*/ 960241 w 1689586"/>
              <a:gd name="connsiteY78" fmla="*/ 531885 h 626150"/>
              <a:gd name="connsiteX79" fmla="*/ 960241 w 1689586"/>
              <a:gd name="connsiteY79" fmla="*/ 473674 h 626150"/>
              <a:gd name="connsiteX80" fmla="*/ 983202 w 1689586"/>
              <a:gd name="connsiteY80" fmla="*/ 473674 h 626150"/>
              <a:gd name="connsiteX81" fmla="*/ 983202 w 1689586"/>
              <a:gd name="connsiteY81" fmla="*/ 581099 h 626150"/>
              <a:gd name="connsiteX82" fmla="*/ 962993 w 1689586"/>
              <a:gd name="connsiteY82" fmla="*/ 581099 h 626150"/>
              <a:gd name="connsiteX83" fmla="*/ 961919 w 1689586"/>
              <a:gd name="connsiteY83" fmla="*/ 563709 h 626150"/>
              <a:gd name="connsiteX84" fmla="*/ 946880 w 1689586"/>
              <a:gd name="connsiteY84" fmla="*/ 578547 h 626150"/>
              <a:gd name="connsiteX85" fmla="*/ 924522 w 1689586"/>
              <a:gd name="connsiteY85" fmla="*/ 583247 h 626150"/>
              <a:gd name="connsiteX86" fmla="*/ 905051 w 1689586"/>
              <a:gd name="connsiteY86" fmla="*/ 579353 h 626150"/>
              <a:gd name="connsiteX87" fmla="*/ 890750 w 1689586"/>
              <a:gd name="connsiteY87" fmla="*/ 566865 h 626150"/>
              <a:gd name="connsiteX88" fmla="*/ 885379 w 1689586"/>
              <a:gd name="connsiteY88" fmla="*/ 544507 h 626150"/>
              <a:gd name="connsiteX89" fmla="*/ 347569 w 1689586"/>
              <a:gd name="connsiteY89" fmla="*/ 471530 h 626150"/>
              <a:gd name="connsiteX90" fmla="*/ 353963 w 1689586"/>
              <a:gd name="connsiteY90" fmla="*/ 472063 h 626150"/>
              <a:gd name="connsiteX91" fmla="*/ 359334 w 1689586"/>
              <a:gd name="connsiteY91" fmla="*/ 473674 h 626150"/>
              <a:gd name="connsiteX92" fmla="*/ 356112 w 1689586"/>
              <a:gd name="connsiteY92" fmla="*/ 493884 h 626150"/>
              <a:gd name="connsiteX93" fmla="*/ 350875 w 1689586"/>
              <a:gd name="connsiteY93" fmla="*/ 492474 h 626150"/>
              <a:gd name="connsiteX94" fmla="*/ 343019 w 1689586"/>
              <a:gd name="connsiteY94" fmla="*/ 491937 h 626150"/>
              <a:gd name="connsiteX95" fmla="*/ 329927 w 1689586"/>
              <a:gd name="connsiteY95" fmla="*/ 495495 h 626150"/>
              <a:gd name="connsiteX96" fmla="*/ 319319 w 1689586"/>
              <a:gd name="connsiteY96" fmla="*/ 506103 h 626150"/>
              <a:gd name="connsiteX97" fmla="*/ 315157 w 1689586"/>
              <a:gd name="connsiteY97" fmla="*/ 524164 h 626150"/>
              <a:gd name="connsiteX98" fmla="*/ 315157 w 1689586"/>
              <a:gd name="connsiteY98" fmla="*/ 581099 h 626150"/>
              <a:gd name="connsiteX99" fmla="*/ 292194 w 1689586"/>
              <a:gd name="connsiteY99" fmla="*/ 581099 h 626150"/>
              <a:gd name="connsiteX100" fmla="*/ 292194 w 1689586"/>
              <a:gd name="connsiteY100" fmla="*/ 473674 h 626150"/>
              <a:gd name="connsiteX101" fmla="*/ 311732 w 1689586"/>
              <a:gd name="connsiteY101" fmla="*/ 473674 h 626150"/>
              <a:gd name="connsiteX102" fmla="*/ 313880 w 1689586"/>
              <a:gd name="connsiteY102" fmla="*/ 493011 h 626150"/>
              <a:gd name="connsiteX103" fmla="*/ 326637 w 1689586"/>
              <a:gd name="connsiteY103" fmla="*/ 477032 h 626150"/>
              <a:gd name="connsiteX104" fmla="*/ 1094454 w 1689586"/>
              <a:gd name="connsiteY104" fmla="*/ 471526 h 626150"/>
              <a:gd name="connsiteX105" fmla="*/ 1118288 w 1689586"/>
              <a:gd name="connsiteY105" fmla="*/ 478173 h 626150"/>
              <a:gd name="connsiteX106" fmla="*/ 1118221 w 1689586"/>
              <a:gd name="connsiteY106" fmla="*/ 478173 h 626150"/>
              <a:gd name="connsiteX107" fmla="*/ 1135208 w 1689586"/>
              <a:gd name="connsiteY107" fmla="*/ 497174 h 626150"/>
              <a:gd name="connsiteX108" fmla="*/ 1141452 w 1689586"/>
              <a:gd name="connsiteY108" fmla="*/ 527118 h 626150"/>
              <a:gd name="connsiteX109" fmla="*/ 1135141 w 1689586"/>
              <a:gd name="connsiteY109" fmla="*/ 557331 h 626150"/>
              <a:gd name="connsiteX110" fmla="*/ 1117953 w 1689586"/>
              <a:gd name="connsiteY110" fmla="*/ 576533 h 626150"/>
              <a:gd name="connsiteX111" fmla="*/ 1093782 w 1689586"/>
              <a:gd name="connsiteY111" fmla="*/ 583180 h 626150"/>
              <a:gd name="connsiteX112" fmla="*/ 1070350 w 1689586"/>
              <a:gd name="connsiteY112" fmla="*/ 575996 h 626150"/>
              <a:gd name="connsiteX113" fmla="*/ 1059205 w 1689586"/>
              <a:gd name="connsiteY113" fmla="*/ 563240 h 626150"/>
              <a:gd name="connsiteX114" fmla="*/ 1059205 w 1689586"/>
              <a:gd name="connsiteY114" fmla="*/ 626150 h 626150"/>
              <a:gd name="connsiteX115" fmla="*/ 1036243 w 1689586"/>
              <a:gd name="connsiteY115" fmla="*/ 626150 h 626150"/>
              <a:gd name="connsiteX116" fmla="*/ 1036243 w 1689586"/>
              <a:gd name="connsiteY116" fmla="*/ 473607 h 626150"/>
              <a:gd name="connsiteX117" fmla="*/ 1056654 w 1689586"/>
              <a:gd name="connsiteY117" fmla="*/ 473607 h 626150"/>
              <a:gd name="connsiteX118" fmla="*/ 1057795 w 1689586"/>
              <a:gd name="connsiteY118" fmla="*/ 494085 h 626150"/>
              <a:gd name="connsiteX119" fmla="*/ 1063301 w 1689586"/>
              <a:gd name="connsiteY119" fmla="*/ 485223 h 626150"/>
              <a:gd name="connsiteX120" fmla="*/ 1076729 w 1689586"/>
              <a:gd name="connsiteY120" fmla="*/ 475152 h 626150"/>
              <a:gd name="connsiteX121" fmla="*/ 1094454 w 1689586"/>
              <a:gd name="connsiteY121" fmla="*/ 471526 h 626150"/>
              <a:gd name="connsiteX122" fmla="*/ 787421 w 1689586"/>
              <a:gd name="connsiteY122" fmla="*/ 471526 h 626150"/>
              <a:gd name="connsiteX123" fmla="*/ 810182 w 1689586"/>
              <a:gd name="connsiteY123" fmla="*/ 475689 h 626150"/>
              <a:gd name="connsiteX124" fmla="*/ 825758 w 1689586"/>
              <a:gd name="connsiteY124" fmla="*/ 488244 h 626150"/>
              <a:gd name="connsiteX125" fmla="*/ 831465 w 1689586"/>
              <a:gd name="connsiteY125" fmla="*/ 509729 h 626150"/>
              <a:gd name="connsiteX126" fmla="*/ 831465 w 1689586"/>
              <a:gd name="connsiteY126" fmla="*/ 557667 h 626150"/>
              <a:gd name="connsiteX127" fmla="*/ 831465 w 1689586"/>
              <a:gd name="connsiteY127" fmla="*/ 557734 h 626150"/>
              <a:gd name="connsiteX128" fmla="*/ 839388 w 1689586"/>
              <a:gd name="connsiteY128" fmla="*/ 565657 h 626150"/>
              <a:gd name="connsiteX129" fmla="*/ 846908 w 1689586"/>
              <a:gd name="connsiteY129" fmla="*/ 564582 h 626150"/>
              <a:gd name="connsiteX130" fmla="*/ 845632 w 1689586"/>
              <a:gd name="connsiteY130" fmla="*/ 580495 h 626150"/>
              <a:gd name="connsiteX131" fmla="*/ 833144 w 1689586"/>
              <a:gd name="connsiteY131" fmla="*/ 582845 h 626150"/>
              <a:gd name="connsiteX132" fmla="*/ 820790 w 1689586"/>
              <a:gd name="connsiteY132" fmla="*/ 580360 h 626150"/>
              <a:gd name="connsiteX133" fmla="*/ 812196 w 1689586"/>
              <a:gd name="connsiteY133" fmla="*/ 572841 h 626150"/>
              <a:gd name="connsiteX134" fmla="*/ 809981 w 1689586"/>
              <a:gd name="connsiteY134" fmla="*/ 567537 h 626150"/>
              <a:gd name="connsiteX135" fmla="*/ 805885 w 1689586"/>
              <a:gd name="connsiteY135" fmla="*/ 572438 h 626150"/>
              <a:gd name="connsiteX136" fmla="*/ 791920 w 1689586"/>
              <a:gd name="connsiteY136" fmla="*/ 580629 h 626150"/>
              <a:gd name="connsiteX137" fmla="*/ 775806 w 1689586"/>
              <a:gd name="connsiteY137" fmla="*/ 583315 h 626150"/>
              <a:gd name="connsiteX138" fmla="*/ 757678 w 1689586"/>
              <a:gd name="connsiteY138" fmla="*/ 580092 h 626150"/>
              <a:gd name="connsiteX139" fmla="*/ 744989 w 1689586"/>
              <a:gd name="connsiteY139" fmla="*/ 570289 h 626150"/>
              <a:gd name="connsiteX140" fmla="*/ 740356 w 1689586"/>
              <a:gd name="connsiteY140" fmla="*/ 554041 h 626150"/>
              <a:gd name="connsiteX141" fmla="*/ 748211 w 1689586"/>
              <a:gd name="connsiteY141" fmla="*/ 534302 h 626150"/>
              <a:gd name="connsiteX142" fmla="*/ 770435 w 1689586"/>
              <a:gd name="connsiteY142" fmla="*/ 523761 h 626150"/>
              <a:gd name="connsiteX143" fmla="*/ 808705 w 1689586"/>
              <a:gd name="connsiteY143" fmla="*/ 516241 h 626150"/>
              <a:gd name="connsiteX144" fmla="*/ 808705 w 1689586"/>
              <a:gd name="connsiteY144" fmla="*/ 512146 h 626150"/>
              <a:gd name="connsiteX145" fmla="*/ 802797 w 1689586"/>
              <a:gd name="connsiteY145" fmla="*/ 495495 h 626150"/>
              <a:gd name="connsiteX146" fmla="*/ 786549 w 1689586"/>
              <a:gd name="connsiteY146" fmla="*/ 489587 h 626150"/>
              <a:gd name="connsiteX147" fmla="*/ 770032 w 1689586"/>
              <a:gd name="connsiteY147" fmla="*/ 494085 h 626150"/>
              <a:gd name="connsiteX148" fmla="*/ 759961 w 1689586"/>
              <a:gd name="connsiteY148" fmla="*/ 508722 h 626150"/>
              <a:gd name="connsiteX149" fmla="*/ 740625 w 1689586"/>
              <a:gd name="connsiteY149" fmla="*/ 500531 h 626150"/>
              <a:gd name="connsiteX150" fmla="*/ 756604 w 1689586"/>
              <a:gd name="connsiteY150" fmla="*/ 479449 h 626150"/>
              <a:gd name="connsiteX151" fmla="*/ 787421 w 1689586"/>
              <a:gd name="connsiteY151" fmla="*/ 471526 h 626150"/>
              <a:gd name="connsiteX152" fmla="*/ 347518 w 1689586"/>
              <a:gd name="connsiteY152" fmla="*/ 471526 h 626150"/>
              <a:gd name="connsiteX153" fmla="*/ 347585 w 1689586"/>
              <a:gd name="connsiteY153" fmla="*/ 471526 h 626150"/>
              <a:gd name="connsiteX154" fmla="*/ 347569 w 1689586"/>
              <a:gd name="connsiteY154" fmla="*/ 471530 h 626150"/>
              <a:gd name="connsiteX155" fmla="*/ 193363 w 1689586"/>
              <a:gd name="connsiteY155" fmla="*/ 471526 h 626150"/>
              <a:gd name="connsiteX156" fmla="*/ 216124 w 1689586"/>
              <a:gd name="connsiteY156" fmla="*/ 475689 h 626150"/>
              <a:gd name="connsiteX157" fmla="*/ 231700 w 1689586"/>
              <a:gd name="connsiteY157" fmla="*/ 488244 h 626150"/>
              <a:gd name="connsiteX158" fmla="*/ 237407 w 1689586"/>
              <a:gd name="connsiteY158" fmla="*/ 509729 h 626150"/>
              <a:gd name="connsiteX159" fmla="*/ 237407 w 1689586"/>
              <a:gd name="connsiteY159" fmla="*/ 557667 h 626150"/>
              <a:gd name="connsiteX160" fmla="*/ 237407 w 1689586"/>
              <a:gd name="connsiteY160" fmla="*/ 557734 h 626150"/>
              <a:gd name="connsiteX161" fmla="*/ 245330 w 1689586"/>
              <a:gd name="connsiteY161" fmla="*/ 565657 h 626150"/>
              <a:gd name="connsiteX162" fmla="*/ 252850 w 1689586"/>
              <a:gd name="connsiteY162" fmla="*/ 564582 h 626150"/>
              <a:gd name="connsiteX163" fmla="*/ 251574 w 1689586"/>
              <a:gd name="connsiteY163" fmla="*/ 580495 h 626150"/>
              <a:gd name="connsiteX164" fmla="*/ 239086 w 1689586"/>
              <a:gd name="connsiteY164" fmla="*/ 582845 h 626150"/>
              <a:gd name="connsiteX165" fmla="*/ 226732 w 1689586"/>
              <a:gd name="connsiteY165" fmla="*/ 580360 h 626150"/>
              <a:gd name="connsiteX166" fmla="*/ 218138 w 1689586"/>
              <a:gd name="connsiteY166" fmla="*/ 572841 h 626150"/>
              <a:gd name="connsiteX167" fmla="*/ 215923 w 1689586"/>
              <a:gd name="connsiteY167" fmla="*/ 567537 h 626150"/>
              <a:gd name="connsiteX168" fmla="*/ 211827 w 1689586"/>
              <a:gd name="connsiteY168" fmla="*/ 572438 h 626150"/>
              <a:gd name="connsiteX169" fmla="*/ 197862 w 1689586"/>
              <a:gd name="connsiteY169" fmla="*/ 580629 h 626150"/>
              <a:gd name="connsiteX170" fmla="*/ 181748 w 1689586"/>
              <a:gd name="connsiteY170" fmla="*/ 583315 h 626150"/>
              <a:gd name="connsiteX171" fmla="*/ 163620 w 1689586"/>
              <a:gd name="connsiteY171" fmla="*/ 580092 h 626150"/>
              <a:gd name="connsiteX172" fmla="*/ 150931 w 1689586"/>
              <a:gd name="connsiteY172" fmla="*/ 570289 h 626150"/>
              <a:gd name="connsiteX173" fmla="*/ 146298 w 1689586"/>
              <a:gd name="connsiteY173" fmla="*/ 554041 h 626150"/>
              <a:gd name="connsiteX174" fmla="*/ 154153 w 1689586"/>
              <a:gd name="connsiteY174" fmla="*/ 534302 h 626150"/>
              <a:gd name="connsiteX175" fmla="*/ 176377 w 1689586"/>
              <a:gd name="connsiteY175" fmla="*/ 523761 h 626150"/>
              <a:gd name="connsiteX176" fmla="*/ 214647 w 1689586"/>
              <a:gd name="connsiteY176" fmla="*/ 516241 h 626150"/>
              <a:gd name="connsiteX177" fmla="*/ 214647 w 1689586"/>
              <a:gd name="connsiteY177" fmla="*/ 512146 h 626150"/>
              <a:gd name="connsiteX178" fmla="*/ 208738 w 1689586"/>
              <a:gd name="connsiteY178" fmla="*/ 495495 h 626150"/>
              <a:gd name="connsiteX179" fmla="*/ 192491 w 1689586"/>
              <a:gd name="connsiteY179" fmla="*/ 489587 h 626150"/>
              <a:gd name="connsiteX180" fmla="*/ 175974 w 1689586"/>
              <a:gd name="connsiteY180" fmla="*/ 494085 h 626150"/>
              <a:gd name="connsiteX181" fmla="*/ 165904 w 1689586"/>
              <a:gd name="connsiteY181" fmla="*/ 508722 h 626150"/>
              <a:gd name="connsiteX182" fmla="*/ 146567 w 1689586"/>
              <a:gd name="connsiteY182" fmla="*/ 500531 h 626150"/>
              <a:gd name="connsiteX183" fmla="*/ 162546 w 1689586"/>
              <a:gd name="connsiteY183" fmla="*/ 479449 h 626150"/>
              <a:gd name="connsiteX184" fmla="*/ 193363 w 1689586"/>
              <a:gd name="connsiteY184" fmla="*/ 471526 h 626150"/>
              <a:gd name="connsiteX185" fmla="*/ 1395847 w 1689586"/>
              <a:gd name="connsiteY185" fmla="*/ 471459 h 626150"/>
              <a:gd name="connsiteX186" fmla="*/ 1416392 w 1689586"/>
              <a:gd name="connsiteY186" fmla="*/ 475890 h 626150"/>
              <a:gd name="connsiteX187" fmla="*/ 1430894 w 1689586"/>
              <a:gd name="connsiteY187" fmla="*/ 489117 h 626150"/>
              <a:gd name="connsiteX188" fmla="*/ 1436265 w 1689586"/>
              <a:gd name="connsiteY188" fmla="*/ 511475 h 626150"/>
              <a:gd name="connsiteX189" fmla="*/ 1436265 w 1689586"/>
              <a:gd name="connsiteY189" fmla="*/ 581099 h 626150"/>
              <a:gd name="connsiteX190" fmla="*/ 1413303 w 1689586"/>
              <a:gd name="connsiteY190" fmla="*/ 581099 h 626150"/>
              <a:gd name="connsiteX191" fmla="*/ 1413303 w 1689586"/>
              <a:gd name="connsiteY191" fmla="*/ 518591 h 626150"/>
              <a:gd name="connsiteX192" fmla="*/ 1406724 w 1689586"/>
              <a:gd name="connsiteY192" fmla="*/ 496569 h 626150"/>
              <a:gd name="connsiteX193" fmla="*/ 1390274 w 1689586"/>
              <a:gd name="connsiteY193" fmla="*/ 490460 h 626150"/>
              <a:gd name="connsiteX194" fmla="*/ 1376510 w 1689586"/>
              <a:gd name="connsiteY194" fmla="*/ 493817 h 626150"/>
              <a:gd name="connsiteX195" fmla="*/ 1365432 w 1689586"/>
              <a:gd name="connsiteY195" fmla="*/ 504425 h 626150"/>
              <a:gd name="connsiteX196" fmla="*/ 1361001 w 1689586"/>
              <a:gd name="connsiteY196" fmla="*/ 523963 h 626150"/>
              <a:gd name="connsiteX197" fmla="*/ 1361001 w 1689586"/>
              <a:gd name="connsiteY197" fmla="*/ 581099 h 626150"/>
              <a:gd name="connsiteX198" fmla="*/ 1338039 w 1689586"/>
              <a:gd name="connsiteY198" fmla="*/ 581099 h 626150"/>
              <a:gd name="connsiteX199" fmla="*/ 1338039 w 1689586"/>
              <a:gd name="connsiteY199" fmla="*/ 473675 h 626150"/>
              <a:gd name="connsiteX200" fmla="*/ 1358450 w 1689586"/>
              <a:gd name="connsiteY200" fmla="*/ 473675 h 626150"/>
              <a:gd name="connsiteX201" fmla="*/ 1359457 w 1689586"/>
              <a:gd name="connsiteY201" fmla="*/ 492474 h 626150"/>
              <a:gd name="connsiteX202" fmla="*/ 1365634 w 1689586"/>
              <a:gd name="connsiteY202" fmla="*/ 483209 h 626150"/>
              <a:gd name="connsiteX203" fmla="*/ 1379196 w 1689586"/>
              <a:gd name="connsiteY203" fmla="*/ 474279 h 626150"/>
              <a:gd name="connsiteX204" fmla="*/ 1395847 w 1689586"/>
              <a:gd name="connsiteY204" fmla="*/ 471459 h 626150"/>
              <a:gd name="connsiteX205" fmla="*/ 78285 w 1689586"/>
              <a:gd name="connsiteY205" fmla="*/ 439299 h 626150"/>
              <a:gd name="connsiteX206" fmla="*/ 101516 w 1689586"/>
              <a:gd name="connsiteY206" fmla="*/ 439299 h 626150"/>
              <a:gd name="connsiteX207" fmla="*/ 101516 w 1689586"/>
              <a:gd name="connsiteY207" fmla="*/ 530811 h 626150"/>
              <a:gd name="connsiteX208" fmla="*/ 87886 w 1689586"/>
              <a:gd name="connsiteY208" fmla="*/ 569350 h 626150"/>
              <a:gd name="connsiteX209" fmla="*/ 49952 w 1689586"/>
              <a:gd name="connsiteY209" fmla="*/ 583181 h 626150"/>
              <a:gd name="connsiteX210" fmla="*/ 21619 w 1689586"/>
              <a:gd name="connsiteY210" fmla="*/ 576735 h 626150"/>
              <a:gd name="connsiteX211" fmla="*/ 6378 w 1689586"/>
              <a:gd name="connsiteY211" fmla="*/ 558607 h 626150"/>
              <a:gd name="connsiteX212" fmla="*/ 4901 w 1689586"/>
              <a:gd name="connsiteY212" fmla="*/ 531416 h 626150"/>
              <a:gd name="connsiteX213" fmla="*/ 27057 w 1689586"/>
              <a:gd name="connsiteY213" fmla="*/ 527320 h 626150"/>
              <a:gd name="connsiteX214" fmla="*/ 29877 w 1689586"/>
              <a:gd name="connsiteY214" fmla="*/ 554512 h 626150"/>
              <a:gd name="connsiteX215" fmla="*/ 50086 w 1689586"/>
              <a:gd name="connsiteY215" fmla="*/ 563240 h 626150"/>
              <a:gd name="connsiteX216" fmla="*/ 72310 w 1689586"/>
              <a:gd name="connsiteY216" fmla="*/ 553908 h 626150"/>
              <a:gd name="connsiteX217" fmla="*/ 78419 w 1689586"/>
              <a:gd name="connsiteY217" fmla="*/ 526514 h 626150"/>
              <a:gd name="connsiteX218" fmla="*/ 78285 w 1689586"/>
              <a:gd name="connsiteY218" fmla="*/ 526514 h 626150"/>
              <a:gd name="connsiteX219" fmla="*/ 215721 w 1689586"/>
              <a:gd name="connsiteY219" fmla="*/ 430705 h 626150"/>
              <a:gd name="connsiteX220" fmla="*/ 225927 w 1689586"/>
              <a:gd name="connsiteY220" fmla="*/ 434331 h 626150"/>
              <a:gd name="connsiteX221" fmla="*/ 229686 w 1689586"/>
              <a:gd name="connsiteY221" fmla="*/ 444200 h 626150"/>
              <a:gd name="connsiteX222" fmla="*/ 225927 w 1689586"/>
              <a:gd name="connsiteY222" fmla="*/ 454003 h 626150"/>
              <a:gd name="connsiteX223" fmla="*/ 215721 w 1689586"/>
              <a:gd name="connsiteY223" fmla="*/ 457763 h 626150"/>
              <a:gd name="connsiteX224" fmla="*/ 205517 w 1689586"/>
              <a:gd name="connsiteY224" fmla="*/ 454003 h 626150"/>
              <a:gd name="connsiteX225" fmla="*/ 201756 w 1689586"/>
              <a:gd name="connsiteY225" fmla="*/ 444200 h 626150"/>
              <a:gd name="connsiteX226" fmla="*/ 205517 w 1689586"/>
              <a:gd name="connsiteY226" fmla="*/ 434331 h 626150"/>
              <a:gd name="connsiteX227" fmla="*/ 215721 w 1689586"/>
              <a:gd name="connsiteY227" fmla="*/ 430705 h 626150"/>
              <a:gd name="connsiteX228" fmla="*/ 172281 w 1689586"/>
              <a:gd name="connsiteY228" fmla="*/ 430705 h 626150"/>
              <a:gd name="connsiteX229" fmla="*/ 182487 w 1689586"/>
              <a:gd name="connsiteY229" fmla="*/ 434331 h 626150"/>
              <a:gd name="connsiteX230" fmla="*/ 186246 w 1689586"/>
              <a:gd name="connsiteY230" fmla="*/ 444200 h 626150"/>
              <a:gd name="connsiteX231" fmla="*/ 182487 w 1689586"/>
              <a:gd name="connsiteY231" fmla="*/ 454003 h 626150"/>
              <a:gd name="connsiteX232" fmla="*/ 172281 w 1689586"/>
              <a:gd name="connsiteY232" fmla="*/ 457763 h 626150"/>
              <a:gd name="connsiteX233" fmla="*/ 162210 w 1689586"/>
              <a:gd name="connsiteY233" fmla="*/ 454003 h 626150"/>
              <a:gd name="connsiteX234" fmla="*/ 158316 w 1689586"/>
              <a:gd name="connsiteY234" fmla="*/ 444200 h 626150"/>
              <a:gd name="connsiteX235" fmla="*/ 162210 w 1689586"/>
              <a:gd name="connsiteY235" fmla="*/ 434331 h 626150"/>
              <a:gd name="connsiteX236" fmla="*/ 172281 w 1689586"/>
              <a:gd name="connsiteY236" fmla="*/ 430705 h 626150"/>
              <a:gd name="connsiteX237" fmla="*/ 1642251 w 1689586"/>
              <a:gd name="connsiteY237" fmla="*/ 427012 h 626150"/>
              <a:gd name="connsiteX238" fmla="*/ 1653531 w 1689586"/>
              <a:gd name="connsiteY238" fmla="*/ 430638 h 626150"/>
              <a:gd name="connsiteX239" fmla="*/ 1657492 w 1689586"/>
              <a:gd name="connsiteY239" fmla="*/ 441179 h 626150"/>
              <a:gd name="connsiteX240" fmla="*/ 1653531 w 1689586"/>
              <a:gd name="connsiteY240" fmla="*/ 451787 h 626150"/>
              <a:gd name="connsiteX241" fmla="*/ 1642251 w 1689586"/>
              <a:gd name="connsiteY241" fmla="*/ 455547 h 626150"/>
              <a:gd name="connsiteX242" fmla="*/ 1630770 w 1689586"/>
              <a:gd name="connsiteY242" fmla="*/ 451787 h 626150"/>
              <a:gd name="connsiteX243" fmla="*/ 1626809 w 1689586"/>
              <a:gd name="connsiteY243" fmla="*/ 441179 h 626150"/>
              <a:gd name="connsiteX244" fmla="*/ 1630770 w 1689586"/>
              <a:gd name="connsiteY244" fmla="*/ 430638 h 626150"/>
              <a:gd name="connsiteX245" fmla="*/ 1642251 w 1689586"/>
              <a:gd name="connsiteY245" fmla="*/ 427012 h 626150"/>
              <a:gd name="connsiteX246" fmla="*/ 541419 w 1689586"/>
              <a:gd name="connsiteY246" fmla="*/ 427012 h 626150"/>
              <a:gd name="connsiteX247" fmla="*/ 552699 w 1689586"/>
              <a:gd name="connsiteY247" fmla="*/ 430638 h 626150"/>
              <a:gd name="connsiteX248" fmla="*/ 556660 w 1689586"/>
              <a:gd name="connsiteY248" fmla="*/ 441179 h 626150"/>
              <a:gd name="connsiteX249" fmla="*/ 552699 w 1689586"/>
              <a:gd name="connsiteY249" fmla="*/ 451787 h 626150"/>
              <a:gd name="connsiteX250" fmla="*/ 541419 w 1689586"/>
              <a:gd name="connsiteY250" fmla="*/ 455547 h 626150"/>
              <a:gd name="connsiteX251" fmla="*/ 529938 w 1689586"/>
              <a:gd name="connsiteY251" fmla="*/ 451787 h 626150"/>
              <a:gd name="connsiteX252" fmla="*/ 525977 w 1689586"/>
              <a:gd name="connsiteY252" fmla="*/ 441179 h 626150"/>
              <a:gd name="connsiteX253" fmla="*/ 529938 w 1689586"/>
              <a:gd name="connsiteY253" fmla="*/ 430638 h 626150"/>
              <a:gd name="connsiteX254" fmla="*/ 541419 w 1689586"/>
              <a:gd name="connsiteY254" fmla="*/ 427012 h 626150"/>
              <a:gd name="connsiteX255" fmla="*/ 1488232 w 1689586"/>
              <a:gd name="connsiteY255" fmla="*/ 425333 h 626150"/>
              <a:gd name="connsiteX256" fmla="*/ 1511194 w 1689586"/>
              <a:gd name="connsiteY256" fmla="*/ 425333 h 626150"/>
              <a:gd name="connsiteX257" fmla="*/ 1511194 w 1689586"/>
              <a:gd name="connsiteY257" fmla="*/ 526245 h 626150"/>
              <a:gd name="connsiteX258" fmla="*/ 1562355 w 1689586"/>
              <a:gd name="connsiteY258" fmla="*/ 473674 h 626150"/>
              <a:gd name="connsiteX259" fmla="*/ 1589614 w 1689586"/>
              <a:gd name="connsiteY259" fmla="*/ 473674 h 626150"/>
              <a:gd name="connsiteX260" fmla="*/ 1548524 w 1689586"/>
              <a:gd name="connsiteY260" fmla="*/ 515704 h 626150"/>
              <a:gd name="connsiteX261" fmla="*/ 1592232 w 1689586"/>
              <a:gd name="connsiteY261" fmla="*/ 581099 h 626150"/>
              <a:gd name="connsiteX262" fmla="*/ 1565578 w 1689586"/>
              <a:gd name="connsiteY262" fmla="*/ 581099 h 626150"/>
              <a:gd name="connsiteX263" fmla="*/ 1532410 w 1689586"/>
              <a:gd name="connsiteY263" fmla="*/ 530609 h 626150"/>
              <a:gd name="connsiteX264" fmla="*/ 1511194 w 1689586"/>
              <a:gd name="connsiteY264" fmla="*/ 552631 h 626150"/>
              <a:gd name="connsiteX265" fmla="*/ 1511194 w 1689586"/>
              <a:gd name="connsiteY265" fmla="*/ 581099 h 626150"/>
              <a:gd name="connsiteX266" fmla="*/ 1488232 w 1689586"/>
              <a:gd name="connsiteY266" fmla="*/ 581099 h 626150"/>
              <a:gd name="connsiteX267" fmla="*/ 605874 w 1689586"/>
              <a:gd name="connsiteY267" fmla="*/ 425333 h 626150"/>
              <a:gd name="connsiteX268" fmla="*/ 628836 w 1689586"/>
              <a:gd name="connsiteY268" fmla="*/ 425333 h 626150"/>
              <a:gd name="connsiteX269" fmla="*/ 628836 w 1689586"/>
              <a:gd name="connsiteY269" fmla="*/ 526245 h 626150"/>
              <a:gd name="connsiteX270" fmla="*/ 679997 w 1689586"/>
              <a:gd name="connsiteY270" fmla="*/ 473674 h 626150"/>
              <a:gd name="connsiteX271" fmla="*/ 707256 w 1689586"/>
              <a:gd name="connsiteY271" fmla="*/ 473674 h 626150"/>
              <a:gd name="connsiteX272" fmla="*/ 666099 w 1689586"/>
              <a:gd name="connsiteY272" fmla="*/ 515704 h 626150"/>
              <a:gd name="connsiteX273" fmla="*/ 709807 w 1689586"/>
              <a:gd name="connsiteY273" fmla="*/ 581099 h 626150"/>
              <a:gd name="connsiteX274" fmla="*/ 683220 w 1689586"/>
              <a:gd name="connsiteY274" fmla="*/ 581099 h 626150"/>
              <a:gd name="connsiteX275" fmla="*/ 650052 w 1689586"/>
              <a:gd name="connsiteY275" fmla="*/ 530609 h 626150"/>
              <a:gd name="connsiteX276" fmla="*/ 628836 w 1689586"/>
              <a:gd name="connsiteY276" fmla="*/ 552631 h 626150"/>
              <a:gd name="connsiteX277" fmla="*/ 628836 w 1689586"/>
              <a:gd name="connsiteY277" fmla="*/ 581099 h 626150"/>
              <a:gd name="connsiteX278" fmla="*/ 605874 w 1689586"/>
              <a:gd name="connsiteY278" fmla="*/ 581099 h 626150"/>
              <a:gd name="connsiteX279" fmla="*/ 451317 w 1689586"/>
              <a:gd name="connsiteY279" fmla="*/ 85402 h 626150"/>
              <a:gd name="connsiteX280" fmla="*/ 424259 w 1689586"/>
              <a:gd name="connsiteY280" fmla="*/ 93929 h 626150"/>
              <a:gd name="connsiteX281" fmla="*/ 408615 w 1689586"/>
              <a:gd name="connsiteY281" fmla="*/ 120047 h 626150"/>
              <a:gd name="connsiteX282" fmla="*/ 403513 w 1689586"/>
              <a:gd name="connsiteY282" fmla="*/ 165904 h 626150"/>
              <a:gd name="connsiteX283" fmla="*/ 408615 w 1689586"/>
              <a:gd name="connsiteY283" fmla="*/ 211492 h 626150"/>
              <a:gd name="connsiteX284" fmla="*/ 424259 w 1689586"/>
              <a:gd name="connsiteY284" fmla="*/ 237811 h 626150"/>
              <a:gd name="connsiteX285" fmla="*/ 451317 w 1689586"/>
              <a:gd name="connsiteY285" fmla="*/ 246338 h 626150"/>
              <a:gd name="connsiteX286" fmla="*/ 478374 w 1689586"/>
              <a:gd name="connsiteY286" fmla="*/ 237811 h 626150"/>
              <a:gd name="connsiteX287" fmla="*/ 493749 w 1689586"/>
              <a:gd name="connsiteY287" fmla="*/ 211492 h 626150"/>
              <a:gd name="connsiteX288" fmla="*/ 498650 w 1689586"/>
              <a:gd name="connsiteY288" fmla="*/ 165904 h 626150"/>
              <a:gd name="connsiteX289" fmla="*/ 493749 w 1689586"/>
              <a:gd name="connsiteY289" fmla="*/ 120047 h 626150"/>
              <a:gd name="connsiteX290" fmla="*/ 478374 w 1689586"/>
              <a:gd name="connsiteY290" fmla="*/ 93929 h 626150"/>
              <a:gd name="connsiteX291" fmla="*/ 451317 w 1689586"/>
              <a:gd name="connsiteY291" fmla="*/ 85402 h 626150"/>
              <a:gd name="connsiteX292" fmla="*/ 1515894 w 1689586"/>
              <a:gd name="connsiteY292" fmla="*/ 82918 h 626150"/>
              <a:gd name="connsiteX293" fmla="*/ 1489038 w 1689586"/>
              <a:gd name="connsiteY293" fmla="*/ 194640 h 626150"/>
              <a:gd name="connsiteX294" fmla="*/ 1542213 w 1689586"/>
              <a:gd name="connsiteY294" fmla="*/ 194640 h 626150"/>
              <a:gd name="connsiteX295" fmla="*/ 1448082 w 1689586"/>
              <a:gd name="connsiteY295" fmla="*/ 4901 h 626150"/>
              <a:gd name="connsiteX296" fmla="*/ 1584713 w 1689586"/>
              <a:gd name="connsiteY296" fmla="*/ 4901 h 626150"/>
              <a:gd name="connsiteX297" fmla="*/ 1689586 w 1689586"/>
              <a:gd name="connsiteY297" fmla="*/ 326906 h 626150"/>
              <a:gd name="connsiteX298" fmla="*/ 1573433 w 1689586"/>
              <a:gd name="connsiteY298" fmla="*/ 326906 h 626150"/>
              <a:gd name="connsiteX299" fmla="*/ 1558797 w 1689586"/>
              <a:gd name="connsiteY299" fmla="*/ 265405 h 626150"/>
              <a:gd name="connsiteX300" fmla="*/ 1471984 w 1689586"/>
              <a:gd name="connsiteY300" fmla="*/ 265405 h 626150"/>
              <a:gd name="connsiteX301" fmla="*/ 1456878 w 1689586"/>
              <a:gd name="connsiteY301" fmla="*/ 326906 h 626150"/>
              <a:gd name="connsiteX302" fmla="*/ 1343679 w 1689586"/>
              <a:gd name="connsiteY302" fmla="*/ 326906 h 626150"/>
              <a:gd name="connsiteX303" fmla="*/ 1205638 w 1689586"/>
              <a:gd name="connsiteY303" fmla="*/ 4901 h 626150"/>
              <a:gd name="connsiteX304" fmla="*/ 1319307 w 1689586"/>
              <a:gd name="connsiteY304" fmla="*/ 4901 h 626150"/>
              <a:gd name="connsiteX305" fmla="*/ 1319307 w 1689586"/>
              <a:gd name="connsiteY305" fmla="*/ 194237 h 626150"/>
              <a:gd name="connsiteX306" fmla="*/ 1280298 w 1689586"/>
              <a:gd name="connsiteY306" fmla="*/ 295686 h 626150"/>
              <a:gd name="connsiteX307" fmla="*/ 1167570 w 1689586"/>
              <a:gd name="connsiteY307" fmla="*/ 331807 h 626150"/>
              <a:gd name="connsiteX308" fmla="*/ 1080959 w 1689586"/>
              <a:gd name="connsiteY308" fmla="*/ 312807 h 626150"/>
              <a:gd name="connsiteX309" fmla="*/ 1036579 w 1689586"/>
              <a:gd name="connsiteY309" fmla="*/ 260571 h 626150"/>
              <a:gd name="connsiteX310" fmla="*/ 1030939 w 1689586"/>
              <a:gd name="connsiteY310" fmla="*/ 185441 h 626150"/>
              <a:gd name="connsiteX311" fmla="*/ 1143668 w 1689586"/>
              <a:gd name="connsiteY311" fmla="*/ 166441 h 626150"/>
              <a:gd name="connsiteX312" fmla="*/ 1145346 w 1689586"/>
              <a:gd name="connsiteY312" fmla="*/ 229351 h 626150"/>
              <a:gd name="connsiteX313" fmla="*/ 1173411 w 1689586"/>
              <a:gd name="connsiteY313" fmla="*/ 246405 h 626150"/>
              <a:gd name="connsiteX314" fmla="*/ 1197783 w 1689586"/>
              <a:gd name="connsiteY314" fmla="*/ 232238 h 626150"/>
              <a:gd name="connsiteX315" fmla="*/ 1205571 w 1689586"/>
              <a:gd name="connsiteY315" fmla="*/ 185911 h 626150"/>
              <a:gd name="connsiteX316" fmla="*/ 1205638 w 1689586"/>
              <a:gd name="connsiteY316" fmla="*/ 185911 h 626150"/>
              <a:gd name="connsiteX317" fmla="*/ 665494 w 1689586"/>
              <a:gd name="connsiteY317" fmla="*/ 4901 h 626150"/>
              <a:gd name="connsiteX318" fmla="*/ 779163 w 1689586"/>
              <a:gd name="connsiteY318" fmla="*/ 4901 h 626150"/>
              <a:gd name="connsiteX319" fmla="*/ 779163 w 1689586"/>
              <a:gd name="connsiteY319" fmla="*/ 123471 h 626150"/>
              <a:gd name="connsiteX320" fmla="*/ 867452 w 1689586"/>
              <a:gd name="connsiteY320" fmla="*/ 123471 h 626150"/>
              <a:gd name="connsiteX321" fmla="*/ 867452 w 1689586"/>
              <a:gd name="connsiteY321" fmla="*/ 4901 h 626150"/>
              <a:gd name="connsiteX322" fmla="*/ 981188 w 1689586"/>
              <a:gd name="connsiteY322" fmla="*/ 4901 h 626150"/>
              <a:gd name="connsiteX323" fmla="*/ 981188 w 1689586"/>
              <a:gd name="connsiteY323" fmla="*/ 326906 h 626150"/>
              <a:gd name="connsiteX324" fmla="*/ 867452 w 1689586"/>
              <a:gd name="connsiteY324" fmla="*/ 326906 h 626150"/>
              <a:gd name="connsiteX325" fmla="*/ 867452 w 1689586"/>
              <a:gd name="connsiteY325" fmla="*/ 206859 h 626150"/>
              <a:gd name="connsiteX326" fmla="*/ 779163 w 1689586"/>
              <a:gd name="connsiteY326" fmla="*/ 206859 h 626150"/>
              <a:gd name="connsiteX327" fmla="*/ 779163 w 1689586"/>
              <a:gd name="connsiteY327" fmla="*/ 326906 h 626150"/>
              <a:gd name="connsiteX328" fmla="*/ 665494 w 1689586"/>
              <a:gd name="connsiteY328" fmla="*/ 326906 h 626150"/>
              <a:gd name="connsiteX329" fmla="*/ 0 w 1689586"/>
              <a:gd name="connsiteY329" fmla="*/ 4901 h 626150"/>
              <a:gd name="connsiteX330" fmla="*/ 113669 w 1689586"/>
              <a:gd name="connsiteY330" fmla="*/ 4901 h 626150"/>
              <a:gd name="connsiteX331" fmla="*/ 113669 w 1689586"/>
              <a:gd name="connsiteY331" fmla="*/ 243451 h 626150"/>
              <a:gd name="connsiteX332" fmla="*/ 259564 w 1689586"/>
              <a:gd name="connsiteY332" fmla="*/ 243451 h 626150"/>
              <a:gd name="connsiteX333" fmla="*/ 259564 w 1689586"/>
              <a:gd name="connsiteY333" fmla="*/ 326906 h 626150"/>
              <a:gd name="connsiteX334" fmla="*/ 0 w 1689586"/>
              <a:gd name="connsiteY334" fmla="*/ 326906 h 626150"/>
              <a:gd name="connsiteX335" fmla="*/ 451317 w 1689586"/>
              <a:gd name="connsiteY335" fmla="*/ 0 h 626150"/>
              <a:gd name="connsiteX336" fmla="*/ 539136 w 1689586"/>
              <a:gd name="connsiteY336" fmla="*/ 19538 h 626150"/>
              <a:gd name="connsiteX337" fmla="*/ 595265 w 1689586"/>
              <a:gd name="connsiteY337" fmla="*/ 76137 h 626150"/>
              <a:gd name="connsiteX338" fmla="*/ 614803 w 1689586"/>
              <a:gd name="connsiteY338" fmla="*/ 165904 h 626150"/>
              <a:gd name="connsiteX339" fmla="*/ 595265 w 1689586"/>
              <a:gd name="connsiteY339" fmla="*/ 255670 h 626150"/>
              <a:gd name="connsiteX340" fmla="*/ 539136 w 1689586"/>
              <a:gd name="connsiteY340" fmla="*/ 312270 h 626150"/>
              <a:gd name="connsiteX341" fmla="*/ 451317 w 1689586"/>
              <a:gd name="connsiteY341" fmla="*/ 331807 h 626150"/>
              <a:gd name="connsiteX342" fmla="*/ 363766 w 1689586"/>
              <a:gd name="connsiteY342" fmla="*/ 312270 h 626150"/>
              <a:gd name="connsiteX343" fmla="*/ 307166 w 1689586"/>
              <a:gd name="connsiteY343" fmla="*/ 255670 h 626150"/>
              <a:gd name="connsiteX344" fmla="*/ 287427 w 1689586"/>
              <a:gd name="connsiteY344" fmla="*/ 165904 h 626150"/>
              <a:gd name="connsiteX345" fmla="*/ 307166 w 1689586"/>
              <a:gd name="connsiteY345" fmla="*/ 76137 h 626150"/>
              <a:gd name="connsiteX346" fmla="*/ 363766 w 1689586"/>
              <a:gd name="connsiteY346" fmla="*/ 19538 h 626150"/>
              <a:gd name="connsiteX347" fmla="*/ 451317 w 1689586"/>
              <a:gd name="connsiteY347" fmla="*/ 0 h 626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</a:cxnLst>
            <a:rect l="l" t="t" r="r" b="b"/>
            <a:pathLst>
              <a:path w="1689586" h="626150">
                <a:moveTo>
                  <a:pt x="808705" y="532221"/>
                </a:moveTo>
                <a:lnTo>
                  <a:pt x="781647" y="537793"/>
                </a:lnTo>
                <a:cubicBezTo>
                  <a:pt x="775605" y="538935"/>
                  <a:pt x="771106" y="540613"/>
                  <a:pt x="768085" y="542762"/>
                </a:cubicBezTo>
                <a:cubicBezTo>
                  <a:pt x="765064" y="544910"/>
                  <a:pt x="763587" y="548267"/>
                  <a:pt x="763587" y="552229"/>
                </a:cubicBezTo>
                <a:cubicBezTo>
                  <a:pt x="763587" y="556190"/>
                  <a:pt x="765131" y="559413"/>
                  <a:pt x="768219" y="561763"/>
                </a:cubicBezTo>
                <a:cubicBezTo>
                  <a:pt x="771308" y="564112"/>
                  <a:pt x="775403" y="565321"/>
                  <a:pt x="780573" y="565321"/>
                </a:cubicBezTo>
                <a:cubicBezTo>
                  <a:pt x="784132" y="565321"/>
                  <a:pt x="787623" y="564918"/>
                  <a:pt x="790980" y="564045"/>
                </a:cubicBezTo>
                <a:cubicBezTo>
                  <a:pt x="794337" y="563240"/>
                  <a:pt x="797358" y="561830"/>
                  <a:pt x="800111" y="559883"/>
                </a:cubicBezTo>
                <a:cubicBezTo>
                  <a:pt x="802797" y="557936"/>
                  <a:pt x="804945" y="555451"/>
                  <a:pt x="806422" y="552363"/>
                </a:cubicBezTo>
                <a:lnTo>
                  <a:pt x="806422" y="552296"/>
                </a:lnTo>
                <a:cubicBezTo>
                  <a:pt x="807966" y="549207"/>
                  <a:pt x="808705" y="545515"/>
                  <a:pt x="808705" y="541218"/>
                </a:cubicBezTo>
                <a:close/>
                <a:moveTo>
                  <a:pt x="214647" y="532221"/>
                </a:moveTo>
                <a:lnTo>
                  <a:pt x="187589" y="537793"/>
                </a:lnTo>
                <a:cubicBezTo>
                  <a:pt x="181547" y="538935"/>
                  <a:pt x="177048" y="540613"/>
                  <a:pt x="174027" y="542762"/>
                </a:cubicBezTo>
                <a:cubicBezTo>
                  <a:pt x="171006" y="544910"/>
                  <a:pt x="169529" y="548267"/>
                  <a:pt x="169529" y="552229"/>
                </a:cubicBezTo>
                <a:cubicBezTo>
                  <a:pt x="169529" y="556190"/>
                  <a:pt x="171073" y="559413"/>
                  <a:pt x="174161" y="561763"/>
                </a:cubicBezTo>
                <a:cubicBezTo>
                  <a:pt x="177250" y="564112"/>
                  <a:pt x="181346" y="565321"/>
                  <a:pt x="186515" y="565321"/>
                </a:cubicBezTo>
                <a:cubicBezTo>
                  <a:pt x="190073" y="565321"/>
                  <a:pt x="193565" y="564918"/>
                  <a:pt x="196923" y="564045"/>
                </a:cubicBezTo>
                <a:cubicBezTo>
                  <a:pt x="200279" y="563240"/>
                  <a:pt x="203300" y="561830"/>
                  <a:pt x="206053" y="559883"/>
                </a:cubicBezTo>
                <a:cubicBezTo>
                  <a:pt x="208738" y="557936"/>
                  <a:pt x="210887" y="555451"/>
                  <a:pt x="212364" y="552363"/>
                </a:cubicBezTo>
                <a:lnTo>
                  <a:pt x="212364" y="552296"/>
                </a:lnTo>
                <a:cubicBezTo>
                  <a:pt x="213908" y="549207"/>
                  <a:pt x="214647" y="545515"/>
                  <a:pt x="214647" y="541218"/>
                </a:cubicBezTo>
                <a:close/>
                <a:moveTo>
                  <a:pt x="1089217" y="489990"/>
                </a:moveTo>
                <a:cubicBezTo>
                  <a:pt x="1083241" y="489990"/>
                  <a:pt x="1077937" y="491534"/>
                  <a:pt x="1073439" y="494622"/>
                </a:cubicBezTo>
                <a:cubicBezTo>
                  <a:pt x="1068940" y="497711"/>
                  <a:pt x="1065382" y="502008"/>
                  <a:pt x="1062898" y="507513"/>
                </a:cubicBezTo>
                <a:cubicBezTo>
                  <a:pt x="1060414" y="513019"/>
                  <a:pt x="1059138" y="519800"/>
                  <a:pt x="1059138" y="527387"/>
                </a:cubicBezTo>
                <a:cubicBezTo>
                  <a:pt x="1059138" y="534974"/>
                  <a:pt x="1060346" y="541553"/>
                  <a:pt x="1062763" y="547126"/>
                </a:cubicBezTo>
                <a:cubicBezTo>
                  <a:pt x="1065248" y="552699"/>
                  <a:pt x="1068672" y="556996"/>
                  <a:pt x="1073103" y="560017"/>
                </a:cubicBezTo>
                <a:cubicBezTo>
                  <a:pt x="1077534" y="563038"/>
                  <a:pt x="1082771" y="564515"/>
                  <a:pt x="1088814" y="564515"/>
                </a:cubicBezTo>
                <a:cubicBezTo>
                  <a:pt x="1098146" y="564515"/>
                  <a:pt x="1105398" y="561225"/>
                  <a:pt x="1110634" y="554646"/>
                </a:cubicBezTo>
                <a:lnTo>
                  <a:pt x="1110567" y="554646"/>
                </a:lnTo>
                <a:cubicBezTo>
                  <a:pt x="1115804" y="548066"/>
                  <a:pt x="1118423" y="539002"/>
                  <a:pt x="1118423" y="527387"/>
                </a:cubicBezTo>
                <a:cubicBezTo>
                  <a:pt x="1118423" y="515771"/>
                  <a:pt x="1115871" y="506640"/>
                  <a:pt x="1110702" y="499993"/>
                </a:cubicBezTo>
                <a:cubicBezTo>
                  <a:pt x="1105532" y="493347"/>
                  <a:pt x="1098348" y="489990"/>
                  <a:pt x="1089217" y="489990"/>
                </a:cubicBezTo>
                <a:close/>
                <a:moveTo>
                  <a:pt x="1630636" y="473674"/>
                </a:moveTo>
                <a:lnTo>
                  <a:pt x="1653598" y="473674"/>
                </a:lnTo>
                <a:lnTo>
                  <a:pt x="1653598" y="581099"/>
                </a:lnTo>
                <a:lnTo>
                  <a:pt x="1630636" y="581099"/>
                </a:lnTo>
                <a:close/>
                <a:moveTo>
                  <a:pt x="529804" y="473674"/>
                </a:moveTo>
                <a:lnTo>
                  <a:pt x="552766" y="473674"/>
                </a:lnTo>
                <a:lnTo>
                  <a:pt x="552766" y="581099"/>
                </a:lnTo>
                <a:lnTo>
                  <a:pt x="529804" y="581099"/>
                </a:lnTo>
                <a:close/>
                <a:moveTo>
                  <a:pt x="382162" y="473674"/>
                </a:moveTo>
                <a:lnTo>
                  <a:pt x="407340" y="473674"/>
                </a:lnTo>
                <a:lnTo>
                  <a:pt x="437821" y="561091"/>
                </a:lnTo>
                <a:lnTo>
                  <a:pt x="468974" y="473674"/>
                </a:lnTo>
                <a:lnTo>
                  <a:pt x="493078" y="473674"/>
                </a:lnTo>
                <a:lnTo>
                  <a:pt x="450309" y="581099"/>
                </a:lnTo>
                <a:lnTo>
                  <a:pt x="425132" y="581099"/>
                </a:lnTo>
                <a:close/>
                <a:moveTo>
                  <a:pt x="1187242" y="473607"/>
                </a:moveTo>
                <a:lnTo>
                  <a:pt x="1210204" y="473607"/>
                </a:lnTo>
                <a:lnTo>
                  <a:pt x="1210204" y="538733"/>
                </a:lnTo>
                <a:cubicBezTo>
                  <a:pt x="1210204" y="548468"/>
                  <a:pt x="1212285" y="555183"/>
                  <a:pt x="1216448" y="558808"/>
                </a:cubicBezTo>
                <a:cubicBezTo>
                  <a:pt x="1220611" y="562501"/>
                  <a:pt x="1226385" y="564314"/>
                  <a:pt x="1233837" y="564314"/>
                </a:cubicBezTo>
                <a:cubicBezTo>
                  <a:pt x="1237396" y="564314"/>
                  <a:pt x="1240887" y="563709"/>
                  <a:pt x="1244244" y="562501"/>
                </a:cubicBezTo>
                <a:cubicBezTo>
                  <a:pt x="1247601" y="561292"/>
                  <a:pt x="1250622" y="559412"/>
                  <a:pt x="1253375" y="556727"/>
                </a:cubicBezTo>
                <a:cubicBezTo>
                  <a:pt x="1256061" y="554041"/>
                  <a:pt x="1258209" y="550684"/>
                  <a:pt x="1259686" y="546521"/>
                </a:cubicBezTo>
                <a:cubicBezTo>
                  <a:pt x="1261231" y="542359"/>
                  <a:pt x="1261969" y="537457"/>
                  <a:pt x="1261969" y="531885"/>
                </a:cubicBezTo>
                <a:lnTo>
                  <a:pt x="1262103" y="531885"/>
                </a:lnTo>
                <a:lnTo>
                  <a:pt x="1262103" y="473674"/>
                </a:lnTo>
                <a:lnTo>
                  <a:pt x="1285065" y="473674"/>
                </a:lnTo>
                <a:lnTo>
                  <a:pt x="1285065" y="581099"/>
                </a:lnTo>
                <a:lnTo>
                  <a:pt x="1264856" y="581099"/>
                </a:lnTo>
                <a:lnTo>
                  <a:pt x="1263782" y="563709"/>
                </a:lnTo>
                <a:cubicBezTo>
                  <a:pt x="1260022" y="570490"/>
                  <a:pt x="1255054" y="575392"/>
                  <a:pt x="1248743" y="578547"/>
                </a:cubicBezTo>
                <a:cubicBezTo>
                  <a:pt x="1242431" y="581636"/>
                  <a:pt x="1234979" y="583247"/>
                  <a:pt x="1226385" y="583247"/>
                </a:cubicBezTo>
                <a:cubicBezTo>
                  <a:pt x="1219335" y="583247"/>
                  <a:pt x="1212890" y="581904"/>
                  <a:pt x="1206914" y="579353"/>
                </a:cubicBezTo>
                <a:cubicBezTo>
                  <a:pt x="1200939" y="576735"/>
                  <a:pt x="1196172" y="572572"/>
                  <a:pt x="1192613" y="566865"/>
                </a:cubicBezTo>
                <a:cubicBezTo>
                  <a:pt x="1189055" y="561091"/>
                  <a:pt x="1187242" y="553638"/>
                  <a:pt x="1187242" y="544507"/>
                </a:cubicBezTo>
                <a:close/>
                <a:moveTo>
                  <a:pt x="885379" y="473607"/>
                </a:moveTo>
                <a:lnTo>
                  <a:pt x="908341" y="473607"/>
                </a:lnTo>
                <a:lnTo>
                  <a:pt x="908341" y="538733"/>
                </a:lnTo>
                <a:cubicBezTo>
                  <a:pt x="908341" y="548468"/>
                  <a:pt x="910422" y="555115"/>
                  <a:pt x="914585" y="558808"/>
                </a:cubicBezTo>
                <a:cubicBezTo>
                  <a:pt x="918748" y="562501"/>
                  <a:pt x="924522" y="564314"/>
                  <a:pt x="931974" y="564314"/>
                </a:cubicBezTo>
                <a:cubicBezTo>
                  <a:pt x="935533" y="564314"/>
                  <a:pt x="939024" y="563709"/>
                  <a:pt x="942381" y="562501"/>
                </a:cubicBezTo>
                <a:cubicBezTo>
                  <a:pt x="945738" y="561292"/>
                  <a:pt x="948759" y="559412"/>
                  <a:pt x="951512" y="556727"/>
                </a:cubicBezTo>
                <a:cubicBezTo>
                  <a:pt x="954198" y="554041"/>
                  <a:pt x="956346" y="550684"/>
                  <a:pt x="957823" y="546521"/>
                </a:cubicBezTo>
                <a:cubicBezTo>
                  <a:pt x="959368" y="542359"/>
                  <a:pt x="960106" y="537457"/>
                  <a:pt x="960106" y="531885"/>
                </a:cubicBezTo>
                <a:lnTo>
                  <a:pt x="960241" y="531885"/>
                </a:lnTo>
                <a:lnTo>
                  <a:pt x="960241" y="473674"/>
                </a:lnTo>
                <a:lnTo>
                  <a:pt x="983202" y="473674"/>
                </a:lnTo>
                <a:lnTo>
                  <a:pt x="983202" y="581099"/>
                </a:lnTo>
                <a:lnTo>
                  <a:pt x="962993" y="581099"/>
                </a:lnTo>
                <a:lnTo>
                  <a:pt x="961919" y="563709"/>
                </a:lnTo>
                <a:cubicBezTo>
                  <a:pt x="958159" y="570490"/>
                  <a:pt x="953191" y="575392"/>
                  <a:pt x="946880" y="578547"/>
                </a:cubicBezTo>
                <a:cubicBezTo>
                  <a:pt x="940568" y="581636"/>
                  <a:pt x="933116" y="583247"/>
                  <a:pt x="924522" y="583247"/>
                </a:cubicBezTo>
                <a:cubicBezTo>
                  <a:pt x="917472" y="583247"/>
                  <a:pt x="911027" y="581904"/>
                  <a:pt x="905051" y="579353"/>
                </a:cubicBezTo>
                <a:cubicBezTo>
                  <a:pt x="899076" y="576735"/>
                  <a:pt x="894309" y="572572"/>
                  <a:pt x="890750" y="566865"/>
                </a:cubicBezTo>
                <a:cubicBezTo>
                  <a:pt x="887192" y="561091"/>
                  <a:pt x="885379" y="553638"/>
                  <a:pt x="885379" y="544507"/>
                </a:cubicBezTo>
                <a:close/>
                <a:moveTo>
                  <a:pt x="347569" y="471530"/>
                </a:moveTo>
                <a:lnTo>
                  <a:pt x="353963" y="472063"/>
                </a:lnTo>
                <a:cubicBezTo>
                  <a:pt x="356112" y="472399"/>
                  <a:pt x="357924" y="472936"/>
                  <a:pt x="359334" y="473674"/>
                </a:cubicBezTo>
                <a:lnTo>
                  <a:pt x="356112" y="493884"/>
                </a:lnTo>
                <a:cubicBezTo>
                  <a:pt x="354567" y="493279"/>
                  <a:pt x="352822" y="492809"/>
                  <a:pt x="350875" y="492474"/>
                </a:cubicBezTo>
                <a:cubicBezTo>
                  <a:pt x="348928" y="492138"/>
                  <a:pt x="346309" y="491937"/>
                  <a:pt x="343019" y="491937"/>
                </a:cubicBezTo>
                <a:cubicBezTo>
                  <a:pt x="338588" y="491937"/>
                  <a:pt x="334224" y="493145"/>
                  <a:pt x="329927" y="495495"/>
                </a:cubicBezTo>
                <a:cubicBezTo>
                  <a:pt x="325630" y="497845"/>
                  <a:pt x="322139" y="501403"/>
                  <a:pt x="319319" y="506103"/>
                </a:cubicBezTo>
                <a:cubicBezTo>
                  <a:pt x="316566" y="510870"/>
                  <a:pt x="315157" y="516846"/>
                  <a:pt x="315157" y="524164"/>
                </a:cubicBezTo>
                <a:lnTo>
                  <a:pt x="315157" y="581099"/>
                </a:lnTo>
                <a:lnTo>
                  <a:pt x="292194" y="581099"/>
                </a:lnTo>
                <a:lnTo>
                  <a:pt x="292194" y="473674"/>
                </a:lnTo>
                <a:lnTo>
                  <a:pt x="311732" y="473674"/>
                </a:lnTo>
                <a:lnTo>
                  <a:pt x="313880" y="493011"/>
                </a:lnTo>
                <a:cubicBezTo>
                  <a:pt x="316700" y="486028"/>
                  <a:pt x="320997" y="480657"/>
                  <a:pt x="326637" y="477032"/>
                </a:cubicBezTo>
                <a:close/>
                <a:moveTo>
                  <a:pt x="1094454" y="471526"/>
                </a:moveTo>
                <a:cubicBezTo>
                  <a:pt x="1103182" y="471526"/>
                  <a:pt x="1111105" y="473742"/>
                  <a:pt x="1118288" y="478173"/>
                </a:cubicBezTo>
                <a:lnTo>
                  <a:pt x="1118221" y="478173"/>
                </a:lnTo>
                <a:cubicBezTo>
                  <a:pt x="1125405" y="482604"/>
                  <a:pt x="1131045" y="488915"/>
                  <a:pt x="1135208" y="497174"/>
                </a:cubicBezTo>
                <a:cubicBezTo>
                  <a:pt x="1139371" y="505365"/>
                  <a:pt x="1141452" y="515369"/>
                  <a:pt x="1141452" y="527118"/>
                </a:cubicBezTo>
                <a:cubicBezTo>
                  <a:pt x="1141452" y="538868"/>
                  <a:pt x="1139371" y="548939"/>
                  <a:pt x="1135141" y="557331"/>
                </a:cubicBezTo>
                <a:cubicBezTo>
                  <a:pt x="1130911" y="565657"/>
                  <a:pt x="1125204" y="572102"/>
                  <a:pt x="1117953" y="576533"/>
                </a:cubicBezTo>
                <a:cubicBezTo>
                  <a:pt x="1110702" y="580965"/>
                  <a:pt x="1102980" y="583180"/>
                  <a:pt x="1093782" y="583180"/>
                </a:cubicBezTo>
                <a:cubicBezTo>
                  <a:pt x="1084584" y="583180"/>
                  <a:pt x="1076796" y="580830"/>
                  <a:pt x="1070350" y="575996"/>
                </a:cubicBezTo>
                <a:cubicBezTo>
                  <a:pt x="1065650" y="572438"/>
                  <a:pt x="1061958" y="568208"/>
                  <a:pt x="1059205" y="563240"/>
                </a:cubicBezTo>
                <a:lnTo>
                  <a:pt x="1059205" y="626150"/>
                </a:lnTo>
                <a:lnTo>
                  <a:pt x="1036243" y="626150"/>
                </a:lnTo>
                <a:lnTo>
                  <a:pt x="1036243" y="473607"/>
                </a:lnTo>
                <a:lnTo>
                  <a:pt x="1056654" y="473607"/>
                </a:lnTo>
                <a:lnTo>
                  <a:pt x="1057795" y="494085"/>
                </a:lnTo>
                <a:cubicBezTo>
                  <a:pt x="1059339" y="490930"/>
                  <a:pt x="1061085" y="487908"/>
                  <a:pt x="1063301" y="485223"/>
                </a:cubicBezTo>
                <a:cubicBezTo>
                  <a:pt x="1066859" y="480926"/>
                  <a:pt x="1071357" y="477569"/>
                  <a:pt x="1076729" y="475152"/>
                </a:cubicBezTo>
                <a:cubicBezTo>
                  <a:pt x="1082100" y="472735"/>
                  <a:pt x="1088008" y="471526"/>
                  <a:pt x="1094454" y="471526"/>
                </a:cubicBezTo>
                <a:close/>
                <a:moveTo>
                  <a:pt x="787421" y="471526"/>
                </a:moveTo>
                <a:cubicBezTo>
                  <a:pt x="796015" y="471526"/>
                  <a:pt x="803602" y="472869"/>
                  <a:pt x="810182" y="475689"/>
                </a:cubicBezTo>
                <a:cubicBezTo>
                  <a:pt x="816762" y="478441"/>
                  <a:pt x="821931" y="482671"/>
                  <a:pt x="825758" y="488244"/>
                </a:cubicBezTo>
                <a:cubicBezTo>
                  <a:pt x="829585" y="493817"/>
                  <a:pt x="831465" y="501001"/>
                  <a:pt x="831465" y="509729"/>
                </a:cubicBezTo>
                <a:lnTo>
                  <a:pt x="831465" y="557667"/>
                </a:lnTo>
                <a:lnTo>
                  <a:pt x="831465" y="557734"/>
                </a:lnTo>
                <a:cubicBezTo>
                  <a:pt x="831465" y="562971"/>
                  <a:pt x="834084" y="565657"/>
                  <a:pt x="839388" y="565657"/>
                </a:cubicBezTo>
                <a:cubicBezTo>
                  <a:pt x="841939" y="565657"/>
                  <a:pt x="844491" y="565321"/>
                  <a:pt x="846908" y="564582"/>
                </a:cubicBezTo>
                <a:lnTo>
                  <a:pt x="845632" y="580495"/>
                </a:lnTo>
                <a:cubicBezTo>
                  <a:pt x="842275" y="582039"/>
                  <a:pt x="838179" y="582845"/>
                  <a:pt x="833144" y="582845"/>
                </a:cubicBezTo>
                <a:cubicBezTo>
                  <a:pt x="828578" y="582845"/>
                  <a:pt x="824416" y="581972"/>
                  <a:pt x="820790" y="580360"/>
                </a:cubicBezTo>
                <a:cubicBezTo>
                  <a:pt x="817165" y="578749"/>
                  <a:pt x="814278" y="576198"/>
                  <a:pt x="812196" y="572841"/>
                </a:cubicBezTo>
                <a:cubicBezTo>
                  <a:pt x="811256" y="571296"/>
                  <a:pt x="810518" y="569484"/>
                  <a:pt x="809981" y="567537"/>
                </a:cubicBezTo>
                <a:cubicBezTo>
                  <a:pt x="808839" y="569282"/>
                  <a:pt x="807496" y="570961"/>
                  <a:pt x="805885" y="572438"/>
                </a:cubicBezTo>
                <a:cubicBezTo>
                  <a:pt x="801857" y="576131"/>
                  <a:pt x="797224" y="578816"/>
                  <a:pt x="791920" y="580629"/>
                </a:cubicBezTo>
                <a:cubicBezTo>
                  <a:pt x="786616" y="582442"/>
                  <a:pt x="781244" y="583315"/>
                  <a:pt x="775806" y="583315"/>
                </a:cubicBezTo>
                <a:cubicBezTo>
                  <a:pt x="769092" y="583315"/>
                  <a:pt x="763049" y="582240"/>
                  <a:pt x="757678" y="580092"/>
                </a:cubicBezTo>
                <a:cubicBezTo>
                  <a:pt x="752307" y="577943"/>
                  <a:pt x="748077" y="574653"/>
                  <a:pt x="744989" y="570289"/>
                </a:cubicBezTo>
                <a:cubicBezTo>
                  <a:pt x="741900" y="565925"/>
                  <a:pt x="740356" y="560487"/>
                  <a:pt x="740356" y="554041"/>
                </a:cubicBezTo>
                <a:cubicBezTo>
                  <a:pt x="740356" y="546052"/>
                  <a:pt x="742975" y="539472"/>
                  <a:pt x="748211" y="534302"/>
                </a:cubicBezTo>
                <a:cubicBezTo>
                  <a:pt x="753448" y="529132"/>
                  <a:pt x="760834" y="525641"/>
                  <a:pt x="770435" y="523761"/>
                </a:cubicBezTo>
                <a:lnTo>
                  <a:pt x="808705" y="516241"/>
                </a:lnTo>
                <a:lnTo>
                  <a:pt x="808705" y="512146"/>
                </a:lnTo>
                <a:cubicBezTo>
                  <a:pt x="808705" y="504962"/>
                  <a:pt x="806758" y="499456"/>
                  <a:pt x="802797" y="495495"/>
                </a:cubicBezTo>
                <a:cubicBezTo>
                  <a:pt x="798835" y="491534"/>
                  <a:pt x="793397" y="489587"/>
                  <a:pt x="786549" y="489587"/>
                </a:cubicBezTo>
                <a:cubicBezTo>
                  <a:pt x="780103" y="489587"/>
                  <a:pt x="774598" y="491064"/>
                  <a:pt x="770032" y="494085"/>
                </a:cubicBezTo>
                <a:cubicBezTo>
                  <a:pt x="765467" y="497106"/>
                  <a:pt x="762110" y="502008"/>
                  <a:pt x="759961" y="508722"/>
                </a:cubicBezTo>
                <a:lnTo>
                  <a:pt x="740625" y="500531"/>
                </a:lnTo>
                <a:cubicBezTo>
                  <a:pt x="743310" y="491735"/>
                  <a:pt x="748681" y="484753"/>
                  <a:pt x="756604" y="479449"/>
                </a:cubicBezTo>
                <a:cubicBezTo>
                  <a:pt x="764527" y="474212"/>
                  <a:pt x="774799" y="471526"/>
                  <a:pt x="787421" y="471526"/>
                </a:cubicBezTo>
                <a:close/>
                <a:moveTo>
                  <a:pt x="347518" y="471526"/>
                </a:moveTo>
                <a:lnTo>
                  <a:pt x="347585" y="471526"/>
                </a:lnTo>
                <a:lnTo>
                  <a:pt x="347569" y="471530"/>
                </a:lnTo>
                <a:close/>
                <a:moveTo>
                  <a:pt x="193363" y="471526"/>
                </a:moveTo>
                <a:cubicBezTo>
                  <a:pt x="201957" y="471526"/>
                  <a:pt x="209544" y="472869"/>
                  <a:pt x="216124" y="475689"/>
                </a:cubicBezTo>
                <a:cubicBezTo>
                  <a:pt x="222704" y="478441"/>
                  <a:pt x="227873" y="482671"/>
                  <a:pt x="231700" y="488244"/>
                </a:cubicBezTo>
                <a:cubicBezTo>
                  <a:pt x="235527" y="493817"/>
                  <a:pt x="237407" y="501001"/>
                  <a:pt x="237407" y="509729"/>
                </a:cubicBezTo>
                <a:lnTo>
                  <a:pt x="237407" y="557667"/>
                </a:lnTo>
                <a:lnTo>
                  <a:pt x="237407" y="557734"/>
                </a:lnTo>
                <a:cubicBezTo>
                  <a:pt x="237407" y="562971"/>
                  <a:pt x="240026" y="565657"/>
                  <a:pt x="245330" y="565657"/>
                </a:cubicBezTo>
                <a:cubicBezTo>
                  <a:pt x="247881" y="565657"/>
                  <a:pt x="250433" y="565321"/>
                  <a:pt x="252850" y="564582"/>
                </a:cubicBezTo>
                <a:lnTo>
                  <a:pt x="251574" y="580495"/>
                </a:lnTo>
                <a:cubicBezTo>
                  <a:pt x="248284" y="582039"/>
                  <a:pt x="244121" y="582845"/>
                  <a:pt x="239086" y="582845"/>
                </a:cubicBezTo>
                <a:cubicBezTo>
                  <a:pt x="234520" y="582845"/>
                  <a:pt x="230358" y="581972"/>
                  <a:pt x="226732" y="580360"/>
                </a:cubicBezTo>
                <a:cubicBezTo>
                  <a:pt x="223107" y="578749"/>
                  <a:pt x="220219" y="576198"/>
                  <a:pt x="218138" y="572841"/>
                </a:cubicBezTo>
                <a:cubicBezTo>
                  <a:pt x="217198" y="571296"/>
                  <a:pt x="216461" y="569484"/>
                  <a:pt x="215923" y="567537"/>
                </a:cubicBezTo>
                <a:cubicBezTo>
                  <a:pt x="214781" y="569282"/>
                  <a:pt x="213438" y="570961"/>
                  <a:pt x="211827" y="572438"/>
                </a:cubicBezTo>
                <a:cubicBezTo>
                  <a:pt x="207799" y="576131"/>
                  <a:pt x="203166" y="578816"/>
                  <a:pt x="197862" y="580629"/>
                </a:cubicBezTo>
                <a:cubicBezTo>
                  <a:pt x="192559" y="582442"/>
                  <a:pt x="187187" y="583315"/>
                  <a:pt x="181748" y="583315"/>
                </a:cubicBezTo>
                <a:cubicBezTo>
                  <a:pt x="175034" y="583315"/>
                  <a:pt x="168991" y="582240"/>
                  <a:pt x="163620" y="580092"/>
                </a:cubicBezTo>
                <a:cubicBezTo>
                  <a:pt x="158249" y="577943"/>
                  <a:pt x="154019" y="574653"/>
                  <a:pt x="150931" y="570289"/>
                </a:cubicBezTo>
                <a:cubicBezTo>
                  <a:pt x="147842" y="565925"/>
                  <a:pt x="146298" y="560487"/>
                  <a:pt x="146298" y="554041"/>
                </a:cubicBezTo>
                <a:cubicBezTo>
                  <a:pt x="146298" y="546052"/>
                  <a:pt x="148916" y="539472"/>
                  <a:pt x="154153" y="534302"/>
                </a:cubicBezTo>
                <a:cubicBezTo>
                  <a:pt x="159391" y="529132"/>
                  <a:pt x="166776" y="525641"/>
                  <a:pt x="176377" y="523761"/>
                </a:cubicBezTo>
                <a:lnTo>
                  <a:pt x="214647" y="516241"/>
                </a:lnTo>
                <a:lnTo>
                  <a:pt x="214647" y="512146"/>
                </a:lnTo>
                <a:cubicBezTo>
                  <a:pt x="214647" y="504962"/>
                  <a:pt x="212700" y="499456"/>
                  <a:pt x="208738" y="495495"/>
                </a:cubicBezTo>
                <a:cubicBezTo>
                  <a:pt x="204777" y="491534"/>
                  <a:pt x="199339" y="489587"/>
                  <a:pt x="192491" y="489587"/>
                </a:cubicBezTo>
                <a:cubicBezTo>
                  <a:pt x="186045" y="489587"/>
                  <a:pt x="180540" y="491064"/>
                  <a:pt x="175974" y="494085"/>
                </a:cubicBezTo>
                <a:cubicBezTo>
                  <a:pt x="171408" y="497106"/>
                  <a:pt x="168051" y="502008"/>
                  <a:pt x="165904" y="508722"/>
                </a:cubicBezTo>
                <a:lnTo>
                  <a:pt x="146567" y="500531"/>
                </a:lnTo>
                <a:cubicBezTo>
                  <a:pt x="149252" y="491735"/>
                  <a:pt x="154623" y="484753"/>
                  <a:pt x="162546" y="479449"/>
                </a:cubicBezTo>
                <a:cubicBezTo>
                  <a:pt x="170470" y="474212"/>
                  <a:pt x="180741" y="471526"/>
                  <a:pt x="193363" y="471526"/>
                </a:cubicBezTo>
                <a:close/>
                <a:moveTo>
                  <a:pt x="1395847" y="471459"/>
                </a:moveTo>
                <a:cubicBezTo>
                  <a:pt x="1403434" y="471459"/>
                  <a:pt x="1410282" y="472936"/>
                  <a:pt x="1416392" y="475890"/>
                </a:cubicBezTo>
                <a:cubicBezTo>
                  <a:pt x="1422502" y="478844"/>
                  <a:pt x="1427336" y="483209"/>
                  <a:pt x="1430894" y="489117"/>
                </a:cubicBezTo>
                <a:cubicBezTo>
                  <a:pt x="1434453" y="495025"/>
                  <a:pt x="1436265" y="502478"/>
                  <a:pt x="1436265" y="511475"/>
                </a:cubicBezTo>
                <a:lnTo>
                  <a:pt x="1436265" y="581099"/>
                </a:lnTo>
                <a:lnTo>
                  <a:pt x="1413303" y="581099"/>
                </a:lnTo>
                <a:lnTo>
                  <a:pt x="1413303" y="518591"/>
                </a:lnTo>
                <a:cubicBezTo>
                  <a:pt x="1413303" y="507983"/>
                  <a:pt x="1411088" y="500665"/>
                  <a:pt x="1406724" y="496569"/>
                </a:cubicBezTo>
                <a:cubicBezTo>
                  <a:pt x="1402359" y="492474"/>
                  <a:pt x="1396854" y="490460"/>
                  <a:pt x="1390274" y="490460"/>
                </a:cubicBezTo>
                <a:cubicBezTo>
                  <a:pt x="1385507" y="490460"/>
                  <a:pt x="1380942" y="491601"/>
                  <a:pt x="1376510" y="493817"/>
                </a:cubicBezTo>
                <a:cubicBezTo>
                  <a:pt x="1372079" y="496032"/>
                  <a:pt x="1368386" y="499591"/>
                  <a:pt x="1365432" y="504425"/>
                </a:cubicBezTo>
                <a:cubicBezTo>
                  <a:pt x="1362478" y="509259"/>
                  <a:pt x="1361001" y="515772"/>
                  <a:pt x="1361001" y="523963"/>
                </a:cubicBezTo>
                <a:lnTo>
                  <a:pt x="1361001" y="581099"/>
                </a:lnTo>
                <a:lnTo>
                  <a:pt x="1338039" y="581099"/>
                </a:lnTo>
                <a:lnTo>
                  <a:pt x="1338039" y="473675"/>
                </a:lnTo>
                <a:lnTo>
                  <a:pt x="1358450" y="473675"/>
                </a:lnTo>
                <a:lnTo>
                  <a:pt x="1359457" y="492474"/>
                </a:lnTo>
                <a:cubicBezTo>
                  <a:pt x="1361135" y="488983"/>
                  <a:pt x="1363217" y="485827"/>
                  <a:pt x="1365634" y="483209"/>
                </a:cubicBezTo>
                <a:cubicBezTo>
                  <a:pt x="1369461" y="479113"/>
                  <a:pt x="1373959" y="476159"/>
                  <a:pt x="1379196" y="474279"/>
                </a:cubicBezTo>
                <a:cubicBezTo>
                  <a:pt x="1384433" y="472399"/>
                  <a:pt x="1389939" y="471459"/>
                  <a:pt x="1395847" y="471459"/>
                </a:cubicBezTo>
                <a:close/>
                <a:moveTo>
                  <a:pt x="78285" y="439299"/>
                </a:moveTo>
                <a:lnTo>
                  <a:pt x="101516" y="439299"/>
                </a:lnTo>
                <a:lnTo>
                  <a:pt x="101516" y="530811"/>
                </a:lnTo>
                <a:cubicBezTo>
                  <a:pt x="101516" y="547261"/>
                  <a:pt x="96950" y="560084"/>
                  <a:pt x="87886" y="569350"/>
                </a:cubicBezTo>
                <a:cubicBezTo>
                  <a:pt x="78755" y="578548"/>
                  <a:pt x="66133" y="583181"/>
                  <a:pt x="49952" y="583181"/>
                </a:cubicBezTo>
                <a:cubicBezTo>
                  <a:pt x="38404" y="583181"/>
                  <a:pt x="28937" y="581032"/>
                  <a:pt x="21619" y="576735"/>
                </a:cubicBezTo>
                <a:cubicBezTo>
                  <a:pt x="14300" y="572438"/>
                  <a:pt x="9265" y="566396"/>
                  <a:pt x="6378" y="558607"/>
                </a:cubicBezTo>
                <a:cubicBezTo>
                  <a:pt x="3558" y="550819"/>
                  <a:pt x="3021" y="541755"/>
                  <a:pt x="4901" y="531416"/>
                </a:cubicBezTo>
                <a:lnTo>
                  <a:pt x="27057" y="527320"/>
                </a:lnTo>
                <a:cubicBezTo>
                  <a:pt x="25378" y="539674"/>
                  <a:pt x="26318" y="548738"/>
                  <a:pt x="29877" y="554512"/>
                </a:cubicBezTo>
                <a:cubicBezTo>
                  <a:pt x="33502" y="560353"/>
                  <a:pt x="40216" y="563240"/>
                  <a:pt x="50086" y="563240"/>
                </a:cubicBezTo>
                <a:cubicBezTo>
                  <a:pt x="60829" y="563240"/>
                  <a:pt x="68214" y="560152"/>
                  <a:pt x="72310" y="553908"/>
                </a:cubicBezTo>
                <a:cubicBezTo>
                  <a:pt x="76405" y="547663"/>
                  <a:pt x="78419" y="538532"/>
                  <a:pt x="78419" y="526514"/>
                </a:cubicBezTo>
                <a:lnTo>
                  <a:pt x="78285" y="526514"/>
                </a:lnTo>
                <a:close/>
                <a:moveTo>
                  <a:pt x="215721" y="430705"/>
                </a:moveTo>
                <a:cubicBezTo>
                  <a:pt x="220018" y="430705"/>
                  <a:pt x="223442" y="431914"/>
                  <a:pt x="225927" y="434331"/>
                </a:cubicBezTo>
                <a:cubicBezTo>
                  <a:pt x="228411" y="436748"/>
                  <a:pt x="229686" y="440172"/>
                  <a:pt x="229686" y="444200"/>
                </a:cubicBezTo>
                <a:cubicBezTo>
                  <a:pt x="229686" y="448229"/>
                  <a:pt x="228411" y="451518"/>
                  <a:pt x="225927" y="454003"/>
                </a:cubicBezTo>
                <a:cubicBezTo>
                  <a:pt x="223442" y="456487"/>
                  <a:pt x="220018" y="457763"/>
                  <a:pt x="215721" y="457763"/>
                </a:cubicBezTo>
                <a:cubicBezTo>
                  <a:pt x="211424" y="457763"/>
                  <a:pt x="208000" y="456487"/>
                  <a:pt x="205517" y="454003"/>
                </a:cubicBezTo>
                <a:cubicBezTo>
                  <a:pt x="203032" y="451451"/>
                  <a:pt x="201756" y="448363"/>
                  <a:pt x="201756" y="444200"/>
                </a:cubicBezTo>
                <a:cubicBezTo>
                  <a:pt x="201756" y="440038"/>
                  <a:pt x="203032" y="436748"/>
                  <a:pt x="205517" y="434331"/>
                </a:cubicBezTo>
                <a:cubicBezTo>
                  <a:pt x="208000" y="431914"/>
                  <a:pt x="211424" y="430705"/>
                  <a:pt x="215721" y="430705"/>
                </a:cubicBezTo>
                <a:close/>
                <a:moveTo>
                  <a:pt x="172281" y="430705"/>
                </a:moveTo>
                <a:cubicBezTo>
                  <a:pt x="176578" y="430705"/>
                  <a:pt x="180002" y="431914"/>
                  <a:pt x="182487" y="434331"/>
                </a:cubicBezTo>
                <a:cubicBezTo>
                  <a:pt x="184971" y="436748"/>
                  <a:pt x="186246" y="440172"/>
                  <a:pt x="186246" y="444200"/>
                </a:cubicBezTo>
                <a:cubicBezTo>
                  <a:pt x="186246" y="448229"/>
                  <a:pt x="184971" y="451518"/>
                  <a:pt x="182487" y="454003"/>
                </a:cubicBezTo>
                <a:cubicBezTo>
                  <a:pt x="180002" y="456487"/>
                  <a:pt x="176377" y="457763"/>
                  <a:pt x="172281" y="457763"/>
                </a:cubicBezTo>
                <a:cubicBezTo>
                  <a:pt x="168186" y="457763"/>
                  <a:pt x="164761" y="456487"/>
                  <a:pt x="162210" y="454003"/>
                </a:cubicBezTo>
                <a:cubicBezTo>
                  <a:pt x="159592" y="451451"/>
                  <a:pt x="158316" y="448363"/>
                  <a:pt x="158316" y="444200"/>
                </a:cubicBezTo>
                <a:cubicBezTo>
                  <a:pt x="158316" y="440038"/>
                  <a:pt x="159659" y="436748"/>
                  <a:pt x="162210" y="434331"/>
                </a:cubicBezTo>
                <a:cubicBezTo>
                  <a:pt x="164761" y="431914"/>
                  <a:pt x="167984" y="430705"/>
                  <a:pt x="172281" y="430705"/>
                </a:cubicBezTo>
                <a:close/>
                <a:moveTo>
                  <a:pt x="1642251" y="427012"/>
                </a:moveTo>
                <a:cubicBezTo>
                  <a:pt x="1647085" y="427012"/>
                  <a:pt x="1650912" y="428221"/>
                  <a:pt x="1653531" y="430638"/>
                </a:cubicBezTo>
                <a:cubicBezTo>
                  <a:pt x="1656149" y="433122"/>
                  <a:pt x="1657492" y="436613"/>
                  <a:pt x="1657492" y="441179"/>
                </a:cubicBezTo>
                <a:cubicBezTo>
                  <a:pt x="1657492" y="445744"/>
                  <a:pt x="1656216" y="449303"/>
                  <a:pt x="1653531" y="451787"/>
                </a:cubicBezTo>
                <a:cubicBezTo>
                  <a:pt x="1650912" y="454271"/>
                  <a:pt x="1647287" y="455547"/>
                  <a:pt x="1642251" y="455547"/>
                </a:cubicBezTo>
                <a:cubicBezTo>
                  <a:pt x="1637216" y="455547"/>
                  <a:pt x="1633389" y="454271"/>
                  <a:pt x="1630770" y="451787"/>
                </a:cubicBezTo>
                <a:cubicBezTo>
                  <a:pt x="1628152" y="449303"/>
                  <a:pt x="1626809" y="445744"/>
                  <a:pt x="1626809" y="441179"/>
                </a:cubicBezTo>
                <a:cubicBezTo>
                  <a:pt x="1626809" y="436613"/>
                  <a:pt x="1628085" y="433055"/>
                  <a:pt x="1630770" y="430638"/>
                </a:cubicBezTo>
                <a:cubicBezTo>
                  <a:pt x="1633389" y="428221"/>
                  <a:pt x="1637216" y="427012"/>
                  <a:pt x="1642251" y="427012"/>
                </a:cubicBezTo>
                <a:close/>
                <a:moveTo>
                  <a:pt x="541419" y="427012"/>
                </a:moveTo>
                <a:cubicBezTo>
                  <a:pt x="546321" y="427012"/>
                  <a:pt x="550080" y="428221"/>
                  <a:pt x="552699" y="430638"/>
                </a:cubicBezTo>
                <a:cubicBezTo>
                  <a:pt x="555317" y="433122"/>
                  <a:pt x="556660" y="436613"/>
                  <a:pt x="556660" y="441179"/>
                </a:cubicBezTo>
                <a:cubicBezTo>
                  <a:pt x="556660" y="445744"/>
                  <a:pt x="555317" y="449303"/>
                  <a:pt x="552699" y="451787"/>
                </a:cubicBezTo>
                <a:cubicBezTo>
                  <a:pt x="550080" y="454271"/>
                  <a:pt x="546455" y="455547"/>
                  <a:pt x="541419" y="455547"/>
                </a:cubicBezTo>
                <a:cubicBezTo>
                  <a:pt x="536384" y="455547"/>
                  <a:pt x="532557" y="454271"/>
                  <a:pt x="529938" y="451787"/>
                </a:cubicBezTo>
                <a:cubicBezTo>
                  <a:pt x="527320" y="449303"/>
                  <a:pt x="525977" y="445744"/>
                  <a:pt x="525977" y="441179"/>
                </a:cubicBezTo>
                <a:cubicBezTo>
                  <a:pt x="525977" y="436613"/>
                  <a:pt x="527253" y="433055"/>
                  <a:pt x="529938" y="430638"/>
                </a:cubicBezTo>
                <a:cubicBezTo>
                  <a:pt x="532557" y="428221"/>
                  <a:pt x="536384" y="427012"/>
                  <a:pt x="541419" y="427012"/>
                </a:cubicBezTo>
                <a:close/>
                <a:moveTo>
                  <a:pt x="1488232" y="425333"/>
                </a:moveTo>
                <a:lnTo>
                  <a:pt x="1511194" y="425333"/>
                </a:lnTo>
                <a:lnTo>
                  <a:pt x="1511194" y="526245"/>
                </a:lnTo>
                <a:lnTo>
                  <a:pt x="1562355" y="473674"/>
                </a:lnTo>
                <a:lnTo>
                  <a:pt x="1589614" y="473674"/>
                </a:lnTo>
                <a:lnTo>
                  <a:pt x="1548524" y="515704"/>
                </a:lnTo>
                <a:lnTo>
                  <a:pt x="1592232" y="581099"/>
                </a:lnTo>
                <a:lnTo>
                  <a:pt x="1565578" y="581099"/>
                </a:lnTo>
                <a:lnTo>
                  <a:pt x="1532410" y="530609"/>
                </a:lnTo>
                <a:lnTo>
                  <a:pt x="1511194" y="552631"/>
                </a:lnTo>
                <a:lnTo>
                  <a:pt x="1511194" y="581099"/>
                </a:lnTo>
                <a:lnTo>
                  <a:pt x="1488232" y="581099"/>
                </a:lnTo>
                <a:close/>
                <a:moveTo>
                  <a:pt x="605874" y="425333"/>
                </a:moveTo>
                <a:lnTo>
                  <a:pt x="628836" y="425333"/>
                </a:lnTo>
                <a:lnTo>
                  <a:pt x="628836" y="526245"/>
                </a:lnTo>
                <a:lnTo>
                  <a:pt x="679997" y="473674"/>
                </a:lnTo>
                <a:lnTo>
                  <a:pt x="707256" y="473674"/>
                </a:lnTo>
                <a:lnTo>
                  <a:pt x="666099" y="515704"/>
                </a:lnTo>
                <a:lnTo>
                  <a:pt x="709807" y="581099"/>
                </a:lnTo>
                <a:lnTo>
                  <a:pt x="683220" y="581099"/>
                </a:lnTo>
                <a:lnTo>
                  <a:pt x="650052" y="530609"/>
                </a:lnTo>
                <a:lnTo>
                  <a:pt x="628836" y="552631"/>
                </a:lnTo>
                <a:lnTo>
                  <a:pt x="628836" y="581099"/>
                </a:lnTo>
                <a:lnTo>
                  <a:pt x="605874" y="581099"/>
                </a:lnTo>
                <a:close/>
                <a:moveTo>
                  <a:pt x="451317" y="85402"/>
                </a:moveTo>
                <a:cubicBezTo>
                  <a:pt x="440238" y="85402"/>
                  <a:pt x="431242" y="88222"/>
                  <a:pt x="424259" y="93929"/>
                </a:cubicBezTo>
                <a:cubicBezTo>
                  <a:pt x="417209" y="99636"/>
                  <a:pt x="412039" y="108364"/>
                  <a:pt x="408615" y="120047"/>
                </a:cubicBezTo>
                <a:cubicBezTo>
                  <a:pt x="405258" y="131729"/>
                  <a:pt x="403513" y="147373"/>
                  <a:pt x="403513" y="165904"/>
                </a:cubicBezTo>
                <a:cubicBezTo>
                  <a:pt x="403513" y="184434"/>
                  <a:pt x="405191" y="199608"/>
                  <a:pt x="408615" y="211492"/>
                </a:cubicBezTo>
                <a:cubicBezTo>
                  <a:pt x="412039" y="223376"/>
                  <a:pt x="417276" y="232104"/>
                  <a:pt x="424259" y="237811"/>
                </a:cubicBezTo>
                <a:cubicBezTo>
                  <a:pt x="431242" y="243518"/>
                  <a:pt x="440306" y="246338"/>
                  <a:pt x="451317" y="246338"/>
                </a:cubicBezTo>
                <a:cubicBezTo>
                  <a:pt x="462328" y="246338"/>
                  <a:pt x="471391" y="243518"/>
                  <a:pt x="478374" y="237811"/>
                </a:cubicBezTo>
                <a:cubicBezTo>
                  <a:pt x="485357" y="232171"/>
                  <a:pt x="490526" y="223376"/>
                  <a:pt x="493749" y="211492"/>
                </a:cubicBezTo>
                <a:cubicBezTo>
                  <a:pt x="497039" y="199675"/>
                  <a:pt x="498650" y="184770"/>
                  <a:pt x="498650" y="165904"/>
                </a:cubicBezTo>
                <a:cubicBezTo>
                  <a:pt x="498650" y="147037"/>
                  <a:pt x="496972" y="131729"/>
                  <a:pt x="493749" y="120047"/>
                </a:cubicBezTo>
                <a:cubicBezTo>
                  <a:pt x="490459" y="108297"/>
                  <a:pt x="485357" y="99636"/>
                  <a:pt x="478374" y="93929"/>
                </a:cubicBezTo>
                <a:cubicBezTo>
                  <a:pt x="471391" y="88222"/>
                  <a:pt x="462395" y="85402"/>
                  <a:pt x="451317" y="85402"/>
                </a:cubicBezTo>
                <a:close/>
                <a:moveTo>
                  <a:pt x="1515894" y="82918"/>
                </a:moveTo>
                <a:lnTo>
                  <a:pt x="1489038" y="194640"/>
                </a:lnTo>
                <a:lnTo>
                  <a:pt x="1542213" y="194640"/>
                </a:lnTo>
                <a:close/>
                <a:moveTo>
                  <a:pt x="1448082" y="4901"/>
                </a:moveTo>
                <a:lnTo>
                  <a:pt x="1584713" y="4901"/>
                </a:lnTo>
                <a:lnTo>
                  <a:pt x="1689586" y="326906"/>
                </a:lnTo>
                <a:lnTo>
                  <a:pt x="1573433" y="326906"/>
                </a:lnTo>
                <a:lnTo>
                  <a:pt x="1558797" y="265405"/>
                </a:lnTo>
                <a:lnTo>
                  <a:pt x="1471984" y="265405"/>
                </a:lnTo>
                <a:lnTo>
                  <a:pt x="1456878" y="326906"/>
                </a:lnTo>
                <a:lnTo>
                  <a:pt x="1343679" y="326906"/>
                </a:lnTo>
                <a:close/>
                <a:moveTo>
                  <a:pt x="1205638" y="4901"/>
                </a:moveTo>
                <a:lnTo>
                  <a:pt x="1319307" y="4901"/>
                </a:lnTo>
                <a:lnTo>
                  <a:pt x="1319307" y="194237"/>
                </a:lnTo>
                <a:cubicBezTo>
                  <a:pt x="1319307" y="237811"/>
                  <a:pt x="1306349" y="271650"/>
                  <a:pt x="1280298" y="295686"/>
                </a:cubicBezTo>
                <a:cubicBezTo>
                  <a:pt x="1254248" y="319789"/>
                  <a:pt x="1216717" y="331807"/>
                  <a:pt x="1167570" y="331807"/>
                </a:cubicBezTo>
                <a:cubicBezTo>
                  <a:pt x="1131448" y="331807"/>
                  <a:pt x="1102578" y="325496"/>
                  <a:pt x="1080959" y="312807"/>
                </a:cubicBezTo>
                <a:cubicBezTo>
                  <a:pt x="1059340" y="300117"/>
                  <a:pt x="1044569" y="282661"/>
                  <a:pt x="1036579" y="260571"/>
                </a:cubicBezTo>
                <a:cubicBezTo>
                  <a:pt x="1028589" y="238482"/>
                  <a:pt x="1026709" y="213439"/>
                  <a:pt x="1030939" y="185441"/>
                </a:cubicBezTo>
                <a:lnTo>
                  <a:pt x="1143668" y="166441"/>
                </a:lnTo>
                <a:cubicBezTo>
                  <a:pt x="1139438" y="196989"/>
                  <a:pt x="1139975" y="217937"/>
                  <a:pt x="1145346" y="229351"/>
                </a:cubicBezTo>
                <a:cubicBezTo>
                  <a:pt x="1150718" y="240698"/>
                  <a:pt x="1160050" y="246405"/>
                  <a:pt x="1173411" y="246405"/>
                </a:cubicBezTo>
                <a:cubicBezTo>
                  <a:pt x="1184422" y="246405"/>
                  <a:pt x="1192546" y="241705"/>
                  <a:pt x="1197783" y="232238"/>
                </a:cubicBezTo>
                <a:cubicBezTo>
                  <a:pt x="1202953" y="222838"/>
                  <a:pt x="1205571" y="207396"/>
                  <a:pt x="1205571" y="185911"/>
                </a:cubicBezTo>
                <a:lnTo>
                  <a:pt x="1205638" y="185911"/>
                </a:lnTo>
                <a:close/>
                <a:moveTo>
                  <a:pt x="665494" y="4901"/>
                </a:moveTo>
                <a:lnTo>
                  <a:pt x="779163" y="4901"/>
                </a:lnTo>
                <a:lnTo>
                  <a:pt x="779163" y="123471"/>
                </a:lnTo>
                <a:lnTo>
                  <a:pt x="867452" y="123471"/>
                </a:lnTo>
                <a:lnTo>
                  <a:pt x="867452" y="4901"/>
                </a:lnTo>
                <a:lnTo>
                  <a:pt x="981188" y="4901"/>
                </a:lnTo>
                <a:lnTo>
                  <a:pt x="981188" y="326906"/>
                </a:lnTo>
                <a:lnTo>
                  <a:pt x="867452" y="326906"/>
                </a:lnTo>
                <a:lnTo>
                  <a:pt x="867452" y="206859"/>
                </a:lnTo>
                <a:lnTo>
                  <a:pt x="779163" y="206859"/>
                </a:lnTo>
                <a:lnTo>
                  <a:pt x="779163" y="326906"/>
                </a:lnTo>
                <a:lnTo>
                  <a:pt x="665494" y="326906"/>
                </a:lnTo>
                <a:close/>
                <a:moveTo>
                  <a:pt x="0" y="4901"/>
                </a:moveTo>
                <a:lnTo>
                  <a:pt x="113669" y="4901"/>
                </a:lnTo>
                <a:lnTo>
                  <a:pt x="113669" y="243451"/>
                </a:lnTo>
                <a:lnTo>
                  <a:pt x="259564" y="243451"/>
                </a:lnTo>
                <a:lnTo>
                  <a:pt x="259564" y="326906"/>
                </a:lnTo>
                <a:lnTo>
                  <a:pt x="0" y="326906"/>
                </a:lnTo>
                <a:close/>
                <a:moveTo>
                  <a:pt x="451317" y="0"/>
                </a:moveTo>
                <a:cubicBezTo>
                  <a:pt x="485491" y="0"/>
                  <a:pt x="514764" y="6513"/>
                  <a:pt x="539136" y="19538"/>
                </a:cubicBezTo>
                <a:cubicBezTo>
                  <a:pt x="563575" y="32563"/>
                  <a:pt x="582240" y="51429"/>
                  <a:pt x="595265" y="76137"/>
                </a:cubicBezTo>
                <a:cubicBezTo>
                  <a:pt x="608291" y="100845"/>
                  <a:pt x="614803" y="130789"/>
                  <a:pt x="614803" y="165904"/>
                </a:cubicBezTo>
                <a:cubicBezTo>
                  <a:pt x="614803" y="201018"/>
                  <a:pt x="608291" y="230963"/>
                  <a:pt x="595265" y="255670"/>
                </a:cubicBezTo>
                <a:cubicBezTo>
                  <a:pt x="582240" y="280378"/>
                  <a:pt x="563508" y="299244"/>
                  <a:pt x="539136" y="312270"/>
                </a:cubicBezTo>
                <a:cubicBezTo>
                  <a:pt x="514764" y="325295"/>
                  <a:pt x="485088" y="331807"/>
                  <a:pt x="451317" y="331807"/>
                </a:cubicBezTo>
                <a:cubicBezTo>
                  <a:pt x="417545" y="331807"/>
                  <a:pt x="388339" y="325295"/>
                  <a:pt x="363766" y="312270"/>
                </a:cubicBezTo>
                <a:cubicBezTo>
                  <a:pt x="339192" y="299244"/>
                  <a:pt x="320326" y="280378"/>
                  <a:pt x="307166" y="255670"/>
                </a:cubicBezTo>
                <a:cubicBezTo>
                  <a:pt x="294007" y="230963"/>
                  <a:pt x="287427" y="201018"/>
                  <a:pt x="287427" y="165904"/>
                </a:cubicBezTo>
                <a:cubicBezTo>
                  <a:pt x="287427" y="130789"/>
                  <a:pt x="294007" y="100845"/>
                  <a:pt x="307166" y="76137"/>
                </a:cubicBezTo>
                <a:cubicBezTo>
                  <a:pt x="320326" y="51429"/>
                  <a:pt x="339192" y="32563"/>
                  <a:pt x="363766" y="19538"/>
                </a:cubicBezTo>
                <a:cubicBezTo>
                  <a:pt x="388272" y="6513"/>
                  <a:pt x="417142" y="0"/>
                  <a:pt x="451317" y="0"/>
                </a:cubicBezTo>
                <a:close/>
              </a:path>
            </a:pathLst>
          </a:custGeom>
          <a:solidFill>
            <a:schemeClr val="bg1"/>
          </a:solidFill>
          <a:ln w="669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839818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DA56917-0555-32C4-5FB9-6B7BE2DA6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03048C9-246F-D10A-C7BD-42DA0CF183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479E6401-C590-D4DB-8501-C1CD3C696E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129246"/>
            <a:ext cx="3932237" cy="373974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244C1035-4223-730D-4A07-4E155A4F0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8457C-F860-4602-836B-7BEFEF135DF7}" type="datetime1">
              <a:rPr lang="en-GB" smtClean="0"/>
              <a:t>16/09/2026</a:t>
            </a:fld>
            <a:endParaRPr lang="en-GB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7E07AD4E-F610-A5D0-C79F-58A1B97B9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DBE8971-06D1-F422-D2EF-103F8C556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0B45A-2FC5-4F66-84B7-B6ADD88502F9}" type="slidenum">
              <a:rPr lang="en-GB" smtClean="0"/>
              <a:t>‹#›</a:t>
            </a:fld>
            <a:endParaRPr lang="en-GB"/>
          </a:p>
        </p:txBody>
      </p:sp>
      <p:sp>
        <p:nvSpPr>
          <p:cNvPr id="8" name="Vapaamuotoinen: Muoto 7">
            <a:extLst>
              <a:ext uri="{FF2B5EF4-FFF2-40B4-BE49-F238E27FC236}">
                <a16:creationId xmlns:a16="http://schemas.microsoft.com/office/drawing/2014/main" id="{8328D112-97C3-4182-8373-72D6DA00F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81642" y="5998542"/>
            <a:ext cx="1689586" cy="626150"/>
          </a:xfrm>
          <a:custGeom>
            <a:avLst/>
            <a:gdLst>
              <a:gd name="connsiteX0" fmla="*/ 808705 w 1689586"/>
              <a:gd name="connsiteY0" fmla="*/ 532221 h 626150"/>
              <a:gd name="connsiteX1" fmla="*/ 781647 w 1689586"/>
              <a:gd name="connsiteY1" fmla="*/ 537793 h 626150"/>
              <a:gd name="connsiteX2" fmla="*/ 768085 w 1689586"/>
              <a:gd name="connsiteY2" fmla="*/ 542762 h 626150"/>
              <a:gd name="connsiteX3" fmla="*/ 763587 w 1689586"/>
              <a:gd name="connsiteY3" fmla="*/ 552229 h 626150"/>
              <a:gd name="connsiteX4" fmla="*/ 768219 w 1689586"/>
              <a:gd name="connsiteY4" fmla="*/ 561763 h 626150"/>
              <a:gd name="connsiteX5" fmla="*/ 780573 w 1689586"/>
              <a:gd name="connsiteY5" fmla="*/ 565321 h 626150"/>
              <a:gd name="connsiteX6" fmla="*/ 790980 w 1689586"/>
              <a:gd name="connsiteY6" fmla="*/ 564045 h 626150"/>
              <a:gd name="connsiteX7" fmla="*/ 800111 w 1689586"/>
              <a:gd name="connsiteY7" fmla="*/ 559883 h 626150"/>
              <a:gd name="connsiteX8" fmla="*/ 806422 w 1689586"/>
              <a:gd name="connsiteY8" fmla="*/ 552363 h 626150"/>
              <a:gd name="connsiteX9" fmla="*/ 806422 w 1689586"/>
              <a:gd name="connsiteY9" fmla="*/ 552296 h 626150"/>
              <a:gd name="connsiteX10" fmla="*/ 808705 w 1689586"/>
              <a:gd name="connsiteY10" fmla="*/ 541218 h 626150"/>
              <a:gd name="connsiteX11" fmla="*/ 214647 w 1689586"/>
              <a:gd name="connsiteY11" fmla="*/ 532221 h 626150"/>
              <a:gd name="connsiteX12" fmla="*/ 187589 w 1689586"/>
              <a:gd name="connsiteY12" fmla="*/ 537793 h 626150"/>
              <a:gd name="connsiteX13" fmla="*/ 174027 w 1689586"/>
              <a:gd name="connsiteY13" fmla="*/ 542762 h 626150"/>
              <a:gd name="connsiteX14" fmla="*/ 169529 w 1689586"/>
              <a:gd name="connsiteY14" fmla="*/ 552229 h 626150"/>
              <a:gd name="connsiteX15" fmla="*/ 174161 w 1689586"/>
              <a:gd name="connsiteY15" fmla="*/ 561763 h 626150"/>
              <a:gd name="connsiteX16" fmla="*/ 186515 w 1689586"/>
              <a:gd name="connsiteY16" fmla="*/ 565321 h 626150"/>
              <a:gd name="connsiteX17" fmla="*/ 196923 w 1689586"/>
              <a:gd name="connsiteY17" fmla="*/ 564045 h 626150"/>
              <a:gd name="connsiteX18" fmla="*/ 206053 w 1689586"/>
              <a:gd name="connsiteY18" fmla="*/ 559883 h 626150"/>
              <a:gd name="connsiteX19" fmla="*/ 212364 w 1689586"/>
              <a:gd name="connsiteY19" fmla="*/ 552363 h 626150"/>
              <a:gd name="connsiteX20" fmla="*/ 212364 w 1689586"/>
              <a:gd name="connsiteY20" fmla="*/ 552296 h 626150"/>
              <a:gd name="connsiteX21" fmla="*/ 214647 w 1689586"/>
              <a:gd name="connsiteY21" fmla="*/ 541218 h 626150"/>
              <a:gd name="connsiteX22" fmla="*/ 1089217 w 1689586"/>
              <a:gd name="connsiteY22" fmla="*/ 489990 h 626150"/>
              <a:gd name="connsiteX23" fmla="*/ 1073439 w 1689586"/>
              <a:gd name="connsiteY23" fmla="*/ 494622 h 626150"/>
              <a:gd name="connsiteX24" fmla="*/ 1062898 w 1689586"/>
              <a:gd name="connsiteY24" fmla="*/ 507513 h 626150"/>
              <a:gd name="connsiteX25" fmla="*/ 1059138 w 1689586"/>
              <a:gd name="connsiteY25" fmla="*/ 527387 h 626150"/>
              <a:gd name="connsiteX26" fmla="*/ 1062763 w 1689586"/>
              <a:gd name="connsiteY26" fmla="*/ 547126 h 626150"/>
              <a:gd name="connsiteX27" fmla="*/ 1073103 w 1689586"/>
              <a:gd name="connsiteY27" fmla="*/ 560017 h 626150"/>
              <a:gd name="connsiteX28" fmla="*/ 1088814 w 1689586"/>
              <a:gd name="connsiteY28" fmla="*/ 564515 h 626150"/>
              <a:gd name="connsiteX29" fmla="*/ 1110634 w 1689586"/>
              <a:gd name="connsiteY29" fmla="*/ 554646 h 626150"/>
              <a:gd name="connsiteX30" fmla="*/ 1110567 w 1689586"/>
              <a:gd name="connsiteY30" fmla="*/ 554646 h 626150"/>
              <a:gd name="connsiteX31" fmla="*/ 1118423 w 1689586"/>
              <a:gd name="connsiteY31" fmla="*/ 527387 h 626150"/>
              <a:gd name="connsiteX32" fmla="*/ 1110702 w 1689586"/>
              <a:gd name="connsiteY32" fmla="*/ 499993 h 626150"/>
              <a:gd name="connsiteX33" fmla="*/ 1089217 w 1689586"/>
              <a:gd name="connsiteY33" fmla="*/ 489990 h 626150"/>
              <a:gd name="connsiteX34" fmla="*/ 1630636 w 1689586"/>
              <a:gd name="connsiteY34" fmla="*/ 473674 h 626150"/>
              <a:gd name="connsiteX35" fmla="*/ 1653598 w 1689586"/>
              <a:gd name="connsiteY35" fmla="*/ 473674 h 626150"/>
              <a:gd name="connsiteX36" fmla="*/ 1653598 w 1689586"/>
              <a:gd name="connsiteY36" fmla="*/ 581099 h 626150"/>
              <a:gd name="connsiteX37" fmla="*/ 1630636 w 1689586"/>
              <a:gd name="connsiteY37" fmla="*/ 581099 h 626150"/>
              <a:gd name="connsiteX38" fmla="*/ 529804 w 1689586"/>
              <a:gd name="connsiteY38" fmla="*/ 473674 h 626150"/>
              <a:gd name="connsiteX39" fmla="*/ 552766 w 1689586"/>
              <a:gd name="connsiteY39" fmla="*/ 473674 h 626150"/>
              <a:gd name="connsiteX40" fmla="*/ 552766 w 1689586"/>
              <a:gd name="connsiteY40" fmla="*/ 581099 h 626150"/>
              <a:gd name="connsiteX41" fmla="*/ 529804 w 1689586"/>
              <a:gd name="connsiteY41" fmla="*/ 581099 h 626150"/>
              <a:gd name="connsiteX42" fmla="*/ 382162 w 1689586"/>
              <a:gd name="connsiteY42" fmla="*/ 473674 h 626150"/>
              <a:gd name="connsiteX43" fmla="*/ 407340 w 1689586"/>
              <a:gd name="connsiteY43" fmla="*/ 473674 h 626150"/>
              <a:gd name="connsiteX44" fmla="*/ 437821 w 1689586"/>
              <a:gd name="connsiteY44" fmla="*/ 561091 h 626150"/>
              <a:gd name="connsiteX45" fmla="*/ 468974 w 1689586"/>
              <a:gd name="connsiteY45" fmla="*/ 473674 h 626150"/>
              <a:gd name="connsiteX46" fmla="*/ 493078 w 1689586"/>
              <a:gd name="connsiteY46" fmla="*/ 473674 h 626150"/>
              <a:gd name="connsiteX47" fmla="*/ 450309 w 1689586"/>
              <a:gd name="connsiteY47" fmla="*/ 581099 h 626150"/>
              <a:gd name="connsiteX48" fmla="*/ 425132 w 1689586"/>
              <a:gd name="connsiteY48" fmla="*/ 581099 h 626150"/>
              <a:gd name="connsiteX49" fmla="*/ 1187242 w 1689586"/>
              <a:gd name="connsiteY49" fmla="*/ 473607 h 626150"/>
              <a:gd name="connsiteX50" fmla="*/ 1210204 w 1689586"/>
              <a:gd name="connsiteY50" fmla="*/ 473607 h 626150"/>
              <a:gd name="connsiteX51" fmla="*/ 1210204 w 1689586"/>
              <a:gd name="connsiteY51" fmla="*/ 538733 h 626150"/>
              <a:gd name="connsiteX52" fmla="*/ 1216448 w 1689586"/>
              <a:gd name="connsiteY52" fmla="*/ 558808 h 626150"/>
              <a:gd name="connsiteX53" fmla="*/ 1233837 w 1689586"/>
              <a:gd name="connsiteY53" fmla="*/ 564314 h 626150"/>
              <a:gd name="connsiteX54" fmla="*/ 1244244 w 1689586"/>
              <a:gd name="connsiteY54" fmla="*/ 562501 h 626150"/>
              <a:gd name="connsiteX55" fmla="*/ 1253375 w 1689586"/>
              <a:gd name="connsiteY55" fmla="*/ 556727 h 626150"/>
              <a:gd name="connsiteX56" fmla="*/ 1259686 w 1689586"/>
              <a:gd name="connsiteY56" fmla="*/ 546521 h 626150"/>
              <a:gd name="connsiteX57" fmla="*/ 1261969 w 1689586"/>
              <a:gd name="connsiteY57" fmla="*/ 531885 h 626150"/>
              <a:gd name="connsiteX58" fmla="*/ 1262103 w 1689586"/>
              <a:gd name="connsiteY58" fmla="*/ 531885 h 626150"/>
              <a:gd name="connsiteX59" fmla="*/ 1262103 w 1689586"/>
              <a:gd name="connsiteY59" fmla="*/ 473674 h 626150"/>
              <a:gd name="connsiteX60" fmla="*/ 1285065 w 1689586"/>
              <a:gd name="connsiteY60" fmla="*/ 473674 h 626150"/>
              <a:gd name="connsiteX61" fmla="*/ 1285065 w 1689586"/>
              <a:gd name="connsiteY61" fmla="*/ 581099 h 626150"/>
              <a:gd name="connsiteX62" fmla="*/ 1264856 w 1689586"/>
              <a:gd name="connsiteY62" fmla="*/ 581099 h 626150"/>
              <a:gd name="connsiteX63" fmla="*/ 1263782 w 1689586"/>
              <a:gd name="connsiteY63" fmla="*/ 563709 h 626150"/>
              <a:gd name="connsiteX64" fmla="*/ 1248743 w 1689586"/>
              <a:gd name="connsiteY64" fmla="*/ 578547 h 626150"/>
              <a:gd name="connsiteX65" fmla="*/ 1226385 w 1689586"/>
              <a:gd name="connsiteY65" fmla="*/ 583247 h 626150"/>
              <a:gd name="connsiteX66" fmla="*/ 1206914 w 1689586"/>
              <a:gd name="connsiteY66" fmla="*/ 579353 h 626150"/>
              <a:gd name="connsiteX67" fmla="*/ 1192613 w 1689586"/>
              <a:gd name="connsiteY67" fmla="*/ 566865 h 626150"/>
              <a:gd name="connsiteX68" fmla="*/ 1187242 w 1689586"/>
              <a:gd name="connsiteY68" fmla="*/ 544507 h 626150"/>
              <a:gd name="connsiteX69" fmla="*/ 885379 w 1689586"/>
              <a:gd name="connsiteY69" fmla="*/ 473607 h 626150"/>
              <a:gd name="connsiteX70" fmla="*/ 908341 w 1689586"/>
              <a:gd name="connsiteY70" fmla="*/ 473607 h 626150"/>
              <a:gd name="connsiteX71" fmla="*/ 908341 w 1689586"/>
              <a:gd name="connsiteY71" fmla="*/ 538733 h 626150"/>
              <a:gd name="connsiteX72" fmla="*/ 914585 w 1689586"/>
              <a:gd name="connsiteY72" fmla="*/ 558808 h 626150"/>
              <a:gd name="connsiteX73" fmla="*/ 931974 w 1689586"/>
              <a:gd name="connsiteY73" fmla="*/ 564314 h 626150"/>
              <a:gd name="connsiteX74" fmla="*/ 942381 w 1689586"/>
              <a:gd name="connsiteY74" fmla="*/ 562501 h 626150"/>
              <a:gd name="connsiteX75" fmla="*/ 951512 w 1689586"/>
              <a:gd name="connsiteY75" fmla="*/ 556727 h 626150"/>
              <a:gd name="connsiteX76" fmla="*/ 957823 w 1689586"/>
              <a:gd name="connsiteY76" fmla="*/ 546521 h 626150"/>
              <a:gd name="connsiteX77" fmla="*/ 960106 w 1689586"/>
              <a:gd name="connsiteY77" fmla="*/ 531885 h 626150"/>
              <a:gd name="connsiteX78" fmla="*/ 960241 w 1689586"/>
              <a:gd name="connsiteY78" fmla="*/ 531885 h 626150"/>
              <a:gd name="connsiteX79" fmla="*/ 960241 w 1689586"/>
              <a:gd name="connsiteY79" fmla="*/ 473674 h 626150"/>
              <a:gd name="connsiteX80" fmla="*/ 983202 w 1689586"/>
              <a:gd name="connsiteY80" fmla="*/ 473674 h 626150"/>
              <a:gd name="connsiteX81" fmla="*/ 983202 w 1689586"/>
              <a:gd name="connsiteY81" fmla="*/ 581099 h 626150"/>
              <a:gd name="connsiteX82" fmla="*/ 962993 w 1689586"/>
              <a:gd name="connsiteY82" fmla="*/ 581099 h 626150"/>
              <a:gd name="connsiteX83" fmla="*/ 961919 w 1689586"/>
              <a:gd name="connsiteY83" fmla="*/ 563709 h 626150"/>
              <a:gd name="connsiteX84" fmla="*/ 946880 w 1689586"/>
              <a:gd name="connsiteY84" fmla="*/ 578547 h 626150"/>
              <a:gd name="connsiteX85" fmla="*/ 924522 w 1689586"/>
              <a:gd name="connsiteY85" fmla="*/ 583247 h 626150"/>
              <a:gd name="connsiteX86" fmla="*/ 905051 w 1689586"/>
              <a:gd name="connsiteY86" fmla="*/ 579353 h 626150"/>
              <a:gd name="connsiteX87" fmla="*/ 890750 w 1689586"/>
              <a:gd name="connsiteY87" fmla="*/ 566865 h 626150"/>
              <a:gd name="connsiteX88" fmla="*/ 885379 w 1689586"/>
              <a:gd name="connsiteY88" fmla="*/ 544507 h 626150"/>
              <a:gd name="connsiteX89" fmla="*/ 347569 w 1689586"/>
              <a:gd name="connsiteY89" fmla="*/ 471530 h 626150"/>
              <a:gd name="connsiteX90" fmla="*/ 353963 w 1689586"/>
              <a:gd name="connsiteY90" fmla="*/ 472063 h 626150"/>
              <a:gd name="connsiteX91" fmla="*/ 359334 w 1689586"/>
              <a:gd name="connsiteY91" fmla="*/ 473674 h 626150"/>
              <a:gd name="connsiteX92" fmla="*/ 356112 w 1689586"/>
              <a:gd name="connsiteY92" fmla="*/ 493884 h 626150"/>
              <a:gd name="connsiteX93" fmla="*/ 350875 w 1689586"/>
              <a:gd name="connsiteY93" fmla="*/ 492474 h 626150"/>
              <a:gd name="connsiteX94" fmla="*/ 343019 w 1689586"/>
              <a:gd name="connsiteY94" fmla="*/ 491937 h 626150"/>
              <a:gd name="connsiteX95" fmla="*/ 329927 w 1689586"/>
              <a:gd name="connsiteY95" fmla="*/ 495495 h 626150"/>
              <a:gd name="connsiteX96" fmla="*/ 319319 w 1689586"/>
              <a:gd name="connsiteY96" fmla="*/ 506103 h 626150"/>
              <a:gd name="connsiteX97" fmla="*/ 315157 w 1689586"/>
              <a:gd name="connsiteY97" fmla="*/ 524164 h 626150"/>
              <a:gd name="connsiteX98" fmla="*/ 315157 w 1689586"/>
              <a:gd name="connsiteY98" fmla="*/ 581099 h 626150"/>
              <a:gd name="connsiteX99" fmla="*/ 292194 w 1689586"/>
              <a:gd name="connsiteY99" fmla="*/ 581099 h 626150"/>
              <a:gd name="connsiteX100" fmla="*/ 292194 w 1689586"/>
              <a:gd name="connsiteY100" fmla="*/ 473674 h 626150"/>
              <a:gd name="connsiteX101" fmla="*/ 311732 w 1689586"/>
              <a:gd name="connsiteY101" fmla="*/ 473674 h 626150"/>
              <a:gd name="connsiteX102" fmla="*/ 313880 w 1689586"/>
              <a:gd name="connsiteY102" fmla="*/ 493011 h 626150"/>
              <a:gd name="connsiteX103" fmla="*/ 326637 w 1689586"/>
              <a:gd name="connsiteY103" fmla="*/ 477032 h 626150"/>
              <a:gd name="connsiteX104" fmla="*/ 1094454 w 1689586"/>
              <a:gd name="connsiteY104" fmla="*/ 471526 h 626150"/>
              <a:gd name="connsiteX105" fmla="*/ 1118288 w 1689586"/>
              <a:gd name="connsiteY105" fmla="*/ 478173 h 626150"/>
              <a:gd name="connsiteX106" fmla="*/ 1118221 w 1689586"/>
              <a:gd name="connsiteY106" fmla="*/ 478173 h 626150"/>
              <a:gd name="connsiteX107" fmla="*/ 1135208 w 1689586"/>
              <a:gd name="connsiteY107" fmla="*/ 497174 h 626150"/>
              <a:gd name="connsiteX108" fmla="*/ 1141452 w 1689586"/>
              <a:gd name="connsiteY108" fmla="*/ 527118 h 626150"/>
              <a:gd name="connsiteX109" fmla="*/ 1135141 w 1689586"/>
              <a:gd name="connsiteY109" fmla="*/ 557331 h 626150"/>
              <a:gd name="connsiteX110" fmla="*/ 1117953 w 1689586"/>
              <a:gd name="connsiteY110" fmla="*/ 576533 h 626150"/>
              <a:gd name="connsiteX111" fmla="*/ 1093782 w 1689586"/>
              <a:gd name="connsiteY111" fmla="*/ 583180 h 626150"/>
              <a:gd name="connsiteX112" fmla="*/ 1070350 w 1689586"/>
              <a:gd name="connsiteY112" fmla="*/ 575996 h 626150"/>
              <a:gd name="connsiteX113" fmla="*/ 1059205 w 1689586"/>
              <a:gd name="connsiteY113" fmla="*/ 563240 h 626150"/>
              <a:gd name="connsiteX114" fmla="*/ 1059205 w 1689586"/>
              <a:gd name="connsiteY114" fmla="*/ 626150 h 626150"/>
              <a:gd name="connsiteX115" fmla="*/ 1036243 w 1689586"/>
              <a:gd name="connsiteY115" fmla="*/ 626150 h 626150"/>
              <a:gd name="connsiteX116" fmla="*/ 1036243 w 1689586"/>
              <a:gd name="connsiteY116" fmla="*/ 473607 h 626150"/>
              <a:gd name="connsiteX117" fmla="*/ 1056654 w 1689586"/>
              <a:gd name="connsiteY117" fmla="*/ 473607 h 626150"/>
              <a:gd name="connsiteX118" fmla="*/ 1057795 w 1689586"/>
              <a:gd name="connsiteY118" fmla="*/ 494085 h 626150"/>
              <a:gd name="connsiteX119" fmla="*/ 1063301 w 1689586"/>
              <a:gd name="connsiteY119" fmla="*/ 485223 h 626150"/>
              <a:gd name="connsiteX120" fmla="*/ 1076729 w 1689586"/>
              <a:gd name="connsiteY120" fmla="*/ 475152 h 626150"/>
              <a:gd name="connsiteX121" fmla="*/ 1094454 w 1689586"/>
              <a:gd name="connsiteY121" fmla="*/ 471526 h 626150"/>
              <a:gd name="connsiteX122" fmla="*/ 787421 w 1689586"/>
              <a:gd name="connsiteY122" fmla="*/ 471526 h 626150"/>
              <a:gd name="connsiteX123" fmla="*/ 810182 w 1689586"/>
              <a:gd name="connsiteY123" fmla="*/ 475689 h 626150"/>
              <a:gd name="connsiteX124" fmla="*/ 825758 w 1689586"/>
              <a:gd name="connsiteY124" fmla="*/ 488244 h 626150"/>
              <a:gd name="connsiteX125" fmla="*/ 831465 w 1689586"/>
              <a:gd name="connsiteY125" fmla="*/ 509729 h 626150"/>
              <a:gd name="connsiteX126" fmla="*/ 831465 w 1689586"/>
              <a:gd name="connsiteY126" fmla="*/ 557667 h 626150"/>
              <a:gd name="connsiteX127" fmla="*/ 831465 w 1689586"/>
              <a:gd name="connsiteY127" fmla="*/ 557734 h 626150"/>
              <a:gd name="connsiteX128" fmla="*/ 839388 w 1689586"/>
              <a:gd name="connsiteY128" fmla="*/ 565657 h 626150"/>
              <a:gd name="connsiteX129" fmla="*/ 846908 w 1689586"/>
              <a:gd name="connsiteY129" fmla="*/ 564582 h 626150"/>
              <a:gd name="connsiteX130" fmla="*/ 845632 w 1689586"/>
              <a:gd name="connsiteY130" fmla="*/ 580495 h 626150"/>
              <a:gd name="connsiteX131" fmla="*/ 833144 w 1689586"/>
              <a:gd name="connsiteY131" fmla="*/ 582845 h 626150"/>
              <a:gd name="connsiteX132" fmla="*/ 820790 w 1689586"/>
              <a:gd name="connsiteY132" fmla="*/ 580360 h 626150"/>
              <a:gd name="connsiteX133" fmla="*/ 812196 w 1689586"/>
              <a:gd name="connsiteY133" fmla="*/ 572841 h 626150"/>
              <a:gd name="connsiteX134" fmla="*/ 809981 w 1689586"/>
              <a:gd name="connsiteY134" fmla="*/ 567537 h 626150"/>
              <a:gd name="connsiteX135" fmla="*/ 805885 w 1689586"/>
              <a:gd name="connsiteY135" fmla="*/ 572438 h 626150"/>
              <a:gd name="connsiteX136" fmla="*/ 791920 w 1689586"/>
              <a:gd name="connsiteY136" fmla="*/ 580629 h 626150"/>
              <a:gd name="connsiteX137" fmla="*/ 775806 w 1689586"/>
              <a:gd name="connsiteY137" fmla="*/ 583315 h 626150"/>
              <a:gd name="connsiteX138" fmla="*/ 757678 w 1689586"/>
              <a:gd name="connsiteY138" fmla="*/ 580092 h 626150"/>
              <a:gd name="connsiteX139" fmla="*/ 744989 w 1689586"/>
              <a:gd name="connsiteY139" fmla="*/ 570289 h 626150"/>
              <a:gd name="connsiteX140" fmla="*/ 740356 w 1689586"/>
              <a:gd name="connsiteY140" fmla="*/ 554041 h 626150"/>
              <a:gd name="connsiteX141" fmla="*/ 748211 w 1689586"/>
              <a:gd name="connsiteY141" fmla="*/ 534302 h 626150"/>
              <a:gd name="connsiteX142" fmla="*/ 770435 w 1689586"/>
              <a:gd name="connsiteY142" fmla="*/ 523761 h 626150"/>
              <a:gd name="connsiteX143" fmla="*/ 808705 w 1689586"/>
              <a:gd name="connsiteY143" fmla="*/ 516241 h 626150"/>
              <a:gd name="connsiteX144" fmla="*/ 808705 w 1689586"/>
              <a:gd name="connsiteY144" fmla="*/ 512146 h 626150"/>
              <a:gd name="connsiteX145" fmla="*/ 802797 w 1689586"/>
              <a:gd name="connsiteY145" fmla="*/ 495495 h 626150"/>
              <a:gd name="connsiteX146" fmla="*/ 786549 w 1689586"/>
              <a:gd name="connsiteY146" fmla="*/ 489587 h 626150"/>
              <a:gd name="connsiteX147" fmla="*/ 770032 w 1689586"/>
              <a:gd name="connsiteY147" fmla="*/ 494085 h 626150"/>
              <a:gd name="connsiteX148" fmla="*/ 759961 w 1689586"/>
              <a:gd name="connsiteY148" fmla="*/ 508722 h 626150"/>
              <a:gd name="connsiteX149" fmla="*/ 740625 w 1689586"/>
              <a:gd name="connsiteY149" fmla="*/ 500531 h 626150"/>
              <a:gd name="connsiteX150" fmla="*/ 756604 w 1689586"/>
              <a:gd name="connsiteY150" fmla="*/ 479449 h 626150"/>
              <a:gd name="connsiteX151" fmla="*/ 787421 w 1689586"/>
              <a:gd name="connsiteY151" fmla="*/ 471526 h 626150"/>
              <a:gd name="connsiteX152" fmla="*/ 347518 w 1689586"/>
              <a:gd name="connsiteY152" fmla="*/ 471526 h 626150"/>
              <a:gd name="connsiteX153" fmla="*/ 347585 w 1689586"/>
              <a:gd name="connsiteY153" fmla="*/ 471526 h 626150"/>
              <a:gd name="connsiteX154" fmla="*/ 347569 w 1689586"/>
              <a:gd name="connsiteY154" fmla="*/ 471530 h 626150"/>
              <a:gd name="connsiteX155" fmla="*/ 193363 w 1689586"/>
              <a:gd name="connsiteY155" fmla="*/ 471526 h 626150"/>
              <a:gd name="connsiteX156" fmla="*/ 216124 w 1689586"/>
              <a:gd name="connsiteY156" fmla="*/ 475689 h 626150"/>
              <a:gd name="connsiteX157" fmla="*/ 231700 w 1689586"/>
              <a:gd name="connsiteY157" fmla="*/ 488244 h 626150"/>
              <a:gd name="connsiteX158" fmla="*/ 237407 w 1689586"/>
              <a:gd name="connsiteY158" fmla="*/ 509729 h 626150"/>
              <a:gd name="connsiteX159" fmla="*/ 237407 w 1689586"/>
              <a:gd name="connsiteY159" fmla="*/ 557667 h 626150"/>
              <a:gd name="connsiteX160" fmla="*/ 237407 w 1689586"/>
              <a:gd name="connsiteY160" fmla="*/ 557734 h 626150"/>
              <a:gd name="connsiteX161" fmla="*/ 245330 w 1689586"/>
              <a:gd name="connsiteY161" fmla="*/ 565657 h 626150"/>
              <a:gd name="connsiteX162" fmla="*/ 252850 w 1689586"/>
              <a:gd name="connsiteY162" fmla="*/ 564582 h 626150"/>
              <a:gd name="connsiteX163" fmla="*/ 251574 w 1689586"/>
              <a:gd name="connsiteY163" fmla="*/ 580495 h 626150"/>
              <a:gd name="connsiteX164" fmla="*/ 239086 w 1689586"/>
              <a:gd name="connsiteY164" fmla="*/ 582845 h 626150"/>
              <a:gd name="connsiteX165" fmla="*/ 226732 w 1689586"/>
              <a:gd name="connsiteY165" fmla="*/ 580360 h 626150"/>
              <a:gd name="connsiteX166" fmla="*/ 218138 w 1689586"/>
              <a:gd name="connsiteY166" fmla="*/ 572841 h 626150"/>
              <a:gd name="connsiteX167" fmla="*/ 215923 w 1689586"/>
              <a:gd name="connsiteY167" fmla="*/ 567537 h 626150"/>
              <a:gd name="connsiteX168" fmla="*/ 211827 w 1689586"/>
              <a:gd name="connsiteY168" fmla="*/ 572438 h 626150"/>
              <a:gd name="connsiteX169" fmla="*/ 197862 w 1689586"/>
              <a:gd name="connsiteY169" fmla="*/ 580629 h 626150"/>
              <a:gd name="connsiteX170" fmla="*/ 181748 w 1689586"/>
              <a:gd name="connsiteY170" fmla="*/ 583315 h 626150"/>
              <a:gd name="connsiteX171" fmla="*/ 163620 w 1689586"/>
              <a:gd name="connsiteY171" fmla="*/ 580092 h 626150"/>
              <a:gd name="connsiteX172" fmla="*/ 150931 w 1689586"/>
              <a:gd name="connsiteY172" fmla="*/ 570289 h 626150"/>
              <a:gd name="connsiteX173" fmla="*/ 146298 w 1689586"/>
              <a:gd name="connsiteY173" fmla="*/ 554041 h 626150"/>
              <a:gd name="connsiteX174" fmla="*/ 154153 w 1689586"/>
              <a:gd name="connsiteY174" fmla="*/ 534302 h 626150"/>
              <a:gd name="connsiteX175" fmla="*/ 176377 w 1689586"/>
              <a:gd name="connsiteY175" fmla="*/ 523761 h 626150"/>
              <a:gd name="connsiteX176" fmla="*/ 214647 w 1689586"/>
              <a:gd name="connsiteY176" fmla="*/ 516241 h 626150"/>
              <a:gd name="connsiteX177" fmla="*/ 214647 w 1689586"/>
              <a:gd name="connsiteY177" fmla="*/ 512146 h 626150"/>
              <a:gd name="connsiteX178" fmla="*/ 208738 w 1689586"/>
              <a:gd name="connsiteY178" fmla="*/ 495495 h 626150"/>
              <a:gd name="connsiteX179" fmla="*/ 192491 w 1689586"/>
              <a:gd name="connsiteY179" fmla="*/ 489587 h 626150"/>
              <a:gd name="connsiteX180" fmla="*/ 175974 w 1689586"/>
              <a:gd name="connsiteY180" fmla="*/ 494085 h 626150"/>
              <a:gd name="connsiteX181" fmla="*/ 165904 w 1689586"/>
              <a:gd name="connsiteY181" fmla="*/ 508722 h 626150"/>
              <a:gd name="connsiteX182" fmla="*/ 146567 w 1689586"/>
              <a:gd name="connsiteY182" fmla="*/ 500531 h 626150"/>
              <a:gd name="connsiteX183" fmla="*/ 162546 w 1689586"/>
              <a:gd name="connsiteY183" fmla="*/ 479449 h 626150"/>
              <a:gd name="connsiteX184" fmla="*/ 193363 w 1689586"/>
              <a:gd name="connsiteY184" fmla="*/ 471526 h 626150"/>
              <a:gd name="connsiteX185" fmla="*/ 1395847 w 1689586"/>
              <a:gd name="connsiteY185" fmla="*/ 471459 h 626150"/>
              <a:gd name="connsiteX186" fmla="*/ 1416392 w 1689586"/>
              <a:gd name="connsiteY186" fmla="*/ 475890 h 626150"/>
              <a:gd name="connsiteX187" fmla="*/ 1430894 w 1689586"/>
              <a:gd name="connsiteY187" fmla="*/ 489117 h 626150"/>
              <a:gd name="connsiteX188" fmla="*/ 1436265 w 1689586"/>
              <a:gd name="connsiteY188" fmla="*/ 511475 h 626150"/>
              <a:gd name="connsiteX189" fmla="*/ 1436265 w 1689586"/>
              <a:gd name="connsiteY189" fmla="*/ 581099 h 626150"/>
              <a:gd name="connsiteX190" fmla="*/ 1413303 w 1689586"/>
              <a:gd name="connsiteY190" fmla="*/ 581099 h 626150"/>
              <a:gd name="connsiteX191" fmla="*/ 1413303 w 1689586"/>
              <a:gd name="connsiteY191" fmla="*/ 518591 h 626150"/>
              <a:gd name="connsiteX192" fmla="*/ 1406724 w 1689586"/>
              <a:gd name="connsiteY192" fmla="*/ 496569 h 626150"/>
              <a:gd name="connsiteX193" fmla="*/ 1390274 w 1689586"/>
              <a:gd name="connsiteY193" fmla="*/ 490460 h 626150"/>
              <a:gd name="connsiteX194" fmla="*/ 1376510 w 1689586"/>
              <a:gd name="connsiteY194" fmla="*/ 493817 h 626150"/>
              <a:gd name="connsiteX195" fmla="*/ 1365432 w 1689586"/>
              <a:gd name="connsiteY195" fmla="*/ 504425 h 626150"/>
              <a:gd name="connsiteX196" fmla="*/ 1361001 w 1689586"/>
              <a:gd name="connsiteY196" fmla="*/ 523963 h 626150"/>
              <a:gd name="connsiteX197" fmla="*/ 1361001 w 1689586"/>
              <a:gd name="connsiteY197" fmla="*/ 581099 h 626150"/>
              <a:gd name="connsiteX198" fmla="*/ 1338039 w 1689586"/>
              <a:gd name="connsiteY198" fmla="*/ 581099 h 626150"/>
              <a:gd name="connsiteX199" fmla="*/ 1338039 w 1689586"/>
              <a:gd name="connsiteY199" fmla="*/ 473675 h 626150"/>
              <a:gd name="connsiteX200" fmla="*/ 1358450 w 1689586"/>
              <a:gd name="connsiteY200" fmla="*/ 473675 h 626150"/>
              <a:gd name="connsiteX201" fmla="*/ 1359457 w 1689586"/>
              <a:gd name="connsiteY201" fmla="*/ 492474 h 626150"/>
              <a:gd name="connsiteX202" fmla="*/ 1365634 w 1689586"/>
              <a:gd name="connsiteY202" fmla="*/ 483209 h 626150"/>
              <a:gd name="connsiteX203" fmla="*/ 1379196 w 1689586"/>
              <a:gd name="connsiteY203" fmla="*/ 474279 h 626150"/>
              <a:gd name="connsiteX204" fmla="*/ 1395847 w 1689586"/>
              <a:gd name="connsiteY204" fmla="*/ 471459 h 626150"/>
              <a:gd name="connsiteX205" fmla="*/ 78285 w 1689586"/>
              <a:gd name="connsiteY205" fmla="*/ 439299 h 626150"/>
              <a:gd name="connsiteX206" fmla="*/ 101516 w 1689586"/>
              <a:gd name="connsiteY206" fmla="*/ 439299 h 626150"/>
              <a:gd name="connsiteX207" fmla="*/ 101516 w 1689586"/>
              <a:gd name="connsiteY207" fmla="*/ 530811 h 626150"/>
              <a:gd name="connsiteX208" fmla="*/ 87886 w 1689586"/>
              <a:gd name="connsiteY208" fmla="*/ 569350 h 626150"/>
              <a:gd name="connsiteX209" fmla="*/ 49952 w 1689586"/>
              <a:gd name="connsiteY209" fmla="*/ 583181 h 626150"/>
              <a:gd name="connsiteX210" fmla="*/ 21619 w 1689586"/>
              <a:gd name="connsiteY210" fmla="*/ 576735 h 626150"/>
              <a:gd name="connsiteX211" fmla="*/ 6378 w 1689586"/>
              <a:gd name="connsiteY211" fmla="*/ 558607 h 626150"/>
              <a:gd name="connsiteX212" fmla="*/ 4901 w 1689586"/>
              <a:gd name="connsiteY212" fmla="*/ 531416 h 626150"/>
              <a:gd name="connsiteX213" fmla="*/ 27057 w 1689586"/>
              <a:gd name="connsiteY213" fmla="*/ 527320 h 626150"/>
              <a:gd name="connsiteX214" fmla="*/ 29877 w 1689586"/>
              <a:gd name="connsiteY214" fmla="*/ 554512 h 626150"/>
              <a:gd name="connsiteX215" fmla="*/ 50086 w 1689586"/>
              <a:gd name="connsiteY215" fmla="*/ 563240 h 626150"/>
              <a:gd name="connsiteX216" fmla="*/ 72310 w 1689586"/>
              <a:gd name="connsiteY216" fmla="*/ 553908 h 626150"/>
              <a:gd name="connsiteX217" fmla="*/ 78419 w 1689586"/>
              <a:gd name="connsiteY217" fmla="*/ 526514 h 626150"/>
              <a:gd name="connsiteX218" fmla="*/ 78285 w 1689586"/>
              <a:gd name="connsiteY218" fmla="*/ 526514 h 626150"/>
              <a:gd name="connsiteX219" fmla="*/ 215721 w 1689586"/>
              <a:gd name="connsiteY219" fmla="*/ 430705 h 626150"/>
              <a:gd name="connsiteX220" fmla="*/ 225927 w 1689586"/>
              <a:gd name="connsiteY220" fmla="*/ 434331 h 626150"/>
              <a:gd name="connsiteX221" fmla="*/ 229686 w 1689586"/>
              <a:gd name="connsiteY221" fmla="*/ 444200 h 626150"/>
              <a:gd name="connsiteX222" fmla="*/ 225927 w 1689586"/>
              <a:gd name="connsiteY222" fmla="*/ 454003 h 626150"/>
              <a:gd name="connsiteX223" fmla="*/ 215721 w 1689586"/>
              <a:gd name="connsiteY223" fmla="*/ 457763 h 626150"/>
              <a:gd name="connsiteX224" fmla="*/ 205517 w 1689586"/>
              <a:gd name="connsiteY224" fmla="*/ 454003 h 626150"/>
              <a:gd name="connsiteX225" fmla="*/ 201756 w 1689586"/>
              <a:gd name="connsiteY225" fmla="*/ 444200 h 626150"/>
              <a:gd name="connsiteX226" fmla="*/ 205517 w 1689586"/>
              <a:gd name="connsiteY226" fmla="*/ 434331 h 626150"/>
              <a:gd name="connsiteX227" fmla="*/ 215721 w 1689586"/>
              <a:gd name="connsiteY227" fmla="*/ 430705 h 626150"/>
              <a:gd name="connsiteX228" fmla="*/ 172281 w 1689586"/>
              <a:gd name="connsiteY228" fmla="*/ 430705 h 626150"/>
              <a:gd name="connsiteX229" fmla="*/ 182487 w 1689586"/>
              <a:gd name="connsiteY229" fmla="*/ 434331 h 626150"/>
              <a:gd name="connsiteX230" fmla="*/ 186246 w 1689586"/>
              <a:gd name="connsiteY230" fmla="*/ 444200 h 626150"/>
              <a:gd name="connsiteX231" fmla="*/ 182487 w 1689586"/>
              <a:gd name="connsiteY231" fmla="*/ 454003 h 626150"/>
              <a:gd name="connsiteX232" fmla="*/ 172281 w 1689586"/>
              <a:gd name="connsiteY232" fmla="*/ 457763 h 626150"/>
              <a:gd name="connsiteX233" fmla="*/ 162210 w 1689586"/>
              <a:gd name="connsiteY233" fmla="*/ 454003 h 626150"/>
              <a:gd name="connsiteX234" fmla="*/ 158316 w 1689586"/>
              <a:gd name="connsiteY234" fmla="*/ 444200 h 626150"/>
              <a:gd name="connsiteX235" fmla="*/ 162210 w 1689586"/>
              <a:gd name="connsiteY235" fmla="*/ 434331 h 626150"/>
              <a:gd name="connsiteX236" fmla="*/ 172281 w 1689586"/>
              <a:gd name="connsiteY236" fmla="*/ 430705 h 626150"/>
              <a:gd name="connsiteX237" fmla="*/ 1642251 w 1689586"/>
              <a:gd name="connsiteY237" fmla="*/ 427012 h 626150"/>
              <a:gd name="connsiteX238" fmla="*/ 1653531 w 1689586"/>
              <a:gd name="connsiteY238" fmla="*/ 430638 h 626150"/>
              <a:gd name="connsiteX239" fmla="*/ 1657492 w 1689586"/>
              <a:gd name="connsiteY239" fmla="*/ 441179 h 626150"/>
              <a:gd name="connsiteX240" fmla="*/ 1653531 w 1689586"/>
              <a:gd name="connsiteY240" fmla="*/ 451787 h 626150"/>
              <a:gd name="connsiteX241" fmla="*/ 1642251 w 1689586"/>
              <a:gd name="connsiteY241" fmla="*/ 455547 h 626150"/>
              <a:gd name="connsiteX242" fmla="*/ 1630770 w 1689586"/>
              <a:gd name="connsiteY242" fmla="*/ 451787 h 626150"/>
              <a:gd name="connsiteX243" fmla="*/ 1626809 w 1689586"/>
              <a:gd name="connsiteY243" fmla="*/ 441179 h 626150"/>
              <a:gd name="connsiteX244" fmla="*/ 1630770 w 1689586"/>
              <a:gd name="connsiteY244" fmla="*/ 430638 h 626150"/>
              <a:gd name="connsiteX245" fmla="*/ 1642251 w 1689586"/>
              <a:gd name="connsiteY245" fmla="*/ 427012 h 626150"/>
              <a:gd name="connsiteX246" fmla="*/ 541419 w 1689586"/>
              <a:gd name="connsiteY246" fmla="*/ 427012 h 626150"/>
              <a:gd name="connsiteX247" fmla="*/ 552699 w 1689586"/>
              <a:gd name="connsiteY247" fmla="*/ 430638 h 626150"/>
              <a:gd name="connsiteX248" fmla="*/ 556660 w 1689586"/>
              <a:gd name="connsiteY248" fmla="*/ 441179 h 626150"/>
              <a:gd name="connsiteX249" fmla="*/ 552699 w 1689586"/>
              <a:gd name="connsiteY249" fmla="*/ 451787 h 626150"/>
              <a:gd name="connsiteX250" fmla="*/ 541419 w 1689586"/>
              <a:gd name="connsiteY250" fmla="*/ 455547 h 626150"/>
              <a:gd name="connsiteX251" fmla="*/ 529938 w 1689586"/>
              <a:gd name="connsiteY251" fmla="*/ 451787 h 626150"/>
              <a:gd name="connsiteX252" fmla="*/ 525977 w 1689586"/>
              <a:gd name="connsiteY252" fmla="*/ 441179 h 626150"/>
              <a:gd name="connsiteX253" fmla="*/ 529938 w 1689586"/>
              <a:gd name="connsiteY253" fmla="*/ 430638 h 626150"/>
              <a:gd name="connsiteX254" fmla="*/ 541419 w 1689586"/>
              <a:gd name="connsiteY254" fmla="*/ 427012 h 626150"/>
              <a:gd name="connsiteX255" fmla="*/ 1488232 w 1689586"/>
              <a:gd name="connsiteY255" fmla="*/ 425333 h 626150"/>
              <a:gd name="connsiteX256" fmla="*/ 1511194 w 1689586"/>
              <a:gd name="connsiteY256" fmla="*/ 425333 h 626150"/>
              <a:gd name="connsiteX257" fmla="*/ 1511194 w 1689586"/>
              <a:gd name="connsiteY257" fmla="*/ 526245 h 626150"/>
              <a:gd name="connsiteX258" fmla="*/ 1562355 w 1689586"/>
              <a:gd name="connsiteY258" fmla="*/ 473674 h 626150"/>
              <a:gd name="connsiteX259" fmla="*/ 1589614 w 1689586"/>
              <a:gd name="connsiteY259" fmla="*/ 473674 h 626150"/>
              <a:gd name="connsiteX260" fmla="*/ 1548524 w 1689586"/>
              <a:gd name="connsiteY260" fmla="*/ 515704 h 626150"/>
              <a:gd name="connsiteX261" fmla="*/ 1592232 w 1689586"/>
              <a:gd name="connsiteY261" fmla="*/ 581099 h 626150"/>
              <a:gd name="connsiteX262" fmla="*/ 1565578 w 1689586"/>
              <a:gd name="connsiteY262" fmla="*/ 581099 h 626150"/>
              <a:gd name="connsiteX263" fmla="*/ 1532410 w 1689586"/>
              <a:gd name="connsiteY263" fmla="*/ 530609 h 626150"/>
              <a:gd name="connsiteX264" fmla="*/ 1511194 w 1689586"/>
              <a:gd name="connsiteY264" fmla="*/ 552631 h 626150"/>
              <a:gd name="connsiteX265" fmla="*/ 1511194 w 1689586"/>
              <a:gd name="connsiteY265" fmla="*/ 581099 h 626150"/>
              <a:gd name="connsiteX266" fmla="*/ 1488232 w 1689586"/>
              <a:gd name="connsiteY266" fmla="*/ 581099 h 626150"/>
              <a:gd name="connsiteX267" fmla="*/ 605874 w 1689586"/>
              <a:gd name="connsiteY267" fmla="*/ 425333 h 626150"/>
              <a:gd name="connsiteX268" fmla="*/ 628836 w 1689586"/>
              <a:gd name="connsiteY268" fmla="*/ 425333 h 626150"/>
              <a:gd name="connsiteX269" fmla="*/ 628836 w 1689586"/>
              <a:gd name="connsiteY269" fmla="*/ 526245 h 626150"/>
              <a:gd name="connsiteX270" fmla="*/ 679997 w 1689586"/>
              <a:gd name="connsiteY270" fmla="*/ 473674 h 626150"/>
              <a:gd name="connsiteX271" fmla="*/ 707256 w 1689586"/>
              <a:gd name="connsiteY271" fmla="*/ 473674 h 626150"/>
              <a:gd name="connsiteX272" fmla="*/ 666099 w 1689586"/>
              <a:gd name="connsiteY272" fmla="*/ 515704 h 626150"/>
              <a:gd name="connsiteX273" fmla="*/ 709807 w 1689586"/>
              <a:gd name="connsiteY273" fmla="*/ 581099 h 626150"/>
              <a:gd name="connsiteX274" fmla="*/ 683220 w 1689586"/>
              <a:gd name="connsiteY274" fmla="*/ 581099 h 626150"/>
              <a:gd name="connsiteX275" fmla="*/ 650052 w 1689586"/>
              <a:gd name="connsiteY275" fmla="*/ 530609 h 626150"/>
              <a:gd name="connsiteX276" fmla="*/ 628836 w 1689586"/>
              <a:gd name="connsiteY276" fmla="*/ 552631 h 626150"/>
              <a:gd name="connsiteX277" fmla="*/ 628836 w 1689586"/>
              <a:gd name="connsiteY277" fmla="*/ 581099 h 626150"/>
              <a:gd name="connsiteX278" fmla="*/ 605874 w 1689586"/>
              <a:gd name="connsiteY278" fmla="*/ 581099 h 626150"/>
              <a:gd name="connsiteX279" fmla="*/ 451317 w 1689586"/>
              <a:gd name="connsiteY279" fmla="*/ 85402 h 626150"/>
              <a:gd name="connsiteX280" fmla="*/ 424259 w 1689586"/>
              <a:gd name="connsiteY280" fmla="*/ 93929 h 626150"/>
              <a:gd name="connsiteX281" fmla="*/ 408615 w 1689586"/>
              <a:gd name="connsiteY281" fmla="*/ 120047 h 626150"/>
              <a:gd name="connsiteX282" fmla="*/ 403513 w 1689586"/>
              <a:gd name="connsiteY282" fmla="*/ 165904 h 626150"/>
              <a:gd name="connsiteX283" fmla="*/ 408615 w 1689586"/>
              <a:gd name="connsiteY283" fmla="*/ 211492 h 626150"/>
              <a:gd name="connsiteX284" fmla="*/ 424259 w 1689586"/>
              <a:gd name="connsiteY284" fmla="*/ 237811 h 626150"/>
              <a:gd name="connsiteX285" fmla="*/ 451317 w 1689586"/>
              <a:gd name="connsiteY285" fmla="*/ 246338 h 626150"/>
              <a:gd name="connsiteX286" fmla="*/ 478374 w 1689586"/>
              <a:gd name="connsiteY286" fmla="*/ 237811 h 626150"/>
              <a:gd name="connsiteX287" fmla="*/ 493749 w 1689586"/>
              <a:gd name="connsiteY287" fmla="*/ 211492 h 626150"/>
              <a:gd name="connsiteX288" fmla="*/ 498650 w 1689586"/>
              <a:gd name="connsiteY288" fmla="*/ 165904 h 626150"/>
              <a:gd name="connsiteX289" fmla="*/ 493749 w 1689586"/>
              <a:gd name="connsiteY289" fmla="*/ 120047 h 626150"/>
              <a:gd name="connsiteX290" fmla="*/ 478374 w 1689586"/>
              <a:gd name="connsiteY290" fmla="*/ 93929 h 626150"/>
              <a:gd name="connsiteX291" fmla="*/ 451317 w 1689586"/>
              <a:gd name="connsiteY291" fmla="*/ 85402 h 626150"/>
              <a:gd name="connsiteX292" fmla="*/ 1515894 w 1689586"/>
              <a:gd name="connsiteY292" fmla="*/ 82918 h 626150"/>
              <a:gd name="connsiteX293" fmla="*/ 1489038 w 1689586"/>
              <a:gd name="connsiteY293" fmla="*/ 194640 h 626150"/>
              <a:gd name="connsiteX294" fmla="*/ 1542213 w 1689586"/>
              <a:gd name="connsiteY294" fmla="*/ 194640 h 626150"/>
              <a:gd name="connsiteX295" fmla="*/ 1448082 w 1689586"/>
              <a:gd name="connsiteY295" fmla="*/ 4901 h 626150"/>
              <a:gd name="connsiteX296" fmla="*/ 1584713 w 1689586"/>
              <a:gd name="connsiteY296" fmla="*/ 4901 h 626150"/>
              <a:gd name="connsiteX297" fmla="*/ 1689586 w 1689586"/>
              <a:gd name="connsiteY297" fmla="*/ 326906 h 626150"/>
              <a:gd name="connsiteX298" fmla="*/ 1573433 w 1689586"/>
              <a:gd name="connsiteY298" fmla="*/ 326906 h 626150"/>
              <a:gd name="connsiteX299" fmla="*/ 1558797 w 1689586"/>
              <a:gd name="connsiteY299" fmla="*/ 265405 h 626150"/>
              <a:gd name="connsiteX300" fmla="*/ 1471984 w 1689586"/>
              <a:gd name="connsiteY300" fmla="*/ 265405 h 626150"/>
              <a:gd name="connsiteX301" fmla="*/ 1456878 w 1689586"/>
              <a:gd name="connsiteY301" fmla="*/ 326906 h 626150"/>
              <a:gd name="connsiteX302" fmla="*/ 1343679 w 1689586"/>
              <a:gd name="connsiteY302" fmla="*/ 326906 h 626150"/>
              <a:gd name="connsiteX303" fmla="*/ 1205638 w 1689586"/>
              <a:gd name="connsiteY303" fmla="*/ 4901 h 626150"/>
              <a:gd name="connsiteX304" fmla="*/ 1319307 w 1689586"/>
              <a:gd name="connsiteY304" fmla="*/ 4901 h 626150"/>
              <a:gd name="connsiteX305" fmla="*/ 1319307 w 1689586"/>
              <a:gd name="connsiteY305" fmla="*/ 194237 h 626150"/>
              <a:gd name="connsiteX306" fmla="*/ 1280298 w 1689586"/>
              <a:gd name="connsiteY306" fmla="*/ 295686 h 626150"/>
              <a:gd name="connsiteX307" fmla="*/ 1167570 w 1689586"/>
              <a:gd name="connsiteY307" fmla="*/ 331807 h 626150"/>
              <a:gd name="connsiteX308" fmla="*/ 1080959 w 1689586"/>
              <a:gd name="connsiteY308" fmla="*/ 312807 h 626150"/>
              <a:gd name="connsiteX309" fmla="*/ 1036579 w 1689586"/>
              <a:gd name="connsiteY309" fmla="*/ 260571 h 626150"/>
              <a:gd name="connsiteX310" fmla="*/ 1030939 w 1689586"/>
              <a:gd name="connsiteY310" fmla="*/ 185441 h 626150"/>
              <a:gd name="connsiteX311" fmla="*/ 1143668 w 1689586"/>
              <a:gd name="connsiteY311" fmla="*/ 166441 h 626150"/>
              <a:gd name="connsiteX312" fmla="*/ 1145346 w 1689586"/>
              <a:gd name="connsiteY312" fmla="*/ 229351 h 626150"/>
              <a:gd name="connsiteX313" fmla="*/ 1173411 w 1689586"/>
              <a:gd name="connsiteY313" fmla="*/ 246405 h 626150"/>
              <a:gd name="connsiteX314" fmla="*/ 1197783 w 1689586"/>
              <a:gd name="connsiteY314" fmla="*/ 232238 h 626150"/>
              <a:gd name="connsiteX315" fmla="*/ 1205571 w 1689586"/>
              <a:gd name="connsiteY315" fmla="*/ 185911 h 626150"/>
              <a:gd name="connsiteX316" fmla="*/ 1205638 w 1689586"/>
              <a:gd name="connsiteY316" fmla="*/ 185911 h 626150"/>
              <a:gd name="connsiteX317" fmla="*/ 665494 w 1689586"/>
              <a:gd name="connsiteY317" fmla="*/ 4901 h 626150"/>
              <a:gd name="connsiteX318" fmla="*/ 779163 w 1689586"/>
              <a:gd name="connsiteY318" fmla="*/ 4901 h 626150"/>
              <a:gd name="connsiteX319" fmla="*/ 779163 w 1689586"/>
              <a:gd name="connsiteY319" fmla="*/ 123471 h 626150"/>
              <a:gd name="connsiteX320" fmla="*/ 867452 w 1689586"/>
              <a:gd name="connsiteY320" fmla="*/ 123471 h 626150"/>
              <a:gd name="connsiteX321" fmla="*/ 867452 w 1689586"/>
              <a:gd name="connsiteY321" fmla="*/ 4901 h 626150"/>
              <a:gd name="connsiteX322" fmla="*/ 981188 w 1689586"/>
              <a:gd name="connsiteY322" fmla="*/ 4901 h 626150"/>
              <a:gd name="connsiteX323" fmla="*/ 981188 w 1689586"/>
              <a:gd name="connsiteY323" fmla="*/ 326906 h 626150"/>
              <a:gd name="connsiteX324" fmla="*/ 867452 w 1689586"/>
              <a:gd name="connsiteY324" fmla="*/ 326906 h 626150"/>
              <a:gd name="connsiteX325" fmla="*/ 867452 w 1689586"/>
              <a:gd name="connsiteY325" fmla="*/ 206859 h 626150"/>
              <a:gd name="connsiteX326" fmla="*/ 779163 w 1689586"/>
              <a:gd name="connsiteY326" fmla="*/ 206859 h 626150"/>
              <a:gd name="connsiteX327" fmla="*/ 779163 w 1689586"/>
              <a:gd name="connsiteY327" fmla="*/ 326906 h 626150"/>
              <a:gd name="connsiteX328" fmla="*/ 665494 w 1689586"/>
              <a:gd name="connsiteY328" fmla="*/ 326906 h 626150"/>
              <a:gd name="connsiteX329" fmla="*/ 0 w 1689586"/>
              <a:gd name="connsiteY329" fmla="*/ 4901 h 626150"/>
              <a:gd name="connsiteX330" fmla="*/ 113669 w 1689586"/>
              <a:gd name="connsiteY330" fmla="*/ 4901 h 626150"/>
              <a:gd name="connsiteX331" fmla="*/ 113669 w 1689586"/>
              <a:gd name="connsiteY331" fmla="*/ 243451 h 626150"/>
              <a:gd name="connsiteX332" fmla="*/ 259564 w 1689586"/>
              <a:gd name="connsiteY332" fmla="*/ 243451 h 626150"/>
              <a:gd name="connsiteX333" fmla="*/ 259564 w 1689586"/>
              <a:gd name="connsiteY333" fmla="*/ 326906 h 626150"/>
              <a:gd name="connsiteX334" fmla="*/ 0 w 1689586"/>
              <a:gd name="connsiteY334" fmla="*/ 326906 h 626150"/>
              <a:gd name="connsiteX335" fmla="*/ 451317 w 1689586"/>
              <a:gd name="connsiteY335" fmla="*/ 0 h 626150"/>
              <a:gd name="connsiteX336" fmla="*/ 539136 w 1689586"/>
              <a:gd name="connsiteY336" fmla="*/ 19538 h 626150"/>
              <a:gd name="connsiteX337" fmla="*/ 595265 w 1689586"/>
              <a:gd name="connsiteY337" fmla="*/ 76137 h 626150"/>
              <a:gd name="connsiteX338" fmla="*/ 614803 w 1689586"/>
              <a:gd name="connsiteY338" fmla="*/ 165904 h 626150"/>
              <a:gd name="connsiteX339" fmla="*/ 595265 w 1689586"/>
              <a:gd name="connsiteY339" fmla="*/ 255670 h 626150"/>
              <a:gd name="connsiteX340" fmla="*/ 539136 w 1689586"/>
              <a:gd name="connsiteY340" fmla="*/ 312270 h 626150"/>
              <a:gd name="connsiteX341" fmla="*/ 451317 w 1689586"/>
              <a:gd name="connsiteY341" fmla="*/ 331807 h 626150"/>
              <a:gd name="connsiteX342" fmla="*/ 363766 w 1689586"/>
              <a:gd name="connsiteY342" fmla="*/ 312270 h 626150"/>
              <a:gd name="connsiteX343" fmla="*/ 307166 w 1689586"/>
              <a:gd name="connsiteY343" fmla="*/ 255670 h 626150"/>
              <a:gd name="connsiteX344" fmla="*/ 287427 w 1689586"/>
              <a:gd name="connsiteY344" fmla="*/ 165904 h 626150"/>
              <a:gd name="connsiteX345" fmla="*/ 307166 w 1689586"/>
              <a:gd name="connsiteY345" fmla="*/ 76137 h 626150"/>
              <a:gd name="connsiteX346" fmla="*/ 363766 w 1689586"/>
              <a:gd name="connsiteY346" fmla="*/ 19538 h 626150"/>
              <a:gd name="connsiteX347" fmla="*/ 451317 w 1689586"/>
              <a:gd name="connsiteY347" fmla="*/ 0 h 626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</a:cxnLst>
            <a:rect l="l" t="t" r="r" b="b"/>
            <a:pathLst>
              <a:path w="1689586" h="626150">
                <a:moveTo>
                  <a:pt x="808705" y="532221"/>
                </a:moveTo>
                <a:lnTo>
                  <a:pt x="781647" y="537793"/>
                </a:lnTo>
                <a:cubicBezTo>
                  <a:pt x="775605" y="538935"/>
                  <a:pt x="771106" y="540613"/>
                  <a:pt x="768085" y="542762"/>
                </a:cubicBezTo>
                <a:cubicBezTo>
                  <a:pt x="765064" y="544910"/>
                  <a:pt x="763587" y="548267"/>
                  <a:pt x="763587" y="552229"/>
                </a:cubicBezTo>
                <a:cubicBezTo>
                  <a:pt x="763587" y="556190"/>
                  <a:pt x="765131" y="559413"/>
                  <a:pt x="768219" y="561763"/>
                </a:cubicBezTo>
                <a:cubicBezTo>
                  <a:pt x="771308" y="564112"/>
                  <a:pt x="775403" y="565321"/>
                  <a:pt x="780573" y="565321"/>
                </a:cubicBezTo>
                <a:cubicBezTo>
                  <a:pt x="784132" y="565321"/>
                  <a:pt x="787623" y="564918"/>
                  <a:pt x="790980" y="564045"/>
                </a:cubicBezTo>
                <a:cubicBezTo>
                  <a:pt x="794337" y="563240"/>
                  <a:pt x="797358" y="561830"/>
                  <a:pt x="800111" y="559883"/>
                </a:cubicBezTo>
                <a:cubicBezTo>
                  <a:pt x="802797" y="557936"/>
                  <a:pt x="804945" y="555451"/>
                  <a:pt x="806422" y="552363"/>
                </a:cubicBezTo>
                <a:lnTo>
                  <a:pt x="806422" y="552296"/>
                </a:lnTo>
                <a:cubicBezTo>
                  <a:pt x="807966" y="549207"/>
                  <a:pt x="808705" y="545515"/>
                  <a:pt x="808705" y="541218"/>
                </a:cubicBezTo>
                <a:close/>
                <a:moveTo>
                  <a:pt x="214647" y="532221"/>
                </a:moveTo>
                <a:lnTo>
                  <a:pt x="187589" y="537793"/>
                </a:lnTo>
                <a:cubicBezTo>
                  <a:pt x="181547" y="538935"/>
                  <a:pt x="177048" y="540613"/>
                  <a:pt x="174027" y="542762"/>
                </a:cubicBezTo>
                <a:cubicBezTo>
                  <a:pt x="171006" y="544910"/>
                  <a:pt x="169529" y="548267"/>
                  <a:pt x="169529" y="552229"/>
                </a:cubicBezTo>
                <a:cubicBezTo>
                  <a:pt x="169529" y="556190"/>
                  <a:pt x="171073" y="559413"/>
                  <a:pt x="174161" y="561763"/>
                </a:cubicBezTo>
                <a:cubicBezTo>
                  <a:pt x="177250" y="564112"/>
                  <a:pt x="181346" y="565321"/>
                  <a:pt x="186515" y="565321"/>
                </a:cubicBezTo>
                <a:cubicBezTo>
                  <a:pt x="190073" y="565321"/>
                  <a:pt x="193565" y="564918"/>
                  <a:pt x="196923" y="564045"/>
                </a:cubicBezTo>
                <a:cubicBezTo>
                  <a:pt x="200279" y="563240"/>
                  <a:pt x="203300" y="561830"/>
                  <a:pt x="206053" y="559883"/>
                </a:cubicBezTo>
                <a:cubicBezTo>
                  <a:pt x="208738" y="557936"/>
                  <a:pt x="210887" y="555451"/>
                  <a:pt x="212364" y="552363"/>
                </a:cubicBezTo>
                <a:lnTo>
                  <a:pt x="212364" y="552296"/>
                </a:lnTo>
                <a:cubicBezTo>
                  <a:pt x="213908" y="549207"/>
                  <a:pt x="214647" y="545515"/>
                  <a:pt x="214647" y="541218"/>
                </a:cubicBezTo>
                <a:close/>
                <a:moveTo>
                  <a:pt x="1089217" y="489990"/>
                </a:moveTo>
                <a:cubicBezTo>
                  <a:pt x="1083241" y="489990"/>
                  <a:pt x="1077937" y="491534"/>
                  <a:pt x="1073439" y="494622"/>
                </a:cubicBezTo>
                <a:cubicBezTo>
                  <a:pt x="1068940" y="497711"/>
                  <a:pt x="1065382" y="502008"/>
                  <a:pt x="1062898" y="507513"/>
                </a:cubicBezTo>
                <a:cubicBezTo>
                  <a:pt x="1060414" y="513019"/>
                  <a:pt x="1059138" y="519800"/>
                  <a:pt x="1059138" y="527387"/>
                </a:cubicBezTo>
                <a:cubicBezTo>
                  <a:pt x="1059138" y="534974"/>
                  <a:pt x="1060346" y="541553"/>
                  <a:pt x="1062763" y="547126"/>
                </a:cubicBezTo>
                <a:cubicBezTo>
                  <a:pt x="1065248" y="552699"/>
                  <a:pt x="1068672" y="556996"/>
                  <a:pt x="1073103" y="560017"/>
                </a:cubicBezTo>
                <a:cubicBezTo>
                  <a:pt x="1077534" y="563038"/>
                  <a:pt x="1082771" y="564515"/>
                  <a:pt x="1088814" y="564515"/>
                </a:cubicBezTo>
                <a:cubicBezTo>
                  <a:pt x="1098146" y="564515"/>
                  <a:pt x="1105398" y="561225"/>
                  <a:pt x="1110634" y="554646"/>
                </a:cubicBezTo>
                <a:lnTo>
                  <a:pt x="1110567" y="554646"/>
                </a:lnTo>
                <a:cubicBezTo>
                  <a:pt x="1115804" y="548066"/>
                  <a:pt x="1118423" y="539002"/>
                  <a:pt x="1118423" y="527387"/>
                </a:cubicBezTo>
                <a:cubicBezTo>
                  <a:pt x="1118423" y="515771"/>
                  <a:pt x="1115871" y="506640"/>
                  <a:pt x="1110702" y="499993"/>
                </a:cubicBezTo>
                <a:cubicBezTo>
                  <a:pt x="1105532" y="493347"/>
                  <a:pt x="1098348" y="489990"/>
                  <a:pt x="1089217" y="489990"/>
                </a:cubicBezTo>
                <a:close/>
                <a:moveTo>
                  <a:pt x="1630636" y="473674"/>
                </a:moveTo>
                <a:lnTo>
                  <a:pt x="1653598" y="473674"/>
                </a:lnTo>
                <a:lnTo>
                  <a:pt x="1653598" y="581099"/>
                </a:lnTo>
                <a:lnTo>
                  <a:pt x="1630636" y="581099"/>
                </a:lnTo>
                <a:close/>
                <a:moveTo>
                  <a:pt x="529804" y="473674"/>
                </a:moveTo>
                <a:lnTo>
                  <a:pt x="552766" y="473674"/>
                </a:lnTo>
                <a:lnTo>
                  <a:pt x="552766" y="581099"/>
                </a:lnTo>
                <a:lnTo>
                  <a:pt x="529804" y="581099"/>
                </a:lnTo>
                <a:close/>
                <a:moveTo>
                  <a:pt x="382162" y="473674"/>
                </a:moveTo>
                <a:lnTo>
                  <a:pt x="407340" y="473674"/>
                </a:lnTo>
                <a:lnTo>
                  <a:pt x="437821" y="561091"/>
                </a:lnTo>
                <a:lnTo>
                  <a:pt x="468974" y="473674"/>
                </a:lnTo>
                <a:lnTo>
                  <a:pt x="493078" y="473674"/>
                </a:lnTo>
                <a:lnTo>
                  <a:pt x="450309" y="581099"/>
                </a:lnTo>
                <a:lnTo>
                  <a:pt x="425132" y="581099"/>
                </a:lnTo>
                <a:close/>
                <a:moveTo>
                  <a:pt x="1187242" y="473607"/>
                </a:moveTo>
                <a:lnTo>
                  <a:pt x="1210204" y="473607"/>
                </a:lnTo>
                <a:lnTo>
                  <a:pt x="1210204" y="538733"/>
                </a:lnTo>
                <a:cubicBezTo>
                  <a:pt x="1210204" y="548468"/>
                  <a:pt x="1212285" y="555183"/>
                  <a:pt x="1216448" y="558808"/>
                </a:cubicBezTo>
                <a:cubicBezTo>
                  <a:pt x="1220611" y="562501"/>
                  <a:pt x="1226385" y="564314"/>
                  <a:pt x="1233837" y="564314"/>
                </a:cubicBezTo>
                <a:cubicBezTo>
                  <a:pt x="1237396" y="564314"/>
                  <a:pt x="1240887" y="563709"/>
                  <a:pt x="1244244" y="562501"/>
                </a:cubicBezTo>
                <a:cubicBezTo>
                  <a:pt x="1247601" y="561292"/>
                  <a:pt x="1250622" y="559412"/>
                  <a:pt x="1253375" y="556727"/>
                </a:cubicBezTo>
                <a:cubicBezTo>
                  <a:pt x="1256061" y="554041"/>
                  <a:pt x="1258209" y="550684"/>
                  <a:pt x="1259686" y="546521"/>
                </a:cubicBezTo>
                <a:cubicBezTo>
                  <a:pt x="1261231" y="542359"/>
                  <a:pt x="1261969" y="537457"/>
                  <a:pt x="1261969" y="531885"/>
                </a:cubicBezTo>
                <a:lnTo>
                  <a:pt x="1262103" y="531885"/>
                </a:lnTo>
                <a:lnTo>
                  <a:pt x="1262103" y="473674"/>
                </a:lnTo>
                <a:lnTo>
                  <a:pt x="1285065" y="473674"/>
                </a:lnTo>
                <a:lnTo>
                  <a:pt x="1285065" y="581099"/>
                </a:lnTo>
                <a:lnTo>
                  <a:pt x="1264856" y="581099"/>
                </a:lnTo>
                <a:lnTo>
                  <a:pt x="1263782" y="563709"/>
                </a:lnTo>
                <a:cubicBezTo>
                  <a:pt x="1260022" y="570490"/>
                  <a:pt x="1255054" y="575392"/>
                  <a:pt x="1248743" y="578547"/>
                </a:cubicBezTo>
                <a:cubicBezTo>
                  <a:pt x="1242431" y="581636"/>
                  <a:pt x="1234979" y="583247"/>
                  <a:pt x="1226385" y="583247"/>
                </a:cubicBezTo>
                <a:cubicBezTo>
                  <a:pt x="1219335" y="583247"/>
                  <a:pt x="1212890" y="581904"/>
                  <a:pt x="1206914" y="579353"/>
                </a:cubicBezTo>
                <a:cubicBezTo>
                  <a:pt x="1200939" y="576735"/>
                  <a:pt x="1196172" y="572572"/>
                  <a:pt x="1192613" y="566865"/>
                </a:cubicBezTo>
                <a:cubicBezTo>
                  <a:pt x="1189055" y="561091"/>
                  <a:pt x="1187242" y="553638"/>
                  <a:pt x="1187242" y="544507"/>
                </a:cubicBezTo>
                <a:close/>
                <a:moveTo>
                  <a:pt x="885379" y="473607"/>
                </a:moveTo>
                <a:lnTo>
                  <a:pt x="908341" y="473607"/>
                </a:lnTo>
                <a:lnTo>
                  <a:pt x="908341" y="538733"/>
                </a:lnTo>
                <a:cubicBezTo>
                  <a:pt x="908341" y="548468"/>
                  <a:pt x="910422" y="555115"/>
                  <a:pt x="914585" y="558808"/>
                </a:cubicBezTo>
                <a:cubicBezTo>
                  <a:pt x="918748" y="562501"/>
                  <a:pt x="924522" y="564314"/>
                  <a:pt x="931974" y="564314"/>
                </a:cubicBezTo>
                <a:cubicBezTo>
                  <a:pt x="935533" y="564314"/>
                  <a:pt x="939024" y="563709"/>
                  <a:pt x="942381" y="562501"/>
                </a:cubicBezTo>
                <a:cubicBezTo>
                  <a:pt x="945738" y="561292"/>
                  <a:pt x="948759" y="559412"/>
                  <a:pt x="951512" y="556727"/>
                </a:cubicBezTo>
                <a:cubicBezTo>
                  <a:pt x="954198" y="554041"/>
                  <a:pt x="956346" y="550684"/>
                  <a:pt x="957823" y="546521"/>
                </a:cubicBezTo>
                <a:cubicBezTo>
                  <a:pt x="959368" y="542359"/>
                  <a:pt x="960106" y="537457"/>
                  <a:pt x="960106" y="531885"/>
                </a:cubicBezTo>
                <a:lnTo>
                  <a:pt x="960241" y="531885"/>
                </a:lnTo>
                <a:lnTo>
                  <a:pt x="960241" y="473674"/>
                </a:lnTo>
                <a:lnTo>
                  <a:pt x="983202" y="473674"/>
                </a:lnTo>
                <a:lnTo>
                  <a:pt x="983202" y="581099"/>
                </a:lnTo>
                <a:lnTo>
                  <a:pt x="962993" y="581099"/>
                </a:lnTo>
                <a:lnTo>
                  <a:pt x="961919" y="563709"/>
                </a:lnTo>
                <a:cubicBezTo>
                  <a:pt x="958159" y="570490"/>
                  <a:pt x="953191" y="575392"/>
                  <a:pt x="946880" y="578547"/>
                </a:cubicBezTo>
                <a:cubicBezTo>
                  <a:pt x="940568" y="581636"/>
                  <a:pt x="933116" y="583247"/>
                  <a:pt x="924522" y="583247"/>
                </a:cubicBezTo>
                <a:cubicBezTo>
                  <a:pt x="917472" y="583247"/>
                  <a:pt x="911027" y="581904"/>
                  <a:pt x="905051" y="579353"/>
                </a:cubicBezTo>
                <a:cubicBezTo>
                  <a:pt x="899076" y="576735"/>
                  <a:pt x="894309" y="572572"/>
                  <a:pt x="890750" y="566865"/>
                </a:cubicBezTo>
                <a:cubicBezTo>
                  <a:pt x="887192" y="561091"/>
                  <a:pt x="885379" y="553638"/>
                  <a:pt x="885379" y="544507"/>
                </a:cubicBezTo>
                <a:close/>
                <a:moveTo>
                  <a:pt x="347569" y="471530"/>
                </a:moveTo>
                <a:lnTo>
                  <a:pt x="353963" y="472063"/>
                </a:lnTo>
                <a:cubicBezTo>
                  <a:pt x="356112" y="472399"/>
                  <a:pt x="357924" y="472936"/>
                  <a:pt x="359334" y="473674"/>
                </a:cubicBezTo>
                <a:lnTo>
                  <a:pt x="356112" y="493884"/>
                </a:lnTo>
                <a:cubicBezTo>
                  <a:pt x="354567" y="493279"/>
                  <a:pt x="352822" y="492809"/>
                  <a:pt x="350875" y="492474"/>
                </a:cubicBezTo>
                <a:cubicBezTo>
                  <a:pt x="348928" y="492138"/>
                  <a:pt x="346309" y="491937"/>
                  <a:pt x="343019" y="491937"/>
                </a:cubicBezTo>
                <a:cubicBezTo>
                  <a:pt x="338588" y="491937"/>
                  <a:pt x="334224" y="493145"/>
                  <a:pt x="329927" y="495495"/>
                </a:cubicBezTo>
                <a:cubicBezTo>
                  <a:pt x="325630" y="497845"/>
                  <a:pt x="322139" y="501403"/>
                  <a:pt x="319319" y="506103"/>
                </a:cubicBezTo>
                <a:cubicBezTo>
                  <a:pt x="316566" y="510870"/>
                  <a:pt x="315157" y="516846"/>
                  <a:pt x="315157" y="524164"/>
                </a:cubicBezTo>
                <a:lnTo>
                  <a:pt x="315157" y="581099"/>
                </a:lnTo>
                <a:lnTo>
                  <a:pt x="292194" y="581099"/>
                </a:lnTo>
                <a:lnTo>
                  <a:pt x="292194" y="473674"/>
                </a:lnTo>
                <a:lnTo>
                  <a:pt x="311732" y="473674"/>
                </a:lnTo>
                <a:lnTo>
                  <a:pt x="313880" y="493011"/>
                </a:lnTo>
                <a:cubicBezTo>
                  <a:pt x="316700" y="486028"/>
                  <a:pt x="320997" y="480657"/>
                  <a:pt x="326637" y="477032"/>
                </a:cubicBezTo>
                <a:close/>
                <a:moveTo>
                  <a:pt x="1094454" y="471526"/>
                </a:moveTo>
                <a:cubicBezTo>
                  <a:pt x="1103182" y="471526"/>
                  <a:pt x="1111105" y="473742"/>
                  <a:pt x="1118288" y="478173"/>
                </a:cubicBezTo>
                <a:lnTo>
                  <a:pt x="1118221" y="478173"/>
                </a:lnTo>
                <a:cubicBezTo>
                  <a:pt x="1125405" y="482604"/>
                  <a:pt x="1131045" y="488915"/>
                  <a:pt x="1135208" y="497174"/>
                </a:cubicBezTo>
                <a:cubicBezTo>
                  <a:pt x="1139371" y="505365"/>
                  <a:pt x="1141452" y="515369"/>
                  <a:pt x="1141452" y="527118"/>
                </a:cubicBezTo>
                <a:cubicBezTo>
                  <a:pt x="1141452" y="538868"/>
                  <a:pt x="1139371" y="548939"/>
                  <a:pt x="1135141" y="557331"/>
                </a:cubicBezTo>
                <a:cubicBezTo>
                  <a:pt x="1130911" y="565657"/>
                  <a:pt x="1125204" y="572102"/>
                  <a:pt x="1117953" y="576533"/>
                </a:cubicBezTo>
                <a:cubicBezTo>
                  <a:pt x="1110702" y="580965"/>
                  <a:pt x="1102980" y="583180"/>
                  <a:pt x="1093782" y="583180"/>
                </a:cubicBezTo>
                <a:cubicBezTo>
                  <a:pt x="1084584" y="583180"/>
                  <a:pt x="1076796" y="580830"/>
                  <a:pt x="1070350" y="575996"/>
                </a:cubicBezTo>
                <a:cubicBezTo>
                  <a:pt x="1065650" y="572438"/>
                  <a:pt x="1061958" y="568208"/>
                  <a:pt x="1059205" y="563240"/>
                </a:cubicBezTo>
                <a:lnTo>
                  <a:pt x="1059205" y="626150"/>
                </a:lnTo>
                <a:lnTo>
                  <a:pt x="1036243" y="626150"/>
                </a:lnTo>
                <a:lnTo>
                  <a:pt x="1036243" y="473607"/>
                </a:lnTo>
                <a:lnTo>
                  <a:pt x="1056654" y="473607"/>
                </a:lnTo>
                <a:lnTo>
                  <a:pt x="1057795" y="494085"/>
                </a:lnTo>
                <a:cubicBezTo>
                  <a:pt x="1059339" y="490930"/>
                  <a:pt x="1061085" y="487908"/>
                  <a:pt x="1063301" y="485223"/>
                </a:cubicBezTo>
                <a:cubicBezTo>
                  <a:pt x="1066859" y="480926"/>
                  <a:pt x="1071357" y="477569"/>
                  <a:pt x="1076729" y="475152"/>
                </a:cubicBezTo>
                <a:cubicBezTo>
                  <a:pt x="1082100" y="472735"/>
                  <a:pt x="1088008" y="471526"/>
                  <a:pt x="1094454" y="471526"/>
                </a:cubicBezTo>
                <a:close/>
                <a:moveTo>
                  <a:pt x="787421" y="471526"/>
                </a:moveTo>
                <a:cubicBezTo>
                  <a:pt x="796015" y="471526"/>
                  <a:pt x="803602" y="472869"/>
                  <a:pt x="810182" y="475689"/>
                </a:cubicBezTo>
                <a:cubicBezTo>
                  <a:pt x="816762" y="478441"/>
                  <a:pt x="821931" y="482671"/>
                  <a:pt x="825758" y="488244"/>
                </a:cubicBezTo>
                <a:cubicBezTo>
                  <a:pt x="829585" y="493817"/>
                  <a:pt x="831465" y="501001"/>
                  <a:pt x="831465" y="509729"/>
                </a:cubicBezTo>
                <a:lnTo>
                  <a:pt x="831465" y="557667"/>
                </a:lnTo>
                <a:lnTo>
                  <a:pt x="831465" y="557734"/>
                </a:lnTo>
                <a:cubicBezTo>
                  <a:pt x="831465" y="562971"/>
                  <a:pt x="834084" y="565657"/>
                  <a:pt x="839388" y="565657"/>
                </a:cubicBezTo>
                <a:cubicBezTo>
                  <a:pt x="841939" y="565657"/>
                  <a:pt x="844491" y="565321"/>
                  <a:pt x="846908" y="564582"/>
                </a:cubicBezTo>
                <a:lnTo>
                  <a:pt x="845632" y="580495"/>
                </a:lnTo>
                <a:cubicBezTo>
                  <a:pt x="842275" y="582039"/>
                  <a:pt x="838179" y="582845"/>
                  <a:pt x="833144" y="582845"/>
                </a:cubicBezTo>
                <a:cubicBezTo>
                  <a:pt x="828578" y="582845"/>
                  <a:pt x="824416" y="581972"/>
                  <a:pt x="820790" y="580360"/>
                </a:cubicBezTo>
                <a:cubicBezTo>
                  <a:pt x="817165" y="578749"/>
                  <a:pt x="814278" y="576198"/>
                  <a:pt x="812196" y="572841"/>
                </a:cubicBezTo>
                <a:cubicBezTo>
                  <a:pt x="811256" y="571296"/>
                  <a:pt x="810518" y="569484"/>
                  <a:pt x="809981" y="567537"/>
                </a:cubicBezTo>
                <a:cubicBezTo>
                  <a:pt x="808839" y="569282"/>
                  <a:pt x="807496" y="570961"/>
                  <a:pt x="805885" y="572438"/>
                </a:cubicBezTo>
                <a:cubicBezTo>
                  <a:pt x="801857" y="576131"/>
                  <a:pt x="797224" y="578816"/>
                  <a:pt x="791920" y="580629"/>
                </a:cubicBezTo>
                <a:cubicBezTo>
                  <a:pt x="786616" y="582442"/>
                  <a:pt x="781244" y="583315"/>
                  <a:pt x="775806" y="583315"/>
                </a:cubicBezTo>
                <a:cubicBezTo>
                  <a:pt x="769092" y="583315"/>
                  <a:pt x="763049" y="582240"/>
                  <a:pt x="757678" y="580092"/>
                </a:cubicBezTo>
                <a:cubicBezTo>
                  <a:pt x="752307" y="577943"/>
                  <a:pt x="748077" y="574653"/>
                  <a:pt x="744989" y="570289"/>
                </a:cubicBezTo>
                <a:cubicBezTo>
                  <a:pt x="741900" y="565925"/>
                  <a:pt x="740356" y="560487"/>
                  <a:pt x="740356" y="554041"/>
                </a:cubicBezTo>
                <a:cubicBezTo>
                  <a:pt x="740356" y="546052"/>
                  <a:pt x="742975" y="539472"/>
                  <a:pt x="748211" y="534302"/>
                </a:cubicBezTo>
                <a:cubicBezTo>
                  <a:pt x="753448" y="529132"/>
                  <a:pt x="760834" y="525641"/>
                  <a:pt x="770435" y="523761"/>
                </a:cubicBezTo>
                <a:lnTo>
                  <a:pt x="808705" y="516241"/>
                </a:lnTo>
                <a:lnTo>
                  <a:pt x="808705" y="512146"/>
                </a:lnTo>
                <a:cubicBezTo>
                  <a:pt x="808705" y="504962"/>
                  <a:pt x="806758" y="499456"/>
                  <a:pt x="802797" y="495495"/>
                </a:cubicBezTo>
                <a:cubicBezTo>
                  <a:pt x="798835" y="491534"/>
                  <a:pt x="793397" y="489587"/>
                  <a:pt x="786549" y="489587"/>
                </a:cubicBezTo>
                <a:cubicBezTo>
                  <a:pt x="780103" y="489587"/>
                  <a:pt x="774598" y="491064"/>
                  <a:pt x="770032" y="494085"/>
                </a:cubicBezTo>
                <a:cubicBezTo>
                  <a:pt x="765467" y="497106"/>
                  <a:pt x="762110" y="502008"/>
                  <a:pt x="759961" y="508722"/>
                </a:cubicBezTo>
                <a:lnTo>
                  <a:pt x="740625" y="500531"/>
                </a:lnTo>
                <a:cubicBezTo>
                  <a:pt x="743310" y="491735"/>
                  <a:pt x="748681" y="484753"/>
                  <a:pt x="756604" y="479449"/>
                </a:cubicBezTo>
                <a:cubicBezTo>
                  <a:pt x="764527" y="474212"/>
                  <a:pt x="774799" y="471526"/>
                  <a:pt x="787421" y="471526"/>
                </a:cubicBezTo>
                <a:close/>
                <a:moveTo>
                  <a:pt x="347518" y="471526"/>
                </a:moveTo>
                <a:lnTo>
                  <a:pt x="347585" y="471526"/>
                </a:lnTo>
                <a:lnTo>
                  <a:pt x="347569" y="471530"/>
                </a:lnTo>
                <a:close/>
                <a:moveTo>
                  <a:pt x="193363" y="471526"/>
                </a:moveTo>
                <a:cubicBezTo>
                  <a:pt x="201957" y="471526"/>
                  <a:pt x="209544" y="472869"/>
                  <a:pt x="216124" y="475689"/>
                </a:cubicBezTo>
                <a:cubicBezTo>
                  <a:pt x="222704" y="478441"/>
                  <a:pt x="227873" y="482671"/>
                  <a:pt x="231700" y="488244"/>
                </a:cubicBezTo>
                <a:cubicBezTo>
                  <a:pt x="235527" y="493817"/>
                  <a:pt x="237407" y="501001"/>
                  <a:pt x="237407" y="509729"/>
                </a:cubicBezTo>
                <a:lnTo>
                  <a:pt x="237407" y="557667"/>
                </a:lnTo>
                <a:lnTo>
                  <a:pt x="237407" y="557734"/>
                </a:lnTo>
                <a:cubicBezTo>
                  <a:pt x="237407" y="562971"/>
                  <a:pt x="240026" y="565657"/>
                  <a:pt x="245330" y="565657"/>
                </a:cubicBezTo>
                <a:cubicBezTo>
                  <a:pt x="247881" y="565657"/>
                  <a:pt x="250433" y="565321"/>
                  <a:pt x="252850" y="564582"/>
                </a:cubicBezTo>
                <a:lnTo>
                  <a:pt x="251574" y="580495"/>
                </a:lnTo>
                <a:cubicBezTo>
                  <a:pt x="248284" y="582039"/>
                  <a:pt x="244121" y="582845"/>
                  <a:pt x="239086" y="582845"/>
                </a:cubicBezTo>
                <a:cubicBezTo>
                  <a:pt x="234520" y="582845"/>
                  <a:pt x="230358" y="581972"/>
                  <a:pt x="226732" y="580360"/>
                </a:cubicBezTo>
                <a:cubicBezTo>
                  <a:pt x="223107" y="578749"/>
                  <a:pt x="220219" y="576198"/>
                  <a:pt x="218138" y="572841"/>
                </a:cubicBezTo>
                <a:cubicBezTo>
                  <a:pt x="217198" y="571296"/>
                  <a:pt x="216461" y="569484"/>
                  <a:pt x="215923" y="567537"/>
                </a:cubicBezTo>
                <a:cubicBezTo>
                  <a:pt x="214781" y="569282"/>
                  <a:pt x="213438" y="570961"/>
                  <a:pt x="211827" y="572438"/>
                </a:cubicBezTo>
                <a:cubicBezTo>
                  <a:pt x="207799" y="576131"/>
                  <a:pt x="203166" y="578816"/>
                  <a:pt x="197862" y="580629"/>
                </a:cubicBezTo>
                <a:cubicBezTo>
                  <a:pt x="192559" y="582442"/>
                  <a:pt x="187187" y="583315"/>
                  <a:pt x="181748" y="583315"/>
                </a:cubicBezTo>
                <a:cubicBezTo>
                  <a:pt x="175034" y="583315"/>
                  <a:pt x="168991" y="582240"/>
                  <a:pt x="163620" y="580092"/>
                </a:cubicBezTo>
                <a:cubicBezTo>
                  <a:pt x="158249" y="577943"/>
                  <a:pt x="154019" y="574653"/>
                  <a:pt x="150931" y="570289"/>
                </a:cubicBezTo>
                <a:cubicBezTo>
                  <a:pt x="147842" y="565925"/>
                  <a:pt x="146298" y="560487"/>
                  <a:pt x="146298" y="554041"/>
                </a:cubicBezTo>
                <a:cubicBezTo>
                  <a:pt x="146298" y="546052"/>
                  <a:pt x="148916" y="539472"/>
                  <a:pt x="154153" y="534302"/>
                </a:cubicBezTo>
                <a:cubicBezTo>
                  <a:pt x="159391" y="529132"/>
                  <a:pt x="166776" y="525641"/>
                  <a:pt x="176377" y="523761"/>
                </a:cubicBezTo>
                <a:lnTo>
                  <a:pt x="214647" y="516241"/>
                </a:lnTo>
                <a:lnTo>
                  <a:pt x="214647" y="512146"/>
                </a:lnTo>
                <a:cubicBezTo>
                  <a:pt x="214647" y="504962"/>
                  <a:pt x="212700" y="499456"/>
                  <a:pt x="208738" y="495495"/>
                </a:cubicBezTo>
                <a:cubicBezTo>
                  <a:pt x="204777" y="491534"/>
                  <a:pt x="199339" y="489587"/>
                  <a:pt x="192491" y="489587"/>
                </a:cubicBezTo>
                <a:cubicBezTo>
                  <a:pt x="186045" y="489587"/>
                  <a:pt x="180540" y="491064"/>
                  <a:pt x="175974" y="494085"/>
                </a:cubicBezTo>
                <a:cubicBezTo>
                  <a:pt x="171408" y="497106"/>
                  <a:pt x="168051" y="502008"/>
                  <a:pt x="165904" y="508722"/>
                </a:cubicBezTo>
                <a:lnTo>
                  <a:pt x="146567" y="500531"/>
                </a:lnTo>
                <a:cubicBezTo>
                  <a:pt x="149252" y="491735"/>
                  <a:pt x="154623" y="484753"/>
                  <a:pt x="162546" y="479449"/>
                </a:cubicBezTo>
                <a:cubicBezTo>
                  <a:pt x="170470" y="474212"/>
                  <a:pt x="180741" y="471526"/>
                  <a:pt x="193363" y="471526"/>
                </a:cubicBezTo>
                <a:close/>
                <a:moveTo>
                  <a:pt x="1395847" y="471459"/>
                </a:moveTo>
                <a:cubicBezTo>
                  <a:pt x="1403434" y="471459"/>
                  <a:pt x="1410282" y="472936"/>
                  <a:pt x="1416392" y="475890"/>
                </a:cubicBezTo>
                <a:cubicBezTo>
                  <a:pt x="1422502" y="478844"/>
                  <a:pt x="1427336" y="483209"/>
                  <a:pt x="1430894" y="489117"/>
                </a:cubicBezTo>
                <a:cubicBezTo>
                  <a:pt x="1434453" y="495025"/>
                  <a:pt x="1436265" y="502478"/>
                  <a:pt x="1436265" y="511475"/>
                </a:cubicBezTo>
                <a:lnTo>
                  <a:pt x="1436265" y="581099"/>
                </a:lnTo>
                <a:lnTo>
                  <a:pt x="1413303" y="581099"/>
                </a:lnTo>
                <a:lnTo>
                  <a:pt x="1413303" y="518591"/>
                </a:lnTo>
                <a:cubicBezTo>
                  <a:pt x="1413303" y="507983"/>
                  <a:pt x="1411088" y="500665"/>
                  <a:pt x="1406724" y="496569"/>
                </a:cubicBezTo>
                <a:cubicBezTo>
                  <a:pt x="1402359" y="492474"/>
                  <a:pt x="1396854" y="490460"/>
                  <a:pt x="1390274" y="490460"/>
                </a:cubicBezTo>
                <a:cubicBezTo>
                  <a:pt x="1385507" y="490460"/>
                  <a:pt x="1380942" y="491601"/>
                  <a:pt x="1376510" y="493817"/>
                </a:cubicBezTo>
                <a:cubicBezTo>
                  <a:pt x="1372079" y="496032"/>
                  <a:pt x="1368386" y="499591"/>
                  <a:pt x="1365432" y="504425"/>
                </a:cubicBezTo>
                <a:cubicBezTo>
                  <a:pt x="1362478" y="509259"/>
                  <a:pt x="1361001" y="515772"/>
                  <a:pt x="1361001" y="523963"/>
                </a:cubicBezTo>
                <a:lnTo>
                  <a:pt x="1361001" y="581099"/>
                </a:lnTo>
                <a:lnTo>
                  <a:pt x="1338039" y="581099"/>
                </a:lnTo>
                <a:lnTo>
                  <a:pt x="1338039" y="473675"/>
                </a:lnTo>
                <a:lnTo>
                  <a:pt x="1358450" y="473675"/>
                </a:lnTo>
                <a:lnTo>
                  <a:pt x="1359457" y="492474"/>
                </a:lnTo>
                <a:cubicBezTo>
                  <a:pt x="1361135" y="488983"/>
                  <a:pt x="1363217" y="485827"/>
                  <a:pt x="1365634" y="483209"/>
                </a:cubicBezTo>
                <a:cubicBezTo>
                  <a:pt x="1369461" y="479113"/>
                  <a:pt x="1373959" y="476159"/>
                  <a:pt x="1379196" y="474279"/>
                </a:cubicBezTo>
                <a:cubicBezTo>
                  <a:pt x="1384433" y="472399"/>
                  <a:pt x="1389939" y="471459"/>
                  <a:pt x="1395847" y="471459"/>
                </a:cubicBezTo>
                <a:close/>
                <a:moveTo>
                  <a:pt x="78285" y="439299"/>
                </a:moveTo>
                <a:lnTo>
                  <a:pt x="101516" y="439299"/>
                </a:lnTo>
                <a:lnTo>
                  <a:pt x="101516" y="530811"/>
                </a:lnTo>
                <a:cubicBezTo>
                  <a:pt x="101516" y="547261"/>
                  <a:pt x="96950" y="560084"/>
                  <a:pt x="87886" y="569350"/>
                </a:cubicBezTo>
                <a:cubicBezTo>
                  <a:pt x="78755" y="578548"/>
                  <a:pt x="66133" y="583181"/>
                  <a:pt x="49952" y="583181"/>
                </a:cubicBezTo>
                <a:cubicBezTo>
                  <a:pt x="38404" y="583181"/>
                  <a:pt x="28937" y="581032"/>
                  <a:pt x="21619" y="576735"/>
                </a:cubicBezTo>
                <a:cubicBezTo>
                  <a:pt x="14300" y="572438"/>
                  <a:pt x="9265" y="566396"/>
                  <a:pt x="6378" y="558607"/>
                </a:cubicBezTo>
                <a:cubicBezTo>
                  <a:pt x="3558" y="550819"/>
                  <a:pt x="3021" y="541755"/>
                  <a:pt x="4901" y="531416"/>
                </a:cubicBezTo>
                <a:lnTo>
                  <a:pt x="27057" y="527320"/>
                </a:lnTo>
                <a:cubicBezTo>
                  <a:pt x="25378" y="539674"/>
                  <a:pt x="26318" y="548738"/>
                  <a:pt x="29877" y="554512"/>
                </a:cubicBezTo>
                <a:cubicBezTo>
                  <a:pt x="33502" y="560353"/>
                  <a:pt x="40216" y="563240"/>
                  <a:pt x="50086" y="563240"/>
                </a:cubicBezTo>
                <a:cubicBezTo>
                  <a:pt x="60829" y="563240"/>
                  <a:pt x="68214" y="560152"/>
                  <a:pt x="72310" y="553908"/>
                </a:cubicBezTo>
                <a:cubicBezTo>
                  <a:pt x="76405" y="547663"/>
                  <a:pt x="78419" y="538532"/>
                  <a:pt x="78419" y="526514"/>
                </a:cubicBezTo>
                <a:lnTo>
                  <a:pt x="78285" y="526514"/>
                </a:lnTo>
                <a:close/>
                <a:moveTo>
                  <a:pt x="215721" y="430705"/>
                </a:moveTo>
                <a:cubicBezTo>
                  <a:pt x="220018" y="430705"/>
                  <a:pt x="223442" y="431914"/>
                  <a:pt x="225927" y="434331"/>
                </a:cubicBezTo>
                <a:cubicBezTo>
                  <a:pt x="228411" y="436748"/>
                  <a:pt x="229686" y="440172"/>
                  <a:pt x="229686" y="444200"/>
                </a:cubicBezTo>
                <a:cubicBezTo>
                  <a:pt x="229686" y="448229"/>
                  <a:pt x="228411" y="451518"/>
                  <a:pt x="225927" y="454003"/>
                </a:cubicBezTo>
                <a:cubicBezTo>
                  <a:pt x="223442" y="456487"/>
                  <a:pt x="220018" y="457763"/>
                  <a:pt x="215721" y="457763"/>
                </a:cubicBezTo>
                <a:cubicBezTo>
                  <a:pt x="211424" y="457763"/>
                  <a:pt x="208000" y="456487"/>
                  <a:pt x="205517" y="454003"/>
                </a:cubicBezTo>
                <a:cubicBezTo>
                  <a:pt x="203032" y="451451"/>
                  <a:pt x="201756" y="448363"/>
                  <a:pt x="201756" y="444200"/>
                </a:cubicBezTo>
                <a:cubicBezTo>
                  <a:pt x="201756" y="440038"/>
                  <a:pt x="203032" y="436748"/>
                  <a:pt x="205517" y="434331"/>
                </a:cubicBezTo>
                <a:cubicBezTo>
                  <a:pt x="208000" y="431914"/>
                  <a:pt x="211424" y="430705"/>
                  <a:pt x="215721" y="430705"/>
                </a:cubicBezTo>
                <a:close/>
                <a:moveTo>
                  <a:pt x="172281" y="430705"/>
                </a:moveTo>
                <a:cubicBezTo>
                  <a:pt x="176578" y="430705"/>
                  <a:pt x="180002" y="431914"/>
                  <a:pt x="182487" y="434331"/>
                </a:cubicBezTo>
                <a:cubicBezTo>
                  <a:pt x="184971" y="436748"/>
                  <a:pt x="186246" y="440172"/>
                  <a:pt x="186246" y="444200"/>
                </a:cubicBezTo>
                <a:cubicBezTo>
                  <a:pt x="186246" y="448229"/>
                  <a:pt x="184971" y="451518"/>
                  <a:pt x="182487" y="454003"/>
                </a:cubicBezTo>
                <a:cubicBezTo>
                  <a:pt x="180002" y="456487"/>
                  <a:pt x="176377" y="457763"/>
                  <a:pt x="172281" y="457763"/>
                </a:cubicBezTo>
                <a:cubicBezTo>
                  <a:pt x="168186" y="457763"/>
                  <a:pt x="164761" y="456487"/>
                  <a:pt x="162210" y="454003"/>
                </a:cubicBezTo>
                <a:cubicBezTo>
                  <a:pt x="159592" y="451451"/>
                  <a:pt x="158316" y="448363"/>
                  <a:pt x="158316" y="444200"/>
                </a:cubicBezTo>
                <a:cubicBezTo>
                  <a:pt x="158316" y="440038"/>
                  <a:pt x="159659" y="436748"/>
                  <a:pt x="162210" y="434331"/>
                </a:cubicBezTo>
                <a:cubicBezTo>
                  <a:pt x="164761" y="431914"/>
                  <a:pt x="167984" y="430705"/>
                  <a:pt x="172281" y="430705"/>
                </a:cubicBezTo>
                <a:close/>
                <a:moveTo>
                  <a:pt x="1642251" y="427012"/>
                </a:moveTo>
                <a:cubicBezTo>
                  <a:pt x="1647085" y="427012"/>
                  <a:pt x="1650912" y="428221"/>
                  <a:pt x="1653531" y="430638"/>
                </a:cubicBezTo>
                <a:cubicBezTo>
                  <a:pt x="1656149" y="433122"/>
                  <a:pt x="1657492" y="436613"/>
                  <a:pt x="1657492" y="441179"/>
                </a:cubicBezTo>
                <a:cubicBezTo>
                  <a:pt x="1657492" y="445744"/>
                  <a:pt x="1656216" y="449303"/>
                  <a:pt x="1653531" y="451787"/>
                </a:cubicBezTo>
                <a:cubicBezTo>
                  <a:pt x="1650912" y="454271"/>
                  <a:pt x="1647287" y="455547"/>
                  <a:pt x="1642251" y="455547"/>
                </a:cubicBezTo>
                <a:cubicBezTo>
                  <a:pt x="1637216" y="455547"/>
                  <a:pt x="1633389" y="454271"/>
                  <a:pt x="1630770" y="451787"/>
                </a:cubicBezTo>
                <a:cubicBezTo>
                  <a:pt x="1628152" y="449303"/>
                  <a:pt x="1626809" y="445744"/>
                  <a:pt x="1626809" y="441179"/>
                </a:cubicBezTo>
                <a:cubicBezTo>
                  <a:pt x="1626809" y="436613"/>
                  <a:pt x="1628085" y="433055"/>
                  <a:pt x="1630770" y="430638"/>
                </a:cubicBezTo>
                <a:cubicBezTo>
                  <a:pt x="1633389" y="428221"/>
                  <a:pt x="1637216" y="427012"/>
                  <a:pt x="1642251" y="427012"/>
                </a:cubicBezTo>
                <a:close/>
                <a:moveTo>
                  <a:pt x="541419" y="427012"/>
                </a:moveTo>
                <a:cubicBezTo>
                  <a:pt x="546321" y="427012"/>
                  <a:pt x="550080" y="428221"/>
                  <a:pt x="552699" y="430638"/>
                </a:cubicBezTo>
                <a:cubicBezTo>
                  <a:pt x="555317" y="433122"/>
                  <a:pt x="556660" y="436613"/>
                  <a:pt x="556660" y="441179"/>
                </a:cubicBezTo>
                <a:cubicBezTo>
                  <a:pt x="556660" y="445744"/>
                  <a:pt x="555317" y="449303"/>
                  <a:pt x="552699" y="451787"/>
                </a:cubicBezTo>
                <a:cubicBezTo>
                  <a:pt x="550080" y="454271"/>
                  <a:pt x="546455" y="455547"/>
                  <a:pt x="541419" y="455547"/>
                </a:cubicBezTo>
                <a:cubicBezTo>
                  <a:pt x="536384" y="455547"/>
                  <a:pt x="532557" y="454271"/>
                  <a:pt x="529938" y="451787"/>
                </a:cubicBezTo>
                <a:cubicBezTo>
                  <a:pt x="527320" y="449303"/>
                  <a:pt x="525977" y="445744"/>
                  <a:pt x="525977" y="441179"/>
                </a:cubicBezTo>
                <a:cubicBezTo>
                  <a:pt x="525977" y="436613"/>
                  <a:pt x="527253" y="433055"/>
                  <a:pt x="529938" y="430638"/>
                </a:cubicBezTo>
                <a:cubicBezTo>
                  <a:pt x="532557" y="428221"/>
                  <a:pt x="536384" y="427012"/>
                  <a:pt x="541419" y="427012"/>
                </a:cubicBezTo>
                <a:close/>
                <a:moveTo>
                  <a:pt x="1488232" y="425333"/>
                </a:moveTo>
                <a:lnTo>
                  <a:pt x="1511194" y="425333"/>
                </a:lnTo>
                <a:lnTo>
                  <a:pt x="1511194" y="526245"/>
                </a:lnTo>
                <a:lnTo>
                  <a:pt x="1562355" y="473674"/>
                </a:lnTo>
                <a:lnTo>
                  <a:pt x="1589614" y="473674"/>
                </a:lnTo>
                <a:lnTo>
                  <a:pt x="1548524" y="515704"/>
                </a:lnTo>
                <a:lnTo>
                  <a:pt x="1592232" y="581099"/>
                </a:lnTo>
                <a:lnTo>
                  <a:pt x="1565578" y="581099"/>
                </a:lnTo>
                <a:lnTo>
                  <a:pt x="1532410" y="530609"/>
                </a:lnTo>
                <a:lnTo>
                  <a:pt x="1511194" y="552631"/>
                </a:lnTo>
                <a:lnTo>
                  <a:pt x="1511194" y="581099"/>
                </a:lnTo>
                <a:lnTo>
                  <a:pt x="1488232" y="581099"/>
                </a:lnTo>
                <a:close/>
                <a:moveTo>
                  <a:pt x="605874" y="425333"/>
                </a:moveTo>
                <a:lnTo>
                  <a:pt x="628836" y="425333"/>
                </a:lnTo>
                <a:lnTo>
                  <a:pt x="628836" y="526245"/>
                </a:lnTo>
                <a:lnTo>
                  <a:pt x="679997" y="473674"/>
                </a:lnTo>
                <a:lnTo>
                  <a:pt x="707256" y="473674"/>
                </a:lnTo>
                <a:lnTo>
                  <a:pt x="666099" y="515704"/>
                </a:lnTo>
                <a:lnTo>
                  <a:pt x="709807" y="581099"/>
                </a:lnTo>
                <a:lnTo>
                  <a:pt x="683220" y="581099"/>
                </a:lnTo>
                <a:lnTo>
                  <a:pt x="650052" y="530609"/>
                </a:lnTo>
                <a:lnTo>
                  <a:pt x="628836" y="552631"/>
                </a:lnTo>
                <a:lnTo>
                  <a:pt x="628836" y="581099"/>
                </a:lnTo>
                <a:lnTo>
                  <a:pt x="605874" y="581099"/>
                </a:lnTo>
                <a:close/>
                <a:moveTo>
                  <a:pt x="451317" y="85402"/>
                </a:moveTo>
                <a:cubicBezTo>
                  <a:pt x="440238" y="85402"/>
                  <a:pt x="431242" y="88222"/>
                  <a:pt x="424259" y="93929"/>
                </a:cubicBezTo>
                <a:cubicBezTo>
                  <a:pt x="417209" y="99636"/>
                  <a:pt x="412039" y="108364"/>
                  <a:pt x="408615" y="120047"/>
                </a:cubicBezTo>
                <a:cubicBezTo>
                  <a:pt x="405258" y="131729"/>
                  <a:pt x="403513" y="147373"/>
                  <a:pt x="403513" y="165904"/>
                </a:cubicBezTo>
                <a:cubicBezTo>
                  <a:pt x="403513" y="184434"/>
                  <a:pt x="405191" y="199608"/>
                  <a:pt x="408615" y="211492"/>
                </a:cubicBezTo>
                <a:cubicBezTo>
                  <a:pt x="412039" y="223376"/>
                  <a:pt x="417276" y="232104"/>
                  <a:pt x="424259" y="237811"/>
                </a:cubicBezTo>
                <a:cubicBezTo>
                  <a:pt x="431242" y="243518"/>
                  <a:pt x="440306" y="246338"/>
                  <a:pt x="451317" y="246338"/>
                </a:cubicBezTo>
                <a:cubicBezTo>
                  <a:pt x="462328" y="246338"/>
                  <a:pt x="471391" y="243518"/>
                  <a:pt x="478374" y="237811"/>
                </a:cubicBezTo>
                <a:cubicBezTo>
                  <a:pt x="485357" y="232171"/>
                  <a:pt x="490526" y="223376"/>
                  <a:pt x="493749" y="211492"/>
                </a:cubicBezTo>
                <a:cubicBezTo>
                  <a:pt x="497039" y="199675"/>
                  <a:pt x="498650" y="184770"/>
                  <a:pt x="498650" y="165904"/>
                </a:cubicBezTo>
                <a:cubicBezTo>
                  <a:pt x="498650" y="147037"/>
                  <a:pt x="496972" y="131729"/>
                  <a:pt x="493749" y="120047"/>
                </a:cubicBezTo>
                <a:cubicBezTo>
                  <a:pt x="490459" y="108297"/>
                  <a:pt x="485357" y="99636"/>
                  <a:pt x="478374" y="93929"/>
                </a:cubicBezTo>
                <a:cubicBezTo>
                  <a:pt x="471391" y="88222"/>
                  <a:pt x="462395" y="85402"/>
                  <a:pt x="451317" y="85402"/>
                </a:cubicBezTo>
                <a:close/>
                <a:moveTo>
                  <a:pt x="1515894" y="82918"/>
                </a:moveTo>
                <a:lnTo>
                  <a:pt x="1489038" y="194640"/>
                </a:lnTo>
                <a:lnTo>
                  <a:pt x="1542213" y="194640"/>
                </a:lnTo>
                <a:close/>
                <a:moveTo>
                  <a:pt x="1448082" y="4901"/>
                </a:moveTo>
                <a:lnTo>
                  <a:pt x="1584713" y="4901"/>
                </a:lnTo>
                <a:lnTo>
                  <a:pt x="1689586" y="326906"/>
                </a:lnTo>
                <a:lnTo>
                  <a:pt x="1573433" y="326906"/>
                </a:lnTo>
                <a:lnTo>
                  <a:pt x="1558797" y="265405"/>
                </a:lnTo>
                <a:lnTo>
                  <a:pt x="1471984" y="265405"/>
                </a:lnTo>
                <a:lnTo>
                  <a:pt x="1456878" y="326906"/>
                </a:lnTo>
                <a:lnTo>
                  <a:pt x="1343679" y="326906"/>
                </a:lnTo>
                <a:close/>
                <a:moveTo>
                  <a:pt x="1205638" y="4901"/>
                </a:moveTo>
                <a:lnTo>
                  <a:pt x="1319307" y="4901"/>
                </a:lnTo>
                <a:lnTo>
                  <a:pt x="1319307" y="194237"/>
                </a:lnTo>
                <a:cubicBezTo>
                  <a:pt x="1319307" y="237811"/>
                  <a:pt x="1306349" y="271650"/>
                  <a:pt x="1280298" y="295686"/>
                </a:cubicBezTo>
                <a:cubicBezTo>
                  <a:pt x="1254248" y="319789"/>
                  <a:pt x="1216717" y="331807"/>
                  <a:pt x="1167570" y="331807"/>
                </a:cubicBezTo>
                <a:cubicBezTo>
                  <a:pt x="1131448" y="331807"/>
                  <a:pt x="1102578" y="325496"/>
                  <a:pt x="1080959" y="312807"/>
                </a:cubicBezTo>
                <a:cubicBezTo>
                  <a:pt x="1059340" y="300117"/>
                  <a:pt x="1044569" y="282661"/>
                  <a:pt x="1036579" y="260571"/>
                </a:cubicBezTo>
                <a:cubicBezTo>
                  <a:pt x="1028589" y="238482"/>
                  <a:pt x="1026709" y="213439"/>
                  <a:pt x="1030939" y="185441"/>
                </a:cubicBezTo>
                <a:lnTo>
                  <a:pt x="1143668" y="166441"/>
                </a:lnTo>
                <a:cubicBezTo>
                  <a:pt x="1139438" y="196989"/>
                  <a:pt x="1139975" y="217937"/>
                  <a:pt x="1145346" y="229351"/>
                </a:cubicBezTo>
                <a:cubicBezTo>
                  <a:pt x="1150718" y="240698"/>
                  <a:pt x="1160050" y="246405"/>
                  <a:pt x="1173411" y="246405"/>
                </a:cubicBezTo>
                <a:cubicBezTo>
                  <a:pt x="1184422" y="246405"/>
                  <a:pt x="1192546" y="241705"/>
                  <a:pt x="1197783" y="232238"/>
                </a:cubicBezTo>
                <a:cubicBezTo>
                  <a:pt x="1202953" y="222838"/>
                  <a:pt x="1205571" y="207396"/>
                  <a:pt x="1205571" y="185911"/>
                </a:cubicBezTo>
                <a:lnTo>
                  <a:pt x="1205638" y="185911"/>
                </a:lnTo>
                <a:close/>
                <a:moveTo>
                  <a:pt x="665494" y="4901"/>
                </a:moveTo>
                <a:lnTo>
                  <a:pt x="779163" y="4901"/>
                </a:lnTo>
                <a:lnTo>
                  <a:pt x="779163" y="123471"/>
                </a:lnTo>
                <a:lnTo>
                  <a:pt x="867452" y="123471"/>
                </a:lnTo>
                <a:lnTo>
                  <a:pt x="867452" y="4901"/>
                </a:lnTo>
                <a:lnTo>
                  <a:pt x="981188" y="4901"/>
                </a:lnTo>
                <a:lnTo>
                  <a:pt x="981188" y="326906"/>
                </a:lnTo>
                <a:lnTo>
                  <a:pt x="867452" y="326906"/>
                </a:lnTo>
                <a:lnTo>
                  <a:pt x="867452" y="206859"/>
                </a:lnTo>
                <a:lnTo>
                  <a:pt x="779163" y="206859"/>
                </a:lnTo>
                <a:lnTo>
                  <a:pt x="779163" y="326906"/>
                </a:lnTo>
                <a:lnTo>
                  <a:pt x="665494" y="326906"/>
                </a:lnTo>
                <a:close/>
                <a:moveTo>
                  <a:pt x="0" y="4901"/>
                </a:moveTo>
                <a:lnTo>
                  <a:pt x="113669" y="4901"/>
                </a:lnTo>
                <a:lnTo>
                  <a:pt x="113669" y="243451"/>
                </a:lnTo>
                <a:lnTo>
                  <a:pt x="259564" y="243451"/>
                </a:lnTo>
                <a:lnTo>
                  <a:pt x="259564" y="326906"/>
                </a:lnTo>
                <a:lnTo>
                  <a:pt x="0" y="326906"/>
                </a:lnTo>
                <a:close/>
                <a:moveTo>
                  <a:pt x="451317" y="0"/>
                </a:moveTo>
                <a:cubicBezTo>
                  <a:pt x="485491" y="0"/>
                  <a:pt x="514764" y="6513"/>
                  <a:pt x="539136" y="19538"/>
                </a:cubicBezTo>
                <a:cubicBezTo>
                  <a:pt x="563575" y="32563"/>
                  <a:pt x="582240" y="51429"/>
                  <a:pt x="595265" y="76137"/>
                </a:cubicBezTo>
                <a:cubicBezTo>
                  <a:pt x="608291" y="100845"/>
                  <a:pt x="614803" y="130789"/>
                  <a:pt x="614803" y="165904"/>
                </a:cubicBezTo>
                <a:cubicBezTo>
                  <a:pt x="614803" y="201018"/>
                  <a:pt x="608291" y="230963"/>
                  <a:pt x="595265" y="255670"/>
                </a:cubicBezTo>
                <a:cubicBezTo>
                  <a:pt x="582240" y="280378"/>
                  <a:pt x="563508" y="299244"/>
                  <a:pt x="539136" y="312270"/>
                </a:cubicBezTo>
                <a:cubicBezTo>
                  <a:pt x="514764" y="325295"/>
                  <a:pt x="485088" y="331807"/>
                  <a:pt x="451317" y="331807"/>
                </a:cubicBezTo>
                <a:cubicBezTo>
                  <a:pt x="417545" y="331807"/>
                  <a:pt x="388339" y="325295"/>
                  <a:pt x="363766" y="312270"/>
                </a:cubicBezTo>
                <a:cubicBezTo>
                  <a:pt x="339192" y="299244"/>
                  <a:pt x="320326" y="280378"/>
                  <a:pt x="307166" y="255670"/>
                </a:cubicBezTo>
                <a:cubicBezTo>
                  <a:pt x="294007" y="230963"/>
                  <a:pt x="287427" y="201018"/>
                  <a:pt x="287427" y="165904"/>
                </a:cubicBezTo>
                <a:cubicBezTo>
                  <a:pt x="287427" y="130789"/>
                  <a:pt x="294007" y="100845"/>
                  <a:pt x="307166" y="76137"/>
                </a:cubicBezTo>
                <a:cubicBezTo>
                  <a:pt x="320326" y="51429"/>
                  <a:pt x="339192" y="32563"/>
                  <a:pt x="363766" y="19538"/>
                </a:cubicBezTo>
                <a:cubicBezTo>
                  <a:pt x="388272" y="6513"/>
                  <a:pt x="417142" y="0"/>
                  <a:pt x="451317" y="0"/>
                </a:cubicBezTo>
                <a:close/>
              </a:path>
            </a:pathLst>
          </a:custGeom>
          <a:solidFill>
            <a:schemeClr val="tx1"/>
          </a:solidFill>
          <a:ln w="669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381065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013F611-A401-743D-14F5-7FBF05402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6B07C506-47DC-E551-6CBA-E7BD28C21F7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GB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7B254B80-F695-9DB8-B756-5059FF8798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129246"/>
            <a:ext cx="3932237" cy="373974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63A5BF97-763D-44B9-7F35-DAF6D7F352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E15C7-F98F-4A6F-A695-790F1431E97B}" type="datetime1">
              <a:rPr lang="en-GB" smtClean="0"/>
              <a:t>16/09/2026</a:t>
            </a:fld>
            <a:endParaRPr lang="en-GB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C5DDF58E-F31B-469C-C3A4-20DF8E9DF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BBE024F4-4B1A-25B2-31EF-4A6B4D62E7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0B45A-2FC5-4F66-84B7-B6ADD88502F9}" type="slidenum">
              <a:rPr lang="en-GB" smtClean="0"/>
              <a:t>‹#›</a:t>
            </a:fld>
            <a:endParaRPr lang="en-GB"/>
          </a:p>
        </p:txBody>
      </p:sp>
      <p:sp>
        <p:nvSpPr>
          <p:cNvPr id="8" name="Vapaamuotoinen: Muoto 7">
            <a:extLst>
              <a:ext uri="{FF2B5EF4-FFF2-40B4-BE49-F238E27FC236}">
                <a16:creationId xmlns:a16="http://schemas.microsoft.com/office/drawing/2014/main" id="{95A39C59-3369-66CE-941D-2A0A39F5A2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81642" y="5998542"/>
            <a:ext cx="1689586" cy="626150"/>
          </a:xfrm>
          <a:custGeom>
            <a:avLst/>
            <a:gdLst>
              <a:gd name="connsiteX0" fmla="*/ 808705 w 1689586"/>
              <a:gd name="connsiteY0" fmla="*/ 532221 h 626150"/>
              <a:gd name="connsiteX1" fmla="*/ 781647 w 1689586"/>
              <a:gd name="connsiteY1" fmla="*/ 537793 h 626150"/>
              <a:gd name="connsiteX2" fmla="*/ 768085 w 1689586"/>
              <a:gd name="connsiteY2" fmla="*/ 542762 h 626150"/>
              <a:gd name="connsiteX3" fmla="*/ 763587 w 1689586"/>
              <a:gd name="connsiteY3" fmla="*/ 552229 h 626150"/>
              <a:gd name="connsiteX4" fmla="*/ 768219 w 1689586"/>
              <a:gd name="connsiteY4" fmla="*/ 561763 h 626150"/>
              <a:gd name="connsiteX5" fmla="*/ 780573 w 1689586"/>
              <a:gd name="connsiteY5" fmla="*/ 565321 h 626150"/>
              <a:gd name="connsiteX6" fmla="*/ 790980 w 1689586"/>
              <a:gd name="connsiteY6" fmla="*/ 564045 h 626150"/>
              <a:gd name="connsiteX7" fmla="*/ 800111 w 1689586"/>
              <a:gd name="connsiteY7" fmla="*/ 559883 h 626150"/>
              <a:gd name="connsiteX8" fmla="*/ 806422 w 1689586"/>
              <a:gd name="connsiteY8" fmla="*/ 552363 h 626150"/>
              <a:gd name="connsiteX9" fmla="*/ 806422 w 1689586"/>
              <a:gd name="connsiteY9" fmla="*/ 552296 h 626150"/>
              <a:gd name="connsiteX10" fmla="*/ 808705 w 1689586"/>
              <a:gd name="connsiteY10" fmla="*/ 541218 h 626150"/>
              <a:gd name="connsiteX11" fmla="*/ 214647 w 1689586"/>
              <a:gd name="connsiteY11" fmla="*/ 532221 h 626150"/>
              <a:gd name="connsiteX12" fmla="*/ 187589 w 1689586"/>
              <a:gd name="connsiteY12" fmla="*/ 537793 h 626150"/>
              <a:gd name="connsiteX13" fmla="*/ 174027 w 1689586"/>
              <a:gd name="connsiteY13" fmla="*/ 542762 h 626150"/>
              <a:gd name="connsiteX14" fmla="*/ 169529 w 1689586"/>
              <a:gd name="connsiteY14" fmla="*/ 552229 h 626150"/>
              <a:gd name="connsiteX15" fmla="*/ 174161 w 1689586"/>
              <a:gd name="connsiteY15" fmla="*/ 561763 h 626150"/>
              <a:gd name="connsiteX16" fmla="*/ 186515 w 1689586"/>
              <a:gd name="connsiteY16" fmla="*/ 565321 h 626150"/>
              <a:gd name="connsiteX17" fmla="*/ 196923 w 1689586"/>
              <a:gd name="connsiteY17" fmla="*/ 564045 h 626150"/>
              <a:gd name="connsiteX18" fmla="*/ 206053 w 1689586"/>
              <a:gd name="connsiteY18" fmla="*/ 559883 h 626150"/>
              <a:gd name="connsiteX19" fmla="*/ 212364 w 1689586"/>
              <a:gd name="connsiteY19" fmla="*/ 552363 h 626150"/>
              <a:gd name="connsiteX20" fmla="*/ 212364 w 1689586"/>
              <a:gd name="connsiteY20" fmla="*/ 552296 h 626150"/>
              <a:gd name="connsiteX21" fmla="*/ 214647 w 1689586"/>
              <a:gd name="connsiteY21" fmla="*/ 541218 h 626150"/>
              <a:gd name="connsiteX22" fmla="*/ 1089217 w 1689586"/>
              <a:gd name="connsiteY22" fmla="*/ 489990 h 626150"/>
              <a:gd name="connsiteX23" fmla="*/ 1073439 w 1689586"/>
              <a:gd name="connsiteY23" fmla="*/ 494622 h 626150"/>
              <a:gd name="connsiteX24" fmla="*/ 1062898 w 1689586"/>
              <a:gd name="connsiteY24" fmla="*/ 507513 h 626150"/>
              <a:gd name="connsiteX25" fmla="*/ 1059138 w 1689586"/>
              <a:gd name="connsiteY25" fmla="*/ 527387 h 626150"/>
              <a:gd name="connsiteX26" fmla="*/ 1062763 w 1689586"/>
              <a:gd name="connsiteY26" fmla="*/ 547126 h 626150"/>
              <a:gd name="connsiteX27" fmla="*/ 1073103 w 1689586"/>
              <a:gd name="connsiteY27" fmla="*/ 560017 h 626150"/>
              <a:gd name="connsiteX28" fmla="*/ 1088814 w 1689586"/>
              <a:gd name="connsiteY28" fmla="*/ 564515 h 626150"/>
              <a:gd name="connsiteX29" fmla="*/ 1110634 w 1689586"/>
              <a:gd name="connsiteY29" fmla="*/ 554646 h 626150"/>
              <a:gd name="connsiteX30" fmla="*/ 1110567 w 1689586"/>
              <a:gd name="connsiteY30" fmla="*/ 554646 h 626150"/>
              <a:gd name="connsiteX31" fmla="*/ 1118423 w 1689586"/>
              <a:gd name="connsiteY31" fmla="*/ 527387 h 626150"/>
              <a:gd name="connsiteX32" fmla="*/ 1110702 w 1689586"/>
              <a:gd name="connsiteY32" fmla="*/ 499993 h 626150"/>
              <a:gd name="connsiteX33" fmla="*/ 1089217 w 1689586"/>
              <a:gd name="connsiteY33" fmla="*/ 489990 h 626150"/>
              <a:gd name="connsiteX34" fmla="*/ 1630636 w 1689586"/>
              <a:gd name="connsiteY34" fmla="*/ 473674 h 626150"/>
              <a:gd name="connsiteX35" fmla="*/ 1653598 w 1689586"/>
              <a:gd name="connsiteY35" fmla="*/ 473674 h 626150"/>
              <a:gd name="connsiteX36" fmla="*/ 1653598 w 1689586"/>
              <a:gd name="connsiteY36" fmla="*/ 581099 h 626150"/>
              <a:gd name="connsiteX37" fmla="*/ 1630636 w 1689586"/>
              <a:gd name="connsiteY37" fmla="*/ 581099 h 626150"/>
              <a:gd name="connsiteX38" fmla="*/ 529804 w 1689586"/>
              <a:gd name="connsiteY38" fmla="*/ 473674 h 626150"/>
              <a:gd name="connsiteX39" fmla="*/ 552766 w 1689586"/>
              <a:gd name="connsiteY39" fmla="*/ 473674 h 626150"/>
              <a:gd name="connsiteX40" fmla="*/ 552766 w 1689586"/>
              <a:gd name="connsiteY40" fmla="*/ 581099 h 626150"/>
              <a:gd name="connsiteX41" fmla="*/ 529804 w 1689586"/>
              <a:gd name="connsiteY41" fmla="*/ 581099 h 626150"/>
              <a:gd name="connsiteX42" fmla="*/ 382162 w 1689586"/>
              <a:gd name="connsiteY42" fmla="*/ 473674 h 626150"/>
              <a:gd name="connsiteX43" fmla="*/ 407340 w 1689586"/>
              <a:gd name="connsiteY43" fmla="*/ 473674 h 626150"/>
              <a:gd name="connsiteX44" fmla="*/ 437821 w 1689586"/>
              <a:gd name="connsiteY44" fmla="*/ 561091 h 626150"/>
              <a:gd name="connsiteX45" fmla="*/ 468974 w 1689586"/>
              <a:gd name="connsiteY45" fmla="*/ 473674 h 626150"/>
              <a:gd name="connsiteX46" fmla="*/ 493078 w 1689586"/>
              <a:gd name="connsiteY46" fmla="*/ 473674 h 626150"/>
              <a:gd name="connsiteX47" fmla="*/ 450309 w 1689586"/>
              <a:gd name="connsiteY47" fmla="*/ 581099 h 626150"/>
              <a:gd name="connsiteX48" fmla="*/ 425132 w 1689586"/>
              <a:gd name="connsiteY48" fmla="*/ 581099 h 626150"/>
              <a:gd name="connsiteX49" fmla="*/ 1187242 w 1689586"/>
              <a:gd name="connsiteY49" fmla="*/ 473607 h 626150"/>
              <a:gd name="connsiteX50" fmla="*/ 1210204 w 1689586"/>
              <a:gd name="connsiteY50" fmla="*/ 473607 h 626150"/>
              <a:gd name="connsiteX51" fmla="*/ 1210204 w 1689586"/>
              <a:gd name="connsiteY51" fmla="*/ 538733 h 626150"/>
              <a:gd name="connsiteX52" fmla="*/ 1216448 w 1689586"/>
              <a:gd name="connsiteY52" fmla="*/ 558808 h 626150"/>
              <a:gd name="connsiteX53" fmla="*/ 1233837 w 1689586"/>
              <a:gd name="connsiteY53" fmla="*/ 564314 h 626150"/>
              <a:gd name="connsiteX54" fmla="*/ 1244244 w 1689586"/>
              <a:gd name="connsiteY54" fmla="*/ 562501 h 626150"/>
              <a:gd name="connsiteX55" fmla="*/ 1253375 w 1689586"/>
              <a:gd name="connsiteY55" fmla="*/ 556727 h 626150"/>
              <a:gd name="connsiteX56" fmla="*/ 1259686 w 1689586"/>
              <a:gd name="connsiteY56" fmla="*/ 546521 h 626150"/>
              <a:gd name="connsiteX57" fmla="*/ 1261969 w 1689586"/>
              <a:gd name="connsiteY57" fmla="*/ 531885 h 626150"/>
              <a:gd name="connsiteX58" fmla="*/ 1262103 w 1689586"/>
              <a:gd name="connsiteY58" fmla="*/ 531885 h 626150"/>
              <a:gd name="connsiteX59" fmla="*/ 1262103 w 1689586"/>
              <a:gd name="connsiteY59" fmla="*/ 473674 h 626150"/>
              <a:gd name="connsiteX60" fmla="*/ 1285065 w 1689586"/>
              <a:gd name="connsiteY60" fmla="*/ 473674 h 626150"/>
              <a:gd name="connsiteX61" fmla="*/ 1285065 w 1689586"/>
              <a:gd name="connsiteY61" fmla="*/ 581099 h 626150"/>
              <a:gd name="connsiteX62" fmla="*/ 1264856 w 1689586"/>
              <a:gd name="connsiteY62" fmla="*/ 581099 h 626150"/>
              <a:gd name="connsiteX63" fmla="*/ 1263782 w 1689586"/>
              <a:gd name="connsiteY63" fmla="*/ 563709 h 626150"/>
              <a:gd name="connsiteX64" fmla="*/ 1248743 w 1689586"/>
              <a:gd name="connsiteY64" fmla="*/ 578547 h 626150"/>
              <a:gd name="connsiteX65" fmla="*/ 1226385 w 1689586"/>
              <a:gd name="connsiteY65" fmla="*/ 583247 h 626150"/>
              <a:gd name="connsiteX66" fmla="*/ 1206914 w 1689586"/>
              <a:gd name="connsiteY66" fmla="*/ 579353 h 626150"/>
              <a:gd name="connsiteX67" fmla="*/ 1192613 w 1689586"/>
              <a:gd name="connsiteY67" fmla="*/ 566865 h 626150"/>
              <a:gd name="connsiteX68" fmla="*/ 1187242 w 1689586"/>
              <a:gd name="connsiteY68" fmla="*/ 544507 h 626150"/>
              <a:gd name="connsiteX69" fmla="*/ 885379 w 1689586"/>
              <a:gd name="connsiteY69" fmla="*/ 473607 h 626150"/>
              <a:gd name="connsiteX70" fmla="*/ 908341 w 1689586"/>
              <a:gd name="connsiteY70" fmla="*/ 473607 h 626150"/>
              <a:gd name="connsiteX71" fmla="*/ 908341 w 1689586"/>
              <a:gd name="connsiteY71" fmla="*/ 538733 h 626150"/>
              <a:gd name="connsiteX72" fmla="*/ 914585 w 1689586"/>
              <a:gd name="connsiteY72" fmla="*/ 558808 h 626150"/>
              <a:gd name="connsiteX73" fmla="*/ 931974 w 1689586"/>
              <a:gd name="connsiteY73" fmla="*/ 564314 h 626150"/>
              <a:gd name="connsiteX74" fmla="*/ 942381 w 1689586"/>
              <a:gd name="connsiteY74" fmla="*/ 562501 h 626150"/>
              <a:gd name="connsiteX75" fmla="*/ 951512 w 1689586"/>
              <a:gd name="connsiteY75" fmla="*/ 556727 h 626150"/>
              <a:gd name="connsiteX76" fmla="*/ 957823 w 1689586"/>
              <a:gd name="connsiteY76" fmla="*/ 546521 h 626150"/>
              <a:gd name="connsiteX77" fmla="*/ 960106 w 1689586"/>
              <a:gd name="connsiteY77" fmla="*/ 531885 h 626150"/>
              <a:gd name="connsiteX78" fmla="*/ 960241 w 1689586"/>
              <a:gd name="connsiteY78" fmla="*/ 531885 h 626150"/>
              <a:gd name="connsiteX79" fmla="*/ 960241 w 1689586"/>
              <a:gd name="connsiteY79" fmla="*/ 473674 h 626150"/>
              <a:gd name="connsiteX80" fmla="*/ 983202 w 1689586"/>
              <a:gd name="connsiteY80" fmla="*/ 473674 h 626150"/>
              <a:gd name="connsiteX81" fmla="*/ 983202 w 1689586"/>
              <a:gd name="connsiteY81" fmla="*/ 581099 h 626150"/>
              <a:gd name="connsiteX82" fmla="*/ 962993 w 1689586"/>
              <a:gd name="connsiteY82" fmla="*/ 581099 h 626150"/>
              <a:gd name="connsiteX83" fmla="*/ 961919 w 1689586"/>
              <a:gd name="connsiteY83" fmla="*/ 563709 h 626150"/>
              <a:gd name="connsiteX84" fmla="*/ 946880 w 1689586"/>
              <a:gd name="connsiteY84" fmla="*/ 578547 h 626150"/>
              <a:gd name="connsiteX85" fmla="*/ 924522 w 1689586"/>
              <a:gd name="connsiteY85" fmla="*/ 583247 h 626150"/>
              <a:gd name="connsiteX86" fmla="*/ 905051 w 1689586"/>
              <a:gd name="connsiteY86" fmla="*/ 579353 h 626150"/>
              <a:gd name="connsiteX87" fmla="*/ 890750 w 1689586"/>
              <a:gd name="connsiteY87" fmla="*/ 566865 h 626150"/>
              <a:gd name="connsiteX88" fmla="*/ 885379 w 1689586"/>
              <a:gd name="connsiteY88" fmla="*/ 544507 h 626150"/>
              <a:gd name="connsiteX89" fmla="*/ 347569 w 1689586"/>
              <a:gd name="connsiteY89" fmla="*/ 471530 h 626150"/>
              <a:gd name="connsiteX90" fmla="*/ 353963 w 1689586"/>
              <a:gd name="connsiteY90" fmla="*/ 472063 h 626150"/>
              <a:gd name="connsiteX91" fmla="*/ 359334 w 1689586"/>
              <a:gd name="connsiteY91" fmla="*/ 473674 h 626150"/>
              <a:gd name="connsiteX92" fmla="*/ 356112 w 1689586"/>
              <a:gd name="connsiteY92" fmla="*/ 493884 h 626150"/>
              <a:gd name="connsiteX93" fmla="*/ 350875 w 1689586"/>
              <a:gd name="connsiteY93" fmla="*/ 492474 h 626150"/>
              <a:gd name="connsiteX94" fmla="*/ 343019 w 1689586"/>
              <a:gd name="connsiteY94" fmla="*/ 491937 h 626150"/>
              <a:gd name="connsiteX95" fmla="*/ 329927 w 1689586"/>
              <a:gd name="connsiteY95" fmla="*/ 495495 h 626150"/>
              <a:gd name="connsiteX96" fmla="*/ 319319 w 1689586"/>
              <a:gd name="connsiteY96" fmla="*/ 506103 h 626150"/>
              <a:gd name="connsiteX97" fmla="*/ 315157 w 1689586"/>
              <a:gd name="connsiteY97" fmla="*/ 524164 h 626150"/>
              <a:gd name="connsiteX98" fmla="*/ 315157 w 1689586"/>
              <a:gd name="connsiteY98" fmla="*/ 581099 h 626150"/>
              <a:gd name="connsiteX99" fmla="*/ 292194 w 1689586"/>
              <a:gd name="connsiteY99" fmla="*/ 581099 h 626150"/>
              <a:gd name="connsiteX100" fmla="*/ 292194 w 1689586"/>
              <a:gd name="connsiteY100" fmla="*/ 473674 h 626150"/>
              <a:gd name="connsiteX101" fmla="*/ 311732 w 1689586"/>
              <a:gd name="connsiteY101" fmla="*/ 473674 h 626150"/>
              <a:gd name="connsiteX102" fmla="*/ 313880 w 1689586"/>
              <a:gd name="connsiteY102" fmla="*/ 493011 h 626150"/>
              <a:gd name="connsiteX103" fmla="*/ 326637 w 1689586"/>
              <a:gd name="connsiteY103" fmla="*/ 477032 h 626150"/>
              <a:gd name="connsiteX104" fmla="*/ 1094454 w 1689586"/>
              <a:gd name="connsiteY104" fmla="*/ 471526 h 626150"/>
              <a:gd name="connsiteX105" fmla="*/ 1118288 w 1689586"/>
              <a:gd name="connsiteY105" fmla="*/ 478173 h 626150"/>
              <a:gd name="connsiteX106" fmla="*/ 1118221 w 1689586"/>
              <a:gd name="connsiteY106" fmla="*/ 478173 h 626150"/>
              <a:gd name="connsiteX107" fmla="*/ 1135208 w 1689586"/>
              <a:gd name="connsiteY107" fmla="*/ 497174 h 626150"/>
              <a:gd name="connsiteX108" fmla="*/ 1141452 w 1689586"/>
              <a:gd name="connsiteY108" fmla="*/ 527118 h 626150"/>
              <a:gd name="connsiteX109" fmla="*/ 1135141 w 1689586"/>
              <a:gd name="connsiteY109" fmla="*/ 557331 h 626150"/>
              <a:gd name="connsiteX110" fmla="*/ 1117953 w 1689586"/>
              <a:gd name="connsiteY110" fmla="*/ 576533 h 626150"/>
              <a:gd name="connsiteX111" fmla="*/ 1093782 w 1689586"/>
              <a:gd name="connsiteY111" fmla="*/ 583180 h 626150"/>
              <a:gd name="connsiteX112" fmla="*/ 1070350 w 1689586"/>
              <a:gd name="connsiteY112" fmla="*/ 575996 h 626150"/>
              <a:gd name="connsiteX113" fmla="*/ 1059205 w 1689586"/>
              <a:gd name="connsiteY113" fmla="*/ 563240 h 626150"/>
              <a:gd name="connsiteX114" fmla="*/ 1059205 w 1689586"/>
              <a:gd name="connsiteY114" fmla="*/ 626150 h 626150"/>
              <a:gd name="connsiteX115" fmla="*/ 1036243 w 1689586"/>
              <a:gd name="connsiteY115" fmla="*/ 626150 h 626150"/>
              <a:gd name="connsiteX116" fmla="*/ 1036243 w 1689586"/>
              <a:gd name="connsiteY116" fmla="*/ 473607 h 626150"/>
              <a:gd name="connsiteX117" fmla="*/ 1056654 w 1689586"/>
              <a:gd name="connsiteY117" fmla="*/ 473607 h 626150"/>
              <a:gd name="connsiteX118" fmla="*/ 1057795 w 1689586"/>
              <a:gd name="connsiteY118" fmla="*/ 494085 h 626150"/>
              <a:gd name="connsiteX119" fmla="*/ 1063301 w 1689586"/>
              <a:gd name="connsiteY119" fmla="*/ 485223 h 626150"/>
              <a:gd name="connsiteX120" fmla="*/ 1076729 w 1689586"/>
              <a:gd name="connsiteY120" fmla="*/ 475152 h 626150"/>
              <a:gd name="connsiteX121" fmla="*/ 1094454 w 1689586"/>
              <a:gd name="connsiteY121" fmla="*/ 471526 h 626150"/>
              <a:gd name="connsiteX122" fmla="*/ 787421 w 1689586"/>
              <a:gd name="connsiteY122" fmla="*/ 471526 h 626150"/>
              <a:gd name="connsiteX123" fmla="*/ 810182 w 1689586"/>
              <a:gd name="connsiteY123" fmla="*/ 475689 h 626150"/>
              <a:gd name="connsiteX124" fmla="*/ 825758 w 1689586"/>
              <a:gd name="connsiteY124" fmla="*/ 488244 h 626150"/>
              <a:gd name="connsiteX125" fmla="*/ 831465 w 1689586"/>
              <a:gd name="connsiteY125" fmla="*/ 509729 h 626150"/>
              <a:gd name="connsiteX126" fmla="*/ 831465 w 1689586"/>
              <a:gd name="connsiteY126" fmla="*/ 557667 h 626150"/>
              <a:gd name="connsiteX127" fmla="*/ 831465 w 1689586"/>
              <a:gd name="connsiteY127" fmla="*/ 557734 h 626150"/>
              <a:gd name="connsiteX128" fmla="*/ 839388 w 1689586"/>
              <a:gd name="connsiteY128" fmla="*/ 565657 h 626150"/>
              <a:gd name="connsiteX129" fmla="*/ 846908 w 1689586"/>
              <a:gd name="connsiteY129" fmla="*/ 564582 h 626150"/>
              <a:gd name="connsiteX130" fmla="*/ 845632 w 1689586"/>
              <a:gd name="connsiteY130" fmla="*/ 580495 h 626150"/>
              <a:gd name="connsiteX131" fmla="*/ 833144 w 1689586"/>
              <a:gd name="connsiteY131" fmla="*/ 582845 h 626150"/>
              <a:gd name="connsiteX132" fmla="*/ 820790 w 1689586"/>
              <a:gd name="connsiteY132" fmla="*/ 580360 h 626150"/>
              <a:gd name="connsiteX133" fmla="*/ 812196 w 1689586"/>
              <a:gd name="connsiteY133" fmla="*/ 572841 h 626150"/>
              <a:gd name="connsiteX134" fmla="*/ 809981 w 1689586"/>
              <a:gd name="connsiteY134" fmla="*/ 567537 h 626150"/>
              <a:gd name="connsiteX135" fmla="*/ 805885 w 1689586"/>
              <a:gd name="connsiteY135" fmla="*/ 572438 h 626150"/>
              <a:gd name="connsiteX136" fmla="*/ 791920 w 1689586"/>
              <a:gd name="connsiteY136" fmla="*/ 580629 h 626150"/>
              <a:gd name="connsiteX137" fmla="*/ 775806 w 1689586"/>
              <a:gd name="connsiteY137" fmla="*/ 583315 h 626150"/>
              <a:gd name="connsiteX138" fmla="*/ 757678 w 1689586"/>
              <a:gd name="connsiteY138" fmla="*/ 580092 h 626150"/>
              <a:gd name="connsiteX139" fmla="*/ 744989 w 1689586"/>
              <a:gd name="connsiteY139" fmla="*/ 570289 h 626150"/>
              <a:gd name="connsiteX140" fmla="*/ 740356 w 1689586"/>
              <a:gd name="connsiteY140" fmla="*/ 554041 h 626150"/>
              <a:gd name="connsiteX141" fmla="*/ 748211 w 1689586"/>
              <a:gd name="connsiteY141" fmla="*/ 534302 h 626150"/>
              <a:gd name="connsiteX142" fmla="*/ 770435 w 1689586"/>
              <a:gd name="connsiteY142" fmla="*/ 523761 h 626150"/>
              <a:gd name="connsiteX143" fmla="*/ 808705 w 1689586"/>
              <a:gd name="connsiteY143" fmla="*/ 516241 h 626150"/>
              <a:gd name="connsiteX144" fmla="*/ 808705 w 1689586"/>
              <a:gd name="connsiteY144" fmla="*/ 512146 h 626150"/>
              <a:gd name="connsiteX145" fmla="*/ 802797 w 1689586"/>
              <a:gd name="connsiteY145" fmla="*/ 495495 h 626150"/>
              <a:gd name="connsiteX146" fmla="*/ 786549 w 1689586"/>
              <a:gd name="connsiteY146" fmla="*/ 489587 h 626150"/>
              <a:gd name="connsiteX147" fmla="*/ 770032 w 1689586"/>
              <a:gd name="connsiteY147" fmla="*/ 494085 h 626150"/>
              <a:gd name="connsiteX148" fmla="*/ 759961 w 1689586"/>
              <a:gd name="connsiteY148" fmla="*/ 508722 h 626150"/>
              <a:gd name="connsiteX149" fmla="*/ 740625 w 1689586"/>
              <a:gd name="connsiteY149" fmla="*/ 500531 h 626150"/>
              <a:gd name="connsiteX150" fmla="*/ 756604 w 1689586"/>
              <a:gd name="connsiteY150" fmla="*/ 479449 h 626150"/>
              <a:gd name="connsiteX151" fmla="*/ 787421 w 1689586"/>
              <a:gd name="connsiteY151" fmla="*/ 471526 h 626150"/>
              <a:gd name="connsiteX152" fmla="*/ 347518 w 1689586"/>
              <a:gd name="connsiteY152" fmla="*/ 471526 h 626150"/>
              <a:gd name="connsiteX153" fmla="*/ 347585 w 1689586"/>
              <a:gd name="connsiteY153" fmla="*/ 471526 h 626150"/>
              <a:gd name="connsiteX154" fmla="*/ 347569 w 1689586"/>
              <a:gd name="connsiteY154" fmla="*/ 471530 h 626150"/>
              <a:gd name="connsiteX155" fmla="*/ 193363 w 1689586"/>
              <a:gd name="connsiteY155" fmla="*/ 471526 h 626150"/>
              <a:gd name="connsiteX156" fmla="*/ 216124 w 1689586"/>
              <a:gd name="connsiteY156" fmla="*/ 475689 h 626150"/>
              <a:gd name="connsiteX157" fmla="*/ 231700 w 1689586"/>
              <a:gd name="connsiteY157" fmla="*/ 488244 h 626150"/>
              <a:gd name="connsiteX158" fmla="*/ 237407 w 1689586"/>
              <a:gd name="connsiteY158" fmla="*/ 509729 h 626150"/>
              <a:gd name="connsiteX159" fmla="*/ 237407 w 1689586"/>
              <a:gd name="connsiteY159" fmla="*/ 557667 h 626150"/>
              <a:gd name="connsiteX160" fmla="*/ 237407 w 1689586"/>
              <a:gd name="connsiteY160" fmla="*/ 557734 h 626150"/>
              <a:gd name="connsiteX161" fmla="*/ 245330 w 1689586"/>
              <a:gd name="connsiteY161" fmla="*/ 565657 h 626150"/>
              <a:gd name="connsiteX162" fmla="*/ 252850 w 1689586"/>
              <a:gd name="connsiteY162" fmla="*/ 564582 h 626150"/>
              <a:gd name="connsiteX163" fmla="*/ 251574 w 1689586"/>
              <a:gd name="connsiteY163" fmla="*/ 580495 h 626150"/>
              <a:gd name="connsiteX164" fmla="*/ 239086 w 1689586"/>
              <a:gd name="connsiteY164" fmla="*/ 582845 h 626150"/>
              <a:gd name="connsiteX165" fmla="*/ 226732 w 1689586"/>
              <a:gd name="connsiteY165" fmla="*/ 580360 h 626150"/>
              <a:gd name="connsiteX166" fmla="*/ 218138 w 1689586"/>
              <a:gd name="connsiteY166" fmla="*/ 572841 h 626150"/>
              <a:gd name="connsiteX167" fmla="*/ 215923 w 1689586"/>
              <a:gd name="connsiteY167" fmla="*/ 567537 h 626150"/>
              <a:gd name="connsiteX168" fmla="*/ 211827 w 1689586"/>
              <a:gd name="connsiteY168" fmla="*/ 572438 h 626150"/>
              <a:gd name="connsiteX169" fmla="*/ 197862 w 1689586"/>
              <a:gd name="connsiteY169" fmla="*/ 580629 h 626150"/>
              <a:gd name="connsiteX170" fmla="*/ 181748 w 1689586"/>
              <a:gd name="connsiteY170" fmla="*/ 583315 h 626150"/>
              <a:gd name="connsiteX171" fmla="*/ 163620 w 1689586"/>
              <a:gd name="connsiteY171" fmla="*/ 580092 h 626150"/>
              <a:gd name="connsiteX172" fmla="*/ 150931 w 1689586"/>
              <a:gd name="connsiteY172" fmla="*/ 570289 h 626150"/>
              <a:gd name="connsiteX173" fmla="*/ 146298 w 1689586"/>
              <a:gd name="connsiteY173" fmla="*/ 554041 h 626150"/>
              <a:gd name="connsiteX174" fmla="*/ 154153 w 1689586"/>
              <a:gd name="connsiteY174" fmla="*/ 534302 h 626150"/>
              <a:gd name="connsiteX175" fmla="*/ 176377 w 1689586"/>
              <a:gd name="connsiteY175" fmla="*/ 523761 h 626150"/>
              <a:gd name="connsiteX176" fmla="*/ 214647 w 1689586"/>
              <a:gd name="connsiteY176" fmla="*/ 516241 h 626150"/>
              <a:gd name="connsiteX177" fmla="*/ 214647 w 1689586"/>
              <a:gd name="connsiteY177" fmla="*/ 512146 h 626150"/>
              <a:gd name="connsiteX178" fmla="*/ 208738 w 1689586"/>
              <a:gd name="connsiteY178" fmla="*/ 495495 h 626150"/>
              <a:gd name="connsiteX179" fmla="*/ 192491 w 1689586"/>
              <a:gd name="connsiteY179" fmla="*/ 489587 h 626150"/>
              <a:gd name="connsiteX180" fmla="*/ 175974 w 1689586"/>
              <a:gd name="connsiteY180" fmla="*/ 494085 h 626150"/>
              <a:gd name="connsiteX181" fmla="*/ 165904 w 1689586"/>
              <a:gd name="connsiteY181" fmla="*/ 508722 h 626150"/>
              <a:gd name="connsiteX182" fmla="*/ 146567 w 1689586"/>
              <a:gd name="connsiteY182" fmla="*/ 500531 h 626150"/>
              <a:gd name="connsiteX183" fmla="*/ 162546 w 1689586"/>
              <a:gd name="connsiteY183" fmla="*/ 479449 h 626150"/>
              <a:gd name="connsiteX184" fmla="*/ 193363 w 1689586"/>
              <a:gd name="connsiteY184" fmla="*/ 471526 h 626150"/>
              <a:gd name="connsiteX185" fmla="*/ 1395847 w 1689586"/>
              <a:gd name="connsiteY185" fmla="*/ 471459 h 626150"/>
              <a:gd name="connsiteX186" fmla="*/ 1416392 w 1689586"/>
              <a:gd name="connsiteY186" fmla="*/ 475890 h 626150"/>
              <a:gd name="connsiteX187" fmla="*/ 1430894 w 1689586"/>
              <a:gd name="connsiteY187" fmla="*/ 489117 h 626150"/>
              <a:gd name="connsiteX188" fmla="*/ 1436265 w 1689586"/>
              <a:gd name="connsiteY188" fmla="*/ 511475 h 626150"/>
              <a:gd name="connsiteX189" fmla="*/ 1436265 w 1689586"/>
              <a:gd name="connsiteY189" fmla="*/ 581099 h 626150"/>
              <a:gd name="connsiteX190" fmla="*/ 1413303 w 1689586"/>
              <a:gd name="connsiteY190" fmla="*/ 581099 h 626150"/>
              <a:gd name="connsiteX191" fmla="*/ 1413303 w 1689586"/>
              <a:gd name="connsiteY191" fmla="*/ 518591 h 626150"/>
              <a:gd name="connsiteX192" fmla="*/ 1406724 w 1689586"/>
              <a:gd name="connsiteY192" fmla="*/ 496569 h 626150"/>
              <a:gd name="connsiteX193" fmla="*/ 1390274 w 1689586"/>
              <a:gd name="connsiteY193" fmla="*/ 490460 h 626150"/>
              <a:gd name="connsiteX194" fmla="*/ 1376510 w 1689586"/>
              <a:gd name="connsiteY194" fmla="*/ 493817 h 626150"/>
              <a:gd name="connsiteX195" fmla="*/ 1365432 w 1689586"/>
              <a:gd name="connsiteY195" fmla="*/ 504425 h 626150"/>
              <a:gd name="connsiteX196" fmla="*/ 1361001 w 1689586"/>
              <a:gd name="connsiteY196" fmla="*/ 523963 h 626150"/>
              <a:gd name="connsiteX197" fmla="*/ 1361001 w 1689586"/>
              <a:gd name="connsiteY197" fmla="*/ 581099 h 626150"/>
              <a:gd name="connsiteX198" fmla="*/ 1338039 w 1689586"/>
              <a:gd name="connsiteY198" fmla="*/ 581099 h 626150"/>
              <a:gd name="connsiteX199" fmla="*/ 1338039 w 1689586"/>
              <a:gd name="connsiteY199" fmla="*/ 473675 h 626150"/>
              <a:gd name="connsiteX200" fmla="*/ 1358450 w 1689586"/>
              <a:gd name="connsiteY200" fmla="*/ 473675 h 626150"/>
              <a:gd name="connsiteX201" fmla="*/ 1359457 w 1689586"/>
              <a:gd name="connsiteY201" fmla="*/ 492474 h 626150"/>
              <a:gd name="connsiteX202" fmla="*/ 1365634 w 1689586"/>
              <a:gd name="connsiteY202" fmla="*/ 483209 h 626150"/>
              <a:gd name="connsiteX203" fmla="*/ 1379196 w 1689586"/>
              <a:gd name="connsiteY203" fmla="*/ 474279 h 626150"/>
              <a:gd name="connsiteX204" fmla="*/ 1395847 w 1689586"/>
              <a:gd name="connsiteY204" fmla="*/ 471459 h 626150"/>
              <a:gd name="connsiteX205" fmla="*/ 78285 w 1689586"/>
              <a:gd name="connsiteY205" fmla="*/ 439299 h 626150"/>
              <a:gd name="connsiteX206" fmla="*/ 101516 w 1689586"/>
              <a:gd name="connsiteY206" fmla="*/ 439299 h 626150"/>
              <a:gd name="connsiteX207" fmla="*/ 101516 w 1689586"/>
              <a:gd name="connsiteY207" fmla="*/ 530811 h 626150"/>
              <a:gd name="connsiteX208" fmla="*/ 87886 w 1689586"/>
              <a:gd name="connsiteY208" fmla="*/ 569350 h 626150"/>
              <a:gd name="connsiteX209" fmla="*/ 49952 w 1689586"/>
              <a:gd name="connsiteY209" fmla="*/ 583181 h 626150"/>
              <a:gd name="connsiteX210" fmla="*/ 21619 w 1689586"/>
              <a:gd name="connsiteY210" fmla="*/ 576735 h 626150"/>
              <a:gd name="connsiteX211" fmla="*/ 6378 w 1689586"/>
              <a:gd name="connsiteY211" fmla="*/ 558607 h 626150"/>
              <a:gd name="connsiteX212" fmla="*/ 4901 w 1689586"/>
              <a:gd name="connsiteY212" fmla="*/ 531416 h 626150"/>
              <a:gd name="connsiteX213" fmla="*/ 27057 w 1689586"/>
              <a:gd name="connsiteY213" fmla="*/ 527320 h 626150"/>
              <a:gd name="connsiteX214" fmla="*/ 29877 w 1689586"/>
              <a:gd name="connsiteY214" fmla="*/ 554512 h 626150"/>
              <a:gd name="connsiteX215" fmla="*/ 50086 w 1689586"/>
              <a:gd name="connsiteY215" fmla="*/ 563240 h 626150"/>
              <a:gd name="connsiteX216" fmla="*/ 72310 w 1689586"/>
              <a:gd name="connsiteY216" fmla="*/ 553908 h 626150"/>
              <a:gd name="connsiteX217" fmla="*/ 78419 w 1689586"/>
              <a:gd name="connsiteY217" fmla="*/ 526514 h 626150"/>
              <a:gd name="connsiteX218" fmla="*/ 78285 w 1689586"/>
              <a:gd name="connsiteY218" fmla="*/ 526514 h 626150"/>
              <a:gd name="connsiteX219" fmla="*/ 215721 w 1689586"/>
              <a:gd name="connsiteY219" fmla="*/ 430705 h 626150"/>
              <a:gd name="connsiteX220" fmla="*/ 225927 w 1689586"/>
              <a:gd name="connsiteY220" fmla="*/ 434331 h 626150"/>
              <a:gd name="connsiteX221" fmla="*/ 229686 w 1689586"/>
              <a:gd name="connsiteY221" fmla="*/ 444200 h 626150"/>
              <a:gd name="connsiteX222" fmla="*/ 225927 w 1689586"/>
              <a:gd name="connsiteY222" fmla="*/ 454003 h 626150"/>
              <a:gd name="connsiteX223" fmla="*/ 215721 w 1689586"/>
              <a:gd name="connsiteY223" fmla="*/ 457763 h 626150"/>
              <a:gd name="connsiteX224" fmla="*/ 205517 w 1689586"/>
              <a:gd name="connsiteY224" fmla="*/ 454003 h 626150"/>
              <a:gd name="connsiteX225" fmla="*/ 201756 w 1689586"/>
              <a:gd name="connsiteY225" fmla="*/ 444200 h 626150"/>
              <a:gd name="connsiteX226" fmla="*/ 205517 w 1689586"/>
              <a:gd name="connsiteY226" fmla="*/ 434331 h 626150"/>
              <a:gd name="connsiteX227" fmla="*/ 215721 w 1689586"/>
              <a:gd name="connsiteY227" fmla="*/ 430705 h 626150"/>
              <a:gd name="connsiteX228" fmla="*/ 172281 w 1689586"/>
              <a:gd name="connsiteY228" fmla="*/ 430705 h 626150"/>
              <a:gd name="connsiteX229" fmla="*/ 182487 w 1689586"/>
              <a:gd name="connsiteY229" fmla="*/ 434331 h 626150"/>
              <a:gd name="connsiteX230" fmla="*/ 186246 w 1689586"/>
              <a:gd name="connsiteY230" fmla="*/ 444200 h 626150"/>
              <a:gd name="connsiteX231" fmla="*/ 182487 w 1689586"/>
              <a:gd name="connsiteY231" fmla="*/ 454003 h 626150"/>
              <a:gd name="connsiteX232" fmla="*/ 172281 w 1689586"/>
              <a:gd name="connsiteY232" fmla="*/ 457763 h 626150"/>
              <a:gd name="connsiteX233" fmla="*/ 162210 w 1689586"/>
              <a:gd name="connsiteY233" fmla="*/ 454003 h 626150"/>
              <a:gd name="connsiteX234" fmla="*/ 158316 w 1689586"/>
              <a:gd name="connsiteY234" fmla="*/ 444200 h 626150"/>
              <a:gd name="connsiteX235" fmla="*/ 162210 w 1689586"/>
              <a:gd name="connsiteY235" fmla="*/ 434331 h 626150"/>
              <a:gd name="connsiteX236" fmla="*/ 172281 w 1689586"/>
              <a:gd name="connsiteY236" fmla="*/ 430705 h 626150"/>
              <a:gd name="connsiteX237" fmla="*/ 1642251 w 1689586"/>
              <a:gd name="connsiteY237" fmla="*/ 427012 h 626150"/>
              <a:gd name="connsiteX238" fmla="*/ 1653531 w 1689586"/>
              <a:gd name="connsiteY238" fmla="*/ 430638 h 626150"/>
              <a:gd name="connsiteX239" fmla="*/ 1657492 w 1689586"/>
              <a:gd name="connsiteY239" fmla="*/ 441179 h 626150"/>
              <a:gd name="connsiteX240" fmla="*/ 1653531 w 1689586"/>
              <a:gd name="connsiteY240" fmla="*/ 451787 h 626150"/>
              <a:gd name="connsiteX241" fmla="*/ 1642251 w 1689586"/>
              <a:gd name="connsiteY241" fmla="*/ 455547 h 626150"/>
              <a:gd name="connsiteX242" fmla="*/ 1630770 w 1689586"/>
              <a:gd name="connsiteY242" fmla="*/ 451787 h 626150"/>
              <a:gd name="connsiteX243" fmla="*/ 1626809 w 1689586"/>
              <a:gd name="connsiteY243" fmla="*/ 441179 h 626150"/>
              <a:gd name="connsiteX244" fmla="*/ 1630770 w 1689586"/>
              <a:gd name="connsiteY244" fmla="*/ 430638 h 626150"/>
              <a:gd name="connsiteX245" fmla="*/ 1642251 w 1689586"/>
              <a:gd name="connsiteY245" fmla="*/ 427012 h 626150"/>
              <a:gd name="connsiteX246" fmla="*/ 541419 w 1689586"/>
              <a:gd name="connsiteY246" fmla="*/ 427012 h 626150"/>
              <a:gd name="connsiteX247" fmla="*/ 552699 w 1689586"/>
              <a:gd name="connsiteY247" fmla="*/ 430638 h 626150"/>
              <a:gd name="connsiteX248" fmla="*/ 556660 w 1689586"/>
              <a:gd name="connsiteY248" fmla="*/ 441179 h 626150"/>
              <a:gd name="connsiteX249" fmla="*/ 552699 w 1689586"/>
              <a:gd name="connsiteY249" fmla="*/ 451787 h 626150"/>
              <a:gd name="connsiteX250" fmla="*/ 541419 w 1689586"/>
              <a:gd name="connsiteY250" fmla="*/ 455547 h 626150"/>
              <a:gd name="connsiteX251" fmla="*/ 529938 w 1689586"/>
              <a:gd name="connsiteY251" fmla="*/ 451787 h 626150"/>
              <a:gd name="connsiteX252" fmla="*/ 525977 w 1689586"/>
              <a:gd name="connsiteY252" fmla="*/ 441179 h 626150"/>
              <a:gd name="connsiteX253" fmla="*/ 529938 w 1689586"/>
              <a:gd name="connsiteY253" fmla="*/ 430638 h 626150"/>
              <a:gd name="connsiteX254" fmla="*/ 541419 w 1689586"/>
              <a:gd name="connsiteY254" fmla="*/ 427012 h 626150"/>
              <a:gd name="connsiteX255" fmla="*/ 1488232 w 1689586"/>
              <a:gd name="connsiteY255" fmla="*/ 425333 h 626150"/>
              <a:gd name="connsiteX256" fmla="*/ 1511194 w 1689586"/>
              <a:gd name="connsiteY256" fmla="*/ 425333 h 626150"/>
              <a:gd name="connsiteX257" fmla="*/ 1511194 w 1689586"/>
              <a:gd name="connsiteY257" fmla="*/ 526245 h 626150"/>
              <a:gd name="connsiteX258" fmla="*/ 1562355 w 1689586"/>
              <a:gd name="connsiteY258" fmla="*/ 473674 h 626150"/>
              <a:gd name="connsiteX259" fmla="*/ 1589614 w 1689586"/>
              <a:gd name="connsiteY259" fmla="*/ 473674 h 626150"/>
              <a:gd name="connsiteX260" fmla="*/ 1548524 w 1689586"/>
              <a:gd name="connsiteY260" fmla="*/ 515704 h 626150"/>
              <a:gd name="connsiteX261" fmla="*/ 1592232 w 1689586"/>
              <a:gd name="connsiteY261" fmla="*/ 581099 h 626150"/>
              <a:gd name="connsiteX262" fmla="*/ 1565578 w 1689586"/>
              <a:gd name="connsiteY262" fmla="*/ 581099 h 626150"/>
              <a:gd name="connsiteX263" fmla="*/ 1532410 w 1689586"/>
              <a:gd name="connsiteY263" fmla="*/ 530609 h 626150"/>
              <a:gd name="connsiteX264" fmla="*/ 1511194 w 1689586"/>
              <a:gd name="connsiteY264" fmla="*/ 552631 h 626150"/>
              <a:gd name="connsiteX265" fmla="*/ 1511194 w 1689586"/>
              <a:gd name="connsiteY265" fmla="*/ 581099 h 626150"/>
              <a:gd name="connsiteX266" fmla="*/ 1488232 w 1689586"/>
              <a:gd name="connsiteY266" fmla="*/ 581099 h 626150"/>
              <a:gd name="connsiteX267" fmla="*/ 605874 w 1689586"/>
              <a:gd name="connsiteY267" fmla="*/ 425333 h 626150"/>
              <a:gd name="connsiteX268" fmla="*/ 628836 w 1689586"/>
              <a:gd name="connsiteY268" fmla="*/ 425333 h 626150"/>
              <a:gd name="connsiteX269" fmla="*/ 628836 w 1689586"/>
              <a:gd name="connsiteY269" fmla="*/ 526245 h 626150"/>
              <a:gd name="connsiteX270" fmla="*/ 679997 w 1689586"/>
              <a:gd name="connsiteY270" fmla="*/ 473674 h 626150"/>
              <a:gd name="connsiteX271" fmla="*/ 707256 w 1689586"/>
              <a:gd name="connsiteY271" fmla="*/ 473674 h 626150"/>
              <a:gd name="connsiteX272" fmla="*/ 666099 w 1689586"/>
              <a:gd name="connsiteY272" fmla="*/ 515704 h 626150"/>
              <a:gd name="connsiteX273" fmla="*/ 709807 w 1689586"/>
              <a:gd name="connsiteY273" fmla="*/ 581099 h 626150"/>
              <a:gd name="connsiteX274" fmla="*/ 683220 w 1689586"/>
              <a:gd name="connsiteY274" fmla="*/ 581099 h 626150"/>
              <a:gd name="connsiteX275" fmla="*/ 650052 w 1689586"/>
              <a:gd name="connsiteY275" fmla="*/ 530609 h 626150"/>
              <a:gd name="connsiteX276" fmla="*/ 628836 w 1689586"/>
              <a:gd name="connsiteY276" fmla="*/ 552631 h 626150"/>
              <a:gd name="connsiteX277" fmla="*/ 628836 w 1689586"/>
              <a:gd name="connsiteY277" fmla="*/ 581099 h 626150"/>
              <a:gd name="connsiteX278" fmla="*/ 605874 w 1689586"/>
              <a:gd name="connsiteY278" fmla="*/ 581099 h 626150"/>
              <a:gd name="connsiteX279" fmla="*/ 451317 w 1689586"/>
              <a:gd name="connsiteY279" fmla="*/ 85402 h 626150"/>
              <a:gd name="connsiteX280" fmla="*/ 424259 w 1689586"/>
              <a:gd name="connsiteY280" fmla="*/ 93929 h 626150"/>
              <a:gd name="connsiteX281" fmla="*/ 408615 w 1689586"/>
              <a:gd name="connsiteY281" fmla="*/ 120047 h 626150"/>
              <a:gd name="connsiteX282" fmla="*/ 403513 w 1689586"/>
              <a:gd name="connsiteY282" fmla="*/ 165904 h 626150"/>
              <a:gd name="connsiteX283" fmla="*/ 408615 w 1689586"/>
              <a:gd name="connsiteY283" fmla="*/ 211492 h 626150"/>
              <a:gd name="connsiteX284" fmla="*/ 424259 w 1689586"/>
              <a:gd name="connsiteY284" fmla="*/ 237811 h 626150"/>
              <a:gd name="connsiteX285" fmla="*/ 451317 w 1689586"/>
              <a:gd name="connsiteY285" fmla="*/ 246338 h 626150"/>
              <a:gd name="connsiteX286" fmla="*/ 478374 w 1689586"/>
              <a:gd name="connsiteY286" fmla="*/ 237811 h 626150"/>
              <a:gd name="connsiteX287" fmla="*/ 493749 w 1689586"/>
              <a:gd name="connsiteY287" fmla="*/ 211492 h 626150"/>
              <a:gd name="connsiteX288" fmla="*/ 498650 w 1689586"/>
              <a:gd name="connsiteY288" fmla="*/ 165904 h 626150"/>
              <a:gd name="connsiteX289" fmla="*/ 493749 w 1689586"/>
              <a:gd name="connsiteY289" fmla="*/ 120047 h 626150"/>
              <a:gd name="connsiteX290" fmla="*/ 478374 w 1689586"/>
              <a:gd name="connsiteY290" fmla="*/ 93929 h 626150"/>
              <a:gd name="connsiteX291" fmla="*/ 451317 w 1689586"/>
              <a:gd name="connsiteY291" fmla="*/ 85402 h 626150"/>
              <a:gd name="connsiteX292" fmla="*/ 1515894 w 1689586"/>
              <a:gd name="connsiteY292" fmla="*/ 82918 h 626150"/>
              <a:gd name="connsiteX293" fmla="*/ 1489038 w 1689586"/>
              <a:gd name="connsiteY293" fmla="*/ 194640 h 626150"/>
              <a:gd name="connsiteX294" fmla="*/ 1542213 w 1689586"/>
              <a:gd name="connsiteY294" fmla="*/ 194640 h 626150"/>
              <a:gd name="connsiteX295" fmla="*/ 1448082 w 1689586"/>
              <a:gd name="connsiteY295" fmla="*/ 4901 h 626150"/>
              <a:gd name="connsiteX296" fmla="*/ 1584713 w 1689586"/>
              <a:gd name="connsiteY296" fmla="*/ 4901 h 626150"/>
              <a:gd name="connsiteX297" fmla="*/ 1689586 w 1689586"/>
              <a:gd name="connsiteY297" fmla="*/ 326906 h 626150"/>
              <a:gd name="connsiteX298" fmla="*/ 1573433 w 1689586"/>
              <a:gd name="connsiteY298" fmla="*/ 326906 h 626150"/>
              <a:gd name="connsiteX299" fmla="*/ 1558797 w 1689586"/>
              <a:gd name="connsiteY299" fmla="*/ 265405 h 626150"/>
              <a:gd name="connsiteX300" fmla="*/ 1471984 w 1689586"/>
              <a:gd name="connsiteY300" fmla="*/ 265405 h 626150"/>
              <a:gd name="connsiteX301" fmla="*/ 1456878 w 1689586"/>
              <a:gd name="connsiteY301" fmla="*/ 326906 h 626150"/>
              <a:gd name="connsiteX302" fmla="*/ 1343679 w 1689586"/>
              <a:gd name="connsiteY302" fmla="*/ 326906 h 626150"/>
              <a:gd name="connsiteX303" fmla="*/ 1205638 w 1689586"/>
              <a:gd name="connsiteY303" fmla="*/ 4901 h 626150"/>
              <a:gd name="connsiteX304" fmla="*/ 1319307 w 1689586"/>
              <a:gd name="connsiteY304" fmla="*/ 4901 h 626150"/>
              <a:gd name="connsiteX305" fmla="*/ 1319307 w 1689586"/>
              <a:gd name="connsiteY305" fmla="*/ 194237 h 626150"/>
              <a:gd name="connsiteX306" fmla="*/ 1280298 w 1689586"/>
              <a:gd name="connsiteY306" fmla="*/ 295686 h 626150"/>
              <a:gd name="connsiteX307" fmla="*/ 1167570 w 1689586"/>
              <a:gd name="connsiteY307" fmla="*/ 331807 h 626150"/>
              <a:gd name="connsiteX308" fmla="*/ 1080959 w 1689586"/>
              <a:gd name="connsiteY308" fmla="*/ 312807 h 626150"/>
              <a:gd name="connsiteX309" fmla="*/ 1036579 w 1689586"/>
              <a:gd name="connsiteY309" fmla="*/ 260571 h 626150"/>
              <a:gd name="connsiteX310" fmla="*/ 1030939 w 1689586"/>
              <a:gd name="connsiteY310" fmla="*/ 185441 h 626150"/>
              <a:gd name="connsiteX311" fmla="*/ 1143668 w 1689586"/>
              <a:gd name="connsiteY311" fmla="*/ 166441 h 626150"/>
              <a:gd name="connsiteX312" fmla="*/ 1145346 w 1689586"/>
              <a:gd name="connsiteY312" fmla="*/ 229351 h 626150"/>
              <a:gd name="connsiteX313" fmla="*/ 1173411 w 1689586"/>
              <a:gd name="connsiteY313" fmla="*/ 246405 h 626150"/>
              <a:gd name="connsiteX314" fmla="*/ 1197783 w 1689586"/>
              <a:gd name="connsiteY314" fmla="*/ 232238 h 626150"/>
              <a:gd name="connsiteX315" fmla="*/ 1205571 w 1689586"/>
              <a:gd name="connsiteY315" fmla="*/ 185911 h 626150"/>
              <a:gd name="connsiteX316" fmla="*/ 1205638 w 1689586"/>
              <a:gd name="connsiteY316" fmla="*/ 185911 h 626150"/>
              <a:gd name="connsiteX317" fmla="*/ 665494 w 1689586"/>
              <a:gd name="connsiteY317" fmla="*/ 4901 h 626150"/>
              <a:gd name="connsiteX318" fmla="*/ 779163 w 1689586"/>
              <a:gd name="connsiteY318" fmla="*/ 4901 h 626150"/>
              <a:gd name="connsiteX319" fmla="*/ 779163 w 1689586"/>
              <a:gd name="connsiteY319" fmla="*/ 123471 h 626150"/>
              <a:gd name="connsiteX320" fmla="*/ 867452 w 1689586"/>
              <a:gd name="connsiteY320" fmla="*/ 123471 h 626150"/>
              <a:gd name="connsiteX321" fmla="*/ 867452 w 1689586"/>
              <a:gd name="connsiteY321" fmla="*/ 4901 h 626150"/>
              <a:gd name="connsiteX322" fmla="*/ 981188 w 1689586"/>
              <a:gd name="connsiteY322" fmla="*/ 4901 h 626150"/>
              <a:gd name="connsiteX323" fmla="*/ 981188 w 1689586"/>
              <a:gd name="connsiteY323" fmla="*/ 326906 h 626150"/>
              <a:gd name="connsiteX324" fmla="*/ 867452 w 1689586"/>
              <a:gd name="connsiteY324" fmla="*/ 326906 h 626150"/>
              <a:gd name="connsiteX325" fmla="*/ 867452 w 1689586"/>
              <a:gd name="connsiteY325" fmla="*/ 206859 h 626150"/>
              <a:gd name="connsiteX326" fmla="*/ 779163 w 1689586"/>
              <a:gd name="connsiteY326" fmla="*/ 206859 h 626150"/>
              <a:gd name="connsiteX327" fmla="*/ 779163 w 1689586"/>
              <a:gd name="connsiteY327" fmla="*/ 326906 h 626150"/>
              <a:gd name="connsiteX328" fmla="*/ 665494 w 1689586"/>
              <a:gd name="connsiteY328" fmla="*/ 326906 h 626150"/>
              <a:gd name="connsiteX329" fmla="*/ 0 w 1689586"/>
              <a:gd name="connsiteY329" fmla="*/ 4901 h 626150"/>
              <a:gd name="connsiteX330" fmla="*/ 113669 w 1689586"/>
              <a:gd name="connsiteY330" fmla="*/ 4901 h 626150"/>
              <a:gd name="connsiteX331" fmla="*/ 113669 w 1689586"/>
              <a:gd name="connsiteY331" fmla="*/ 243451 h 626150"/>
              <a:gd name="connsiteX332" fmla="*/ 259564 w 1689586"/>
              <a:gd name="connsiteY332" fmla="*/ 243451 h 626150"/>
              <a:gd name="connsiteX333" fmla="*/ 259564 w 1689586"/>
              <a:gd name="connsiteY333" fmla="*/ 326906 h 626150"/>
              <a:gd name="connsiteX334" fmla="*/ 0 w 1689586"/>
              <a:gd name="connsiteY334" fmla="*/ 326906 h 626150"/>
              <a:gd name="connsiteX335" fmla="*/ 451317 w 1689586"/>
              <a:gd name="connsiteY335" fmla="*/ 0 h 626150"/>
              <a:gd name="connsiteX336" fmla="*/ 539136 w 1689586"/>
              <a:gd name="connsiteY336" fmla="*/ 19538 h 626150"/>
              <a:gd name="connsiteX337" fmla="*/ 595265 w 1689586"/>
              <a:gd name="connsiteY337" fmla="*/ 76137 h 626150"/>
              <a:gd name="connsiteX338" fmla="*/ 614803 w 1689586"/>
              <a:gd name="connsiteY338" fmla="*/ 165904 h 626150"/>
              <a:gd name="connsiteX339" fmla="*/ 595265 w 1689586"/>
              <a:gd name="connsiteY339" fmla="*/ 255670 h 626150"/>
              <a:gd name="connsiteX340" fmla="*/ 539136 w 1689586"/>
              <a:gd name="connsiteY340" fmla="*/ 312270 h 626150"/>
              <a:gd name="connsiteX341" fmla="*/ 451317 w 1689586"/>
              <a:gd name="connsiteY341" fmla="*/ 331807 h 626150"/>
              <a:gd name="connsiteX342" fmla="*/ 363766 w 1689586"/>
              <a:gd name="connsiteY342" fmla="*/ 312270 h 626150"/>
              <a:gd name="connsiteX343" fmla="*/ 307166 w 1689586"/>
              <a:gd name="connsiteY343" fmla="*/ 255670 h 626150"/>
              <a:gd name="connsiteX344" fmla="*/ 287427 w 1689586"/>
              <a:gd name="connsiteY344" fmla="*/ 165904 h 626150"/>
              <a:gd name="connsiteX345" fmla="*/ 307166 w 1689586"/>
              <a:gd name="connsiteY345" fmla="*/ 76137 h 626150"/>
              <a:gd name="connsiteX346" fmla="*/ 363766 w 1689586"/>
              <a:gd name="connsiteY346" fmla="*/ 19538 h 626150"/>
              <a:gd name="connsiteX347" fmla="*/ 451317 w 1689586"/>
              <a:gd name="connsiteY347" fmla="*/ 0 h 626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</a:cxnLst>
            <a:rect l="l" t="t" r="r" b="b"/>
            <a:pathLst>
              <a:path w="1689586" h="626150">
                <a:moveTo>
                  <a:pt x="808705" y="532221"/>
                </a:moveTo>
                <a:lnTo>
                  <a:pt x="781647" y="537793"/>
                </a:lnTo>
                <a:cubicBezTo>
                  <a:pt x="775605" y="538935"/>
                  <a:pt x="771106" y="540613"/>
                  <a:pt x="768085" y="542762"/>
                </a:cubicBezTo>
                <a:cubicBezTo>
                  <a:pt x="765064" y="544910"/>
                  <a:pt x="763587" y="548267"/>
                  <a:pt x="763587" y="552229"/>
                </a:cubicBezTo>
                <a:cubicBezTo>
                  <a:pt x="763587" y="556190"/>
                  <a:pt x="765131" y="559413"/>
                  <a:pt x="768219" y="561763"/>
                </a:cubicBezTo>
                <a:cubicBezTo>
                  <a:pt x="771308" y="564112"/>
                  <a:pt x="775403" y="565321"/>
                  <a:pt x="780573" y="565321"/>
                </a:cubicBezTo>
                <a:cubicBezTo>
                  <a:pt x="784132" y="565321"/>
                  <a:pt x="787623" y="564918"/>
                  <a:pt x="790980" y="564045"/>
                </a:cubicBezTo>
                <a:cubicBezTo>
                  <a:pt x="794337" y="563240"/>
                  <a:pt x="797358" y="561830"/>
                  <a:pt x="800111" y="559883"/>
                </a:cubicBezTo>
                <a:cubicBezTo>
                  <a:pt x="802797" y="557936"/>
                  <a:pt x="804945" y="555451"/>
                  <a:pt x="806422" y="552363"/>
                </a:cubicBezTo>
                <a:lnTo>
                  <a:pt x="806422" y="552296"/>
                </a:lnTo>
                <a:cubicBezTo>
                  <a:pt x="807966" y="549207"/>
                  <a:pt x="808705" y="545515"/>
                  <a:pt x="808705" y="541218"/>
                </a:cubicBezTo>
                <a:close/>
                <a:moveTo>
                  <a:pt x="214647" y="532221"/>
                </a:moveTo>
                <a:lnTo>
                  <a:pt x="187589" y="537793"/>
                </a:lnTo>
                <a:cubicBezTo>
                  <a:pt x="181547" y="538935"/>
                  <a:pt x="177048" y="540613"/>
                  <a:pt x="174027" y="542762"/>
                </a:cubicBezTo>
                <a:cubicBezTo>
                  <a:pt x="171006" y="544910"/>
                  <a:pt x="169529" y="548267"/>
                  <a:pt x="169529" y="552229"/>
                </a:cubicBezTo>
                <a:cubicBezTo>
                  <a:pt x="169529" y="556190"/>
                  <a:pt x="171073" y="559413"/>
                  <a:pt x="174161" y="561763"/>
                </a:cubicBezTo>
                <a:cubicBezTo>
                  <a:pt x="177250" y="564112"/>
                  <a:pt x="181346" y="565321"/>
                  <a:pt x="186515" y="565321"/>
                </a:cubicBezTo>
                <a:cubicBezTo>
                  <a:pt x="190073" y="565321"/>
                  <a:pt x="193565" y="564918"/>
                  <a:pt x="196923" y="564045"/>
                </a:cubicBezTo>
                <a:cubicBezTo>
                  <a:pt x="200279" y="563240"/>
                  <a:pt x="203300" y="561830"/>
                  <a:pt x="206053" y="559883"/>
                </a:cubicBezTo>
                <a:cubicBezTo>
                  <a:pt x="208738" y="557936"/>
                  <a:pt x="210887" y="555451"/>
                  <a:pt x="212364" y="552363"/>
                </a:cubicBezTo>
                <a:lnTo>
                  <a:pt x="212364" y="552296"/>
                </a:lnTo>
                <a:cubicBezTo>
                  <a:pt x="213908" y="549207"/>
                  <a:pt x="214647" y="545515"/>
                  <a:pt x="214647" y="541218"/>
                </a:cubicBezTo>
                <a:close/>
                <a:moveTo>
                  <a:pt x="1089217" y="489990"/>
                </a:moveTo>
                <a:cubicBezTo>
                  <a:pt x="1083241" y="489990"/>
                  <a:pt x="1077937" y="491534"/>
                  <a:pt x="1073439" y="494622"/>
                </a:cubicBezTo>
                <a:cubicBezTo>
                  <a:pt x="1068940" y="497711"/>
                  <a:pt x="1065382" y="502008"/>
                  <a:pt x="1062898" y="507513"/>
                </a:cubicBezTo>
                <a:cubicBezTo>
                  <a:pt x="1060414" y="513019"/>
                  <a:pt x="1059138" y="519800"/>
                  <a:pt x="1059138" y="527387"/>
                </a:cubicBezTo>
                <a:cubicBezTo>
                  <a:pt x="1059138" y="534974"/>
                  <a:pt x="1060346" y="541553"/>
                  <a:pt x="1062763" y="547126"/>
                </a:cubicBezTo>
                <a:cubicBezTo>
                  <a:pt x="1065248" y="552699"/>
                  <a:pt x="1068672" y="556996"/>
                  <a:pt x="1073103" y="560017"/>
                </a:cubicBezTo>
                <a:cubicBezTo>
                  <a:pt x="1077534" y="563038"/>
                  <a:pt x="1082771" y="564515"/>
                  <a:pt x="1088814" y="564515"/>
                </a:cubicBezTo>
                <a:cubicBezTo>
                  <a:pt x="1098146" y="564515"/>
                  <a:pt x="1105398" y="561225"/>
                  <a:pt x="1110634" y="554646"/>
                </a:cubicBezTo>
                <a:lnTo>
                  <a:pt x="1110567" y="554646"/>
                </a:lnTo>
                <a:cubicBezTo>
                  <a:pt x="1115804" y="548066"/>
                  <a:pt x="1118423" y="539002"/>
                  <a:pt x="1118423" y="527387"/>
                </a:cubicBezTo>
                <a:cubicBezTo>
                  <a:pt x="1118423" y="515771"/>
                  <a:pt x="1115871" y="506640"/>
                  <a:pt x="1110702" y="499993"/>
                </a:cubicBezTo>
                <a:cubicBezTo>
                  <a:pt x="1105532" y="493347"/>
                  <a:pt x="1098348" y="489990"/>
                  <a:pt x="1089217" y="489990"/>
                </a:cubicBezTo>
                <a:close/>
                <a:moveTo>
                  <a:pt x="1630636" y="473674"/>
                </a:moveTo>
                <a:lnTo>
                  <a:pt x="1653598" y="473674"/>
                </a:lnTo>
                <a:lnTo>
                  <a:pt x="1653598" y="581099"/>
                </a:lnTo>
                <a:lnTo>
                  <a:pt x="1630636" y="581099"/>
                </a:lnTo>
                <a:close/>
                <a:moveTo>
                  <a:pt x="529804" y="473674"/>
                </a:moveTo>
                <a:lnTo>
                  <a:pt x="552766" y="473674"/>
                </a:lnTo>
                <a:lnTo>
                  <a:pt x="552766" y="581099"/>
                </a:lnTo>
                <a:lnTo>
                  <a:pt x="529804" y="581099"/>
                </a:lnTo>
                <a:close/>
                <a:moveTo>
                  <a:pt x="382162" y="473674"/>
                </a:moveTo>
                <a:lnTo>
                  <a:pt x="407340" y="473674"/>
                </a:lnTo>
                <a:lnTo>
                  <a:pt x="437821" y="561091"/>
                </a:lnTo>
                <a:lnTo>
                  <a:pt x="468974" y="473674"/>
                </a:lnTo>
                <a:lnTo>
                  <a:pt x="493078" y="473674"/>
                </a:lnTo>
                <a:lnTo>
                  <a:pt x="450309" y="581099"/>
                </a:lnTo>
                <a:lnTo>
                  <a:pt x="425132" y="581099"/>
                </a:lnTo>
                <a:close/>
                <a:moveTo>
                  <a:pt x="1187242" y="473607"/>
                </a:moveTo>
                <a:lnTo>
                  <a:pt x="1210204" y="473607"/>
                </a:lnTo>
                <a:lnTo>
                  <a:pt x="1210204" y="538733"/>
                </a:lnTo>
                <a:cubicBezTo>
                  <a:pt x="1210204" y="548468"/>
                  <a:pt x="1212285" y="555183"/>
                  <a:pt x="1216448" y="558808"/>
                </a:cubicBezTo>
                <a:cubicBezTo>
                  <a:pt x="1220611" y="562501"/>
                  <a:pt x="1226385" y="564314"/>
                  <a:pt x="1233837" y="564314"/>
                </a:cubicBezTo>
                <a:cubicBezTo>
                  <a:pt x="1237396" y="564314"/>
                  <a:pt x="1240887" y="563709"/>
                  <a:pt x="1244244" y="562501"/>
                </a:cubicBezTo>
                <a:cubicBezTo>
                  <a:pt x="1247601" y="561292"/>
                  <a:pt x="1250622" y="559412"/>
                  <a:pt x="1253375" y="556727"/>
                </a:cubicBezTo>
                <a:cubicBezTo>
                  <a:pt x="1256061" y="554041"/>
                  <a:pt x="1258209" y="550684"/>
                  <a:pt x="1259686" y="546521"/>
                </a:cubicBezTo>
                <a:cubicBezTo>
                  <a:pt x="1261231" y="542359"/>
                  <a:pt x="1261969" y="537457"/>
                  <a:pt x="1261969" y="531885"/>
                </a:cubicBezTo>
                <a:lnTo>
                  <a:pt x="1262103" y="531885"/>
                </a:lnTo>
                <a:lnTo>
                  <a:pt x="1262103" y="473674"/>
                </a:lnTo>
                <a:lnTo>
                  <a:pt x="1285065" y="473674"/>
                </a:lnTo>
                <a:lnTo>
                  <a:pt x="1285065" y="581099"/>
                </a:lnTo>
                <a:lnTo>
                  <a:pt x="1264856" y="581099"/>
                </a:lnTo>
                <a:lnTo>
                  <a:pt x="1263782" y="563709"/>
                </a:lnTo>
                <a:cubicBezTo>
                  <a:pt x="1260022" y="570490"/>
                  <a:pt x="1255054" y="575392"/>
                  <a:pt x="1248743" y="578547"/>
                </a:cubicBezTo>
                <a:cubicBezTo>
                  <a:pt x="1242431" y="581636"/>
                  <a:pt x="1234979" y="583247"/>
                  <a:pt x="1226385" y="583247"/>
                </a:cubicBezTo>
                <a:cubicBezTo>
                  <a:pt x="1219335" y="583247"/>
                  <a:pt x="1212890" y="581904"/>
                  <a:pt x="1206914" y="579353"/>
                </a:cubicBezTo>
                <a:cubicBezTo>
                  <a:pt x="1200939" y="576735"/>
                  <a:pt x="1196172" y="572572"/>
                  <a:pt x="1192613" y="566865"/>
                </a:cubicBezTo>
                <a:cubicBezTo>
                  <a:pt x="1189055" y="561091"/>
                  <a:pt x="1187242" y="553638"/>
                  <a:pt x="1187242" y="544507"/>
                </a:cubicBezTo>
                <a:close/>
                <a:moveTo>
                  <a:pt x="885379" y="473607"/>
                </a:moveTo>
                <a:lnTo>
                  <a:pt x="908341" y="473607"/>
                </a:lnTo>
                <a:lnTo>
                  <a:pt x="908341" y="538733"/>
                </a:lnTo>
                <a:cubicBezTo>
                  <a:pt x="908341" y="548468"/>
                  <a:pt x="910422" y="555115"/>
                  <a:pt x="914585" y="558808"/>
                </a:cubicBezTo>
                <a:cubicBezTo>
                  <a:pt x="918748" y="562501"/>
                  <a:pt x="924522" y="564314"/>
                  <a:pt x="931974" y="564314"/>
                </a:cubicBezTo>
                <a:cubicBezTo>
                  <a:pt x="935533" y="564314"/>
                  <a:pt x="939024" y="563709"/>
                  <a:pt x="942381" y="562501"/>
                </a:cubicBezTo>
                <a:cubicBezTo>
                  <a:pt x="945738" y="561292"/>
                  <a:pt x="948759" y="559412"/>
                  <a:pt x="951512" y="556727"/>
                </a:cubicBezTo>
                <a:cubicBezTo>
                  <a:pt x="954198" y="554041"/>
                  <a:pt x="956346" y="550684"/>
                  <a:pt x="957823" y="546521"/>
                </a:cubicBezTo>
                <a:cubicBezTo>
                  <a:pt x="959368" y="542359"/>
                  <a:pt x="960106" y="537457"/>
                  <a:pt x="960106" y="531885"/>
                </a:cubicBezTo>
                <a:lnTo>
                  <a:pt x="960241" y="531885"/>
                </a:lnTo>
                <a:lnTo>
                  <a:pt x="960241" y="473674"/>
                </a:lnTo>
                <a:lnTo>
                  <a:pt x="983202" y="473674"/>
                </a:lnTo>
                <a:lnTo>
                  <a:pt x="983202" y="581099"/>
                </a:lnTo>
                <a:lnTo>
                  <a:pt x="962993" y="581099"/>
                </a:lnTo>
                <a:lnTo>
                  <a:pt x="961919" y="563709"/>
                </a:lnTo>
                <a:cubicBezTo>
                  <a:pt x="958159" y="570490"/>
                  <a:pt x="953191" y="575392"/>
                  <a:pt x="946880" y="578547"/>
                </a:cubicBezTo>
                <a:cubicBezTo>
                  <a:pt x="940568" y="581636"/>
                  <a:pt x="933116" y="583247"/>
                  <a:pt x="924522" y="583247"/>
                </a:cubicBezTo>
                <a:cubicBezTo>
                  <a:pt x="917472" y="583247"/>
                  <a:pt x="911027" y="581904"/>
                  <a:pt x="905051" y="579353"/>
                </a:cubicBezTo>
                <a:cubicBezTo>
                  <a:pt x="899076" y="576735"/>
                  <a:pt x="894309" y="572572"/>
                  <a:pt x="890750" y="566865"/>
                </a:cubicBezTo>
                <a:cubicBezTo>
                  <a:pt x="887192" y="561091"/>
                  <a:pt x="885379" y="553638"/>
                  <a:pt x="885379" y="544507"/>
                </a:cubicBezTo>
                <a:close/>
                <a:moveTo>
                  <a:pt x="347569" y="471530"/>
                </a:moveTo>
                <a:lnTo>
                  <a:pt x="353963" y="472063"/>
                </a:lnTo>
                <a:cubicBezTo>
                  <a:pt x="356112" y="472399"/>
                  <a:pt x="357924" y="472936"/>
                  <a:pt x="359334" y="473674"/>
                </a:cubicBezTo>
                <a:lnTo>
                  <a:pt x="356112" y="493884"/>
                </a:lnTo>
                <a:cubicBezTo>
                  <a:pt x="354567" y="493279"/>
                  <a:pt x="352822" y="492809"/>
                  <a:pt x="350875" y="492474"/>
                </a:cubicBezTo>
                <a:cubicBezTo>
                  <a:pt x="348928" y="492138"/>
                  <a:pt x="346309" y="491937"/>
                  <a:pt x="343019" y="491937"/>
                </a:cubicBezTo>
                <a:cubicBezTo>
                  <a:pt x="338588" y="491937"/>
                  <a:pt x="334224" y="493145"/>
                  <a:pt x="329927" y="495495"/>
                </a:cubicBezTo>
                <a:cubicBezTo>
                  <a:pt x="325630" y="497845"/>
                  <a:pt x="322139" y="501403"/>
                  <a:pt x="319319" y="506103"/>
                </a:cubicBezTo>
                <a:cubicBezTo>
                  <a:pt x="316566" y="510870"/>
                  <a:pt x="315157" y="516846"/>
                  <a:pt x="315157" y="524164"/>
                </a:cubicBezTo>
                <a:lnTo>
                  <a:pt x="315157" y="581099"/>
                </a:lnTo>
                <a:lnTo>
                  <a:pt x="292194" y="581099"/>
                </a:lnTo>
                <a:lnTo>
                  <a:pt x="292194" y="473674"/>
                </a:lnTo>
                <a:lnTo>
                  <a:pt x="311732" y="473674"/>
                </a:lnTo>
                <a:lnTo>
                  <a:pt x="313880" y="493011"/>
                </a:lnTo>
                <a:cubicBezTo>
                  <a:pt x="316700" y="486028"/>
                  <a:pt x="320997" y="480657"/>
                  <a:pt x="326637" y="477032"/>
                </a:cubicBezTo>
                <a:close/>
                <a:moveTo>
                  <a:pt x="1094454" y="471526"/>
                </a:moveTo>
                <a:cubicBezTo>
                  <a:pt x="1103182" y="471526"/>
                  <a:pt x="1111105" y="473742"/>
                  <a:pt x="1118288" y="478173"/>
                </a:cubicBezTo>
                <a:lnTo>
                  <a:pt x="1118221" y="478173"/>
                </a:lnTo>
                <a:cubicBezTo>
                  <a:pt x="1125405" y="482604"/>
                  <a:pt x="1131045" y="488915"/>
                  <a:pt x="1135208" y="497174"/>
                </a:cubicBezTo>
                <a:cubicBezTo>
                  <a:pt x="1139371" y="505365"/>
                  <a:pt x="1141452" y="515369"/>
                  <a:pt x="1141452" y="527118"/>
                </a:cubicBezTo>
                <a:cubicBezTo>
                  <a:pt x="1141452" y="538868"/>
                  <a:pt x="1139371" y="548939"/>
                  <a:pt x="1135141" y="557331"/>
                </a:cubicBezTo>
                <a:cubicBezTo>
                  <a:pt x="1130911" y="565657"/>
                  <a:pt x="1125204" y="572102"/>
                  <a:pt x="1117953" y="576533"/>
                </a:cubicBezTo>
                <a:cubicBezTo>
                  <a:pt x="1110702" y="580965"/>
                  <a:pt x="1102980" y="583180"/>
                  <a:pt x="1093782" y="583180"/>
                </a:cubicBezTo>
                <a:cubicBezTo>
                  <a:pt x="1084584" y="583180"/>
                  <a:pt x="1076796" y="580830"/>
                  <a:pt x="1070350" y="575996"/>
                </a:cubicBezTo>
                <a:cubicBezTo>
                  <a:pt x="1065650" y="572438"/>
                  <a:pt x="1061958" y="568208"/>
                  <a:pt x="1059205" y="563240"/>
                </a:cubicBezTo>
                <a:lnTo>
                  <a:pt x="1059205" y="626150"/>
                </a:lnTo>
                <a:lnTo>
                  <a:pt x="1036243" y="626150"/>
                </a:lnTo>
                <a:lnTo>
                  <a:pt x="1036243" y="473607"/>
                </a:lnTo>
                <a:lnTo>
                  <a:pt x="1056654" y="473607"/>
                </a:lnTo>
                <a:lnTo>
                  <a:pt x="1057795" y="494085"/>
                </a:lnTo>
                <a:cubicBezTo>
                  <a:pt x="1059339" y="490930"/>
                  <a:pt x="1061085" y="487908"/>
                  <a:pt x="1063301" y="485223"/>
                </a:cubicBezTo>
                <a:cubicBezTo>
                  <a:pt x="1066859" y="480926"/>
                  <a:pt x="1071357" y="477569"/>
                  <a:pt x="1076729" y="475152"/>
                </a:cubicBezTo>
                <a:cubicBezTo>
                  <a:pt x="1082100" y="472735"/>
                  <a:pt x="1088008" y="471526"/>
                  <a:pt x="1094454" y="471526"/>
                </a:cubicBezTo>
                <a:close/>
                <a:moveTo>
                  <a:pt x="787421" y="471526"/>
                </a:moveTo>
                <a:cubicBezTo>
                  <a:pt x="796015" y="471526"/>
                  <a:pt x="803602" y="472869"/>
                  <a:pt x="810182" y="475689"/>
                </a:cubicBezTo>
                <a:cubicBezTo>
                  <a:pt x="816762" y="478441"/>
                  <a:pt x="821931" y="482671"/>
                  <a:pt x="825758" y="488244"/>
                </a:cubicBezTo>
                <a:cubicBezTo>
                  <a:pt x="829585" y="493817"/>
                  <a:pt x="831465" y="501001"/>
                  <a:pt x="831465" y="509729"/>
                </a:cubicBezTo>
                <a:lnTo>
                  <a:pt x="831465" y="557667"/>
                </a:lnTo>
                <a:lnTo>
                  <a:pt x="831465" y="557734"/>
                </a:lnTo>
                <a:cubicBezTo>
                  <a:pt x="831465" y="562971"/>
                  <a:pt x="834084" y="565657"/>
                  <a:pt x="839388" y="565657"/>
                </a:cubicBezTo>
                <a:cubicBezTo>
                  <a:pt x="841939" y="565657"/>
                  <a:pt x="844491" y="565321"/>
                  <a:pt x="846908" y="564582"/>
                </a:cubicBezTo>
                <a:lnTo>
                  <a:pt x="845632" y="580495"/>
                </a:lnTo>
                <a:cubicBezTo>
                  <a:pt x="842275" y="582039"/>
                  <a:pt x="838179" y="582845"/>
                  <a:pt x="833144" y="582845"/>
                </a:cubicBezTo>
                <a:cubicBezTo>
                  <a:pt x="828578" y="582845"/>
                  <a:pt x="824416" y="581972"/>
                  <a:pt x="820790" y="580360"/>
                </a:cubicBezTo>
                <a:cubicBezTo>
                  <a:pt x="817165" y="578749"/>
                  <a:pt x="814278" y="576198"/>
                  <a:pt x="812196" y="572841"/>
                </a:cubicBezTo>
                <a:cubicBezTo>
                  <a:pt x="811256" y="571296"/>
                  <a:pt x="810518" y="569484"/>
                  <a:pt x="809981" y="567537"/>
                </a:cubicBezTo>
                <a:cubicBezTo>
                  <a:pt x="808839" y="569282"/>
                  <a:pt x="807496" y="570961"/>
                  <a:pt x="805885" y="572438"/>
                </a:cubicBezTo>
                <a:cubicBezTo>
                  <a:pt x="801857" y="576131"/>
                  <a:pt x="797224" y="578816"/>
                  <a:pt x="791920" y="580629"/>
                </a:cubicBezTo>
                <a:cubicBezTo>
                  <a:pt x="786616" y="582442"/>
                  <a:pt x="781244" y="583315"/>
                  <a:pt x="775806" y="583315"/>
                </a:cubicBezTo>
                <a:cubicBezTo>
                  <a:pt x="769092" y="583315"/>
                  <a:pt x="763049" y="582240"/>
                  <a:pt x="757678" y="580092"/>
                </a:cubicBezTo>
                <a:cubicBezTo>
                  <a:pt x="752307" y="577943"/>
                  <a:pt x="748077" y="574653"/>
                  <a:pt x="744989" y="570289"/>
                </a:cubicBezTo>
                <a:cubicBezTo>
                  <a:pt x="741900" y="565925"/>
                  <a:pt x="740356" y="560487"/>
                  <a:pt x="740356" y="554041"/>
                </a:cubicBezTo>
                <a:cubicBezTo>
                  <a:pt x="740356" y="546052"/>
                  <a:pt x="742975" y="539472"/>
                  <a:pt x="748211" y="534302"/>
                </a:cubicBezTo>
                <a:cubicBezTo>
                  <a:pt x="753448" y="529132"/>
                  <a:pt x="760834" y="525641"/>
                  <a:pt x="770435" y="523761"/>
                </a:cubicBezTo>
                <a:lnTo>
                  <a:pt x="808705" y="516241"/>
                </a:lnTo>
                <a:lnTo>
                  <a:pt x="808705" y="512146"/>
                </a:lnTo>
                <a:cubicBezTo>
                  <a:pt x="808705" y="504962"/>
                  <a:pt x="806758" y="499456"/>
                  <a:pt x="802797" y="495495"/>
                </a:cubicBezTo>
                <a:cubicBezTo>
                  <a:pt x="798835" y="491534"/>
                  <a:pt x="793397" y="489587"/>
                  <a:pt x="786549" y="489587"/>
                </a:cubicBezTo>
                <a:cubicBezTo>
                  <a:pt x="780103" y="489587"/>
                  <a:pt x="774598" y="491064"/>
                  <a:pt x="770032" y="494085"/>
                </a:cubicBezTo>
                <a:cubicBezTo>
                  <a:pt x="765467" y="497106"/>
                  <a:pt x="762110" y="502008"/>
                  <a:pt x="759961" y="508722"/>
                </a:cubicBezTo>
                <a:lnTo>
                  <a:pt x="740625" y="500531"/>
                </a:lnTo>
                <a:cubicBezTo>
                  <a:pt x="743310" y="491735"/>
                  <a:pt x="748681" y="484753"/>
                  <a:pt x="756604" y="479449"/>
                </a:cubicBezTo>
                <a:cubicBezTo>
                  <a:pt x="764527" y="474212"/>
                  <a:pt x="774799" y="471526"/>
                  <a:pt x="787421" y="471526"/>
                </a:cubicBezTo>
                <a:close/>
                <a:moveTo>
                  <a:pt x="347518" y="471526"/>
                </a:moveTo>
                <a:lnTo>
                  <a:pt x="347585" y="471526"/>
                </a:lnTo>
                <a:lnTo>
                  <a:pt x="347569" y="471530"/>
                </a:lnTo>
                <a:close/>
                <a:moveTo>
                  <a:pt x="193363" y="471526"/>
                </a:moveTo>
                <a:cubicBezTo>
                  <a:pt x="201957" y="471526"/>
                  <a:pt x="209544" y="472869"/>
                  <a:pt x="216124" y="475689"/>
                </a:cubicBezTo>
                <a:cubicBezTo>
                  <a:pt x="222704" y="478441"/>
                  <a:pt x="227873" y="482671"/>
                  <a:pt x="231700" y="488244"/>
                </a:cubicBezTo>
                <a:cubicBezTo>
                  <a:pt x="235527" y="493817"/>
                  <a:pt x="237407" y="501001"/>
                  <a:pt x="237407" y="509729"/>
                </a:cubicBezTo>
                <a:lnTo>
                  <a:pt x="237407" y="557667"/>
                </a:lnTo>
                <a:lnTo>
                  <a:pt x="237407" y="557734"/>
                </a:lnTo>
                <a:cubicBezTo>
                  <a:pt x="237407" y="562971"/>
                  <a:pt x="240026" y="565657"/>
                  <a:pt x="245330" y="565657"/>
                </a:cubicBezTo>
                <a:cubicBezTo>
                  <a:pt x="247881" y="565657"/>
                  <a:pt x="250433" y="565321"/>
                  <a:pt x="252850" y="564582"/>
                </a:cubicBezTo>
                <a:lnTo>
                  <a:pt x="251574" y="580495"/>
                </a:lnTo>
                <a:cubicBezTo>
                  <a:pt x="248284" y="582039"/>
                  <a:pt x="244121" y="582845"/>
                  <a:pt x="239086" y="582845"/>
                </a:cubicBezTo>
                <a:cubicBezTo>
                  <a:pt x="234520" y="582845"/>
                  <a:pt x="230358" y="581972"/>
                  <a:pt x="226732" y="580360"/>
                </a:cubicBezTo>
                <a:cubicBezTo>
                  <a:pt x="223107" y="578749"/>
                  <a:pt x="220219" y="576198"/>
                  <a:pt x="218138" y="572841"/>
                </a:cubicBezTo>
                <a:cubicBezTo>
                  <a:pt x="217198" y="571296"/>
                  <a:pt x="216461" y="569484"/>
                  <a:pt x="215923" y="567537"/>
                </a:cubicBezTo>
                <a:cubicBezTo>
                  <a:pt x="214781" y="569282"/>
                  <a:pt x="213438" y="570961"/>
                  <a:pt x="211827" y="572438"/>
                </a:cubicBezTo>
                <a:cubicBezTo>
                  <a:pt x="207799" y="576131"/>
                  <a:pt x="203166" y="578816"/>
                  <a:pt x="197862" y="580629"/>
                </a:cubicBezTo>
                <a:cubicBezTo>
                  <a:pt x="192559" y="582442"/>
                  <a:pt x="187187" y="583315"/>
                  <a:pt x="181748" y="583315"/>
                </a:cubicBezTo>
                <a:cubicBezTo>
                  <a:pt x="175034" y="583315"/>
                  <a:pt x="168991" y="582240"/>
                  <a:pt x="163620" y="580092"/>
                </a:cubicBezTo>
                <a:cubicBezTo>
                  <a:pt x="158249" y="577943"/>
                  <a:pt x="154019" y="574653"/>
                  <a:pt x="150931" y="570289"/>
                </a:cubicBezTo>
                <a:cubicBezTo>
                  <a:pt x="147842" y="565925"/>
                  <a:pt x="146298" y="560487"/>
                  <a:pt x="146298" y="554041"/>
                </a:cubicBezTo>
                <a:cubicBezTo>
                  <a:pt x="146298" y="546052"/>
                  <a:pt x="148916" y="539472"/>
                  <a:pt x="154153" y="534302"/>
                </a:cubicBezTo>
                <a:cubicBezTo>
                  <a:pt x="159391" y="529132"/>
                  <a:pt x="166776" y="525641"/>
                  <a:pt x="176377" y="523761"/>
                </a:cubicBezTo>
                <a:lnTo>
                  <a:pt x="214647" y="516241"/>
                </a:lnTo>
                <a:lnTo>
                  <a:pt x="214647" y="512146"/>
                </a:lnTo>
                <a:cubicBezTo>
                  <a:pt x="214647" y="504962"/>
                  <a:pt x="212700" y="499456"/>
                  <a:pt x="208738" y="495495"/>
                </a:cubicBezTo>
                <a:cubicBezTo>
                  <a:pt x="204777" y="491534"/>
                  <a:pt x="199339" y="489587"/>
                  <a:pt x="192491" y="489587"/>
                </a:cubicBezTo>
                <a:cubicBezTo>
                  <a:pt x="186045" y="489587"/>
                  <a:pt x="180540" y="491064"/>
                  <a:pt x="175974" y="494085"/>
                </a:cubicBezTo>
                <a:cubicBezTo>
                  <a:pt x="171408" y="497106"/>
                  <a:pt x="168051" y="502008"/>
                  <a:pt x="165904" y="508722"/>
                </a:cubicBezTo>
                <a:lnTo>
                  <a:pt x="146567" y="500531"/>
                </a:lnTo>
                <a:cubicBezTo>
                  <a:pt x="149252" y="491735"/>
                  <a:pt x="154623" y="484753"/>
                  <a:pt x="162546" y="479449"/>
                </a:cubicBezTo>
                <a:cubicBezTo>
                  <a:pt x="170470" y="474212"/>
                  <a:pt x="180741" y="471526"/>
                  <a:pt x="193363" y="471526"/>
                </a:cubicBezTo>
                <a:close/>
                <a:moveTo>
                  <a:pt x="1395847" y="471459"/>
                </a:moveTo>
                <a:cubicBezTo>
                  <a:pt x="1403434" y="471459"/>
                  <a:pt x="1410282" y="472936"/>
                  <a:pt x="1416392" y="475890"/>
                </a:cubicBezTo>
                <a:cubicBezTo>
                  <a:pt x="1422502" y="478844"/>
                  <a:pt x="1427336" y="483209"/>
                  <a:pt x="1430894" y="489117"/>
                </a:cubicBezTo>
                <a:cubicBezTo>
                  <a:pt x="1434453" y="495025"/>
                  <a:pt x="1436265" y="502478"/>
                  <a:pt x="1436265" y="511475"/>
                </a:cubicBezTo>
                <a:lnTo>
                  <a:pt x="1436265" y="581099"/>
                </a:lnTo>
                <a:lnTo>
                  <a:pt x="1413303" y="581099"/>
                </a:lnTo>
                <a:lnTo>
                  <a:pt x="1413303" y="518591"/>
                </a:lnTo>
                <a:cubicBezTo>
                  <a:pt x="1413303" y="507983"/>
                  <a:pt x="1411088" y="500665"/>
                  <a:pt x="1406724" y="496569"/>
                </a:cubicBezTo>
                <a:cubicBezTo>
                  <a:pt x="1402359" y="492474"/>
                  <a:pt x="1396854" y="490460"/>
                  <a:pt x="1390274" y="490460"/>
                </a:cubicBezTo>
                <a:cubicBezTo>
                  <a:pt x="1385507" y="490460"/>
                  <a:pt x="1380942" y="491601"/>
                  <a:pt x="1376510" y="493817"/>
                </a:cubicBezTo>
                <a:cubicBezTo>
                  <a:pt x="1372079" y="496032"/>
                  <a:pt x="1368386" y="499591"/>
                  <a:pt x="1365432" y="504425"/>
                </a:cubicBezTo>
                <a:cubicBezTo>
                  <a:pt x="1362478" y="509259"/>
                  <a:pt x="1361001" y="515772"/>
                  <a:pt x="1361001" y="523963"/>
                </a:cubicBezTo>
                <a:lnTo>
                  <a:pt x="1361001" y="581099"/>
                </a:lnTo>
                <a:lnTo>
                  <a:pt x="1338039" y="581099"/>
                </a:lnTo>
                <a:lnTo>
                  <a:pt x="1338039" y="473675"/>
                </a:lnTo>
                <a:lnTo>
                  <a:pt x="1358450" y="473675"/>
                </a:lnTo>
                <a:lnTo>
                  <a:pt x="1359457" y="492474"/>
                </a:lnTo>
                <a:cubicBezTo>
                  <a:pt x="1361135" y="488983"/>
                  <a:pt x="1363217" y="485827"/>
                  <a:pt x="1365634" y="483209"/>
                </a:cubicBezTo>
                <a:cubicBezTo>
                  <a:pt x="1369461" y="479113"/>
                  <a:pt x="1373959" y="476159"/>
                  <a:pt x="1379196" y="474279"/>
                </a:cubicBezTo>
                <a:cubicBezTo>
                  <a:pt x="1384433" y="472399"/>
                  <a:pt x="1389939" y="471459"/>
                  <a:pt x="1395847" y="471459"/>
                </a:cubicBezTo>
                <a:close/>
                <a:moveTo>
                  <a:pt x="78285" y="439299"/>
                </a:moveTo>
                <a:lnTo>
                  <a:pt x="101516" y="439299"/>
                </a:lnTo>
                <a:lnTo>
                  <a:pt x="101516" y="530811"/>
                </a:lnTo>
                <a:cubicBezTo>
                  <a:pt x="101516" y="547261"/>
                  <a:pt x="96950" y="560084"/>
                  <a:pt x="87886" y="569350"/>
                </a:cubicBezTo>
                <a:cubicBezTo>
                  <a:pt x="78755" y="578548"/>
                  <a:pt x="66133" y="583181"/>
                  <a:pt x="49952" y="583181"/>
                </a:cubicBezTo>
                <a:cubicBezTo>
                  <a:pt x="38404" y="583181"/>
                  <a:pt x="28937" y="581032"/>
                  <a:pt x="21619" y="576735"/>
                </a:cubicBezTo>
                <a:cubicBezTo>
                  <a:pt x="14300" y="572438"/>
                  <a:pt x="9265" y="566396"/>
                  <a:pt x="6378" y="558607"/>
                </a:cubicBezTo>
                <a:cubicBezTo>
                  <a:pt x="3558" y="550819"/>
                  <a:pt x="3021" y="541755"/>
                  <a:pt x="4901" y="531416"/>
                </a:cubicBezTo>
                <a:lnTo>
                  <a:pt x="27057" y="527320"/>
                </a:lnTo>
                <a:cubicBezTo>
                  <a:pt x="25378" y="539674"/>
                  <a:pt x="26318" y="548738"/>
                  <a:pt x="29877" y="554512"/>
                </a:cubicBezTo>
                <a:cubicBezTo>
                  <a:pt x="33502" y="560353"/>
                  <a:pt x="40216" y="563240"/>
                  <a:pt x="50086" y="563240"/>
                </a:cubicBezTo>
                <a:cubicBezTo>
                  <a:pt x="60829" y="563240"/>
                  <a:pt x="68214" y="560152"/>
                  <a:pt x="72310" y="553908"/>
                </a:cubicBezTo>
                <a:cubicBezTo>
                  <a:pt x="76405" y="547663"/>
                  <a:pt x="78419" y="538532"/>
                  <a:pt x="78419" y="526514"/>
                </a:cubicBezTo>
                <a:lnTo>
                  <a:pt x="78285" y="526514"/>
                </a:lnTo>
                <a:close/>
                <a:moveTo>
                  <a:pt x="215721" y="430705"/>
                </a:moveTo>
                <a:cubicBezTo>
                  <a:pt x="220018" y="430705"/>
                  <a:pt x="223442" y="431914"/>
                  <a:pt x="225927" y="434331"/>
                </a:cubicBezTo>
                <a:cubicBezTo>
                  <a:pt x="228411" y="436748"/>
                  <a:pt x="229686" y="440172"/>
                  <a:pt x="229686" y="444200"/>
                </a:cubicBezTo>
                <a:cubicBezTo>
                  <a:pt x="229686" y="448229"/>
                  <a:pt x="228411" y="451518"/>
                  <a:pt x="225927" y="454003"/>
                </a:cubicBezTo>
                <a:cubicBezTo>
                  <a:pt x="223442" y="456487"/>
                  <a:pt x="220018" y="457763"/>
                  <a:pt x="215721" y="457763"/>
                </a:cubicBezTo>
                <a:cubicBezTo>
                  <a:pt x="211424" y="457763"/>
                  <a:pt x="208000" y="456487"/>
                  <a:pt x="205517" y="454003"/>
                </a:cubicBezTo>
                <a:cubicBezTo>
                  <a:pt x="203032" y="451451"/>
                  <a:pt x="201756" y="448363"/>
                  <a:pt x="201756" y="444200"/>
                </a:cubicBezTo>
                <a:cubicBezTo>
                  <a:pt x="201756" y="440038"/>
                  <a:pt x="203032" y="436748"/>
                  <a:pt x="205517" y="434331"/>
                </a:cubicBezTo>
                <a:cubicBezTo>
                  <a:pt x="208000" y="431914"/>
                  <a:pt x="211424" y="430705"/>
                  <a:pt x="215721" y="430705"/>
                </a:cubicBezTo>
                <a:close/>
                <a:moveTo>
                  <a:pt x="172281" y="430705"/>
                </a:moveTo>
                <a:cubicBezTo>
                  <a:pt x="176578" y="430705"/>
                  <a:pt x="180002" y="431914"/>
                  <a:pt x="182487" y="434331"/>
                </a:cubicBezTo>
                <a:cubicBezTo>
                  <a:pt x="184971" y="436748"/>
                  <a:pt x="186246" y="440172"/>
                  <a:pt x="186246" y="444200"/>
                </a:cubicBezTo>
                <a:cubicBezTo>
                  <a:pt x="186246" y="448229"/>
                  <a:pt x="184971" y="451518"/>
                  <a:pt x="182487" y="454003"/>
                </a:cubicBezTo>
                <a:cubicBezTo>
                  <a:pt x="180002" y="456487"/>
                  <a:pt x="176377" y="457763"/>
                  <a:pt x="172281" y="457763"/>
                </a:cubicBezTo>
                <a:cubicBezTo>
                  <a:pt x="168186" y="457763"/>
                  <a:pt x="164761" y="456487"/>
                  <a:pt x="162210" y="454003"/>
                </a:cubicBezTo>
                <a:cubicBezTo>
                  <a:pt x="159592" y="451451"/>
                  <a:pt x="158316" y="448363"/>
                  <a:pt x="158316" y="444200"/>
                </a:cubicBezTo>
                <a:cubicBezTo>
                  <a:pt x="158316" y="440038"/>
                  <a:pt x="159659" y="436748"/>
                  <a:pt x="162210" y="434331"/>
                </a:cubicBezTo>
                <a:cubicBezTo>
                  <a:pt x="164761" y="431914"/>
                  <a:pt x="167984" y="430705"/>
                  <a:pt x="172281" y="430705"/>
                </a:cubicBezTo>
                <a:close/>
                <a:moveTo>
                  <a:pt x="1642251" y="427012"/>
                </a:moveTo>
                <a:cubicBezTo>
                  <a:pt x="1647085" y="427012"/>
                  <a:pt x="1650912" y="428221"/>
                  <a:pt x="1653531" y="430638"/>
                </a:cubicBezTo>
                <a:cubicBezTo>
                  <a:pt x="1656149" y="433122"/>
                  <a:pt x="1657492" y="436613"/>
                  <a:pt x="1657492" y="441179"/>
                </a:cubicBezTo>
                <a:cubicBezTo>
                  <a:pt x="1657492" y="445744"/>
                  <a:pt x="1656216" y="449303"/>
                  <a:pt x="1653531" y="451787"/>
                </a:cubicBezTo>
                <a:cubicBezTo>
                  <a:pt x="1650912" y="454271"/>
                  <a:pt x="1647287" y="455547"/>
                  <a:pt x="1642251" y="455547"/>
                </a:cubicBezTo>
                <a:cubicBezTo>
                  <a:pt x="1637216" y="455547"/>
                  <a:pt x="1633389" y="454271"/>
                  <a:pt x="1630770" y="451787"/>
                </a:cubicBezTo>
                <a:cubicBezTo>
                  <a:pt x="1628152" y="449303"/>
                  <a:pt x="1626809" y="445744"/>
                  <a:pt x="1626809" y="441179"/>
                </a:cubicBezTo>
                <a:cubicBezTo>
                  <a:pt x="1626809" y="436613"/>
                  <a:pt x="1628085" y="433055"/>
                  <a:pt x="1630770" y="430638"/>
                </a:cubicBezTo>
                <a:cubicBezTo>
                  <a:pt x="1633389" y="428221"/>
                  <a:pt x="1637216" y="427012"/>
                  <a:pt x="1642251" y="427012"/>
                </a:cubicBezTo>
                <a:close/>
                <a:moveTo>
                  <a:pt x="541419" y="427012"/>
                </a:moveTo>
                <a:cubicBezTo>
                  <a:pt x="546321" y="427012"/>
                  <a:pt x="550080" y="428221"/>
                  <a:pt x="552699" y="430638"/>
                </a:cubicBezTo>
                <a:cubicBezTo>
                  <a:pt x="555317" y="433122"/>
                  <a:pt x="556660" y="436613"/>
                  <a:pt x="556660" y="441179"/>
                </a:cubicBezTo>
                <a:cubicBezTo>
                  <a:pt x="556660" y="445744"/>
                  <a:pt x="555317" y="449303"/>
                  <a:pt x="552699" y="451787"/>
                </a:cubicBezTo>
                <a:cubicBezTo>
                  <a:pt x="550080" y="454271"/>
                  <a:pt x="546455" y="455547"/>
                  <a:pt x="541419" y="455547"/>
                </a:cubicBezTo>
                <a:cubicBezTo>
                  <a:pt x="536384" y="455547"/>
                  <a:pt x="532557" y="454271"/>
                  <a:pt x="529938" y="451787"/>
                </a:cubicBezTo>
                <a:cubicBezTo>
                  <a:pt x="527320" y="449303"/>
                  <a:pt x="525977" y="445744"/>
                  <a:pt x="525977" y="441179"/>
                </a:cubicBezTo>
                <a:cubicBezTo>
                  <a:pt x="525977" y="436613"/>
                  <a:pt x="527253" y="433055"/>
                  <a:pt x="529938" y="430638"/>
                </a:cubicBezTo>
                <a:cubicBezTo>
                  <a:pt x="532557" y="428221"/>
                  <a:pt x="536384" y="427012"/>
                  <a:pt x="541419" y="427012"/>
                </a:cubicBezTo>
                <a:close/>
                <a:moveTo>
                  <a:pt x="1488232" y="425333"/>
                </a:moveTo>
                <a:lnTo>
                  <a:pt x="1511194" y="425333"/>
                </a:lnTo>
                <a:lnTo>
                  <a:pt x="1511194" y="526245"/>
                </a:lnTo>
                <a:lnTo>
                  <a:pt x="1562355" y="473674"/>
                </a:lnTo>
                <a:lnTo>
                  <a:pt x="1589614" y="473674"/>
                </a:lnTo>
                <a:lnTo>
                  <a:pt x="1548524" y="515704"/>
                </a:lnTo>
                <a:lnTo>
                  <a:pt x="1592232" y="581099"/>
                </a:lnTo>
                <a:lnTo>
                  <a:pt x="1565578" y="581099"/>
                </a:lnTo>
                <a:lnTo>
                  <a:pt x="1532410" y="530609"/>
                </a:lnTo>
                <a:lnTo>
                  <a:pt x="1511194" y="552631"/>
                </a:lnTo>
                <a:lnTo>
                  <a:pt x="1511194" y="581099"/>
                </a:lnTo>
                <a:lnTo>
                  <a:pt x="1488232" y="581099"/>
                </a:lnTo>
                <a:close/>
                <a:moveTo>
                  <a:pt x="605874" y="425333"/>
                </a:moveTo>
                <a:lnTo>
                  <a:pt x="628836" y="425333"/>
                </a:lnTo>
                <a:lnTo>
                  <a:pt x="628836" y="526245"/>
                </a:lnTo>
                <a:lnTo>
                  <a:pt x="679997" y="473674"/>
                </a:lnTo>
                <a:lnTo>
                  <a:pt x="707256" y="473674"/>
                </a:lnTo>
                <a:lnTo>
                  <a:pt x="666099" y="515704"/>
                </a:lnTo>
                <a:lnTo>
                  <a:pt x="709807" y="581099"/>
                </a:lnTo>
                <a:lnTo>
                  <a:pt x="683220" y="581099"/>
                </a:lnTo>
                <a:lnTo>
                  <a:pt x="650052" y="530609"/>
                </a:lnTo>
                <a:lnTo>
                  <a:pt x="628836" y="552631"/>
                </a:lnTo>
                <a:lnTo>
                  <a:pt x="628836" y="581099"/>
                </a:lnTo>
                <a:lnTo>
                  <a:pt x="605874" y="581099"/>
                </a:lnTo>
                <a:close/>
                <a:moveTo>
                  <a:pt x="451317" y="85402"/>
                </a:moveTo>
                <a:cubicBezTo>
                  <a:pt x="440238" y="85402"/>
                  <a:pt x="431242" y="88222"/>
                  <a:pt x="424259" y="93929"/>
                </a:cubicBezTo>
                <a:cubicBezTo>
                  <a:pt x="417209" y="99636"/>
                  <a:pt x="412039" y="108364"/>
                  <a:pt x="408615" y="120047"/>
                </a:cubicBezTo>
                <a:cubicBezTo>
                  <a:pt x="405258" y="131729"/>
                  <a:pt x="403513" y="147373"/>
                  <a:pt x="403513" y="165904"/>
                </a:cubicBezTo>
                <a:cubicBezTo>
                  <a:pt x="403513" y="184434"/>
                  <a:pt x="405191" y="199608"/>
                  <a:pt x="408615" y="211492"/>
                </a:cubicBezTo>
                <a:cubicBezTo>
                  <a:pt x="412039" y="223376"/>
                  <a:pt x="417276" y="232104"/>
                  <a:pt x="424259" y="237811"/>
                </a:cubicBezTo>
                <a:cubicBezTo>
                  <a:pt x="431242" y="243518"/>
                  <a:pt x="440306" y="246338"/>
                  <a:pt x="451317" y="246338"/>
                </a:cubicBezTo>
                <a:cubicBezTo>
                  <a:pt x="462328" y="246338"/>
                  <a:pt x="471391" y="243518"/>
                  <a:pt x="478374" y="237811"/>
                </a:cubicBezTo>
                <a:cubicBezTo>
                  <a:pt x="485357" y="232171"/>
                  <a:pt x="490526" y="223376"/>
                  <a:pt x="493749" y="211492"/>
                </a:cubicBezTo>
                <a:cubicBezTo>
                  <a:pt x="497039" y="199675"/>
                  <a:pt x="498650" y="184770"/>
                  <a:pt x="498650" y="165904"/>
                </a:cubicBezTo>
                <a:cubicBezTo>
                  <a:pt x="498650" y="147037"/>
                  <a:pt x="496972" y="131729"/>
                  <a:pt x="493749" y="120047"/>
                </a:cubicBezTo>
                <a:cubicBezTo>
                  <a:pt x="490459" y="108297"/>
                  <a:pt x="485357" y="99636"/>
                  <a:pt x="478374" y="93929"/>
                </a:cubicBezTo>
                <a:cubicBezTo>
                  <a:pt x="471391" y="88222"/>
                  <a:pt x="462395" y="85402"/>
                  <a:pt x="451317" y="85402"/>
                </a:cubicBezTo>
                <a:close/>
                <a:moveTo>
                  <a:pt x="1515894" y="82918"/>
                </a:moveTo>
                <a:lnTo>
                  <a:pt x="1489038" y="194640"/>
                </a:lnTo>
                <a:lnTo>
                  <a:pt x="1542213" y="194640"/>
                </a:lnTo>
                <a:close/>
                <a:moveTo>
                  <a:pt x="1448082" y="4901"/>
                </a:moveTo>
                <a:lnTo>
                  <a:pt x="1584713" y="4901"/>
                </a:lnTo>
                <a:lnTo>
                  <a:pt x="1689586" y="326906"/>
                </a:lnTo>
                <a:lnTo>
                  <a:pt x="1573433" y="326906"/>
                </a:lnTo>
                <a:lnTo>
                  <a:pt x="1558797" y="265405"/>
                </a:lnTo>
                <a:lnTo>
                  <a:pt x="1471984" y="265405"/>
                </a:lnTo>
                <a:lnTo>
                  <a:pt x="1456878" y="326906"/>
                </a:lnTo>
                <a:lnTo>
                  <a:pt x="1343679" y="326906"/>
                </a:lnTo>
                <a:close/>
                <a:moveTo>
                  <a:pt x="1205638" y="4901"/>
                </a:moveTo>
                <a:lnTo>
                  <a:pt x="1319307" y="4901"/>
                </a:lnTo>
                <a:lnTo>
                  <a:pt x="1319307" y="194237"/>
                </a:lnTo>
                <a:cubicBezTo>
                  <a:pt x="1319307" y="237811"/>
                  <a:pt x="1306349" y="271650"/>
                  <a:pt x="1280298" y="295686"/>
                </a:cubicBezTo>
                <a:cubicBezTo>
                  <a:pt x="1254248" y="319789"/>
                  <a:pt x="1216717" y="331807"/>
                  <a:pt x="1167570" y="331807"/>
                </a:cubicBezTo>
                <a:cubicBezTo>
                  <a:pt x="1131448" y="331807"/>
                  <a:pt x="1102578" y="325496"/>
                  <a:pt x="1080959" y="312807"/>
                </a:cubicBezTo>
                <a:cubicBezTo>
                  <a:pt x="1059340" y="300117"/>
                  <a:pt x="1044569" y="282661"/>
                  <a:pt x="1036579" y="260571"/>
                </a:cubicBezTo>
                <a:cubicBezTo>
                  <a:pt x="1028589" y="238482"/>
                  <a:pt x="1026709" y="213439"/>
                  <a:pt x="1030939" y="185441"/>
                </a:cubicBezTo>
                <a:lnTo>
                  <a:pt x="1143668" y="166441"/>
                </a:lnTo>
                <a:cubicBezTo>
                  <a:pt x="1139438" y="196989"/>
                  <a:pt x="1139975" y="217937"/>
                  <a:pt x="1145346" y="229351"/>
                </a:cubicBezTo>
                <a:cubicBezTo>
                  <a:pt x="1150718" y="240698"/>
                  <a:pt x="1160050" y="246405"/>
                  <a:pt x="1173411" y="246405"/>
                </a:cubicBezTo>
                <a:cubicBezTo>
                  <a:pt x="1184422" y="246405"/>
                  <a:pt x="1192546" y="241705"/>
                  <a:pt x="1197783" y="232238"/>
                </a:cubicBezTo>
                <a:cubicBezTo>
                  <a:pt x="1202953" y="222838"/>
                  <a:pt x="1205571" y="207396"/>
                  <a:pt x="1205571" y="185911"/>
                </a:cubicBezTo>
                <a:lnTo>
                  <a:pt x="1205638" y="185911"/>
                </a:lnTo>
                <a:close/>
                <a:moveTo>
                  <a:pt x="665494" y="4901"/>
                </a:moveTo>
                <a:lnTo>
                  <a:pt x="779163" y="4901"/>
                </a:lnTo>
                <a:lnTo>
                  <a:pt x="779163" y="123471"/>
                </a:lnTo>
                <a:lnTo>
                  <a:pt x="867452" y="123471"/>
                </a:lnTo>
                <a:lnTo>
                  <a:pt x="867452" y="4901"/>
                </a:lnTo>
                <a:lnTo>
                  <a:pt x="981188" y="4901"/>
                </a:lnTo>
                <a:lnTo>
                  <a:pt x="981188" y="326906"/>
                </a:lnTo>
                <a:lnTo>
                  <a:pt x="867452" y="326906"/>
                </a:lnTo>
                <a:lnTo>
                  <a:pt x="867452" y="206859"/>
                </a:lnTo>
                <a:lnTo>
                  <a:pt x="779163" y="206859"/>
                </a:lnTo>
                <a:lnTo>
                  <a:pt x="779163" y="326906"/>
                </a:lnTo>
                <a:lnTo>
                  <a:pt x="665494" y="326906"/>
                </a:lnTo>
                <a:close/>
                <a:moveTo>
                  <a:pt x="0" y="4901"/>
                </a:moveTo>
                <a:lnTo>
                  <a:pt x="113669" y="4901"/>
                </a:lnTo>
                <a:lnTo>
                  <a:pt x="113669" y="243451"/>
                </a:lnTo>
                <a:lnTo>
                  <a:pt x="259564" y="243451"/>
                </a:lnTo>
                <a:lnTo>
                  <a:pt x="259564" y="326906"/>
                </a:lnTo>
                <a:lnTo>
                  <a:pt x="0" y="326906"/>
                </a:lnTo>
                <a:close/>
                <a:moveTo>
                  <a:pt x="451317" y="0"/>
                </a:moveTo>
                <a:cubicBezTo>
                  <a:pt x="485491" y="0"/>
                  <a:pt x="514764" y="6513"/>
                  <a:pt x="539136" y="19538"/>
                </a:cubicBezTo>
                <a:cubicBezTo>
                  <a:pt x="563575" y="32563"/>
                  <a:pt x="582240" y="51429"/>
                  <a:pt x="595265" y="76137"/>
                </a:cubicBezTo>
                <a:cubicBezTo>
                  <a:pt x="608291" y="100845"/>
                  <a:pt x="614803" y="130789"/>
                  <a:pt x="614803" y="165904"/>
                </a:cubicBezTo>
                <a:cubicBezTo>
                  <a:pt x="614803" y="201018"/>
                  <a:pt x="608291" y="230963"/>
                  <a:pt x="595265" y="255670"/>
                </a:cubicBezTo>
                <a:cubicBezTo>
                  <a:pt x="582240" y="280378"/>
                  <a:pt x="563508" y="299244"/>
                  <a:pt x="539136" y="312270"/>
                </a:cubicBezTo>
                <a:cubicBezTo>
                  <a:pt x="514764" y="325295"/>
                  <a:pt x="485088" y="331807"/>
                  <a:pt x="451317" y="331807"/>
                </a:cubicBezTo>
                <a:cubicBezTo>
                  <a:pt x="417545" y="331807"/>
                  <a:pt x="388339" y="325295"/>
                  <a:pt x="363766" y="312270"/>
                </a:cubicBezTo>
                <a:cubicBezTo>
                  <a:pt x="339192" y="299244"/>
                  <a:pt x="320326" y="280378"/>
                  <a:pt x="307166" y="255670"/>
                </a:cubicBezTo>
                <a:cubicBezTo>
                  <a:pt x="294007" y="230963"/>
                  <a:pt x="287427" y="201018"/>
                  <a:pt x="287427" y="165904"/>
                </a:cubicBezTo>
                <a:cubicBezTo>
                  <a:pt x="287427" y="130789"/>
                  <a:pt x="294007" y="100845"/>
                  <a:pt x="307166" y="76137"/>
                </a:cubicBezTo>
                <a:cubicBezTo>
                  <a:pt x="320326" y="51429"/>
                  <a:pt x="339192" y="32563"/>
                  <a:pt x="363766" y="19538"/>
                </a:cubicBezTo>
                <a:cubicBezTo>
                  <a:pt x="388272" y="6513"/>
                  <a:pt x="417142" y="0"/>
                  <a:pt x="451317" y="0"/>
                </a:cubicBezTo>
                <a:close/>
              </a:path>
            </a:pathLst>
          </a:custGeom>
          <a:solidFill>
            <a:schemeClr val="tx1"/>
          </a:solidFill>
          <a:ln w="669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462182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382123C-9466-5D1E-5F55-448EC4A4F6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6522BFE9-C062-BC59-CC96-9B7EA1E7C3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0409BC0-56DD-7E78-0E77-E664B0D9C3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E6F7F-3186-4C22-9838-ED66FF4C7FE5}" type="datetime1">
              <a:rPr lang="en-GB" smtClean="0"/>
              <a:t>16/09/2026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07960D4-688C-5029-7ACA-117A20957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724284A-4142-F431-370E-AF83FFCDD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0B45A-2FC5-4F66-84B7-B6ADD88502F9}" type="slidenum">
              <a:rPr lang="en-GB" smtClean="0"/>
              <a:t>‹#›</a:t>
            </a:fld>
            <a:endParaRPr lang="en-GB"/>
          </a:p>
        </p:txBody>
      </p:sp>
      <p:sp>
        <p:nvSpPr>
          <p:cNvPr id="7" name="Vapaamuotoinen: Muoto 6">
            <a:extLst>
              <a:ext uri="{FF2B5EF4-FFF2-40B4-BE49-F238E27FC236}">
                <a16:creationId xmlns:a16="http://schemas.microsoft.com/office/drawing/2014/main" id="{D1AFB57D-2BBC-09E3-9351-2153A3079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81642" y="5998542"/>
            <a:ext cx="1689586" cy="626150"/>
          </a:xfrm>
          <a:custGeom>
            <a:avLst/>
            <a:gdLst>
              <a:gd name="connsiteX0" fmla="*/ 808705 w 1689586"/>
              <a:gd name="connsiteY0" fmla="*/ 532221 h 626150"/>
              <a:gd name="connsiteX1" fmla="*/ 781647 w 1689586"/>
              <a:gd name="connsiteY1" fmla="*/ 537793 h 626150"/>
              <a:gd name="connsiteX2" fmla="*/ 768085 w 1689586"/>
              <a:gd name="connsiteY2" fmla="*/ 542762 h 626150"/>
              <a:gd name="connsiteX3" fmla="*/ 763587 w 1689586"/>
              <a:gd name="connsiteY3" fmla="*/ 552229 h 626150"/>
              <a:gd name="connsiteX4" fmla="*/ 768219 w 1689586"/>
              <a:gd name="connsiteY4" fmla="*/ 561763 h 626150"/>
              <a:gd name="connsiteX5" fmla="*/ 780573 w 1689586"/>
              <a:gd name="connsiteY5" fmla="*/ 565321 h 626150"/>
              <a:gd name="connsiteX6" fmla="*/ 790980 w 1689586"/>
              <a:gd name="connsiteY6" fmla="*/ 564045 h 626150"/>
              <a:gd name="connsiteX7" fmla="*/ 800111 w 1689586"/>
              <a:gd name="connsiteY7" fmla="*/ 559883 h 626150"/>
              <a:gd name="connsiteX8" fmla="*/ 806422 w 1689586"/>
              <a:gd name="connsiteY8" fmla="*/ 552363 h 626150"/>
              <a:gd name="connsiteX9" fmla="*/ 806422 w 1689586"/>
              <a:gd name="connsiteY9" fmla="*/ 552296 h 626150"/>
              <a:gd name="connsiteX10" fmla="*/ 808705 w 1689586"/>
              <a:gd name="connsiteY10" fmla="*/ 541218 h 626150"/>
              <a:gd name="connsiteX11" fmla="*/ 214647 w 1689586"/>
              <a:gd name="connsiteY11" fmla="*/ 532221 h 626150"/>
              <a:gd name="connsiteX12" fmla="*/ 187589 w 1689586"/>
              <a:gd name="connsiteY12" fmla="*/ 537793 h 626150"/>
              <a:gd name="connsiteX13" fmla="*/ 174027 w 1689586"/>
              <a:gd name="connsiteY13" fmla="*/ 542762 h 626150"/>
              <a:gd name="connsiteX14" fmla="*/ 169529 w 1689586"/>
              <a:gd name="connsiteY14" fmla="*/ 552229 h 626150"/>
              <a:gd name="connsiteX15" fmla="*/ 174161 w 1689586"/>
              <a:gd name="connsiteY15" fmla="*/ 561763 h 626150"/>
              <a:gd name="connsiteX16" fmla="*/ 186515 w 1689586"/>
              <a:gd name="connsiteY16" fmla="*/ 565321 h 626150"/>
              <a:gd name="connsiteX17" fmla="*/ 196923 w 1689586"/>
              <a:gd name="connsiteY17" fmla="*/ 564045 h 626150"/>
              <a:gd name="connsiteX18" fmla="*/ 206053 w 1689586"/>
              <a:gd name="connsiteY18" fmla="*/ 559883 h 626150"/>
              <a:gd name="connsiteX19" fmla="*/ 212364 w 1689586"/>
              <a:gd name="connsiteY19" fmla="*/ 552363 h 626150"/>
              <a:gd name="connsiteX20" fmla="*/ 212364 w 1689586"/>
              <a:gd name="connsiteY20" fmla="*/ 552296 h 626150"/>
              <a:gd name="connsiteX21" fmla="*/ 214647 w 1689586"/>
              <a:gd name="connsiteY21" fmla="*/ 541218 h 626150"/>
              <a:gd name="connsiteX22" fmla="*/ 1089217 w 1689586"/>
              <a:gd name="connsiteY22" fmla="*/ 489990 h 626150"/>
              <a:gd name="connsiteX23" fmla="*/ 1073439 w 1689586"/>
              <a:gd name="connsiteY23" fmla="*/ 494622 h 626150"/>
              <a:gd name="connsiteX24" fmla="*/ 1062898 w 1689586"/>
              <a:gd name="connsiteY24" fmla="*/ 507513 h 626150"/>
              <a:gd name="connsiteX25" fmla="*/ 1059138 w 1689586"/>
              <a:gd name="connsiteY25" fmla="*/ 527387 h 626150"/>
              <a:gd name="connsiteX26" fmla="*/ 1062763 w 1689586"/>
              <a:gd name="connsiteY26" fmla="*/ 547126 h 626150"/>
              <a:gd name="connsiteX27" fmla="*/ 1073103 w 1689586"/>
              <a:gd name="connsiteY27" fmla="*/ 560017 h 626150"/>
              <a:gd name="connsiteX28" fmla="*/ 1088814 w 1689586"/>
              <a:gd name="connsiteY28" fmla="*/ 564515 h 626150"/>
              <a:gd name="connsiteX29" fmla="*/ 1110634 w 1689586"/>
              <a:gd name="connsiteY29" fmla="*/ 554646 h 626150"/>
              <a:gd name="connsiteX30" fmla="*/ 1110567 w 1689586"/>
              <a:gd name="connsiteY30" fmla="*/ 554646 h 626150"/>
              <a:gd name="connsiteX31" fmla="*/ 1118423 w 1689586"/>
              <a:gd name="connsiteY31" fmla="*/ 527387 h 626150"/>
              <a:gd name="connsiteX32" fmla="*/ 1110702 w 1689586"/>
              <a:gd name="connsiteY32" fmla="*/ 499993 h 626150"/>
              <a:gd name="connsiteX33" fmla="*/ 1089217 w 1689586"/>
              <a:gd name="connsiteY33" fmla="*/ 489990 h 626150"/>
              <a:gd name="connsiteX34" fmla="*/ 1630636 w 1689586"/>
              <a:gd name="connsiteY34" fmla="*/ 473674 h 626150"/>
              <a:gd name="connsiteX35" fmla="*/ 1653598 w 1689586"/>
              <a:gd name="connsiteY35" fmla="*/ 473674 h 626150"/>
              <a:gd name="connsiteX36" fmla="*/ 1653598 w 1689586"/>
              <a:gd name="connsiteY36" fmla="*/ 581099 h 626150"/>
              <a:gd name="connsiteX37" fmla="*/ 1630636 w 1689586"/>
              <a:gd name="connsiteY37" fmla="*/ 581099 h 626150"/>
              <a:gd name="connsiteX38" fmla="*/ 529804 w 1689586"/>
              <a:gd name="connsiteY38" fmla="*/ 473674 h 626150"/>
              <a:gd name="connsiteX39" fmla="*/ 552766 w 1689586"/>
              <a:gd name="connsiteY39" fmla="*/ 473674 h 626150"/>
              <a:gd name="connsiteX40" fmla="*/ 552766 w 1689586"/>
              <a:gd name="connsiteY40" fmla="*/ 581099 h 626150"/>
              <a:gd name="connsiteX41" fmla="*/ 529804 w 1689586"/>
              <a:gd name="connsiteY41" fmla="*/ 581099 h 626150"/>
              <a:gd name="connsiteX42" fmla="*/ 382162 w 1689586"/>
              <a:gd name="connsiteY42" fmla="*/ 473674 h 626150"/>
              <a:gd name="connsiteX43" fmla="*/ 407340 w 1689586"/>
              <a:gd name="connsiteY43" fmla="*/ 473674 h 626150"/>
              <a:gd name="connsiteX44" fmla="*/ 437821 w 1689586"/>
              <a:gd name="connsiteY44" fmla="*/ 561091 h 626150"/>
              <a:gd name="connsiteX45" fmla="*/ 468974 w 1689586"/>
              <a:gd name="connsiteY45" fmla="*/ 473674 h 626150"/>
              <a:gd name="connsiteX46" fmla="*/ 493078 w 1689586"/>
              <a:gd name="connsiteY46" fmla="*/ 473674 h 626150"/>
              <a:gd name="connsiteX47" fmla="*/ 450309 w 1689586"/>
              <a:gd name="connsiteY47" fmla="*/ 581099 h 626150"/>
              <a:gd name="connsiteX48" fmla="*/ 425132 w 1689586"/>
              <a:gd name="connsiteY48" fmla="*/ 581099 h 626150"/>
              <a:gd name="connsiteX49" fmla="*/ 1187242 w 1689586"/>
              <a:gd name="connsiteY49" fmla="*/ 473607 h 626150"/>
              <a:gd name="connsiteX50" fmla="*/ 1210204 w 1689586"/>
              <a:gd name="connsiteY50" fmla="*/ 473607 h 626150"/>
              <a:gd name="connsiteX51" fmla="*/ 1210204 w 1689586"/>
              <a:gd name="connsiteY51" fmla="*/ 538733 h 626150"/>
              <a:gd name="connsiteX52" fmla="*/ 1216448 w 1689586"/>
              <a:gd name="connsiteY52" fmla="*/ 558808 h 626150"/>
              <a:gd name="connsiteX53" fmla="*/ 1233837 w 1689586"/>
              <a:gd name="connsiteY53" fmla="*/ 564314 h 626150"/>
              <a:gd name="connsiteX54" fmla="*/ 1244244 w 1689586"/>
              <a:gd name="connsiteY54" fmla="*/ 562501 h 626150"/>
              <a:gd name="connsiteX55" fmla="*/ 1253375 w 1689586"/>
              <a:gd name="connsiteY55" fmla="*/ 556727 h 626150"/>
              <a:gd name="connsiteX56" fmla="*/ 1259686 w 1689586"/>
              <a:gd name="connsiteY56" fmla="*/ 546521 h 626150"/>
              <a:gd name="connsiteX57" fmla="*/ 1261969 w 1689586"/>
              <a:gd name="connsiteY57" fmla="*/ 531885 h 626150"/>
              <a:gd name="connsiteX58" fmla="*/ 1262103 w 1689586"/>
              <a:gd name="connsiteY58" fmla="*/ 531885 h 626150"/>
              <a:gd name="connsiteX59" fmla="*/ 1262103 w 1689586"/>
              <a:gd name="connsiteY59" fmla="*/ 473674 h 626150"/>
              <a:gd name="connsiteX60" fmla="*/ 1285065 w 1689586"/>
              <a:gd name="connsiteY60" fmla="*/ 473674 h 626150"/>
              <a:gd name="connsiteX61" fmla="*/ 1285065 w 1689586"/>
              <a:gd name="connsiteY61" fmla="*/ 581099 h 626150"/>
              <a:gd name="connsiteX62" fmla="*/ 1264856 w 1689586"/>
              <a:gd name="connsiteY62" fmla="*/ 581099 h 626150"/>
              <a:gd name="connsiteX63" fmla="*/ 1263782 w 1689586"/>
              <a:gd name="connsiteY63" fmla="*/ 563709 h 626150"/>
              <a:gd name="connsiteX64" fmla="*/ 1248743 w 1689586"/>
              <a:gd name="connsiteY64" fmla="*/ 578547 h 626150"/>
              <a:gd name="connsiteX65" fmla="*/ 1226385 w 1689586"/>
              <a:gd name="connsiteY65" fmla="*/ 583247 h 626150"/>
              <a:gd name="connsiteX66" fmla="*/ 1206914 w 1689586"/>
              <a:gd name="connsiteY66" fmla="*/ 579353 h 626150"/>
              <a:gd name="connsiteX67" fmla="*/ 1192613 w 1689586"/>
              <a:gd name="connsiteY67" fmla="*/ 566865 h 626150"/>
              <a:gd name="connsiteX68" fmla="*/ 1187242 w 1689586"/>
              <a:gd name="connsiteY68" fmla="*/ 544507 h 626150"/>
              <a:gd name="connsiteX69" fmla="*/ 885379 w 1689586"/>
              <a:gd name="connsiteY69" fmla="*/ 473607 h 626150"/>
              <a:gd name="connsiteX70" fmla="*/ 908341 w 1689586"/>
              <a:gd name="connsiteY70" fmla="*/ 473607 h 626150"/>
              <a:gd name="connsiteX71" fmla="*/ 908341 w 1689586"/>
              <a:gd name="connsiteY71" fmla="*/ 538733 h 626150"/>
              <a:gd name="connsiteX72" fmla="*/ 914585 w 1689586"/>
              <a:gd name="connsiteY72" fmla="*/ 558808 h 626150"/>
              <a:gd name="connsiteX73" fmla="*/ 931974 w 1689586"/>
              <a:gd name="connsiteY73" fmla="*/ 564314 h 626150"/>
              <a:gd name="connsiteX74" fmla="*/ 942381 w 1689586"/>
              <a:gd name="connsiteY74" fmla="*/ 562501 h 626150"/>
              <a:gd name="connsiteX75" fmla="*/ 951512 w 1689586"/>
              <a:gd name="connsiteY75" fmla="*/ 556727 h 626150"/>
              <a:gd name="connsiteX76" fmla="*/ 957823 w 1689586"/>
              <a:gd name="connsiteY76" fmla="*/ 546521 h 626150"/>
              <a:gd name="connsiteX77" fmla="*/ 960106 w 1689586"/>
              <a:gd name="connsiteY77" fmla="*/ 531885 h 626150"/>
              <a:gd name="connsiteX78" fmla="*/ 960241 w 1689586"/>
              <a:gd name="connsiteY78" fmla="*/ 531885 h 626150"/>
              <a:gd name="connsiteX79" fmla="*/ 960241 w 1689586"/>
              <a:gd name="connsiteY79" fmla="*/ 473674 h 626150"/>
              <a:gd name="connsiteX80" fmla="*/ 983202 w 1689586"/>
              <a:gd name="connsiteY80" fmla="*/ 473674 h 626150"/>
              <a:gd name="connsiteX81" fmla="*/ 983202 w 1689586"/>
              <a:gd name="connsiteY81" fmla="*/ 581099 h 626150"/>
              <a:gd name="connsiteX82" fmla="*/ 962993 w 1689586"/>
              <a:gd name="connsiteY82" fmla="*/ 581099 h 626150"/>
              <a:gd name="connsiteX83" fmla="*/ 961919 w 1689586"/>
              <a:gd name="connsiteY83" fmla="*/ 563709 h 626150"/>
              <a:gd name="connsiteX84" fmla="*/ 946880 w 1689586"/>
              <a:gd name="connsiteY84" fmla="*/ 578547 h 626150"/>
              <a:gd name="connsiteX85" fmla="*/ 924522 w 1689586"/>
              <a:gd name="connsiteY85" fmla="*/ 583247 h 626150"/>
              <a:gd name="connsiteX86" fmla="*/ 905051 w 1689586"/>
              <a:gd name="connsiteY86" fmla="*/ 579353 h 626150"/>
              <a:gd name="connsiteX87" fmla="*/ 890750 w 1689586"/>
              <a:gd name="connsiteY87" fmla="*/ 566865 h 626150"/>
              <a:gd name="connsiteX88" fmla="*/ 885379 w 1689586"/>
              <a:gd name="connsiteY88" fmla="*/ 544507 h 626150"/>
              <a:gd name="connsiteX89" fmla="*/ 347569 w 1689586"/>
              <a:gd name="connsiteY89" fmla="*/ 471530 h 626150"/>
              <a:gd name="connsiteX90" fmla="*/ 353963 w 1689586"/>
              <a:gd name="connsiteY90" fmla="*/ 472063 h 626150"/>
              <a:gd name="connsiteX91" fmla="*/ 359334 w 1689586"/>
              <a:gd name="connsiteY91" fmla="*/ 473674 h 626150"/>
              <a:gd name="connsiteX92" fmla="*/ 356112 w 1689586"/>
              <a:gd name="connsiteY92" fmla="*/ 493884 h 626150"/>
              <a:gd name="connsiteX93" fmla="*/ 350875 w 1689586"/>
              <a:gd name="connsiteY93" fmla="*/ 492474 h 626150"/>
              <a:gd name="connsiteX94" fmla="*/ 343019 w 1689586"/>
              <a:gd name="connsiteY94" fmla="*/ 491937 h 626150"/>
              <a:gd name="connsiteX95" fmla="*/ 329927 w 1689586"/>
              <a:gd name="connsiteY95" fmla="*/ 495495 h 626150"/>
              <a:gd name="connsiteX96" fmla="*/ 319319 w 1689586"/>
              <a:gd name="connsiteY96" fmla="*/ 506103 h 626150"/>
              <a:gd name="connsiteX97" fmla="*/ 315157 w 1689586"/>
              <a:gd name="connsiteY97" fmla="*/ 524164 h 626150"/>
              <a:gd name="connsiteX98" fmla="*/ 315157 w 1689586"/>
              <a:gd name="connsiteY98" fmla="*/ 581099 h 626150"/>
              <a:gd name="connsiteX99" fmla="*/ 292194 w 1689586"/>
              <a:gd name="connsiteY99" fmla="*/ 581099 h 626150"/>
              <a:gd name="connsiteX100" fmla="*/ 292194 w 1689586"/>
              <a:gd name="connsiteY100" fmla="*/ 473674 h 626150"/>
              <a:gd name="connsiteX101" fmla="*/ 311732 w 1689586"/>
              <a:gd name="connsiteY101" fmla="*/ 473674 h 626150"/>
              <a:gd name="connsiteX102" fmla="*/ 313880 w 1689586"/>
              <a:gd name="connsiteY102" fmla="*/ 493011 h 626150"/>
              <a:gd name="connsiteX103" fmla="*/ 326637 w 1689586"/>
              <a:gd name="connsiteY103" fmla="*/ 477032 h 626150"/>
              <a:gd name="connsiteX104" fmla="*/ 1094454 w 1689586"/>
              <a:gd name="connsiteY104" fmla="*/ 471526 h 626150"/>
              <a:gd name="connsiteX105" fmla="*/ 1118288 w 1689586"/>
              <a:gd name="connsiteY105" fmla="*/ 478173 h 626150"/>
              <a:gd name="connsiteX106" fmla="*/ 1118221 w 1689586"/>
              <a:gd name="connsiteY106" fmla="*/ 478173 h 626150"/>
              <a:gd name="connsiteX107" fmla="*/ 1135208 w 1689586"/>
              <a:gd name="connsiteY107" fmla="*/ 497174 h 626150"/>
              <a:gd name="connsiteX108" fmla="*/ 1141452 w 1689586"/>
              <a:gd name="connsiteY108" fmla="*/ 527118 h 626150"/>
              <a:gd name="connsiteX109" fmla="*/ 1135141 w 1689586"/>
              <a:gd name="connsiteY109" fmla="*/ 557331 h 626150"/>
              <a:gd name="connsiteX110" fmla="*/ 1117953 w 1689586"/>
              <a:gd name="connsiteY110" fmla="*/ 576533 h 626150"/>
              <a:gd name="connsiteX111" fmla="*/ 1093782 w 1689586"/>
              <a:gd name="connsiteY111" fmla="*/ 583180 h 626150"/>
              <a:gd name="connsiteX112" fmla="*/ 1070350 w 1689586"/>
              <a:gd name="connsiteY112" fmla="*/ 575996 h 626150"/>
              <a:gd name="connsiteX113" fmla="*/ 1059205 w 1689586"/>
              <a:gd name="connsiteY113" fmla="*/ 563240 h 626150"/>
              <a:gd name="connsiteX114" fmla="*/ 1059205 w 1689586"/>
              <a:gd name="connsiteY114" fmla="*/ 626150 h 626150"/>
              <a:gd name="connsiteX115" fmla="*/ 1036243 w 1689586"/>
              <a:gd name="connsiteY115" fmla="*/ 626150 h 626150"/>
              <a:gd name="connsiteX116" fmla="*/ 1036243 w 1689586"/>
              <a:gd name="connsiteY116" fmla="*/ 473607 h 626150"/>
              <a:gd name="connsiteX117" fmla="*/ 1056654 w 1689586"/>
              <a:gd name="connsiteY117" fmla="*/ 473607 h 626150"/>
              <a:gd name="connsiteX118" fmla="*/ 1057795 w 1689586"/>
              <a:gd name="connsiteY118" fmla="*/ 494085 h 626150"/>
              <a:gd name="connsiteX119" fmla="*/ 1063301 w 1689586"/>
              <a:gd name="connsiteY119" fmla="*/ 485223 h 626150"/>
              <a:gd name="connsiteX120" fmla="*/ 1076729 w 1689586"/>
              <a:gd name="connsiteY120" fmla="*/ 475152 h 626150"/>
              <a:gd name="connsiteX121" fmla="*/ 1094454 w 1689586"/>
              <a:gd name="connsiteY121" fmla="*/ 471526 h 626150"/>
              <a:gd name="connsiteX122" fmla="*/ 787421 w 1689586"/>
              <a:gd name="connsiteY122" fmla="*/ 471526 h 626150"/>
              <a:gd name="connsiteX123" fmla="*/ 810182 w 1689586"/>
              <a:gd name="connsiteY123" fmla="*/ 475689 h 626150"/>
              <a:gd name="connsiteX124" fmla="*/ 825758 w 1689586"/>
              <a:gd name="connsiteY124" fmla="*/ 488244 h 626150"/>
              <a:gd name="connsiteX125" fmla="*/ 831465 w 1689586"/>
              <a:gd name="connsiteY125" fmla="*/ 509729 h 626150"/>
              <a:gd name="connsiteX126" fmla="*/ 831465 w 1689586"/>
              <a:gd name="connsiteY126" fmla="*/ 557667 h 626150"/>
              <a:gd name="connsiteX127" fmla="*/ 831465 w 1689586"/>
              <a:gd name="connsiteY127" fmla="*/ 557734 h 626150"/>
              <a:gd name="connsiteX128" fmla="*/ 839388 w 1689586"/>
              <a:gd name="connsiteY128" fmla="*/ 565657 h 626150"/>
              <a:gd name="connsiteX129" fmla="*/ 846908 w 1689586"/>
              <a:gd name="connsiteY129" fmla="*/ 564582 h 626150"/>
              <a:gd name="connsiteX130" fmla="*/ 845632 w 1689586"/>
              <a:gd name="connsiteY130" fmla="*/ 580495 h 626150"/>
              <a:gd name="connsiteX131" fmla="*/ 833144 w 1689586"/>
              <a:gd name="connsiteY131" fmla="*/ 582845 h 626150"/>
              <a:gd name="connsiteX132" fmla="*/ 820790 w 1689586"/>
              <a:gd name="connsiteY132" fmla="*/ 580360 h 626150"/>
              <a:gd name="connsiteX133" fmla="*/ 812196 w 1689586"/>
              <a:gd name="connsiteY133" fmla="*/ 572841 h 626150"/>
              <a:gd name="connsiteX134" fmla="*/ 809981 w 1689586"/>
              <a:gd name="connsiteY134" fmla="*/ 567537 h 626150"/>
              <a:gd name="connsiteX135" fmla="*/ 805885 w 1689586"/>
              <a:gd name="connsiteY135" fmla="*/ 572438 h 626150"/>
              <a:gd name="connsiteX136" fmla="*/ 791920 w 1689586"/>
              <a:gd name="connsiteY136" fmla="*/ 580629 h 626150"/>
              <a:gd name="connsiteX137" fmla="*/ 775806 w 1689586"/>
              <a:gd name="connsiteY137" fmla="*/ 583315 h 626150"/>
              <a:gd name="connsiteX138" fmla="*/ 757678 w 1689586"/>
              <a:gd name="connsiteY138" fmla="*/ 580092 h 626150"/>
              <a:gd name="connsiteX139" fmla="*/ 744989 w 1689586"/>
              <a:gd name="connsiteY139" fmla="*/ 570289 h 626150"/>
              <a:gd name="connsiteX140" fmla="*/ 740356 w 1689586"/>
              <a:gd name="connsiteY140" fmla="*/ 554041 h 626150"/>
              <a:gd name="connsiteX141" fmla="*/ 748211 w 1689586"/>
              <a:gd name="connsiteY141" fmla="*/ 534302 h 626150"/>
              <a:gd name="connsiteX142" fmla="*/ 770435 w 1689586"/>
              <a:gd name="connsiteY142" fmla="*/ 523761 h 626150"/>
              <a:gd name="connsiteX143" fmla="*/ 808705 w 1689586"/>
              <a:gd name="connsiteY143" fmla="*/ 516241 h 626150"/>
              <a:gd name="connsiteX144" fmla="*/ 808705 w 1689586"/>
              <a:gd name="connsiteY144" fmla="*/ 512146 h 626150"/>
              <a:gd name="connsiteX145" fmla="*/ 802797 w 1689586"/>
              <a:gd name="connsiteY145" fmla="*/ 495495 h 626150"/>
              <a:gd name="connsiteX146" fmla="*/ 786549 w 1689586"/>
              <a:gd name="connsiteY146" fmla="*/ 489587 h 626150"/>
              <a:gd name="connsiteX147" fmla="*/ 770032 w 1689586"/>
              <a:gd name="connsiteY147" fmla="*/ 494085 h 626150"/>
              <a:gd name="connsiteX148" fmla="*/ 759961 w 1689586"/>
              <a:gd name="connsiteY148" fmla="*/ 508722 h 626150"/>
              <a:gd name="connsiteX149" fmla="*/ 740625 w 1689586"/>
              <a:gd name="connsiteY149" fmla="*/ 500531 h 626150"/>
              <a:gd name="connsiteX150" fmla="*/ 756604 w 1689586"/>
              <a:gd name="connsiteY150" fmla="*/ 479449 h 626150"/>
              <a:gd name="connsiteX151" fmla="*/ 787421 w 1689586"/>
              <a:gd name="connsiteY151" fmla="*/ 471526 h 626150"/>
              <a:gd name="connsiteX152" fmla="*/ 347518 w 1689586"/>
              <a:gd name="connsiteY152" fmla="*/ 471526 h 626150"/>
              <a:gd name="connsiteX153" fmla="*/ 347585 w 1689586"/>
              <a:gd name="connsiteY153" fmla="*/ 471526 h 626150"/>
              <a:gd name="connsiteX154" fmla="*/ 347569 w 1689586"/>
              <a:gd name="connsiteY154" fmla="*/ 471530 h 626150"/>
              <a:gd name="connsiteX155" fmla="*/ 193363 w 1689586"/>
              <a:gd name="connsiteY155" fmla="*/ 471526 h 626150"/>
              <a:gd name="connsiteX156" fmla="*/ 216124 w 1689586"/>
              <a:gd name="connsiteY156" fmla="*/ 475689 h 626150"/>
              <a:gd name="connsiteX157" fmla="*/ 231700 w 1689586"/>
              <a:gd name="connsiteY157" fmla="*/ 488244 h 626150"/>
              <a:gd name="connsiteX158" fmla="*/ 237407 w 1689586"/>
              <a:gd name="connsiteY158" fmla="*/ 509729 h 626150"/>
              <a:gd name="connsiteX159" fmla="*/ 237407 w 1689586"/>
              <a:gd name="connsiteY159" fmla="*/ 557667 h 626150"/>
              <a:gd name="connsiteX160" fmla="*/ 237407 w 1689586"/>
              <a:gd name="connsiteY160" fmla="*/ 557734 h 626150"/>
              <a:gd name="connsiteX161" fmla="*/ 245330 w 1689586"/>
              <a:gd name="connsiteY161" fmla="*/ 565657 h 626150"/>
              <a:gd name="connsiteX162" fmla="*/ 252850 w 1689586"/>
              <a:gd name="connsiteY162" fmla="*/ 564582 h 626150"/>
              <a:gd name="connsiteX163" fmla="*/ 251574 w 1689586"/>
              <a:gd name="connsiteY163" fmla="*/ 580495 h 626150"/>
              <a:gd name="connsiteX164" fmla="*/ 239086 w 1689586"/>
              <a:gd name="connsiteY164" fmla="*/ 582845 h 626150"/>
              <a:gd name="connsiteX165" fmla="*/ 226732 w 1689586"/>
              <a:gd name="connsiteY165" fmla="*/ 580360 h 626150"/>
              <a:gd name="connsiteX166" fmla="*/ 218138 w 1689586"/>
              <a:gd name="connsiteY166" fmla="*/ 572841 h 626150"/>
              <a:gd name="connsiteX167" fmla="*/ 215923 w 1689586"/>
              <a:gd name="connsiteY167" fmla="*/ 567537 h 626150"/>
              <a:gd name="connsiteX168" fmla="*/ 211827 w 1689586"/>
              <a:gd name="connsiteY168" fmla="*/ 572438 h 626150"/>
              <a:gd name="connsiteX169" fmla="*/ 197862 w 1689586"/>
              <a:gd name="connsiteY169" fmla="*/ 580629 h 626150"/>
              <a:gd name="connsiteX170" fmla="*/ 181748 w 1689586"/>
              <a:gd name="connsiteY170" fmla="*/ 583315 h 626150"/>
              <a:gd name="connsiteX171" fmla="*/ 163620 w 1689586"/>
              <a:gd name="connsiteY171" fmla="*/ 580092 h 626150"/>
              <a:gd name="connsiteX172" fmla="*/ 150931 w 1689586"/>
              <a:gd name="connsiteY172" fmla="*/ 570289 h 626150"/>
              <a:gd name="connsiteX173" fmla="*/ 146298 w 1689586"/>
              <a:gd name="connsiteY173" fmla="*/ 554041 h 626150"/>
              <a:gd name="connsiteX174" fmla="*/ 154153 w 1689586"/>
              <a:gd name="connsiteY174" fmla="*/ 534302 h 626150"/>
              <a:gd name="connsiteX175" fmla="*/ 176377 w 1689586"/>
              <a:gd name="connsiteY175" fmla="*/ 523761 h 626150"/>
              <a:gd name="connsiteX176" fmla="*/ 214647 w 1689586"/>
              <a:gd name="connsiteY176" fmla="*/ 516241 h 626150"/>
              <a:gd name="connsiteX177" fmla="*/ 214647 w 1689586"/>
              <a:gd name="connsiteY177" fmla="*/ 512146 h 626150"/>
              <a:gd name="connsiteX178" fmla="*/ 208738 w 1689586"/>
              <a:gd name="connsiteY178" fmla="*/ 495495 h 626150"/>
              <a:gd name="connsiteX179" fmla="*/ 192491 w 1689586"/>
              <a:gd name="connsiteY179" fmla="*/ 489587 h 626150"/>
              <a:gd name="connsiteX180" fmla="*/ 175974 w 1689586"/>
              <a:gd name="connsiteY180" fmla="*/ 494085 h 626150"/>
              <a:gd name="connsiteX181" fmla="*/ 165904 w 1689586"/>
              <a:gd name="connsiteY181" fmla="*/ 508722 h 626150"/>
              <a:gd name="connsiteX182" fmla="*/ 146567 w 1689586"/>
              <a:gd name="connsiteY182" fmla="*/ 500531 h 626150"/>
              <a:gd name="connsiteX183" fmla="*/ 162546 w 1689586"/>
              <a:gd name="connsiteY183" fmla="*/ 479449 h 626150"/>
              <a:gd name="connsiteX184" fmla="*/ 193363 w 1689586"/>
              <a:gd name="connsiteY184" fmla="*/ 471526 h 626150"/>
              <a:gd name="connsiteX185" fmla="*/ 1395847 w 1689586"/>
              <a:gd name="connsiteY185" fmla="*/ 471459 h 626150"/>
              <a:gd name="connsiteX186" fmla="*/ 1416392 w 1689586"/>
              <a:gd name="connsiteY186" fmla="*/ 475890 h 626150"/>
              <a:gd name="connsiteX187" fmla="*/ 1430894 w 1689586"/>
              <a:gd name="connsiteY187" fmla="*/ 489117 h 626150"/>
              <a:gd name="connsiteX188" fmla="*/ 1436265 w 1689586"/>
              <a:gd name="connsiteY188" fmla="*/ 511475 h 626150"/>
              <a:gd name="connsiteX189" fmla="*/ 1436265 w 1689586"/>
              <a:gd name="connsiteY189" fmla="*/ 581099 h 626150"/>
              <a:gd name="connsiteX190" fmla="*/ 1413303 w 1689586"/>
              <a:gd name="connsiteY190" fmla="*/ 581099 h 626150"/>
              <a:gd name="connsiteX191" fmla="*/ 1413303 w 1689586"/>
              <a:gd name="connsiteY191" fmla="*/ 518591 h 626150"/>
              <a:gd name="connsiteX192" fmla="*/ 1406724 w 1689586"/>
              <a:gd name="connsiteY192" fmla="*/ 496569 h 626150"/>
              <a:gd name="connsiteX193" fmla="*/ 1390274 w 1689586"/>
              <a:gd name="connsiteY193" fmla="*/ 490460 h 626150"/>
              <a:gd name="connsiteX194" fmla="*/ 1376510 w 1689586"/>
              <a:gd name="connsiteY194" fmla="*/ 493817 h 626150"/>
              <a:gd name="connsiteX195" fmla="*/ 1365432 w 1689586"/>
              <a:gd name="connsiteY195" fmla="*/ 504425 h 626150"/>
              <a:gd name="connsiteX196" fmla="*/ 1361001 w 1689586"/>
              <a:gd name="connsiteY196" fmla="*/ 523963 h 626150"/>
              <a:gd name="connsiteX197" fmla="*/ 1361001 w 1689586"/>
              <a:gd name="connsiteY197" fmla="*/ 581099 h 626150"/>
              <a:gd name="connsiteX198" fmla="*/ 1338039 w 1689586"/>
              <a:gd name="connsiteY198" fmla="*/ 581099 h 626150"/>
              <a:gd name="connsiteX199" fmla="*/ 1338039 w 1689586"/>
              <a:gd name="connsiteY199" fmla="*/ 473675 h 626150"/>
              <a:gd name="connsiteX200" fmla="*/ 1358450 w 1689586"/>
              <a:gd name="connsiteY200" fmla="*/ 473675 h 626150"/>
              <a:gd name="connsiteX201" fmla="*/ 1359457 w 1689586"/>
              <a:gd name="connsiteY201" fmla="*/ 492474 h 626150"/>
              <a:gd name="connsiteX202" fmla="*/ 1365634 w 1689586"/>
              <a:gd name="connsiteY202" fmla="*/ 483209 h 626150"/>
              <a:gd name="connsiteX203" fmla="*/ 1379196 w 1689586"/>
              <a:gd name="connsiteY203" fmla="*/ 474279 h 626150"/>
              <a:gd name="connsiteX204" fmla="*/ 1395847 w 1689586"/>
              <a:gd name="connsiteY204" fmla="*/ 471459 h 626150"/>
              <a:gd name="connsiteX205" fmla="*/ 78285 w 1689586"/>
              <a:gd name="connsiteY205" fmla="*/ 439299 h 626150"/>
              <a:gd name="connsiteX206" fmla="*/ 101516 w 1689586"/>
              <a:gd name="connsiteY206" fmla="*/ 439299 h 626150"/>
              <a:gd name="connsiteX207" fmla="*/ 101516 w 1689586"/>
              <a:gd name="connsiteY207" fmla="*/ 530811 h 626150"/>
              <a:gd name="connsiteX208" fmla="*/ 87886 w 1689586"/>
              <a:gd name="connsiteY208" fmla="*/ 569350 h 626150"/>
              <a:gd name="connsiteX209" fmla="*/ 49952 w 1689586"/>
              <a:gd name="connsiteY209" fmla="*/ 583181 h 626150"/>
              <a:gd name="connsiteX210" fmla="*/ 21619 w 1689586"/>
              <a:gd name="connsiteY210" fmla="*/ 576735 h 626150"/>
              <a:gd name="connsiteX211" fmla="*/ 6378 w 1689586"/>
              <a:gd name="connsiteY211" fmla="*/ 558607 h 626150"/>
              <a:gd name="connsiteX212" fmla="*/ 4901 w 1689586"/>
              <a:gd name="connsiteY212" fmla="*/ 531416 h 626150"/>
              <a:gd name="connsiteX213" fmla="*/ 27057 w 1689586"/>
              <a:gd name="connsiteY213" fmla="*/ 527320 h 626150"/>
              <a:gd name="connsiteX214" fmla="*/ 29877 w 1689586"/>
              <a:gd name="connsiteY214" fmla="*/ 554512 h 626150"/>
              <a:gd name="connsiteX215" fmla="*/ 50086 w 1689586"/>
              <a:gd name="connsiteY215" fmla="*/ 563240 h 626150"/>
              <a:gd name="connsiteX216" fmla="*/ 72310 w 1689586"/>
              <a:gd name="connsiteY216" fmla="*/ 553908 h 626150"/>
              <a:gd name="connsiteX217" fmla="*/ 78419 w 1689586"/>
              <a:gd name="connsiteY217" fmla="*/ 526514 h 626150"/>
              <a:gd name="connsiteX218" fmla="*/ 78285 w 1689586"/>
              <a:gd name="connsiteY218" fmla="*/ 526514 h 626150"/>
              <a:gd name="connsiteX219" fmla="*/ 215721 w 1689586"/>
              <a:gd name="connsiteY219" fmla="*/ 430705 h 626150"/>
              <a:gd name="connsiteX220" fmla="*/ 225927 w 1689586"/>
              <a:gd name="connsiteY220" fmla="*/ 434331 h 626150"/>
              <a:gd name="connsiteX221" fmla="*/ 229686 w 1689586"/>
              <a:gd name="connsiteY221" fmla="*/ 444200 h 626150"/>
              <a:gd name="connsiteX222" fmla="*/ 225927 w 1689586"/>
              <a:gd name="connsiteY222" fmla="*/ 454003 h 626150"/>
              <a:gd name="connsiteX223" fmla="*/ 215721 w 1689586"/>
              <a:gd name="connsiteY223" fmla="*/ 457763 h 626150"/>
              <a:gd name="connsiteX224" fmla="*/ 205517 w 1689586"/>
              <a:gd name="connsiteY224" fmla="*/ 454003 h 626150"/>
              <a:gd name="connsiteX225" fmla="*/ 201756 w 1689586"/>
              <a:gd name="connsiteY225" fmla="*/ 444200 h 626150"/>
              <a:gd name="connsiteX226" fmla="*/ 205517 w 1689586"/>
              <a:gd name="connsiteY226" fmla="*/ 434331 h 626150"/>
              <a:gd name="connsiteX227" fmla="*/ 215721 w 1689586"/>
              <a:gd name="connsiteY227" fmla="*/ 430705 h 626150"/>
              <a:gd name="connsiteX228" fmla="*/ 172281 w 1689586"/>
              <a:gd name="connsiteY228" fmla="*/ 430705 h 626150"/>
              <a:gd name="connsiteX229" fmla="*/ 182487 w 1689586"/>
              <a:gd name="connsiteY229" fmla="*/ 434331 h 626150"/>
              <a:gd name="connsiteX230" fmla="*/ 186246 w 1689586"/>
              <a:gd name="connsiteY230" fmla="*/ 444200 h 626150"/>
              <a:gd name="connsiteX231" fmla="*/ 182487 w 1689586"/>
              <a:gd name="connsiteY231" fmla="*/ 454003 h 626150"/>
              <a:gd name="connsiteX232" fmla="*/ 172281 w 1689586"/>
              <a:gd name="connsiteY232" fmla="*/ 457763 h 626150"/>
              <a:gd name="connsiteX233" fmla="*/ 162210 w 1689586"/>
              <a:gd name="connsiteY233" fmla="*/ 454003 h 626150"/>
              <a:gd name="connsiteX234" fmla="*/ 158316 w 1689586"/>
              <a:gd name="connsiteY234" fmla="*/ 444200 h 626150"/>
              <a:gd name="connsiteX235" fmla="*/ 162210 w 1689586"/>
              <a:gd name="connsiteY235" fmla="*/ 434331 h 626150"/>
              <a:gd name="connsiteX236" fmla="*/ 172281 w 1689586"/>
              <a:gd name="connsiteY236" fmla="*/ 430705 h 626150"/>
              <a:gd name="connsiteX237" fmla="*/ 1642251 w 1689586"/>
              <a:gd name="connsiteY237" fmla="*/ 427012 h 626150"/>
              <a:gd name="connsiteX238" fmla="*/ 1653531 w 1689586"/>
              <a:gd name="connsiteY238" fmla="*/ 430638 h 626150"/>
              <a:gd name="connsiteX239" fmla="*/ 1657492 w 1689586"/>
              <a:gd name="connsiteY239" fmla="*/ 441179 h 626150"/>
              <a:gd name="connsiteX240" fmla="*/ 1653531 w 1689586"/>
              <a:gd name="connsiteY240" fmla="*/ 451787 h 626150"/>
              <a:gd name="connsiteX241" fmla="*/ 1642251 w 1689586"/>
              <a:gd name="connsiteY241" fmla="*/ 455547 h 626150"/>
              <a:gd name="connsiteX242" fmla="*/ 1630770 w 1689586"/>
              <a:gd name="connsiteY242" fmla="*/ 451787 h 626150"/>
              <a:gd name="connsiteX243" fmla="*/ 1626809 w 1689586"/>
              <a:gd name="connsiteY243" fmla="*/ 441179 h 626150"/>
              <a:gd name="connsiteX244" fmla="*/ 1630770 w 1689586"/>
              <a:gd name="connsiteY244" fmla="*/ 430638 h 626150"/>
              <a:gd name="connsiteX245" fmla="*/ 1642251 w 1689586"/>
              <a:gd name="connsiteY245" fmla="*/ 427012 h 626150"/>
              <a:gd name="connsiteX246" fmla="*/ 541419 w 1689586"/>
              <a:gd name="connsiteY246" fmla="*/ 427012 h 626150"/>
              <a:gd name="connsiteX247" fmla="*/ 552699 w 1689586"/>
              <a:gd name="connsiteY247" fmla="*/ 430638 h 626150"/>
              <a:gd name="connsiteX248" fmla="*/ 556660 w 1689586"/>
              <a:gd name="connsiteY248" fmla="*/ 441179 h 626150"/>
              <a:gd name="connsiteX249" fmla="*/ 552699 w 1689586"/>
              <a:gd name="connsiteY249" fmla="*/ 451787 h 626150"/>
              <a:gd name="connsiteX250" fmla="*/ 541419 w 1689586"/>
              <a:gd name="connsiteY250" fmla="*/ 455547 h 626150"/>
              <a:gd name="connsiteX251" fmla="*/ 529938 w 1689586"/>
              <a:gd name="connsiteY251" fmla="*/ 451787 h 626150"/>
              <a:gd name="connsiteX252" fmla="*/ 525977 w 1689586"/>
              <a:gd name="connsiteY252" fmla="*/ 441179 h 626150"/>
              <a:gd name="connsiteX253" fmla="*/ 529938 w 1689586"/>
              <a:gd name="connsiteY253" fmla="*/ 430638 h 626150"/>
              <a:gd name="connsiteX254" fmla="*/ 541419 w 1689586"/>
              <a:gd name="connsiteY254" fmla="*/ 427012 h 626150"/>
              <a:gd name="connsiteX255" fmla="*/ 1488232 w 1689586"/>
              <a:gd name="connsiteY255" fmla="*/ 425333 h 626150"/>
              <a:gd name="connsiteX256" fmla="*/ 1511194 w 1689586"/>
              <a:gd name="connsiteY256" fmla="*/ 425333 h 626150"/>
              <a:gd name="connsiteX257" fmla="*/ 1511194 w 1689586"/>
              <a:gd name="connsiteY257" fmla="*/ 526245 h 626150"/>
              <a:gd name="connsiteX258" fmla="*/ 1562355 w 1689586"/>
              <a:gd name="connsiteY258" fmla="*/ 473674 h 626150"/>
              <a:gd name="connsiteX259" fmla="*/ 1589614 w 1689586"/>
              <a:gd name="connsiteY259" fmla="*/ 473674 h 626150"/>
              <a:gd name="connsiteX260" fmla="*/ 1548524 w 1689586"/>
              <a:gd name="connsiteY260" fmla="*/ 515704 h 626150"/>
              <a:gd name="connsiteX261" fmla="*/ 1592232 w 1689586"/>
              <a:gd name="connsiteY261" fmla="*/ 581099 h 626150"/>
              <a:gd name="connsiteX262" fmla="*/ 1565578 w 1689586"/>
              <a:gd name="connsiteY262" fmla="*/ 581099 h 626150"/>
              <a:gd name="connsiteX263" fmla="*/ 1532410 w 1689586"/>
              <a:gd name="connsiteY263" fmla="*/ 530609 h 626150"/>
              <a:gd name="connsiteX264" fmla="*/ 1511194 w 1689586"/>
              <a:gd name="connsiteY264" fmla="*/ 552631 h 626150"/>
              <a:gd name="connsiteX265" fmla="*/ 1511194 w 1689586"/>
              <a:gd name="connsiteY265" fmla="*/ 581099 h 626150"/>
              <a:gd name="connsiteX266" fmla="*/ 1488232 w 1689586"/>
              <a:gd name="connsiteY266" fmla="*/ 581099 h 626150"/>
              <a:gd name="connsiteX267" fmla="*/ 605874 w 1689586"/>
              <a:gd name="connsiteY267" fmla="*/ 425333 h 626150"/>
              <a:gd name="connsiteX268" fmla="*/ 628836 w 1689586"/>
              <a:gd name="connsiteY268" fmla="*/ 425333 h 626150"/>
              <a:gd name="connsiteX269" fmla="*/ 628836 w 1689586"/>
              <a:gd name="connsiteY269" fmla="*/ 526245 h 626150"/>
              <a:gd name="connsiteX270" fmla="*/ 679997 w 1689586"/>
              <a:gd name="connsiteY270" fmla="*/ 473674 h 626150"/>
              <a:gd name="connsiteX271" fmla="*/ 707256 w 1689586"/>
              <a:gd name="connsiteY271" fmla="*/ 473674 h 626150"/>
              <a:gd name="connsiteX272" fmla="*/ 666099 w 1689586"/>
              <a:gd name="connsiteY272" fmla="*/ 515704 h 626150"/>
              <a:gd name="connsiteX273" fmla="*/ 709807 w 1689586"/>
              <a:gd name="connsiteY273" fmla="*/ 581099 h 626150"/>
              <a:gd name="connsiteX274" fmla="*/ 683220 w 1689586"/>
              <a:gd name="connsiteY274" fmla="*/ 581099 h 626150"/>
              <a:gd name="connsiteX275" fmla="*/ 650052 w 1689586"/>
              <a:gd name="connsiteY275" fmla="*/ 530609 h 626150"/>
              <a:gd name="connsiteX276" fmla="*/ 628836 w 1689586"/>
              <a:gd name="connsiteY276" fmla="*/ 552631 h 626150"/>
              <a:gd name="connsiteX277" fmla="*/ 628836 w 1689586"/>
              <a:gd name="connsiteY277" fmla="*/ 581099 h 626150"/>
              <a:gd name="connsiteX278" fmla="*/ 605874 w 1689586"/>
              <a:gd name="connsiteY278" fmla="*/ 581099 h 626150"/>
              <a:gd name="connsiteX279" fmla="*/ 451317 w 1689586"/>
              <a:gd name="connsiteY279" fmla="*/ 85402 h 626150"/>
              <a:gd name="connsiteX280" fmla="*/ 424259 w 1689586"/>
              <a:gd name="connsiteY280" fmla="*/ 93929 h 626150"/>
              <a:gd name="connsiteX281" fmla="*/ 408615 w 1689586"/>
              <a:gd name="connsiteY281" fmla="*/ 120047 h 626150"/>
              <a:gd name="connsiteX282" fmla="*/ 403513 w 1689586"/>
              <a:gd name="connsiteY282" fmla="*/ 165904 h 626150"/>
              <a:gd name="connsiteX283" fmla="*/ 408615 w 1689586"/>
              <a:gd name="connsiteY283" fmla="*/ 211492 h 626150"/>
              <a:gd name="connsiteX284" fmla="*/ 424259 w 1689586"/>
              <a:gd name="connsiteY284" fmla="*/ 237811 h 626150"/>
              <a:gd name="connsiteX285" fmla="*/ 451317 w 1689586"/>
              <a:gd name="connsiteY285" fmla="*/ 246338 h 626150"/>
              <a:gd name="connsiteX286" fmla="*/ 478374 w 1689586"/>
              <a:gd name="connsiteY286" fmla="*/ 237811 h 626150"/>
              <a:gd name="connsiteX287" fmla="*/ 493749 w 1689586"/>
              <a:gd name="connsiteY287" fmla="*/ 211492 h 626150"/>
              <a:gd name="connsiteX288" fmla="*/ 498650 w 1689586"/>
              <a:gd name="connsiteY288" fmla="*/ 165904 h 626150"/>
              <a:gd name="connsiteX289" fmla="*/ 493749 w 1689586"/>
              <a:gd name="connsiteY289" fmla="*/ 120047 h 626150"/>
              <a:gd name="connsiteX290" fmla="*/ 478374 w 1689586"/>
              <a:gd name="connsiteY290" fmla="*/ 93929 h 626150"/>
              <a:gd name="connsiteX291" fmla="*/ 451317 w 1689586"/>
              <a:gd name="connsiteY291" fmla="*/ 85402 h 626150"/>
              <a:gd name="connsiteX292" fmla="*/ 1515894 w 1689586"/>
              <a:gd name="connsiteY292" fmla="*/ 82918 h 626150"/>
              <a:gd name="connsiteX293" fmla="*/ 1489038 w 1689586"/>
              <a:gd name="connsiteY293" fmla="*/ 194640 h 626150"/>
              <a:gd name="connsiteX294" fmla="*/ 1542213 w 1689586"/>
              <a:gd name="connsiteY294" fmla="*/ 194640 h 626150"/>
              <a:gd name="connsiteX295" fmla="*/ 1448082 w 1689586"/>
              <a:gd name="connsiteY295" fmla="*/ 4901 h 626150"/>
              <a:gd name="connsiteX296" fmla="*/ 1584713 w 1689586"/>
              <a:gd name="connsiteY296" fmla="*/ 4901 h 626150"/>
              <a:gd name="connsiteX297" fmla="*/ 1689586 w 1689586"/>
              <a:gd name="connsiteY297" fmla="*/ 326906 h 626150"/>
              <a:gd name="connsiteX298" fmla="*/ 1573433 w 1689586"/>
              <a:gd name="connsiteY298" fmla="*/ 326906 h 626150"/>
              <a:gd name="connsiteX299" fmla="*/ 1558797 w 1689586"/>
              <a:gd name="connsiteY299" fmla="*/ 265405 h 626150"/>
              <a:gd name="connsiteX300" fmla="*/ 1471984 w 1689586"/>
              <a:gd name="connsiteY300" fmla="*/ 265405 h 626150"/>
              <a:gd name="connsiteX301" fmla="*/ 1456878 w 1689586"/>
              <a:gd name="connsiteY301" fmla="*/ 326906 h 626150"/>
              <a:gd name="connsiteX302" fmla="*/ 1343679 w 1689586"/>
              <a:gd name="connsiteY302" fmla="*/ 326906 h 626150"/>
              <a:gd name="connsiteX303" fmla="*/ 1205638 w 1689586"/>
              <a:gd name="connsiteY303" fmla="*/ 4901 h 626150"/>
              <a:gd name="connsiteX304" fmla="*/ 1319307 w 1689586"/>
              <a:gd name="connsiteY304" fmla="*/ 4901 h 626150"/>
              <a:gd name="connsiteX305" fmla="*/ 1319307 w 1689586"/>
              <a:gd name="connsiteY305" fmla="*/ 194237 h 626150"/>
              <a:gd name="connsiteX306" fmla="*/ 1280298 w 1689586"/>
              <a:gd name="connsiteY306" fmla="*/ 295686 h 626150"/>
              <a:gd name="connsiteX307" fmla="*/ 1167570 w 1689586"/>
              <a:gd name="connsiteY307" fmla="*/ 331807 h 626150"/>
              <a:gd name="connsiteX308" fmla="*/ 1080959 w 1689586"/>
              <a:gd name="connsiteY308" fmla="*/ 312807 h 626150"/>
              <a:gd name="connsiteX309" fmla="*/ 1036579 w 1689586"/>
              <a:gd name="connsiteY309" fmla="*/ 260571 h 626150"/>
              <a:gd name="connsiteX310" fmla="*/ 1030939 w 1689586"/>
              <a:gd name="connsiteY310" fmla="*/ 185441 h 626150"/>
              <a:gd name="connsiteX311" fmla="*/ 1143668 w 1689586"/>
              <a:gd name="connsiteY311" fmla="*/ 166441 h 626150"/>
              <a:gd name="connsiteX312" fmla="*/ 1145346 w 1689586"/>
              <a:gd name="connsiteY312" fmla="*/ 229351 h 626150"/>
              <a:gd name="connsiteX313" fmla="*/ 1173411 w 1689586"/>
              <a:gd name="connsiteY313" fmla="*/ 246405 h 626150"/>
              <a:gd name="connsiteX314" fmla="*/ 1197783 w 1689586"/>
              <a:gd name="connsiteY314" fmla="*/ 232238 h 626150"/>
              <a:gd name="connsiteX315" fmla="*/ 1205571 w 1689586"/>
              <a:gd name="connsiteY315" fmla="*/ 185911 h 626150"/>
              <a:gd name="connsiteX316" fmla="*/ 1205638 w 1689586"/>
              <a:gd name="connsiteY316" fmla="*/ 185911 h 626150"/>
              <a:gd name="connsiteX317" fmla="*/ 665494 w 1689586"/>
              <a:gd name="connsiteY317" fmla="*/ 4901 h 626150"/>
              <a:gd name="connsiteX318" fmla="*/ 779163 w 1689586"/>
              <a:gd name="connsiteY318" fmla="*/ 4901 h 626150"/>
              <a:gd name="connsiteX319" fmla="*/ 779163 w 1689586"/>
              <a:gd name="connsiteY319" fmla="*/ 123471 h 626150"/>
              <a:gd name="connsiteX320" fmla="*/ 867452 w 1689586"/>
              <a:gd name="connsiteY320" fmla="*/ 123471 h 626150"/>
              <a:gd name="connsiteX321" fmla="*/ 867452 w 1689586"/>
              <a:gd name="connsiteY321" fmla="*/ 4901 h 626150"/>
              <a:gd name="connsiteX322" fmla="*/ 981188 w 1689586"/>
              <a:gd name="connsiteY322" fmla="*/ 4901 h 626150"/>
              <a:gd name="connsiteX323" fmla="*/ 981188 w 1689586"/>
              <a:gd name="connsiteY323" fmla="*/ 326906 h 626150"/>
              <a:gd name="connsiteX324" fmla="*/ 867452 w 1689586"/>
              <a:gd name="connsiteY324" fmla="*/ 326906 h 626150"/>
              <a:gd name="connsiteX325" fmla="*/ 867452 w 1689586"/>
              <a:gd name="connsiteY325" fmla="*/ 206859 h 626150"/>
              <a:gd name="connsiteX326" fmla="*/ 779163 w 1689586"/>
              <a:gd name="connsiteY326" fmla="*/ 206859 h 626150"/>
              <a:gd name="connsiteX327" fmla="*/ 779163 w 1689586"/>
              <a:gd name="connsiteY327" fmla="*/ 326906 h 626150"/>
              <a:gd name="connsiteX328" fmla="*/ 665494 w 1689586"/>
              <a:gd name="connsiteY328" fmla="*/ 326906 h 626150"/>
              <a:gd name="connsiteX329" fmla="*/ 0 w 1689586"/>
              <a:gd name="connsiteY329" fmla="*/ 4901 h 626150"/>
              <a:gd name="connsiteX330" fmla="*/ 113669 w 1689586"/>
              <a:gd name="connsiteY330" fmla="*/ 4901 h 626150"/>
              <a:gd name="connsiteX331" fmla="*/ 113669 w 1689586"/>
              <a:gd name="connsiteY331" fmla="*/ 243451 h 626150"/>
              <a:gd name="connsiteX332" fmla="*/ 259564 w 1689586"/>
              <a:gd name="connsiteY332" fmla="*/ 243451 h 626150"/>
              <a:gd name="connsiteX333" fmla="*/ 259564 w 1689586"/>
              <a:gd name="connsiteY333" fmla="*/ 326906 h 626150"/>
              <a:gd name="connsiteX334" fmla="*/ 0 w 1689586"/>
              <a:gd name="connsiteY334" fmla="*/ 326906 h 626150"/>
              <a:gd name="connsiteX335" fmla="*/ 451317 w 1689586"/>
              <a:gd name="connsiteY335" fmla="*/ 0 h 626150"/>
              <a:gd name="connsiteX336" fmla="*/ 539136 w 1689586"/>
              <a:gd name="connsiteY336" fmla="*/ 19538 h 626150"/>
              <a:gd name="connsiteX337" fmla="*/ 595265 w 1689586"/>
              <a:gd name="connsiteY337" fmla="*/ 76137 h 626150"/>
              <a:gd name="connsiteX338" fmla="*/ 614803 w 1689586"/>
              <a:gd name="connsiteY338" fmla="*/ 165904 h 626150"/>
              <a:gd name="connsiteX339" fmla="*/ 595265 w 1689586"/>
              <a:gd name="connsiteY339" fmla="*/ 255670 h 626150"/>
              <a:gd name="connsiteX340" fmla="*/ 539136 w 1689586"/>
              <a:gd name="connsiteY340" fmla="*/ 312270 h 626150"/>
              <a:gd name="connsiteX341" fmla="*/ 451317 w 1689586"/>
              <a:gd name="connsiteY341" fmla="*/ 331807 h 626150"/>
              <a:gd name="connsiteX342" fmla="*/ 363766 w 1689586"/>
              <a:gd name="connsiteY342" fmla="*/ 312270 h 626150"/>
              <a:gd name="connsiteX343" fmla="*/ 307166 w 1689586"/>
              <a:gd name="connsiteY343" fmla="*/ 255670 h 626150"/>
              <a:gd name="connsiteX344" fmla="*/ 287427 w 1689586"/>
              <a:gd name="connsiteY344" fmla="*/ 165904 h 626150"/>
              <a:gd name="connsiteX345" fmla="*/ 307166 w 1689586"/>
              <a:gd name="connsiteY345" fmla="*/ 76137 h 626150"/>
              <a:gd name="connsiteX346" fmla="*/ 363766 w 1689586"/>
              <a:gd name="connsiteY346" fmla="*/ 19538 h 626150"/>
              <a:gd name="connsiteX347" fmla="*/ 451317 w 1689586"/>
              <a:gd name="connsiteY347" fmla="*/ 0 h 626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</a:cxnLst>
            <a:rect l="l" t="t" r="r" b="b"/>
            <a:pathLst>
              <a:path w="1689586" h="626150">
                <a:moveTo>
                  <a:pt x="808705" y="532221"/>
                </a:moveTo>
                <a:lnTo>
                  <a:pt x="781647" y="537793"/>
                </a:lnTo>
                <a:cubicBezTo>
                  <a:pt x="775605" y="538935"/>
                  <a:pt x="771106" y="540613"/>
                  <a:pt x="768085" y="542762"/>
                </a:cubicBezTo>
                <a:cubicBezTo>
                  <a:pt x="765064" y="544910"/>
                  <a:pt x="763587" y="548267"/>
                  <a:pt x="763587" y="552229"/>
                </a:cubicBezTo>
                <a:cubicBezTo>
                  <a:pt x="763587" y="556190"/>
                  <a:pt x="765131" y="559413"/>
                  <a:pt x="768219" y="561763"/>
                </a:cubicBezTo>
                <a:cubicBezTo>
                  <a:pt x="771308" y="564112"/>
                  <a:pt x="775403" y="565321"/>
                  <a:pt x="780573" y="565321"/>
                </a:cubicBezTo>
                <a:cubicBezTo>
                  <a:pt x="784132" y="565321"/>
                  <a:pt x="787623" y="564918"/>
                  <a:pt x="790980" y="564045"/>
                </a:cubicBezTo>
                <a:cubicBezTo>
                  <a:pt x="794337" y="563240"/>
                  <a:pt x="797358" y="561830"/>
                  <a:pt x="800111" y="559883"/>
                </a:cubicBezTo>
                <a:cubicBezTo>
                  <a:pt x="802797" y="557936"/>
                  <a:pt x="804945" y="555451"/>
                  <a:pt x="806422" y="552363"/>
                </a:cubicBezTo>
                <a:lnTo>
                  <a:pt x="806422" y="552296"/>
                </a:lnTo>
                <a:cubicBezTo>
                  <a:pt x="807966" y="549207"/>
                  <a:pt x="808705" y="545515"/>
                  <a:pt x="808705" y="541218"/>
                </a:cubicBezTo>
                <a:close/>
                <a:moveTo>
                  <a:pt x="214647" y="532221"/>
                </a:moveTo>
                <a:lnTo>
                  <a:pt x="187589" y="537793"/>
                </a:lnTo>
                <a:cubicBezTo>
                  <a:pt x="181547" y="538935"/>
                  <a:pt x="177048" y="540613"/>
                  <a:pt x="174027" y="542762"/>
                </a:cubicBezTo>
                <a:cubicBezTo>
                  <a:pt x="171006" y="544910"/>
                  <a:pt x="169529" y="548267"/>
                  <a:pt x="169529" y="552229"/>
                </a:cubicBezTo>
                <a:cubicBezTo>
                  <a:pt x="169529" y="556190"/>
                  <a:pt x="171073" y="559413"/>
                  <a:pt x="174161" y="561763"/>
                </a:cubicBezTo>
                <a:cubicBezTo>
                  <a:pt x="177250" y="564112"/>
                  <a:pt x="181346" y="565321"/>
                  <a:pt x="186515" y="565321"/>
                </a:cubicBezTo>
                <a:cubicBezTo>
                  <a:pt x="190073" y="565321"/>
                  <a:pt x="193565" y="564918"/>
                  <a:pt x="196923" y="564045"/>
                </a:cubicBezTo>
                <a:cubicBezTo>
                  <a:pt x="200279" y="563240"/>
                  <a:pt x="203300" y="561830"/>
                  <a:pt x="206053" y="559883"/>
                </a:cubicBezTo>
                <a:cubicBezTo>
                  <a:pt x="208738" y="557936"/>
                  <a:pt x="210887" y="555451"/>
                  <a:pt x="212364" y="552363"/>
                </a:cubicBezTo>
                <a:lnTo>
                  <a:pt x="212364" y="552296"/>
                </a:lnTo>
                <a:cubicBezTo>
                  <a:pt x="213908" y="549207"/>
                  <a:pt x="214647" y="545515"/>
                  <a:pt x="214647" y="541218"/>
                </a:cubicBezTo>
                <a:close/>
                <a:moveTo>
                  <a:pt x="1089217" y="489990"/>
                </a:moveTo>
                <a:cubicBezTo>
                  <a:pt x="1083241" y="489990"/>
                  <a:pt x="1077937" y="491534"/>
                  <a:pt x="1073439" y="494622"/>
                </a:cubicBezTo>
                <a:cubicBezTo>
                  <a:pt x="1068940" y="497711"/>
                  <a:pt x="1065382" y="502008"/>
                  <a:pt x="1062898" y="507513"/>
                </a:cubicBezTo>
                <a:cubicBezTo>
                  <a:pt x="1060414" y="513019"/>
                  <a:pt x="1059138" y="519800"/>
                  <a:pt x="1059138" y="527387"/>
                </a:cubicBezTo>
                <a:cubicBezTo>
                  <a:pt x="1059138" y="534974"/>
                  <a:pt x="1060346" y="541553"/>
                  <a:pt x="1062763" y="547126"/>
                </a:cubicBezTo>
                <a:cubicBezTo>
                  <a:pt x="1065248" y="552699"/>
                  <a:pt x="1068672" y="556996"/>
                  <a:pt x="1073103" y="560017"/>
                </a:cubicBezTo>
                <a:cubicBezTo>
                  <a:pt x="1077534" y="563038"/>
                  <a:pt x="1082771" y="564515"/>
                  <a:pt x="1088814" y="564515"/>
                </a:cubicBezTo>
                <a:cubicBezTo>
                  <a:pt x="1098146" y="564515"/>
                  <a:pt x="1105398" y="561225"/>
                  <a:pt x="1110634" y="554646"/>
                </a:cubicBezTo>
                <a:lnTo>
                  <a:pt x="1110567" y="554646"/>
                </a:lnTo>
                <a:cubicBezTo>
                  <a:pt x="1115804" y="548066"/>
                  <a:pt x="1118423" y="539002"/>
                  <a:pt x="1118423" y="527387"/>
                </a:cubicBezTo>
                <a:cubicBezTo>
                  <a:pt x="1118423" y="515771"/>
                  <a:pt x="1115871" y="506640"/>
                  <a:pt x="1110702" y="499993"/>
                </a:cubicBezTo>
                <a:cubicBezTo>
                  <a:pt x="1105532" y="493347"/>
                  <a:pt x="1098348" y="489990"/>
                  <a:pt x="1089217" y="489990"/>
                </a:cubicBezTo>
                <a:close/>
                <a:moveTo>
                  <a:pt x="1630636" y="473674"/>
                </a:moveTo>
                <a:lnTo>
                  <a:pt x="1653598" y="473674"/>
                </a:lnTo>
                <a:lnTo>
                  <a:pt x="1653598" y="581099"/>
                </a:lnTo>
                <a:lnTo>
                  <a:pt x="1630636" y="581099"/>
                </a:lnTo>
                <a:close/>
                <a:moveTo>
                  <a:pt x="529804" y="473674"/>
                </a:moveTo>
                <a:lnTo>
                  <a:pt x="552766" y="473674"/>
                </a:lnTo>
                <a:lnTo>
                  <a:pt x="552766" y="581099"/>
                </a:lnTo>
                <a:lnTo>
                  <a:pt x="529804" y="581099"/>
                </a:lnTo>
                <a:close/>
                <a:moveTo>
                  <a:pt x="382162" y="473674"/>
                </a:moveTo>
                <a:lnTo>
                  <a:pt x="407340" y="473674"/>
                </a:lnTo>
                <a:lnTo>
                  <a:pt x="437821" y="561091"/>
                </a:lnTo>
                <a:lnTo>
                  <a:pt x="468974" y="473674"/>
                </a:lnTo>
                <a:lnTo>
                  <a:pt x="493078" y="473674"/>
                </a:lnTo>
                <a:lnTo>
                  <a:pt x="450309" y="581099"/>
                </a:lnTo>
                <a:lnTo>
                  <a:pt x="425132" y="581099"/>
                </a:lnTo>
                <a:close/>
                <a:moveTo>
                  <a:pt x="1187242" y="473607"/>
                </a:moveTo>
                <a:lnTo>
                  <a:pt x="1210204" y="473607"/>
                </a:lnTo>
                <a:lnTo>
                  <a:pt x="1210204" y="538733"/>
                </a:lnTo>
                <a:cubicBezTo>
                  <a:pt x="1210204" y="548468"/>
                  <a:pt x="1212285" y="555183"/>
                  <a:pt x="1216448" y="558808"/>
                </a:cubicBezTo>
                <a:cubicBezTo>
                  <a:pt x="1220611" y="562501"/>
                  <a:pt x="1226385" y="564314"/>
                  <a:pt x="1233837" y="564314"/>
                </a:cubicBezTo>
                <a:cubicBezTo>
                  <a:pt x="1237396" y="564314"/>
                  <a:pt x="1240887" y="563709"/>
                  <a:pt x="1244244" y="562501"/>
                </a:cubicBezTo>
                <a:cubicBezTo>
                  <a:pt x="1247601" y="561292"/>
                  <a:pt x="1250622" y="559412"/>
                  <a:pt x="1253375" y="556727"/>
                </a:cubicBezTo>
                <a:cubicBezTo>
                  <a:pt x="1256061" y="554041"/>
                  <a:pt x="1258209" y="550684"/>
                  <a:pt x="1259686" y="546521"/>
                </a:cubicBezTo>
                <a:cubicBezTo>
                  <a:pt x="1261231" y="542359"/>
                  <a:pt x="1261969" y="537457"/>
                  <a:pt x="1261969" y="531885"/>
                </a:cubicBezTo>
                <a:lnTo>
                  <a:pt x="1262103" y="531885"/>
                </a:lnTo>
                <a:lnTo>
                  <a:pt x="1262103" y="473674"/>
                </a:lnTo>
                <a:lnTo>
                  <a:pt x="1285065" y="473674"/>
                </a:lnTo>
                <a:lnTo>
                  <a:pt x="1285065" y="581099"/>
                </a:lnTo>
                <a:lnTo>
                  <a:pt x="1264856" y="581099"/>
                </a:lnTo>
                <a:lnTo>
                  <a:pt x="1263782" y="563709"/>
                </a:lnTo>
                <a:cubicBezTo>
                  <a:pt x="1260022" y="570490"/>
                  <a:pt x="1255054" y="575392"/>
                  <a:pt x="1248743" y="578547"/>
                </a:cubicBezTo>
                <a:cubicBezTo>
                  <a:pt x="1242431" y="581636"/>
                  <a:pt x="1234979" y="583247"/>
                  <a:pt x="1226385" y="583247"/>
                </a:cubicBezTo>
                <a:cubicBezTo>
                  <a:pt x="1219335" y="583247"/>
                  <a:pt x="1212890" y="581904"/>
                  <a:pt x="1206914" y="579353"/>
                </a:cubicBezTo>
                <a:cubicBezTo>
                  <a:pt x="1200939" y="576735"/>
                  <a:pt x="1196172" y="572572"/>
                  <a:pt x="1192613" y="566865"/>
                </a:cubicBezTo>
                <a:cubicBezTo>
                  <a:pt x="1189055" y="561091"/>
                  <a:pt x="1187242" y="553638"/>
                  <a:pt x="1187242" y="544507"/>
                </a:cubicBezTo>
                <a:close/>
                <a:moveTo>
                  <a:pt x="885379" y="473607"/>
                </a:moveTo>
                <a:lnTo>
                  <a:pt x="908341" y="473607"/>
                </a:lnTo>
                <a:lnTo>
                  <a:pt x="908341" y="538733"/>
                </a:lnTo>
                <a:cubicBezTo>
                  <a:pt x="908341" y="548468"/>
                  <a:pt x="910422" y="555115"/>
                  <a:pt x="914585" y="558808"/>
                </a:cubicBezTo>
                <a:cubicBezTo>
                  <a:pt x="918748" y="562501"/>
                  <a:pt x="924522" y="564314"/>
                  <a:pt x="931974" y="564314"/>
                </a:cubicBezTo>
                <a:cubicBezTo>
                  <a:pt x="935533" y="564314"/>
                  <a:pt x="939024" y="563709"/>
                  <a:pt x="942381" y="562501"/>
                </a:cubicBezTo>
                <a:cubicBezTo>
                  <a:pt x="945738" y="561292"/>
                  <a:pt x="948759" y="559412"/>
                  <a:pt x="951512" y="556727"/>
                </a:cubicBezTo>
                <a:cubicBezTo>
                  <a:pt x="954198" y="554041"/>
                  <a:pt x="956346" y="550684"/>
                  <a:pt x="957823" y="546521"/>
                </a:cubicBezTo>
                <a:cubicBezTo>
                  <a:pt x="959368" y="542359"/>
                  <a:pt x="960106" y="537457"/>
                  <a:pt x="960106" y="531885"/>
                </a:cubicBezTo>
                <a:lnTo>
                  <a:pt x="960241" y="531885"/>
                </a:lnTo>
                <a:lnTo>
                  <a:pt x="960241" y="473674"/>
                </a:lnTo>
                <a:lnTo>
                  <a:pt x="983202" y="473674"/>
                </a:lnTo>
                <a:lnTo>
                  <a:pt x="983202" y="581099"/>
                </a:lnTo>
                <a:lnTo>
                  <a:pt x="962993" y="581099"/>
                </a:lnTo>
                <a:lnTo>
                  <a:pt x="961919" y="563709"/>
                </a:lnTo>
                <a:cubicBezTo>
                  <a:pt x="958159" y="570490"/>
                  <a:pt x="953191" y="575392"/>
                  <a:pt x="946880" y="578547"/>
                </a:cubicBezTo>
                <a:cubicBezTo>
                  <a:pt x="940568" y="581636"/>
                  <a:pt x="933116" y="583247"/>
                  <a:pt x="924522" y="583247"/>
                </a:cubicBezTo>
                <a:cubicBezTo>
                  <a:pt x="917472" y="583247"/>
                  <a:pt x="911027" y="581904"/>
                  <a:pt x="905051" y="579353"/>
                </a:cubicBezTo>
                <a:cubicBezTo>
                  <a:pt x="899076" y="576735"/>
                  <a:pt x="894309" y="572572"/>
                  <a:pt x="890750" y="566865"/>
                </a:cubicBezTo>
                <a:cubicBezTo>
                  <a:pt x="887192" y="561091"/>
                  <a:pt x="885379" y="553638"/>
                  <a:pt x="885379" y="544507"/>
                </a:cubicBezTo>
                <a:close/>
                <a:moveTo>
                  <a:pt x="347569" y="471530"/>
                </a:moveTo>
                <a:lnTo>
                  <a:pt x="353963" y="472063"/>
                </a:lnTo>
                <a:cubicBezTo>
                  <a:pt x="356112" y="472399"/>
                  <a:pt x="357924" y="472936"/>
                  <a:pt x="359334" y="473674"/>
                </a:cubicBezTo>
                <a:lnTo>
                  <a:pt x="356112" y="493884"/>
                </a:lnTo>
                <a:cubicBezTo>
                  <a:pt x="354567" y="493279"/>
                  <a:pt x="352822" y="492809"/>
                  <a:pt x="350875" y="492474"/>
                </a:cubicBezTo>
                <a:cubicBezTo>
                  <a:pt x="348928" y="492138"/>
                  <a:pt x="346309" y="491937"/>
                  <a:pt x="343019" y="491937"/>
                </a:cubicBezTo>
                <a:cubicBezTo>
                  <a:pt x="338588" y="491937"/>
                  <a:pt x="334224" y="493145"/>
                  <a:pt x="329927" y="495495"/>
                </a:cubicBezTo>
                <a:cubicBezTo>
                  <a:pt x="325630" y="497845"/>
                  <a:pt x="322139" y="501403"/>
                  <a:pt x="319319" y="506103"/>
                </a:cubicBezTo>
                <a:cubicBezTo>
                  <a:pt x="316566" y="510870"/>
                  <a:pt x="315157" y="516846"/>
                  <a:pt x="315157" y="524164"/>
                </a:cubicBezTo>
                <a:lnTo>
                  <a:pt x="315157" y="581099"/>
                </a:lnTo>
                <a:lnTo>
                  <a:pt x="292194" y="581099"/>
                </a:lnTo>
                <a:lnTo>
                  <a:pt x="292194" y="473674"/>
                </a:lnTo>
                <a:lnTo>
                  <a:pt x="311732" y="473674"/>
                </a:lnTo>
                <a:lnTo>
                  <a:pt x="313880" y="493011"/>
                </a:lnTo>
                <a:cubicBezTo>
                  <a:pt x="316700" y="486028"/>
                  <a:pt x="320997" y="480657"/>
                  <a:pt x="326637" y="477032"/>
                </a:cubicBezTo>
                <a:close/>
                <a:moveTo>
                  <a:pt x="1094454" y="471526"/>
                </a:moveTo>
                <a:cubicBezTo>
                  <a:pt x="1103182" y="471526"/>
                  <a:pt x="1111105" y="473742"/>
                  <a:pt x="1118288" y="478173"/>
                </a:cubicBezTo>
                <a:lnTo>
                  <a:pt x="1118221" y="478173"/>
                </a:lnTo>
                <a:cubicBezTo>
                  <a:pt x="1125405" y="482604"/>
                  <a:pt x="1131045" y="488915"/>
                  <a:pt x="1135208" y="497174"/>
                </a:cubicBezTo>
                <a:cubicBezTo>
                  <a:pt x="1139371" y="505365"/>
                  <a:pt x="1141452" y="515369"/>
                  <a:pt x="1141452" y="527118"/>
                </a:cubicBezTo>
                <a:cubicBezTo>
                  <a:pt x="1141452" y="538868"/>
                  <a:pt x="1139371" y="548939"/>
                  <a:pt x="1135141" y="557331"/>
                </a:cubicBezTo>
                <a:cubicBezTo>
                  <a:pt x="1130911" y="565657"/>
                  <a:pt x="1125204" y="572102"/>
                  <a:pt x="1117953" y="576533"/>
                </a:cubicBezTo>
                <a:cubicBezTo>
                  <a:pt x="1110702" y="580965"/>
                  <a:pt x="1102980" y="583180"/>
                  <a:pt x="1093782" y="583180"/>
                </a:cubicBezTo>
                <a:cubicBezTo>
                  <a:pt x="1084584" y="583180"/>
                  <a:pt x="1076796" y="580830"/>
                  <a:pt x="1070350" y="575996"/>
                </a:cubicBezTo>
                <a:cubicBezTo>
                  <a:pt x="1065650" y="572438"/>
                  <a:pt x="1061958" y="568208"/>
                  <a:pt x="1059205" y="563240"/>
                </a:cubicBezTo>
                <a:lnTo>
                  <a:pt x="1059205" y="626150"/>
                </a:lnTo>
                <a:lnTo>
                  <a:pt x="1036243" y="626150"/>
                </a:lnTo>
                <a:lnTo>
                  <a:pt x="1036243" y="473607"/>
                </a:lnTo>
                <a:lnTo>
                  <a:pt x="1056654" y="473607"/>
                </a:lnTo>
                <a:lnTo>
                  <a:pt x="1057795" y="494085"/>
                </a:lnTo>
                <a:cubicBezTo>
                  <a:pt x="1059339" y="490930"/>
                  <a:pt x="1061085" y="487908"/>
                  <a:pt x="1063301" y="485223"/>
                </a:cubicBezTo>
                <a:cubicBezTo>
                  <a:pt x="1066859" y="480926"/>
                  <a:pt x="1071357" y="477569"/>
                  <a:pt x="1076729" y="475152"/>
                </a:cubicBezTo>
                <a:cubicBezTo>
                  <a:pt x="1082100" y="472735"/>
                  <a:pt x="1088008" y="471526"/>
                  <a:pt x="1094454" y="471526"/>
                </a:cubicBezTo>
                <a:close/>
                <a:moveTo>
                  <a:pt x="787421" y="471526"/>
                </a:moveTo>
                <a:cubicBezTo>
                  <a:pt x="796015" y="471526"/>
                  <a:pt x="803602" y="472869"/>
                  <a:pt x="810182" y="475689"/>
                </a:cubicBezTo>
                <a:cubicBezTo>
                  <a:pt x="816762" y="478441"/>
                  <a:pt x="821931" y="482671"/>
                  <a:pt x="825758" y="488244"/>
                </a:cubicBezTo>
                <a:cubicBezTo>
                  <a:pt x="829585" y="493817"/>
                  <a:pt x="831465" y="501001"/>
                  <a:pt x="831465" y="509729"/>
                </a:cubicBezTo>
                <a:lnTo>
                  <a:pt x="831465" y="557667"/>
                </a:lnTo>
                <a:lnTo>
                  <a:pt x="831465" y="557734"/>
                </a:lnTo>
                <a:cubicBezTo>
                  <a:pt x="831465" y="562971"/>
                  <a:pt x="834084" y="565657"/>
                  <a:pt x="839388" y="565657"/>
                </a:cubicBezTo>
                <a:cubicBezTo>
                  <a:pt x="841939" y="565657"/>
                  <a:pt x="844491" y="565321"/>
                  <a:pt x="846908" y="564582"/>
                </a:cubicBezTo>
                <a:lnTo>
                  <a:pt x="845632" y="580495"/>
                </a:lnTo>
                <a:cubicBezTo>
                  <a:pt x="842275" y="582039"/>
                  <a:pt x="838179" y="582845"/>
                  <a:pt x="833144" y="582845"/>
                </a:cubicBezTo>
                <a:cubicBezTo>
                  <a:pt x="828578" y="582845"/>
                  <a:pt x="824416" y="581972"/>
                  <a:pt x="820790" y="580360"/>
                </a:cubicBezTo>
                <a:cubicBezTo>
                  <a:pt x="817165" y="578749"/>
                  <a:pt x="814278" y="576198"/>
                  <a:pt x="812196" y="572841"/>
                </a:cubicBezTo>
                <a:cubicBezTo>
                  <a:pt x="811256" y="571296"/>
                  <a:pt x="810518" y="569484"/>
                  <a:pt x="809981" y="567537"/>
                </a:cubicBezTo>
                <a:cubicBezTo>
                  <a:pt x="808839" y="569282"/>
                  <a:pt x="807496" y="570961"/>
                  <a:pt x="805885" y="572438"/>
                </a:cubicBezTo>
                <a:cubicBezTo>
                  <a:pt x="801857" y="576131"/>
                  <a:pt x="797224" y="578816"/>
                  <a:pt x="791920" y="580629"/>
                </a:cubicBezTo>
                <a:cubicBezTo>
                  <a:pt x="786616" y="582442"/>
                  <a:pt x="781244" y="583315"/>
                  <a:pt x="775806" y="583315"/>
                </a:cubicBezTo>
                <a:cubicBezTo>
                  <a:pt x="769092" y="583315"/>
                  <a:pt x="763049" y="582240"/>
                  <a:pt x="757678" y="580092"/>
                </a:cubicBezTo>
                <a:cubicBezTo>
                  <a:pt x="752307" y="577943"/>
                  <a:pt x="748077" y="574653"/>
                  <a:pt x="744989" y="570289"/>
                </a:cubicBezTo>
                <a:cubicBezTo>
                  <a:pt x="741900" y="565925"/>
                  <a:pt x="740356" y="560487"/>
                  <a:pt x="740356" y="554041"/>
                </a:cubicBezTo>
                <a:cubicBezTo>
                  <a:pt x="740356" y="546052"/>
                  <a:pt x="742975" y="539472"/>
                  <a:pt x="748211" y="534302"/>
                </a:cubicBezTo>
                <a:cubicBezTo>
                  <a:pt x="753448" y="529132"/>
                  <a:pt x="760834" y="525641"/>
                  <a:pt x="770435" y="523761"/>
                </a:cubicBezTo>
                <a:lnTo>
                  <a:pt x="808705" y="516241"/>
                </a:lnTo>
                <a:lnTo>
                  <a:pt x="808705" y="512146"/>
                </a:lnTo>
                <a:cubicBezTo>
                  <a:pt x="808705" y="504962"/>
                  <a:pt x="806758" y="499456"/>
                  <a:pt x="802797" y="495495"/>
                </a:cubicBezTo>
                <a:cubicBezTo>
                  <a:pt x="798835" y="491534"/>
                  <a:pt x="793397" y="489587"/>
                  <a:pt x="786549" y="489587"/>
                </a:cubicBezTo>
                <a:cubicBezTo>
                  <a:pt x="780103" y="489587"/>
                  <a:pt x="774598" y="491064"/>
                  <a:pt x="770032" y="494085"/>
                </a:cubicBezTo>
                <a:cubicBezTo>
                  <a:pt x="765467" y="497106"/>
                  <a:pt x="762110" y="502008"/>
                  <a:pt x="759961" y="508722"/>
                </a:cubicBezTo>
                <a:lnTo>
                  <a:pt x="740625" y="500531"/>
                </a:lnTo>
                <a:cubicBezTo>
                  <a:pt x="743310" y="491735"/>
                  <a:pt x="748681" y="484753"/>
                  <a:pt x="756604" y="479449"/>
                </a:cubicBezTo>
                <a:cubicBezTo>
                  <a:pt x="764527" y="474212"/>
                  <a:pt x="774799" y="471526"/>
                  <a:pt x="787421" y="471526"/>
                </a:cubicBezTo>
                <a:close/>
                <a:moveTo>
                  <a:pt x="347518" y="471526"/>
                </a:moveTo>
                <a:lnTo>
                  <a:pt x="347585" y="471526"/>
                </a:lnTo>
                <a:lnTo>
                  <a:pt x="347569" y="471530"/>
                </a:lnTo>
                <a:close/>
                <a:moveTo>
                  <a:pt x="193363" y="471526"/>
                </a:moveTo>
                <a:cubicBezTo>
                  <a:pt x="201957" y="471526"/>
                  <a:pt x="209544" y="472869"/>
                  <a:pt x="216124" y="475689"/>
                </a:cubicBezTo>
                <a:cubicBezTo>
                  <a:pt x="222704" y="478441"/>
                  <a:pt x="227873" y="482671"/>
                  <a:pt x="231700" y="488244"/>
                </a:cubicBezTo>
                <a:cubicBezTo>
                  <a:pt x="235527" y="493817"/>
                  <a:pt x="237407" y="501001"/>
                  <a:pt x="237407" y="509729"/>
                </a:cubicBezTo>
                <a:lnTo>
                  <a:pt x="237407" y="557667"/>
                </a:lnTo>
                <a:lnTo>
                  <a:pt x="237407" y="557734"/>
                </a:lnTo>
                <a:cubicBezTo>
                  <a:pt x="237407" y="562971"/>
                  <a:pt x="240026" y="565657"/>
                  <a:pt x="245330" y="565657"/>
                </a:cubicBezTo>
                <a:cubicBezTo>
                  <a:pt x="247881" y="565657"/>
                  <a:pt x="250433" y="565321"/>
                  <a:pt x="252850" y="564582"/>
                </a:cubicBezTo>
                <a:lnTo>
                  <a:pt x="251574" y="580495"/>
                </a:lnTo>
                <a:cubicBezTo>
                  <a:pt x="248284" y="582039"/>
                  <a:pt x="244121" y="582845"/>
                  <a:pt x="239086" y="582845"/>
                </a:cubicBezTo>
                <a:cubicBezTo>
                  <a:pt x="234520" y="582845"/>
                  <a:pt x="230358" y="581972"/>
                  <a:pt x="226732" y="580360"/>
                </a:cubicBezTo>
                <a:cubicBezTo>
                  <a:pt x="223107" y="578749"/>
                  <a:pt x="220219" y="576198"/>
                  <a:pt x="218138" y="572841"/>
                </a:cubicBezTo>
                <a:cubicBezTo>
                  <a:pt x="217198" y="571296"/>
                  <a:pt x="216461" y="569484"/>
                  <a:pt x="215923" y="567537"/>
                </a:cubicBezTo>
                <a:cubicBezTo>
                  <a:pt x="214781" y="569282"/>
                  <a:pt x="213438" y="570961"/>
                  <a:pt x="211827" y="572438"/>
                </a:cubicBezTo>
                <a:cubicBezTo>
                  <a:pt x="207799" y="576131"/>
                  <a:pt x="203166" y="578816"/>
                  <a:pt x="197862" y="580629"/>
                </a:cubicBezTo>
                <a:cubicBezTo>
                  <a:pt x="192559" y="582442"/>
                  <a:pt x="187187" y="583315"/>
                  <a:pt x="181748" y="583315"/>
                </a:cubicBezTo>
                <a:cubicBezTo>
                  <a:pt x="175034" y="583315"/>
                  <a:pt x="168991" y="582240"/>
                  <a:pt x="163620" y="580092"/>
                </a:cubicBezTo>
                <a:cubicBezTo>
                  <a:pt x="158249" y="577943"/>
                  <a:pt x="154019" y="574653"/>
                  <a:pt x="150931" y="570289"/>
                </a:cubicBezTo>
                <a:cubicBezTo>
                  <a:pt x="147842" y="565925"/>
                  <a:pt x="146298" y="560487"/>
                  <a:pt x="146298" y="554041"/>
                </a:cubicBezTo>
                <a:cubicBezTo>
                  <a:pt x="146298" y="546052"/>
                  <a:pt x="148916" y="539472"/>
                  <a:pt x="154153" y="534302"/>
                </a:cubicBezTo>
                <a:cubicBezTo>
                  <a:pt x="159391" y="529132"/>
                  <a:pt x="166776" y="525641"/>
                  <a:pt x="176377" y="523761"/>
                </a:cubicBezTo>
                <a:lnTo>
                  <a:pt x="214647" y="516241"/>
                </a:lnTo>
                <a:lnTo>
                  <a:pt x="214647" y="512146"/>
                </a:lnTo>
                <a:cubicBezTo>
                  <a:pt x="214647" y="504962"/>
                  <a:pt x="212700" y="499456"/>
                  <a:pt x="208738" y="495495"/>
                </a:cubicBezTo>
                <a:cubicBezTo>
                  <a:pt x="204777" y="491534"/>
                  <a:pt x="199339" y="489587"/>
                  <a:pt x="192491" y="489587"/>
                </a:cubicBezTo>
                <a:cubicBezTo>
                  <a:pt x="186045" y="489587"/>
                  <a:pt x="180540" y="491064"/>
                  <a:pt x="175974" y="494085"/>
                </a:cubicBezTo>
                <a:cubicBezTo>
                  <a:pt x="171408" y="497106"/>
                  <a:pt x="168051" y="502008"/>
                  <a:pt x="165904" y="508722"/>
                </a:cubicBezTo>
                <a:lnTo>
                  <a:pt x="146567" y="500531"/>
                </a:lnTo>
                <a:cubicBezTo>
                  <a:pt x="149252" y="491735"/>
                  <a:pt x="154623" y="484753"/>
                  <a:pt x="162546" y="479449"/>
                </a:cubicBezTo>
                <a:cubicBezTo>
                  <a:pt x="170470" y="474212"/>
                  <a:pt x="180741" y="471526"/>
                  <a:pt x="193363" y="471526"/>
                </a:cubicBezTo>
                <a:close/>
                <a:moveTo>
                  <a:pt x="1395847" y="471459"/>
                </a:moveTo>
                <a:cubicBezTo>
                  <a:pt x="1403434" y="471459"/>
                  <a:pt x="1410282" y="472936"/>
                  <a:pt x="1416392" y="475890"/>
                </a:cubicBezTo>
                <a:cubicBezTo>
                  <a:pt x="1422502" y="478844"/>
                  <a:pt x="1427336" y="483209"/>
                  <a:pt x="1430894" y="489117"/>
                </a:cubicBezTo>
                <a:cubicBezTo>
                  <a:pt x="1434453" y="495025"/>
                  <a:pt x="1436265" y="502478"/>
                  <a:pt x="1436265" y="511475"/>
                </a:cubicBezTo>
                <a:lnTo>
                  <a:pt x="1436265" y="581099"/>
                </a:lnTo>
                <a:lnTo>
                  <a:pt x="1413303" y="581099"/>
                </a:lnTo>
                <a:lnTo>
                  <a:pt x="1413303" y="518591"/>
                </a:lnTo>
                <a:cubicBezTo>
                  <a:pt x="1413303" y="507983"/>
                  <a:pt x="1411088" y="500665"/>
                  <a:pt x="1406724" y="496569"/>
                </a:cubicBezTo>
                <a:cubicBezTo>
                  <a:pt x="1402359" y="492474"/>
                  <a:pt x="1396854" y="490460"/>
                  <a:pt x="1390274" y="490460"/>
                </a:cubicBezTo>
                <a:cubicBezTo>
                  <a:pt x="1385507" y="490460"/>
                  <a:pt x="1380942" y="491601"/>
                  <a:pt x="1376510" y="493817"/>
                </a:cubicBezTo>
                <a:cubicBezTo>
                  <a:pt x="1372079" y="496032"/>
                  <a:pt x="1368386" y="499591"/>
                  <a:pt x="1365432" y="504425"/>
                </a:cubicBezTo>
                <a:cubicBezTo>
                  <a:pt x="1362478" y="509259"/>
                  <a:pt x="1361001" y="515772"/>
                  <a:pt x="1361001" y="523963"/>
                </a:cubicBezTo>
                <a:lnTo>
                  <a:pt x="1361001" y="581099"/>
                </a:lnTo>
                <a:lnTo>
                  <a:pt x="1338039" y="581099"/>
                </a:lnTo>
                <a:lnTo>
                  <a:pt x="1338039" y="473675"/>
                </a:lnTo>
                <a:lnTo>
                  <a:pt x="1358450" y="473675"/>
                </a:lnTo>
                <a:lnTo>
                  <a:pt x="1359457" y="492474"/>
                </a:lnTo>
                <a:cubicBezTo>
                  <a:pt x="1361135" y="488983"/>
                  <a:pt x="1363217" y="485827"/>
                  <a:pt x="1365634" y="483209"/>
                </a:cubicBezTo>
                <a:cubicBezTo>
                  <a:pt x="1369461" y="479113"/>
                  <a:pt x="1373959" y="476159"/>
                  <a:pt x="1379196" y="474279"/>
                </a:cubicBezTo>
                <a:cubicBezTo>
                  <a:pt x="1384433" y="472399"/>
                  <a:pt x="1389939" y="471459"/>
                  <a:pt x="1395847" y="471459"/>
                </a:cubicBezTo>
                <a:close/>
                <a:moveTo>
                  <a:pt x="78285" y="439299"/>
                </a:moveTo>
                <a:lnTo>
                  <a:pt x="101516" y="439299"/>
                </a:lnTo>
                <a:lnTo>
                  <a:pt x="101516" y="530811"/>
                </a:lnTo>
                <a:cubicBezTo>
                  <a:pt x="101516" y="547261"/>
                  <a:pt x="96950" y="560084"/>
                  <a:pt x="87886" y="569350"/>
                </a:cubicBezTo>
                <a:cubicBezTo>
                  <a:pt x="78755" y="578548"/>
                  <a:pt x="66133" y="583181"/>
                  <a:pt x="49952" y="583181"/>
                </a:cubicBezTo>
                <a:cubicBezTo>
                  <a:pt x="38404" y="583181"/>
                  <a:pt x="28937" y="581032"/>
                  <a:pt x="21619" y="576735"/>
                </a:cubicBezTo>
                <a:cubicBezTo>
                  <a:pt x="14300" y="572438"/>
                  <a:pt x="9265" y="566396"/>
                  <a:pt x="6378" y="558607"/>
                </a:cubicBezTo>
                <a:cubicBezTo>
                  <a:pt x="3558" y="550819"/>
                  <a:pt x="3021" y="541755"/>
                  <a:pt x="4901" y="531416"/>
                </a:cubicBezTo>
                <a:lnTo>
                  <a:pt x="27057" y="527320"/>
                </a:lnTo>
                <a:cubicBezTo>
                  <a:pt x="25378" y="539674"/>
                  <a:pt x="26318" y="548738"/>
                  <a:pt x="29877" y="554512"/>
                </a:cubicBezTo>
                <a:cubicBezTo>
                  <a:pt x="33502" y="560353"/>
                  <a:pt x="40216" y="563240"/>
                  <a:pt x="50086" y="563240"/>
                </a:cubicBezTo>
                <a:cubicBezTo>
                  <a:pt x="60829" y="563240"/>
                  <a:pt x="68214" y="560152"/>
                  <a:pt x="72310" y="553908"/>
                </a:cubicBezTo>
                <a:cubicBezTo>
                  <a:pt x="76405" y="547663"/>
                  <a:pt x="78419" y="538532"/>
                  <a:pt x="78419" y="526514"/>
                </a:cubicBezTo>
                <a:lnTo>
                  <a:pt x="78285" y="526514"/>
                </a:lnTo>
                <a:close/>
                <a:moveTo>
                  <a:pt x="215721" y="430705"/>
                </a:moveTo>
                <a:cubicBezTo>
                  <a:pt x="220018" y="430705"/>
                  <a:pt x="223442" y="431914"/>
                  <a:pt x="225927" y="434331"/>
                </a:cubicBezTo>
                <a:cubicBezTo>
                  <a:pt x="228411" y="436748"/>
                  <a:pt x="229686" y="440172"/>
                  <a:pt x="229686" y="444200"/>
                </a:cubicBezTo>
                <a:cubicBezTo>
                  <a:pt x="229686" y="448229"/>
                  <a:pt x="228411" y="451518"/>
                  <a:pt x="225927" y="454003"/>
                </a:cubicBezTo>
                <a:cubicBezTo>
                  <a:pt x="223442" y="456487"/>
                  <a:pt x="220018" y="457763"/>
                  <a:pt x="215721" y="457763"/>
                </a:cubicBezTo>
                <a:cubicBezTo>
                  <a:pt x="211424" y="457763"/>
                  <a:pt x="208000" y="456487"/>
                  <a:pt x="205517" y="454003"/>
                </a:cubicBezTo>
                <a:cubicBezTo>
                  <a:pt x="203032" y="451451"/>
                  <a:pt x="201756" y="448363"/>
                  <a:pt x="201756" y="444200"/>
                </a:cubicBezTo>
                <a:cubicBezTo>
                  <a:pt x="201756" y="440038"/>
                  <a:pt x="203032" y="436748"/>
                  <a:pt x="205517" y="434331"/>
                </a:cubicBezTo>
                <a:cubicBezTo>
                  <a:pt x="208000" y="431914"/>
                  <a:pt x="211424" y="430705"/>
                  <a:pt x="215721" y="430705"/>
                </a:cubicBezTo>
                <a:close/>
                <a:moveTo>
                  <a:pt x="172281" y="430705"/>
                </a:moveTo>
                <a:cubicBezTo>
                  <a:pt x="176578" y="430705"/>
                  <a:pt x="180002" y="431914"/>
                  <a:pt x="182487" y="434331"/>
                </a:cubicBezTo>
                <a:cubicBezTo>
                  <a:pt x="184971" y="436748"/>
                  <a:pt x="186246" y="440172"/>
                  <a:pt x="186246" y="444200"/>
                </a:cubicBezTo>
                <a:cubicBezTo>
                  <a:pt x="186246" y="448229"/>
                  <a:pt x="184971" y="451518"/>
                  <a:pt x="182487" y="454003"/>
                </a:cubicBezTo>
                <a:cubicBezTo>
                  <a:pt x="180002" y="456487"/>
                  <a:pt x="176377" y="457763"/>
                  <a:pt x="172281" y="457763"/>
                </a:cubicBezTo>
                <a:cubicBezTo>
                  <a:pt x="168186" y="457763"/>
                  <a:pt x="164761" y="456487"/>
                  <a:pt x="162210" y="454003"/>
                </a:cubicBezTo>
                <a:cubicBezTo>
                  <a:pt x="159592" y="451451"/>
                  <a:pt x="158316" y="448363"/>
                  <a:pt x="158316" y="444200"/>
                </a:cubicBezTo>
                <a:cubicBezTo>
                  <a:pt x="158316" y="440038"/>
                  <a:pt x="159659" y="436748"/>
                  <a:pt x="162210" y="434331"/>
                </a:cubicBezTo>
                <a:cubicBezTo>
                  <a:pt x="164761" y="431914"/>
                  <a:pt x="167984" y="430705"/>
                  <a:pt x="172281" y="430705"/>
                </a:cubicBezTo>
                <a:close/>
                <a:moveTo>
                  <a:pt x="1642251" y="427012"/>
                </a:moveTo>
                <a:cubicBezTo>
                  <a:pt x="1647085" y="427012"/>
                  <a:pt x="1650912" y="428221"/>
                  <a:pt x="1653531" y="430638"/>
                </a:cubicBezTo>
                <a:cubicBezTo>
                  <a:pt x="1656149" y="433122"/>
                  <a:pt x="1657492" y="436613"/>
                  <a:pt x="1657492" y="441179"/>
                </a:cubicBezTo>
                <a:cubicBezTo>
                  <a:pt x="1657492" y="445744"/>
                  <a:pt x="1656216" y="449303"/>
                  <a:pt x="1653531" y="451787"/>
                </a:cubicBezTo>
                <a:cubicBezTo>
                  <a:pt x="1650912" y="454271"/>
                  <a:pt x="1647287" y="455547"/>
                  <a:pt x="1642251" y="455547"/>
                </a:cubicBezTo>
                <a:cubicBezTo>
                  <a:pt x="1637216" y="455547"/>
                  <a:pt x="1633389" y="454271"/>
                  <a:pt x="1630770" y="451787"/>
                </a:cubicBezTo>
                <a:cubicBezTo>
                  <a:pt x="1628152" y="449303"/>
                  <a:pt x="1626809" y="445744"/>
                  <a:pt x="1626809" y="441179"/>
                </a:cubicBezTo>
                <a:cubicBezTo>
                  <a:pt x="1626809" y="436613"/>
                  <a:pt x="1628085" y="433055"/>
                  <a:pt x="1630770" y="430638"/>
                </a:cubicBezTo>
                <a:cubicBezTo>
                  <a:pt x="1633389" y="428221"/>
                  <a:pt x="1637216" y="427012"/>
                  <a:pt x="1642251" y="427012"/>
                </a:cubicBezTo>
                <a:close/>
                <a:moveTo>
                  <a:pt x="541419" y="427012"/>
                </a:moveTo>
                <a:cubicBezTo>
                  <a:pt x="546321" y="427012"/>
                  <a:pt x="550080" y="428221"/>
                  <a:pt x="552699" y="430638"/>
                </a:cubicBezTo>
                <a:cubicBezTo>
                  <a:pt x="555317" y="433122"/>
                  <a:pt x="556660" y="436613"/>
                  <a:pt x="556660" y="441179"/>
                </a:cubicBezTo>
                <a:cubicBezTo>
                  <a:pt x="556660" y="445744"/>
                  <a:pt x="555317" y="449303"/>
                  <a:pt x="552699" y="451787"/>
                </a:cubicBezTo>
                <a:cubicBezTo>
                  <a:pt x="550080" y="454271"/>
                  <a:pt x="546455" y="455547"/>
                  <a:pt x="541419" y="455547"/>
                </a:cubicBezTo>
                <a:cubicBezTo>
                  <a:pt x="536384" y="455547"/>
                  <a:pt x="532557" y="454271"/>
                  <a:pt x="529938" y="451787"/>
                </a:cubicBezTo>
                <a:cubicBezTo>
                  <a:pt x="527320" y="449303"/>
                  <a:pt x="525977" y="445744"/>
                  <a:pt x="525977" y="441179"/>
                </a:cubicBezTo>
                <a:cubicBezTo>
                  <a:pt x="525977" y="436613"/>
                  <a:pt x="527253" y="433055"/>
                  <a:pt x="529938" y="430638"/>
                </a:cubicBezTo>
                <a:cubicBezTo>
                  <a:pt x="532557" y="428221"/>
                  <a:pt x="536384" y="427012"/>
                  <a:pt x="541419" y="427012"/>
                </a:cubicBezTo>
                <a:close/>
                <a:moveTo>
                  <a:pt x="1488232" y="425333"/>
                </a:moveTo>
                <a:lnTo>
                  <a:pt x="1511194" y="425333"/>
                </a:lnTo>
                <a:lnTo>
                  <a:pt x="1511194" y="526245"/>
                </a:lnTo>
                <a:lnTo>
                  <a:pt x="1562355" y="473674"/>
                </a:lnTo>
                <a:lnTo>
                  <a:pt x="1589614" y="473674"/>
                </a:lnTo>
                <a:lnTo>
                  <a:pt x="1548524" y="515704"/>
                </a:lnTo>
                <a:lnTo>
                  <a:pt x="1592232" y="581099"/>
                </a:lnTo>
                <a:lnTo>
                  <a:pt x="1565578" y="581099"/>
                </a:lnTo>
                <a:lnTo>
                  <a:pt x="1532410" y="530609"/>
                </a:lnTo>
                <a:lnTo>
                  <a:pt x="1511194" y="552631"/>
                </a:lnTo>
                <a:lnTo>
                  <a:pt x="1511194" y="581099"/>
                </a:lnTo>
                <a:lnTo>
                  <a:pt x="1488232" y="581099"/>
                </a:lnTo>
                <a:close/>
                <a:moveTo>
                  <a:pt x="605874" y="425333"/>
                </a:moveTo>
                <a:lnTo>
                  <a:pt x="628836" y="425333"/>
                </a:lnTo>
                <a:lnTo>
                  <a:pt x="628836" y="526245"/>
                </a:lnTo>
                <a:lnTo>
                  <a:pt x="679997" y="473674"/>
                </a:lnTo>
                <a:lnTo>
                  <a:pt x="707256" y="473674"/>
                </a:lnTo>
                <a:lnTo>
                  <a:pt x="666099" y="515704"/>
                </a:lnTo>
                <a:lnTo>
                  <a:pt x="709807" y="581099"/>
                </a:lnTo>
                <a:lnTo>
                  <a:pt x="683220" y="581099"/>
                </a:lnTo>
                <a:lnTo>
                  <a:pt x="650052" y="530609"/>
                </a:lnTo>
                <a:lnTo>
                  <a:pt x="628836" y="552631"/>
                </a:lnTo>
                <a:lnTo>
                  <a:pt x="628836" y="581099"/>
                </a:lnTo>
                <a:lnTo>
                  <a:pt x="605874" y="581099"/>
                </a:lnTo>
                <a:close/>
                <a:moveTo>
                  <a:pt x="451317" y="85402"/>
                </a:moveTo>
                <a:cubicBezTo>
                  <a:pt x="440238" y="85402"/>
                  <a:pt x="431242" y="88222"/>
                  <a:pt x="424259" y="93929"/>
                </a:cubicBezTo>
                <a:cubicBezTo>
                  <a:pt x="417209" y="99636"/>
                  <a:pt x="412039" y="108364"/>
                  <a:pt x="408615" y="120047"/>
                </a:cubicBezTo>
                <a:cubicBezTo>
                  <a:pt x="405258" y="131729"/>
                  <a:pt x="403513" y="147373"/>
                  <a:pt x="403513" y="165904"/>
                </a:cubicBezTo>
                <a:cubicBezTo>
                  <a:pt x="403513" y="184434"/>
                  <a:pt x="405191" y="199608"/>
                  <a:pt x="408615" y="211492"/>
                </a:cubicBezTo>
                <a:cubicBezTo>
                  <a:pt x="412039" y="223376"/>
                  <a:pt x="417276" y="232104"/>
                  <a:pt x="424259" y="237811"/>
                </a:cubicBezTo>
                <a:cubicBezTo>
                  <a:pt x="431242" y="243518"/>
                  <a:pt x="440306" y="246338"/>
                  <a:pt x="451317" y="246338"/>
                </a:cubicBezTo>
                <a:cubicBezTo>
                  <a:pt x="462328" y="246338"/>
                  <a:pt x="471391" y="243518"/>
                  <a:pt x="478374" y="237811"/>
                </a:cubicBezTo>
                <a:cubicBezTo>
                  <a:pt x="485357" y="232171"/>
                  <a:pt x="490526" y="223376"/>
                  <a:pt x="493749" y="211492"/>
                </a:cubicBezTo>
                <a:cubicBezTo>
                  <a:pt x="497039" y="199675"/>
                  <a:pt x="498650" y="184770"/>
                  <a:pt x="498650" y="165904"/>
                </a:cubicBezTo>
                <a:cubicBezTo>
                  <a:pt x="498650" y="147037"/>
                  <a:pt x="496972" y="131729"/>
                  <a:pt x="493749" y="120047"/>
                </a:cubicBezTo>
                <a:cubicBezTo>
                  <a:pt x="490459" y="108297"/>
                  <a:pt x="485357" y="99636"/>
                  <a:pt x="478374" y="93929"/>
                </a:cubicBezTo>
                <a:cubicBezTo>
                  <a:pt x="471391" y="88222"/>
                  <a:pt x="462395" y="85402"/>
                  <a:pt x="451317" y="85402"/>
                </a:cubicBezTo>
                <a:close/>
                <a:moveTo>
                  <a:pt x="1515894" y="82918"/>
                </a:moveTo>
                <a:lnTo>
                  <a:pt x="1489038" y="194640"/>
                </a:lnTo>
                <a:lnTo>
                  <a:pt x="1542213" y="194640"/>
                </a:lnTo>
                <a:close/>
                <a:moveTo>
                  <a:pt x="1448082" y="4901"/>
                </a:moveTo>
                <a:lnTo>
                  <a:pt x="1584713" y="4901"/>
                </a:lnTo>
                <a:lnTo>
                  <a:pt x="1689586" y="326906"/>
                </a:lnTo>
                <a:lnTo>
                  <a:pt x="1573433" y="326906"/>
                </a:lnTo>
                <a:lnTo>
                  <a:pt x="1558797" y="265405"/>
                </a:lnTo>
                <a:lnTo>
                  <a:pt x="1471984" y="265405"/>
                </a:lnTo>
                <a:lnTo>
                  <a:pt x="1456878" y="326906"/>
                </a:lnTo>
                <a:lnTo>
                  <a:pt x="1343679" y="326906"/>
                </a:lnTo>
                <a:close/>
                <a:moveTo>
                  <a:pt x="1205638" y="4901"/>
                </a:moveTo>
                <a:lnTo>
                  <a:pt x="1319307" y="4901"/>
                </a:lnTo>
                <a:lnTo>
                  <a:pt x="1319307" y="194237"/>
                </a:lnTo>
                <a:cubicBezTo>
                  <a:pt x="1319307" y="237811"/>
                  <a:pt x="1306349" y="271650"/>
                  <a:pt x="1280298" y="295686"/>
                </a:cubicBezTo>
                <a:cubicBezTo>
                  <a:pt x="1254248" y="319789"/>
                  <a:pt x="1216717" y="331807"/>
                  <a:pt x="1167570" y="331807"/>
                </a:cubicBezTo>
                <a:cubicBezTo>
                  <a:pt x="1131448" y="331807"/>
                  <a:pt x="1102578" y="325496"/>
                  <a:pt x="1080959" y="312807"/>
                </a:cubicBezTo>
                <a:cubicBezTo>
                  <a:pt x="1059340" y="300117"/>
                  <a:pt x="1044569" y="282661"/>
                  <a:pt x="1036579" y="260571"/>
                </a:cubicBezTo>
                <a:cubicBezTo>
                  <a:pt x="1028589" y="238482"/>
                  <a:pt x="1026709" y="213439"/>
                  <a:pt x="1030939" y="185441"/>
                </a:cubicBezTo>
                <a:lnTo>
                  <a:pt x="1143668" y="166441"/>
                </a:lnTo>
                <a:cubicBezTo>
                  <a:pt x="1139438" y="196989"/>
                  <a:pt x="1139975" y="217937"/>
                  <a:pt x="1145346" y="229351"/>
                </a:cubicBezTo>
                <a:cubicBezTo>
                  <a:pt x="1150718" y="240698"/>
                  <a:pt x="1160050" y="246405"/>
                  <a:pt x="1173411" y="246405"/>
                </a:cubicBezTo>
                <a:cubicBezTo>
                  <a:pt x="1184422" y="246405"/>
                  <a:pt x="1192546" y="241705"/>
                  <a:pt x="1197783" y="232238"/>
                </a:cubicBezTo>
                <a:cubicBezTo>
                  <a:pt x="1202953" y="222838"/>
                  <a:pt x="1205571" y="207396"/>
                  <a:pt x="1205571" y="185911"/>
                </a:cubicBezTo>
                <a:lnTo>
                  <a:pt x="1205638" y="185911"/>
                </a:lnTo>
                <a:close/>
                <a:moveTo>
                  <a:pt x="665494" y="4901"/>
                </a:moveTo>
                <a:lnTo>
                  <a:pt x="779163" y="4901"/>
                </a:lnTo>
                <a:lnTo>
                  <a:pt x="779163" y="123471"/>
                </a:lnTo>
                <a:lnTo>
                  <a:pt x="867452" y="123471"/>
                </a:lnTo>
                <a:lnTo>
                  <a:pt x="867452" y="4901"/>
                </a:lnTo>
                <a:lnTo>
                  <a:pt x="981188" y="4901"/>
                </a:lnTo>
                <a:lnTo>
                  <a:pt x="981188" y="326906"/>
                </a:lnTo>
                <a:lnTo>
                  <a:pt x="867452" y="326906"/>
                </a:lnTo>
                <a:lnTo>
                  <a:pt x="867452" y="206859"/>
                </a:lnTo>
                <a:lnTo>
                  <a:pt x="779163" y="206859"/>
                </a:lnTo>
                <a:lnTo>
                  <a:pt x="779163" y="326906"/>
                </a:lnTo>
                <a:lnTo>
                  <a:pt x="665494" y="326906"/>
                </a:lnTo>
                <a:close/>
                <a:moveTo>
                  <a:pt x="0" y="4901"/>
                </a:moveTo>
                <a:lnTo>
                  <a:pt x="113669" y="4901"/>
                </a:lnTo>
                <a:lnTo>
                  <a:pt x="113669" y="243451"/>
                </a:lnTo>
                <a:lnTo>
                  <a:pt x="259564" y="243451"/>
                </a:lnTo>
                <a:lnTo>
                  <a:pt x="259564" y="326906"/>
                </a:lnTo>
                <a:lnTo>
                  <a:pt x="0" y="326906"/>
                </a:lnTo>
                <a:close/>
                <a:moveTo>
                  <a:pt x="451317" y="0"/>
                </a:moveTo>
                <a:cubicBezTo>
                  <a:pt x="485491" y="0"/>
                  <a:pt x="514764" y="6513"/>
                  <a:pt x="539136" y="19538"/>
                </a:cubicBezTo>
                <a:cubicBezTo>
                  <a:pt x="563575" y="32563"/>
                  <a:pt x="582240" y="51429"/>
                  <a:pt x="595265" y="76137"/>
                </a:cubicBezTo>
                <a:cubicBezTo>
                  <a:pt x="608291" y="100845"/>
                  <a:pt x="614803" y="130789"/>
                  <a:pt x="614803" y="165904"/>
                </a:cubicBezTo>
                <a:cubicBezTo>
                  <a:pt x="614803" y="201018"/>
                  <a:pt x="608291" y="230963"/>
                  <a:pt x="595265" y="255670"/>
                </a:cubicBezTo>
                <a:cubicBezTo>
                  <a:pt x="582240" y="280378"/>
                  <a:pt x="563508" y="299244"/>
                  <a:pt x="539136" y="312270"/>
                </a:cubicBezTo>
                <a:cubicBezTo>
                  <a:pt x="514764" y="325295"/>
                  <a:pt x="485088" y="331807"/>
                  <a:pt x="451317" y="331807"/>
                </a:cubicBezTo>
                <a:cubicBezTo>
                  <a:pt x="417545" y="331807"/>
                  <a:pt x="388339" y="325295"/>
                  <a:pt x="363766" y="312270"/>
                </a:cubicBezTo>
                <a:cubicBezTo>
                  <a:pt x="339192" y="299244"/>
                  <a:pt x="320326" y="280378"/>
                  <a:pt x="307166" y="255670"/>
                </a:cubicBezTo>
                <a:cubicBezTo>
                  <a:pt x="294007" y="230963"/>
                  <a:pt x="287427" y="201018"/>
                  <a:pt x="287427" y="165904"/>
                </a:cubicBezTo>
                <a:cubicBezTo>
                  <a:pt x="287427" y="130789"/>
                  <a:pt x="294007" y="100845"/>
                  <a:pt x="307166" y="76137"/>
                </a:cubicBezTo>
                <a:cubicBezTo>
                  <a:pt x="320326" y="51429"/>
                  <a:pt x="339192" y="32563"/>
                  <a:pt x="363766" y="19538"/>
                </a:cubicBezTo>
                <a:cubicBezTo>
                  <a:pt x="388272" y="6513"/>
                  <a:pt x="417142" y="0"/>
                  <a:pt x="451317" y="0"/>
                </a:cubicBezTo>
                <a:close/>
              </a:path>
            </a:pathLst>
          </a:custGeom>
          <a:solidFill>
            <a:schemeClr val="tx1"/>
          </a:solidFill>
          <a:ln w="669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365201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43395A55-C184-63FD-76B4-706583F724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CAFF9686-293B-0FF2-C169-2EB34684F3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1711A42-5212-1B3A-E757-3A8849CE76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BAE2F-417D-4839-BD11-8A21FE5A8666}" type="datetime1">
              <a:rPr lang="en-GB" smtClean="0"/>
              <a:t>16/09/2026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229CD65-5050-B60F-88B6-56955ED22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FD90725-0328-A43D-496B-42FF86022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0B45A-2FC5-4F66-84B7-B6ADD88502F9}" type="slidenum">
              <a:rPr lang="en-GB" smtClean="0"/>
              <a:t>‹#›</a:t>
            </a:fld>
            <a:endParaRPr lang="en-GB"/>
          </a:p>
        </p:txBody>
      </p:sp>
      <p:sp>
        <p:nvSpPr>
          <p:cNvPr id="7" name="Vapaamuotoinen: Muoto 6">
            <a:extLst>
              <a:ext uri="{FF2B5EF4-FFF2-40B4-BE49-F238E27FC236}">
                <a16:creationId xmlns:a16="http://schemas.microsoft.com/office/drawing/2014/main" id="{6D02CB2E-EC36-6E41-2AA6-39F111AAC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81642" y="5998542"/>
            <a:ext cx="1689586" cy="626150"/>
          </a:xfrm>
          <a:custGeom>
            <a:avLst/>
            <a:gdLst>
              <a:gd name="connsiteX0" fmla="*/ 808705 w 1689586"/>
              <a:gd name="connsiteY0" fmla="*/ 532221 h 626150"/>
              <a:gd name="connsiteX1" fmla="*/ 781647 w 1689586"/>
              <a:gd name="connsiteY1" fmla="*/ 537793 h 626150"/>
              <a:gd name="connsiteX2" fmla="*/ 768085 w 1689586"/>
              <a:gd name="connsiteY2" fmla="*/ 542762 h 626150"/>
              <a:gd name="connsiteX3" fmla="*/ 763587 w 1689586"/>
              <a:gd name="connsiteY3" fmla="*/ 552229 h 626150"/>
              <a:gd name="connsiteX4" fmla="*/ 768219 w 1689586"/>
              <a:gd name="connsiteY4" fmla="*/ 561763 h 626150"/>
              <a:gd name="connsiteX5" fmla="*/ 780573 w 1689586"/>
              <a:gd name="connsiteY5" fmla="*/ 565321 h 626150"/>
              <a:gd name="connsiteX6" fmla="*/ 790980 w 1689586"/>
              <a:gd name="connsiteY6" fmla="*/ 564045 h 626150"/>
              <a:gd name="connsiteX7" fmla="*/ 800111 w 1689586"/>
              <a:gd name="connsiteY7" fmla="*/ 559883 h 626150"/>
              <a:gd name="connsiteX8" fmla="*/ 806422 w 1689586"/>
              <a:gd name="connsiteY8" fmla="*/ 552363 h 626150"/>
              <a:gd name="connsiteX9" fmla="*/ 806422 w 1689586"/>
              <a:gd name="connsiteY9" fmla="*/ 552296 h 626150"/>
              <a:gd name="connsiteX10" fmla="*/ 808705 w 1689586"/>
              <a:gd name="connsiteY10" fmla="*/ 541218 h 626150"/>
              <a:gd name="connsiteX11" fmla="*/ 214647 w 1689586"/>
              <a:gd name="connsiteY11" fmla="*/ 532221 h 626150"/>
              <a:gd name="connsiteX12" fmla="*/ 187589 w 1689586"/>
              <a:gd name="connsiteY12" fmla="*/ 537793 h 626150"/>
              <a:gd name="connsiteX13" fmla="*/ 174027 w 1689586"/>
              <a:gd name="connsiteY13" fmla="*/ 542762 h 626150"/>
              <a:gd name="connsiteX14" fmla="*/ 169529 w 1689586"/>
              <a:gd name="connsiteY14" fmla="*/ 552229 h 626150"/>
              <a:gd name="connsiteX15" fmla="*/ 174161 w 1689586"/>
              <a:gd name="connsiteY15" fmla="*/ 561763 h 626150"/>
              <a:gd name="connsiteX16" fmla="*/ 186515 w 1689586"/>
              <a:gd name="connsiteY16" fmla="*/ 565321 h 626150"/>
              <a:gd name="connsiteX17" fmla="*/ 196923 w 1689586"/>
              <a:gd name="connsiteY17" fmla="*/ 564045 h 626150"/>
              <a:gd name="connsiteX18" fmla="*/ 206053 w 1689586"/>
              <a:gd name="connsiteY18" fmla="*/ 559883 h 626150"/>
              <a:gd name="connsiteX19" fmla="*/ 212364 w 1689586"/>
              <a:gd name="connsiteY19" fmla="*/ 552363 h 626150"/>
              <a:gd name="connsiteX20" fmla="*/ 212364 w 1689586"/>
              <a:gd name="connsiteY20" fmla="*/ 552296 h 626150"/>
              <a:gd name="connsiteX21" fmla="*/ 214647 w 1689586"/>
              <a:gd name="connsiteY21" fmla="*/ 541218 h 626150"/>
              <a:gd name="connsiteX22" fmla="*/ 1089217 w 1689586"/>
              <a:gd name="connsiteY22" fmla="*/ 489990 h 626150"/>
              <a:gd name="connsiteX23" fmla="*/ 1073439 w 1689586"/>
              <a:gd name="connsiteY23" fmla="*/ 494622 h 626150"/>
              <a:gd name="connsiteX24" fmla="*/ 1062898 w 1689586"/>
              <a:gd name="connsiteY24" fmla="*/ 507513 h 626150"/>
              <a:gd name="connsiteX25" fmla="*/ 1059138 w 1689586"/>
              <a:gd name="connsiteY25" fmla="*/ 527387 h 626150"/>
              <a:gd name="connsiteX26" fmla="*/ 1062763 w 1689586"/>
              <a:gd name="connsiteY26" fmla="*/ 547126 h 626150"/>
              <a:gd name="connsiteX27" fmla="*/ 1073103 w 1689586"/>
              <a:gd name="connsiteY27" fmla="*/ 560017 h 626150"/>
              <a:gd name="connsiteX28" fmla="*/ 1088814 w 1689586"/>
              <a:gd name="connsiteY28" fmla="*/ 564515 h 626150"/>
              <a:gd name="connsiteX29" fmla="*/ 1110634 w 1689586"/>
              <a:gd name="connsiteY29" fmla="*/ 554646 h 626150"/>
              <a:gd name="connsiteX30" fmla="*/ 1110567 w 1689586"/>
              <a:gd name="connsiteY30" fmla="*/ 554646 h 626150"/>
              <a:gd name="connsiteX31" fmla="*/ 1118423 w 1689586"/>
              <a:gd name="connsiteY31" fmla="*/ 527387 h 626150"/>
              <a:gd name="connsiteX32" fmla="*/ 1110702 w 1689586"/>
              <a:gd name="connsiteY32" fmla="*/ 499993 h 626150"/>
              <a:gd name="connsiteX33" fmla="*/ 1089217 w 1689586"/>
              <a:gd name="connsiteY33" fmla="*/ 489990 h 626150"/>
              <a:gd name="connsiteX34" fmla="*/ 1630636 w 1689586"/>
              <a:gd name="connsiteY34" fmla="*/ 473674 h 626150"/>
              <a:gd name="connsiteX35" fmla="*/ 1653598 w 1689586"/>
              <a:gd name="connsiteY35" fmla="*/ 473674 h 626150"/>
              <a:gd name="connsiteX36" fmla="*/ 1653598 w 1689586"/>
              <a:gd name="connsiteY36" fmla="*/ 581099 h 626150"/>
              <a:gd name="connsiteX37" fmla="*/ 1630636 w 1689586"/>
              <a:gd name="connsiteY37" fmla="*/ 581099 h 626150"/>
              <a:gd name="connsiteX38" fmla="*/ 529804 w 1689586"/>
              <a:gd name="connsiteY38" fmla="*/ 473674 h 626150"/>
              <a:gd name="connsiteX39" fmla="*/ 552766 w 1689586"/>
              <a:gd name="connsiteY39" fmla="*/ 473674 h 626150"/>
              <a:gd name="connsiteX40" fmla="*/ 552766 w 1689586"/>
              <a:gd name="connsiteY40" fmla="*/ 581099 h 626150"/>
              <a:gd name="connsiteX41" fmla="*/ 529804 w 1689586"/>
              <a:gd name="connsiteY41" fmla="*/ 581099 h 626150"/>
              <a:gd name="connsiteX42" fmla="*/ 382162 w 1689586"/>
              <a:gd name="connsiteY42" fmla="*/ 473674 h 626150"/>
              <a:gd name="connsiteX43" fmla="*/ 407340 w 1689586"/>
              <a:gd name="connsiteY43" fmla="*/ 473674 h 626150"/>
              <a:gd name="connsiteX44" fmla="*/ 437821 w 1689586"/>
              <a:gd name="connsiteY44" fmla="*/ 561091 h 626150"/>
              <a:gd name="connsiteX45" fmla="*/ 468974 w 1689586"/>
              <a:gd name="connsiteY45" fmla="*/ 473674 h 626150"/>
              <a:gd name="connsiteX46" fmla="*/ 493078 w 1689586"/>
              <a:gd name="connsiteY46" fmla="*/ 473674 h 626150"/>
              <a:gd name="connsiteX47" fmla="*/ 450309 w 1689586"/>
              <a:gd name="connsiteY47" fmla="*/ 581099 h 626150"/>
              <a:gd name="connsiteX48" fmla="*/ 425132 w 1689586"/>
              <a:gd name="connsiteY48" fmla="*/ 581099 h 626150"/>
              <a:gd name="connsiteX49" fmla="*/ 1187242 w 1689586"/>
              <a:gd name="connsiteY49" fmla="*/ 473607 h 626150"/>
              <a:gd name="connsiteX50" fmla="*/ 1210204 w 1689586"/>
              <a:gd name="connsiteY50" fmla="*/ 473607 h 626150"/>
              <a:gd name="connsiteX51" fmla="*/ 1210204 w 1689586"/>
              <a:gd name="connsiteY51" fmla="*/ 538733 h 626150"/>
              <a:gd name="connsiteX52" fmla="*/ 1216448 w 1689586"/>
              <a:gd name="connsiteY52" fmla="*/ 558808 h 626150"/>
              <a:gd name="connsiteX53" fmla="*/ 1233837 w 1689586"/>
              <a:gd name="connsiteY53" fmla="*/ 564314 h 626150"/>
              <a:gd name="connsiteX54" fmla="*/ 1244244 w 1689586"/>
              <a:gd name="connsiteY54" fmla="*/ 562501 h 626150"/>
              <a:gd name="connsiteX55" fmla="*/ 1253375 w 1689586"/>
              <a:gd name="connsiteY55" fmla="*/ 556727 h 626150"/>
              <a:gd name="connsiteX56" fmla="*/ 1259686 w 1689586"/>
              <a:gd name="connsiteY56" fmla="*/ 546521 h 626150"/>
              <a:gd name="connsiteX57" fmla="*/ 1261969 w 1689586"/>
              <a:gd name="connsiteY57" fmla="*/ 531885 h 626150"/>
              <a:gd name="connsiteX58" fmla="*/ 1262103 w 1689586"/>
              <a:gd name="connsiteY58" fmla="*/ 531885 h 626150"/>
              <a:gd name="connsiteX59" fmla="*/ 1262103 w 1689586"/>
              <a:gd name="connsiteY59" fmla="*/ 473674 h 626150"/>
              <a:gd name="connsiteX60" fmla="*/ 1285065 w 1689586"/>
              <a:gd name="connsiteY60" fmla="*/ 473674 h 626150"/>
              <a:gd name="connsiteX61" fmla="*/ 1285065 w 1689586"/>
              <a:gd name="connsiteY61" fmla="*/ 581099 h 626150"/>
              <a:gd name="connsiteX62" fmla="*/ 1264856 w 1689586"/>
              <a:gd name="connsiteY62" fmla="*/ 581099 h 626150"/>
              <a:gd name="connsiteX63" fmla="*/ 1263782 w 1689586"/>
              <a:gd name="connsiteY63" fmla="*/ 563709 h 626150"/>
              <a:gd name="connsiteX64" fmla="*/ 1248743 w 1689586"/>
              <a:gd name="connsiteY64" fmla="*/ 578547 h 626150"/>
              <a:gd name="connsiteX65" fmla="*/ 1226385 w 1689586"/>
              <a:gd name="connsiteY65" fmla="*/ 583247 h 626150"/>
              <a:gd name="connsiteX66" fmla="*/ 1206914 w 1689586"/>
              <a:gd name="connsiteY66" fmla="*/ 579353 h 626150"/>
              <a:gd name="connsiteX67" fmla="*/ 1192613 w 1689586"/>
              <a:gd name="connsiteY67" fmla="*/ 566865 h 626150"/>
              <a:gd name="connsiteX68" fmla="*/ 1187242 w 1689586"/>
              <a:gd name="connsiteY68" fmla="*/ 544507 h 626150"/>
              <a:gd name="connsiteX69" fmla="*/ 885379 w 1689586"/>
              <a:gd name="connsiteY69" fmla="*/ 473607 h 626150"/>
              <a:gd name="connsiteX70" fmla="*/ 908341 w 1689586"/>
              <a:gd name="connsiteY70" fmla="*/ 473607 h 626150"/>
              <a:gd name="connsiteX71" fmla="*/ 908341 w 1689586"/>
              <a:gd name="connsiteY71" fmla="*/ 538733 h 626150"/>
              <a:gd name="connsiteX72" fmla="*/ 914585 w 1689586"/>
              <a:gd name="connsiteY72" fmla="*/ 558808 h 626150"/>
              <a:gd name="connsiteX73" fmla="*/ 931974 w 1689586"/>
              <a:gd name="connsiteY73" fmla="*/ 564314 h 626150"/>
              <a:gd name="connsiteX74" fmla="*/ 942381 w 1689586"/>
              <a:gd name="connsiteY74" fmla="*/ 562501 h 626150"/>
              <a:gd name="connsiteX75" fmla="*/ 951512 w 1689586"/>
              <a:gd name="connsiteY75" fmla="*/ 556727 h 626150"/>
              <a:gd name="connsiteX76" fmla="*/ 957823 w 1689586"/>
              <a:gd name="connsiteY76" fmla="*/ 546521 h 626150"/>
              <a:gd name="connsiteX77" fmla="*/ 960106 w 1689586"/>
              <a:gd name="connsiteY77" fmla="*/ 531885 h 626150"/>
              <a:gd name="connsiteX78" fmla="*/ 960241 w 1689586"/>
              <a:gd name="connsiteY78" fmla="*/ 531885 h 626150"/>
              <a:gd name="connsiteX79" fmla="*/ 960241 w 1689586"/>
              <a:gd name="connsiteY79" fmla="*/ 473674 h 626150"/>
              <a:gd name="connsiteX80" fmla="*/ 983202 w 1689586"/>
              <a:gd name="connsiteY80" fmla="*/ 473674 h 626150"/>
              <a:gd name="connsiteX81" fmla="*/ 983202 w 1689586"/>
              <a:gd name="connsiteY81" fmla="*/ 581099 h 626150"/>
              <a:gd name="connsiteX82" fmla="*/ 962993 w 1689586"/>
              <a:gd name="connsiteY82" fmla="*/ 581099 h 626150"/>
              <a:gd name="connsiteX83" fmla="*/ 961919 w 1689586"/>
              <a:gd name="connsiteY83" fmla="*/ 563709 h 626150"/>
              <a:gd name="connsiteX84" fmla="*/ 946880 w 1689586"/>
              <a:gd name="connsiteY84" fmla="*/ 578547 h 626150"/>
              <a:gd name="connsiteX85" fmla="*/ 924522 w 1689586"/>
              <a:gd name="connsiteY85" fmla="*/ 583247 h 626150"/>
              <a:gd name="connsiteX86" fmla="*/ 905051 w 1689586"/>
              <a:gd name="connsiteY86" fmla="*/ 579353 h 626150"/>
              <a:gd name="connsiteX87" fmla="*/ 890750 w 1689586"/>
              <a:gd name="connsiteY87" fmla="*/ 566865 h 626150"/>
              <a:gd name="connsiteX88" fmla="*/ 885379 w 1689586"/>
              <a:gd name="connsiteY88" fmla="*/ 544507 h 626150"/>
              <a:gd name="connsiteX89" fmla="*/ 347569 w 1689586"/>
              <a:gd name="connsiteY89" fmla="*/ 471530 h 626150"/>
              <a:gd name="connsiteX90" fmla="*/ 353963 w 1689586"/>
              <a:gd name="connsiteY90" fmla="*/ 472063 h 626150"/>
              <a:gd name="connsiteX91" fmla="*/ 359334 w 1689586"/>
              <a:gd name="connsiteY91" fmla="*/ 473674 h 626150"/>
              <a:gd name="connsiteX92" fmla="*/ 356112 w 1689586"/>
              <a:gd name="connsiteY92" fmla="*/ 493884 h 626150"/>
              <a:gd name="connsiteX93" fmla="*/ 350875 w 1689586"/>
              <a:gd name="connsiteY93" fmla="*/ 492474 h 626150"/>
              <a:gd name="connsiteX94" fmla="*/ 343019 w 1689586"/>
              <a:gd name="connsiteY94" fmla="*/ 491937 h 626150"/>
              <a:gd name="connsiteX95" fmla="*/ 329927 w 1689586"/>
              <a:gd name="connsiteY95" fmla="*/ 495495 h 626150"/>
              <a:gd name="connsiteX96" fmla="*/ 319319 w 1689586"/>
              <a:gd name="connsiteY96" fmla="*/ 506103 h 626150"/>
              <a:gd name="connsiteX97" fmla="*/ 315157 w 1689586"/>
              <a:gd name="connsiteY97" fmla="*/ 524164 h 626150"/>
              <a:gd name="connsiteX98" fmla="*/ 315157 w 1689586"/>
              <a:gd name="connsiteY98" fmla="*/ 581099 h 626150"/>
              <a:gd name="connsiteX99" fmla="*/ 292194 w 1689586"/>
              <a:gd name="connsiteY99" fmla="*/ 581099 h 626150"/>
              <a:gd name="connsiteX100" fmla="*/ 292194 w 1689586"/>
              <a:gd name="connsiteY100" fmla="*/ 473674 h 626150"/>
              <a:gd name="connsiteX101" fmla="*/ 311732 w 1689586"/>
              <a:gd name="connsiteY101" fmla="*/ 473674 h 626150"/>
              <a:gd name="connsiteX102" fmla="*/ 313880 w 1689586"/>
              <a:gd name="connsiteY102" fmla="*/ 493011 h 626150"/>
              <a:gd name="connsiteX103" fmla="*/ 326637 w 1689586"/>
              <a:gd name="connsiteY103" fmla="*/ 477032 h 626150"/>
              <a:gd name="connsiteX104" fmla="*/ 1094454 w 1689586"/>
              <a:gd name="connsiteY104" fmla="*/ 471526 h 626150"/>
              <a:gd name="connsiteX105" fmla="*/ 1118288 w 1689586"/>
              <a:gd name="connsiteY105" fmla="*/ 478173 h 626150"/>
              <a:gd name="connsiteX106" fmla="*/ 1118221 w 1689586"/>
              <a:gd name="connsiteY106" fmla="*/ 478173 h 626150"/>
              <a:gd name="connsiteX107" fmla="*/ 1135208 w 1689586"/>
              <a:gd name="connsiteY107" fmla="*/ 497174 h 626150"/>
              <a:gd name="connsiteX108" fmla="*/ 1141452 w 1689586"/>
              <a:gd name="connsiteY108" fmla="*/ 527118 h 626150"/>
              <a:gd name="connsiteX109" fmla="*/ 1135141 w 1689586"/>
              <a:gd name="connsiteY109" fmla="*/ 557331 h 626150"/>
              <a:gd name="connsiteX110" fmla="*/ 1117953 w 1689586"/>
              <a:gd name="connsiteY110" fmla="*/ 576533 h 626150"/>
              <a:gd name="connsiteX111" fmla="*/ 1093782 w 1689586"/>
              <a:gd name="connsiteY111" fmla="*/ 583180 h 626150"/>
              <a:gd name="connsiteX112" fmla="*/ 1070350 w 1689586"/>
              <a:gd name="connsiteY112" fmla="*/ 575996 h 626150"/>
              <a:gd name="connsiteX113" fmla="*/ 1059205 w 1689586"/>
              <a:gd name="connsiteY113" fmla="*/ 563240 h 626150"/>
              <a:gd name="connsiteX114" fmla="*/ 1059205 w 1689586"/>
              <a:gd name="connsiteY114" fmla="*/ 626150 h 626150"/>
              <a:gd name="connsiteX115" fmla="*/ 1036243 w 1689586"/>
              <a:gd name="connsiteY115" fmla="*/ 626150 h 626150"/>
              <a:gd name="connsiteX116" fmla="*/ 1036243 w 1689586"/>
              <a:gd name="connsiteY116" fmla="*/ 473607 h 626150"/>
              <a:gd name="connsiteX117" fmla="*/ 1056654 w 1689586"/>
              <a:gd name="connsiteY117" fmla="*/ 473607 h 626150"/>
              <a:gd name="connsiteX118" fmla="*/ 1057795 w 1689586"/>
              <a:gd name="connsiteY118" fmla="*/ 494085 h 626150"/>
              <a:gd name="connsiteX119" fmla="*/ 1063301 w 1689586"/>
              <a:gd name="connsiteY119" fmla="*/ 485223 h 626150"/>
              <a:gd name="connsiteX120" fmla="*/ 1076729 w 1689586"/>
              <a:gd name="connsiteY120" fmla="*/ 475152 h 626150"/>
              <a:gd name="connsiteX121" fmla="*/ 1094454 w 1689586"/>
              <a:gd name="connsiteY121" fmla="*/ 471526 h 626150"/>
              <a:gd name="connsiteX122" fmla="*/ 787421 w 1689586"/>
              <a:gd name="connsiteY122" fmla="*/ 471526 h 626150"/>
              <a:gd name="connsiteX123" fmla="*/ 810182 w 1689586"/>
              <a:gd name="connsiteY123" fmla="*/ 475689 h 626150"/>
              <a:gd name="connsiteX124" fmla="*/ 825758 w 1689586"/>
              <a:gd name="connsiteY124" fmla="*/ 488244 h 626150"/>
              <a:gd name="connsiteX125" fmla="*/ 831465 w 1689586"/>
              <a:gd name="connsiteY125" fmla="*/ 509729 h 626150"/>
              <a:gd name="connsiteX126" fmla="*/ 831465 w 1689586"/>
              <a:gd name="connsiteY126" fmla="*/ 557667 h 626150"/>
              <a:gd name="connsiteX127" fmla="*/ 831465 w 1689586"/>
              <a:gd name="connsiteY127" fmla="*/ 557734 h 626150"/>
              <a:gd name="connsiteX128" fmla="*/ 839388 w 1689586"/>
              <a:gd name="connsiteY128" fmla="*/ 565657 h 626150"/>
              <a:gd name="connsiteX129" fmla="*/ 846908 w 1689586"/>
              <a:gd name="connsiteY129" fmla="*/ 564582 h 626150"/>
              <a:gd name="connsiteX130" fmla="*/ 845632 w 1689586"/>
              <a:gd name="connsiteY130" fmla="*/ 580495 h 626150"/>
              <a:gd name="connsiteX131" fmla="*/ 833144 w 1689586"/>
              <a:gd name="connsiteY131" fmla="*/ 582845 h 626150"/>
              <a:gd name="connsiteX132" fmla="*/ 820790 w 1689586"/>
              <a:gd name="connsiteY132" fmla="*/ 580360 h 626150"/>
              <a:gd name="connsiteX133" fmla="*/ 812196 w 1689586"/>
              <a:gd name="connsiteY133" fmla="*/ 572841 h 626150"/>
              <a:gd name="connsiteX134" fmla="*/ 809981 w 1689586"/>
              <a:gd name="connsiteY134" fmla="*/ 567537 h 626150"/>
              <a:gd name="connsiteX135" fmla="*/ 805885 w 1689586"/>
              <a:gd name="connsiteY135" fmla="*/ 572438 h 626150"/>
              <a:gd name="connsiteX136" fmla="*/ 791920 w 1689586"/>
              <a:gd name="connsiteY136" fmla="*/ 580629 h 626150"/>
              <a:gd name="connsiteX137" fmla="*/ 775806 w 1689586"/>
              <a:gd name="connsiteY137" fmla="*/ 583315 h 626150"/>
              <a:gd name="connsiteX138" fmla="*/ 757678 w 1689586"/>
              <a:gd name="connsiteY138" fmla="*/ 580092 h 626150"/>
              <a:gd name="connsiteX139" fmla="*/ 744989 w 1689586"/>
              <a:gd name="connsiteY139" fmla="*/ 570289 h 626150"/>
              <a:gd name="connsiteX140" fmla="*/ 740356 w 1689586"/>
              <a:gd name="connsiteY140" fmla="*/ 554041 h 626150"/>
              <a:gd name="connsiteX141" fmla="*/ 748211 w 1689586"/>
              <a:gd name="connsiteY141" fmla="*/ 534302 h 626150"/>
              <a:gd name="connsiteX142" fmla="*/ 770435 w 1689586"/>
              <a:gd name="connsiteY142" fmla="*/ 523761 h 626150"/>
              <a:gd name="connsiteX143" fmla="*/ 808705 w 1689586"/>
              <a:gd name="connsiteY143" fmla="*/ 516241 h 626150"/>
              <a:gd name="connsiteX144" fmla="*/ 808705 w 1689586"/>
              <a:gd name="connsiteY144" fmla="*/ 512146 h 626150"/>
              <a:gd name="connsiteX145" fmla="*/ 802797 w 1689586"/>
              <a:gd name="connsiteY145" fmla="*/ 495495 h 626150"/>
              <a:gd name="connsiteX146" fmla="*/ 786549 w 1689586"/>
              <a:gd name="connsiteY146" fmla="*/ 489587 h 626150"/>
              <a:gd name="connsiteX147" fmla="*/ 770032 w 1689586"/>
              <a:gd name="connsiteY147" fmla="*/ 494085 h 626150"/>
              <a:gd name="connsiteX148" fmla="*/ 759961 w 1689586"/>
              <a:gd name="connsiteY148" fmla="*/ 508722 h 626150"/>
              <a:gd name="connsiteX149" fmla="*/ 740625 w 1689586"/>
              <a:gd name="connsiteY149" fmla="*/ 500531 h 626150"/>
              <a:gd name="connsiteX150" fmla="*/ 756604 w 1689586"/>
              <a:gd name="connsiteY150" fmla="*/ 479449 h 626150"/>
              <a:gd name="connsiteX151" fmla="*/ 787421 w 1689586"/>
              <a:gd name="connsiteY151" fmla="*/ 471526 h 626150"/>
              <a:gd name="connsiteX152" fmla="*/ 347518 w 1689586"/>
              <a:gd name="connsiteY152" fmla="*/ 471526 h 626150"/>
              <a:gd name="connsiteX153" fmla="*/ 347585 w 1689586"/>
              <a:gd name="connsiteY153" fmla="*/ 471526 h 626150"/>
              <a:gd name="connsiteX154" fmla="*/ 347569 w 1689586"/>
              <a:gd name="connsiteY154" fmla="*/ 471530 h 626150"/>
              <a:gd name="connsiteX155" fmla="*/ 193363 w 1689586"/>
              <a:gd name="connsiteY155" fmla="*/ 471526 h 626150"/>
              <a:gd name="connsiteX156" fmla="*/ 216124 w 1689586"/>
              <a:gd name="connsiteY156" fmla="*/ 475689 h 626150"/>
              <a:gd name="connsiteX157" fmla="*/ 231700 w 1689586"/>
              <a:gd name="connsiteY157" fmla="*/ 488244 h 626150"/>
              <a:gd name="connsiteX158" fmla="*/ 237407 w 1689586"/>
              <a:gd name="connsiteY158" fmla="*/ 509729 h 626150"/>
              <a:gd name="connsiteX159" fmla="*/ 237407 w 1689586"/>
              <a:gd name="connsiteY159" fmla="*/ 557667 h 626150"/>
              <a:gd name="connsiteX160" fmla="*/ 237407 w 1689586"/>
              <a:gd name="connsiteY160" fmla="*/ 557734 h 626150"/>
              <a:gd name="connsiteX161" fmla="*/ 245330 w 1689586"/>
              <a:gd name="connsiteY161" fmla="*/ 565657 h 626150"/>
              <a:gd name="connsiteX162" fmla="*/ 252850 w 1689586"/>
              <a:gd name="connsiteY162" fmla="*/ 564582 h 626150"/>
              <a:gd name="connsiteX163" fmla="*/ 251574 w 1689586"/>
              <a:gd name="connsiteY163" fmla="*/ 580495 h 626150"/>
              <a:gd name="connsiteX164" fmla="*/ 239086 w 1689586"/>
              <a:gd name="connsiteY164" fmla="*/ 582845 h 626150"/>
              <a:gd name="connsiteX165" fmla="*/ 226732 w 1689586"/>
              <a:gd name="connsiteY165" fmla="*/ 580360 h 626150"/>
              <a:gd name="connsiteX166" fmla="*/ 218138 w 1689586"/>
              <a:gd name="connsiteY166" fmla="*/ 572841 h 626150"/>
              <a:gd name="connsiteX167" fmla="*/ 215923 w 1689586"/>
              <a:gd name="connsiteY167" fmla="*/ 567537 h 626150"/>
              <a:gd name="connsiteX168" fmla="*/ 211827 w 1689586"/>
              <a:gd name="connsiteY168" fmla="*/ 572438 h 626150"/>
              <a:gd name="connsiteX169" fmla="*/ 197862 w 1689586"/>
              <a:gd name="connsiteY169" fmla="*/ 580629 h 626150"/>
              <a:gd name="connsiteX170" fmla="*/ 181748 w 1689586"/>
              <a:gd name="connsiteY170" fmla="*/ 583315 h 626150"/>
              <a:gd name="connsiteX171" fmla="*/ 163620 w 1689586"/>
              <a:gd name="connsiteY171" fmla="*/ 580092 h 626150"/>
              <a:gd name="connsiteX172" fmla="*/ 150931 w 1689586"/>
              <a:gd name="connsiteY172" fmla="*/ 570289 h 626150"/>
              <a:gd name="connsiteX173" fmla="*/ 146298 w 1689586"/>
              <a:gd name="connsiteY173" fmla="*/ 554041 h 626150"/>
              <a:gd name="connsiteX174" fmla="*/ 154153 w 1689586"/>
              <a:gd name="connsiteY174" fmla="*/ 534302 h 626150"/>
              <a:gd name="connsiteX175" fmla="*/ 176377 w 1689586"/>
              <a:gd name="connsiteY175" fmla="*/ 523761 h 626150"/>
              <a:gd name="connsiteX176" fmla="*/ 214647 w 1689586"/>
              <a:gd name="connsiteY176" fmla="*/ 516241 h 626150"/>
              <a:gd name="connsiteX177" fmla="*/ 214647 w 1689586"/>
              <a:gd name="connsiteY177" fmla="*/ 512146 h 626150"/>
              <a:gd name="connsiteX178" fmla="*/ 208738 w 1689586"/>
              <a:gd name="connsiteY178" fmla="*/ 495495 h 626150"/>
              <a:gd name="connsiteX179" fmla="*/ 192491 w 1689586"/>
              <a:gd name="connsiteY179" fmla="*/ 489587 h 626150"/>
              <a:gd name="connsiteX180" fmla="*/ 175974 w 1689586"/>
              <a:gd name="connsiteY180" fmla="*/ 494085 h 626150"/>
              <a:gd name="connsiteX181" fmla="*/ 165904 w 1689586"/>
              <a:gd name="connsiteY181" fmla="*/ 508722 h 626150"/>
              <a:gd name="connsiteX182" fmla="*/ 146567 w 1689586"/>
              <a:gd name="connsiteY182" fmla="*/ 500531 h 626150"/>
              <a:gd name="connsiteX183" fmla="*/ 162546 w 1689586"/>
              <a:gd name="connsiteY183" fmla="*/ 479449 h 626150"/>
              <a:gd name="connsiteX184" fmla="*/ 193363 w 1689586"/>
              <a:gd name="connsiteY184" fmla="*/ 471526 h 626150"/>
              <a:gd name="connsiteX185" fmla="*/ 1395847 w 1689586"/>
              <a:gd name="connsiteY185" fmla="*/ 471459 h 626150"/>
              <a:gd name="connsiteX186" fmla="*/ 1416392 w 1689586"/>
              <a:gd name="connsiteY186" fmla="*/ 475890 h 626150"/>
              <a:gd name="connsiteX187" fmla="*/ 1430894 w 1689586"/>
              <a:gd name="connsiteY187" fmla="*/ 489117 h 626150"/>
              <a:gd name="connsiteX188" fmla="*/ 1436265 w 1689586"/>
              <a:gd name="connsiteY188" fmla="*/ 511475 h 626150"/>
              <a:gd name="connsiteX189" fmla="*/ 1436265 w 1689586"/>
              <a:gd name="connsiteY189" fmla="*/ 581099 h 626150"/>
              <a:gd name="connsiteX190" fmla="*/ 1413303 w 1689586"/>
              <a:gd name="connsiteY190" fmla="*/ 581099 h 626150"/>
              <a:gd name="connsiteX191" fmla="*/ 1413303 w 1689586"/>
              <a:gd name="connsiteY191" fmla="*/ 518591 h 626150"/>
              <a:gd name="connsiteX192" fmla="*/ 1406724 w 1689586"/>
              <a:gd name="connsiteY192" fmla="*/ 496569 h 626150"/>
              <a:gd name="connsiteX193" fmla="*/ 1390274 w 1689586"/>
              <a:gd name="connsiteY193" fmla="*/ 490460 h 626150"/>
              <a:gd name="connsiteX194" fmla="*/ 1376510 w 1689586"/>
              <a:gd name="connsiteY194" fmla="*/ 493817 h 626150"/>
              <a:gd name="connsiteX195" fmla="*/ 1365432 w 1689586"/>
              <a:gd name="connsiteY195" fmla="*/ 504425 h 626150"/>
              <a:gd name="connsiteX196" fmla="*/ 1361001 w 1689586"/>
              <a:gd name="connsiteY196" fmla="*/ 523963 h 626150"/>
              <a:gd name="connsiteX197" fmla="*/ 1361001 w 1689586"/>
              <a:gd name="connsiteY197" fmla="*/ 581099 h 626150"/>
              <a:gd name="connsiteX198" fmla="*/ 1338039 w 1689586"/>
              <a:gd name="connsiteY198" fmla="*/ 581099 h 626150"/>
              <a:gd name="connsiteX199" fmla="*/ 1338039 w 1689586"/>
              <a:gd name="connsiteY199" fmla="*/ 473675 h 626150"/>
              <a:gd name="connsiteX200" fmla="*/ 1358450 w 1689586"/>
              <a:gd name="connsiteY200" fmla="*/ 473675 h 626150"/>
              <a:gd name="connsiteX201" fmla="*/ 1359457 w 1689586"/>
              <a:gd name="connsiteY201" fmla="*/ 492474 h 626150"/>
              <a:gd name="connsiteX202" fmla="*/ 1365634 w 1689586"/>
              <a:gd name="connsiteY202" fmla="*/ 483209 h 626150"/>
              <a:gd name="connsiteX203" fmla="*/ 1379196 w 1689586"/>
              <a:gd name="connsiteY203" fmla="*/ 474279 h 626150"/>
              <a:gd name="connsiteX204" fmla="*/ 1395847 w 1689586"/>
              <a:gd name="connsiteY204" fmla="*/ 471459 h 626150"/>
              <a:gd name="connsiteX205" fmla="*/ 78285 w 1689586"/>
              <a:gd name="connsiteY205" fmla="*/ 439299 h 626150"/>
              <a:gd name="connsiteX206" fmla="*/ 101516 w 1689586"/>
              <a:gd name="connsiteY206" fmla="*/ 439299 h 626150"/>
              <a:gd name="connsiteX207" fmla="*/ 101516 w 1689586"/>
              <a:gd name="connsiteY207" fmla="*/ 530811 h 626150"/>
              <a:gd name="connsiteX208" fmla="*/ 87886 w 1689586"/>
              <a:gd name="connsiteY208" fmla="*/ 569350 h 626150"/>
              <a:gd name="connsiteX209" fmla="*/ 49952 w 1689586"/>
              <a:gd name="connsiteY209" fmla="*/ 583181 h 626150"/>
              <a:gd name="connsiteX210" fmla="*/ 21619 w 1689586"/>
              <a:gd name="connsiteY210" fmla="*/ 576735 h 626150"/>
              <a:gd name="connsiteX211" fmla="*/ 6378 w 1689586"/>
              <a:gd name="connsiteY211" fmla="*/ 558607 h 626150"/>
              <a:gd name="connsiteX212" fmla="*/ 4901 w 1689586"/>
              <a:gd name="connsiteY212" fmla="*/ 531416 h 626150"/>
              <a:gd name="connsiteX213" fmla="*/ 27057 w 1689586"/>
              <a:gd name="connsiteY213" fmla="*/ 527320 h 626150"/>
              <a:gd name="connsiteX214" fmla="*/ 29877 w 1689586"/>
              <a:gd name="connsiteY214" fmla="*/ 554512 h 626150"/>
              <a:gd name="connsiteX215" fmla="*/ 50086 w 1689586"/>
              <a:gd name="connsiteY215" fmla="*/ 563240 h 626150"/>
              <a:gd name="connsiteX216" fmla="*/ 72310 w 1689586"/>
              <a:gd name="connsiteY216" fmla="*/ 553908 h 626150"/>
              <a:gd name="connsiteX217" fmla="*/ 78419 w 1689586"/>
              <a:gd name="connsiteY217" fmla="*/ 526514 h 626150"/>
              <a:gd name="connsiteX218" fmla="*/ 78285 w 1689586"/>
              <a:gd name="connsiteY218" fmla="*/ 526514 h 626150"/>
              <a:gd name="connsiteX219" fmla="*/ 215721 w 1689586"/>
              <a:gd name="connsiteY219" fmla="*/ 430705 h 626150"/>
              <a:gd name="connsiteX220" fmla="*/ 225927 w 1689586"/>
              <a:gd name="connsiteY220" fmla="*/ 434331 h 626150"/>
              <a:gd name="connsiteX221" fmla="*/ 229686 w 1689586"/>
              <a:gd name="connsiteY221" fmla="*/ 444200 h 626150"/>
              <a:gd name="connsiteX222" fmla="*/ 225927 w 1689586"/>
              <a:gd name="connsiteY222" fmla="*/ 454003 h 626150"/>
              <a:gd name="connsiteX223" fmla="*/ 215721 w 1689586"/>
              <a:gd name="connsiteY223" fmla="*/ 457763 h 626150"/>
              <a:gd name="connsiteX224" fmla="*/ 205517 w 1689586"/>
              <a:gd name="connsiteY224" fmla="*/ 454003 h 626150"/>
              <a:gd name="connsiteX225" fmla="*/ 201756 w 1689586"/>
              <a:gd name="connsiteY225" fmla="*/ 444200 h 626150"/>
              <a:gd name="connsiteX226" fmla="*/ 205517 w 1689586"/>
              <a:gd name="connsiteY226" fmla="*/ 434331 h 626150"/>
              <a:gd name="connsiteX227" fmla="*/ 215721 w 1689586"/>
              <a:gd name="connsiteY227" fmla="*/ 430705 h 626150"/>
              <a:gd name="connsiteX228" fmla="*/ 172281 w 1689586"/>
              <a:gd name="connsiteY228" fmla="*/ 430705 h 626150"/>
              <a:gd name="connsiteX229" fmla="*/ 182487 w 1689586"/>
              <a:gd name="connsiteY229" fmla="*/ 434331 h 626150"/>
              <a:gd name="connsiteX230" fmla="*/ 186246 w 1689586"/>
              <a:gd name="connsiteY230" fmla="*/ 444200 h 626150"/>
              <a:gd name="connsiteX231" fmla="*/ 182487 w 1689586"/>
              <a:gd name="connsiteY231" fmla="*/ 454003 h 626150"/>
              <a:gd name="connsiteX232" fmla="*/ 172281 w 1689586"/>
              <a:gd name="connsiteY232" fmla="*/ 457763 h 626150"/>
              <a:gd name="connsiteX233" fmla="*/ 162210 w 1689586"/>
              <a:gd name="connsiteY233" fmla="*/ 454003 h 626150"/>
              <a:gd name="connsiteX234" fmla="*/ 158316 w 1689586"/>
              <a:gd name="connsiteY234" fmla="*/ 444200 h 626150"/>
              <a:gd name="connsiteX235" fmla="*/ 162210 w 1689586"/>
              <a:gd name="connsiteY235" fmla="*/ 434331 h 626150"/>
              <a:gd name="connsiteX236" fmla="*/ 172281 w 1689586"/>
              <a:gd name="connsiteY236" fmla="*/ 430705 h 626150"/>
              <a:gd name="connsiteX237" fmla="*/ 1642251 w 1689586"/>
              <a:gd name="connsiteY237" fmla="*/ 427012 h 626150"/>
              <a:gd name="connsiteX238" fmla="*/ 1653531 w 1689586"/>
              <a:gd name="connsiteY238" fmla="*/ 430638 h 626150"/>
              <a:gd name="connsiteX239" fmla="*/ 1657492 w 1689586"/>
              <a:gd name="connsiteY239" fmla="*/ 441179 h 626150"/>
              <a:gd name="connsiteX240" fmla="*/ 1653531 w 1689586"/>
              <a:gd name="connsiteY240" fmla="*/ 451787 h 626150"/>
              <a:gd name="connsiteX241" fmla="*/ 1642251 w 1689586"/>
              <a:gd name="connsiteY241" fmla="*/ 455547 h 626150"/>
              <a:gd name="connsiteX242" fmla="*/ 1630770 w 1689586"/>
              <a:gd name="connsiteY242" fmla="*/ 451787 h 626150"/>
              <a:gd name="connsiteX243" fmla="*/ 1626809 w 1689586"/>
              <a:gd name="connsiteY243" fmla="*/ 441179 h 626150"/>
              <a:gd name="connsiteX244" fmla="*/ 1630770 w 1689586"/>
              <a:gd name="connsiteY244" fmla="*/ 430638 h 626150"/>
              <a:gd name="connsiteX245" fmla="*/ 1642251 w 1689586"/>
              <a:gd name="connsiteY245" fmla="*/ 427012 h 626150"/>
              <a:gd name="connsiteX246" fmla="*/ 541419 w 1689586"/>
              <a:gd name="connsiteY246" fmla="*/ 427012 h 626150"/>
              <a:gd name="connsiteX247" fmla="*/ 552699 w 1689586"/>
              <a:gd name="connsiteY247" fmla="*/ 430638 h 626150"/>
              <a:gd name="connsiteX248" fmla="*/ 556660 w 1689586"/>
              <a:gd name="connsiteY248" fmla="*/ 441179 h 626150"/>
              <a:gd name="connsiteX249" fmla="*/ 552699 w 1689586"/>
              <a:gd name="connsiteY249" fmla="*/ 451787 h 626150"/>
              <a:gd name="connsiteX250" fmla="*/ 541419 w 1689586"/>
              <a:gd name="connsiteY250" fmla="*/ 455547 h 626150"/>
              <a:gd name="connsiteX251" fmla="*/ 529938 w 1689586"/>
              <a:gd name="connsiteY251" fmla="*/ 451787 h 626150"/>
              <a:gd name="connsiteX252" fmla="*/ 525977 w 1689586"/>
              <a:gd name="connsiteY252" fmla="*/ 441179 h 626150"/>
              <a:gd name="connsiteX253" fmla="*/ 529938 w 1689586"/>
              <a:gd name="connsiteY253" fmla="*/ 430638 h 626150"/>
              <a:gd name="connsiteX254" fmla="*/ 541419 w 1689586"/>
              <a:gd name="connsiteY254" fmla="*/ 427012 h 626150"/>
              <a:gd name="connsiteX255" fmla="*/ 1488232 w 1689586"/>
              <a:gd name="connsiteY255" fmla="*/ 425333 h 626150"/>
              <a:gd name="connsiteX256" fmla="*/ 1511194 w 1689586"/>
              <a:gd name="connsiteY256" fmla="*/ 425333 h 626150"/>
              <a:gd name="connsiteX257" fmla="*/ 1511194 w 1689586"/>
              <a:gd name="connsiteY257" fmla="*/ 526245 h 626150"/>
              <a:gd name="connsiteX258" fmla="*/ 1562355 w 1689586"/>
              <a:gd name="connsiteY258" fmla="*/ 473674 h 626150"/>
              <a:gd name="connsiteX259" fmla="*/ 1589614 w 1689586"/>
              <a:gd name="connsiteY259" fmla="*/ 473674 h 626150"/>
              <a:gd name="connsiteX260" fmla="*/ 1548524 w 1689586"/>
              <a:gd name="connsiteY260" fmla="*/ 515704 h 626150"/>
              <a:gd name="connsiteX261" fmla="*/ 1592232 w 1689586"/>
              <a:gd name="connsiteY261" fmla="*/ 581099 h 626150"/>
              <a:gd name="connsiteX262" fmla="*/ 1565578 w 1689586"/>
              <a:gd name="connsiteY262" fmla="*/ 581099 h 626150"/>
              <a:gd name="connsiteX263" fmla="*/ 1532410 w 1689586"/>
              <a:gd name="connsiteY263" fmla="*/ 530609 h 626150"/>
              <a:gd name="connsiteX264" fmla="*/ 1511194 w 1689586"/>
              <a:gd name="connsiteY264" fmla="*/ 552631 h 626150"/>
              <a:gd name="connsiteX265" fmla="*/ 1511194 w 1689586"/>
              <a:gd name="connsiteY265" fmla="*/ 581099 h 626150"/>
              <a:gd name="connsiteX266" fmla="*/ 1488232 w 1689586"/>
              <a:gd name="connsiteY266" fmla="*/ 581099 h 626150"/>
              <a:gd name="connsiteX267" fmla="*/ 605874 w 1689586"/>
              <a:gd name="connsiteY267" fmla="*/ 425333 h 626150"/>
              <a:gd name="connsiteX268" fmla="*/ 628836 w 1689586"/>
              <a:gd name="connsiteY268" fmla="*/ 425333 h 626150"/>
              <a:gd name="connsiteX269" fmla="*/ 628836 w 1689586"/>
              <a:gd name="connsiteY269" fmla="*/ 526245 h 626150"/>
              <a:gd name="connsiteX270" fmla="*/ 679997 w 1689586"/>
              <a:gd name="connsiteY270" fmla="*/ 473674 h 626150"/>
              <a:gd name="connsiteX271" fmla="*/ 707256 w 1689586"/>
              <a:gd name="connsiteY271" fmla="*/ 473674 h 626150"/>
              <a:gd name="connsiteX272" fmla="*/ 666099 w 1689586"/>
              <a:gd name="connsiteY272" fmla="*/ 515704 h 626150"/>
              <a:gd name="connsiteX273" fmla="*/ 709807 w 1689586"/>
              <a:gd name="connsiteY273" fmla="*/ 581099 h 626150"/>
              <a:gd name="connsiteX274" fmla="*/ 683220 w 1689586"/>
              <a:gd name="connsiteY274" fmla="*/ 581099 h 626150"/>
              <a:gd name="connsiteX275" fmla="*/ 650052 w 1689586"/>
              <a:gd name="connsiteY275" fmla="*/ 530609 h 626150"/>
              <a:gd name="connsiteX276" fmla="*/ 628836 w 1689586"/>
              <a:gd name="connsiteY276" fmla="*/ 552631 h 626150"/>
              <a:gd name="connsiteX277" fmla="*/ 628836 w 1689586"/>
              <a:gd name="connsiteY277" fmla="*/ 581099 h 626150"/>
              <a:gd name="connsiteX278" fmla="*/ 605874 w 1689586"/>
              <a:gd name="connsiteY278" fmla="*/ 581099 h 626150"/>
              <a:gd name="connsiteX279" fmla="*/ 451317 w 1689586"/>
              <a:gd name="connsiteY279" fmla="*/ 85402 h 626150"/>
              <a:gd name="connsiteX280" fmla="*/ 424259 w 1689586"/>
              <a:gd name="connsiteY280" fmla="*/ 93929 h 626150"/>
              <a:gd name="connsiteX281" fmla="*/ 408615 w 1689586"/>
              <a:gd name="connsiteY281" fmla="*/ 120047 h 626150"/>
              <a:gd name="connsiteX282" fmla="*/ 403513 w 1689586"/>
              <a:gd name="connsiteY282" fmla="*/ 165904 h 626150"/>
              <a:gd name="connsiteX283" fmla="*/ 408615 w 1689586"/>
              <a:gd name="connsiteY283" fmla="*/ 211492 h 626150"/>
              <a:gd name="connsiteX284" fmla="*/ 424259 w 1689586"/>
              <a:gd name="connsiteY284" fmla="*/ 237811 h 626150"/>
              <a:gd name="connsiteX285" fmla="*/ 451317 w 1689586"/>
              <a:gd name="connsiteY285" fmla="*/ 246338 h 626150"/>
              <a:gd name="connsiteX286" fmla="*/ 478374 w 1689586"/>
              <a:gd name="connsiteY286" fmla="*/ 237811 h 626150"/>
              <a:gd name="connsiteX287" fmla="*/ 493749 w 1689586"/>
              <a:gd name="connsiteY287" fmla="*/ 211492 h 626150"/>
              <a:gd name="connsiteX288" fmla="*/ 498650 w 1689586"/>
              <a:gd name="connsiteY288" fmla="*/ 165904 h 626150"/>
              <a:gd name="connsiteX289" fmla="*/ 493749 w 1689586"/>
              <a:gd name="connsiteY289" fmla="*/ 120047 h 626150"/>
              <a:gd name="connsiteX290" fmla="*/ 478374 w 1689586"/>
              <a:gd name="connsiteY290" fmla="*/ 93929 h 626150"/>
              <a:gd name="connsiteX291" fmla="*/ 451317 w 1689586"/>
              <a:gd name="connsiteY291" fmla="*/ 85402 h 626150"/>
              <a:gd name="connsiteX292" fmla="*/ 1515894 w 1689586"/>
              <a:gd name="connsiteY292" fmla="*/ 82918 h 626150"/>
              <a:gd name="connsiteX293" fmla="*/ 1489038 w 1689586"/>
              <a:gd name="connsiteY293" fmla="*/ 194640 h 626150"/>
              <a:gd name="connsiteX294" fmla="*/ 1542213 w 1689586"/>
              <a:gd name="connsiteY294" fmla="*/ 194640 h 626150"/>
              <a:gd name="connsiteX295" fmla="*/ 1448082 w 1689586"/>
              <a:gd name="connsiteY295" fmla="*/ 4901 h 626150"/>
              <a:gd name="connsiteX296" fmla="*/ 1584713 w 1689586"/>
              <a:gd name="connsiteY296" fmla="*/ 4901 h 626150"/>
              <a:gd name="connsiteX297" fmla="*/ 1689586 w 1689586"/>
              <a:gd name="connsiteY297" fmla="*/ 326906 h 626150"/>
              <a:gd name="connsiteX298" fmla="*/ 1573433 w 1689586"/>
              <a:gd name="connsiteY298" fmla="*/ 326906 h 626150"/>
              <a:gd name="connsiteX299" fmla="*/ 1558797 w 1689586"/>
              <a:gd name="connsiteY299" fmla="*/ 265405 h 626150"/>
              <a:gd name="connsiteX300" fmla="*/ 1471984 w 1689586"/>
              <a:gd name="connsiteY300" fmla="*/ 265405 h 626150"/>
              <a:gd name="connsiteX301" fmla="*/ 1456878 w 1689586"/>
              <a:gd name="connsiteY301" fmla="*/ 326906 h 626150"/>
              <a:gd name="connsiteX302" fmla="*/ 1343679 w 1689586"/>
              <a:gd name="connsiteY302" fmla="*/ 326906 h 626150"/>
              <a:gd name="connsiteX303" fmla="*/ 1205638 w 1689586"/>
              <a:gd name="connsiteY303" fmla="*/ 4901 h 626150"/>
              <a:gd name="connsiteX304" fmla="*/ 1319307 w 1689586"/>
              <a:gd name="connsiteY304" fmla="*/ 4901 h 626150"/>
              <a:gd name="connsiteX305" fmla="*/ 1319307 w 1689586"/>
              <a:gd name="connsiteY305" fmla="*/ 194237 h 626150"/>
              <a:gd name="connsiteX306" fmla="*/ 1280298 w 1689586"/>
              <a:gd name="connsiteY306" fmla="*/ 295686 h 626150"/>
              <a:gd name="connsiteX307" fmla="*/ 1167570 w 1689586"/>
              <a:gd name="connsiteY307" fmla="*/ 331807 h 626150"/>
              <a:gd name="connsiteX308" fmla="*/ 1080959 w 1689586"/>
              <a:gd name="connsiteY308" fmla="*/ 312807 h 626150"/>
              <a:gd name="connsiteX309" fmla="*/ 1036579 w 1689586"/>
              <a:gd name="connsiteY309" fmla="*/ 260571 h 626150"/>
              <a:gd name="connsiteX310" fmla="*/ 1030939 w 1689586"/>
              <a:gd name="connsiteY310" fmla="*/ 185441 h 626150"/>
              <a:gd name="connsiteX311" fmla="*/ 1143668 w 1689586"/>
              <a:gd name="connsiteY311" fmla="*/ 166441 h 626150"/>
              <a:gd name="connsiteX312" fmla="*/ 1145346 w 1689586"/>
              <a:gd name="connsiteY312" fmla="*/ 229351 h 626150"/>
              <a:gd name="connsiteX313" fmla="*/ 1173411 w 1689586"/>
              <a:gd name="connsiteY313" fmla="*/ 246405 h 626150"/>
              <a:gd name="connsiteX314" fmla="*/ 1197783 w 1689586"/>
              <a:gd name="connsiteY314" fmla="*/ 232238 h 626150"/>
              <a:gd name="connsiteX315" fmla="*/ 1205571 w 1689586"/>
              <a:gd name="connsiteY315" fmla="*/ 185911 h 626150"/>
              <a:gd name="connsiteX316" fmla="*/ 1205638 w 1689586"/>
              <a:gd name="connsiteY316" fmla="*/ 185911 h 626150"/>
              <a:gd name="connsiteX317" fmla="*/ 665494 w 1689586"/>
              <a:gd name="connsiteY317" fmla="*/ 4901 h 626150"/>
              <a:gd name="connsiteX318" fmla="*/ 779163 w 1689586"/>
              <a:gd name="connsiteY318" fmla="*/ 4901 h 626150"/>
              <a:gd name="connsiteX319" fmla="*/ 779163 w 1689586"/>
              <a:gd name="connsiteY319" fmla="*/ 123471 h 626150"/>
              <a:gd name="connsiteX320" fmla="*/ 867452 w 1689586"/>
              <a:gd name="connsiteY320" fmla="*/ 123471 h 626150"/>
              <a:gd name="connsiteX321" fmla="*/ 867452 w 1689586"/>
              <a:gd name="connsiteY321" fmla="*/ 4901 h 626150"/>
              <a:gd name="connsiteX322" fmla="*/ 981188 w 1689586"/>
              <a:gd name="connsiteY322" fmla="*/ 4901 h 626150"/>
              <a:gd name="connsiteX323" fmla="*/ 981188 w 1689586"/>
              <a:gd name="connsiteY323" fmla="*/ 326906 h 626150"/>
              <a:gd name="connsiteX324" fmla="*/ 867452 w 1689586"/>
              <a:gd name="connsiteY324" fmla="*/ 326906 h 626150"/>
              <a:gd name="connsiteX325" fmla="*/ 867452 w 1689586"/>
              <a:gd name="connsiteY325" fmla="*/ 206859 h 626150"/>
              <a:gd name="connsiteX326" fmla="*/ 779163 w 1689586"/>
              <a:gd name="connsiteY326" fmla="*/ 206859 h 626150"/>
              <a:gd name="connsiteX327" fmla="*/ 779163 w 1689586"/>
              <a:gd name="connsiteY327" fmla="*/ 326906 h 626150"/>
              <a:gd name="connsiteX328" fmla="*/ 665494 w 1689586"/>
              <a:gd name="connsiteY328" fmla="*/ 326906 h 626150"/>
              <a:gd name="connsiteX329" fmla="*/ 0 w 1689586"/>
              <a:gd name="connsiteY329" fmla="*/ 4901 h 626150"/>
              <a:gd name="connsiteX330" fmla="*/ 113669 w 1689586"/>
              <a:gd name="connsiteY330" fmla="*/ 4901 h 626150"/>
              <a:gd name="connsiteX331" fmla="*/ 113669 w 1689586"/>
              <a:gd name="connsiteY331" fmla="*/ 243451 h 626150"/>
              <a:gd name="connsiteX332" fmla="*/ 259564 w 1689586"/>
              <a:gd name="connsiteY332" fmla="*/ 243451 h 626150"/>
              <a:gd name="connsiteX333" fmla="*/ 259564 w 1689586"/>
              <a:gd name="connsiteY333" fmla="*/ 326906 h 626150"/>
              <a:gd name="connsiteX334" fmla="*/ 0 w 1689586"/>
              <a:gd name="connsiteY334" fmla="*/ 326906 h 626150"/>
              <a:gd name="connsiteX335" fmla="*/ 451317 w 1689586"/>
              <a:gd name="connsiteY335" fmla="*/ 0 h 626150"/>
              <a:gd name="connsiteX336" fmla="*/ 539136 w 1689586"/>
              <a:gd name="connsiteY336" fmla="*/ 19538 h 626150"/>
              <a:gd name="connsiteX337" fmla="*/ 595265 w 1689586"/>
              <a:gd name="connsiteY337" fmla="*/ 76137 h 626150"/>
              <a:gd name="connsiteX338" fmla="*/ 614803 w 1689586"/>
              <a:gd name="connsiteY338" fmla="*/ 165904 h 626150"/>
              <a:gd name="connsiteX339" fmla="*/ 595265 w 1689586"/>
              <a:gd name="connsiteY339" fmla="*/ 255670 h 626150"/>
              <a:gd name="connsiteX340" fmla="*/ 539136 w 1689586"/>
              <a:gd name="connsiteY340" fmla="*/ 312270 h 626150"/>
              <a:gd name="connsiteX341" fmla="*/ 451317 w 1689586"/>
              <a:gd name="connsiteY341" fmla="*/ 331807 h 626150"/>
              <a:gd name="connsiteX342" fmla="*/ 363766 w 1689586"/>
              <a:gd name="connsiteY342" fmla="*/ 312270 h 626150"/>
              <a:gd name="connsiteX343" fmla="*/ 307166 w 1689586"/>
              <a:gd name="connsiteY343" fmla="*/ 255670 h 626150"/>
              <a:gd name="connsiteX344" fmla="*/ 287427 w 1689586"/>
              <a:gd name="connsiteY344" fmla="*/ 165904 h 626150"/>
              <a:gd name="connsiteX345" fmla="*/ 307166 w 1689586"/>
              <a:gd name="connsiteY345" fmla="*/ 76137 h 626150"/>
              <a:gd name="connsiteX346" fmla="*/ 363766 w 1689586"/>
              <a:gd name="connsiteY346" fmla="*/ 19538 h 626150"/>
              <a:gd name="connsiteX347" fmla="*/ 451317 w 1689586"/>
              <a:gd name="connsiteY347" fmla="*/ 0 h 626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</a:cxnLst>
            <a:rect l="l" t="t" r="r" b="b"/>
            <a:pathLst>
              <a:path w="1689586" h="626150">
                <a:moveTo>
                  <a:pt x="808705" y="532221"/>
                </a:moveTo>
                <a:lnTo>
                  <a:pt x="781647" y="537793"/>
                </a:lnTo>
                <a:cubicBezTo>
                  <a:pt x="775605" y="538935"/>
                  <a:pt x="771106" y="540613"/>
                  <a:pt x="768085" y="542762"/>
                </a:cubicBezTo>
                <a:cubicBezTo>
                  <a:pt x="765064" y="544910"/>
                  <a:pt x="763587" y="548267"/>
                  <a:pt x="763587" y="552229"/>
                </a:cubicBezTo>
                <a:cubicBezTo>
                  <a:pt x="763587" y="556190"/>
                  <a:pt x="765131" y="559413"/>
                  <a:pt x="768219" y="561763"/>
                </a:cubicBezTo>
                <a:cubicBezTo>
                  <a:pt x="771308" y="564112"/>
                  <a:pt x="775403" y="565321"/>
                  <a:pt x="780573" y="565321"/>
                </a:cubicBezTo>
                <a:cubicBezTo>
                  <a:pt x="784132" y="565321"/>
                  <a:pt x="787623" y="564918"/>
                  <a:pt x="790980" y="564045"/>
                </a:cubicBezTo>
                <a:cubicBezTo>
                  <a:pt x="794337" y="563240"/>
                  <a:pt x="797358" y="561830"/>
                  <a:pt x="800111" y="559883"/>
                </a:cubicBezTo>
                <a:cubicBezTo>
                  <a:pt x="802797" y="557936"/>
                  <a:pt x="804945" y="555451"/>
                  <a:pt x="806422" y="552363"/>
                </a:cubicBezTo>
                <a:lnTo>
                  <a:pt x="806422" y="552296"/>
                </a:lnTo>
                <a:cubicBezTo>
                  <a:pt x="807966" y="549207"/>
                  <a:pt x="808705" y="545515"/>
                  <a:pt x="808705" y="541218"/>
                </a:cubicBezTo>
                <a:close/>
                <a:moveTo>
                  <a:pt x="214647" y="532221"/>
                </a:moveTo>
                <a:lnTo>
                  <a:pt x="187589" y="537793"/>
                </a:lnTo>
                <a:cubicBezTo>
                  <a:pt x="181547" y="538935"/>
                  <a:pt x="177048" y="540613"/>
                  <a:pt x="174027" y="542762"/>
                </a:cubicBezTo>
                <a:cubicBezTo>
                  <a:pt x="171006" y="544910"/>
                  <a:pt x="169529" y="548267"/>
                  <a:pt x="169529" y="552229"/>
                </a:cubicBezTo>
                <a:cubicBezTo>
                  <a:pt x="169529" y="556190"/>
                  <a:pt x="171073" y="559413"/>
                  <a:pt x="174161" y="561763"/>
                </a:cubicBezTo>
                <a:cubicBezTo>
                  <a:pt x="177250" y="564112"/>
                  <a:pt x="181346" y="565321"/>
                  <a:pt x="186515" y="565321"/>
                </a:cubicBezTo>
                <a:cubicBezTo>
                  <a:pt x="190073" y="565321"/>
                  <a:pt x="193565" y="564918"/>
                  <a:pt x="196923" y="564045"/>
                </a:cubicBezTo>
                <a:cubicBezTo>
                  <a:pt x="200279" y="563240"/>
                  <a:pt x="203300" y="561830"/>
                  <a:pt x="206053" y="559883"/>
                </a:cubicBezTo>
                <a:cubicBezTo>
                  <a:pt x="208738" y="557936"/>
                  <a:pt x="210887" y="555451"/>
                  <a:pt x="212364" y="552363"/>
                </a:cubicBezTo>
                <a:lnTo>
                  <a:pt x="212364" y="552296"/>
                </a:lnTo>
                <a:cubicBezTo>
                  <a:pt x="213908" y="549207"/>
                  <a:pt x="214647" y="545515"/>
                  <a:pt x="214647" y="541218"/>
                </a:cubicBezTo>
                <a:close/>
                <a:moveTo>
                  <a:pt x="1089217" y="489990"/>
                </a:moveTo>
                <a:cubicBezTo>
                  <a:pt x="1083241" y="489990"/>
                  <a:pt x="1077937" y="491534"/>
                  <a:pt x="1073439" y="494622"/>
                </a:cubicBezTo>
                <a:cubicBezTo>
                  <a:pt x="1068940" y="497711"/>
                  <a:pt x="1065382" y="502008"/>
                  <a:pt x="1062898" y="507513"/>
                </a:cubicBezTo>
                <a:cubicBezTo>
                  <a:pt x="1060414" y="513019"/>
                  <a:pt x="1059138" y="519800"/>
                  <a:pt x="1059138" y="527387"/>
                </a:cubicBezTo>
                <a:cubicBezTo>
                  <a:pt x="1059138" y="534974"/>
                  <a:pt x="1060346" y="541553"/>
                  <a:pt x="1062763" y="547126"/>
                </a:cubicBezTo>
                <a:cubicBezTo>
                  <a:pt x="1065248" y="552699"/>
                  <a:pt x="1068672" y="556996"/>
                  <a:pt x="1073103" y="560017"/>
                </a:cubicBezTo>
                <a:cubicBezTo>
                  <a:pt x="1077534" y="563038"/>
                  <a:pt x="1082771" y="564515"/>
                  <a:pt x="1088814" y="564515"/>
                </a:cubicBezTo>
                <a:cubicBezTo>
                  <a:pt x="1098146" y="564515"/>
                  <a:pt x="1105398" y="561225"/>
                  <a:pt x="1110634" y="554646"/>
                </a:cubicBezTo>
                <a:lnTo>
                  <a:pt x="1110567" y="554646"/>
                </a:lnTo>
                <a:cubicBezTo>
                  <a:pt x="1115804" y="548066"/>
                  <a:pt x="1118423" y="539002"/>
                  <a:pt x="1118423" y="527387"/>
                </a:cubicBezTo>
                <a:cubicBezTo>
                  <a:pt x="1118423" y="515771"/>
                  <a:pt x="1115871" y="506640"/>
                  <a:pt x="1110702" y="499993"/>
                </a:cubicBezTo>
                <a:cubicBezTo>
                  <a:pt x="1105532" y="493347"/>
                  <a:pt x="1098348" y="489990"/>
                  <a:pt x="1089217" y="489990"/>
                </a:cubicBezTo>
                <a:close/>
                <a:moveTo>
                  <a:pt x="1630636" y="473674"/>
                </a:moveTo>
                <a:lnTo>
                  <a:pt x="1653598" y="473674"/>
                </a:lnTo>
                <a:lnTo>
                  <a:pt x="1653598" y="581099"/>
                </a:lnTo>
                <a:lnTo>
                  <a:pt x="1630636" y="581099"/>
                </a:lnTo>
                <a:close/>
                <a:moveTo>
                  <a:pt x="529804" y="473674"/>
                </a:moveTo>
                <a:lnTo>
                  <a:pt x="552766" y="473674"/>
                </a:lnTo>
                <a:lnTo>
                  <a:pt x="552766" y="581099"/>
                </a:lnTo>
                <a:lnTo>
                  <a:pt x="529804" y="581099"/>
                </a:lnTo>
                <a:close/>
                <a:moveTo>
                  <a:pt x="382162" y="473674"/>
                </a:moveTo>
                <a:lnTo>
                  <a:pt x="407340" y="473674"/>
                </a:lnTo>
                <a:lnTo>
                  <a:pt x="437821" y="561091"/>
                </a:lnTo>
                <a:lnTo>
                  <a:pt x="468974" y="473674"/>
                </a:lnTo>
                <a:lnTo>
                  <a:pt x="493078" y="473674"/>
                </a:lnTo>
                <a:lnTo>
                  <a:pt x="450309" y="581099"/>
                </a:lnTo>
                <a:lnTo>
                  <a:pt x="425132" y="581099"/>
                </a:lnTo>
                <a:close/>
                <a:moveTo>
                  <a:pt x="1187242" y="473607"/>
                </a:moveTo>
                <a:lnTo>
                  <a:pt x="1210204" y="473607"/>
                </a:lnTo>
                <a:lnTo>
                  <a:pt x="1210204" y="538733"/>
                </a:lnTo>
                <a:cubicBezTo>
                  <a:pt x="1210204" y="548468"/>
                  <a:pt x="1212285" y="555183"/>
                  <a:pt x="1216448" y="558808"/>
                </a:cubicBezTo>
                <a:cubicBezTo>
                  <a:pt x="1220611" y="562501"/>
                  <a:pt x="1226385" y="564314"/>
                  <a:pt x="1233837" y="564314"/>
                </a:cubicBezTo>
                <a:cubicBezTo>
                  <a:pt x="1237396" y="564314"/>
                  <a:pt x="1240887" y="563709"/>
                  <a:pt x="1244244" y="562501"/>
                </a:cubicBezTo>
                <a:cubicBezTo>
                  <a:pt x="1247601" y="561292"/>
                  <a:pt x="1250622" y="559412"/>
                  <a:pt x="1253375" y="556727"/>
                </a:cubicBezTo>
                <a:cubicBezTo>
                  <a:pt x="1256061" y="554041"/>
                  <a:pt x="1258209" y="550684"/>
                  <a:pt x="1259686" y="546521"/>
                </a:cubicBezTo>
                <a:cubicBezTo>
                  <a:pt x="1261231" y="542359"/>
                  <a:pt x="1261969" y="537457"/>
                  <a:pt x="1261969" y="531885"/>
                </a:cubicBezTo>
                <a:lnTo>
                  <a:pt x="1262103" y="531885"/>
                </a:lnTo>
                <a:lnTo>
                  <a:pt x="1262103" y="473674"/>
                </a:lnTo>
                <a:lnTo>
                  <a:pt x="1285065" y="473674"/>
                </a:lnTo>
                <a:lnTo>
                  <a:pt x="1285065" y="581099"/>
                </a:lnTo>
                <a:lnTo>
                  <a:pt x="1264856" y="581099"/>
                </a:lnTo>
                <a:lnTo>
                  <a:pt x="1263782" y="563709"/>
                </a:lnTo>
                <a:cubicBezTo>
                  <a:pt x="1260022" y="570490"/>
                  <a:pt x="1255054" y="575392"/>
                  <a:pt x="1248743" y="578547"/>
                </a:cubicBezTo>
                <a:cubicBezTo>
                  <a:pt x="1242431" y="581636"/>
                  <a:pt x="1234979" y="583247"/>
                  <a:pt x="1226385" y="583247"/>
                </a:cubicBezTo>
                <a:cubicBezTo>
                  <a:pt x="1219335" y="583247"/>
                  <a:pt x="1212890" y="581904"/>
                  <a:pt x="1206914" y="579353"/>
                </a:cubicBezTo>
                <a:cubicBezTo>
                  <a:pt x="1200939" y="576735"/>
                  <a:pt x="1196172" y="572572"/>
                  <a:pt x="1192613" y="566865"/>
                </a:cubicBezTo>
                <a:cubicBezTo>
                  <a:pt x="1189055" y="561091"/>
                  <a:pt x="1187242" y="553638"/>
                  <a:pt x="1187242" y="544507"/>
                </a:cubicBezTo>
                <a:close/>
                <a:moveTo>
                  <a:pt x="885379" y="473607"/>
                </a:moveTo>
                <a:lnTo>
                  <a:pt x="908341" y="473607"/>
                </a:lnTo>
                <a:lnTo>
                  <a:pt x="908341" y="538733"/>
                </a:lnTo>
                <a:cubicBezTo>
                  <a:pt x="908341" y="548468"/>
                  <a:pt x="910422" y="555115"/>
                  <a:pt x="914585" y="558808"/>
                </a:cubicBezTo>
                <a:cubicBezTo>
                  <a:pt x="918748" y="562501"/>
                  <a:pt x="924522" y="564314"/>
                  <a:pt x="931974" y="564314"/>
                </a:cubicBezTo>
                <a:cubicBezTo>
                  <a:pt x="935533" y="564314"/>
                  <a:pt x="939024" y="563709"/>
                  <a:pt x="942381" y="562501"/>
                </a:cubicBezTo>
                <a:cubicBezTo>
                  <a:pt x="945738" y="561292"/>
                  <a:pt x="948759" y="559412"/>
                  <a:pt x="951512" y="556727"/>
                </a:cubicBezTo>
                <a:cubicBezTo>
                  <a:pt x="954198" y="554041"/>
                  <a:pt x="956346" y="550684"/>
                  <a:pt x="957823" y="546521"/>
                </a:cubicBezTo>
                <a:cubicBezTo>
                  <a:pt x="959368" y="542359"/>
                  <a:pt x="960106" y="537457"/>
                  <a:pt x="960106" y="531885"/>
                </a:cubicBezTo>
                <a:lnTo>
                  <a:pt x="960241" y="531885"/>
                </a:lnTo>
                <a:lnTo>
                  <a:pt x="960241" y="473674"/>
                </a:lnTo>
                <a:lnTo>
                  <a:pt x="983202" y="473674"/>
                </a:lnTo>
                <a:lnTo>
                  <a:pt x="983202" y="581099"/>
                </a:lnTo>
                <a:lnTo>
                  <a:pt x="962993" y="581099"/>
                </a:lnTo>
                <a:lnTo>
                  <a:pt x="961919" y="563709"/>
                </a:lnTo>
                <a:cubicBezTo>
                  <a:pt x="958159" y="570490"/>
                  <a:pt x="953191" y="575392"/>
                  <a:pt x="946880" y="578547"/>
                </a:cubicBezTo>
                <a:cubicBezTo>
                  <a:pt x="940568" y="581636"/>
                  <a:pt x="933116" y="583247"/>
                  <a:pt x="924522" y="583247"/>
                </a:cubicBezTo>
                <a:cubicBezTo>
                  <a:pt x="917472" y="583247"/>
                  <a:pt x="911027" y="581904"/>
                  <a:pt x="905051" y="579353"/>
                </a:cubicBezTo>
                <a:cubicBezTo>
                  <a:pt x="899076" y="576735"/>
                  <a:pt x="894309" y="572572"/>
                  <a:pt x="890750" y="566865"/>
                </a:cubicBezTo>
                <a:cubicBezTo>
                  <a:pt x="887192" y="561091"/>
                  <a:pt x="885379" y="553638"/>
                  <a:pt x="885379" y="544507"/>
                </a:cubicBezTo>
                <a:close/>
                <a:moveTo>
                  <a:pt x="347569" y="471530"/>
                </a:moveTo>
                <a:lnTo>
                  <a:pt x="353963" y="472063"/>
                </a:lnTo>
                <a:cubicBezTo>
                  <a:pt x="356112" y="472399"/>
                  <a:pt x="357924" y="472936"/>
                  <a:pt x="359334" y="473674"/>
                </a:cubicBezTo>
                <a:lnTo>
                  <a:pt x="356112" y="493884"/>
                </a:lnTo>
                <a:cubicBezTo>
                  <a:pt x="354567" y="493279"/>
                  <a:pt x="352822" y="492809"/>
                  <a:pt x="350875" y="492474"/>
                </a:cubicBezTo>
                <a:cubicBezTo>
                  <a:pt x="348928" y="492138"/>
                  <a:pt x="346309" y="491937"/>
                  <a:pt x="343019" y="491937"/>
                </a:cubicBezTo>
                <a:cubicBezTo>
                  <a:pt x="338588" y="491937"/>
                  <a:pt x="334224" y="493145"/>
                  <a:pt x="329927" y="495495"/>
                </a:cubicBezTo>
                <a:cubicBezTo>
                  <a:pt x="325630" y="497845"/>
                  <a:pt x="322139" y="501403"/>
                  <a:pt x="319319" y="506103"/>
                </a:cubicBezTo>
                <a:cubicBezTo>
                  <a:pt x="316566" y="510870"/>
                  <a:pt x="315157" y="516846"/>
                  <a:pt x="315157" y="524164"/>
                </a:cubicBezTo>
                <a:lnTo>
                  <a:pt x="315157" y="581099"/>
                </a:lnTo>
                <a:lnTo>
                  <a:pt x="292194" y="581099"/>
                </a:lnTo>
                <a:lnTo>
                  <a:pt x="292194" y="473674"/>
                </a:lnTo>
                <a:lnTo>
                  <a:pt x="311732" y="473674"/>
                </a:lnTo>
                <a:lnTo>
                  <a:pt x="313880" y="493011"/>
                </a:lnTo>
                <a:cubicBezTo>
                  <a:pt x="316700" y="486028"/>
                  <a:pt x="320997" y="480657"/>
                  <a:pt x="326637" y="477032"/>
                </a:cubicBezTo>
                <a:close/>
                <a:moveTo>
                  <a:pt x="1094454" y="471526"/>
                </a:moveTo>
                <a:cubicBezTo>
                  <a:pt x="1103182" y="471526"/>
                  <a:pt x="1111105" y="473742"/>
                  <a:pt x="1118288" y="478173"/>
                </a:cubicBezTo>
                <a:lnTo>
                  <a:pt x="1118221" y="478173"/>
                </a:lnTo>
                <a:cubicBezTo>
                  <a:pt x="1125405" y="482604"/>
                  <a:pt x="1131045" y="488915"/>
                  <a:pt x="1135208" y="497174"/>
                </a:cubicBezTo>
                <a:cubicBezTo>
                  <a:pt x="1139371" y="505365"/>
                  <a:pt x="1141452" y="515369"/>
                  <a:pt x="1141452" y="527118"/>
                </a:cubicBezTo>
                <a:cubicBezTo>
                  <a:pt x="1141452" y="538868"/>
                  <a:pt x="1139371" y="548939"/>
                  <a:pt x="1135141" y="557331"/>
                </a:cubicBezTo>
                <a:cubicBezTo>
                  <a:pt x="1130911" y="565657"/>
                  <a:pt x="1125204" y="572102"/>
                  <a:pt x="1117953" y="576533"/>
                </a:cubicBezTo>
                <a:cubicBezTo>
                  <a:pt x="1110702" y="580965"/>
                  <a:pt x="1102980" y="583180"/>
                  <a:pt x="1093782" y="583180"/>
                </a:cubicBezTo>
                <a:cubicBezTo>
                  <a:pt x="1084584" y="583180"/>
                  <a:pt x="1076796" y="580830"/>
                  <a:pt x="1070350" y="575996"/>
                </a:cubicBezTo>
                <a:cubicBezTo>
                  <a:pt x="1065650" y="572438"/>
                  <a:pt x="1061958" y="568208"/>
                  <a:pt x="1059205" y="563240"/>
                </a:cubicBezTo>
                <a:lnTo>
                  <a:pt x="1059205" y="626150"/>
                </a:lnTo>
                <a:lnTo>
                  <a:pt x="1036243" y="626150"/>
                </a:lnTo>
                <a:lnTo>
                  <a:pt x="1036243" y="473607"/>
                </a:lnTo>
                <a:lnTo>
                  <a:pt x="1056654" y="473607"/>
                </a:lnTo>
                <a:lnTo>
                  <a:pt x="1057795" y="494085"/>
                </a:lnTo>
                <a:cubicBezTo>
                  <a:pt x="1059339" y="490930"/>
                  <a:pt x="1061085" y="487908"/>
                  <a:pt x="1063301" y="485223"/>
                </a:cubicBezTo>
                <a:cubicBezTo>
                  <a:pt x="1066859" y="480926"/>
                  <a:pt x="1071357" y="477569"/>
                  <a:pt x="1076729" y="475152"/>
                </a:cubicBezTo>
                <a:cubicBezTo>
                  <a:pt x="1082100" y="472735"/>
                  <a:pt x="1088008" y="471526"/>
                  <a:pt x="1094454" y="471526"/>
                </a:cubicBezTo>
                <a:close/>
                <a:moveTo>
                  <a:pt x="787421" y="471526"/>
                </a:moveTo>
                <a:cubicBezTo>
                  <a:pt x="796015" y="471526"/>
                  <a:pt x="803602" y="472869"/>
                  <a:pt x="810182" y="475689"/>
                </a:cubicBezTo>
                <a:cubicBezTo>
                  <a:pt x="816762" y="478441"/>
                  <a:pt x="821931" y="482671"/>
                  <a:pt x="825758" y="488244"/>
                </a:cubicBezTo>
                <a:cubicBezTo>
                  <a:pt x="829585" y="493817"/>
                  <a:pt x="831465" y="501001"/>
                  <a:pt x="831465" y="509729"/>
                </a:cubicBezTo>
                <a:lnTo>
                  <a:pt x="831465" y="557667"/>
                </a:lnTo>
                <a:lnTo>
                  <a:pt x="831465" y="557734"/>
                </a:lnTo>
                <a:cubicBezTo>
                  <a:pt x="831465" y="562971"/>
                  <a:pt x="834084" y="565657"/>
                  <a:pt x="839388" y="565657"/>
                </a:cubicBezTo>
                <a:cubicBezTo>
                  <a:pt x="841939" y="565657"/>
                  <a:pt x="844491" y="565321"/>
                  <a:pt x="846908" y="564582"/>
                </a:cubicBezTo>
                <a:lnTo>
                  <a:pt x="845632" y="580495"/>
                </a:lnTo>
                <a:cubicBezTo>
                  <a:pt x="842275" y="582039"/>
                  <a:pt x="838179" y="582845"/>
                  <a:pt x="833144" y="582845"/>
                </a:cubicBezTo>
                <a:cubicBezTo>
                  <a:pt x="828578" y="582845"/>
                  <a:pt x="824416" y="581972"/>
                  <a:pt x="820790" y="580360"/>
                </a:cubicBezTo>
                <a:cubicBezTo>
                  <a:pt x="817165" y="578749"/>
                  <a:pt x="814278" y="576198"/>
                  <a:pt x="812196" y="572841"/>
                </a:cubicBezTo>
                <a:cubicBezTo>
                  <a:pt x="811256" y="571296"/>
                  <a:pt x="810518" y="569484"/>
                  <a:pt x="809981" y="567537"/>
                </a:cubicBezTo>
                <a:cubicBezTo>
                  <a:pt x="808839" y="569282"/>
                  <a:pt x="807496" y="570961"/>
                  <a:pt x="805885" y="572438"/>
                </a:cubicBezTo>
                <a:cubicBezTo>
                  <a:pt x="801857" y="576131"/>
                  <a:pt x="797224" y="578816"/>
                  <a:pt x="791920" y="580629"/>
                </a:cubicBezTo>
                <a:cubicBezTo>
                  <a:pt x="786616" y="582442"/>
                  <a:pt x="781244" y="583315"/>
                  <a:pt x="775806" y="583315"/>
                </a:cubicBezTo>
                <a:cubicBezTo>
                  <a:pt x="769092" y="583315"/>
                  <a:pt x="763049" y="582240"/>
                  <a:pt x="757678" y="580092"/>
                </a:cubicBezTo>
                <a:cubicBezTo>
                  <a:pt x="752307" y="577943"/>
                  <a:pt x="748077" y="574653"/>
                  <a:pt x="744989" y="570289"/>
                </a:cubicBezTo>
                <a:cubicBezTo>
                  <a:pt x="741900" y="565925"/>
                  <a:pt x="740356" y="560487"/>
                  <a:pt x="740356" y="554041"/>
                </a:cubicBezTo>
                <a:cubicBezTo>
                  <a:pt x="740356" y="546052"/>
                  <a:pt x="742975" y="539472"/>
                  <a:pt x="748211" y="534302"/>
                </a:cubicBezTo>
                <a:cubicBezTo>
                  <a:pt x="753448" y="529132"/>
                  <a:pt x="760834" y="525641"/>
                  <a:pt x="770435" y="523761"/>
                </a:cubicBezTo>
                <a:lnTo>
                  <a:pt x="808705" y="516241"/>
                </a:lnTo>
                <a:lnTo>
                  <a:pt x="808705" y="512146"/>
                </a:lnTo>
                <a:cubicBezTo>
                  <a:pt x="808705" y="504962"/>
                  <a:pt x="806758" y="499456"/>
                  <a:pt x="802797" y="495495"/>
                </a:cubicBezTo>
                <a:cubicBezTo>
                  <a:pt x="798835" y="491534"/>
                  <a:pt x="793397" y="489587"/>
                  <a:pt x="786549" y="489587"/>
                </a:cubicBezTo>
                <a:cubicBezTo>
                  <a:pt x="780103" y="489587"/>
                  <a:pt x="774598" y="491064"/>
                  <a:pt x="770032" y="494085"/>
                </a:cubicBezTo>
                <a:cubicBezTo>
                  <a:pt x="765467" y="497106"/>
                  <a:pt x="762110" y="502008"/>
                  <a:pt x="759961" y="508722"/>
                </a:cubicBezTo>
                <a:lnTo>
                  <a:pt x="740625" y="500531"/>
                </a:lnTo>
                <a:cubicBezTo>
                  <a:pt x="743310" y="491735"/>
                  <a:pt x="748681" y="484753"/>
                  <a:pt x="756604" y="479449"/>
                </a:cubicBezTo>
                <a:cubicBezTo>
                  <a:pt x="764527" y="474212"/>
                  <a:pt x="774799" y="471526"/>
                  <a:pt x="787421" y="471526"/>
                </a:cubicBezTo>
                <a:close/>
                <a:moveTo>
                  <a:pt x="347518" y="471526"/>
                </a:moveTo>
                <a:lnTo>
                  <a:pt x="347585" y="471526"/>
                </a:lnTo>
                <a:lnTo>
                  <a:pt x="347569" y="471530"/>
                </a:lnTo>
                <a:close/>
                <a:moveTo>
                  <a:pt x="193363" y="471526"/>
                </a:moveTo>
                <a:cubicBezTo>
                  <a:pt x="201957" y="471526"/>
                  <a:pt x="209544" y="472869"/>
                  <a:pt x="216124" y="475689"/>
                </a:cubicBezTo>
                <a:cubicBezTo>
                  <a:pt x="222704" y="478441"/>
                  <a:pt x="227873" y="482671"/>
                  <a:pt x="231700" y="488244"/>
                </a:cubicBezTo>
                <a:cubicBezTo>
                  <a:pt x="235527" y="493817"/>
                  <a:pt x="237407" y="501001"/>
                  <a:pt x="237407" y="509729"/>
                </a:cubicBezTo>
                <a:lnTo>
                  <a:pt x="237407" y="557667"/>
                </a:lnTo>
                <a:lnTo>
                  <a:pt x="237407" y="557734"/>
                </a:lnTo>
                <a:cubicBezTo>
                  <a:pt x="237407" y="562971"/>
                  <a:pt x="240026" y="565657"/>
                  <a:pt x="245330" y="565657"/>
                </a:cubicBezTo>
                <a:cubicBezTo>
                  <a:pt x="247881" y="565657"/>
                  <a:pt x="250433" y="565321"/>
                  <a:pt x="252850" y="564582"/>
                </a:cubicBezTo>
                <a:lnTo>
                  <a:pt x="251574" y="580495"/>
                </a:lnTo>
                <a:cubicBezTo>
                  <a:pt x="248284" y="582039"/>
                  <a:pt x="244121" y="582845"/>
                  <a:pt x="239086" y="582845"/>
                </a:cubicBezTo>
                <a:cubicBezTo>
                  <a:pt x="234520" y="582845"/>
                  <a:pt x="230358" y="581972"/>
                  <a:pt x="226732" y="580360"/>
                </a:cubicBezTo>
                <a:cubicBezTo>
                  <a:pt x="223107" y="578749"/>
                  <a:pt x="220219" y="576198"/>
                  <a:pt x="218138" y="572841"/>
                </a:cubicBezTo>
                <a:cubicBezTo>
                  <a:pt x="217198" y="571296"/>
                  <a:pt x="216461" y="569484"/>
                  <a:pt x="215923" y="567537"/>
                </a:cubicBezTo>
                <a:cubicBezTo>
                  <a:pt x="214781" y="569282"/>
                  <a:pt x="213438" y="570961"/>
                  <a:pt x="211827" y="572438"/>
                </a:cubicBezTo>
                <a:cubicBezTo>
                  <a:pt x="207799" y="576131"/>
                  <a:pt x="203166" y="578816"/>
                  <a:pt x="197862" y="580629"/>
                </a:cubicBezTo>
                <a:cubicBezTo>
                  <a:pt x="192559" y="582442"/>
                  <a:pt x="187187" y="583315"/>
                  <a:pt x="181748" y="583315"/>
                </a:cubicBezTo>
                <a:cubicBezTo>
                  <a:pt x="175034" y="583315"/>
                  <a:pt x="168991" y="582240"/>
                  <a:pt x="163620" y="580092"/>
                </a:cubicBezTo>
                <a:cubicBezTo>
                  <a:pt x="158249" y="577943"/>
                  <a:pt x="154019" y="574653"/>
                  <a:pt x="150931" y="570289"/>
                </a:cubicBezTo>
                <a:cubicBezTo>
                  <a:pt x="147842" y="565925"/>
                  <a:pt x="146298" y="560487"/>
                  <a:pt x="146298" y="554041"/>
                </a:cubicBezTo>
                <a:cubicBezTo>
                  <a:pt x="146298" y="546052"/>
                  <a:pt x="148916" y="539472"/>
                  <a:pt x="154153" y="534302"/>
                </a:cubicBezTo>
                <a:cubicBezTo>
                  <a:pt x="159391" y="529132"/>
                  <a:pt x="166776" y="525641"/>
                  <a:pt x="176377" y="523761"/>
                </a:cubicBezTo>
                <a:lnTo>
                  <a:pt x="214647" y="516241"/>
                </a:lnTo>
                <a:lnTo>
                  <a:pt x="214647" y="512146"/>
                </a:lnTo>
                <a:cubicBezTo>
                  <a:pt x="214647" y="504962"/>
                  <a:pt x="212700" y="499456"/>
                  <a:pt x="208738" y="495495"/>
                </a:cubicBezTo>
                <a:cubicBezTo>
                  <a:pt x="204777" y="491534"/>
                  <a:pt x="199339" y="489587"/>
                  <a:pt x="192491" y="489587"/>
                </a:cubicBezTo>
                <a:cubicBezTo>
                  <a:pt x="186045" y="489587"/>
                  <a:pt x="180540" y="491064"/>
                  <a:pt x="175974" y="494085"/>
                </a:cubicBezTo>
                <a:cubicBezTo>
                  <a:pt x="171408" y="497106"/>
                  <a:pt x="168051" y="502008"/>
                  <a:pt x="165904" y="508722"/>
                </a:cubicBezTo>
                <a:lnTo>
                  <a:pt x="146567" y="500531"/>
                </a:lnTo>
                <a:cubicBezTo>
                  <a:pt x="149252" y="491735"/>
                  <a:pt x="154623" y="484753"/>
                  <a:pt x="162546" y="479449"/>
                </a:cubicBezTo>
                <a:cubicBezTo>
                  <a:pt x="170470" y="474212"/>
                  <a:pt x="180741" y="471526"/>
                  <a:pt x="193363" y="471526"/>
                </a:cubicBezTo>
                <a:close/>
                <a:moveTo>
                  <a:pt x="1395847" y="471459"/>
                </a:moveTo>
                <a:cubicBezTo>
                  <a:pt x="1403434" y="471459"/>
                  <a:pt x="1410282" y="472936"/>
                  <a:pt x="1416392" y="475890"/>
                </a:cubicBezTo>
                <a:cubicBezTo>
                  <a:pt x="1422502" y="478844"/>
                  <a:pt x="1427336" y="483209"/>
                  <a:pt x="1430894" y="489117"/>
                </a:cubicBezTo>
                <a:cubicBezTo>
                  <a:pt x="1434453" y="495025"/>
                  <a:pt x="1436265" y="502478"/>
                  <a:pt x="1436265" y="511475"/>
                </a:cubicBezTo>
                <a:lnTo>
                  <a:pt x="1436265" y="581099"/>
                </a:lnTo>
                <a:lnTo>
                  <a:pt x="1413303" y="581099"/>
                </a:lnTo>
                <a:lnTo>
                  <a:pt x="1413303" y="518591"/>
                </a:lnTo>
                <a:cubicBezTo>
                  <a:pt x="1413303" y="507983"/>
                  <a:pt x="1411088" y="500665"/>
                  <a:pt x="1406724" y="496569"/>
                </a:cubicBezTo>
                <a:cubicBezTo>
                  <a:pt x="1402359" y="492474"/>
                  <a:pt x="1396854" y="490460"/>
                  <a:pt x="1390274" y="490460"/>
                </a:cubicBezTo>
                <a:cubicBezTo>
                  <a:pt x="1385507" y="490460"/>
                  <a:pt x="1380942" y="491601"/>
                  <a:pt x="1376510" y="493817"/>
                </a:cubicBezTo>
                <a:cubicBezTo>
                  <a:pt x="1372079" y="496032"/>
                  <a:pt x="1368386" y="499591"/>
                  <a:pt x="1365432" y="504425"/>
                </a:cubicBezTo>
                <a:cubicBezTo>
                  <a:pt x="1362478" y="509259"/>
                  <a:pt x="1361001" y="515772"/>
                  <a:pt x="1361001" y="523963"/>
                </a:cubicBezTo>
                <a:lnTo>
                  <a:pt x="1361001" y="581099"/>
                </a:lnTo>
                <a:lnTo>
                  <a:pt x="1338039" y="581099"/>
                </a:lnTo>
                <a:lnTo>
                  <a:pt x="1338039" y="473675"/>
                </a:lnTo>
                <a:lnTo>
                  <a:pt x="1358450" y="473675"/>
                </a:lnTo>
                <a:lnTo>
                  <a:pt x="1359457" y="492474"/>
                </a:lnTo>
                <a:cubicBezTo>
                  <a:pt x="1361135" y="488983"/>
                  <a:pt x="1363217" y="485827"/>
                  <a:pt x="1365634" y="483209"/>
                </a:cubicBezTo>
                <a:cubicBezTo>
                  <a:pt x="1369461" y="479113"/>
                  <a:pt x="1373959" y="476159"/>
                  <a:pt x="1379196" y="474279"/>
                </a:cubicBezTo>
                <a:cubicBezTo>
                  <a:pt x="1384433" y="472399"/>
                  <a:pt x="1389939" y="471459"/>
                  <a:pt x="1395847" y="471459"/>
                </a:cubicBezTo>
                <a:close/>
                <a:moveTo>
                  <a:pt x="78285" y="439299"/>
                </a:moveTo>
                <a:lnTo>
                  <a:pt x="101516" y="439299"/>
                </a:lnTo>
                <a:lnTo>
                  <a:pt x="101516" y="530811"/>
                </a:lnTo>
                <a:cubicBezTo>
                  <a:pt x="101516" y="547261"/>
                  <a:pt x="96950" y="560084"/>
                  <a:pt x="87886" y="569350"/>
                </a:cubicBezTo>
                <a:cubicBezTo>
                  <a:pt x="78755" y="578548"/>
                  <a:pt x="66133" y="583181"/>
                  <a:pt x="49952" y="583181"/>
                </a:cubicBezTo>
                <a:cubicBezTo>
                  <a:pt x="38404" y="583181"/>
                  <a:pt x="28937" y="581032"/>
                  <a:pt x="21619" y="576735"/>
                </a:cubicBezTo>
                <a:cubicBezTo>
                  <a:pt x="14300" y="572438"/>
                  <a:pt x="9265" y="566396"/>
                  <a:pt x="6378" y="558607"/>
                </a:cubicBezTo>
                <a:cubicBezTo>
                  <a:pt x="3558" y="550819"/>
                  <a:pt x="3021" y="541755"/>
                  <a:pt x="4901" y="531416"/>
                </a:cubicBezTo>
                <a:lnTo>
                  <a:pt x="27057" y="527320"/>
                </a:lnTo>
                <a:cubicBezTo>
                  <a:pt x="25378" y="539674"/>
                  <a:pt x="26318" y="548738"/>
                  <a:pt x="29877" y="554512"/>
                </a:cubicBezTo>
                <a:cubicBezTo>
                  <a:pt x="33502" y="560353"/>
                  <a:pt x="40216" y="563240"/>
                  <a:pt x="50086" y="563240"/>
                </a:cubicBezTo>
                <a:cubicBezTo>
                  <a:pt x="60829" y="563240"/>
                  <a:pt x="68214" y="560152"/>
                  <a:pt x="72310" y="553908"/>
                </a:cubicBezTo>
                <a:cubicBezTo>
                  <a:pt x="76405" y="547663"/>
                  <a:pt x="78419" y="538532"/>
                  <a:pt x="78419" y="526514"/>
                </a:cubicBezTo>
                <a:lnTo>
                  <a:pt x="78285" y="526514"/>
                </a:lnTo>
                <a:close/>
                <a:moveTo>
                  <a:pt x="215721" y="430705"/>
                </a:moveTo>
                <a:cubicBezTo>
                  <a:pt x="220018" y="430705"/>
                  <a:pt x="223442" y="431914"/>
                  <a:pt x="225927" y="434331"/>
                </a:cubicBezTo>
                <a:cubicBezTo>
                  <a:pt x="228411" y="436748"/>
                  <a:pt x="229686" y="440172"/>
                  <a:pt x="229686" y="444200"/>
                </a:cubicBezTo>
                <a:cubicBezTo>
                  <a:pt x="229686" y="448229"/>
                  <a:pt x="228411" y="451518"/>
                  <a:pt x="225927" y="454003"/>
                </a:cubicBezTo>
                <a:cubicBezTo>
                  <a:pt x="223442" y="456487"/>
                  <a:pt x="220018" y="457763"/>
                  <a:pt x="215721" y="457763"/>
                </a:cubicBezTo>
                <a:cubicBezTo>
                  <a:pt x="211424" y="457763"/>
                  <a:pt x="208000" y="456487"/>
                  <a:pt x="205517" y="454003"/>
                </a:cubicBezTo>
                <a:cubicBezTo>
                  <a:pt x="203032" y="451451"/>
                  <a:pt x="201756" y="448363"/>
                  <a:pt x="201756" y="444200"/>
                </a:cubicBezTo>
                <a:cubicBezTo>
                  <a:pt x="201756" y="440038"/>
                  <a:pt x="203032" y="436748"/>
                  <a:pt x="205517" y="434331"/>
                </a:cubicBezTo>
                <a:cubicBezTo>
                  <a:pt x="208000" y="431914"/>
                  <a:pt x="211424" y="430705"/>
                  <a:pt x="215721" y="430705"/>
                </a:cubicBezTo>
                <a:close/>
                <a:moveTo>
                  <a:pt x="172281" y="430705"/>
                </a:moveTo>
                <a:cubicBezTo>
                  <a:pt x="176578" y="430705"/>
                  <a:pt x="180002" y="431914"/>
                  <a:pt x="182487" y="434331"/>
                </a:cubicBezTo>
                <a:cubicBezTo>
                  <a:pt x="184971" y="436748"/>
                  <a:pt x="186246" y="440172"/>
                  <a:pt x="186246" y="444200"/>
                </a:cubicBezTo>
                <a:cubicBezTo>
                  <a:pt x="186246" y="448229"/>
                  <a:pt x="184971" y="451518"/>
                  <a:pt x="182487" y="454003"/>
                </a:cubicBezTo>
                <a:cubicBezTo>
                  <a:pt x="180002" y="456487"/>
                  <a:pt x="176377" y="457763"/>
                  <a:pt x="172281" y="457763"/>
                </a:cubicBezTo>
                <a:cubicBezTo>
                  <a:pt x="168186" y="457763"/>
                  <a:pt x="164761" y="456487"/>
                  <a:pt x="162210" y="454003"/>
                </a:cubicBezTo>
                <a:cubicBezTo>
                  <a:pt x="159592" y="451451"/>
                  <a:pt x="158316" y="448363"/>
                  <a:pt x="158316" y="444200"/>
                </a:cubicBezTo>
                <a:cubicBezTo>
                  <a:pt x="158316" y="440038"/>
                  <a:pt x="159659" y="436748"/>
                  <a:pt x="162210" y="434331"/>
                </a:cubicBezTo>
                <a:cubicBezTo>
                  <a:pt x="164761" y="431914"/>
                  <a:pt x="167984" y="430705"/>
                  <a:pt x="172281" y="430705"/>
                </a:cubicBezTo>
                <a:close/>
                <a:moveTo>
                  <a:pt x="1642251" y="427012"/>
                </a:moveTo>
                <a:cubicBezTo>
                  <a:pt x="1647085" y="427012"/>
                  <a:pt x="1650912" y="428221"/>
                  <a:pt x="1653531" y="430638"/>
                </a:cubicBezTo>
                <a:cubicBezTo>
                  <a:pt x="1656149" y="433122"/>
                  <a:pt x="1657492" y="436613"/>
                  <a:pt x="1657492" y="441179"/>
                </a:cubicBezTo>
                <a:cubicBezTo>
                  <a:pt x="1657492" y="445744"/>
                  <a:pt x="1656216" y="449303"/>
                  <a:pt x="1653531" y="451787"/>
                </a:cubicBezTo>
                <a:cubicBezTo>
                  <a:pt x="1650912" y="454271"/>
                  <a:pt x="1647287" y="455547"/>
                  <a:pt x="1642251" y="455547"/>
                </a:cubicBezTo>
                <a:cubicBezTo>
                  <a:pt x="1637216" y="455547"/>
                  <a:pt x="1633389" y="454271"/>
                  <a:pt x="1630770" y="451787"/>
                </a:cubicBezTo>
                <a:cubicBezTo>
                  <a:pt x="1628152" y="449303"/>
                  <a:pt x="1626809" y="445744"/>
                  <a:pt x="1626809" y="441179"/>
                </a:cubicBezTo>
                <a:cubicBezTo>
                  <a:pt x="1626809" y="436613"/>
                  <a:pt x="1628085" y="433055"/>
                  <a:pt x="1630770" y="430638"/>
                </a:cubicBezTo>
                <a:cubicBezTo>
                  <a:pt x="1633389" y="428221"/>
                  <a:pt x="1637216" y="427012"/>
                  <a:pt x="1642251" y="427012"/>
                </a:cubicBezTo>
                <a:close/>
                <a:moveTo>
                  <a:pt x="541419" y="427012"/>
                </a:moveTo>
                <a:cubicBezTo>
                  <a:pt x="546321" y="427012"/>
                  <a:pt x="550080" y="428221"/>
                  <a:pt x="552699" y="430638"/>
                </a:cubicBezTo>
                <a:cubicBezTo>
                  <a:pt x="555317" y="433122"/>
                  <a:pt x="556660" y="436613"/>
                  <a:pt x="556660" y="441179"/>
                </a:cubicBezTo>
                <a:cubicBezTo>
                  <a:pt x="556660" y="445744"/>
                  <a:pt x="555317" y="449303"/>
                  <a:pt x="552699" y="451787"/>
                </a:cubicBezTo>
                <a:cubicBezTo>
                  <a:pt x="550080" y="454271"/>
                  <a:pt x="546455" y="455547"/>
                  <a:pt x="541419" y="455547"/>
                </a:cubicBezTo>
                <a:cubicBezTo>
                  <a:pt x="536384" y="455547"/>
                  <a:pt x="532557" y="454271"/>
                  <a:pt x="529938" y="451787"/>
                </a:cubicBezTo>
                <a:cubicBezTo>
                  <a:pt x="527320" y="449303"/>
                  <a:pt x="525977" y="445744"/>
                  <a:pt x="525977" y="441179"/>
                </a:cubicBezTo>
                <a:cubicBezTo>
                  <a:pt x="525977" y="436613"/>
                  <a:pt x="527253" y="433055"/>
                  <a:pt x="529938" y="430638"/>
                </a:cubicBezTo>
                <a:cubicBezTo>
                  <a:pt x="532557" y="428221"/>
                  <a:pt x="536384" y="427012"/>
                  <a:pt x="541419" y="427012"/>
                </a:cubicBezTo>
                <a:close/>
                <a:moveTo>
                  <a:pt x="1488232" y="425333"/>
                </a:moveTo>
                <a:lnTo>
                  <a:pt x="1511194" y="425333"/>
                </a:lnTo>
                <a:lnTo>
                  <a:pt x="1511194" y="526245"/>
                </a:lnTo>
                <a:lnTo>
                  <a:pt x="1562355" y="473674"/>
                </a:lnTo>
                <a:lnTo>
                  <a:pt x="1589614" y="473674"/>
                </a:lnTo>
                <a:lnTo>
                  <a:pt x="1548524" y="515704"/>
                </a:lnTo>
                <a:lnTo>
                  <a:pt x="1592232" y="581099"/>
                </a:lnTo>
                <a:lnTo>
                  <a:pt x="1565578" y="581099"/>
                </a:lnTo>
                <a:lnTo>
                  <a:pt x="1532410" y="530609"/>
                </a:lnTo>
                <a:lnTo>
                  <a:pt x="1511194" y="552631"/>
                </a:lnTo>
                <a:lnTo>
                  <a:pt x="1511194" y="581099"/>
                </a:lnTo>
                <a:lnTo>
                  <a:pt x="1488232" y="581099"/>
                </a:lnTo>
                <a:close/>
                <a:moveTo>
                  <a:pt x="605874" y="425333"/>
                </a:moveTo>
                <a:lnTo>
                  <a:pt x="628836" y="425333"/>
                </a:lnTo>
                <a:lnTo>
                  <a:pt x="628836" y="526245"/>
                </a:lnTo>
                <a:lnTo>
                  <a:pt x="679997" y="473674"/>
                </a:lnTo>
                <a:lnTo>
                  <a:pt x="707256" y="473674"/>
                </a:lnTo>
                <a:lnTo>
                  <a:pt x="666099" y="515704"/>
                </a:lnTo>
                <a:lnTo>
                  <a:pt x="709807" y="581099"/>
                </a:lnTo>
                <a:lnTo>
                  <a:pt x="683220" y="581099"/>
                </a:lnTo>
                <a:lnTo>
                  <a:pt x="650052" y="530609"/>
                </a:lnTo>
                <a:lnTo>
                  <a:pt x="628836" y="552631"/>
                </a:lnTo>
                <a:lnTo>
                  <a:pt x="628836" y="581099"/>
                </a:lnTo>
                <a:lnTo>
                  <a:pt x="605874" y="581099"/>
                </a:lnTo>
                <a:close/>
                <a:moveTo>
                  <a:pt x="451317" y="85402"/>
                </a:moveTo>
                <a:cubicBezTo>
                  <a:pt x="440238" y="85402"/>
                  <a:pt x="431242" y="88222"/>
                  <a:pt x="424259" y="93929"/>
                </a:cubicBezTo>
                <a:cubicBezTo>
                  <a:pt x="417209" y="99636"/>
                  <a:pt x="412039" y="108364"/>
                  <a:pt x="408615" y="120047"/>
                </a:cubicBezTo>
                <a:cubicBezTo>
                  <a:pt x="405258" y="131729"/>
                  <a:pt x="403513" y="147373"/>
                  <a:pt x="403513" y="165904"/>
                </a:cubicBezTo>
                <a:cubicBezTo>
                  <a:pt x="403513" y="184434"/>
                  <a:pt x="405191" y="199608"/>
                  <a:pt x="408615" y="211492"/>
                </a:cubicBezTo>
                <a:cubicBezTo>
                  <a:pt x="412039" y="223376"/>
                  <a:pt x="417276" y="232104"/>
                  <a:pt x="424259" y="237811"/>
                </a:cubicBezTo>
                <a:cubicBezTo>
                  <a:pt x="431242" y="243518"/>
                  <a:pt x="440306" y="246338"/>
                  <a:pt x="451317" y="246338"/>
                </a:cubicBezTo>
                <a:cubicBezTo>
                  <a:pt x="462328" y="246338"/>
                  <a:pt x="471391" y="243518"/>
                  <a:pt x="478374" y="237811"/>
                </a:cubicBezTo>
                <a:cubicBezTo>
                  <a:pt x="485357" y="232171"/>
                  <a:pt x="490526" y="223376"/>
                  <a:pt x="493749" y="211492"/>
                </a:cubicBezTo>
                <a:cubicBezTo>
                  <a:pt x="497039" y="199675"/>
                  <a:pt x="498650" y="184770"/>
                  <a:pt x="498650" y="165904"/>
                </a:cubicBezTo>
                <a:cubicBezTo>
                  <a:pt x="498650" y="147037"/>
                  <a:pt x="496972" y="131729"/>
                  <a:pt x="493749" y="120047"/>
                </a:cubicBezTo>
                <a:cubicBezTo>
                  <a:pt x="490459" y="108297"/>
                  <a:pt x="485357" y="99636"/>
                  <a:pt x="478374" y="93929"/>
                </a:cubicBezTo>
                <a:cubicBezTo>
                  <a:pt x="471391" y="88222"/>
                  <a:pt x="462395" y="85402"/>
                  <a:pt x="451317" y="85402"/>
                </a:cubicBezTo>
                <a:close/>
                <a:moveTo>
                  <a:pt x="1515894" y="82918"/>
                </a:moveTo>
                <a:lnTo>
                  <a:pt x="1489038" y="194640"/>
                </a:lnTo>
                <a:lnTo>
                  <a:pt x="1542213" y="194640"/>
                </a:lnTo>
                <a:close/>
                <a:moveTo>
                  <a:pt x="1448082" y="4901"/>
                </a:moveTo>
                <a:lnTo>
                  <a:pt x="1584713" y="4901"/>
                </a:lnTo>
                <a:lnTo>
                  <a:pt x="1689586" y="326906"/>
                </a:lnTo>
                <a:lnTo>
                  <a:pt x="1573433" y="326906"/>
                </a:lnTo>
                <a:lnTo>
                  <a:pt x="1558797" y="265405"/>
                </a:lnTo>
                <a:lnTo>
                  <a:pt x="1471984" y="265405"/>
                </a:lnTo>
                <a:lnTo>
                  <a:pt x="1456878" y="326906"/>
                </a:lnTo>
                <a:lnTo>
                  <a:pt x="1343679" y="326906"/>
                </a:lnTo>
                <a:close/>
                <a:moveTo>
                  <a:pt x="1205638" y="4901"/>
                </a:moveTo>
                <a:lnTo>
                  <a:pt x="1319307" y="4901"/>
                </a:lnTo>
                <a:lnTo>
                  <a:pt x="1319307" y="194237"/>
                </a:lnTo>
                <a:cubicBezTo>
                  <a:pt x="1319307" y="237811"/>
                  <a:pt x="1306349" y="271650"/>
                  <a:pt x="1280298" y="295686"/>
                </a:cubicBezTo>
                <a:cubicBezTo>
                  <a:pt x="1254248" y="319789"/>
                  <a:pt x="1216717" y="331807"/>
                  <a:pt x="1167570" y="331807"/>
                </a:cubicBezTo>
                <a:cubicBezTo>
                  <a:pt x="1131448" y="331807"/>
                  <a:pt x="1102578" y="325496"/>
                  <a:pt x="1080959" y="312807"/>
                </a:cubicBezTo>
                <a:cubicBezTo>
                  <a:pt x="1059340" y="300117"/>
                  <a:pt x="1044569" y="282661"/>
                  <a:pt x="1036579" y="260571"/>
                </a:cubicBezTo>
                <a:cubicBezTo>
                  <a:pt x="1028589" y="238482"/>
                  <a:pt x="1026709" y="213439"/>
                  <a:pt x="1030939" y="185441"/>
                </a:cubicBezTo>
                <a:lnTo>
                  <a:pt x="1143668" y="166441"/>
                </a:lnTo>
                <a:cubicBezTo>
                  <a:pt x="1139438" y="196989"/>
                  <a:pt x="1139975" y="217937"/>
                  <a:pt x="1145346" y="229351"/>
                </a:cubicBezTo>
                <a:cubicBezTo>
                  <a:pt x="1150718" y="240698"/>
                  <a:pt x="1160050" y="246405"/>
                  <a:pt x="1173411" y="246405"/>
                </a:cubicBezTo>
                <a:cubicBezTo>
                  <a:pt x="1184422" y="246405"/>
                  <a:pt x="1192546" y="241705"/>
                  <a:pt x="1197783" y="232238"/>
                </a:cubicBezTo>
                <a:cubicBezTo>
                  <a:pt x="1202953" y="222838"/>
                  <a:pt x="1205571" y="207396"/>
                  <a:pt x="1205571" y="185911"/>
                </a:cubicBezTo>
                <a:lnTo>
                  <a:pt x="1205638" y="185911"/>
                </a:lnTo>
                <a:close/>
                <a:moveTo>
                  <a:pt x="665494" y="4901"/>
                </a:moveTo>
                <a:lnTo>
                  <a:pt x="779163" y="4901"/>
                </a:lnTo>
                <a:lnTo>
                  <a:pt x="779163" y="123471"/>
                </a:lnTo>
                <a:lnTo>
                  <a:pt x="867452" y="123471"/>
                </a:lnTo>
                <a:lnTo>
                  <a:pt x="867452" y="4901"/>
                </a:lnTo>
                <a:lnTo>
                  <a:pt x="981188" y="4901"/>
                </a:lnTo>
                <a:lnTo>
                  <a:pt x="981188" y="326906"/>
                </a:lnTo>
                <a:lnTo>
                  <a:pt x="867452" y="326906"/>
                </a:lnTo>
                <a:lnTo>
                  <a:pt x="867452" y="206859"/>
                </a:lnTo>
                <a:lnTo>
                  <a:pt x="779163" y="206859"/>
                </a:lnTo>
                <a:lnTo>
                  <a:pt x="779163" y="326906"/>
                </a:lnTo>
                <a:lnTo>
                  <a:pt x="665494" y="326906"/>
                </a:lnTo>
                <a:close/>
                <a:moveTo>
                  <a:pt x="0" y="4901"/>
                </a:moveTo>
                <a:lnTo>
                  <a:pt x="113669" y="4901"/>
                </a:lnTo>
                <a:lnTo>
                  <a:pt x="113669" y="243451"/>
                </a:lnTo>
                <a:lnTo>
                  <a:pt x="259564" y="243451"/>
                </a:lnTo>
                <a:lnTo>
                  <a:pt x="259564" y="326906"/>
                </a:lnTo>
                <a:lnTo>
                  <a:pt x="0" y="326906"/>
                </a:lnTo>
                <a:close/>
                <a:moveTo>
                  <a:pt x="451317" y="0"/>
                </a:moveTo>
                <a:cubicBezTo>
                  <a:pt x="485491" y="0"/>
                  <a:pt x="514764" y="6513"/>
                  <a:pt x="539136" y="19538"/>
                </a:cubicBezTo>
                <a:cubicBezTo>
                  <a:pt x="563575" y="32563"/>
                  <a:pt x="582240" y="51429"/>
                  <a:pt x="595265" y="76137"/>
                </a:cubicBezTo>
                <a:cubicBezTo>
                  <a:pt x="608291" y="100845"/>
                  <a:pt x="614803" y="130789"/>
                  <a:pt x="614803" y="165904"/>
                </a:cubicBezTo>
                <a:cubicBezTo>
                  <a:pt x="614803" y="201018"/>
                  <a:pt x="608291" y="230963"/>
                  <a:pt x="595265" y="255670"/>
                </a:cubicBezTo>
                <a:cubicBezTo>
                  <a:pt x="582240" y="280378"/>
                  <a:pt x="563508" y="299244"/>
                  <a:pt x="539136" y="312270"/>
                </a:cubicBezTo>
                <a:cubicBezTo>
                  <a:pt x="514764" y="325295"/>
                  <a:pt x="485088" y="331807"/>
                  <a:pt x="451317" y="331807"/>
                </a:cubicBezTo>
                <a:cubicBezTo>
                  <a:pt x="417545" y="331807"/>
                  <a:pt x="388339" y="325295"/>
                  <a:pt x="363766" y="312270"/>
                </a:cubicBezTo>
                <a:cubicBezTo>
                  <a:pt x="339192" y="299244"/>
                  <a:pt x="320326" y="280378"/>
                  <a:pt x="307166" y="255670"/>
                </a:cubicBezTo>
                <a:cubicBezTo>
                  <a:pt x="294007" y="230963"/>
                  <a:pt x="287427" y="201018"/>
                  <a:pt x="287427" y="165904"/>
                </a:cubicBezTo>
                <a:cubicBezTo>
                  <a:pt x="287427" y="130789"/>
                  <a:pt x="294007" y="100845"/>
                  <a:pt x="307166" y="76137"/>
                </a:cubicBezTo>
                <a:cubicBezTo>
                  <a:pt x="320326" y="51429"/>
                  <a:pt x="339192" y="32563"/>
                  <a:pt x="363766" y="19538"/>
                </a:cubicBezTo>
                <a:cubicBezTo>
                  <a:pt x="388272" y="6513"/>
                  <a:pt x="417142" y="0"/>
                  <a:pt x="451317" y="0"/>
                </a:cubicBezTo>
                <a:close/>
              </a:path>
            </a:pathLst>
          </a:custGeom>
          <a:solidFill>
            <a:schemeClr val="tx1"/>
          </a:solidFill>
          <a:ln w="669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14067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petusdia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05AF222-9615-340F-0949-604F63E0E4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92871" y="4379912"/>
            <a:ext cx="5806259" cy="365126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0DEDB66-99E6-2538-9453-DC965A2A19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9E387-0CDF-4AC1-B3A3-C755112E7EEF}" type="datetime1">
              <a:rPr lang="en-GB" smtClean="0"/>
              <a:t>16/09/2026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83F1338-BB06-FF0F-7DC3-5AB54861F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1739E25-F2E2-9AB7-C855-3F0852977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0B45A-2FC5-4F66-84B7-B6ADD88502F9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Kuva 7" descr="Lohjan tunnus.">
            <a:extLst>
              <a:ext uri="{FF2B5EF4-FFF2-40B4-BE49-F238E27FC236}">
                <a16:creationId xmlns:a16="http://schemas.microsoft.com/office/drawing/2014/main" id="{C06D0D80-B8D7-65D4-83DE-EBF2DDBE23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90731" y="2655367"/>
            <a:ext cx="3610539" cy="1332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806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petusdia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0DEDB66-99E6-2538-9453-DC965A2A19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9E387-0CDF-4AC1-B3A3-C755112E7EEF}" type="datetime1">
              <a:rPr lang="en-GB" smtClean="0"/>
              <a:t>16/09/2026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83F1338-BB06-FF0F-7DC3-5AB54861F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1739E25-F2E2-9AB7-C855-3F0852977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0B45A-2FC5-4F66-84B7-B6ADD88502F9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14C4F9FE-563B-CF01-4F28-151CA557CD3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45290" y="1514475"/>
            <a:ext cx="3901421" cy="3597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535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siluetti Tumm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orakulmio 6">
            <a:extLst>
              <a:ext uri="{FF2B5EF4-FFF2-40B4-BE49-F238E27FC236}">
                <a16:creationId xmlns:a16="http://schemas.microsoft.com/office/drawing/2014/main" id="{C51D3BA8-D81D-2609-7E95-F2C54C50766E}"/>
              </a:ext>
            </a:extLst>
          </p:cNvPr>
          <p:cNvSpPr/>
          <p:nvPr userDrawn="1"/>
        </p:nvSpPr>
        <p:spPr>
          <a:xfrm>
            <a:off x="6596742" y="6531"/>
            <a:ext cx="560178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Kuvan paikkamerkki 5">
            <a:extLst>
              <a:ext uri="{FF2B5EF4-FFF2-40B4-BE49-F238E27FC236}">
                <a16:creationId xmlns:a16="http://schemas.microsoft.com/office/drawing/2014/main" id="{50EF90BC-5698-4447-660C-9DC5C9CDF5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40500" y="0"/>
            <a:ext cx="5651500" cy="6858001"/>
          </a:xfrm>
          <a:custGeom>
            <a:avLst/>
            <a:gdLst>
              <a:gd name="connsiteX0" fmla="*/ 5447156 w 5651500"/>
              <a:gd name="connsiteY0" fmla="*/ 6858000 h 6858001"/>
              <a:gd name="connsiteX1" fmla="*/ 5651500 w 5651500"/>
              <a:gd name="connsiteY1" fmla="*/ 6858000 h 6858001"/>
              <a:gd name="connsiteX2" fmla="*/ 5651500 w 5651500"/>
              <a:gd name="connsiteY2" fmla="*/ 6858001 h 6858001"/>
              <a:gd name="connsiteX3" fmla="*/ 5447156 w 5651500"/>
              <a:gd name="connsiteY3" fmla="*/ 6858001 h 6858001"/>
              <a:gd name="connsiteX4" fmla="*/ 4755120 w 5651500"/>
              <a:gd name="connsiteY4" fmla="*/ 6858000 h 6858001"/>
              <a:gd name="connsiteX5" fmla="*/ 4959680 w 5651500"/>
              <a:gd name="connsiteY5" fmla="*/ 6858000 h 6858001"/>
              <a:gd name="connsiteX6" fmla="*/ 4959680 w 5651500"/>
              <a:gd name="connsiteY6" fmla="*/ 6858001 h 6858001"/>
              <a:gd name="connsiteX7" fmla="*/ 4755120 w 5651500"/>
              <a:gd name="connsiteY7" fmla="*/ 6858001 h 6858001"/>
              <a:gd name="connsiteX8" fmla="*/ 4275544 w 5651500"/>
              <a:gd name="connsiteY8" fmla="*/ 6858000 h 6858001"/>
              <a:gd name="connsiteX9" fmla="*/ 4480100 w 5651500"/>
              <a:gd name="connsiteY9" fmla="*/ 6858000 h 6858001"/>
              <a:gd name="connsiteX10" fmla="*/ 4480100 w 5651500"/>
              <a:gd name="connsiteY10" fmla="*/ 6858001 h 6858001"/>
              <a:gd name="connsiteX11" fmla="*/ 4275544 w 5651500"/>
              <a:gd name="connsiteY11" fmla="*/ 6858001 h 6858001"/>
              <a:gd name="connsiteX12" fmla="*/ 3728920 w 5651500"/>
              <a:gd name="connsiteY12" fmla="*/ 6858000 h 6858001"/>
              <a:gd name="connsiteX13" fmla="*/ 3933477 w 5651500"/>
              <a:gd name="connsiteY13" fmla="*/ 6858000 h 6858001"/>
              <a:gd name="connsiteX14" fmla="*/ 3933477 w 5651500"/>
              <a:gd name="connsiteY14" fmla="*/ 6858001 h 6858001"/>
              <a:gd name="connsiteX15" fmla="*/ 3728920 w 5651500"/>
              <a:gd name="connsiteY15" fmla="*/ 6858001 h 6858001"/>
              <a:gd name="connsiteX16" fmla="*/ 2762290 w 5651500"/>
              <a:gd name="connsiteY16" fmla="*/ 6858000 h 6858001"/>
              <a:gd name="connsiteX17" fmla="*/ 2966847 w 5651500"/>
              <a:gd name="connsiteY17" fmla="*/ 6858000 h 6858001"/>
              <a:gd name="connsiteX18" fmla="*/ 2966847 w 5651500"/>
              <a:gd name="connsiteY18" fmla="*/ 6858001 h 6858001"/>
              <a:gd name="connsiteX19" fmla="*/ 2762290 w 5651500"/>
              <a:gd name="connsiteY19" fmla="*/ 6858001 h 6858001"/>
              <a:gd name="connsiteX20" fmla="*/ 2259865 w 5651500"/>
              <a:gd name="connsiteY20" fmla="*/ 6858000 h 6858001"/>
              <a:gd name="connsiteX21" fmla="*/ 2464209 w 5651500"/>
              <a:gd name="connsiteY21" fmla="*/ 6858000 h 6858001"/>
              <a:gd name="connsiteX22" fmla="*/ 2464209 w 5651500"/>
              <a:gd name="connsiteY22" fmla="*/ 6858001 h 6858001"/>
              <a:gd name="connsiteX23" fmla="*/ 2259865 w 5651500"/>
              <a:gd name="connsiteY23" fmla="*/ 6858001 h 6858001"/>
              <a:gd name="connsiteX24" fmla="*/ 1172380 w 5651500"/>
              <a:gd name="connsiteY24" fmla="*/ 6858000 h 6858001"/>
              <a:gd name="connsiteX25" fmla="*/ 1376724 w 5651500"/>
              <a:gd name="connsiteY25" fmla="*/ 6858000 h 6858001"/>
              <a:gd name="connsiteX26" fmla="*/ 1376724 w 5651500"/>
              <a:gd name="connsiteY26" fmla="*/ 6858001 h 6858001"/>
              <a:gd name="connsiteX27" fmla="*/ 1172380 w 5651500"/>
              <a:gd name="connsiteY27" fmla="*/ 6858001 h 6858001"/>
              <a:gd name="connsiteX28" fmla="*/ 2464209 w 5651500"/>
              <a:gd name="connsiteY28" fmla="*/ 6690170 h 6858001"/>
              <a:gd name="connsiteX29" fmla="*/ 2762290 w 5651500"/>
              <a:gd name="connsiteY29" fmla="*/ 6699138 h 6858001"/>
              <a:gd name="connsiteX30" fmla="*/ 2762290 w 5651500"/>
              <a:gd name="connsiteY30" fmla="*/ 6858000 h 6858001"/>
              <a:gd name="connsiteX31" fmla="*/ 2464209 w 5651500"/>
              <a:gd name="connsiteY31" fmla="*/ 6858000 h 6858001"/>
              <a:gd name="connsiteX32" fmla="*/ 1776656 w 5651500"/>
              <a:gd name="connsiteY32" fmla="*/ 6372657 h 6858001"/>
              <a:gd name="connsiteX33" fmla="*/ 1776656 w 5651500"/>
              <a:gd name="connsiteY33" fmla="*/ 6626752 h 6858001"/>
              <a:gd name="connsiteX34" fmla="*/ 1871461 w 5651500"/>
              <a:gd name="connsiteY34" fmla="*/ 6626752 h 6858001"/>
              <a:gd name="connsiteX35" fmla="*/ 1871461 w 5651500"/>
              <a:gd name="connsiteY35" fmla="*/ 6372657 h 6858001"/>
              <a:gd name="connsiteX36" fmla="*/ 3728920 w 5651500"/>
              <a:gd name="connsiteY36" fmla="*/ 6328885 h 6858001"/>
              <a:gd name="connsiteX37" fmla="*/ 3728920 w 5651500"/>
              <a:gd name="connsiteY37" fmla="*/ 6858000 h 6858001"/>
              <a:gd name="connsiteX38" fmla="*/ 2966847 w 5651500"/>
              <a:gd name="connsiteY38" fmla="*/ 6858000 h 6858001"/>
              <a:gd name="connsiteX39" fmla="*/ 2966847 w 5651500"/>
              <a:gd name="connsiteY39" fmla="*/ 6698925 h 6858001"/>
              <a:gd name="connsiteX40" fmla="*/ 2966847 w 5651500"/>
              <a:gd name="connsiteY40" fmla="*/ 6698711 h 6858001"/>
              <a:gd name="connsiteX41" fmla="*/ 2993752 w 5651500"/>
              <a:gd name="connsiteY41" fmla="*/ 6698925 h 6858001"/>
              <a:gd name="connsiteX42" fmla="*/ 3003787 w 5651500"/>
              <a:gd name="connsiteY42" fmla="*/ 6698925 h 6858001"/>
              <a:gd name="connsiteX43" fmla="*/ 3107774 w 5651500"/>
              <a:gd name="connsiteY43" fmla="*/ 6699779 h 6858001"/>
              <a:gd name="connsiteX44" fmla="*/ 3616605 w 5651500"/>
              <a:gd name="connsiteY44" fmla="*/ 6568674 h 6858001"/>
              <a:gd name="connsiteX45" fmla="*/ 3728920 w 5651500"/>
              <a:gd name="connsiteY45" fmla="*/ 6328885 h 6858001"/>
              <a:gd name="connsiteX46" fmla="*/ 3933477 w 5651500"/>
              <a:gd name="connsiteY46" fmla="*/ 6213155 h 6858001"/>
              <a:gd name="connsiteX47" fmla="*/ 4275544 w 5651500"/>
              <a:gd name="connsiteY47" fmla="*/ 6213155 h 6858001"/>
              <a:gd name="connsiteX48" fmla="*/ 4275544 w 5651500"/>
              <a:gd name="connsiteY48" fmla="*/ 6858000 h 6858001"/>
              <a:gd name="connsiteX49" fmla="*/ 3933477 w 5651500"/>
              <a:gd name="connsiteY49" fmla="*/ 6858000 h 6858001"/>
              <a:gd name="connsiteX50" fmla="*/ 1776656 w 5651500"/>
              <a:gd name="connsiteY50" fmla="*/ 5979984 h 6858001"/>
              <a:gd name="connsiteX51" fmla="*/ 1776656 w 5651500"/>
              <a:gd name="connsiteY51" fmla="*/ 6201196 h 6858001"/>
              <a:gd name="connsiteX52" fmla="*/ 1871461 w 5651500"/>
              <a:gd name="connsiteY52" fmla="*/ 6201196 h 6858001"/>
              <a:gd name="connsiteX53" fmla="*/ 1871461 w 5651500"/>
              <a:gd name="connsiteY53" fmla="*/ 5979984 h 6858001"/>
              <a:gd name="connsiteX54" fmla="*/ 5209932 w 5651500"/>
              <a:gd name="connsiteY54" fmla="*/ 5904823 h 6858001"/>
              <a:gd name="connsiteX55" fmla="*/ 5209932 w 5651500"/>
              <a:gd name="connsiteY55" fmla="*/ 6126249 h 6858001"/>
              <a:gd name="connsiteX56" fmla="*/ 5304736 w 5651500"/>
              <a:gd name="connsiteY56" fmla="*/ 6126249 h 6858001"/>
              <a:gd name="connsiteX57" fmla="*/ 5304736 w 5651500"/>
              <a:gd name="connsiteY57" fmla="*/ 5904823 h 6858001"/>
              <a:gd name="connsiteX58" fmla="*/ 4755120 w 5651500"/>
              <a:gd name="connsiteY58" fmla="*/ 5611013 h 6858001"/>
              <a:gd name="connsiteX59" fmla="*/ 4755120 w 5651500"/>
              <a:gd name="connsiteY59" fmla="*/ 6858000 h 6858001"/>
              <a:gd name="connsiteX60" fmla="*/ 4480100 w 5651500"/>
              <a:gd name="connsiteY60" fmla="*/ 6858000 h 6858001"/>
              <a:gd name="connsiteX61" fmla="*/ 4480100 w 5651500"/>
              <a:gd name="connsiteY61" fmla="*/ 6181980 h 6858001"/>
              <a:gd name="connsiteX62" fmla="*/ 4572344 w 5651500"/>
              <a:gd name="connsiteY62" fmla="*/ 6181980 h 6858001"/>
              <a:gd name="connsiteX63" fmla="*/ 2891473 w 5651500"/>
              <a:gd name="connsiteY63" fmla="*/ 5572792 h 6858001"/>
              <a:gd name="connsiteX64" fmla="*/ 3530768 w 5651500"/>
              <a:gd name="connsiteY64" fmla="*/ 6226820 h 6858001"/>
              <a:gd name="connsiteX65" fmla="*/ 3472476 w 5651500"/>
              <a:gd name="connsiteY65" fmla="*/ 6424758 h 6858001"/>
              <a:gd name="connsiteX66" fmla="*/ 3472689 w 5651500"/>
              <a:gd name="connsiteY66" fmla="*/ 6424972 h 6858001"/>
              <a:gd name="connsiteX67" fmla="*/ 3072756 w 5651500"/>
              <a:gd name="connsiteY67" fmla="*/ 6497570 h 6858001"/>
              <a:gd name="connsiteX68" fmla="*/ 3046065 w 5651500"/>
              <a:gd name="connsiteY68" fmla="*/ 6497357 h 6858001"/>
              <a:gd name="connsiteX69" fmla="*/ 3413543 w 5651500"/>
              <a:gd name="connsiteY69" fmla="*/ 6054505 h 6858001"/>
              <a:gd name="connsiteX70" fmla="*/ 3255534 w 5651500"/>
              <a:gd name="connsiteY70" fmla="*/ 5926176 h 6858001"/>
              <a:gd name="connsiteX71" fmla="*/ 2974961 w 5651500"/>
              <a:gd name="connsiteY71" fmla="*/ 6264400 h 6858001"/>
              <a:gd name="connsiteX72" fmla="*/ 2967702 w 5651500"/>
              <a:gd name="connsiteY72" fmla="*/ 5903756 h 6858001"/>
              <a:gd name="connsiteX73" fmla="*/ 2769550 w 5651500"/>
              <a:gd name="connsiteY73" fmla="*/ 5953508 h 6858001"/>
              <a:gd name="connsiteX74" fmla="*/ 2768269 w 5651500"/>
              <a:gd name="connsiteY74" fmla="*/ 5947956 h 6858001"/>
              <a:gd name="connsiteX75" fmla="*/ 2769123 w 5651500"/>
              <a:gd name="connsiteY75" fmla="*/ 6334650 h 6858001"/>
              <a:gd name="connsiteX76" fmla="*/ 2610473 w 5651500"/>
              <a:gd name="connsiteY76" fmla="*/ 6178990 h 6858001"/>
              <a:gd name="connsiteX77" fmla="*/ 2454600 w 5651500"/>
              <a:gd name="connsiteY77" fmla="*/ 6310095 h 6858001"/>
              <a:gd name="connsiteX78" fmla="*/ 2644851 w 5651500"/>
              <a:gd name="connsiteY78" fmla="*/ 6497357 h 6858001"/>
              <a:gd name="connsiteX79" fmla="*/ 2463995 w 5651500"/>
              <a:gd name="connsiteY79" fmla="*/ 6486040 h 6858001"/>
              <a:gd name="connsiteX80" fmla="*/ 2310684 w 5651500"/>
              <a:gd name="connsiteY80" fmla="*/ 6424758 h 6858001"/>
              <a:gd name="connsiteX81" fmla="*/ 2270968 w 5651500"/>
              <a:gd name="connsiteY81" fmla="*/ 6358565 h 6858001"/>
              <a:gd name="connsiteX82" fmla="*/ 2252391 w 5651500"/>
              <a:gd name="connsiteY82" fmla="*/ 6226820 h 6858001"/>
              <a:gd name="connsiteX83" fmla="*/ 2293175 w 5651500"/>
              <a:gd name="connsiteY83" fmla="*/ 5996853 h 6858001"/>
              <a:gd name="connsiteX84" fmla="*/ 2303210 w 5651500"/>
              <a:gd name="connsiteY84" fmla="*/ 5971017 h 6858001"/>
              <a:gd name="connsiteX85" fmla="*/ 2891473 w 5651500"/>
              <a:gd name="connsiteY85" fmla="*/ 5572792 h 6858001"/>
              <a:gd name="connsiteX86" fmla="*/ 1828757 w 5651500"/>
              <a:gd name="connsiteY86" fmla="*/ 5378057 h 6858001"/>
              <a:gd name="connsiteX87" fmla="*/ 2084560 w 5651500"/>
              <a:gd name="connsiteY87" fmla="*/ 5977849 h 6858001"/>
              <a:gd name="connsiteX88" fmla="*/ 2048261 w 5651500"/>
              <a:gd name="connsiteY88" fmla="*/ 6227034 h 6858001"/>
              <a:gd name="connsiteX89" fmla="*/ 2167195 w 5651500"/>
              <a:gd name="connsiteY89" fmla="*/ 6568674 h 6858001"/>
              <a:gd name="connsiteX90" fmla="*/ 2259865 w 5651500"/>
              <a:gd name="connsiteY90" fmla="*/ 6634440 h 6858001"/>
              <a:gd name="connsiteX91" fmla="*/ 2259865 w 5651500"/>
              <a:gd name="connsiteY91" fmla="*/ 6858000 h 6858001"/>
              <a:gd name="connsiteX92" fmla="*/ 1376724 w 5651500"/>
              <a:gd name="connsiteY92" fmla="*/ 6858000 h 6858001"/>
              <a:gd name="connsiteX93" fmla="*/ 1376724 w 5651500"/>
              <a:gd name="connsiteY93" fmla="*/ 6389313 h 6858001"/>
              <a:gd name="connsiteX94" fmla="*/ 3506426 w 5651500"/>
              <a:gd name="connsiteY94" fmla="*/ 5353501 h 6858001"/>
              <a:gd name="connsiteX95" fmla="*/ 4622736 w 5651500"/>
              <a:gd name="connsiteY95" fmla="*/ 5353501 h 6858001"/>
              <a:gd name="connsiteX96" fmla="*/ 4422448 w 5651500"/>
              <a:gd name="connsiteY96" fmla="*/ 5979771 h 6858001"/>
              <a:gd name="connsiteX97" fmla="*/ 3706926 w 5651500"/>
              <a:gd name="connsiteY97" fmla="*/ 5979771 h 6858001"/>
              <a:gd name="connsiteX98" fmla="*/ 5101672 w 5651500"/>
              <a:gd name="connsiteY98" fmla="*/ 5318483 h 6858001"/>
              <a:gd name="connsiteX99" fmla="*/ 5101672 w 5651500"/>
              <a:gd name="connsiteY99" fmla="*/ 5539909 h 6858001"/>
              <a:gd name="connsiteX100" fmla="*/ 5196264 w 5651500"/>
              <a:gd name="connsiteY100" fmla="*/ 5539909 h 6858001"/>
              <a:gd name="connsiteX101" fmla="*/ 5196264 w 5651500"/>
              <a:gd name="connsiteY101" fmla="*/ 5318483 h 6858001"/>
              <a:gd name="connsiteX102" fmla="*/ 5203100 w 5651500"/>
              <a:gd name="connsiteY102" fmla="*/ 4680682 h 6858001"/>
              <a:gd name="connsiteX103" fmla="*/ 5072848 w 5651500"/>
              <a:gd name="connsiteY103" fmla="*/ 4809438 h 6858001"/>
              <a:gd name="connsiteX104" fmla="*/ 5203100 w 5651500"/>
              <a:gd name="connsiteY104" fmla="*/ 4938194 h 6858001"/>
              <a:gd name="connsiteX105" fmla="*/ 5333348 w 5651500"/>
              <a:gd name="connsiteY105" fmla="*/ 4809438 h 6858001"/>
              <a:gd name="connsiteX106" fmla="*/ 5203100 w 5651500"/>
              <a:gd name="connsiteY106" fmla="*/ 4680682 h 6858001"/>
              <a:gd name="connsiteX107" fmla="*/ 4959680 w 5651500"/>
              <a:gd name="connsiteY107" fmla="*/ 4476766 h 6858001"/>
              <a:gd name="connsiteX108" fmla="*/ 5447156 w 5651500"/>
              <a:gd name="connsiteY108" fmla="*/ 4476766 h 6858001"/>
              <a:gd name="connsiteX109" fmla="*/ 5447156 w 5651500"/>
              <a:gd name="connsiteY109" fmla="*/ 6858000 h 6858001"/>
              <a:gd name="connsiteX110" fmla="*/ 4959680 w 5651500"/>
              <a:gd name="connsiteY110" fmla="*/ 6858000 h 6858001"/>
              <a:gd name="connsiteX111" fmla="*/ 0 w 5651500"/>
              <a:gd name="connsiteY111" fmla="*/ 0 h 6858001"/>
              <a:gd name="connsiteX112" fmla="*/ 5651500 w 5651500"/>
              <a:gd name="connsiteY112" fmla="*/ 0 h 6858001"/>
              <a:gd name="connsiteX113" fmla="*/ 5651500 w 5651500"/>
              <a:gd name="connsiteY113" fmla="*/ 4274344 h 6858001"/>
              <a:gd name="connsiteX114" fmla="*/ 4755120 w 5651500"/>
              <a:gd name="connsiteY114" fmla="*/ 4274344 h 6858001"/>
              <a:gd name="connsiteX115" fmla="*/ 4754908 w 5651500"/>
              <a:gd name="connsiteY115" fmla="*/ 4274344 h 6858001"/>
              <a:gd name="connsiteX116" fmla="*/ 4754908 w 5651500"/>
              <a:gd name="connsiteY116" fmla="*/ 5151293 h 6858001"/>
              <a:gd name="connsiteX117" fmla="*/ 3227562 w 5651500"/>
              <a:gd name="connsiteY117" fmla="*/ 5151293 h 6858001"/>
              <a:gd name="connsiteX118" fmla="*/ 3339663 w 5651500"/>
              <a:gd name="connsiteY118" fmla="*/ 5501901 h 6858001"/>
              <a:gd name="connsiteX119" fmla="*/ 2891686 w 5651500"/>
              <a:gd name="connsiteY119" fmla="*/ 5371010 h 6858001"/>
              <a:gd name="connsiteX120" fmla="*/ 2202213 w 5651500"/>
              <a:gd name="connsiteY120" fmla="*/ 5734217 h 6858001"/>
              <a:gd name="connsiteX121" fmla="*/ 1833028 w 5651500"/>
              <a:gd name="connsiteY121" fmla="*/ 4868372 h 6858001"/>
              <a:gd name="connsiteX122" fmla="*/ 1172380 w 5651500"/>
              <a:gd name="connsiteY122" fmla="*/ 6346821 h 6858001"/>
              <a:gd name="connsiteX123" fmla="*/ 1172380 w 5651500"/>
              <a:gd name="connsiteY123" fmla="*/ 6858000 h 6858001"/>
              <a:gd name="connsiteX124" fmla="*/ 0 w 5651500"/>
              <a:gd name="connsiteY124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</a:cxnLst>
            <a:rect l="l" t="t" r="r" b="b"/>
            <a:pathLst>
              <a:path w="5651500" h="6858001">
                <a:moveTo>
                  <a:pt x="5447156" y="6858000"/>
                </a:moveTo>
                <a:lnTo>
                  <a:pt x="5651500" y="6858000"/>
                </a:lnTo>
                <a:lnTo>
                  <a:pt x="5651500" y="6858001"/>
                </a:lnTo>
                <a:lnTo>
                  <a:pt x="5447156" y="6858001"/>
                </a:lnTo>
                <a:close/>
                <a:moveTo>
                  <a:pt x="4755120" y="6858000"/>
                </a:moveTo>
                <a:lnTo>
                  <a:pt x="4959680" y="6858000"/>
                </a:lnTo>
                <a:lnTo>
                  <a:pt x="4959680" y="6858001"/>
                </a:lnTo>
                <a:lnTo>
                  <a:pt x="4755120" y="6858001"/>
                </a:lnTo>
                <a:close/>
                <a:moveTo>
                  <a:pt x="4275544" y="6858000"/>
                </a:moveTo>
                <a:lnTo>
                  <a:pt x="4480100" y="6858000"/>
                </a:lnTo>
                <a:lnTo>
                  <a:pt x="4480100" y="6858001"/>
                </a:lnTo>
                <a:lnTo>
                  <a:pt x="4275544" y="6858001"/>
                </a:lnTo>
                <a:close/>
                <a:moveTo>
                  <a:pt x="3728920" y="6858000"/>
                </a:moveTo>
                <a:lnTo>
                  <a:pt x="3933477" y="6858000"/>
                </a:lnTo>
                <a:lnTo>
                  <a:pt x="3933477" y="6858001"/>
                </a:lnTo>
                <a:lnTo>
                  <a:pt x="3728920" y="6858001"/>
                </a:lnTo>
                <a:close/>
                <a:moveTo>
                  <a:pt x="2762290" y="6858000"/>
                </a:moveTo>
                <a:lnTo>
                  <a:pt x="2966847" y="6858000"/>
                </a:lnTo>
                <a:lnTo>
                  <a:pt x="2966847" y="6858001"/>
                </a:lnTo>
                <a:lnTo>
                  <a:pt x="2762290" y="6858001"/>
                </a:lnTo>
                <a:close/>
                <a:moveTo>
                  <a:pt x="2259865" y="6858000"/>
                </a:moveTo>
                <a:lnTo>
                  <a:pt x="2464209" y="6858000"/>
                </a:lnTo>
                <a:lnTo>
                  <a:pt x="2464209" y="6858001"/>
                </a:lnTo>
                <a:lnTo>
                  <a:pt x="2259865" y="6858001"/>
                </a:lnTo>
                <a:close/>
                <a:moveTo>
                  <a:pt x="1172380" y="6858000"/>
                </a:moveTo>
                <a:lnTo>
                  <a:pt x="1376724" y="6858000"/>
                </a:lnTo>
                <a:lnTo>
                  <a:pt x="1376724" y="6858001"/>
                </a:lnTo>
                <a:lnTo>
                  <a:pt x="1172380" y="6858001"/>
                </a:lnTo>
                <a:close/>
                <a:moveTo>
                  <a:pt x="2464209" y="6690170"/>
                </a:moveTo>
                <a:cubicBezTo>
                  <a:pt x="2554743" y="6700846"/>
                  <a:pt x="2655314" y="6700206"/>
                  <a:pt x="2762290" y="6699138"/>
                </a:cubicBezTo>
                <a:lnTo>
                  <a:pt x="2762290" y="6858000"/>
                </a:lnTo>
                <a:lnTo>
                  <a:pt x="2464209" y="6858000"/>
                </a:lnTo>
                <a:close/>
                <a:moveTo>
                  <a:pt x="1776656" y="6372657"/>
                </a:moveTo>
                <a:lnTo>
                  <a:pt x="1776656" y="6626752"/>
                </a:lnTo>
                <a:lnTo>
                  <a:pt x="1871461" y="6626752"/>
                </a:lnTo>
                <a:lnTo>
                  <a:pt x="1871461" y="6372657"/>
                </a:lnTo>
                <a:close/>
                <a:moveTo>
                  <a:pt x="3728920" y="6328885"/>
                </a:moveTo>
                <a:lnTo>
                  <a:pt x="3728920" y="6858000"/>
                </a:lnTo>
                <a:lnTo>
                  <a:pt x="2966847" y="6858000"/>
                </a:lnTo>
                <a:lnTo>
                  <a:pt x="2966847" y="6698925"/>
                </a:lnTo>
                <a:cubicBezTo>
                  <a:pt x="2966847" y="6698925"/>
                  <a:pt x="2966847" y="6698925"/>
                  <a:pt x="2966847" y="6698711"/>
                </a:cubicBezTo>
                <a:cubicBezTo>
                  <a:pt x="2975815" y="6698711"/>
                  <a:pt x="2984997" y="6698711"/>
                  <a:pt x="2993752" y="6698925"/>
                </a:cubicBezTo>
                <a:lnTo>
                  <a:pt x="3003787" y="6698925"/>
                </a:lnTo>
                <a:cubicBezTo>
                  <a:pt x="3039019" y="6699565"/>
                  <a:pt x="3073824" y="6699779"/>
                  <a:pt x="3107774" y="6699779"/>
                </a:cubicBezTo>
                <a:cubicBezTo>
                  <a:pt x="3318097" y="6699779"/>
                  <a:pt x="3497458" y="6685473"/>
                  <a:pt x="3616605" y="6568674"/>
                </a:cubicBezTo>
                <a:cubicBezTo>
                  <a:pt x="3677460" y="6508887"/>
                  <a:pt x="3714613" y="6430096"/>
                  <a:pt x="3728920" y="6328885"/>
                </a:cubicBezTo>
                <a:close/>
                <a:moveTo>
                  <a:pt x="3933477" y="6213155"/>
                </a:moveTo>
                <a:lnTo>
                  <a:pt x="4275544" y="6213155"/>
                </a:lnTo>
                <a:lnTo>
                  <a:pt x="4275544" y="6858000"/>
                </a:lnTo>
                <a:lnTo>
                  <a:pt x="3933477" y="6858000"/>
                </a:lnTo>
                <a:close/>
                <a:moveTo>
                  <a:pt x="1776656" y="5979984"/>
                </a:moveTo>
                <a:lnTo>
                  <a:pt x="1776656" y="6201196"/>
                </a:lnTo>
                <a:lnTo>
                  <a:pt x="1871461" y="6201196"/>
                </a:lnTo>
                <a:lnTo>
                  <a:pt x="1871461" y="5979984"/>
                </a:lnTo>
                <a:close/>
                <a:moveTo>
                  <a:pt x="5209932" y="5904823"/>
                </a:moveTo>
                <a:lnTo>
                  <a:pt x="5209932" y="6126249"/>
                </a:lnTo>
                <a:lnTo>
                  <a:pt x="5304736" y="6126249"/>
                </a:lnTo>
                <a:lnTo>
                  <a:pt x="5304736" y="5904823"/>
                </a:lnTo>
                <a:close/>
                <a:moveTo>
                  <a:pt x="4755120" y="5611013"/>
                </a:moveTo>
                <a:lnTo>
                  <a:pt x="4755120" y="6858000"/>
                </a:lnTo>
                <a:lnTo>
                  <a:pt x="4480100" y="6858000"/>
                </a:lnTo>
                <a:lnTo>
                  <a:pt x="4480100" y="6181980"/>
                </a:lnTo>
                <a:lnTo>
                  <a:pt x="4572344" y="6181980"/>
                </a:lnTo>
                <a:close/>
                <a:moveTo>
                  <a:pt x="2891473" y="5572792"/>
                </a:moveTo>
                <a:cubicBezTo>
                  <a:pt x="3244003" y="5572792"/>
                  <a:pt x="3530768" y="5866176"/>
                  <a:pt x="3530768" y="6226820"/>
                </a:cubicBezTo>
                <a:cubicBezTo>
                  <a:pt x="3530768" y="6321412"/>
                  <a:pt x="3511978" y="6386324"/>
                  <a:pt x="3472476" y="6424758"/>
                </a:cubicBezTo>
                <a:lnTo>
                  <a:pt x="3472689" y="6424972"/>
                </a:lnTo>
                <a:cubicBezTo>
                  <a:pt x="3403080" y="6492873"/>
                  <a:pt x="3252544" y="6498638"/>
                  <a:pt x="3072756" y="6497570"/>
                </a:cubicBezTo>
                <a:cubicBezTo>
                  <a:pt x="3064001" y="6497570"/>
                  <a:pt x="3054820" y="6497570"/>
                  <a:pt x="3046065" y="6497357"/>
                </a:cubicBezTo>
                <a:lnTo>
                  <a:pt x="3413543" y="6054505"/>
                </a:lnTo>
                <a:lnTo>
                  <a:pt x="3255534" y="5926176"/>
                </a:lnTo>
                <a:lnTo>
                  <a:pt x="2974961" y="6264400"/>
                </a:lnTo>
                <a:cubicBezTo>
                  <a:pt x="2977097" y="6052370"/>
                  <a:pt x="2974748" y="5931514"/>
                  <a:pt x="2967702" y="5903756"/>
                </a:cubicBezTo>
                <a:lnTo>
                  <a:pt x="2769550" y="5953508"/>
                </a:lnTo>
                <a:cubicBezTo>
                  <a:pt x="2769336" y="5952226"/>
                  <a:pt x="2768696" y="5950305"/>
                  <a:pt x="2768269" y="5947956"/>
                </a:cubicBezTo>
                <a:cubicBezTo>
                  <a:pt x="2772539" y="5979131"/>
                  <a:pt x="2772326" y="6133509"/>
                  <a:pt x="2769123" y="6334650"/>
                </a:cubicBezTo>
                <a:cubicBezTo>
                  <a:pt x="2687129" y="6255646"/>
                  <a:pt x="2621790" y="6191802"/>
                  <a:pt x="2610473" y="6178990"/>
                </a:cubicBezTo>
                <a:lnTo>
                  <a:pt x="2454600" y="6310095"/>
                </a:lnTo>
                <a:cubicBezTo>
                  <a:pt x="2469974" y="6328031"/>
                  <a:pt x="2557946" y="6413441"/>
                  <a:pt x="2644851" y="6497357"/>
                </a:cubicBezTo>
                <a:cubicBezTo>
                  <a:pt x="2578445" y="6496716"/>
                  <a:pt x="2516949" y="6494154"/>
                  <a:pt x="2463995" y="6486040"/>
                </a:cubicBezTo>
                <a:cubicBezTo>
                  <a:pt x="2397802" y="6476218"/>
                  <a:pt x="2344421" y="6457855"/>
                  <a:pt x="2310684" y="6424758"/>
                </a:cubicBezTo>
                <a:cubicBezTo>
                  <a:pt x="2293602" y="6407890"/>
                  <a:pt x="2280577" y="6385683"/>
                  <a:pt x="2270968" y="6358565"/>
                </a:cubicBezTo>
                <a:cubicBezTo>
                  <a:pt x="2258797" y="6323547"/>
                  <a:pt x="2252391" y="6280201"/>
                  <a:pt x="2252391" y="6226820"/>
                </a:cubicBezTo>
                <a:cubicBezTo>
                  <a:pt x="2252391" y="6145894"/>
                  <a:pt x="2266911" y="6068384"/>
                  <a:pt x="2293175" y="5996853"/>
                </a:cubicBezTo>
                <a:cubicBezTo>
                  <a:pt x="2296378" y="5988099"/>
                  <a:pt x="2299581" y="5979558"/>
                  <a:pt x="2303210" y="5971017"/>
                </a:cubicBezTo>
                <a:cubicBezTo>
                  <a:pt x="2400792" y="5737206"/>
                  <a:pt x="2627769" y="5572792"/>
                  <a:pt x="2891473" y="5572792"/>
                </a:cubicBezTo>
                <a:close/>
                <a:moveTo>
                  <a:pt x="1828757" y="5378057"/>
                </a:moveTo>
                <a:lnTo>
                  <a:pt x="2084560" y="5977849"/>
                </a:lnTo>
                <a:cubicBezTo>
                  <a:pt x="2060859" y="6056854"/>
                  <a:pt x="2048261" y="6140342"/>
                  <a:pt x="2048261" y="6227034"/>
                </a:cubicBezTo>
                <a:cubicBezTo>
                  <a:pt x="2048261" y="6378423"/>
                  <a:pt x="2087123" y="6490310"/>
                  <a:pt x="2167195" y="6568674"/>
                </a:cubicBezTo>
                <a:cubicBezTo>
                  <a:pt x="2194953" y="6595792"/>
                  <a:pt x="2225914" y="6617572"/>
                  <a:pt x="2259865" y="6634440"/>
                </a:cubicBezTo>
                <a:lnTo>
                  <a:pt x="2259865" y="6858000"/>
                </a:lnTo>
                <a:lnTo>
                  <a:pt x="1376724" y="6858000"/>
                </a:lnTo>
                <a:lnTo>
                  <a:pt x="1376724" y="6389313"/>
                </a:lnTo>
                <a:close/>
                <a:moveTo>
                  <a:pt x="3506426" y="5353501"/>
                </a:moveTo>
                <a:lnTo>
                  <a:pt x="4622736" y="5353501"/>
                </a:lnTo>
                <a:lnTo>
                  <a:pt x="4422448" y="5979771"/>
                </a:lnTo>
                <a:lnTo>
                  <a:pt x="3706926" y="5979771"/>
                </a:lnTo>
                <a:close/>
                <a:moveTo>
                  <a:pt x="5101672" y="5318483"/>
                </a:moveTo>
                <a:lnTo>
                  <a:pt x="5101672" y="5539909"/>
                </a:lnTo>
                <a:lnTo>
                  <a:pt x="5196264" y="5539909"/>
                </a:lnTo>
                <a:lnTo>
                  <a:pt x="5196264" y="5318483"/>
                </a:lnTo>
                <a:close/>
                <a:moveTo>
                  <a:pt x="5203100" y="4680682"/>
                </a:moveTo>
                <a:cubicBezTo>
                  <a:pt x="5131140" y="4680682"/>
                  <a:pt x="5072848" y="4738334"/>
                  <a:pt x="5072848" y="4809438"/>
                </a:cubicBezTo>
                <a:cubicBezTo>
                  <a:pt x="5072848" y="4880542"/>
                  <a:pt x="5131140" y="4938194"/>
                  <a:pt x="5203100" y="4938194"/>
                </a:cubicBezTo>
                <a:cubicBezTo>
                  <a:pt x="5275056" y="4938194"/>
                  <a:pt x="5333348" y="4880542"/>
                  <a:pt x="5333348" y="4809438"/>
                </a:cubicBezTo>
                <a:cubicBezTo>
                  <a:pt x="5333348" y="4738334"/>
                  <a:pt x="5275056" y="4680682"/>
                  <a:pt x="5203100" y="4680682"/>
                </a:cubicBezTo>
                <a:close/>
                <a:moveTo>
                  <a:pt x="4959680" y="4476766"/>
                </a:moveTo>
                <a:lnTo>
                  <a:pt x="5447156" y="4476766"/>
                </a:lnTo>
                <a:lnTo>
                  <a:pt x="5447156" y="6858000"/>
                </a:lnTo>
                <a:lnTo>
                  <a:pt x="4959680" y="6858000"/>
                </a:lnTo>
                <a:close/>
                <a:moveTo>
                  <a:pt x="0" y="0"/>
                </a:moveTo>
                <a:lnTo>
                  <a:pt x="5651500" y="0"/>
                </a:lnTo>
                <a:lnTo>
                  <a:pt x="5651500" y="4274344"/>
                </a:lnTo>
                <a:lnTo>
                  <a:pt x="4755120" y="4274344"/>
                </a:lnTo>
                <a:lnTo>
                  <a:pt x="4754908" y="4274344"/>
                </a:lnTo>
                <a:lnTo>
                  <a:pt x="4754908" y="5151293"/>
                </a:lnTo>
                <a:lnTo>
                  <a:pt x="3227562" y="5151293"/>
                </a:lnTo>
                <a:lnTo>
                  <a:pt x="3339663" y="5501901"/>
                </a:lnTo>
                <a:cubicBezTo>
                  <a:pt x="3209839" y="5418840"/>
                  <a:pt x="3056101" y="5371010"/>
                  <a:pt x="2891686" y="5371010"/>
                </a:cubicBezTo>
                <a:cubicBezTo>
                  <a:pt x="2607057" y="5371010"/>
                  <a:pt x="2355097" y="5514713"/>
                  <a:pt x="2202213" y="5734217"/>
                </a:cubicBezTo>
                <a:lnTo>
                  <a:pt x="1833028" y="4868372"/>
                </a:lnTo>
                <a:lnTo>
                  <a:pt x="1172380" y="6346821"/>
                </a:lnTo>
                <a:lnTo>
                  <a:pt x="117238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400"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5EBECD93-5014-FB88-BA68-94521D54B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2905989"/>
            <a:ext cx="5331691" cy="2387600"/>
          </a:xfrm>
        </p:spPr>
        <p:txBody>
          <a:bodyPr wrap="square" anchor="b">
            <a:normAutofit/>
          </a:bodyPr>
          <a:lstStyle>
            <a:lvl1pPr algn="l">
              <a:defRPr sz="4800" b="0">
                <a:solidFill>
                  <a:schemeClr val="bg1"/>
                </a:solidFill>
                <a:latin typeface="Aptos ExtraBold" panose="020B0004020202020204" pitchFamily="34" charset="0"/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GB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29AE22F7-B63C-E20D-D667-91BB010B03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5413929"/>
            <a:ext cx="5331691" cy="544451"/>
          </a:xfrm>
        </p:spPr>
        <p:txBody>
          <a:bodyPr wrap="square">
            <a:normAutofit/>
          </a:bodyPr>
          <a:lstStyle>
            <a:lvl1pPr marL="0" indent="0" algn="l">
              <a:buNone/>
              <a:defRPr sz="20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Muokkaa alaotsikkoa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GB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4BEBF3D-2E64-5B94-2B11-176E00C2D75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043064"/>
            <a:ext cx="1273629" cy="365125"/>
          </a:xfrm>
        </p:spPr>
        <p:txBody>
          <a:bodyPr/>
          <a:lstStyle/>
          <a:p>
            <a:fld id="{70C73055-6E80-420A-9A09-E8CBA3DF0883}" type="datetime1">
              <a:rPr lang="en-GB" smtClean="0"/>
              <a:t>16/09/2026</a:t>
            </a:fld>
            <a:endParaRPr lang="en-GB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3000AD4-6BBC-363B-A9AC-AAC9A825E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2" name="Vapaamuotoinen: Muoto 31">
            <a:extLst>
              <a:ext uri="{FF2B5EF4-FFF2-40B4-BE49-F238E27FC236}">
                <a16:creationId xmlns:a16="http://schemas.microsoft.com/office/drawing/2014/main" id="{760515DA-AE34-6D86-129C-3D5D623CF0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56671" y="882079"/>
            <a:ext cx="1689586" cy="626150"/>
          </a:xfrm>
          <a:custGeom>
            <a:avLst/>
            <a:gdLst>
              <a:gd name="connsiteX0" fmla="*/ 808705 w 1689586"/>
              <a:gd name="connsiteY0" fmla="*/ 532221 h 626150"/>
              <a:gd name="connsiteX1" fmla="*/ 781647 w 1689586"/>
              <a:gd name="connsiteY1" fmla="*/ 537793 h 626150"/>
              <a:gd name="connsiteX2" fmla="*/ 768085 w 1689586"/>
              <a:gd name="connsiteY2" fmla="*/ 542762 h 626150"/>
              <a:gd name="connsiteX3" fmla="*/ 763587 w 1689586"/>
              <a:gd name="connsiteY3" fmla="*/ 552229 h 626150"/>
              <a:gd name="connsiteX4" fmla="*/ 768219 w 1689586"/>
              <a:gd name="connsiteY4" fmla="*/ 561763 h 626150"/>
              <a:gd name="connsiteX5" fmla="*/ 780573 w 1689586"/>
              <a:gd name="connsiteY5" fmla="*/ 565321 h 626150"/>
              <a:gd name="connsiteX6" fmla="*/ 790980 w 1689586"/>
              <a:gd name="connsiteY6" fmla="*/ 564045 h 626150"/>
              <a:gd name="connsiteX7" fmla="*/ 800111 w 1689586"/>
              <a:gd name="connsiteY7" fmla="*/ 559883 h 626150"/>
              <a:gd name="connsiteX8" fmla="*/ 806422 w 1689586"/>
              <a:gd name="connsiteY8" fmla="*/ 552363 h 626150"/>
              <a:gd name="connsiteX9" fmla="*/ 806422 w 1689586"/>
              <a:gd name="connsiteY9" fmla="*/ 552296 h 626150"/>
              <a:gd name="connsiteX10" fmla="*/ 808705 w 1689586"/>
              <a:gd name="connsiteY10" fmla="*/ 541218 h 626150"/>
              <a:gd name="connsiteX11" fmla="*/ 214647 w 1689586"/>
              <a:gd name="connsiteY11" fmla="*/ 532221 h 626150"/>
              <a:gd name="connsiteX12" fmla="*/ 187589 w 1689586"/>
              <a:gd name="connsiteY12" fmla="*/ 537793 h 626150"/>
              <a:gd name="connsiteX13" fmla="*/ 174027 w 1689586"/>
              <a:gd name="connsiteY13" fmla="*/ 542762 h 626150"/>
              <a:gd name="connsiteX14" fmla="*/ 169529 w 1689586"/>
              <a:gd name="connsiteY14" fmla="*/ 552229 h 626150"/>
              <a:gd name="connsiteX15" fmla="*/ 174161 w 1689586"/>
              <a:gd name="connsiteY15" fmla="*/ 561763 h 626150"/>
              <a:gd name="connsiteX16" fmla="*/ 186515 w 1689586"/>
              <a:gd name="connsiteY16" fmla="*/ 565321 h 626150"/>
              <a:gd name="connsiteX17" fmla="*/ 196922 w 1689586"/>
              <a:gd name="connsiteY17" fmla="*/ 564045 h 626150"/>
              <a:gd name="connsiteX18" fmla="*/ 206053 w 1689586"/>
              <a:gd name="connsiteY18" fmla="*/ 559883 h 626150"/>
              <a:gd name="connsiteX19" fmla="*/ 212364 w 1689586"/>
              <a:gd name="connsiteY19" fmla="*/ 552363 h 626150"/>
              <a:gd name="connsiteX20" fmla="*/ 212364 w 1689586"/>
              <a:gd name="connsiteY20" fmla="*/ 552296 h 626150"/>
              <a:gd name="connsiteX21" fmla="*/ 214647 w 1689586"/>
              <a:gd name="connsiteY21" fmla="*/ 541218 h 626150"/>
              <a:gd name="connsiteX22" fmla="*/ 1089217 w 1689586"/>
              <a:gd name="connsiteY22" fmla="*/ 489990 h 626150"/>
              <a:gd name="connsiteX23" fmla="*/ 1073439 w 1689586"/>
              <a:gd name="connsiteY23" fmla="*/ 494622 h 626150"/>
              <a:gd name="connsiteX24" fmla="*/ 1062898 w 1689586"/>
              <a:gd name="connsiteY24" fmla="*/ 507513 h 626150"/>
              <a:gd name="connsiteX25" fmla="*/ 1059138 w 1689586"/>
              <a:gd name="connsiteY25" fmla="*/ 527387 h 626150"/>
              <a:gd name="connsiteX26" fmla="*/ 1062763 w 1689586"/>
              <a:gd name="connsiteY26" fmla="*/ 547126 h 626150"/>
              <a:gd name="connsiteX27" fmla="*/ 1073103 w 1689586"/>
              <a:gd name="connsiteY27" fmla="*/ 560017 h 626150"/>
              <a:gd name="connsiteX28" fmla="*/ 1088814 w 1689586"/>
              <a:gd name="connsiteY28" fmla="*/ 564515 h 626150"/>
              <a:gd name="connsiteX29" fmla="*/ 1110634 w 1689586"/>
              <a:gd name="connsiteY29" fmla="*/ 554646 h 626150"/>
              <a:gd name="connsiteX30" fmla="*/ 1110567 w 1689586"/>
              <a:gd name="connsiteY30" fmla="*/ 554646 h 626150"/>
              <a:gd name="connsiteX31" fmla="*/ 1118423 w 1689586"/>
              <a:gd name="connsiteY31" fmla="*/ 527387 h 626150"/>
              <a:gd name="connsiteX32" fmla="*/ 1110702 w 1689586"/>
              <a:gd name="connsiteY32" fmla="*/ 499993 h 626150"/>
              <a:gd name="connsiteX33" fmla="*/ 1089217 w 1689586"/>
              <a:gd name="connsiteY33" fmla="*/ 489990 h 626150"/>
              <a:gd name="connsiteX34" fmla="*/ 1630636 w 1689586"/>
              <a:gd name="connsiteY34" fmla="*/ 473674 h 626150"/>
              <a:gd name="connsiteX35" fmla="*/ 1653598 w 1689586"/>
              <a:gd name="connsiteY35" fmla="*/ 473674 h 626150"/>
              <a:gd name="connsiteX36" fmla="*/ 1653598 w 1689586"/>
              <a:gd name="connsiteY36" fmla="*/ 581099 h 626150"/>
              <a:gd name="connsiteX37" fmla="*/ 1630636 w 1689586"/>
              <a:gd name="connsiteY37" fmla="*/ 581099 h 626150"/>
              <a:gd name="connsiteX38" fmla="*/ 529804 w 1689586"/>
              <a:gd name="connsiteY38" fmla="*/ 473674 h 626150"/>
              <a:gd name="connsiteX39" fmla="*/ 552766 w 1689586"/>
              <a:gd name="connsiteY39" fmla="*/ 473674 h 626150"/>
              <a:gd name="connsiteX40" fmla="*/ 552766 w 1689586"/>
              <a:gd name="connsiteY40" fmla="*/ 581099 h 626150"/>
              <a:gd name="connsiteX41" fmla="*/ 529804 w 1689586"/>
              <a:gd name="connsiteY41" fmla="*/ 581099 h 626150"/>
              <a:gd name="connsiteX42" fmla="*/ 382162 w 1689586"/>
              <a:gd name="connsiteY42" fmla="*/ 473674 h 626150"/>
              <a:gd name="connsiteX43" fmla="*/ 407340 w 1689586"/>
              <a:gd name="connsiteY43" fmla="*/ 473674 h 626150"/>
              <a:gd name="connsiteX44" fmla="*/ 437821 w 1689586"/>
              <a:gd name="connsiteY44" fmla="*/ 561091 h 626150"/>
              <a:gd name="connsiteX45" fmla="*/ 468974 w 1689586"/>
              <a:gd name="connsiteY45" fmla="*/ 473674 h 626150"/>
              <a:gd name="connsiteX46" fmla="*/ 493078 w 1689586"/>
              <a:gd name="connsiteY46" fmla="*/ 473674 h 626150"/>
              <a:gd name="connsiteX47" fmla="*/ 450309 w 1689586"/>
              <a:gd name="connsiteY47" fmla="*/ 581099 h 626150"/>
              <a:gd name="connsiteX48" fmla="*/ 425132 w 1689586"/>
              <a:gd name="connsiteY48" fmla="*/ 581099 h 626150"/>
              <a:gd name="connsiteX49" fmla="*/ 1187242 w 1689586"/>
              <a:gd name="connsiteY49" fmla="*/ 473607 h 626150"/>
              <a:gd name="connsiteX50" fmla="*/ 1210204 w 1689586"/>
              <a:gd name="connsiteY50" fmla="*/ 473607 h 626150"/>
              <a:gd name="connsiteX51" fmla="*/ 1210204 w 1689586"/>
              <a:gd name="connsiteY51" fmla="*/ 538733 h 626150"/>
              <a:gd name="connsiteX52" fmla="*/ 1216448 w 1689586"/>
              <a:gd name="connsiteY52" fmla="*/ 558808 h 626150"/>
              <a:gd name="connsiteX53" fmla="*/ 1233837 w 1689586"/>
              <a:gd name="connsiteY53" fmla="*/ 564314 h 626150"/>
              <a:gd name="connsiteX54" fmla="*/ 1244244 w 1689586"/>
              <a:gd name="connsiteY54" fmla="*/ 562501 h 626150"/>
              <a:gd name="connsiteX55" fmla="*/ 1253375 w 1689586"/>
              <a:gd name="connsiteY55" fmla="*/ 556727 h 626150"/>
              <a:gd name="connsiteX56" fmla="*/ 1259686 w 1689586"/>
              <a:gd name="connsiteY56" fmla="*/ 546521 h 626150"/>
              <a:gd name="connsiteX57" fmla="*/ 1261969 w 1689586"/>
              <a:gd name="connsiteY57" fmla="*/ 531885 h 626150"/>
              <a:gd name="connsiteX58" fmla="*/ 1262103 w 1689586"/>
              <a:gd name="connsiteY58" fmla="*/ 531885 h 626150"/>
              <a:gd name="connsiteX59" fmla="*/ 1262103 w 1689586"/>
              <a:gd name="connsiteY59" fmla="*/ 473674 h 626150"/>
              <a:gd name="connsiteX60" fmla="*/ 1285065 w 1689586"/>
              <a:gd name="connsiteY60" fmla="*/ 473674 h 626150"/>
              <a:gd name="connsiteX61" fmla="*/ 1285065 w 1689586"/>
              <a:gd name="connsiteY61" fmla="*/ 581099 h 626150"/>
              <a:gd name="connsiteX62" fmla="*/ 1264856 w 1689586"/>
              <a:gd name="connsiteY62" fmla="*/ 581099 h 626150"/>
              <a:gd name="connsiteX63" fmla="*/ 1263782 w 1689586"/>
              <a:gd name="connsiteY63" fmla="*/ 563709 h 626150"/>
              <a:gd name="connsiteX64" fmla="*/ 1248743 w 1689586"/>
              <a:gd name="connsiteY64" fmla="*/ 578547 h 626150"/>
              <a:gd name="connsiteX65" fmla="*/ 1226385 w 1689586"/>
              <a:gd name="connsiteY65" fmla="*/ 583247 h 626150"/>
              <a:gd name="connsiteX66" fmla="*/ 1206914 w 1689586"/>
              <a:gd name="connsiteY66" fmla="*/ 579353 h 626150"/>
              <a:gd name="connsiteX67" fmla="*/ 1192613 w 1689586"/>
              <a:gd name="connsiteY67" fmla="*/ 566865 h 626150"/>
              <a:gd name="connsiteX68" fmla="*/ 1187242 w 1689586"/>
              <a:gd name="connsiteY68" fmla="*/ 544507 h 626150"/>
              <a:gd name="connsiteX69" fmla="*/ 885379 w 1689586"/>
              <a:gd name="connsiteY69" fmla="*/ 473607 h 626150"/>
              <a:gd name="connsiteX70" fmla="*/ 908341 w 1689586"/>
              <a:gd name="connsiteY70" fmla="*/ 473607 h 626150"/>
              <a:gd name="connsiteX71" fmla="*/ 908341 w 1689586"/>
              <a:gd name="connsiteY71" fmla="*/ 538733 h 626150"/>
              <a:gd name="connsiteX72" fmla="*/ 914585 w 1689586"/>
              <a:gd name="connsiteY72" fmla="*/ 558808 h 626150"/>
              <a:gd name="connsiteX73" fmla="*/ 931974 w 1689586"/>
              <a:gd name="connsiteY73" fmla="*/ 564314 h 626150"/>
              <a:gd name="connsiteX74" fmla="*/ 942381 w 1689586"/>
              <a:gd name="connsiteY74" fmla="*/ 562501 h 626150"/>
              <a:gd name="connsiteX75" fmla="*/ 951512 w 1689586"/>
              <a:gd name="connsiteY75" fmla="*/ 556727 h 626150"/>
              <a:gd name="connsiteX76" fmla="*/ 957823 w 1689586"/>
              <a:gd name="connsiteY76" fmla="*/ 546521 h 626150"/>
              <a:gd name="connsiteX77" fmla="*/ 960106 w 1689586"/>
              <a:gd name="connsiteY77" fmla="*/ 531885 h 626150"/>
              <a:gd name="connsiteX78" fmla="*/ 960241 w 1689586"/>
              <a:gd name="connsiteY78" fmla="*/ 531885 h 626150"/>
              <a:gd name="connsiteX79" fmla="*/ 960241 w 1689586"/>
              <a:gd name="connsiteY79" fmla="*/ 473674 h 626150"/>
              <a:gd name="connsiteX80" fmla="*/ 983202 w 1689586"/>
              <a:gd name="connsiteY80" fmla="*/ 473674 h 626150"/>
              <a:gd name="connsiteX81" fmla="*/ 983202 w 1689586"/>
              <a:gd name="connsiteY81" fmla="*/ 581099 h 626150"/>
              <a:gd name="connsiteX82" fmla="*/ 962993 w 1689586"/>
              <a:gd name="connsiteY82" fmla="*/ 581099 h 626150"/>
              <a:gd name="connsiteX83" fmla="*/ 961919 w 1689586"/>
              <a:gd name="connsiteY83" fmla="*/ 563709 h 626150"/>
              <a:gd name="connsiteX84" fmla="*/ 946880 w 1689586"/>
              <a:gd name="connsiteY84" fmla="*/ 578547 h 626150"/>
              <a:gd name="connsiteX85" fmla="*/ 924522 w 1689586"/>
              <a:gd name="connsiteY85" fmla="*/ 583247 h 626150"/>
              <a:gd name="connsiteX86" fmla="*/ 905051 w 1689586"/>
              <a:gd name="connsiteY86" fmla="*/ 579353 h 626150"/>
              <a:gd name="connsiteX87" fmla="*/ 890750 w 1689586"/>
              <a:gd name="connsiteY87" fmla="*/ 566865 h 626150"/>
              <a:gd name="connsiteX88" fmla="*/ 885379 w 1689586"/>
              <a:gd name="connsiteY88" fmla="*/ 544507 h 626150"/>
              <a:gd name="connsiteX89" fmla="*/ 347569 w 1689586"/>
              <a:gd name="connsiteY89" fmla="*/ 471530 h 626150"/>
              <a:gd name="connsiteX90" fmla="*/ 353963 w 1689586"/>
              <a:gd name="connsiteY90" fmla="*/ 472063 h 626150"/>
              <a:gd name="connsiteX91" fmla="*/ 359334 w 1689586"/>
              <a:gd name="connsiteY91" fmla="*/ 473674 h 626150"/>
              <a:gd name="connsiteX92" fmla="*/ 356112 w 1689586"/>
              <a:gd name="connsiteY92" fmla="*/ 493884 h 626150"/>
              <a:gd name="connsiteX93" fmla="*/ 350875 w 1689586"/>
              <a:gd name="connsiteY93" fmla="*/ 492474 h 626150"/>
              <a:gd name="connsiteX94" fmla="*/ 343019 w 1689586"/>
              <a:gd name="connsiteY94" fmla="*/ 491937 h 626150"/>
              <a:gd name="connsiteX95" fmla="*/ 329927 w 1689586"/>
              <a:gd name="connsiteY95" fmla="*/ 495495 h 626150"/>
              <a:gd name="connsiteX96" fmla="*/ 319319 w 1689586"/>
              <a:gd name="connsiteY96" fmla="*/ 506103 h 626150"/>
              <a:gd name="connsiteX97" fmla="*/ 315156 w 1689586"/>
              <a:gd name="connsiteY97" fmla="*/ 524164 h 626150"/>
              <a:gd name="connsiteX98" fmla="*/ 315156 w 1689586"/>
              <a:gd name="connsiteY98" fmla="*/ 581099 h 626150"/>
              <a:gd name="connsiteX99" fmla="*/ 292194 w 1689586"/>
              <a:gd name="connsiteY99" fmla="*/ 581099 h 626150"/>
              <a:gd name="connsiteX100" fmla="*/ 292194 w 1689586"/>
              <a:gd name="connsiteY100" fmla="*/ 473674 h 626150"/>
              <a:gd name="connsiteX101" fmla="*/ 311732 w 1689586"/>
              <a:gd name="connsiteY101" fmla="*/ 473674 h 626150"/>
              <a:gd name="connsiteX102" fmla="*/ 313880 w 1689586"/>
              <a:gd name="connsiteY102" fmla="*/ 493011 h 626150"/>
              <a:gd name="connsiteX103" fmla="*/ 326637 w 1689586"/>
              <a:gd name="connsiteY103" fmla="*/ 477032 h 626150"/>
              <a:gd name="connsiteX104" fmla="*/ 1094454 w 1689586"/>
              <a:gd name="connsiteY104" fmla="*/ 471526 h 626150"/>
              <a:gd name="connsiteX105" fmla="*/ 1118288 w 1689586"/>
              <a:gd name="connsiteY105" fmla="*/ 478173 h 626150"/>
              <a:gd name="connsiteX106" fmla="*/ 1118221 w 1689586"/>
              <a:gd name="connsiteY106" fmla="*/ 478173 h 626150"/>
              <a:gd name="connsiteX107" fmla="*/ 1135208 w 1689586"/>
              <a:gd name="connsiteY107" fmla="*/ 497174 h 626150"/>
              <a:gd name="connsiteX108" fmla="*/ 1141452 w 1689586"/>
              <a:gd name="connsiteY108" fmla="*/ 527118 h 626150"/>
              <a:gd name="connsiteX109" fmla="*/ 1135141 w 1689586"/>
              <a:gd name="connsiteY109" fmla="*/ 557331 h 626150"/>
              <a:gd name="connsiteX110" fmla="*/ 1117953 w 1689586"/>
              <a:gd name="connsiteY110" fmla="*/ 576533 h 626150"/>
              <a:gd name="connsiteX111" fmla="*/ 1093782 w 1689586"/>
              <a:gd name="connsiteY111" fmla="*/ 583180 h 626150"/>
              <a:gd name="connsiteX112" fmla="*/ 1070350 w 1689586"/>
              <a:gd name="connsiteY112" fmla="*/ 575996 h 626150"/>
              <a:gd name="connsiteX113" fmla="*/ 1059205 w 1689586"/>
              <a:gd name="connsiteY113" fmla="*/ 563240 h 626150"/>
              <a:gd name="connsiteX114" fmla="*/ 1059205 w 1689586"/>
              <a:gd name="connsiteY114" fmla="*/ 626150 h 626150"/>
              <a:gd name="connsiteX115" fmla="*/ 1036243 w 1689586"/>
              <a:gd name="connsiteY115" fmla="*/ 626150 h 626150"/>
              <a:gd name="connsiteX116" fmla="*/ 1036243 w 1689586"/>
              <a:gd name="connsiteY116" fmla="*/ 473607 h 626150"/>
              <a:gd name="connsiteX117" fmla="*/ 1056654 w 1689586"/>
              <a:gd name="connsiteY117" fmla="*/ 473607 h 626150"/>
              <a:gd name="connsiteX118" fmla="*/ 1057795 w 1689586"/>
              <a:gd name="connsiteY118" fmla="*/ 494085 h 626150"/>
              <a:gd name="connsiteX119" fmla="*/ 1063301 w 1689586"/>
              <a:gd name="connsiteY119" fmla="*/ 485223 h 626150"/>
              <a:gd name="connsiteX120" fmla="*/ 1076729 w 1689586"/>
              <a:gd name="connsiteY120" fmla="*/ 475152 h 626150"/>
              <a:gd name="connsiteX121" fmla="*/ 1094454 w 1689586"/>
              <a:gd name="connsiteY121" fmla="*/ 471526 h 626150"/>
              <a:gd name="connsiteX122" fmla="*/ 787421 w 1689586"/>
              <a:gd name="connsiteY122" fmla="*/ 471526 h 626150"/>
              <a:gd name="connsiteX123" fmla="*/ 810182 w 1689586"/>
              <a:gd name="connsiteY123" fmla="*/ 475689 h 626150"/>
              <a:gd name="connsiteX124" fmla="*/ 825758 w 1689586"/>
              <a:gd name="connsiteY124" fmla="*/ 488244 h 626150"/>
              <a:gd name="connsiteX125" fmla="*/ 831465 w 1689586"/>
              <a:gd name="connsiteY125" fmla="*/ 509729 h 626150"/>
              <a:gd name="connsiteX126" fmla="*/ 831465 w 1689586"/>
              <a:gd name="connsiteY126" fmla="*/ 557667 h 626150"/>
              <a:gd name="connsiteX127" fmla="*/ 831465 w 1689586"/>
              <a:gd name="connsiteY127" fmla="*/ 557734 h 626150"/>
              <a:gd name="connsiteX128" fmla="*/ 839388 w 1689586"/>
              <a:gd name="connsiteY128" fmla="*/ 565657 h 626150"/>
              <a:gd name="connsiteX129" fmla="*/ 846908 w 1689586"/>
              <a:gd name="connsiteY129" fmla="*/ 564582 h 626150"/>
              <a:gd name="connsiteX130" fmla="*/ 845632 w 1689586"/>
              <a:gd name="connsiteY130" fmla="*/ 580495 h 626150"/>
              <a:gd name="connsiteX131" fmla="*/ 833144 w 1689586"/>
              <a:gd name="connsiteY131" fmla="*/ 582845 h 626150"/>
              <a:gd name="connsiteX132" fmla="*/ 820790 w 1689586"/>
              <a:gd name="connsiteY132" fmla="*/ 580360 h 626150"/>
              <a:gd name="connsiteX133" fmla="*/ 812196 w 1689586"/>
              <a:gd name="connsiteY133" fmla="*/ 572841 h 626150"/>
              <a:gd name="connsiteX134" fmla="*/ 809981 w 1689586"/>
              <a:gd name="connsiteY134" fmla="*/ 567537 h 626150"/>
              <a:gd name="connsiteX135" fmla="*/ 805885 w 1689586"/>
              <a:gd name="connsiteY135" fmla="*/ 572438 h 626150"/>
              <a:gd name="connsiteX136" fmla="*/ 791920 w 1689586"/>
              <a:gd name="connsiteY136" fmla="*/ 580629 h 626150"/>
              <a:gd name="connsiteX137" fmla="*/ 775806 w 1689586"/>
              <a:gd name="connsiteY137" fmla="*/ 583315 h 626150"/>
              <a:gd name="connsiteX138" fmla="*/ 757678 w 1689586"/>
              <a:gd name="connsiteY138" fmla="*/ 580092 h 626150"/>
              <a:gd name="connsiteX139" fmla="*/ 744989 w 1689586"/>
              <a:gd name="connsiteY139" fmla="*/ 570289 h 626150"/>
              <a:gd name="connsiteX140" fmla="*/ 740356 w 1689586"/>
              <a:gd name="connsiteY140" fmla="*/ 554041 h 626150"/>
              <a:gd name="connsiteX141" fmla="*/ 748211 w 1689586"/>
              <a:gd name="connsiteY141" fmla="*/ 534302 h 626150"/>
              <a:gd name="connsiteX142" fmla="*/ 770435 w 1689586"/>
              <a:gd name="connsiteY142" fmla="*/ 523761 h 626150"/>
              <a:gd name="connsiteX143" fmla="*/ 808705 w 1689586"/>
              <a:gd name="connsiteY143" fmla="*/ 516241 h 626150"/>
              <a:gd name="connsiteX144" fmla="*/ 808705 w 1689586"/>
              <a:gd name="connsiteY144" fmla="*/ 512146 h 626150"/>
              <a:gd name="connsiteX145" fmla="*/ 802797 w 1689586"/>
              <a:gd name="connsiteY145" fmla="*/ 495495 h 626150"/>
              <a:gd name="connsiteX146" fmla="*/ 786549 w 1689586"/>
              <a:gd name="connsiteY146" fmla="*/ 489587 h 626150"/>
              <a:gd name="connsiteX147" fmla="*/ 770032 w 1689586"/>
              <a:gd name="connsiteY147" fmla="*/ 494085 h 626150"/>
              <a:gd name="connsiteX148" fmla="*/ 759961 w 1689586"/>
              <a:gd name="connsiteY148" fmla="*/ 508722 h 626150"/>
              <a:gd name="connsiteX149" fmla="*/ 740625 w 1689586"/>
              <a:gd name="connsiteY149" fmla="*/ 500531 h 626150"/>
              <a:gd name="connsiteX150" fmla="*/ 756604 w 1689586"/>
              <a:gd name="connsiteY150" fmla="*/ 479449 h 626150"/>
              <a:gd name="connsiteX151" fmla="*/ 787421 w 1689586"/>
              <a:gd name="connsiteY151" fmla="*/ 471526 h 626150"/>
              <a:gd name="connsiteX152" fmla="*/ 347518 w 1689586"/>
              <a:gd name="connsiteY152" fmla="*/ 471526 h 626150"/>
              <a:gd name="connsiteX153" fmla="*/ 347585 w 1689586"/>
              <a:gd name="connsiteY153" fmla="*/ 471526 h 626150"/>
              <a:gd name="connsiteX154" fmla="*/ 347569 w 1689586"/>
              <a:gd name="connsiteY154" fmla="*/ 471530 h 626150"/>
              <a:gd name="connsiteX155" fmla="*/ 193363 w 1689586"/>
              <a:gd name="connsiteY155" fmla="*/ 471526 h 626150"/>
              <a:gd name="connsiteX156" fmla="*/ 216124 w 1689586"/>
              <a:gd name="connsiteY156" fmla="*/ 475689 h 626150"/>
              <a:gd name="connsiteX157" fmla="*/ 231700 w 1689586"/>
              <a:gd name="connsiteY157" fmla="*/ 488244 h 626150"/>
              <a:gd name="connsiteX158" fmla="*/ 237407 w 1689586"/>
              <a:gd name="connsiteY158" fmla="*/ 509729 h 626150"/>
              <a:gd name="connsiteX159" fmla="*/ 237407 w 1689586"/>
              <a:gd name="connsiteY159" fmla="*/ 557667 h 626150"/>
              <a:gd name="connsiteX160" fmla="*/ 237407 w 1689586"/>
              <a:gd name="connsiteY160" fmla="*/ 557734 h 626150"/>
              <a:gd name="connsiteX161" fmla="*/ 245330 w 1689586"/>
              <a:gd name="connsiteY161" fmla="*/ 565657 h 626150"/>
              <a:gd name="connsiteX162" fmla="*/ 252850 w 1689586"/>
              <a:gd name="connsiteY162" fmla="*/ 564582 h 626150"/>
              <a:gd name="connsiteX163" fmla="*/ 251574 w 1689586"/>
              <a:gd name="connsiteY163" fmla="*/ 580495 h 626150"/>
              <a:gd name="connsiteX164" fmla="*/ 239086 w 1689586"/>
              <a:gd name="connsiteY164" fmla="*/ 582845 h 626150"/>
              <a:gd name="connsiteX165" fmla="*/ 226732 w 1689586"/>
              <a:gd name="connsiteY165" fmla="*/ 580360 h 626150"/>
              <a:gd name="connsiteX166" fmla="*/ 218138 w 1689586"/>
              <a:gd name="connsiteY166" fmla="*/ 572841 h 626150"/>
              <a:gd name="connsiteX167" fmla="*/ 215923 w 1689586"/>
              <a:gd name="connsiteY167" fmla="*/ 567537 h 626150"/>
              <a:gd name="connsiteX168" fmla="*/ 211827 w 1689586"/>
              <a:gd name="connsiteY168" fmla="*/ 572438 h 626150"/>
              <a:gd name="connsiteX169" fmla="*/ 197862 w 1689586"/>
              <a:gd name="connsiteY169" fmla="*/ 580629 h 626150"/>
              <a:gd name="connsiteX170" fmla="*/ 181748 w 1689586"/>
              <a:gd name="connsiteY170" fmla="*/ 583315 h 626150"/>
              <a:gd name="connsiteX171" fmla="*/ 163620 w 1689586"/>
              <a:gd name="connsiteY171" fmla="*/ 580092 h 626150"/>
              <a:gd name="connsiteX172" fmla="*/ 150931 w 1689586"/>
              <a:gd name="connsiteY172" fmla="*/ 570289 h 626150"/>
              <a:gd name="connsiteX173" fmla="*/ 146298 w 1689586"/>
              <a:gd name="connsiteY173" fmla="*/ 554041 h 626150"/>
              <a:gd name="connsiteX174" fmla="*/ 154153 w 1689586"/>
              <a:gd name="connsiteY174" fmla="*/ 534302 h 626150"/>
              <a:gd name="connsiteX175" fmla="*/ 176377 w 1689586"/>
              <a:gd name="connsiteY175" fmla="*/ 523761 h 626150"/>
              <a:gd name="connsiteX176" fmla="*/ 214647 w 1689586"/>
              <a:gd name="connsiteY176" fmla="*/ 516241 h 626150"/>
              <a:gd name="connsiteX177" fmla="*/ 214647 w 1689586"/>
              <a:gd name="connsiteY177" fmla="*/ 512146 h 626150"/>
              <a:gd name="connsiteX178" fmla="*/ 208738 w 1689586"/>
              <a:gd name="connsiteY178" fmla="*/ 495495 h 626150"/>
              <a:gd name="connsiteX179" fmla="*/ 192491 w 1689586"/>
              <a:gd name="connsiteY179" fmla="*/ 489587 h 626150"/>
              <a:gd name="connsiteX180" fmla="*/ 175974 w 1689586"/>
              <a:gd name="connsiteY180" fmla="*/ 494085 h 626150"/>
              <a:gd name="connsiteX181" fmla="*/ 165903 w 1689586"/>
              <a:gd name="connsiteY181" fmla="*/ 508722 h 626150"/>
              <a:gd name="connsiteX182" fmla="*/ 146567 w 1689586"/>
              <a:gd name="connsiteY182" fmla="*/ 500531 h 626150"/>
              <a:gd name="connsiteX183" fmla="*/ 162546 w 1689586"/>
              <a:gd name="connsiteY183" fmla="*/ 479449 h 626150"/>
              <a:gd name="connsiteX184" fmla="*/ 193363 w 1689586"/>
              <a:gd name="connsiteY184" fmla="*/ 471526 h 626150"/>
              <a:gd name="connsiteX185" fmla="*/ 1395847 w 1689586"/>
              <a:gd name="connsiteY185" fmla="*/ 471459 h 626150"/>
              <a:gd name="connsiteX186" fmla="*/ 1416392 w 1689586"/>
              <a:gd name="connsiteY186" fmla="*/ 475890 h 626150"/>
              <a:gd name="connsiteX187" fmla="*/ 1430894 w 1689586"/>
              <a:gd name="connsiteY187" fmla="*/ 489117 h 626150"/>
              <a:gd name="connsiteX188" fmla="*/ 1436265 w 1689586"/>
              <a:gd name="connsiteY188" fmla="*/ 511475 h 626150"/>
              <a:gd name="connsiteX189" fmla="*/ 1436265 w 1689586"/>
              <a:gd name="connsiteY189" fmla="*/ 581099 h 626150"/>
              <a:gd name="connsiteX190" fmla="*/ 1413303 w 1689586"/>
              <a:gd name="connsiteY190" fmla="*/ 581099 h 626150"/>
              <a:gd name="connsiteX191" fmla="*/ 1413303 w 1689586"/>
              <a:gd name="connsiteY191" fmla="*/ 518591 h 626150"/>
              <a:gd name="connsiteX192" fmla="*/ 1406724 w 1689586"/>
              <a:gd name="connsiteY192" fmla="*/ 496569 h 626150"/>
              <a:gd name="connsiteX193" fmla="*/ 1390274 w 1689586"/>
              <a:gd name="connsiteY193" fmla="*/ 490460 h 626150"/>
              <a:gd name="connsiteX194" fmla="*/ 1376510 w 1689586"/>
              <a:gd name="connsiteY194" fmla="*/ 493817 h 626150"/>
              <a:gd name="connsiteX195" fmla="*/ 1365432 w 1689586"/>
              <a:gd name="connsiteY195" fmla="*/ 504425 h 626150"/>
              <a:gd name="connsiteX196" fmla="*/ 1361001 w 1689586"/>
              <a:gd name="connsiteY196" fmla="*/ 523963 h 626150"/>
              <a:gd name="connsiteX197" fmla="*/ 1361001 w 1689586"/>
              <a:gd name="connsiteY197" fmla="*/ 581099 h 626150"/>
              <a:gd name="connsiteX198" fmla="*/ 1338039 w 1689586"/>
              <a:gd name="connsiteY198" fmla="*/ 581099 h 626150"/>
              <a:gd name="connsiteX199" fmla="*/ 1338039 w 1689586"/>
              <a:gd name="connsiteY199" fmla="*/ 473675 h 626150"/>
              <a:gd name="connsiteX200" fmla="*/ 1358450 w 1689586"/>
              <a:gd name="connsiteY200" fmla="*/ 473675 h 626150"/>
              <a:gd name="connsiteX201" fmla="*/ 1359457 w 1689586"/>
              <a:gd name="connsiteY201" fmla="*/ 492474 h 626150"/>
              <a:gd name="connsiteX202" fmla="*/ 1365634 w 1689586"/>
              <a:gd name="connsiteY202" fmla="*/ 483209 h 626150"/>
              <a:gd name="connsiteX203" fmla="*/ 1379196 w 1689586"/>
              <a:gd name="connsiteY203" fmla="*/ 474279 h 626150"/>
              <a:gd name="connsiteX204" fmla="*/ 1395847 w 1689586"/>
              <a:gd name="connsiteY204" fmla="*/ 471459 h 626150"/>
              <a:gd name="connsiteX205" fmla="*/ 78285 w 1689586"/>
              <a:gd name="connsiteY205" fmla="*/ 439299 h 626150"/>
              <a:gd name="connsiteX206" fmla="*/ 101516 w 1689586"/>
              <a:gd name="connsiteY206" fmla="*/ 439299 h 626150"/>
              <a:gd name="connsiteX207" fmla="*/ 101516 w 1689586"/>
              <a:gd name="connsiteY207" fmla="*/ 530811 h 626150"/>
              <a:gd name="connsiteX208" fmla="*/ 87886 w 1689586"/>
              <a:gd name="connsiteY208" fmla="*/ 569350 h 626150"/>
              <a:gd name="connsiteX209" fmla="*/ 49952 w 1689586"/>
              <a:gd name="connsiteY209" fmla="*/ 583181 h 626150"/>
              <a:gd name="connsiteX210" fmla="*/ 21619 w 1689586"/>
              <a:gd name="connsiteY210" fmla="*/ 576735 h 626150"/>
              <a:gd name="connsiteX211" fmla="*/ 6378 w 1689586"/>
              <a:gd name="connsiteY211" fmla="*/ 558607 h 626150"/>
              <a:gd name="connsiteX212" fmla="*/ 4901 w 1689586"/>
              <a:gd name="connsiteY212" fmla="*/ 531416 h 626150"/>
              <a:gd name="connsiteX213" fmla="*/ 27057 w 1689586"/>
              <a:gd name="connsiteY213" fmla="*/ 527320 h 626150"/>
              <a:gd name="connsiteX214" fmla="*/ 29877 w 1689586"/>
              <a:gd name="connsiteY214" fmla="*/ 554512 h 626150"/>
              <a:gd name="connsiteX215" fmla="*/ 50086 w 1689586"/>
              <a:gd name="connsiteY215" fmla="*/ 563240 h 626150"/>
              <a:gd name="connsiteX216" fmla="*/ 72310 w 1689586"/>
              <a:gd name="connsiteY216" fmla="*/ 553908 h 626150"/>
              <a:gd name="connsiteX217" fmla="*/ 78419 w 1689586"/>
              <a:gd name="connsiteY217" fmla="*/ 526514 h 626150"/>
              <a:gd name="connsiteX218" fmla="*/ 78285 w 1689586"/>
              <a:gd name="connsiteY218" fmla="*/ 526514 h 626150"/>
              <a:gd name="connsiteX219" fmla="*/ 215721 w 1689586"/>
              <a:gd name="connsiteY219" fmla="*/ 430705 h 626150"/>
              <a:gd name="connsiteX220" fmla="*/ 225927 w 1689586"/>
              <a:gd name="connsiteY220" fmla="*/ 434331 h 626150"/>
              <a:gd name="connsiteX221" fmla="*/ 229686 w 1689586"/>
              <a:gd name="connsiteY221" fmla="*/ 444200 h 626150"/>
              <a:gd name="connsiteX222" fmla="*/ 225927 w 1689586"/>
              <a:gd name="connsiteY222" fmla="*/ 454003 h 626150"/>
              <a:gd name="connsiteX223" fmla="*/ 215721 w 1689586"/>
              <a:gd name="connsiteY223" fmla="*/ 457763 h 626150"/>
              <a:gd name="connsiteX224" fmla="*/ 205516 w 1689586"/>
              <a:gd name="connsiteY224" fmla="*/ 454003 h 626150"/>
              <a:gd name="connsiteX225" fmla="*/ 201756 w 1689586"/>
              <a:gd name="connsiteY225" fmla="*/ 444200 h 626150"/>
              <a:gd name="connsiteX226" fmla="*/ 205516 w 1689586"/>
              <a:gd name="connsiteY226" fmla="*/ 434331 h 626150"/>
              <a:gd name="connsiteX227" fmla="*/ 215721 w 1689586"/>
              <a:gd name="connsiteY227" fmla="*/ 430705 h 626150"/>
              <a:gd name="connsiteX228" fmla="*/ 172281 w 1689586"/>
              <a:gd name="connsiteY228" fmla="*/ 430705 h 626150"/>
              <a:gd name="connsiteX229" fmla="*/ 182487 w 1689586"/>
              <a:gd name="connsiteY229" fmla="*/ 434331 h 626150"/>
              <a:gd name="connsiteX230" fmla="*/ 186246 w 1689586"/>
              <a:gd name="connsiteY230" fmla="*/ 444200 h 626150"/>
              <a:gd name="connsiteX231" fmla="*/ 182487 w 1689586"/>
              <a:gd name="connsiteY231" fmla="*/ 454003 h 626150"/>
              <a:gd name="connsiteX232" fmla="*/ 172281 w 1689586"/>
              <a:gd name="connsiteY232" fmla="*/ 457763 h 626150"/>
              <a:gd name="connsiteX233" fmla="*/ 162210 w 1689586"/>
              <a:gd name="connsiteY233" fmla="*/ 454003 h 626150"/>
              <a:gd name="connsiteX234" fmla="*/ 158316 w 1689586"/>
              <a:gd name="connsiteY234" fmla="*/ 444200 h 626150"/>
              <a:gd name="connsiteX235" fmla="*/ 162210 w 1689586"/>
              <a:gd name="connsiteY235" fmla="*/ 434331 h 626150"/>
              <a:gd name="connsiteX236" fmla="*/ 172281 w 1689586"/>
              <a:gd name="connsiteY236" fmla="*/ 430705 h 626150"/>
              <a:gd name="connsiteX237" fmla="*/ 1642251 w 1689586"/>
              <a:gd name="connsiteY237" fmla="*/ 427012 h 626150"/>
              <a:gd name="connsiteX238" fmla="*/ 1653531 w 1689586"/>
              <a:gd name="connsiteY238" fmla="*/ 430638 h 626150"/>
              <a:gd name="connsiteX239" fmla="*/ 1657492 w 1689586"/>
              <a:gd name="connsiteY239" fmla="*/ 441179 h 626150"/>
              <a:gd name="connsiteX240" fmla="*/ 1653531 w 1689586"/>
              <a:gd name="connsiteY240" fmla="*/ 451787 h 626150"/>
              <a:gd name="connsiteX241" fmla="*/ 1642251 w 1689586"/>
              <a:gd name="connsiteY241" fmla="*/ 455547 h 626150"/>
              <a:gd name="connsiteX242" fmla="*/ 1630770 w 1689586"/>
              <a:gd name="connsiteY242" fmla="*/ 451787 h 626150"/>
              <a:gd name="connsiteX243" fmla="*/ 1626809 w 1689586"/>
              <a:gd name="connsiteY243" fmla="*/ 441179 h 626150"/>
              <a:gd name="connsiteX244" fmla="*/ 1630770 w 1689586"/>
              <a:gd name="connsiteY244" fmla="*/ 430638 h 626150"/>
              <a:gd name="connsiteX245" fmla="*/ 1642251 w 1689586"/>
              <a:gd name="connsiteY245" fmla="*/ 427012 h 626150"/>
              <a:gd name="connsiteX246" fmla="*/ 541419 w 1689586"/>
              <a:gd name="connsiteY246" fmla="*/ 427012 h 626150"/>
              <a:gd name="connsiteX247" fmla="*/ 552699 w 1689586"/>
              <a:gd name="connsiteY247" fmla="*/ 430638 h 626150"/>
              <a:gd name="connsiteX248" fmla="*/ 556660 w 1689586"/>
              <a:gd name="connsiteY248" fmla="*/ 441179 h 626150"/>
              <a:gd name="connsiteX249" fmla="*/ 552699 w 1689586"/>
              <a:gd name="connsiteY249" fmla="*/ 451787 h 626150"/>
              <a:gd name="connsiteX250" fmla="*/ 541419 w 1689586"/>
              <a:gd name="connsiteY250" fmla="*/ 455547 h 626150"/>
              <a:gd name="connsiteX251" fmla="*/ 529938 w 1689586"/>
              <a:gd name="connsiteY251" fmla="*/ 451787 h 626150"/>
              <a:gd name="connsiteX252" fmla="*/ 525977 w 1689586"/>
              <a:gd name="connsiteY252" fmla="*/ 441179 h 626150"/>
              <a:gd name="connsiteX253" fmla="*/ 529938 w 1689586"/>
              <a:gd name="connsiteY253" fmla="*/ 430638 h 626150"/>
              <a:gd name="connsiteX254" fmla="*/ 541419 w 1689586"/>
              <a:gd name="connsiteY254" fmla="*/ 427012 h 626150"/>
              <a:gd name="connsiteX255" fmla="*/ 1488232 w 1689586"/>
              <a:gd name="connsiteY255" fmla="*/ 425333 h 626150"/>
              <a:gd name="connsiteX256" fmla="*/ 1511194 w 1689586"/>
              <a:gd name="connsiteY256" fmla="*/ 425333 h 626150"/>
              <a:gd name="connsiteX257" fmla="*/ 1511194 w 1689586"/>
              <a:gd name="connsiteY257" fmla="*/ 526245 h 626150"/>
              <a:gd name="connsiteX258" fmla="*/ 1562355 w 1689586"/>
              <a:gd name="connsiteY258" fmla="*/ 473674 h 626150"/>
              <a:gd name="connsiteX259" fmla="*/ 1589614 w 1689586"/>
              <a:gd name="connsiteY259" fmla="*/ 473674 h 626150"/>
              <a:gd name="connsiteX260" fmla="*/ 1548524 w 1689586"/>
              <a:gd name="connsiteY260" fmla="*/ 515704 h 626150"/>
              <a:gd name="connsiteX261" fmla="*/ 1592232 w 1689586"/>
              <a:gd name="connsiteY261" fmla="*/ 581099 h 626150"/>
              <a:gd name="connsiteX262" fmla="*/ 1565578 w 1689586"/>
              <a:gd name="connsiteY262" fmla="*/ 581099 h 626150"/>
              <a:gd name="connsiteX263" fmla="*/ 1532410 w 1689586"/>
              <a:gd name="connsiteY263" fmla="*/ 530609 h 626150"/>
              <a:gd name="connsiteX264" fmla="*/ 1511194 w 1689586"/>
              <a:gd name="connsiteY264" fmla="*/ 552631 h 626150"/>
              <a:gd name="connsiteX265" fmla="*/ 1511194 w 1689586"/>
              <a:gd name="connsiteY265" fmla="*/ 581099 h 626150"/>
              <a:gd name="connsiteX266" fmla="*/ 1488232 w 1689586"/>
              <a:gd name="connsiteY266" fmla="*/ 581099 h 626150"/>
              <a:gd name="connsiteX267" fmla="*/ 605874 w 1689586"/>
              <a:gd name="connsiteY267" fmla="*/ 425333 h 626150"/>
              <a:gd name="connsiteX268" fmla="*/ 628836 w 1689586"/>
              <a:gd name="connsiteY268" fmla="*/ 425333 h 626150"/>
              <a:gd name="connsiteX269" fmla="*/ 628836 w 1689586"/>
              <a:gd name="connsiteY269" fmla="*/ 526245 h 626150"/>
              <a:gd name="connsiteX270" fmla="*/ 679997 w 1689586"/>
              <a:gd name="connsiteY270" fmla="*/ 473674 h 626150"/>
              <a:gd name="connsiteX271" fmla="*/ 707256 w 1689586"/>
              <a:gd name="connsiteY271" fmla="*/ 473674 h 626150"/>
              <a:gd name="connsiteX272" fmla="*/ 666099 w 1689586"/>
              <a:gd name="connsiteY272" fmla="*/ 515704 h 626150"/>
              <a:gd name="connsiteX273" fmla="*/ 709807 w 1689586"/>
              <a:gd name="connsiteY273" fmla="*/ 581099 h 626150"/>
              <a:gd name="connsiteX274" fmla="*/ 683220 w 1689586"/>
              <a:gd name="connsiteY274" fmla="*/ 581099 h 626150"/>
              <a:gd name="connsiteX275" fmla="*/ 650052 w 1689586"/>
              <a:gd name="connsiteY275" fmla="*/ 530609 h 626150"/>
              <a:gd name="connsiteX276" fmla="*/ 628836 w 1689586"/>
              <a:gd name="connsiteY276" fmla="*/ 552631 h 626150"/>
              <a:gd name="connsiteX277" fmla="*/ 628836 w 1689586"/>
              <a:gd name="connsiteY277" fmla="*/ 581099 h 626150"/>
              <a:gd name="connsiteX278" fmla="*/ 605874 w 1689586"/>
              <a:gd name="connsiteY278" fmla="*/ 581099 h 626150"/>
              <a:gd name="connsiteX279" fmla="*/ 451317 w 1689586"/>
              <a:gd name="connsiteY279" fmla="*/ 85402 h 626150"/>
              <a:gd name="connsiteX280" fmla="*/ 424259 w 1689586"/>
              <a:gd name="connsiteY280" fmla="*/ 93929 h 626150"/>
              <a:gd name="connsiteX281" fmla="*/ 408615 w 1689586"/>
              <a:gd name="connsiteY281" fmla="*/ 120047 h 626150"/>
              <a:gd name="connsiteX282" fmla="*/ 403513 w 1689586"/>
              <a:gd name="connsiteY282" fmla="*/ 165904 h 626150"/>
              <a:gd name="connsiteX283" fmla="*/ 408615 w 1689586"/>
              <a:gd name="connsiteY283" fmla="*/ 211492 h 626150"/>
              <a:gd name="connsiteX284" fmla="*/ 424259 w 1689586"/>
              <a:gd name="connsiteY284" fmla="*/ 237811 h 626150"/>
              <a:gd name="connsiteX285" fmla="*/ 451317 w 1689586"/>
              <a:gd name="connsiteY285" fmla="*/ 246338 h 626150"/>
              <a:gd name="connsiteX286" fmla="*/ 478374 w 1689586"/>
              <a:gd name="connsiteY286" fmla="*/ 237811 h 626150"/>
              <a:gd name="connsiteX287" fmla="*/ 493749 w 1689586"/>
              <a:gd name="connsiteY287" fmla="*/ 211492 h 626150"/>
              <a:gd name="connsiteX288" fmla="*/ 498650 w 1689586"/>
              <a:gd name="connsiteY288" fmla="*/ 165904 h 626150"/>
              <a:gd name="connsiteX289" fmla="*/ 493749 w 1689586"/>
              <a:gd name="connsiteY289" fmla="*/ 120047 h 626150"/>
              <a:gd name="connsiteX290" fmla="*/ 478374 w 1689586"/>
              <a:gd name="connsiteY290" fmla="*/ 93929 h 626150"/>
              <a:gd name="connsiteX291" fmla="*/ 451317 w 1689586"/>
              <a:gd name="connsiteY291" fmla="*/ 85402 h 626150"/>
              <a:gd name="connsiteX292" fmla="*/ 1515894 w 1689586"/>
              <a:gd name="connsiteY292" fmla="*/ 82918 h 626150"/>
              <a:gd name="connsiteX293" fmla="*/ 1489038 w 1689586"/>
              <a:gd name="connsiteY293" fmla="*/ 194640 h 626150"/>
              <a:gd name="connsiteX294" fmla="*/ 1542213 w 1689586"/>
              <a:gd name="connsiteY294" fmla="*/ 194640 h 626150"/>
              <a:gd name="connsiteX295" fmla="*/ 1448082 w 1689586"/>
              <a:gd name="connsiteY295" fmla="*/ 4901 h 626150"/>
              <a:gd name="connsiteX296" fmla="*/ 1584713 w 1689586"/>
              <a:gd name="connsiteY296" fmla="*/ 4901 h 626150"/>
              <a:gd name="connsiteX297" fmla="*/ 1689586 w 1689586"/>
              <a:gd name="connsiteY297" fmla="*/ 326906 h 626150"/>
              <a:gd name="connsiteX298" fmla="*/ 1573433 w 1689586"/>
              <a:gd name="connsiteY298" fmla="*/ 326906 h 626150"/>
              <a:gd name="connsiteX299" fmla="*/ 1558797 w 1689586"/>
              <a:gd name="connsiteY299" fmla="*/ 265405 h 626150"/>
              <a:gd name="connsiteX300" fmla="*/ 1471984 w 1689586"/>
              <a:gd name="connsiteY300" fmla="*/ 265405 h 626150"/>
              <a:gd name="connsiteX301" fmla="*/ 1456878 w 1689586"/>
              <a:gd name="connsiteY301" fmla="*/ 326906 h 626150"/>
              <a:gd name="connsiteX302" fmla="*/ 1343679 w 1689586"/>
              <a:gd name="connsiteY302" fmla="*/ 326906 h 626150"/>
              <a:gd name="connsiteX303" fmla="*/ 1205638 w 1689586"/>
              <a:gd name="connsiteY303" fmla="*/ 4901 h 626150"/>
              <a:gd name="connsiteX304" fmla="*/ 1319307 w 1689586"/>
              <a:gd name="connsiteY304" fmla="*/ 4901 h 626150"/>
              <a:gd name="connsiteX305" fmla="*/ 1319307 w 1689586"/>
              <a:gd name="connsiteY305" fmla="*/ 194237 h 626150"/>
              <a:gd name="connsiteX306" fmla="*/ 1280298 w 1689586"/>
              <a:gd name="connsiteY306" fmla="*/ 295686 h 626150"/>
              <a:gd name="connsiteX307" fmla="*/ 1167570 w 1689586"/>
              <a:gd name="connsiteY307" fmla="*/ 331807 h 626150"/>
              <a:gd name="connsiteX308" fmla="*/ 1080959 w 1689586"/>
              <a:gd name="connsiteY308" fmla="*/ 312807 h 626150"/>
              <a:gd name="connsiteX309" fmla="*/ 1036579 w 1689586"/>
              <a:gd name="connsiteY309" fmla="*/ 260571 h 626150"/>
              <a:gd name="connsiteX310" fmla="*/ 1030939 w 1689586"/>
              <a:gd name="connsiteY310" fmla="*/ 185441 h 626150"/>
              <a:gd name="connsiteX311" fmla="*/ 1143668 w 1689586"/>
              <a:gd name="connsiteY311" fmla="*/ 166441 h 626150"/>
              <a:gd name="connsiteX312" fmla="*/ 1145346 w 1689586"/>
              <a:gd name="connsiteY312" fmla="*/ 229351 h 626150"/>
              <a:gd name="connsiteX313" fmla="*/ 1173411 w 1689586"/>
              <a:gd name="connsiteY313" fmla="*/ 246405 h 626150"/>
              <a:gd name="connsiteX314" fmla="*/ 1197783 w 1689586"/>
              <a:gd name="connsiteY314" fmla="*/ 232238 h 626150"/>
              <a:gd name="connsiteX315" fmla="*/ 1205571 w 1689586"/>
              <a:gd name="connsiteY315" fmla="*/ 185911 h 626150"/>
              <a:gd name="connsiteX316" fmla="*/ 1205638 w 1689586"/>
              <a:gd name="connsiteY316" fmla="*/ 185911 h 626150"/>
              <a:gd name="connsiteX317" fmla="*/ 665494 w 1689586"/>
              <a:gd name="connsiteY317" fmla="*/ 4901 h 626150"/>
              <a:gd name="connsiteX318" fmla="*/ 779163 w 1689586"/>
              <a:gd name="connsiteY318" fmla="*/ 4901 h 626150"/>
              <a:gd name="connsiteX319" fmla="*/ 779163 w 1689586"/>
              <a:gd name="connsiteY319" fmla="*/ 123471 h 626150"/>
              <a:gd name="connsiteX320" fmla="*/ 867452 w 1689586"/>
              <a:gd name="connsiteY320" fmla="*/ 123471 h 626150"/>
              <a:gd name="connsiteX321" fmla="*/ 867452 w 1689586"/>
              <a:gd name="connsiteY321" fmla="*/ 4901 h 626150"/>
              <a:gd name="connsiteX322" fmla="*/ 981188 w 1689586"/>
              <a:gd name="connsiteY322" fmla="*/ 4901 h 626150"/>
              <a:gd name="connsiteX323" fmla="*/ 981188 w 1689586"/>
              <a:gd name="connsiteY323" fmla="*/ 326906 h 626150"/>
              <a:gd name="connsiteX324" fmla="*/ 867452 w 1689586"/>
              <a:gd name="connsiteY324" fmla="*/ 326906 h 626150"/>
              <a:gd name="connsiteX325" fmla="*/ 867452 w 1689586"/>
              <a:gd name="connsiteY325" fmla="*/ 206859 h 626150"/>
              <a:gd name="connsiteX326" fmla="*/ 779163 w 1689586"/>
              <a:gd name="connsiteY326" fmla="*/ 206859 h 626150"/>
              <a:gd name="connsiteX327" fmla="*/ 779163 w 1689586"/>
              <a:gd name="connsiteY327" fmla="*/ 326906 h 626150"/>
              <a:gd name="connsiteX328" fmla="*/ 665494 w 1689586"/>
              <a:gd name="connsiteY328" fmla="*/ 326906 h 626150"/>
              <a:gd name="connsiteX329" fmla="*/ 0 w 1689586"/>
              <a:gd name="connsiteY329" fmla="*/ 4901 h 626150"/>
              <a:gd name="connsiteX330" fmla="*/ 113669 w 1689586"/>
              <a:gd name="connsiteY330" fmla="*/ 4901 h 626150"/>
              <a:gd name="connsiteX331" fmla="*/ 113669 w 1689586"/>
              <a:gd name="connsiteY331" fmla="*/ 243451 h 626150"/>
              <a:gd name="connsiteX332" fmla="*/ 259564 w 1689586"/>
              <a:gd name="connsiteY332" fmla="*/ 243451 h 626150"/>
              <a:gd name="connsiteX333" fmla="*/ 259564 w 1689586"/>
              <a:gd name="connsiteY333" fmla="*/ 326906 h 626150"/>
              <a:gd name="connsiteX334" fmla="*/ 0 w 1689586"/>
              <a:gd name="connsiteY334" fmla="*/ 326906 h 626150"/>
              <a:gd name="connsiteX335" fmla="*/ 451317 w 1689586"/>
              <a:gd name="connsiteY335" fmla="*/ 0 h 626150"/>
              <a:gd name="connsiteX336" fmla="*/ 539136 w 1689586"/>
              <a:gd name="connsiteY336" fmla="*/ 19538 h 626150"/>
              <a:gd name="connsiteX337" fmla="*/ 595265 w 1689586"/>
              <a:gd name="connsiteY337" fmla="*/ 76137 h 626150"/>
              <a:gd name="connsiteX338" fmla="*/ 614803 w 1689586"/>
              <a:gd name="connsiteY338" fmla="*/ 165904 h 626150"/>
              <a:gd name="connsiteX339" fmla="*/ 595265 w 1689586"/>
              <a:gd name="connsiteY339" fmla="*/ 255670 h 626150"/>
              <a:gd name="connsiteX340" fmla="*/ 539136 w 1689586"/>
              <a:gd name="connsiteY340" fmla="*/ 312270 h 626150"/>
              <a:gd name="connsiteX341" fmla="*/ 451317 w 1689586"/>
              <a:gd name="connsiteY341" fmla="*/ 331807 h 626150"/>
              <a:gd name="connsiteX342" fmla="*/ 363766 w 1689586"/>
              <a:gd name="connsiteY342" fmla="*/ 312270 h 626150"/>
              <a:gd name="connsiteX343" fmla="*/ 307166 w 1689586"/>
              <a:gd name="connsiteY343" fmla="*/ 255670 h 626150"/>
              <a:gd name="connsiteX344" fmla="*/ 287427 w 1689586"/>
              <a:gd name="connsiteY344" fmla="*/ 165904 h 626150"/>
              <a:gd name="connsiteX345" fmla="*/ 307166 w 1689586"/>
              <a:gd name="connsiteY345" fmla="*/ 76137 h 626150"/>
              <a:gd name="connsiteX346" fmla="*/ 363766 w 1689586"/>
              <a:gd name="connsiteY346" fmla="*/ 19538 h 626150"/>
              <a:gd name="connsiteX347" fmla="*/ 451317 w 1689586"/>
              <a:gd name="connsiteY347" fmla="*/ 0 h 626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</a:cxnLst>
            <a:rect l="l" t="t" r="r" b="b"/>
            <a:pathLst>
              <a:path w="1689586" h="626150">
                <a:moveTo>
                  <a:pt x="808705" y="532221"/>
                </a:moveTo>
                <a:lnTo>
                  <a:pt x="781647" y="537793"/>
                </a:lnTo>
                <a:cubicBezTo>
                  <a:pt x="775605" y="538935"/>
                  <a:pt x="771106" y="540613"/>
                  <a:pt x="768085" y="542762"/>
                </a:cubicBezTo>
                <a:cubicBezTo>
                  <a:pt x="765064" y="544910"/>
                  <a:pt x="763587" y="548267"/>
                  <a:pt x="763587" y="552229"/>
                </a:cubicBezTo>
                <a:cubicBezTo>
                  <a:pt x="763587" y="556190"/>
                  <a:pt x="765131" y="559413"/>
                  <a:pt x="768219" y="561763"/>
                </a:cubicBezTo>
                <a:cubicBezTo>
                  <a:pt x="771308" y="564112"/>
                  <a:pt x="775403" y="565321"/>
                  <a:pt x="780573" y="565321"/>
                </a:cubicBezTo>
                <a:cubicBezTo>
                  <a:pt x="784132" y="565321"/>
                  <a:pt x="787623" y="564918"/>
                  <a:pt x="790980" y="564045"/>
                </a:cubicBezTo>
                <a:cubicBezTo>
                  <a:pt x="794337" y="563240"/>
                  <a:pt x="797358" y="561830"/>
                  <a:pt x="800111" y="559883"/>
                </a:cubicBezTo>
                <a:cubicBezTo>
                  <a:pt x="802797" y="557936"/>
                  <a:pt x="804945" y="555451"/>
                  <a:pt x="806422" y="552363"/>
                </a:cubicBezTo>
                <a:lnTo>
                  <a:pt x="806422" y="552296"/>
                </a:lnTo>
                <a:cubicBezTo>
                  <a:pt x="807966" y="549207"/>
                  <a:pt x="808705" y="545515"/>
                  <a:pt x="808705" y="541218"/>
                </a:cubicBezTo>
                <a:close/>
                <a:moveTo>
                  <a:pt x="214647" y="532221"/>
                </a:moveTo>
                <a:lnTo>
                  <a:pt x="187589" y="537793"/>
                </a:lnTo>
                <a:cubicBezTo>
                  <a:pt x="181547" y="538935"/>
                  <a:pt x="177048" y="540613"/>
                  <a:pt x="174027" y="542762"/>
                </a:cubicBezTo>
                <a:cubicBezTo>
                  <a:pt x="171006" y="544910"/>
                  <a:pt x="169529" y="548267"/>
                  <a:pt x="169529" y="552229"/>
                </a:cubicBezTo>
                <a:cubicBezTo>
                  <a:pt x="169529" y="556190"/>
                  <a:pt x="171073" y="559413"/>
                  <a:pt x="174161" y="561763"/>
                </a:cubicBezTo>
                <a:cubicBezTo>
                  <a:pt x="177250" y="564112"/>
                  <a:pt x="181345" y="565321"/>
                  <a:pt x="186515" y="565321"/>
                </a:cubicBezTo>
                <a:cubicBezTo>
                  <a:pt x="190073" y="565321"/>
                  <a:pt x="193565" y="564918"/>
                  <a:pt x="196922" y="564045"/>
                </a:cubicBezTo>
                <a:cubicBezTo>
                  <a:pt x="200279" y="563240"/>
                  <a:pt x="203300" y="561830"/>
                  <a:pt x="206053" y="559883"/>
                </a:cubicBezTo>
                <a:cubicBezTo>
                  <a:pt x="208738" y="557936"/>
                  <a:pt x="210887" y="555451"/>
                  <a:pt x="212364" y="552363"/>
                </a:cubicBezTo>
                <a:lnTo>
                  <a:pt x="212364" y="552296"/>
                </a:lnTo>
                <a:cubicBezTo>
                  <a:pt x="213908" y="549207"/>
                  <a:pt x="214647" y="545515"/>
                  <a:pt x="214647" y="541218"/>
                </a:cubicBezTo>
                <a:close/>
                <a:moveTo>
                  <a:pt x="1089217" y="489990"/>
                </a:moveTo>
                <a:cubicBezTo>
                  <a:pt x="1083241" y="489990"/>
                  <a:pt x="1077937" y="491534"/>
                  <a:pt x="1073439" y="494622"/>
                </a:cubicBezTo>
                <a:cubicBezTo>
                  <a:pt x="1068940" y="497711"/>
                  <a:pt x="1065382" y="502008"/>
                  <a:pt x="1062898" y="507513"/>
                </a:cubicBezTo>
                <a:cubicBezTo>
                  <a:pt x="1060414" y="513019"/>
                  <a:pt x="1059138" y="519800"/>
                  <a:pt x="1059138" y="527387"/>
                </a:cubicBezTo>
                <a:cubicBezTo>
                  <a:pt x="1059138" y="534974"/>
                  <a:pt x="1060346" y="541553"/>
                  <a:pt x="1062763" y="547126"/>
                </a:cubicBezTo>
                <a:cubicBezTo>
                  <a:pt x="1065248" y="552699"/>
                  <a:pt x="1068672" y="556996"/>
                  <a:pt x="1073103" y="560017"/>
                </a:cubicBezTo>
                <a:cubicBezTo>
                  <a:pt x="1077534" y="563038"/>
                  <a:pt x="1082771" y="564515"/>
                  <a:pt x="1088814" y="564515"/>
                </a:cubicBezTo>
                <a:cubicBezTo>
                  <a:pt x="1098146" y="564515"/>
                  <a:pt x="1105398" y="561225"/>
                  <a:pt x="1110634" y="554646"/>
                </a:cubicBezTo>
                <a:lnTo>
                  <a:pt x="1110567" y="554646"/>
                </a:lnTo>
                <a:cubicBezTo>
                  <a:pt x="1115804" y="548066"/>
                  <a:pt x="1118423" y="539002"/>
                  <a:pt x="1118423" y="527387"/>
                </a:cubicBezTo>
                <a:cubicBezTo>
                  <a:pt x="1118423" y="515771"/>
                  <a:pt x="1115871" y="506640"/>
                  <a:pt x="1110702" y="499993"/>
                </a:cubicBezTo>
                <a:cubicBezTo>
                  <a:pt x="1105532" y="493347"/>
                  <a:pt x="1098348" y="489990"/>
                  <a:pt x="1089217" y="489990"/>
                </a:cubicBezTo>
                <a:close/>
                <a:moveTo>
                  <a:pt x="1630636" y="473674"/>
                </a:moveTo>
                <a:lnTo>
                  <a:pt x="1653598" y="473674"/>
                </a:lnTo>
                <a:lnTo>
                  <a:pt x="1653598" y="581099"/>
                </a:lnTo>
                <a:lnTo>
                  <a:pt x="1630636" y="581099"/>
                </a:lnTo>
                <a:close/>
                <a:moveTo>
                  <a:pt x="529804" y="473674"/>
                </a:moveTo>
                <a:lnTo>
                  <a:pt x="552766" y="473674"/>
                </a:lnTo>
                <a:lnTo>
                  <a:pt x="552766" y="581099"/>
                </a:lnTo>
                <a:lnTo>
                  <a:pt x="529804" y="581099"/>
                </a:lnTo>
                <a:close/>
                <a:moveTo>
                  <a:pt x="382162" y="473674"/>
                </a:moveTo>
                <a:lnTo>
                  <a:pt x="407340" y="473674"/>
                </a:lnTo>
                <a:lnTo>
                  <a:pt x="437821" y="561091"/>
                </a:lnTo>
                <a:lnTo>
                  <a:pt x="468974" y="473674"/>
                </a:lnTo>
                <a:lnTo>
                  <a:pt x="493078" y="473674"/>
                </a:lnTo>
                <a:lnTo>
                  <a:pt x="450309" y="581099"/>
                </a:lnTo>
                <a:lnTo>
                  <a:pt x="425132" y="581099"/>
                </a:lnTo>
                <a:close/>
                <a:moveTo>
                  <a:pt x="1187242" y="473607"/>
                </a:moveTo>
                <a:lnTo>
                  <a:pt x="1210204" y="473607"/>
                </a:lnTo>
                <a:lnTo>
                  <a:pt x="1210204" y="538733"/>
                </a:lnTo>
                <a:cubicBezTo>
                  <a:pt x="1210204" y="548468"/>
                  <a:pt x="1212285" y="555183"/>
                  <a:pt x="1216448" y="558808"/>
                </a:cubicBezTo>
                <a:cubicBezTo>
                  <a:pt x="1220611" y="562501"/>
                  <a:pt x="1226385" y="564314"/>
                  <a:pt x="1233837" y="564314"/>
                </a:cubicBezTo>
                <a:cubicBezTo>
                  <a:pt x="1237396" y="564314"/>
                  <a:pt x="1240887" y="563709"/>
                  <a:pt x="1244244" y="562501"/>
                </a:cubicBezTo>
                <a:cubicBezTo>
                  <a:pt x="1247601" y="561292"/>
                  <a:pt x="1250622" y="559412"/>
                  <a:pt x="1253375" y="556727"/>
                </a:cubicBezTo>
                <a:cubicBezTo>
                  <a:pt x="1256061" y="554041"/>
                  <a:pt x="1258209" y="550684"/>
                  <a:pt x="1259686" y="546521"/>
                </a:cubicBezTo>
                <a:cubicBezTo>
                  <a:pt x="1261231" y="542359"/>
                  <a:pt x="1261969" y="537457"/>
                  <a:pt x="1261969" y="531885"/>
                </a:cubicBezTo>
                <a:lnTo>
                  <a:pt x="1262103" y="531885"/>
                </a:lnTo>
                <a:lnTo>
                  <a:pt x="1262103" y="473674"/>
                </a:lnTo>
                <a:lnTo>
                  <a:pt x="1285065" y="473674"/>
                </a:lnTo>
                <a:lnTo>
                  <a:pt x="1285065" y="581099"/>
                </a:lnTo>
                <a:lnTo>
                  <a:pt x="1264856" y="581099"/>
                </a:lnTo>
                <a:lnTo>
                  <a:pt x="1263782" y="563709"/>
                </a:lnTo>
                <a:cubicBezTo>
                  <a:pt x="1260022" y="570490"/>
                  <a:pt x="1255054" y="575392"/>
                  <a:pt x="1248743" y="578547"/>
                </a:cubicBezTo>
                <a:cubicBezTo>
                  <a:pt x="1242431" y="581636"/>
                  <a:pt x="1234979" y="583247"/>
                  <a:pt x="1226385" y="583247"/>
                </a:cubicBezTo>
                <a:cubicBezTo>
                  <a:pt x="1219335" y="583247"/>
                  <a:pt x="1212890" y="581904"/>
                  <a:pt x="1206914" y="579353"/>
                </a:cubicBezTo>
                <a:cubicBezTo>
                  <a:pt x="1200939" y="576735"/>
                  <a:pt x="1196172" y="572572"/>
                  <a:pt x="1192613" y="566865"/>
                </a:cubicBezTo>
                <a:cubicBezTo>
                  <a:pt x="1189055" y="561091"/>
                  <a:pt x="1187242" y="553638"/>
                  <a:pt x="1187242" y="544507"/>
                </a:cubicBezTo>
                <a:close/>
                <a:moveTo>
                  <a:pt x="885379" y="473607"/>
                </a:moveTo>
                <a:lnTo>
                  <a:pt x="908341" y="473607"/>
                </a:lnTo>
                <a:lnTo>
                  <a:pt x="908341" y="538733"/>
                </a:lnTo>
                <a:cubicBezTo>
                  <a:pt x="908341" y="548468"/>
                  <a:pt x="910422" y="555115"/>
                  <a:pt x="914585" y="558808"/>
                </a:cubicBezTo>
                <a:cubicBezTo>
                  <a:pt x="918748" y="562501"/>
                  <a:pt x="924522" y="564314"/>
                  <a:pt x="931974" y="564314"/>
                </a:cubicBezTo>
                <a:cubicBezTo>
                  <a:pt x="935533" y="564314"/>
                  <a:pt x="939024" y="563709"/>
                  <a:pt x="942381" y="562501"/>
                </a:cubicBezTo>
                <a:cubicBezTo>
                  <a:pt x="945738" y="561292"/>
                  <a:pt x="948759" y="559412"/>
                  <a:pt x="951512" y="556727"/>
                </a:cubicBezTo>
                <a:cubicBezTo>
                  <a:pt x="954198" y="554041"/>
                  <a:pt x="956346" y="550684"/>
                  <a:pt x="957823" y="546521"/>
                </a:cubicBezTo>
                <a:cubicBezTo>
                  <a:pt x="959368" y="542359"/>
                  <a:pt x="960106" y="537457"/>
                  <a:pt x="960106" y="531885"/>
                </a:cubicBezTo>
                <a:lnTo>
                  <a:pt x="960241" y="531885"/>
                </a:lnTo>
                <a:lnTo>
                  <a:pt x="960241" y="473674"/>
                </a:lnTo>
                <a:lnTo>
                  <a:pt x="983202" y="473674"/>
                </a:lnTo>
                <a:lnTo>
                  <a:pt x="983202" y="581099"/>
                </a:lnTo>
                <a:lnTo>
                  <a:pt x="962993" y="581099"/>
                </a:lnTo>
                <a:lnTo>
                  <a:pt x="961919" y="563709"/>
                </a:lnTo>
                <a:cubicBezTo>
                  <a:pt x="958159" y="570490"/>
                  <a:pt x="953191" y="575392"/>
                  <a:pt x="946880" y="578547"/>
                </a:cubicBezTo>
                <a:cubicBezTo>
                  <a:pt x="940568" y="581636"/>
                  <a:pt x="933116" y="583247"/>
                  <a:pt x="924522" y="583247"/>
                </a:cubicBezTo>
                <a:cubicBezTo>
                  <a:pt x="917472" y="583247"/>
                  <a:pt x="911027" y="581904"/>
                  <a:pt x="905051" y="579353"/>
                </a:cubicBezTo>
                <a:cubicBezTo>
                  <a:pt x="899076" y="576735"/>
                  <a:pt x="894309" y="572572"/>
                  <a:pt x="890750" y="566865"/>
                </a:cubicBezTo>
                <a:cubicBezTo>
                  <a:pt x="887192" y="561091"/>
                  <a:pt x="885379" y="553638"/>
                  <a:pt x="885379" y="544507"/>
                </a:cubicBezTo>
                <a:close/>
                <a:moveTo>
                  <a:pt x="347569" y="471530"/>
                </a:moveTo>
                <a:lnTo>
                  <a:pt x="353963" y="472063"/>
                </a:lnTo>
                <a:cubicBezTo>
                  <a:pt x="356112" y="472399"/>
                  <a:pt x="357924" y="472936"/>
                  <a:pt x="359334" y="473674"/>
                </a:cubicBezTo>
                <a:lnTo>
                  <a:pt x="356112" y="493884"/>
                </a:lnTo>
                <a:cubicBezTo>
                  <a:pt x="354567" y="493279"/>
                  <a:pt x="352822" y="492809"/>
                  <a:pt x="350875" y="492474"/>
                </a:cubicBezTo>
                <a:cubicBezTo>
                  <a:pt x="348928" y="492138"/>
                  <a:pt x="346309" y="491937"/>
                  <a:pt x="343019" y="491937"/>
                </a:cubicBezTo>
                <a:cubicBezTo>
                  <a:pt x="338588" y="491937"/>
                  <a:pt x="334224" y="493145"/>
                  <a:pt x="329927" y="495495"/>
                </a:cubicBezTo>
                <a:cubicBezTo>
                  <a:pt x="325630" y="497845"/>
                  <a:pt x="322139" y="501403"/>
                  <a:pt x="319319" y="506103"/>
                </a:cubicBezTo>
                <a:cubicBezTo>
                  <a:pt x="316566" y="510870"/>
                  <a:pt x="315156" y="516846"/>
                  <a:pt x="315156" y="524164"/>
                </a:cubicBezTo>
                <a:lnTo>
                  <a:pt x="315156" y="581099"/>
                </a:lnTo>
                <a:lnTo>
                  <a:pt x="292194" y="581099"/>
                </a:lnTo>
                <a:lnTo>
                  <a:pt x="292194" y="473674"/>
                </a:lnTo>
                <a:lnTo>
                  <a:pt x="311732" y="473674"/>
                </a:lnTo>
                <a:lnTo>
                  <a:pt x="313880" y="493011"/>
                </a:lnTo>
                <a:cubicBezTo>
                  <a:pt x="316700" y="486028"/>
                  <a:pt x="320997" y="480657"/>
                  <a:pt x="326637" y="477032"/>
                </a:cubicBezTo>
                <a:close/>
                <a:moveTo>
                  <a:pt x="1094454" y="471526"/>
                </a:moveTo>
                <a:cubicBezTo>
                  <a:pt x="1103182" y="471526"/>
                  <a:pt x="1111105" y="473742"/>
                  <a:pt x="1118288" y="478173"/>
                </a:cubicBezTo>
                <a:lnTo>
                  <a:pt x="1118221" y="478173"/>
                </a:lnTo>
                <a:cubicBezTo>
                  <a:pt x="1125405" y="482604"/>
                  <a:pt x="1131045" y="488915"/>
                  <a:pt x="1135208" y="497174"/>
                </a:cubicBezTo>
                <a:cubicBezTo>
                  <a:pt x="1139371" y="505365"/>
                  <a:pt x="1141452" y="515369"/>
                  <a:pt x="1141452" y="527118"/>
                </a:cubicBezTo>
                <a:cubicBezTo>
                  <a:pt x="1141452" y="538868"/>
                  <a:pt x="1139371" y="548939"/>
                  <a:pt x="1135141" y="557331"/>
                </a:cubicBezTo>
                <a:cubicBezTo>
                  <a:pt x="1130911" y="565657"/>
                  <a:pt x="1125204" y="572102"/>
                  <a:pt x="1117953" y="576533"/>
                </a:cubicBezTo>
                <a:cubicBezTo>
                  <a:pt x="1110702" y="580965"/>
                  <a:pt x="1102980" y="583180"/>
                  <a:pt x="1093782" y="583180"/>
                </a:cubicBezTo>
                <a:cubicBezTo>
                  <a:pt x="1084584" y="583180"/>
                  <a:pt x="1076796" y="580830"/>
                  <a:pt x="1070350" y="575996"/>
                </a:cubicBezTo>
                <a:cubicBezTo>
                  <a:pt x="1065650" y="572438"/>
                  <a:pt x="1061958" y="568208"/>
                  <a:pt x="1059205" y="563240"/>
                </a:cubicBezTo>
                <a:lnTo>
                  <a:pt x="1059205" y="626150"/>
                </a:lnTo>
                <a:lnTo>
                  <a:pt x="1036243" y="626150"/>
                </a:lnTo>
                <a:lnTo>
                  <a:pt x="1036243" y="473607"/>
                </a:lnTo>
                <a:lnTo>
                  <a:pt x="1056654" y="473607"/>
                </a:lnTo>
                <a:lnTo>
                  <a:pt x="1057795" y="494085"/>
                </a:lnTo>
                <a:cubicBezTo>
                  <a:pt x="1059339" y="490930"/>
                  <a:pt x="1061085" y="487908"/>
                  <a:pt x="1063301" y="485223"/>
                </a:cubicBezTo>
                <a:cubicBezTo>
                  <a:pt x="1066859" y="480926"/>
                  <a:pt x="1071357" y="477569"/>
                  <a:pt x="1076729" y="475152"/>
                </a:cubicBezTo>
                <a:cubicBezTo>
                  <a:pt x="1082100" y="472735"/>
                  <a:pt x="1088008" y="471526"/>
                  <a:pt x="1094454" y="471526"/>
                </a:cubicBezTo>
                <a:close/>
                <a:moveTo>
                  <a:pt x="787421" y="471526"/>
                </a:moveTo>
                <a:cubicBezTo>
                  <a:pt x="796015" y="471526"/>
                  <a:pt x="803602" y="472869"/>
                  <a:pt x="810182" y="475689"/>
                </a:cubicBezTo>
                <a:cubicBezTo>
                  <a:pt x="816762" y="478441"/>
                  <a:pt x="821931" y="482671"/>
                  <a:pt x="825758" y="488244"/>
                </a:cubicBezTo>
                <a:cubicBezTo>
                  <a:pt x="829585" y="493817"/>
                  <a:pt x="831465" y="501001"/>
                  <a:pt x="831465" y="509729"/>
                </a:cubicBezTo>
                <a:lnTo>
                  <a:pt x="831465" y="557667"/>
                </a:lnTo>
                <a:lnTo>
                  <a:pt x="831465" y="557734"/>
                </a:lnTo>
                <a:cubicBezTo>
                  <a:pt x="831465" y="562971"/>
                  <a:pt x="834084" y="565657"/>
                  <a:pt x="839388" y="565657"/>
                </a:cubicBezTo>
                <a:cubicBezTo>
                  <a:pt x="841939" y="565657"/>
                  <a:pt x="844491" y="565321"/>
                  <a:pt x="846908" y="564582"/>
                </a:cubicBezTo>
                <a:lnTo>
                  <a:pt x="845632" y="580495"/>
                </a:lnTo>
                <a:cubicBezTo>
                  <a:pt x="842275" y="582039"/>
                  <a:pt x="838179" y="582845"/>
                  <a:pt x="833144" y="582845"/>
                </a:cubicBezTo>
                <a:cubicBezTo>
                  <a:pt x="828578" y="582845"/>
                  <a:pt x="824416" y="581972"/>
                  <a:pt x="820790" y="580360"/>
                </a:cubicBezTo>
                <a:cubicBezTo>
                  <a:pt x="817165" y="578749"/>
                  <a:pt x="814278" y="576198"/>
                  <a:pt x="812196" y="572841"/>
                </a:cubicBezTo>
                <a:cubicBezTo>
                  <a:pt x="811256" y="571296"/>
                  <a:pt x="810518" y="569484"/>
                  <a:pt x="809981" y="567537"/>
                </a:cubicBezTo>
                <a:cubicBezTo>
                  <a:pt x="808839" y="569282"/>
                  <a:pt x="807496" y="570961"/>
                  <a:pt x="805885" y="572438"/>
                </a:cubicBezTo>
                <a:cubicBezTo>
                  <a:pt x="801857" y="576131"/>
                  <a:pt x="797224" y="578816"/>
                  <a:pt x="791920" y="580629"/>
                </a:cubicBezTo>
                <a:cubicBezTo>
                  <a:pt x="786616" y="582442"/>
                  <a:pt x="781244" y="583315"/>
                  <a:pt x="775806" y="583315"/>
                </a:cubicBezTo>
                <a:cubicBezTo>
                  <a:pt x="769092" y="583315"/>
                  <a:pt x="763049" y="582240"/>
                  <a:pt x="757678" y="580092"/>
                </a:cubicBezTo>
                <a:cubicBezTo>
                  <a:pt x="752307" y="577943"/>
                  <a:pt x="748077" y="574653"/>
                  <a:pt x="744989" y="570289"/>
                </a:cubicBezTo>
                <a:cubicBezTo>
                  <a:pt x="741900" y="565925"/>
                  <a:pt x="740356" y="560487"/>
                  <a:pt x="740356" y="554041"/>
                </a:cubicBezTo>
                <a:cubicBezTo>
                  <a:pt x="740356" y="546052"/>
                  <a:pt x="742975" y="539472"/>
                  <a:pt x="748211" y="534302"/>
                </a:cubicBezTo>
                <a:cubicBezTo>
                  <a:pt x="753448" y="529132"/>
                  <a:pt x="760834" y="525641"/>
                  <a:pt x="770435" y="523761"/>
                </a:cubicBezTo>
                <a:lnTo>
                  <a:pt x="808705" y="516241"/>
                </a:lnTo>
                <a:lnTo>
                  <a:pt x="808705" y="512146"/>
                </a:lnTo>
                <a:cubicBezTo>
                  <a:pt x="808705" y="504962"/>
                  <a:pt x="806758" y="499456"/>
                  <a:pt x="802797" y="495495"/>
                </a:cubicBezTo>
                <a:cubicBezTo>
                  <a:pt x="798835" y="491534"/>
                  <a:pt x="793397" y="489587"/>
                  <a:pt x="786549" y="489587"/>
                </a:cubicBezTo>
                <a:cubicBezTo>
                  <a:pt x="780103" y="489587"/>
                  <a:pt x="774598" y="491064"/>
                  <a:pt x="770032" y="494085"/>
                </a:cubicBezTo>
                <a:cubicBezTo>
                  <a:pt x="765467" y="497106"/>
                  <a:pt x="762110" y="502008"/>
                  <a:pt x="759961" y="508722"/>
                </a:cubicBezTo>
                <a:lnTo>
                  <a:pt x="740625" y="500531"/>
                </a:lnTo>
                <a:cubicBezTo>
                  <a:pt x="743310" y="491735"/>
                  <a:pt x="748681" y="484753"/>
                  <a:pt x="756604" y="479449"/>
                </a:cubicBezTo>
                <a:cubicBezTo>
                  <a:pt x="764527" y="474212"/>
                  <a:pt x="774799" y="471526"/>
                  <a:pt x="787421" y="471526"/>
                </a:cubicBezTo>
                <a:close/>
                <a:moveTo>
                  <a:pt x="347518" y="471526"/>
                </a:moveTo>
                <a:lnTo>
                  <a:pt x="347585" y="471526"/>
                </a:lnTo>
                <a:lnTo>
                  <a:pt x="347569" y="471530"/>
                </a:lnTo>
                <a:close/>
                <a:moveTo>
                  <a:pt x="193363" y="471526"/>
                </a:moveTo>
                <a:cubicBezTo>
                  <a:pt x="201957" y="471526"/>
                  <a:pt x="209544" y="472869"/>
                  <a:pt x="216124" y="475689"/>
                </a:cubicBezTo>
                <a:cubicBezTo>
                  <a:pt x="222704" y="478441"/>
                  <a:pt x="227873" y="482671"/>
                  <a:pt x="231700" y="488244"/>
                </a:cubicBezTo>
                <a:cubicBezTo>
                  <a:pt x="235527" y="493817"/>
                  <a:pt x="237407" y="501001"/>
                  <a:pt x="237407" y="509729"/>
                </a:cubicBezTo>
                <a:lnTo>
                  <a:pt x="237407" y="557667"/>
                </a:lnTo>
                <a:lnTo>
                  <a:pt x="237407" y="557734"/>
                </a:lnTo>
                <a:cubicBezTo>
                  <a:pt x="237407" y="562971"/>
                  <a:pt x="240026" y="565657"/>
                  <a:pt x="245330" y="565657"/>
                </a:cubicBezTo>
                <a:cubicBezTo>
                  <a:pt x="247881" y="565657"/>
                  <a:pt x="250433" y="565321"/>
                  <a:pt x="252850" y="564582"/>
                </a:cubicBezTo>
                <a:lnTo>
                  <a:pt x="251574" y="580495"/>
                </a:lnTo>
                <a:cubicBezTo>
                  <a:pt x="248284" y="582039"/>
                  <a:pt x="244121" y="582845"/>
                  <a:pt x="239086" y="582845"/>
                </a:cubicBezTo>
                <a:cubicBezTo>
                  <a:pt x="234520" y="582845"/>
                  <a:pt x="230358" y="581972"/>
                  <a:pt x="226732" y="580360"/>
                </a:cubicBezTo>
                <a:cubicBezTo>
                  <a:pt x="223107" y="578749"/>
                  <a:pt x="220219" y="576198"/>
                  <a:pt x="218138" y="572841"/>
                </a:cubicBezTo>
                <a:cubicBezTo>
                  <a:pt x="217198" y="571296"/>
                  <a:pt x="216460" y="569484"/>
                  <a:pt x="215923" y="567537"/>
                </a:cubicBezTo>
                <a:cubicBezTo>
                  <a:pt x="214781" y="569282"/>
                  <a:pt x="213438" y="570961"/>
                  <a:pt x="211827" y="572438"/>
                </a:cubicBezTo>
                <a:cubicBezTo>
                  <a:pt x="207799" y="576131"/>
                  <a:pt x="203166" y="578816"/>
                  <a:pt x="197862" y="580629"/>
                </a:cubicBezTo>
                <a:cubicBezTo>
                  <a:pt x="192558" y="582442"/>
                  <a:pt x="187186" y="583315"/>
                  <a:pt x="181748" y="583315"/>
                </a:cubicBezTo>
                <a:cubicBezTo>
                  <a:pt x="175034" y="583315"/>
                  <a:pt x="168991" y="582240"/>
                  <a:pt x="163620" y="580092"/>
                </a:cubicBezTo>
                <a:cubicBezTo>
                  <a:pt x="158249" y="577943"/>
                  <a:pt x="154019" y="574653"/>
                  <a:pt x="150931" y="570289"/>
                </a:cubicBezTo>
                <a:cubicBezTo>
                  <a:pt x="147842" y="565925"/>
                  <a:pt x="146298" y="560487"/>
                  <a:pt x="146298" y="554041"/>
                </a:cubicBezTo>
                <a:cubicBezTo>
                  <a:pt x="146298" y="546052"/>
                  <a:pt x="148916" y="539472"/>
                  <a:pt x="154153" y="534302"/>
                </a:cubicBezTo>
                <a:cubicBezTo>
                  <a:pt x="159390" y="529132"/>
                  <a:pt x="166776" y="525641"/>
                  <a:pt x="176377" y="523761"/>
                </a:cubicBezTo>
                <a:lnTo>
                  <a:pt x="214647" y="516241"/>
                </a:lnTo>
                <a:lnTo>
                  <a:pt x="214647" y="512146"/>
                </a:lnTo>
                <a:cubicBezTo>
                  <a:pt x="214647" y="504962"/>
                  <a:pt x="212700" y="499456"/>
                  <a:pt x="208738" y="495495"/>
                </a:cubicBezTo>
                <a:cubicBezTo>
                  <a:pt x="204777" y="491534"/>
                  <a:pt x="199339" y="489587"/>
                  <a:pt x="192491" y="489587"/>
                </a:cubicBezTo>
                <a:cubicBezTo>
                  <a:pt x="186045" y="489587"/>
                  <a:pt x="180540" y="491064"/>
                  <a:pt x="175974" y="494085"/>
                </a:cubicBezTo>
                <a:cubicBezTo>
                  <a:pt x="171408" y="497106"/>
                  <a:pt x="168051" y="502008"/>
                  <a:pt x="165903" y="508722"/>
                </a:cubicBezTo>
                <a:lnTo>
                  <a:pt x="146567" y="500531"/>
                </a:lnTo>
                <a:cubicBezTo>
                  <a:pt x="149252" y="491735"/>
                  <a:pt x="154623" y="484753"/>
                  <a:pt x="162546" y="479449"/>
                </a:cubicBezTo>
                <a:cubicBezTo>
                  <a:pt x="170469" y="474212"/>
                  <a:pt x="180741" y="471526"/>
                  <a:pt x="193363" y="471526"/>
                </a:cubicBezTo>
                <a:close/>
                <a:moveTo>
                  <a:pt x="1395847" y="471459"/>
                </a:moveTo>
                <a:cubicBezTo>
                  <a:pt x="1403434" y="471459"/>
                  <a:pt x="1410282" y="472936"/>
                  <a:pt x="1416392" y="475890"/>
                </a:cubicBezTo>
                <a:cubicBezTo>
                  <a:pt x="1422502" y="478844"/>
                  <a:pt x="1427336" y="483209"/>
                  <a:pt x="1430894" y="489117"/>
                </a:cubicBezTo>
                <a:cubicBezTo>
                  <a:pt x="1434453" y="495025"/>
                  <a:pt x="1436265" y="502478"/>
                  <a:pt x="1436265" y="511475"/>
                </a:cubicBezTo>
                <a:lnTo>
                  <a:pt x="1436265" y="581099"/>
                </a:lnTo>
                <a:lnTo>
                  <a:pt x="1413303" y="581099"/>
                </a:lnTo>
                <a:lnTo>
                  <a:pt x="1413303" y="518591"/>
                </a:lnTo>
                <a:cubicBezTo>
                  <a:pt x="1413303" y="507983"/>
                  <a:pt x="1411088" y="500665"/>
                  <a:pt x="1406724" y="496569"/>
                </a:cubicBezTo>
                <a:cubicBezTo>
                  <a:pt x="1402359" y="492474"/>
                  <a:pt x="1396854" y="490460"/>
                  <a:pt x="1390274" y="490460"/>
                </a:cubicBezTo>
                <a:cubicBezTo>
                  <a:pt x="1385507" y="490460"/>
                  <a:pt x="1380942" y="491601"/>
                  <a:pt x="1376510" y="493817"/>
                </a:cubicBezTo>
                <a:cubicBezTo>
                  <a:pt x="1372079" y="496032"/>
                  <a:pt x="1368386" y="499591"/>
                  <a:pt x="1365432" y="504425"/>
                </a:cubicBezTo>
                <a:cubicBezTo>
                  <a:pt x="1362478" y="509259"/>
                  <a:pt x="1361001" y="515772"/>
                  <a:pt x="1361001" y="523963"/>
                </a:cubicBezTo>
                <a:lnTo>
                  <a:pt x="1361001" y="581099"/>
                </a:lnTo>
                <a:lnTo>
                  <a:pt x="1338039" y="581099"/>
                </a:lnTo>
                <a:lnTo>
                  <a:pt x="1338039" y="473675"/>
                </a:lnTo>
                <a:lnTo>
                  <a:pt x="1358450" y="473675"/>
                </a:lnTo>
                <a:lnTo>
                  <a:pt x="1359457" y="492474"/>
                </a:lnTo>
                <a:cubicBezTo>
                  <a:pt x="1361135" y="488983"/>
                  <a:pt x="1363217" y="485827"/>
                  <a:pt x="1365634" y="483209"/>
                </a:cubicBezTo>
                <a:cubicBezTo>
                  <a:pt x="1369461" y="479113"/>
                  <a:pt x="1373959" y="476159"/>
                  <a:pt x="1379196" y="474279"/>
                </a:cubicBezTo>
                <a:cubicBezTo>
                  <a:pt x="1384433" y="472399"/>
                  <a:pt x="1389939" y="471459"/>
                  <a:pt x="1395847" y="471459"/>
                </a:cubicBezTo>
                <a:close/>
                <a:moveTo>
                  <a:pt x="78285" y="439299"/>
                </a:moveTo>
                <a:lnTo>
                  <a:pt x="101516" y="439299"/>
                </a:lnTo>
                <a:lnTo>
                  <a:pt x="101516" y="530811"/>
                </a:lnTo>
                <a:cubicBezTo>
                  <a:pt x="101516" y="547261"/>
                  <a:pt x="96950" y="560084"/>
                  <a:pt x="87886" y="569350"/>
                </a:cubicBezTo>
                <a:cubicBezTo>
                  <a:pt x="78755" y="578548"/>
                  <a:pt x="66133" y="583181"/>
                  <a:pt x="49952" y="583181"/>
                </a:cubicBezTo>
                <a:cubicBezTo>
                  <a:pt x="38404" y="583181"/>
                  <a:pt x="28937" y="581032"/>
                  <a:pt x="21619" y="576735"/>
                </a:cubicBezTo>
                <a:cubicBezTo>
                  <a:pt x="14300" y="572438"/>
                  <a:pt x="9265" y="566396"/>
                  <a:pt x="6378" y="558607"/>
                </a:cubicBezTo>
                <a:cubicBezTo>
                  <a:pt x="3558" y="550819"/>
                  <a:pt x="3021" y="541755"/>
                  <a:pt x="4901" y="531416"/>
                </a:cubicBezTo>
                <a:lnTo>
                  <a:pt x="27057" y="527320"/>
                </a:lnTo>
                <a:cubicBezTo>
                  <a:pt x="25378" y="539674"/>
                  <a:pt x="26318" y="548738"/>
                  <a:pt x="29877" y="554512"/>
                </a:cubicBezTo>
                <a:cubicBezTo>
                  <a:pt x="33502" y="560353"/>
                  <a:pt x="40216" y="563240"/>
                  <a:pt x="50086" y="563240"/>
                </a:cubicBezTo>
                <a:cubicBezTo>
                  <a:pt x="60829" y="563240"/>
                  <a:pt x="68214" y="560152"/>
                  <a:pt x="72310" y="553908"/>
                </a:cubicBezTo>
                <a:cubicBezTo>
                  <a:pt x="76405" y="547663"/>
                  <a:pt x="78419" y="538532"/>
                  <a:pt x="78419" y="526514"/>
                </a:cubicBezTo>
                <a:lnTo>
                  <a:pt x="78285" y="526514"/>
                </a:lnTo>
                <a:close/>
                <a:moveTo>
                  <a:pt x="215721" y="430705"/>
                </a:moveTo>
                <a:cubicBezTo>
                  <a:pt x="220018" y="430705"/>
                  <a:pt x="223442" y="431914"/>
                  <a:pt x="225927" y="434331"/>
                </a:cubicBezTo>
                <a:cubicBezTo>
                  <a:pt x="228411" y="436748"/>
                  <a:pt x="229686" y="440172"/>
                  <a:pt x="229686" y="444200"/>
                </a:cubicBezTo>
                <a:cubicBezTo>
                  <a:pt x="229686" y="448229"/>
                  <a:pt x="228411" y="451518"/>
                  <a:pt x="225927" y="454003"/>
                </a:cubicBezTo>
                <a:cubicBezTo>
                  <a:pt x="223442" y="456487"/>
                  <a:pt x="220018" y="457763"/>
                  <a:pt x="215721" y="457763"/>
                </a:cubicBezTo>
                <a:cubicBezTo>
                  <a:pt x="211424" y="457763"/>
                  <a:pt x="208000" y="456487"/>
                  <a:pt x="205516" y="454003"/>
                </a:cubicBezTo>
                <a:cubicBezTo>
                  <a:pt x="203032" y="451451"/>
                  <a:pt x="201756" y="448363"/>
                  <a:pt x="201756" y="444200"/>
                </a:cubicBezTo>
                <a:cubicBezTo>
                  <a:pt x="201756" y="440038"/>
                  <a:pt x="203032" y="436748"/>
                  <a:pt x="205516" y="434331"/>
                </a:cubicBezTo>
                <a:cubicBezTo>
                  <a:pt x="208000" y="431914"/>
                  <a:pt x="211424" y="430705"/>
                  <a:pt x="215721" y="430705"/>
                </a:cubicBezTo>
                <a:close/>
                <a:moveTo>
                  <a:pt x="172281" y="430705"/>
                </a:moveTo>
                <a:cubicBezTo>
                  <a:pt x="176578" y="430705"/>
                  <a:pt x="180002" y="431914"/>
                  <a:pt x="182487" y="434331"/>
                </a:cubicBezTo>
                <a:cubicBezTo>
                  <a:pt x="184971" y="436748"/>
                  <a:pt x="186246" y="440172"/>
                  <a:pt x="186246" y="444200"/>
                </a:cubicBezTo>
                <a:cubicBezTo>
                  <a:pt x="186246" y="448229"/>
                  <a:pt x="184971" y="451518"/>
                  <a:pt x="182487" y="454003"/>
                </a:cubicBezTo>
                <a:cubicBezTo>
                  <a:pt x="180002" y="456487"/>
                  <a:pt x="176377" y="457763"/>
                  <a:pt x="172281" y="457763"/>
                </a:cubicBezTo>
                <a:cubicBezTo>
                  <a:pt x="168186" y="457763"/>
                  <a:pt x="164761" y="456487"/>
                  <a:pt x="162210" y="454003"/>
                </a:cubicBezTo>
                <a:cubicBezTo>
                  <a:pt x="159592" y="451451"/>
                  <a:pt x="158316" y="448363"/>
                  <a:pt x="158316" y="444200"/>
                </a:cubicBezTo>
                <a:cubicBezTo>
                  <a:pt x="158316" y="440038"/>
                  <a:pt x="159659" y="436748"/>
                  <a:pt x="162210" y="434331"/>
                </a:cubicBezTo>
                <a:cubicBezTo>
                  <a:pt x="164761" y="431914"/>
                  <a:pt x="167984" y="430705"/>
                  <a:pt x="172281" y="430705"/>
                </a:cubicBezTo>
                <a:close/>
                <a:moveTo>
                  <a:pt x="1642251" y="427012"/>
                </a:moveTo>
                <a:cubicBezTo>
                  <a:pt x="1647085" y="427012"/>
                  <a:pt x="1650912" y="428221"/>
                  <a:pt x="1653531" y="430638"/>
                </a:cubicBezTo>
                <a:cubicBezTo>
                  <a:pt x="1656149" y="433122"/>
                  <a:pt x="1657492" y="436613"/>
                  <a:pt x="1657492" y="441179"/>
                </a:cubicBezTo>
                <a:cubicBezTo>
                  <a:pt x="1657492" y="445744"/>
                  <a:pt x="1656216" y="449303"/>
                  <a:pt x="1653531" y="451787"/>
                </a:cubicBezTo>
                <a:cubicBezTo>
                  <a:pt x="1650912" y="454271"/>
                  <a:pt x="1647287" y="455547"/>
                  <a:pt x="1642251" y="455547"/>
                </a:cubicBezTo>
                <a:cubicBezTo>
                  <a:pt x="1637216" y="455547"/>
                  <a:pt x="1633389" y="454271"/>
                  <a:pt x="1630770" y="451787"/>
                </a:cubicBezTo>
                <a:cubicBezTo>
                  <a:pt x="1628152" y="449303"/>
                  <a:pt x="1626809" y="445744"/>
                  <a:pt x="1626809" y="441179"/>
                </a:cubicBezTo>
                <a:cubicBezTo>
                  <a:pt x="1626809" y="436613"/>
                  <a:pt x="1628085" y="433055"/>
                  <a:pt x="1630770" y="430638"/>
                </a:cubicBezTo>
                <a:cubicBezTo>
                  <a:pt x="1633389" y="428221"/>
                  <a:pt x="1637216" y="427012"/>
                  <a:pt x="1642251" y="427012"/>
                </a:cubicBezTo>
                <a:close/>
                <a:moveTo>
                  <a:pt x="541419" y="427012"/>
                </a:moveTo>
                <a:cubicBezTo>
                  <a:pt x="546321" y="427012"/>
                  <a:pt x="550080" y="428221"/>
                  <a:pt x="552699" y="430638"/>
                </a:cubicBezTo>
                <a:cubicBezTo>
                  <a:pt x="555317" y="433122"/>
                  <a:pt x="556660" y="436613"/>
                  <a:pt x="556660" y="441179"/>
                </a:cubicBezTo>
                <a:cubicBezTo>
                  <a:pt x="556660" y="445744"/>
                  <a:pt x="555317" y="449303"/>
                  <a:pt x="552699" y="451787"/>
                </a:cubicBezTo>
                <a:cubicBezTo>
                  <a:pt x="550080" y="454271"/>
                  <a:pt x="546455" y="455547"/>
                  <a:pt x="541419" y="455547"/>
                </a:cubicBezTo>
                <a:cubicBezTo>
                  <a:pt x="536384" y="455547"/>
                  <a:pt x="532557" y="454271"/>
                  <a:pt x="529938" y="451787"/>
                </a:cubicBezTo>
                <a:cubicBezTo>
                  <a:pt x="527320" y="449303"/>
                  <a:pt x="525977" y="445744"/>
                  <a:pt x="525977" y="441179"/>
                </a:cubicBezTo>
                <a:cubicBezTo>
                  <a:pt x="525977" y="436613"/>
                  <a:pt x="527253" y="433055"/>
                  <a:pt x="529938" y="430638"/>
                </a:cubicBezTo>
                <a:cubicBezTo>
                  <a:pt x="532557" y="428221"/>
                  <a:pt x="536384" y="427012"/>
                  <a:pt x="541419" y="427012"/>
                </a:cubicBezTo>
                <a:close/>
                <a:moveTo>
                  <a:pt x="1488232" y="425333"/>
                </a:moveTo>
                <a:lnTo>
                  <a:pt x="1511194" y="425333"/>
                </a:lnTo>
                <a:lnTo>
                  <a:pt x="1511194" y="526245"/>
                </a:lnTo>
                <a:lnTo>
                  <a:pt x="1562355" y="473674"/>
                </a:lnTo>
                <a:lnTo>
                  <a:pt x="1589614" y="473674"/>
                </a:lnTo>
                <a:lnTo>
                  <a:pt x="1548524" y="515704"/>
                </a:lnTo>
                <a:lnTo>
                  <a:pt x="1592232" y="581099"/>
                </a:lnTo>
                <a:lnTo>
                  <a:pt x="1565578" y="581099"/>
                </a:lnTo>
                <a:lnTo>
                  <a:pt x="1532410" y="530609"/>
                </a:lnTo>
                <a:lnTo>
                  <a:pt x="1511194" y="552631"/>
                </a:lnTo>
                <a:lnTo>
                  <a:pt x="1511194" y="581099"/>
                </a:lnTo>
                <a:lnTo>
                  <a:pt x="1488232" y="581099"/>
                </a:lnTo>
                <a:close/>
                <a:moveTo>
                  <a:pt x="605874" y="425333"/>
                </a:moveTo>
                <a:lnTo>
                  <a:pt x="628836" y="425333"/>
                </a:lnTo>
                <a:lnTo>
                  <a:pt x="628836" y="526245"/>
                </a:lnTo>
                <a:lnTo>
                  <a:pt x="679997" y="473674"/>
                </a:lnTo>
                <a:lnTo>
                  <a:pt x="707256" y="473674"/>
                </a:lnTo>
                <a:lnTo>
                  <a:pt x="666099" y="515704"/>
                </a:lnTo>
                <a:lnTo>
                  <a:pt x="709807" y="581099"/>
                </a:lnTo>
                <a:lnTo>
                  <a:pt x="683220" y="581099"/>
                </a:lnTo>
                <a:lnTo>
                  <a:pt x="650052" y="530609"/>
                </a:lnTo>
                <a:lnTo>
                  <a:pt x="628836" y="552631"/>
                </a:lnTo>
                <a:lnTo>
                  <a:pt x="628836" y="581099"/>
                </a:lnTo>
                <a:lnTo>
                  <a:pt x="605874" y="581099"/>
                </a:lnTo>
                <a:close/>
                <a:moveTo>
                  <a:pt x="451317" y="85402"/>
                </a:moveTo>
                <a:cubicBezTo>
                  <a:pt x="440238" y="85402"/>
                  <a:pt x="431242" y="88222"/>
                  <a:pt x="424259" y="93929"/>
                </a:cubicBezTo>
                <a:cubicBezTo>
                  <a:pt x="417209" y="99636"/>
                  <a:pt x="412039" y="108364"/>
                  <a:pt x="408615" y="120047"/>
                </a:cubicBezTo>
                <a:cubicBezTo>
                  <a:pt x="405258" y="131729"/>
                  <a:pt x="403513" y="147373"/>
                  <a:pt x="403513" y="165904"/>
                </a:cubicBezTo>
                <a:cubicBezTo>
                  <a:pt x="403513" y="184434"/>
                  <a:pt x="405191" y="199608"/>
                  <a:pt x="408615" y="211492"/>
                </a:cubicBezTo>
                <a:cubicBezTo>
                  <a:pt x="412039" y="223376"/>
                  <a:pt x="417276" y="232104"/>
                  <a:pt x="424259" y="237811"/>
                </a:cubicBezTo>
                <a:cubicBezTo>
                  <a:pt x="431242" y="243518"/>
                  <a:pt x="440306" y="246338"/>
                  <a:pt x="451317" y="246338"/>
                </a:cubicBezTo>
                <a:cubicBezTo>
                  <a:pt x="462328" y="246338"/>
                  <a:pt x="471391" y="243518"/>
                  <a:pt x="478374" y="237811"/>
                </a:cubicBezTo>
                <a:cubicBezTo>
                  <a:pt x="485357" y="232171"/>
                  <a:pt x="490526" y="223376"/>
                  <a:pt x="493749" y="211492"/>
                </a:cubicBezTo>
                <a:cubicBezTo>
                  <a:pt x="497039" y="199675"/>
                  <a:pt x="498650" y="184770"/>
                  <a:pt x="498650" y="165904"/>
                </a:cubicBezTo>
                <a:cubicBezTo>
                  <a:pt x="498650" y="147037"/>
                  <a:pt x="496972" y="131729"/>
                  <a:pt x="493749" y="120047"/>
                </a:cubicBezTo>
                <a:cubicBezTo>
                  <a:pt x="490459" y="108297"/>
                  <a:pt x="485357" y="99636"/>
                  <a:pt x="478374" y="93929"/>
                </a:cubicBezTo>
                <a:cubicBezTo>
                  <a:pt x="471391" y="88222"/>
                  <a:pt x="462395" y="85402"/>
                  <a:pt x="451317" y="85402"/>
                </a:cubicBezTo>
                <a:close/>
                <a:moveTo>
                  <a:pt x="1515894" y="82918"/>
                </a:moveTo>
                <a:lnTo>
                  <a:pt x="1489038" y="194640"/>
                </a:lnTo>
                <a:lnTo>
                  <a:pt x="1542213" y="194640"/>
                </a:lnTo>
                <a:close/>
                <a:moveTo>
                  <a:pt x="1448082" y="4901"/>
                </a:moveTo>
                <a:lnTo>
                  <a:pt x="1584713" y="4901"/>
                </a:lnTo>
                <a:lnTo>
                  <a:pt x="1689586" y="326906"/>
                </a:lnTo>
                <a:lnTo>
                  <a:pt x="1573433" y="326906"/>
                </a:lnTo>
                <a:lnTo>
                  <a:pt x="1558797" y="265405"/>
                </a:lnTo>
                <a:lnTo>
                  <a:pt x="1471984" y="265405"/>
                </a:lnTo>
                <a:lnTo>
                  <a:pt x="1456878" y="326906"/>
                </a:lnTo>
                <a:lnTo>
                  <a:pt x="1343679" y="326906"/>
                </a:lnTo>
                <a:close/>
                <a:moveTo>
                  <a:pt x="1205638" y="4901"/>
                </a:moveTo>
                <a:lnTo>
                  <a:pt x="1319307" y="4901"/>
                </a:lnTo>
                <a:lnTo>
                  <a:pt x="1319307" y="194237"/>
                </a:lnTo>
                <a:cubicBezTo>
                  <a:pt x="1319307" y="237811"/>
                  <a:pt x="1306349" y="271650"/>
                  <a:pt x="1280298" y="295686"/>
                </a:cubicBezTo>
                <a:cubicBezTo>
                  <a:pt x="1254248" y="319789"/>
                  <a:pt x="1216717" y="331807"/>
                  <a:pt x="1167570" y="331807"/>
                </a:cubicBezTo>
                <a:cubicBezTo>
                  <a:pt x="1131448" y="331807"/>
                  <a:pt x="1102578" y="325496"/>
                  <a:pt x="1080959" y="312807"/>
                </a:cubicBezTo>
                <a:cubicBezTo>
                  <a:pt x="1059340" y="300117"/>
                  <a:pt x="1044569" y="282661"/>
                  <a:pt x="1036579" y="260571"/>
                </a:cubicBezTo>
                <a:cubicBezTo>
                  <a:pt x="1028589" y="238482"/>
                  <a:pt x="1026709" y="213439"/>
                  <a:pt x="1030939" y="185441"/>
                </a:cubicBezTo>
                <a:lnTo>
                  <a:pt x="1143668" y="166441"/>
                </a:lnTo>
                <a:cubicBezTo>
                  <a:pt x="1139438" y="196989"/>
                  <a:pt x="1139975" y="217937"/>
                  <a:pt x="1145346" y="229351"/>
                </a:cubicBezTo>
                <a:cubicBezTo>
                  <a:pt x="1150718" y="240698"/>
                  <a:pt x="1160050" y="246405"/>
                  <a:pt x="1173411" y="246405"/>
                </a:cubicBezTo>
                <a:cubicBezTo>
                  <a:pt x="1184422" y="246405"/>
                  <a:pt x="1192546" y="241705"/>
                  <a:pt x="1197783" y="232238"/>
                </a:cubicBezTo>
                <a:cubicBezTo>
                  <a:pt x="1202953" y="222838"/>
                  <a:pt x="1205571" y="207396"/>
                  <a:pt x="1205571" y="185911"/>
                </a:cubicBezTo>
                <a:lnTo>
                  <a:pt x="1205638" y="185911"/>
                </a:lnTo>
                <a:close/>
                <a:moveTo>
                  <a:pt x="665494" y="4901"/>
                </a:moveTo>
                <a:lnTo>
                  <a:pt x="779163" y="4901"/>
                </a:lnTo>
                <a:lnTo>
                  <a:pt x="779163" y="123471"/>
                </a:lnTo>
                <a:lnTo>
                  <a:pt x="867452" y="123471"/>
                </a:lnTo>
                <a:lnTo>
                  <a:pt x="867452" y="4901"/>
                </a:lnTo>
                <a:lnTo>
                  <a:pt x="981188" y="4901"/>
                </a:lnTo>
                <a:lnTo>
                  <a:pt x="981188" y="326906"/>
                </a:lnTo>
                <a:lnTo>
                  <a:pt x="867452" y="326906"/>
                </a:lnTo>
                <a:lnTo>
                  <a:pt x="867452" y="206859"/>
                </a:lnTo>
                <a:lnTo>
                  <a:pt x="779163" y="206859"/>
                </a:lnTo>
                <a:lnTo>
                  <a:pt x="779163" y="326906"/>
                </a:lnTo>
                <a:lnTo>
                  <a:pt x="665494" y="326906"/>
                </a:lnTo>
                <a:close/>
                <a:moveTo>
                  <a:pt x="0" y="4901"/>
                </a:moveTo>
                <a:lnTo>
                  <a:pt x="113669" y="4901"/>
                </a:lnTo>
                <a:lnTo>
                  <a:pt x="113669" y="243451"/>
                </a:lnTo>
                <a:lnTo>
                  <a:pt x="259564" y="243451"/>
                </a:lnTo>
                <a:lnTo>
                  <a:pt x="259564" y="326906"/>
                </a:lnTo>
                <a:lnTo>
                  <a:pt x="0" y="326906"/>
                </a:lnTo>
                <a:close/>
                <a:moveTo>
                  <a:pt x="451317" y="0"/>
                </a:moveTo>
                <a:cubicBezTo>
                  <a:pt x="485491" y="0"/>
                  <a:pt x="514764" y="6513"/>
                  <a:pt x="539136" y="19538"/>
                </a:cubicBezTo>
                <a:cubicBezTo>
                  <a:pt x="563575" y="32563"/>
                  <a:pt x="582240" y="51429"/>
                  <a:pt x="595265" y="76137"/>
                </a:cubicBezTo>
                <a:cubicBezTo>
                  <a:pt x="608291" y="100845"/>
                  <a:pt x="614803" y="130789"/>
                  <a:pt x="614803" y="165904"/>
                </a:cubicBezTo>
                <a:cubicBezTo>
                  <a:pt x="614803" y="201018"/>
                  <a:pt x="608291" y="230963"/>
                  <a:pt x="595265" y="255670"/>
                </a:cubicBezTo>
                <a:cubicBezTo>
                  <a:pt x="582240" y="280378"/>
                  <a:pt x="563508" y="299244"/>
                  <a:pt x="539136" y="312270"/>
                </a:cubicBezTo>
                <a:cubicBezTo>
                  <a:pt x="514764" y="325295"/>
                  <a:pt x="485088" y="331807"/>
                  <a:pt x="451317" y="331807"/>
                </a:cubicBezTo>
                <a:cubicBezTo>
                  <a:pt x="417545" y="331807"/>
                  <a:pt x="388339" y="325295"/>
                  <a:pt x="363766" y="312270"/>
                </a:cubicBezTo>
                <a:cubicBezTo>
                  <a:pt x="339192" y="299244"/>
                  <a:pt x="320326" y="280378"/>
                  <a:pt x="307166" y="255670"/>
                </a:cubicBezTo>
                <a:cubicBezTo>
                  <a:pt x="294007" y="230963"/>
                  <a:pt x="287427" y="201018"/>
                  <a:pt x="287427" y="165904"/>
                </a:cubicBezTo>
                <a:cubicBezTo>
                  <a:pt x="287427" y="130789"/>
                  <a:pt x="294007" y="100845"/>
                  <a:pt x="307166" y="76137"/>
                </a:cubicBezTo>
                <a:cubicBezTo>
                  <a:pt x="320326" y="51429"/>
                  <a:pt x="339192" y="32563"/>
                  <a:pt x="363766" y="19538"/>
                </a:cubicBezTo>
                <a:cubicBezTo>
                  <a:pt x="388272" y="6513"/>
                  <a:pt x="417142" y="0"/>
                  <a:pt x="451317" y="0"/>
                </a:cubicBezTo>
                <a:close/>
              </a:path>
            </a:pathLst>
          </a:custGeom>
          <a:solidFill>
            <a:schemeClr val="bg1"/>
          </a:solidFill>
          <a:ln w="669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202854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siluetti Vaale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orakulmio 6">
            <a:extLst>
              <a:ext uri="{FF2B5EF4-FFF2-40B4-BE49-F238E27FC236}">
                <a16:creationId xmlns:a16="http://schemas.microsoft.com/office/drawing/2014/main" id="{B2DF6C39-2EB2-067E-EFD6-76100C6E7D2F}"/>
              </a:ext>
            </a:extLst>
          </p:cNvPr>
          <p:cNvSpPr/>
          <p:nvPr userDrawn="1"/>
        </p:nvSpPr>
        <p:spPr>
          <a:xfrm>
            <a:off x="6596742" y="6531"/>
            <a:ext cx="560178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Kuvan paikkamerkki 5">
            <a:extLst>
              <a:ext uri="{FF2B5EF4-FFF2-40B4-BE49-F238E27FC236}">
                <a16:creationId xmlns:a16="http://schemas.microsoft.com/office/drawing/2014/main" id="{3DAC8D4B-3A7D-6157-D462-79B33F22A0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40500" y="0"/>
            <a:ext cx="5651500" cy="6858001"/>
          </a:xfrm>
          <a:custGeom>
            <a:avLst/>
            <a:gdLst>
              <a:gd name="connsiteX0" fmla="*/ 5447156 w 5651500"/>
              <a:gd name="connsiteY0" fmla="*/ 6858000 h 6858001"/>
              <a:gd name="connsiteX1" fmla="*/ 5651500 w 5651500"/>
              <a:gd name="connsiteY1" fmla="*/ 6858000 h 6858001"/>
              <a:gd name="connsiteX2" fmla="*/ 5651500 w 5651500"/>
              <a:gd name="connsiteY2" fmla="*/ 6858001 h 6858001"/>
              <a:gd name="connsiteX3" fmla="*/ 5447156 w 5651500"/>
              <a:gd name="connsiteY3" fmla="*/ 6858001 h 6858001"/>
              <a:gd name="connsiteX4" fmla="*/ 4755120 w 5651500"/>
              <a:gd name="connsiteY4" fmla="*/ 6858000 h 6858001"/>
              <a:gd name="connsiteX5" fmla="*/ 4959680 w 5651500"/>
              <a:gd name="connsiteY5" fmla="*/ 6858000 h 6858001"/>
              <a:gd name="connsiteX6" fmla="*/ 4959680 w 5651500"/>
              <a:gd name="connsiteY6" fmla="*/ 6858001 h 6858001"/>
              <a:gd name="connsiteX7" fmla="*/ 4755120 w 5651500"/>
              <a:gd name="connsiteY7" fmla="*/ 6858001 h 6858001"/>
              <a:gd name="connsiteX8" fmla="*/ 4275544 w 5651500"/>
              <a:gd name="connsiteY8" fmla="*/ 6858000 h 6858001"/>
              <a:gd name="connsiteX9" fmla="*/ 4480100 w 5651500"/>
              <a:gd name="connsiteY9" fmla="*/ 6858000 h 6858001"/>
              <a:gd name="connsiteX10" fmla="*/ 4480100 w 5651500"/>
              <a:gd name="connsiteY10" fmla="*/ 6858001 h 6858001"/>
              <a:gd name="connsiteX11" fmla="*/ 4275544 w 5651500"/>
              <a:gd name="connsiteY11" fmla="*/ 6858001 h 6858001"/>
              <a:gd name="connsiteX12" fmla="*/ 3728920 w 5651500"/>
              <a:gd name="connsiteY12" fmla="*/ 6858000 h 6858001"/>
              <a:gd name="connsiteX13" fmla="*/ 3933477 w 5651500"/>
              <a:gd name="connsiteY13" fmla="*/ 6858000 h 6858001"/>
              <a:gd name="connsiteX14" fmla="*/ 3933477 w 5651500"/>
              <a:gd name="connsiteY14" fmla="*/ 6858001 h 6858001"/>
              <a:gd name="connsiteX15" fmla="*/ 3728920 w 5651500"/>
              <a:gd name="connsiteY15" fmla="*/ 6858001 h 6858001"/>
              <a:gd name="connsiteX16" fmla="*/ 2762290 w 5651500"/>
              <a:gd name="connsiteY16" fmla="*/ 6858000 h 6858001"/>
              <a:gd name="connsiteX17" fmla="*/ 2966847 w 5651500"/>
              <a:gd name="connsiteY17" fmla="*/ 6858000 h 6858001"/>
              <a:gd name="connsiteX18" fmla="*/ 2966847 w 5651500"/>
              <a:gd name="connsiteY18" fmla="*/ 6858001 h 6858001"/>
              <a:gd name="connsiteX19" fmla="*/ 2762290 w 5651500"/>
              <a:gd name="connsiteY19" fmla="*/ 6858001 h 6858001"/>
              <a:gd name="connsiteX20" fmla="*/ 2259865 w 5651500"/>
              <a:gd name="connsiteY20" fmla="*/ 6858000 h 6858001"/>
              <a:gd name="connsiteX21" fmla="*/ 2464209 w 5651500"/>
              <a:gd name="connsiteY21" fmla="*/ 6858000 h 6858001"/>
              <a:gd name="connsiteX22" fmla="*/ 2464209 w 5651500"/>
              <a:gd name="connsiteY22" fmla="*/ 6858001 h 6858001"/>
              <a:gd name="connsiteX23" fmla="*/ 2259865 w 5651500"/>
              <a:gd name="connsiteY23" fmla="*/ 6858001 h 6858001"/>
              <a:gd name="connsiteX24" fmla="*/ 1172380 w 5651500"/>
              <a:gd name="connsiteY24" fmla="*/ 6858000 h 6858001"/>
              <a:gd name="connsiteX25" fmla="*/ 1376724 w 5651500"/>
              <a:gd name="connsiteY25" fmla="*/ 6858000 h 6858001"/>
              <a:gd name="connsiteX26" fmla="*/ 1376724 w 5651500"/>
              <a:gd name="connsiteY26" fmla="*/ 6858001 h 6858001"/>
              <a:gd name="connsiteX27" fmla="*/ 1172380 w 5651500"/>
              <a:gd name="connsiteY27" fmla="*/ 6858001 h 6858001"/>
              <a:gd name="connsiteX28" fmla="*/ 2464209 w 5651500"/>
              <a:gd name="connsiteY28" fmla="*/ 6690170 h 6858001"/>
              <a:gd name="connsiteX29" fmla="*/ 2762290 w 5651500"/>
              <a:gd name="connsiteY29" fmla="*/ 6699138 h 6858001"/>
              <a:gd name="connsiteX30" fmla="*/ 2762290 w 5651500"/>
              <a:gd name="connsiteY30" fmla="*/ 6858000 h 6858001"/>
              <a:gd name="connsiteX31" fmla="*/ 2464209 w 5651500"/>
              <a:gd name="connsiteY31" fmla="*/ 6858000 h 6858001"/>
              <a:gd name="connsiteX32" fmla="*/ 1776656 w 5651500"/>
              <a:gd name="connsiteY32" fmla="*/ 6372657 h 6858001"/>
              <a:gd name="connsiteX33" fmla="*/ 1776656 w 5651500"/>
              <a:gd name="connsiteY33" fmla="*/ 6626752 h 6858001"/>
              <a:gd name="connsiteX34" fmla="*/ 1871461 w 5651500"/>
              <a:gd name="connsiteY34" fmla="*/ 6626752 h 6858001"/>
              <a:gd name="connsiteX35" fmla="*/ 1871461 w 5651500"/>
              <a:gd name="connsiteY35" fmla="*/ 6372657 h 6858001"/>
              <a:gd name="connsiteX36" fmla="*/ 3728920 w 5651500"/>
              <a:gd name="connsiteY36" fmla="*/ 6328885 h 6858001"/>
              <a:gd name="connsiteX37" fmla="*/ 3728920 w 5651500"/>
              <a:gd name="connsiteY37" fmla="*/ 6858000 h 6858001"/>
              <a:gd name="connsiteX38" fmla="*/ 2966847 w 5651500"/>
              <a:gd name="connsiteY38" fmla="*/ 6858000 h 6858001"/>
              <a:gd name="connsiteX39" fmla="*/ 2966847 w 5651500"/>
              <a:gd name="connsiteY39" fmla="*/ 6698925 h 6858001"/>
              <a:gd name="connsiteX40" fmla="*/ 2966847 w 5651500"/>
              <a:gd name="connsiteY40" fmla="*/ 6698711 h 6858001"/>
              <a:gd name="connsiteX41" fmla="*/ 2993752 w 5651500"/>
              <a:gd name="connsiteY41" fmla="*/ 6698925 h 6858001"/>
              <a:gd name="connsiteX42" fmla="*/ 3003787 w 5651500"/>
              <a:gd name="connsiteY42" fmla="*/ 6698925 h 6858001"/>
              <a:gd name="connsiteX43" fmla="*/ 3107774 w 5651500"/>
              <a:gd name="connsiteY43" fmla="*/ 6699779 h 6858001"/>
              <a:gd name="connsiteX44" fmla="*/ 3616605 w 5651500"/>
              <a:gd name="connsiteY44" fmla="*/ 6568674 h 6858001"/>
              <a:gd name="connsiteX45" fmla="*/ 3728920 w 5651500"/>
              <a:gd name="connsiteY45" fmla="*/ 6328885 h 6858001"/>
              <a:gd name="connsiteX46" fmla="*/ 3933477 w 5651500"/>
              <a:gd name="connsiteY46" fmla="*/ 6213155 h 6858001"/>
              <a:gd name="connsiteX47" fmla="*/ 4275544 w 5651500"/>
              <a:gd name="connsiteY47" fmla="*/ 6213155 h 6858001"/>
              <a:gd name="connsiteX48" fmla="*/ 4275544 w 5651500"/>
              <a:gd name="connsiteY48" fmla="*/ 6858000 h 6858001"/>
              <a:gd name="connsiteX49" fmla="*/ 3933477 w 5651500"/>
              <a:gd name="connsiteY49" fmla="*/ 6858000 h 6858001"/>
              <a:gd name="connsiteX50" fmla="*/ 1776656 w 5651500"/>
              <a:gd name="connsiteY50" fmla="*/ 5979984 h 6858001"/>
              <a:gd name="connsiteX51" fmla="*/ 1776656 w 5651500"/>
              <a:gd name="connsiteY51" fmla="*/ 6201196 h 6858001"/>
              <a:gd name="connsiteX52" fmla="*/ 1871461 w 5651500"/>
              <a:gd name="connsiteY52" fmla="*/ 6201196 h 6858001"/>
              <a:gd name="connsiteX53" fmla="*/ 1871461 w 5651500"/>
              <a:gd name="connsiteY53" fmla="*/ 5979984 h 6858001"/>
              <a:gd name="connsiteX54" fmla="*/ 5209932 w 5651500"/>
              <a:gd name="connsiteY54" fmla="*/ 5904823 h 6858001"/>
              <a:gd name="connsiteX55" fmla="*/ 5209932 w 5651500"/>
              <a:gd name="connsiteY55" fmla="*/ 6126249 h 6858001"/>
              <a:gd name="connsiteX56" fmla="*/ 5304736 w 5651500"/>
              <a:gd name="connsiteY56" fmla="*/ 6126249 h 6858001"/>
              <a:gd name="connsiteX57" fmla="*/ 5304736 w 5651500"/>
              <a:gd name="connsiteY57" fmla="*/ 5904823 h 6858001"/>
              <a:gd name="connsiteX58" fmla="*/ 4755120 w 5651500"/>
              <a:gd name="connsiteY58" fmla="*/ 5611013 h 6858001"/>
              <a:gd name="connsiteX59" fmla="*/ 4755120 w 5651500"/>
              <a:gd name="connsiteY59" fmla="*/ 6858000 h 6858001"/>
              <a:gd name="connsiteX60" fmla="*/ 4480100 w 5651500"/>
              <a:gd name="connsiteY60" fmla="*/ 6858000 h 6858001"/>
              <a:gd name="connsiteX61" fmla="*/ 4480100 w 5651500"/>
              <a:gd name="connsiteY61" fmla="*/ 6181980 h 6858001"/>
              <a:gd name="connsiteX62" fmla="*/ 4572344 w 5651500"/>
              <a:gd name="connsiteY62" fmla="*/ 6181980 h 6858001"/>
              <a:gd name="connsiteX63" fmla="*/ 2891473 w 5651500"/>
              <a:gd name="connsiteY63" fmla="*/ 5572792 h 6858001"/>
              <a:gd name="connsiteX64" fmla="*/ 3530768 w 5651500"/>
              <a:gd name="connsiteY64" fmla="*/ 6226820 h 6858001"/>
              <a:gd name="connsiteX65" fmla="*/ 3472476 w 5651500"/>
              <a:gd name="connsiteY65" fmla="*/ 6424758 h 6858001"/>
              <a:gd name="connsiteX66" fmla="*/ 3472689 w 5651500"/>
              <a:gd name="connsiteY66" fmla="*/ 6424972 h 6858001"/>
              <a:gd name="connsiteX67" fmla="*/ 3072756 w 5651500"/>
              <a:gd name="connsiteY67" fmla="*/ 6497570 h 6858001"/>
              <a:gd name="connsiteX68" fmla="*/ 3046065 w 5651500"/>
              <a:gd name="connsiteY68" fmla="*/ 6497357 h 6858001"/>
              <a:gd name="connsiteX69" fmla="*/ 3413543 w 5651500"/>
              <a:gd name="connsiteY69" fmla="*/ 6054505 h 6858001"/>
              <a:gd name="connsiteX70" fmla="*/ 3255534 w 5651500"/>
              <a:gd name="connsiteY70" fmla="*/ 5926176 h 6858001"/>
              <a:gd name="connsiteX71" fmla="*/ 2974961 w 5651500"/>
              <a:gd name="connsiteY71" fmla="*/ 6264400 h 6858001"/>
              <a:gd name="connsiteX72" fmla="*/ 2967702 w 5651500"/>
              <a:gd name="connsiteY72" fmla="*/ 5903756 h 6858001"/>
              <a:gd name="connsiteX73" fmla="*/ 2769550 w 5651500"/>
              <a:gd name="connsiteY73" fmla="*/ 5953508 h 6858001"/>
              <a:gd name="connsiteX74" fmla="*/ 2768269 w 5651500"/>
              <a:gd name="connsiteY74" fmla="*/ 5947956 h 6858001"/>
              <a:gd name="connsiteX75" fmla="*/ 2769123 w 5651500"/>
              <a:gd name="connsiteY75" fmla="*/ 6334650 h 6858001"/>
              <a:gd name="connsiteX76" fmla="*/ 2610473 w 5651500"/>
              <a:gd name="connsiteY76" fmla="*/ 6178990 h 6858001"/>
              <a:gd name="connsiteX77" fmla="*/ 2454600 w 5651500"/>
              <a:gd name="connsiteY77" fmla="*/ 6310095 h 6858001"/>
              <a:gd name="connsiteX78" fmla="*/ 2644851 w 5651500"/>
              <a:gd name="connsiteY78" fmla="*/ 6497357 h 6858001"/>
              <a:gd name="connsiteX79" fmla="*/ 2463995 w 5651500"/>
              <a:gd name="connsiteY79" fmla="*/ 6486040 h 6858001"/>
              <a:gd name="connsiteX80" fmla="*/ 2310684 w 5651500"/>
              <a:gd name="connsiteY80" fmla="*/ 6424758 h 6858001"/>
              <a:gd name="connsiteX81" fmla="*/ 2270968 w 5651500"/>
              <a:gd name="connsiteY81" fmla="*/ 6358565 h 6858001"/>
              <a:gd name="connsiteX82" fmla="*/ 2252391 w 5651500"/>
              <a:gd name="connsiteY82" fmla="*/ 6226820 h 6858001"/>
              <a:gd name="connsiteX83" fmla="*/ 2293175 w 5651500"/>
              <a:gd name="connsiteY83" fmla="*/ 5996853 h 6858001"/>
              <a:gd name="connsiteX84" fmla="*/ 2303210 w 5651500"/>
              <a:gd name="connsiteY84" fmla="*/ 5971017 h 6858001"/>
              <a:gd name="connsiteX85" fmla="*/ 2891473 w 5651500"/>
              <a:gd name="connsiteY85" fmla="*/ 5572792 h 6858001"/>
              <a:gd name="connsiteX86" fmla="*/ 1828757 w 5651500"/>
              <a:gd name="connsiteY86" fmla="*/ 5378057 h 6858001"/>
              <a:gd name="connsiteX87" fmla="*/ 2084560 w 5651500"/>
              <a:gd name="connsiteY87" fmla="*/ 5977849 h 6858001"/>
              <a:gd name="connsiteX88" fmla="*/ 2048261 w 5651500"/>
              <a:gd name="connsiteY88" fmla="*/ 6227034 h 6858001"/>
              <a:gd name="connsiteX89" fmla="*/ 2167195 w 5651500"/>
              <a:gd name="connsiteY89" fmla="*/ 6568674 h 6858001"/>
              <a:gd name="connsiteX90" fmla="*/ 2259865 w 5651500"/>
              <a:gd name="connsiteY90" fmla="*/ 6634440 h 6858001"/>
              <a:gd name="connsiteX91" fmla="*/ 2259865 w 5651500"/>
              <a:gd name="connsiteY91" fmla="*/ 6858000 h 6858001"/>
              <a:gd name="connsiteX92" fmla="*/ 1376724 w 5651500"/>
              <a:gd name="connsiteY92" fmla="*/ 6858000 h 6858001"/>
              <a:gd name="connsiteX93" fmla="*/ 1376724 w 5651500"/>
              <a:gd name="connsiteY93" fmla="*/ 6389313 h 6858001"/>
              <a:gd name="connsiteX94" fmla="*/ 3506426 w 5651500"/>
              <a:gd name="connsiteY94" fmla="*/ 5353501 h 6858001"/>
              <a:gd name="connsiteX95" fmla="*/ 4622736 w 5651500"/>
              <a:gd name="connsiteY95" fmla="*/ 5353501 h 6858001"/>
              <a:gd name="connsiteX96" fmla="*/ 4422448 w 5651500"/>
              <a:gd name="connsiteY96" fmla="*/ 5979771 h 6858001"/>
              <a:gd name="connsiteX97" fmla="*/ 3706926 w 5651500"/>
              <a:gd name="connsiteY97" fmla="*/ 5979771 h 6858001"/>
              <a:gd name="connsiteX98" fmla="*/ 5101672 w 5651500"/>
              <a:gd name="connsiteY98" fmla="*/ 5318483 h 6858001"/>
              <a:gd name="connsiteX99" fmla="*/ 5101672 w 5651500"/>
              <a:gd name="connsiteY99" fmla="*/ 5539909 h 6858001"/>
              <a:gd name="connsiteX100" fmla="*/ 5196264 w 5651500"/>
              <a:gd name="connsiteY100" fmla="*/ 5539909 h 6858001"/>
              <a:gd name="connsiteX101" fmla="*/ 5196264 w 5651500"/>
              <a:gd name="connsiteY101" fmla="*/ 5318483 h 6858001"/>
              <a:gd name="connsiteX102" fmla="*/ 5203100 w 5651500"/>
              <a:gd name="connsiteY102" fmla="*/ 4680682 h 6858001"/>
              <a:gd name="connsiteX103" fmla="*/ 5072848 w 5651500"/>
              <a:gd name="connsiteY103" fmla="*/ 4809438 h 6858001"/>
              <a:gd name="connsiteX104" fmla="*/ 5203100 w 5651500"/>
              <a:gd name="connsiteY104" fmla="*/ 4938194 h 6858001"/>
              <a:gd name="connsiteX105" fmla="*/ 5333348 w 5651500"/>
              <a:gd name="connsiteY105" fmla="*/ 4809438 h 6858001"/>
              <a:gd name="connsiteX106" fmla="*/ 5203100 w 5651500"/>
              <a:gd name="connsiteY106" fmla="*/ 4680682 h 6858001"/>
              <a:gd name="connsiteX107" fmla="*/ 4959680 w 5651500"/>
              <a:gd name="connsiteY107" fmla="*/ 4476766 h 6858001"/>
              <a:gd name="connsiteX108" fmla="*/ 5447156 w 5651500"/>
              <a:gd name="connsiteY108" fmla="*/ 4476766 h 6858001"/>
              <a:gd name="connsiteX109" fmla="*/ 5447156 w 5651500"/>
              <a:gd name="connsiteY109" fmla="*/ 6858000 h 6858001"/>
              <a:gd name="connsiteX110" fmla="*/ 4959680 w 5651500"/>
              <a:gd name="connsiteY110" fmla="*/ 6858000 h 6858001"/>
              <a:gd name="connsiteX111" fmla="*/ 0 w 5651500"/>
              <a:gd name="connsiteY111" fmla="*/ 0 h 6858001"/>
              <a:gd name="connsiteX112" fmla="*/ 5651500 w 5651500"/>
              <a:gd name="connsiteY112" fmla="*/ 0 h 6858001"/>
              <a:gd name="connsiteX113" fmla="*/ 5651500 w 5651500"/>
              <a:gd name="connsiteY113" fmla="*/ 4274344 h 6858001"/>
              <a:gd name="connsiteX114" fmla="*/ 4755120 w 5651500"/>
              <a:gd name="connsiteY114" fmla="*/ 4274344 h 6858001"/>
              <a:gd name="connsiteX115" fmla="*/ 4754908 w 5651500"/>
              <a:gd name="connsiteY115" fmla="*/ 4274344 h 6858001"/>
              <a:gd name="connsiteX116" fmla="*/ 4754908 w 5651500"/>
              <a:gd name="connsiteY116" fmla="*/ 5151293 h 6858001"/>
              <a:gd name="connsiteX117" fmla="*/ 3227562 w 5651500"/>
              <a:gd name="connsiteY117" fmla="*/ 5151293 h 6858001"/>
              <a:gd name="connsiteX118" fmla="*/ 3339663 w 5651500"/>
              <a:gd name="connsiteY118" fmla="*/ 5501901 h 6858001"/>
              <a:gd name="connsiteX119" fmla="*/ 2891686 w 5651500"/>
              <a:gd name="connsiteY119" fmla="*/ 5371010 h 6858001"/>
              <a:gd name="connsiteX120" fmla="*/ 2202213 w 5651500"/>
              <a:gd name="connsiteY120" fmla="*/ 5734217 h 6858001"/>
              <a:gd name="connsiteX121" fmla="*/ 1833028 w 5651500"/>
              <a:gd name="connsiteY121" fmla="*/ 4868372 h 6858001"/>
              <a:gd name="connsiteX122" fmla="*/ 1172380 w 5651500"/>
              <a:gd name="connsiteY122" fmla="*/ 6346821 h 6858001"/>
              <a:gd name="connsiteX123" fmla="*/ 1172380 w 5651500"/>
              <a:gd name="connsiteY123" fmla="*/ 6858000 h 6858001"/>
              <a:gd name="connsiteX124" fmla="*/ 0 w 5651500"/>
              <a:gd name="connsiteY124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</a:cxnLst>
            <a:rect l="l" t="t" r="r" b="b"/>
            <a:pathLst>
              <a:path w="5651500" h="6858001">
                <a:moveTo>
                  <a:pt x="5447156" y="6858000"/>
                </a:moveTo>
                <a:lnTo>
                  <a:pt x="5651500" y="6858000"/>
                </a:lnTo>
                <a:lnTo>
                  <a:pt x="5651500" y="6858001"/>
                </a:lnTo>
                <a:lnTo>
                  <a:pt x="5447156" y="6858001"/>
                </a:lnTo>
                <a:close/>
                <a:moveTo>
                  <a:pt x="4755120" y="6858000"/>
                </a:moveTo>
                <a:lnTo>
                  <a:pt x="4959680" y="6858000"/>
                </a:lnTo>
                <a:lnTo>
                  <a:pt x="4959680" y="6858001"/>
                </a:lnTo>
                <a:lnTo>
                  <a:pt x="4755120" y="6858001"/>
                </a:lnTo>
                <a:close/>
                <a:moveTo>
                  <a:pt x="4275544" y="6858000"/>
                </a:moveTo>
                <a:lnTo>
                  <a:pt x="4480100" y="6858000"/>
                </a:lnTo>
                <a:lnTo>
                  <a:pt x="4480100" y="6858001"/>
                </a:lnTo>
                <a:lnTo>
                  <a:pt x="4275544" y="6858001"/>
                </a:lnTo>
                <a:close/>
                <a:moveTo>
                  <a:pt x="3728920" y="6858000"/>
                </a:moveTo>
                <a:lnTo>
                  <a:pt x="3933477" y="6858000"/>
                </a:lnTo>
                <a:lnTo>
                  <a:pt x="3933477" y="6858001"/>
                </a:lnTo>
                <a:lnTo>
                  <a:pt x="3728920" y="6858001"/>
                </a:lnTo>
                <a:close/>
                <a:moveTo>
                  <a:pt x="2762290" y="6858000"/>
                </a:moveTo>
                <a:lnTo>
                  <a:pt x="2966847" y="6858000"/>
                </a:lnTo>
                <a:lnTo>
                  <a:pt x="2966847" y="6858001"/>
                </a:lnTo>
                <a:lnTo>
                  <a:pt x="2762290" y="6858001"/>
                </a:lnTo>
                <a:close/>
                <a:moveTo>
                  <a:pt x="2259865" y="6858000"/>
                </a:moveTo>
                <a:lnTo>
                  <a:pt x="2464209" y="6858000"/>
                </a:lnTo>
                <a:lnTo>
                  <a:pt x="2464209" y="6858001"/>
                </a:lnTo>
                <a:lnTo>
                  <a:pt x="2259865" y="6858001"/>
                </a:lnTo>
                <a:close/>
                <a:moveTo>
                  <a:pt x="1172380" y="6858000"/>
                </a:moveTo>
                <a:lnTo>
                  <a:pt x="1376724" y="6858000"/>
                </a:lnTo>
                <a:lnTo>
                  <a:pt x="1376724" y="6858001"/>
                </a:lnTo>
                <a:lnTo>
                  <a:pt x="1172380" y="6858001"/>
                </a:lnTo>
                <a:close/>
                <a:moveTo>
                  <a:pt x="2464209" y="6690170"/>
                </a:moveTo>
                <a:cubicBezTo>
                  <a:pt x="2554743" y="6700846"/>
                  <a:pt x="2655314" y="6700206"/>
                  <a:pt x="2762290" y="6699138"/>
                </a:cubicBezTo>
                <a:lnTo>
                  <a:pt x="2762290" y="6858000"/>
                </a:lnTo>
                <a:lnTo>
                  <a:pt x="2464209" y="6858000"/>
                </a:lnTo>
                <a:close/>
                <a:moveTo>
                  <a:pt x="1776656" y="6372657"/>
                </a:moveTo>
                <a:lnTo>
                  <a:pt x="1776656" y="6626752"/>
                </a:lnTo>
                <a:lnTo>
                  <a:pt x="1871461" y="6626752"/>
                </a:lnTo>
                <a:lnTo>
                  <a:pt x="1871461" y="6372657"/>
                </a:lnTo>
                <a:close/>
                <a:moveTo>
                  <a:pt x="3728920" y="6328885"/>
                </a:moveTo>
                <a:lnTo>
                  <a:pt x="3728920" y="6858000"/>
                </a:lnTo>
                <a:lnTo>
                  <a:pt x="2966847" y="6858000"/>
                </a:lnTo>
                <a:lnTo>
                  <a:pt x="2966847" y="6698925"/>
                </a:lnTo>
                <a:cubicBezTo>
                  <a:pt x="2966847" y="6698925"/>
                  <a:pt x="2966847" y="6698925"/>
                  <a:pt x="2966847" y="6698711"/>
                </a:cubicBezTo>
                <a:cubicBezTo>
                  <a:pt x="2975815" y="6698711"/>
                  <a:pt x="2984997" y="6698711"/>
                  <a:pt x="2993752" y="6698925"/>
                </a:cubicBezTo>
                <a:lnTo>
                  <a:pt x="3003787" y="6698925"/>
                </a:lnTo>
                <a:cubicBezTo>
                  <a:pt x="3039019" y="6699565"/>
                  <a:pt x="3073824" y="6699779"/>
                  <a:pt x="3107774" y="6699779"/>
                </a:cubicBezTo>
                <a:cubicBezTo>
                  <a:pt x="3318097" y="6699779"/>
                  <a:pt x="3497458" y="6685473"/>
                  <a:pt x="3616605" y="6568674"/>
                </a:cubicBezTo>
                <a:cubicBezTo>
                  <a:pt x="3677460" y="6508887"/>
                  <a:pt x="3714613" y="6430096"/>
                  <a:pt x="3728920" y="6328885"/>
                </a:cubicBezTo>
                <a:close/>
                <a:moveTo>
                  <a:pt x="3933477" y="6213155"/>
                </a:moveTo>
                <a:lnTo>
                  <a:pt x="4275544" y="6213155"/>
                </a:lnTo>
                <a:lnTo>
                  <a:pt x="4275544" y="6858000"/>
                </a:lnTo>
                <a:lnTo>
                  <a:pt x="3933477" y="6858000"/>
                </a:lnTo>
                <a:close/>
                <a:moveTo>
                  <a:pt x="1776656" y="5979984"/>
                </a:moveTo>
                <a:lnTo>
                  <a:pt x="1776656" y="6201196"/>
                </a:lnTo>
                <a:lnTo>
                  <a:pt x="1871461" y="6201196"/>
                </a:lnTo>
                <a:lnTo>
                  <a:pt x="1871461" y="5979984"/>
                </a:lnTo>
                <a:close/>
                <a:moveTo>
                  <a:pt x="5209932" y="5904823"/>
                </a:moveTo>
                <a:lnTo>
                  <a:pt x="5209932" y="6126249"/>
                </a:lnTo>
                <a:lnTo>
                  <a:pt x="5304736" y="6126249"/>
                </a:lnTo>
                <a:lnTo>
                  <a:pt x="5304736" y="5904823"/>
                </a:lnTo>
                <a:close/>
                <a:moveTo>
                  <a:pt x="4755120" y="5611013"/>
                </a:moveTo>
                <a:lnTo>
                  <a:pt x="4755120" y="6858000"/>
                </a:lnTo>
                <a:lnTo>
                  <a:pt x="4480100" y="6858000"/>
                </a:lnTo>
                <a:lnTo>
                  <a:pt x="4480100" y="6181980"/>
                </a:lnTo>
                <a:lnTo>
                  <a:pt x="4572344" y="6181980"/>
                </a:lnTo>
                <a:close/>
                <a:moveTo>
                  <a:pt x="2891473" y="5572792"/>
                </a:moveTo>
                <a:cubicBezTo>
                  <a:pt x="3244003" y="5572792"/>
                  <a:pt x="3530768" y="5866176"/>
                  <a:pt x="3530768" y="6226820"/>
                </a:cubicBezTo>
                <a:cubicBezTo>
                  <a:pt x="3530768" y="6321412"/>
                  <a:pt x="3511978" y="6386324"/>
                  <a:pt x="3472476" y="6424758"/>
                </a:cubicBezTo>
                <a:lnTo>
                  <a:pt x="3472689" y="6424972"/>
                </a:lnTo>
                <a:cubicBezTo>
                  <a:pt x="3403080" y="6492873"/>
                  <a:pt x="3252544" y="6498638"/>
                  <a:pt x="3072756" y="6497570"/>
                </a:cubicBezTo>
                <a:cubicBezTo>
                  <a:pt x="3064001" y="6497570"/>
                  <a:pt x="3054820" y="6497570"/>
                  <a:pt x="3046065" y="6497357"/>
                </a:cubicBezTo>
                <a:lnTo>
                  <a:pt x="3413543" y="6054505"/>
                </a:lnTo>
                <a:lnTo>
                  <a:pt x="3255534" y="5926176"/>
                </a:lnTo>
                <a:lnTo>
                  <a:pt x="2974961" y="6264400"/>
                </a:lnTo>
                <a:cubicBezTo>
                  <a:pt x="2977097" y="6052370"/>
                  <a:pt x="2974748" y="5931514"/>
                  <a:pt x="2967702" y="5903756"/>
                </a:cubicBezTo>
                <a:lnTo>
                  <a:pt x="2769550" y="5953508"/>
                </a:lnTo>
                <a:cubicBezTo>
                  <a:pt x="2769336" y="5952226"/>
                  <a:pt x="2768696" y="5950305"/>
                  <a:pt x="2768269" y="5947956"/>
                </a:cubicBezTo>
                <a:cubicBezTo>
                  <a:pt x="2772539" y="5979131"/>
                  <a:pt x="2772326" y="6133509"/>
                  <a:pt x="2769123" y="6334650"/>
                </a:cubicBezTo>
                <a:cubicBezTo>
                  <a:pt x="2687129" y="6255646"/>
                  <a:pt x="2621790" y="6191802"/>
                  <a:pt x="2610473" y="6178990"/>
                </a:cubicBezTo>
                <a:lnTo>
                  <a:pt x="2454600" y="6310095"/>
                </a:lnTo>
                <a:cubicBezTo>
                  <a:pt x="2469974" y="6328031"/>
                  <a:pt x="2557946" y="6413441"/>
                  <a:pt x="2644851" y="6497357"/>
                </a:cubicBezTo>
                <a:cubicBezTo>
                  <a:pt x="2578445" y="6496716"/>
                  <a:pt x="2516949" y="6494154"/>
                  <a:pt x="2463995" y="6486040"/>
                </a:cubicBezTo>
                <a:cubicBezTo>
                  <a:pt x="2397802" y="6476218"/>
                  <a:pt x="2344421" y="6457855"/>
                  <a:pt x="2310684" y="6424758"/>
                </a:cubicBezTo>
                <a:cubicBezTo>
                  <a:pt x="2293602" y="6407890"/>
                  <a:pt x="2280577" y="6385683"/>
                  <a:pt x="2270968" y="6358565"/>
                </a:cubicBezTo>
                <a:cubicBezTo>
                  <a:pt x="2258797" y="6323547"/>
                  <a:pt x="2252391" y="6280201"/>
                  <a:pt x="2252391" y="6226820"/>
                </a:cubicBezTo>
                <a:cubicBezTo>
                  <a:pt x="2252391" y="6145894"/>
                  <a:pt x="2266911" y="6068384"/>
                  <a:pt x="2293175" y="5996853"/>
                </a:cubicBezTo>
                <a:cubicBezTo>
                  <a:pt x="2296378" y="5988099"/>
                  <a:pt x="2299581" y="5979558"/>
                  <a:pt x="2303210" y="5971017"/>
                </a:cubicBezTo>
                <a:cubicBezTo>
                  <a:pt x="2400792" y="5737206"/>
                  <a:pt x="2627769" y="5572792"/>
                  <a:pt x="2891473" y="5572792"/>
                </a:cubicBezTo>
                <a:close/>
                <a:moveTo>
                  <a:pt x="1828757" y="5378057"/>
                </a:moveTo>
                <a:lnTo>
                  <a:pt x="2084560" y="5977849"/>
                </a:lnTo>
                <a:cubicBezTo>
                  <a:pt x="2060859" y="6056854"/>
                  <a:pt x="2048261" y="6140342"/>
                  <a:pt x="2048261" y="6227034"/>
                </a:cubicBezTo>
                <a:cubicBezTo>
                  <a:pt x="2048261" y="6378423"/>
                  <a:pt x="2087123" y="6490310"/>
                  <a:pt x="2167195" y="6568674"/>
                </a:cubicBezTo>
                <a:cubicBezTo>
                  <a:pt x="2194953" y="6595792"/>
                  <a:pt x="2225914" y="6617572"/>
                  <a:pt x="2259865" y="6634440"/>
                </a:cubicBezTo>
                <a:lnTo>
                  <a:pt x="2259865" y="6858000"/>
                </a:lnTo>
                <a:lnTo>
                  <a:pt x="1376724" y="6858000"/>
                </a:lnTo>
                <a:lnTo>
                  <a:pt x="1376724" y="6389313"/>
                </a:lnTo>
                <a:close/>
                <a:moveTo>
                  <a:pt x="3506426" y="5353501"/>
                </a:moveTo>
                <a:lnTo>
                  <a:pt x="4622736" y="5353501"/>
                </a:lnTo>
                <a:lnTo>
                  <a:pt x="4422448" y="5979771"/>
                </a:lnTo>
                <a:lnTo>
                  <a:pt x="3706926" y="5979771"/>
                </a:lnTo>
                <a:close/>
                <a:moveTo>
                  <a:pt x="5101672" y="5318483"/>
                </a:moveTo>
                <a:lnTo>
                  <a:pt x="5101672" y="5539909"/>
                </a:lnTo>
                <a:lnTo>
                  <a:pt x="5196264" y="5539909"/>
                </a:lnTo>
                <a:lnTo>
                  <a:pt x="5196264" y="5318483"/>
                </a:lnTo>
                <a:close/>
                <a:moveTo>
                  <a:pt x="5203100" y="4680682"/>
                </a:moveTo>
                <a:cubicBezTo>
                  <a:pt x="5131140" y="4680682"/>
                  <a:pt x="5072848" y="4738334"/>
                  <a:pt x="5072848" y="4809438"/>
                </a:cubicBezTo>
                <a:cubicBezTo>
                  <a:pt x="5072848" y="4880542"/>
                  <a:pt x="5131140" y="4938194"/>
                  <a:pt x="5203100" y="4938194"/>
                </a:cubicBezTo>
                <a:cubicBezTo>
                  <a:pt x="5275056" y="4938194"/>
                  <a:pt x="5333348" y="4880542"/>
                  <a:pt x="5333348" y="4809438"/>
                </a:cubicBezTo>
                <a:cubicBezTo>
                  <a:pt x="5333348" y="4738334"/>
                  <a:pt x="5275056" y="4680682"/>
                  <a:pt x="5203100" y="4680682"/>
                </a:cubicBezTo>
                <a:close/>
                <a:moveTo>
                  <a:pt x="4959680" y="4476766"/>
                </a:moveTo>
                <a:lnTo>
                  <a:pt x="5447156" y="4476766"/>
                </a:lnTo>
                <a:lnTo>
                  <a:pt x="5447156" y="6858000"/>
                </a:lnTo>
                <a:lnTo>
                  <a:pt x="4959680" y="6858000"/>
                </a:lnTo>
                <a:close/>
                <a:moveTo>
                  <a:pt x="0" y="0"/>
                </a:moveTo>
                <a:lnTo>
                  <a:pt x="5651500" y="0"/>
                </a:lnTo>
                <a:lnTo>
                  <a:pt x="5651500" y="4274344"/>
                </a:lnTo>
                <a:lnTo>
                  <a:pt x="4755120" y="4274344"/>
                </a:lnTo>
                <a:lnTo>
                  <a:pt x="4754908" y="4274344"/>
                </a:lnTo>
                <a:lnTo>
                  <a:pt x="4754908" y="5151293"/>
                </a:lnTo>
                <a:lnTo>
                  <a:pt x="3227562" y="5151293"/>
                </a:lnTo>
                <a:lnTo>
                  <a:pt x="3339663" y="5501901"/>
                </a:lnTo>
                <a:cubicBezTo>
                  <a:pt x="3209839" y="5418840"/>
                  <a:pt x="3056101" y="5371010"/>
                  <a:pt x="2891686" y="5371010"/>
                </a:cubicBezTo>
                <a:cubicBezTo>
                  <a:pt x="2607057" y="5371010"/>
                  <a:pt x="2355097" y="5514713"/>
                  <a:pt x="2202213" y="5734217"/>
                </a:cubicBezTo>
                <a:lnTo>
                  <a:pt x="1833028" y="4868372"/>
                </a:lnTo>
                <a:lnTo>
                  <a:pt x="1172380" y="6346821"/>
                </a:lnTo>
                <a:lnTo>
                  <a:pt x="117238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400"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5EBECD93-5014-FB88-BA68-94521D54B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2905989"/>
            <a:ext cx="5331691" cy="2387600"/>
          </a:xfrm>
        </p:spPr>
        <p:txBody>
          <a:bodyPr wrap="square" anchor="b">
            <a:normAutofit/>
          </a:bodyPr>
          <a:lstStyle>
            <a:lvl1pPr algn="l">
              <a:defRPr sz="4800" b="0">
                <a:solidFill>
                  <a:schemeClr val="tx1"/>
                </a:solidFill>
                <a:latin typeface="Aptos ExtraBold" panose="020B0004020202020204" pitchFamily="34" charset="0"/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GB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29AE22F7-B63C-E20D-D667-91BB010B03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5413929"/>
            <a:ext cx="5331691" cy="544451"/>
          </a:xfrm>
        </p:spPr>
        <p:txBody>
          <a:bodyPr wrap="square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Muokkaa alaotsikkoa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GB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4BEBF3D-2E64-5B94-2B11-176E00C2D75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043064"/>
            <a:ext cx="1273629" cy="365125"/>
          </a:xfrm>
        </p:spPr>
        <p:txBody>
          <a:bodyPr/>
          <a:lstStyle/>
          <a:p>
            <a:fld id="{70C73055-6E80-420A-9A09-E8CBA3DF0883}" type="datetime1">
              <a:rPr lang="en-GB" smtClean="0"/>
              <a:t>16/09/2026</a:t>
            </a:fld>
            <a:endParaRPr lang="en-GB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3000AD4-6BBC-363B-A9AC-AAC9A825E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2" name="Vapaamuotoinen: Muoto 31">
            <a:extLst>
              <a:ext uri="{FF2B5EF4-FFF2-40B4-BE49-F238E27FC236}">
                <a16:creationId xmlns:a16="http://schemas.microsoft.com/office/drawing/2014/main" id="{760515DA-AE34-6D86-129C-3D5D623CF0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56671" y="882079"/>
            <a:ext cx="1689586" cy="626150"/>
          </a:xfrm>
          <a:custGeom>
            <a:avLst/>
            <a:gdLst>
              <a:gd name="connsiteX0" fmla="*/ 808705 w 1689586"/>
              <a:gd name="connsiteY0" fmla="*/ 532221 h 626150"/>
              <a:gd name="connsiteX1" fmla="*/ 781647 w 1689586"/>
              <a:gd name="connsiteY1" fmla="*/ 537793 h 626150"/>
              <a:gd name="connsiteX2" fmla="*/ 768085 w 1689586"/>
              <a:gd name="connsiteY2" fmla="*/ 542762 h 626150"/>
              <a:gd name="connsiteX3" fmla="*/ 763587 w 1689586"/>
              <a:gd name="connsiteY3" fmla="*/ 552229 h 626150"/>
              <a:gd name="connsiteX4" fmla="*/ 768219 w 1689586"/>
              <a:gd name="connsiteY4" fmla="*/ 561763 h 626150"/>
              <a:gd name="connsiteX5" fmla="*/ 780573 w 1689586"/>
              <a:gd name="connsiteY5" fmla="*/ 565321 h 626150"/>
              <a:gd name="connsiteX6" fmla="*/ 790980 w 1689586"/>
              <a:gd name="connsiteY6" fmla="*/ 564045 h 626150"/>
              <a:gd name="connsiteX7" fmla="*/ 800111 w 1689586"/>
              <a:gd name="connsiteY7" fmla="*/ 559883 h 626150"/>
              <a:gd name="connsiteX8" fmla="*/ 806422 w 1689586"/>
              <a:gd name="connsiteY8" fmla="*/ 552363 h 626150"/>
              <a:gd name="connsiteX9" fmla="*/ 806422 w 1689586"/>
              <a:gd name="connsiteY9" fmla="*/ 552296 h 626150"/>
              <a:gd name="connsiteX10" fmla="*/ 808705 w 1689586"/>
              <a:gd name="connsiteY10" fmla="*/ 541218 h 626150"/>
              <a:gd name="connsiteX11" fmla="*/ 214647 w 1689586"/>
              <a:gd name="connsiteY11" fmla="*/ 532221 h 626150"/>
              <a:gd name="connsiteX12" fmla="*/ 187589 w 1689586"/>
              <a:gd name="connsiteY12" fmla="*/ 537793 h 626150"/>
              <a:gd name="connsiteX13" fmla="*/ 174027 w 1689586"/>
              <a:gd name="connsiteY13" fmla="*/ 542762 h 626150"/>
              <a:gd name="connsiteX14" fmla="*/ 169529 w 1689586"/>
              <a:gd name="connsiteY14" fmla="*/ 552229 h 626150"/>
              <a:gd name="connsiteX15" fmla="*/ 174161 w 1689586"/>
              <a:gd name="connsiteY15" fmla="*/ 561763 h 626150"/>
              <a:gd name="connsiteX16" fmla="*/ 186515 w 1689586"/>
              <a:gd name="connsiteY16" fmla="*/ 565321 h 626150"/>
              <a:gd name="connsiteX17" fmla="*/ 196922 w 1689586"/>
              <a:gd name="connsiteY17" fmla="*/ 564045 h 626150"/>
              <a:gd name="connsiteX18" fmla="*/ 206053 w 1689586"/>
              <a:gd name="connsiteY18" fmla="*/ 559883 h 626150"/>
              <a:gd name="connsiteX19" fmla="*/ 212364 w 1689586"/>
              <a:gd name="connsiteY19" fmla="*/ 552363 h 626150"/>
              <a:gd name="connsiteX20" fmla="*/ 212364 w 1689586"/>
              <a:gd name="connsiteY20" fmla="*/ 552296 h 626150"/>
              <a:gd name="connsiteX21" fmla="*/ 214647 w 1689586"/>
              <a:gd name="connsiteY21" fmla="*/ 541218 h 626150"/>
              <a:gd name="connsiteX22" fmla="*/ 1089217 w 1689586"/>
              <a:gd name="connsiteY22" fmla="*/ 489990 h 626150"/>
              <a:gd name="connsiteX23" fmla="*/ 1073439 w 1689586"/>
              <a:gd name="connsiteY23" fmla="*/ 494622 h 626150"/>
              <a:gd name="connsiteX24" fmla="*/ 1062898 w 1689586"/>
              <a:gd name="connsiteY24" fmla="*/ 507513 h 626150"/>
              <a:gd name="connsiteX25" fmla="*/ 1059138 w 1689586"/>
              <a:gd name="connsiteY25" fmla="*/ 527387 h 626150"/>
              <a:gd name="connsiteX26" fmla="*/ 1062763 w 1689586"/>
              <a:gd name="connsiteY26" fmla="*/ 547126 h 626150"/>
              <a:gd name="connsiteX27" fmla="*/ 1073103 w 1689586"/>
              <a:gd name="connsiteY27" fmla="*/ 560017 h 626150"/>
              <a:gd name="connsiteX28" fmla="*/ 1088814 w 1689586"/>
              <a:gd name="connsiteY28" fmla="*/ 564515 h 626150"/>
              <a:gd name="connsiteX29" fmla="*/ 1110634 w 1689586"/>
              <a:gd name="connsiteY29" fmla="*/ 554646 h 626150"/>
              <a:gd name="connsiteX30" fmla="*/ 1110567 w 1689586"/>
              <a:gd name="connsiteY30" fmla="*/ 554646 h 626150"/>
              <a:gd name="connsiteX31" fmla="*/ 1118423 w 1689586"/>
              <a:gd name="connsiteY31" fmla="*/ 527387 h 626150"/>
              <a:gd name="connsiteX32" fmla="*/ 1110702 w 1689586"/>
              <a:gd name="connsiteY32" fmla="*/ 499993 h 626150"/>
              <a:gd name="connsiteX33" fmla="*/ 1089217 w 1689586"/>
              <a:gd name="connsiteY33" fmla="*/ 489990 h 626150"/>
              <a:gd name="connsiteX34" fmla="*/ 1630636 w 1689586"/>
              <a:gd name="connsiteY34" fmla="*/ 473674 h 626150"/>
              <a:gd name="connsiteX35" fmla="*/ 1653598 w 1689586"/>
              <a:gd name="connsiteY35" fmla="*/ 473674 h 626150"/>
              <a:gd name="connsiteX36" fmla="*/ 1653598 w 1689586"/>
              <a:gd name="connsiteY36" fmla="*/ 581099 h 626150"/>
              <a:gd name="connsiteX37" fmla="*/ 1630636 w 1689586"/>
              <a:gd name="connsiteY37" fmla="*/ 581099 h 626150"/>
              <a:gd name="connsiteX38" fmla="*/ 529804 w 1689586"/>
              <a:gd name="connsiteY38" fmla="*/ 473674 h 626150"/>
              <a:gd name="connsiteX39" fmla="*/ 552766 w 1689586"/>
              <a:gd name="connsiteY39" fmla="*/ 473674 h 626150"/>
              <a:gd name="connsiteX40" fmla="*/ 552766 w 1689586"/>
              <a:gd name="connsiteY40" fmla="*/ 581099 h 626150"/>
              <a:gd name="connsiteX41" fmla="*/ 529804 w 1689586"/>
              <a:gd name="connsiteY41" fmla="*/ 581099 h 626150"/>
              <a:gd name="connsiteX42" fmla="*/ 382162 w 1689586"/>
              <a:gd name="connsiteY42" fmla="*/ 473674 h 626150"/>
              <a:gd name="connsiteX43" fmla="*/ 407340 w 1689586"/>
              <a:gd name="connsiteY43" fmla="*/ 473674 h 626150"/>
              <a:gd name="connsiteX44" fmla="*/ 437821 w 1689586"/>
              <a:gd name="connsiteY44" fmla="*/ 561091 h 626150"/>
              <a:gd name="connsiteX45" fmla="*/ 468974 w 1689586"/>
              <a:gd name="connsiteY45" fmla="*/ 473674 h 626150"/>
              <a:gd name="connsiteX46" fmla="*/ 493078 w 1689586"/>
              <a:gd name="connsiteY46" fmla="*/ 473674 h 626150"/>
              <a:gd name="connsiteX47" fmla="*/ 450309 w 1689586"/>
              <a:gd name="connsiteY47" fmla="*/ 581099 h 626150"/>
              <a:gd name="connsiteX48" fmla="*/ 425132 w 1689586"/>
              <a:gd name="connsiteY48" fmla="*/ 581099 h 626150"/>
              <a:gd name="connsiteX49" fmla="*/ 1187242 w 1689586"/>
              <a:gd name="connsiteY49" fmla="*/ 473607 h 626150"/>
              <a:gd name="connsiteX50" fmla="*/ 1210204 w 1689586"/>
              <a:gd name="connsiteY50" fmla="*/ 473607 h 626150"/>
              <a:gd name="connsiteX51" fmla="*/ 1210204 w 1689586"/>
              <a:gd name="connsiteY51" fmla="*/ 538733 h 626150"/>
              <a:gd name="connsiteX52" fmla="*/ 1216448 w 1689586"/>
              <a:gd name="connsiteY52" fmla="*/ 558808 h 626150"/>
              <a:gd name="connsiteX53" fmla="*/ 1233837 w 1689586"/>
              <a:gd name="connsiteY53" fmla="*/ 564314 h 626150"/>
              <a:gd name="connsiteX54" fmla="*/ 1244244 w 1689586"/>
              <a:gd name="connsiteY54" fmla="*/ 562501 h 626150"/>
              <a:gd name="connsiteX55" fmla="*/ 1253375 w 1689586"/>
              <a:gd name="connsiteY55" fmla="*/ 556727 h 626150"/>
              <a:gd name="connsiteX56" fmla="*/ 1259686 w 1689586"/>
              <a:gd name="connsiteY56" fmla="*/ 546521 h 626150"/>
              <a:gd name="connsiteX57" fmla="*/ 1261969 w 1689586"/>
              <a:gd name="connsiteY57" fmla="*/ 531885 h 626150"/>
              <a:gd name="connsiteX58" fmla="*/ 1262103 w 1689586"/>
              <a:gd name="connsiteY58" fmla="*/ 531885 h 626150"/>
              <a:gd name="connsiteX59" fmla="*/ 1262103 w 1689586"/>
              <a:gd name="connsiteY59" fmla="*/ 473674 h 626150"/>
              <a:gd name="connsiteX60" fmla="*/ 1285065 w 1689586"/>
              <a:gd name="connsiteY60" fmla="*/ 473674 h 626150"/>
              <a:gd name="connsiteX61" fmla="*/ 1285065 w 1689586"/>
              <a:gd name="connsiteY61" fmla="*/ 581099 h 626150"/>
              <a:gd name="connsiteX62" fmla="*/ 1264856 w 1689586"/>
              <a:gd name="connsiteY62" fmla="*/ 581099 h 626150"/>
              <a:gd name="connsiteX63" fmla="*/ 1263782 w 1689586"/>
              <a:gd name="connsiteY63" fmla="*/ 563709 h 626150"/>
              <a:gd name="connsiteX64" fmla="*/ 1248743 w 1689586"/>
              <a:gd name="connsiteY64" fmla="*/ 578547 h 626150"/>
              <a:gd name="connsiteX65" fmla="*/ 1226385 w 1689586"/>
              <a:gd name="connsiteY65" fmla="*/ 583247 h 626150"/>
              <a:gd name="connsiteX66" fmla="*/ 1206914 w 1689586"/>
              <a:gd name="connsiteY66" fmla="*/ 579353 h 626150"/>
              <a:gd name="connsiteX67" fmla="*/ 1192613 w 1689586"/>
              <a:gd name="connsiteY67" fmla="*/ 566865 h 626150"/>
              <a:gd name="connsiteX68" fmla="*/ 1187242 w 1689586"/>
              <a:gd name="connsiteY68" fmla="*/ 544507 h 626150"/>
              <a:gd name="connsiteX69" fmla="*/ 885379 w 1689586"/>
              <a:gd name="connsiteY69" fmla="*/ 473607 h 626150"/>
              <a:gd name="connsiteX70" fmla="*/ 908341 w 1689586"/>
              <a:gd name="connsiteY70" fmla="*/ 473607 h 626150"/>
              <a:gd name="connsiteX71" fmla="*/ 908341 w 1689586"/>
              <a:gd name="connsiteY71" fmla="*/ 538733 h 626150"/>
              <a:gd name="connsiteX72" fmla="*/ 914585 w 1689586"/>
              <a:gd name="connsiteY72" fmla="*/ 558808 h 626150"/>
              <a:gd name="connsiteX73" fmla="*/ 931974 w 1689586"/>
              <a:gd name="connsiteY73" fmla="*/ 564314 h 626150"/>
              <a:gd name="connsiteX74" fmla="*/ 942381 w 1689586"/>
              <a:gd name="connsiteY74" fmla="*/ 562501 h 626150"/>
              <a:gd name="connsiteX75" fmla="*/ 951512 w 1689586"/>
              <a:gd name="connsiteY75" fmla="*/ 556727 h 626150"/>
              <a:gd name="connsiteX76" fmla="*/ 957823 w 1689586"/>
              <a:gd name="connsiteY76" fmla="*/ 546521 h 626150"/>
              <a:gd name="connsiteX77" fmla="*/ 960106 w 1689586"/>
              <a:gd name="connsiteY77" fmla="*/ 531885 h 626150"/>
              <a:gd name="connsiteX78" fmla="*/ 960241 w 1689586"/>
              <a:gd name="connsiteY78" fmla="*/ 531885 h 626150"/>
              <a:gd name="connsiteX79" fmla="*/ 960241 w 1689586"/>
              <a:gd name="connsiteY79" fmla="*/ 473674 h 626150"/>
              <a:gd name="connsiteX80" fmla="*/ 983202 w 1689586"/>
              <a:gd name="connsiteY80" fmla="*/ 473674 h 626150"/>
              <a:gd name="connsiteX81" fmla="*/ 983202 w 1689586"/>
              <a:gd name="connsiteY81" fmla="*/ 581099 h 626150"/>
              <a:gd name="connsiteX82" fmla="*/ 962993 w 1689586"/>
              <a:gd name="connsiteY82" fmla="*/ 581099 h 626150"/>
              <a:gd name="connsiteX83" fmla="*/ 961919 w 1689586"/>
              <a:gd name="connsiteY83" fmla="*/ 563709 h 626150"/>
              <a:gd name="connsiteX84" fmla="*/ 946880 w 1689586"/>
              <a:gd name="connsiteY84" fmla="*/ 578547 h 626150"/>
              <a:gd name="connsiteX85" fmla="*/ 924522 w 1689586"/>
              <a:gd name="connsiteY85" fmla="*/ 583247 h 626150"/>
              <a:gd name="connsiteX86" fmla="*/ 905051 w 1689586"/>
              <a:gd name="connsiteY86" fmla="*/ 579353 h 626150"/>
              <a:gd name="connsiteX87" fmla="*/ 890750 w 1689586"/>
              <a:gd name="connsiteY87" fmla="*/ 566865 h 626150"/>
              <a:gd name="connsiteX88" fmla="*/ 885379 w 1689586"/>
              <a:gd name="connsiteY88" fmla="*/ 544507 h 626150"/>
              <a:gd name="connsiteX89" fmla="*/ 347569 w 1689586"/>
              <a:gd name="connsiteY89" fmla="*/ 471530 h 626150"/>
              <a:gd name="connsiteX90" fmla="*/ 353963 w 1689586"/>
              <a:gd name="connsiteY90" fmla="*/ 472063 h 626150"/>
              <a:gd name="connsiteX91" fmla="*/ 359334 w 1689586"/>
              <a:gd name="connsiteY91" fmla="*/ 473674 h 626150"/>
              <a:gd name="connsiteX92" fmla="*/ 356112 w 1689586"/>
              <a:gd name="connsiteY92" fmla="*/ 493884 h 626150"/>
              <a:gd name="connsiteX93" fmla="*/ 350875 w 1689586"/>
              <a:gd name="connsiteY93" fmla="*/ 492474 h 626150"/>
              <a:gd name="connsiteX94" fmla="*/ 343019 w 1689586"/>
              <a:gd name="connsiteY94" fmla="*/ 491937 h 626150"/>
              <a:gd name="connsiteX95" fmla="*/ 329927 w 1689586"/>
              <a:gd name="connsiteY95" fmla="*/ 495495 h 626150"/>
              <a:gd name="connsiteX96" fmla="*/ 319319 w 1689586"/>
              <a:gd name="connsiteY96" fmla="*/ 506103 h 626150"/>
              <a:gd name="connsiteX97" fmla="*/ 315156 w 1689586"/>
              <a:gd name="connsiteY97" fmla="*/ 524164 h 626150"/>
              <a:gd name="connsiteX98" fmla="*/ 315156 w 1689586"/>
              <a:gd name="connsiteY98" fmla="*/ 581099 h 626150"/>
              <a:gd name="connsiteX99" fmla="*/ 292194 w 1689586"/>
              <a:gd name="connsiteY99" fmla="*/ 581099 h 626150"/>
              <a:gd name="connsiteX100" fmla="*/ 292194 w 1689586"/>
              <a:gd name="connsiteY100" fmla="*/ 473674 h 626150"/>
              <a:gd name="connsiteX101" fmla="*/ 311732 w 1689586"/>
              <a:gd name="connsiteY101" fmla="*/ 473674 h 626150"/>
              <a:gd name="connsiteX102" fmla="*/ 313880 w 1689586"/>
              <a:gd name="connsiteY102" fmla="*/ 493011 h 626150"/>
              <a:gd name="connsiteX103" fmla="*/ 326637 w 1689586"/>
              <a:gd name="connsiteY103" fmla="*/ 477032 h 626150"/>
              <a:gd name="connsiteX104" fmla="*/ 1094454 w 1689586"/>
              <a:gd name="connsiteY104" fmla="*/ 471526 h 626150"/>
              <a:gd name="connsiteX105" fmla="*/ 1118288 w 1689586"/>
              <a:gd name="connsiteY105" fmla="*/ 478173 h 626150"/>
              <a:gd name="connsiteX106" fmla="*/ 1118221 w 1689586"/>
              <a:gd name="connsiteY106" fmla="*/ 478173 h 626150"/>
              <a:gd name="connsiteX107" fmla="*/ 1135208 w 1689586"/>
              <a:gd name="connsiteY107" fmla="*/ 497174 h 626150"/>
              <a:gd name="connsiteX108" fmla="*/ 1141452 w 1689586"/>
              <a:gd name="connsiteY108" fmla="*/ 527118 h 626150"/>
              <a:gd name="connsiteX109" fmla="*/ 1135141 w 1689586"/>
              <a:gd name="connsiteY109" fmla="*/ 557331 h 626150"/>
              <a:gd name="connsiteX110" fmla="*/ 1117953 w 1689586"/>
              <a:gd name="connsiteY110" fmla="*/ 576533 h 626150"/>
              <a:gd name="connsiteX111" fmla="*/ 1093782 w 1689586"/>
              <a:gd name="connsiteY111" fmla="*/ 583180 h 626150"/>
              <a:gd name="connsiteX112" fmla="*/ 1070350 w 1689586"/>
              <a:gd name="connsiteY112" fmla="*/ 575996 h 626150"/>
              <a:gd name="connsiteX113" fmla="*/ 1059205 w 1689586"/>
              <a:gd name="connsiteY113" fmla="*/ 563240 h 626150"/>
              <a:gd name="connsiteX114" fmla="*/ 1059205 w 1689586"/>
              <a:gd name="connsiteY114" fmla="*/ 626150 h 626150"/>
              <a:gd name="connsiteX115" fmla="*/ 1036243 w 1689586"/>
              <a:gd name="connsiteY115" fmla="*/ 626150 h 626150"/>
              <a:gd name="connsiteX116" fmla="*/ 1036243 w 1689586"/>
              <a:gd name="connsiteY116" fmla="*/ 473607 h 626150"/>
              <a:gd name="connsiteX117" fmla="*/ 1056654 w 1689586"/>
              <a:gd name="connsiteY117" fmla="*/ 473607 h 626150"/>
              <a:gd name="connsiteX118" fmla="*/ 1057795 w 1689586"/>
              <a:gd name="connsiteY118" fmla="*/ 494085 h 626150"/>
              <a:gd name="connsiteX119" fmla="*/ 1063301 w 1689586"/>
              <a:gd name="connsiteY119" fmla="*/ 485223 h 626150"/>
              <a:gd name="connsiteX120" fmla="*/ 1076729 w 1689586"/>
              <a:gd name="connsiteY120" fmla="*/ 475152 h 626150"/>
              <a:gd name="connsiteX121" fmla="*/ 1094454 w 1689586"/>
              <a:gd name="connsiteY121" fmla="*/ 471526 h 626150"/>
              <a:gd name="connsiteX122" fmla="*/ 787421 w 1689586"/>
              <a:gd name="connsiteY122" fmla="*/ 471526 h 626150"/>
              <a:gd name="connsiteX123" fmla="*/ 810182 w 1689586"/>
              <a:gd name="connsiteY123" fmla="*/ 475689 h 626150"/>
              <a:gd name="connsiteX124" fmla="*/ 825758 w 1689586"/>
              <a:gd name="connsiteY124" fmla="*/ 488244 h 626150"/>
              <a:gd name="connsiteX125" fmla="*/ 831465 w 1689586"/>
              <a:gd name="connsiteY125" fmla="*/ 509729 h 626150"/>
              <a:gd name="connsiteX126" fmla="*/ 831465 w 1689586"/>
              <a:gd name="connsiteY126" fmla="*/ 557667 h 626150"/>
              <a:gd name="connsiteX127" fmla="*/ 831465 w 1689586"/>
              <a:gd name="connsiteY127" fmla="*/ 557734 h 626150"/>
              <a:gd name="connsiteX128" fmla="*/ 839388 w 1689586"/>
              <a:gd name="connsiteY128" fmla="*/ 565657 h 626150"/>
              <a:gd name="connsiteX129" fmla="*/ 846908 w 1689586"/>
              <a:gd name="connsiteY129" fmla="*/ 564582 h 626150"/>
              <a:gd name="connsiteX130" fmla="*/ 845632 w 1689586"/>
              <a:gd name="connsiteY130" fmla="*/ 580495 h 626150"/>
              <a:gd name="connsiteX131" fmla="*/ 833144 w 1689586"/>
              <a:gd name="connsiteY131" fmla="*/ 582845 h 626150"/>
              <a:gd name="connsiteX132" fmla="*/ 820790 w 1689586"/>
              <a:gd name="connsiteY132" fmla="*/ 580360 h 626150"/>
              <a:gd name="connsiteX133" fmla="*/ 812196 w 1689586"/>
              <a:gd name="connsiteY133" fmla="*/ 572841 h 626150"/>
              <a:gd name="connsiteX134" fmla="*/ 809981 w 1689586"/>
              <a:gd name="connsiteY134" fmla="*/ 567537 h 626150"/>
              <a:gd name="connsiteX135" fmla="*/ 805885 w 1689586"/>
              <a:gd name="connsiteY135" fmla="*/ 572438 h 626150"/>
              <a:gd name="connsiteX136" fmla="*/ 791920 w 1689586"/>
              <a:gd name="connsiteY136" fmla="*/ 580629 h 626150"/>
              <a:gd name="connsiteX137" fmla="*/ 775806 w 1689586"/>
              <a:gd name="connsiteY137" fmla="*/ 583315 h 626150"/>
              <a:gd name="connsiteX138" fmla="*/ 757678 w 1689586"/>
              <a:gd name="connsiteY138" fmla="*/ 580092 h 626150"/>
              <a:gd name="connsiteX139" fmla="*/ 744989 w 1689586"/>
              <a:gd name="connsiteY139" fmla="*/ 570289 h 626150"/>
              <a:gd name="connsiteX140" fmla="*/ 740356 w 1689586"/>
              <a:gd name="connsiteY140" fmla="*/ 554041 h 626150"/>
              <a:gd name="connsiteX141" fmla="*/ 748211 w 1689586"/>
              <a:gd name="connsiteY141" fmla="*/ 534302 h 626150"/>
              <a:gd name="connsiteX142" fmla="*/ 770435 w 1689586"/>
              <a:gd name="connsiteY142" fmla="*/ 523761 h 626150"/>
              <a:gd name="connsiteX143" fmla="*/ 808705 w 1689586"/>
              <a:gd name="connsiteY143" fmla="*/ 516241 h 626150"/>
              <a:gd name="connsiteX144" fmla="*/ 808705 w 1689586"/>
              <a:gd name="connsiteY144" fmla="*/ 512146 h 626150"/>
              <a:gd name="connsiteX145" fmla="*/ 802797 w 1689586"/>
              <a:gd name="connsiteY145" fmla="*/ 495495 h 626150"/>
              <a:gd name="connsiteX146" fmla="*/ 786549 w 1689586"/>
              <a:gd name="connsiteY146" fmla="*/ 489587 h 626150"/>
              <a:gd name="connsiteX147" fmla="*/ 770032 w 1689586"/>
              <a:gd name="connsiteY147" fmla="*/ 494085 h 626150"/>
              <a:gd name="connsiteX148" fmla="*/ 759961 w 1689586"/>
              <a:gd name="connsiteY148" fmla="*/ 508722 h 626150"/>
              <a:gd name="connsiteX149" fmla="*/ 740625 w 1689586"/>
              <a:gd name="connsiteY149" fmla="*/ 500531 h 626150"/>
              <a:gd name="connsiteX150" fmla="*/ 756604 w 1689586"/>
              <a:gd name="connsiteY150" fmla="*/ 479449 h 626150"/>
              <a:gd name="connsiteX151" fmla="*/ 787421 w 1689586"/>
              <a:gd name="connsiteY151" fmla="*/ 471526 h 626150"/>
              <a:gd name="connsiteX152" fmla="*/ 347518 w 1689586"/>
              <a:gd name="connsiteY152" fmla="*/ 471526 h 626150"/>
              <a:gd name="connsiteX153" fmla="*/ 347585 w 1689586"/>
              <a:gd name="connsiteY153" fmla="*/ 471526 h 626150"/>
              <a:gd name="connsiteX154" fmla="*/ 347569 w 1689586"/>
              <a:gd name="connsiteY154" fmla="*/ 471530 h 626150"/>
              <a:gd name="connsiteX155" fmla="*/ 193363 w 1689586"/>
              <a:gd name="connsiteY155" fmla="*/ 471526 h 626150"/>
              <a:gd name="connsiteX156" fmla="*/ 216124 w 1689586"/>
              <a:gd name="connsiteY156" fmla="*/ 475689 h 626150"/>
              <a:gd name="connsiteX157" fmla="*/ 231700 w 1689586"/>
              <a:gd name="connsiteY157" fmla="*/ 488244 h 626150"/>
              <a:gd name="connsiteX158" fmla="*/ 237407 w 1689586"/>
              <a:gd name="connsiteY158" fmla="*/ 509729 h 626150"/>
              <a:gd name="connsiteX159" fmla="*/ 237407 w 1689586"/>
              <a:gd name="connsiteY159" fmla="*/ 557667 h 626150"/>
              <a:gd name="connsiteX160" fmla="*/ 237407 w 1689586"/>
              <a:gd name="connsiteY160" fmla="*/ 557734 h 626150"/>
              <a:gd name="connsiteX161" fmla="*/ 245330 w 1689586"/>
              <a:gd name="connsiteY161" fmla="*/ 565657 h 626150"/>
              <a:gd name="connsiteX162" fmla="*/ 252850 w 1689586"/>
              <a:gd name="connsiteY162" fmla="*/ 564582 h 626150"/>
              <a:gd name="connsiteX163" fmla="*/ 251574 w 1689586"/>
              <a:gd name="connsiteY163" fmla="*/ 580495 h 626150"/>
              <a:gd name="connsiteX164" fmla="*/ 239086 w 1689586"/>
              <a:gd name="connsiteY164" fmla="*/ 582845 h 626150"/>
              <a:gd name="connsiteX165" fmla="*/ 226732 w 1689586"/>
              <a:gd name="connsiteY165" fmla="*/ 580360 h 626150"/>
              <a:gd name="connsiteX166" fmla="*/ 218138 w 1689586"/>
              <a:gd name="connsiteY166" fmla="*/ 572841 h 626150"/>
              <a:gd name="connsiteX167" fmla="*/ 215923 w 1689586"/>
              <a:gd name="connsiteY167" fmla="*/ 567537 h 626150"/>
              <a:gd name="connsiteX168" fmla="*/ 211827 w 1689586"/>
              <a:gd name="connsiteY168" fmla="*/ 572438 h 626150"/>
              <a:gd name="connsiteX169" fmla="*/ 197862 w 1689586"/>
              <a:gd name="connsiteY169" fmla="*/ 580629 h 626150"/>
              <a:gd name="connsiteX170" fmla="*/ 181748 w 1689586"/>
              <a:gd name="connsiteY170" fmla="*/ 583315 h 626150"/>
              <a:gd name="connsiteX171" fmla="*/ 163620 w 1689586"/>
              <a:gd name="connsiteY171" fmla="*/ 580092 h 626150"/>
              <a:gd name="connsiteX172" fmla="*/ 150931 w 1689586"/>
              <a:gd name="connsiteY172" fmla="*/ 570289 h 626150"/>
              <a:gd name="connsiteX173" fmla="*/ 146298 w 1689586"/>
              <a:gd name="connsiteY173" fmla="*/ 554041 h 626150"/>
              <a:gd name="connsiteX174" fmla="*/ 154153 w 1689586"/>
              <a:gd name="connsiteY174" fmla="*/ 534302 h 626150"/>
              <a:gd name="connsiteX175" fmla="*/ 176377 w 1689586"/>
              <a:gd name="connsiteY175" fmla="*/ 523761 h 626150"/>
              <a:gd name="connsiteX176" fmla="*/ 214647 w 1689586"/>
              <a:gd name="connsiteY176" fmla="*/ 516241 h 626150"/>
              <a:gd name="connsiteX177" fmla="*/ 214647 w 1689586"/>
              <a:gd name="connsiteY177" fmla="*/ 512146 h 626150"/>
              <a:gd name="connsiteX178" fmla="*/ 208738 w 1689586"/>
              <a:gd name="connsiteY178" fmla="*/ 495495 h 626150"/>
              <a:gd name="connsiteX179" fmla="*/ 192491 w 1689586"/>
              <a:gd name="connsiteY179" fmla="*/ 489587 h 626150"/>
              <a:gd name="connsiteX180" fmla="*/ 175974 w 1689586"/>
              <a:gd name="connsiteY180" fmla="*/ 494085 h 626150"/>
              <a:gd name="connsiteX181" fmla="*/ 165903 w 1689586"/>
              <a:gd name="connsiteY181" fmla="*/ 508722 h 626150"/>
              <a:gd name="connsiteX182" fmla="*/ 146567 w 1689586"/>
              <a:gd name="connsiteY182" fmla="*/ 500531 h 626150"/>
              <a:gd name="connsiteX183" fmla="*/ 162546 w 1689586"/>
              <a:gd name="connsiteY183" fmla="*/ 479449 h 626150"/>
              <a:gd name="connsiteX184" fmla="*/ 193363 w 1689586"/>
              <a:gd name="connsiteY184" fmla="*/ 471526 h 626150"/>
              <a:gd name="connsiteX185" fmla="*/ 1395847 w 1689586"/>
              <a:gd name="connsiteY185" fmla="*/ 471459 h 626150"/>
              <a:gd name="connsiteX186" fmla="*/ 1416392 w 1689586"/>
              <a:gd name="connsiteY186" fmla="*/ 475890 h 626150"/>
              <a:gd name="connsiteX187" fmla="*/ 1430894 w 1689586"/>
              <a:gd name="connsiteY187" fmla="*/ 489117 h 626150"/>
              <a:gd name="connsiteX188" fmla="*/ 1436265 w 1689586"/>
              <a:gd name="connsiteY188" fmla="*/ 511475 h 626150"/>
              <a:gd name="connsiteX189" fmla="*/ 1436265 w 1689586"/>
              <a:gd name="connsiteY189" fmla="*/ 581099 h 626150"/>
              <a:gd name="connsiteX190" fmla="*/ 1413303 w 1689586"/>
              <a:gd name="connsiteY190" fmla="*/ 581099 h 626150"/>
              <a:gd name="connsiteX191" fmla="*/ 1413303 w 1689586"/>
              <a:gd name="connsiteY191" fmla="*/ 518591 h 626150"/>
              <a:gd name="connsiteX192" fmla="*/ 1406724 w 1689586"/>
              <a:gd name="connsiteY192" fmla="*/ 496569 h 626150"/>
              <a:gd name="connsiteX193" fmla="*/ 1390274 w 1689586"/>
              <a:gd name="connsiteY193" fmla="*/ 490460 h 626150"/>
              <a:gd name="connsiteX194" fmla="*/ 1376510 w 1689586"/>
              <a:gd name="connsiteY194" fmla="*/ 493817 h 626150"/>
              <a:gd name="connsiteX195" fmla="*/ 1365432 w 1689586"/>
              <a:gd name="connsiteY195" fmla="*/ 504425 h 626150"/>
              <a:gd name="connsiteX196" fmla="*/ 1361001 w 1689586"/>
              <a:gd name="connsiteY196" fmla="*/ 523963 h 626150"/>
              <a:gd name="connsiteX197" fmla="*/ 1361001 w 1689586"/>
              <a:gd name="connsiteY197" fmla="*/ 581099 h 626150"/>
              <a:gd name="connsiteX198" fmla="*/ 1338039 w 1689586"/>
              <a:gd name="connsiteY198" fmla="*/ 581099 h 626150"/>
              <a:gd name="connsiteX199" fmla="*/ 1338039 w 1689586"/>
              <a:gd name="connsiteY199" fmla="*/ 473675 h 626150"/>
              <a:gd name="connsiteX200" fmla="*/ 1358450 w 1689586"/>
              <a:gd name="connsiteY200" fmla="*/ 473675 h 626150"/>
              <a:gd name="connsiteX201" fmla="*/ 1359457 w 1689586"/>
              <a:gd name="connsiteY201" fmla="*/ 492474 h 626150"/>
              <a:gd name="connsiteX202" fmla="*/ 1365634 w 1689586"/>
              <a:gd name="connsiteY202" fmla="*/ 483209 h 626150"/>
              <a:gd name="connsiteX203" fmla="*/ 1379196 w 1689586"/>
              <a:gd name="connsiteY203" fmla="*/ 474279 h 626150"/>
              <a:gd name="connsiteX204" fmla="*/ 1395847 w 1689586"/>
              <a:gd name="connsiteY204" fmla="*/ 471459 h 626150"/>
              <a:gd name="connsiteX205" fmla="*/ 78285 w 1689586"/>
              <a:gd name="connsiteY205" fmla="*/ 439299 h 626150"/>
              <a:gd name="connsiteX206" fmla="*/ 101516 w 1689586"/>
              <a:gd name="connsiteY206" fmla="*/ 439299 h 626150"/>
              <a:gd name="connsiteX207" fmla="*/ 101516 w 1689586"/>
              <a:gd name="connsiteY207" fmla="*/ 530811 h 626150"/>
              <a:gd name="connsiteX208" fmla="*/ 87886 w 1689586"/>
              <a:gd name="connsiteY208" fmla="*/ 569350 h 626150"/>
              <a:gd name="connsiteX209" fmla="*/ 49952 w 1689586"/>
              <a:gd name="connsiteY209" fmla="*/ 583181 h 626150"/>
              <a:gd name="connsiteX210" fmla="*/ 21619 w 1689586"/>
              <a:gd name="connsiteY210" fmla="*/ 576735 h 626150"/>
              <a:gd name="connsiteX211" fmla="*/ 6378 w 1689586"/>
              <a:gd name="connsiteY211" fmla="*/ 558607 h 626150"/>
              <a:gd name="connsiteX212" fmla="*/ 4901 w 1689586"/>
              <a:gd name="connsiteY212" fmla="*/ 531416 h 626150"/>
              <a:gd name="connsiteX213" fmla="*/ 27057 w 1689586"/>
              <a:gd name="connsiteY213" fmla="*/ 527320 h 626150"/>
              <a:gd name="connsiteX214" fmla="*/ 29877 w 1689586"/>
              <a:gd name="connsiteY214" fmla="*/ 554512 h 626150"/>
              <a:gd name="connsiteX215" fmla="*/ 50086 w 1689586"/>
              <a:gd name="connsiteY215" fmla="*/ 563240 h 626150"/>
              <a:gd name="connsiteX216" fmla="*/ 72310 w 1689586"/>
              <a:gd name="connsiteY216" fmla="*/ 553908 h 626150"/>
              <a:gd name="connsiteX217" fmla="*/ 78419 w 1689586"/>
              <a:gd name="connsiteY217" fmla="*/ 526514 h 626150"/>
              <a:gd name="connsiteX218" fmla="*/ 78285 w 1689586"/>
              <a:gd name="connsiteY218" fmla="*/ 526514 h 626150"/>
              <a:gd name="connsiteX219" fmla="*/ 215721 w 1689586"/>
              <a:gd name="connsiteY219" fmla="*/ 430705 h 626150"/>
              <a:gd name="connsiteX220" fmla="*/ 225927 w 1689586"/>
              <a:gd name="connsiteY220" fmla="*/ 434331 h 626150"/>
              <a:gd name="connsiteX221" fmla="*/ 229686 w 1689586"/>
              <a:gd name="connsiteY221" fmla="*/ 444200 h 626150"/>
              <a:gd name="connsiteX222" fmla="*/ 225927 w 1689586"/>
              <a:gd name="connsiteY222" fmla="*/ 454003 h 626150"/>
              <a:gd name="connsiteX223" fmla="*/ 215721 w 1689586"/>
              <a:gd name="connsiteY223" fmla="*/ 457763 h 626150"/>
              <a:gd name="connsiteX224" fmla="*/ 205516 w 1689586"/>
              <a:gd name="connsiteY224" fmla="*/ 454003 h 626150"/>
              <a:gd name="connsiteX225" fmla="*/ 201756 w 1689586"/>
              <a:gd name="connsiteY225" fmla="*/ 444200 h 626150"/>
              <a:gd name="connsiteX226" fmla="*/ 205516 w 1689586"/>
              <a:gd name="connsiteY226" fmla="*/ 434331 h 626150"/>
              <a:gd name="connsiteX227" fmla="*/ 215721 w 1689586"/>
              <a:gd name="connsiteY227" fmla="*/ 430705 h 626150"/>
              <a:gd name="connsiteX228" fmla="*/ 172281 w 1689586"/>
              <a:gd name="connsiteY228" fmla="*/ 430705 h 626150"/>
              <a:gd name="connsiteX229" fmla="*/ 182487 w 1689586"/>
              <a:gd name="connsiteY229" fmla="*/ 434331 h 626150"/>
              <a:gd name="connsiteX230" fmla="*/ 186246 w 1689586"/>
              <a:gd name="connsiteY230" fmla="*/ 444200 h 626150"/>
              <a:gd name="connsiteX231" fmla="*/ 182487 w 1689586"/>
              <a:gd name="connsiteY231" fmla="*/ 454003 h 626150"/>
              <a:gd name="connsiteX232" fmla="*/ 172281 w 1689586"/>
              <a:gd name="connsiteY232" fmla="*/ 457763 h 626150"/>
              <a:gd name="connsiteX233" fmla="*/ 162210 w 1689586"/>
              <a:gd name="connsiteY233" fmla="*/ 454003 h 626150"/>
              <a:gd name="connsiteX234" fmla="*/ 158316 w 1689586"/>
              <a:gd name="connsiteY234" fmla="*/ 444200 h 626150"/>
              <a:gd name="connsiteX235" fmla="*/ 162210 w 1689586"/>
              <a:gd name="connsiteY235" fmla="*/ 434331 h 626150"/>
              <a:gd name="connsiteX236" fmla="*/ 172281 w 1689586"/>
              <a:gd name="connsiteY236" fmla="*/ 430705 h 626150"/>
              <a:gd name="connsiteX237" fmla="*/ 1642251 w 1689586"/>
              <a:gd name="connsiteY237" fmla="*/ 427012 h 626150"/>
              <a:gd name="connsiteX238" fmla="*/ 1653531 w 1689586"/>
              <a:gd name="connsiteY238" fmla="*/ 430638 h 626150"/>
              <a:gd name="connsiteX239" fmla="*/ 1657492 w 1689586"/>
              <a:gd name="connsiteY239" fmla="*/ 441179 h 626150"/>
              <a:gd name="connsiteX240" fmla="*/ 1653531 w 1689586"/>
              <a:gd name="connsiteY240" fmla="*/ 451787 h 626150"/>
              <a:gd name="connsiteX241" fmla="*/ 1642251 w 1689586"/>
              <a:gd name="connsiteY241" fmla="*/ 455547 h 626150"/>
              <a:gd name="connsiteX242" fmla="*/ 1630770 w 1689586"/>
              <a:gd name="connsiteY242" fmla="*/ 451787 h 626150"/>
              <a:gd name="connsiteX243" fmla="*/ 1626809 w 1689586"/>
              <a:gd name="connsiteY243" fmla="*/ 441179 h 626150"/>
              <a:gd name="connsiteX244" fmla="*/ 1630770 w 1689586"/>
              <a:gd name="connsiteY244" fmla="*/ 430638 h 626150"/>
              <a:gd name="connsiteX245" fmla="*/ 1642251 w 1689586"/>
              <a:gd name="connsiteY245" fmla="*/ 427012 h 626150"/>
              <a:gd name="connsiteX246" fmla="*/ 541419 w 1689586"/>
              <a:gd name="connsiteY246" fmla="*/ 427012 h 626150"/>
              <a:gd name="connsiteX247" fmla="*/ 552699 w 1689586"/>
              <a:gd name="connsiteY247" fmla="*/ 430638 h 626150"/>
              <a:gd name="connsiteX248" fmla="*/ 556660 w 1689586"/>
              <a:gd name="connsiteY248" fmla="*/ 441179 h 626150"/>
              <a:gd name="connsiteX249" fmla="*/ 552699 w 1689586"/>
              <a:gd name="connsiteY249" fmla="*/ 451787 h 626150"/>
              <a:gd name="connsiteX250" fmla="*/ 541419 w 1689586"/>
              <a:gd name="connsiteY250" fmla="*/ 455547 h 626150"/>
              <a:gd name="connsiteX251" fmla="*/ 529938 w 1689586"/>
              <a:gd name="connsiteY251" fmla="*/ 451787 h 626150"/>
              <a:gd name="connsiteX252" fmla="*/ 525977 w 1689586"/>
              <a:gd name="connsiteY252" fmla="*/ 441179 h 626150"/>
              <a:gd name="connsiteX253" fmla="*/ 529938 w 1689586"/>
              <a:gd name="connsiteY253" fmla="*/ 430638 h 626150"/>
              <a:gd name="connsiteX254" fmla="*/ 541419 w 1689586"/>
              <a:gd name="connsiteY254" fmla="*/ 427012 h 626150"/>
              <a:gd name="connsiteX255" fmla="*/ 1488232 w 1689586"/>
              <a:gd name="connsiteY255" fmla="*/ 425333 h 626150"/>
              <a:gd name="connsiteX256" fmla="*/ 1511194 w 1689586"/>
              <a:gd name="connsiteY256" fmla="*/ 425333 h 626150"/>
              <a:gd name="connsiteX257" fmla="*/ 1511194 w 1689586"/>
              <a:gd name="connsiteY257" fmla="*/ 526245 h 626150"/>
              <a:gd name="connsiteX258" fmla="*/ 1562355 w 1689586"/>
              <a:gd name="connsiteY258" fmla="*/ 473674 h 626150"/>
              <a:gd name="connsiteX259" fmla="*/ 1589614 w 1689586"/>
              <a:gd name="connsiteY259" fmla="*/ 473674 h 626150"/>
              <a:gd name="connsiteX260" fmla="*/ 1548524 w 1689586"/>
              <a:gd name="connsiteY260" fmla="*/ 515704 h 626150"/>
              <a:gd name="connsiteX261" fmla="*/ 1592232 w 1689586"/>
              <a:gd name="connsiteY261" fmla="*/ 581099 h 626150"/>
              <a:gd name="connsiteX262" fmla="*/ 1565578 w 1689586"/>
              <a:gd name="connsiteY262" fmla="*/ 581099 h 626150"/>
              <a:gd name="connsiteX263" fmla="*/ 1532410 w 1689586"/>
              <a:gd name="connsiteY263" fmla="*/ 530609 h 626150"/>
              <a:gd name="connsiteX264" fmla="*/ 1511194 w 1689586"/>
              <a:gd name="connsiteY264" fmla="*/ 552631 h 626150"/>
              <a:gd name="connsiteX265" fmla="*/ 1511194 w 1689586"/>
              <a:gd name="connsiteY265" fmla="*/ 581099 h 626150"/>
              <a:gd name="connsiteX266" fmla="*/ 1488232 w 1689586"/>
              <a:gd name="connsiteY266" fmla="*/ 581099 h 626150"/>
              <a:gd name="connsiteX267" fmla="*/ 605874 w 1689586"/>
              <a:gd name="connsiteY267" fmla="*/ 425333 h 626150"/>
              <a:gd name="connsiteX268" fmla="*/ 628836 w 1689586"/>
              <a:gd name="connsiteY268" fmla="*/ 425333 h 626150"/>
              <a:gd name="connsiteX269" fmla="*/ 628836 w 1689586"/>
              <a:gd name="connsiteY269" fmla="*/ 526245 h 626150"/>
              <a:gd name="connsiteX270" fmla="*/ 679997 w 1689586"/>
              <a:gd name="connsiteY270" fmla="*/ 473674 h 626150"/>
              <a:gd name="connsiteX271" fmla="*/ 707256 w 1689586"/>
              <a:gd name="connsiteY271" fmla="*/ 473674 h 626150"/>
              <a:gd name="connsiteX272" fmla="*/ 666099 w 1689586"/>
              <a:gd name="connsiteY272" fmla="*/ 515704 h 626150"/>
              <a:gd name="connsiteX273" fmla="*/ 709807 w 1689586"/>
              <a:gd name="connsiteY273" fmla="*/ 581099 h 626150"/>
              <a:gd name="connsiteX274" fmla="*/ 683220 w 1689586"/>
              <a:gd name="connsiteY274" fmla="*/ 581099 h 626150"/>
              <a:gd name="connsiteX275" fmla="*/ 650052 w 1689586"/>
              <a:gd name="connsiteY275" fmla="*/ 530609 h 626150"/>
              <a:gd name="connsiteX276" fmla="*/ 628836 w 1689586"/>
              <a:gd name="connsiteY276" fmla="*/ 552631 h 626150"/>
              <a:gd name="connsiteX277" fmla="*/ 628836 w 1689586"/>
              <a:gd name="connsiteY277" fmla="*/ 581099 h 626150"/>
              <a:gd name="connsiteX278" fmla="*/ 605874 w 1689586"/>
              <a:gd name="connsiteY278" fmla="*/ 581099 h 626150"/>
              <a:gd name="connsiteX279" fmla="*/ 451317 w 1689586"/>
              <a:gd name="connsiteY279" fmla="*/ 85402 h 626150"/>
              <a:gd name="connsiteX280" fmla="*/ 424259 w 1689586"/>
              <a:gd name="connsiteY280" fmla="*/ 93929 h 626150"/>
              <a:gd name="connsiteX281" fmla="*/ 408615 w 1689586"/>
              <a:gd name="connsiteY281" fmla="*/ 120047 h 626150"/>
              <a:gd name="connsiteX282" fmla="*/ 403513 w 1689586"/>
              <a:gd name="connsiteY282" fmla="*/ 165904 h 626150"/>
              <a:gd name="connsiteX283" fmla="*/ 408615 w 1689586"/>
              <a:gd name="connsiteY283" fmla="*/ 211492 h 626150"/>
              <a:gd name="connsiteX284" fmla="*/ 424259 w 1689586"/>
              <a:gd name="connsiteY284" fmla="*/ 237811 h 626150"/>
              <a:gd name="connsiteX285" fmla="*/ 451317 w 1689586"/>
              <a:gd name="connsiteY285" fmla="*/ 246338 h 626150"/>
              <a:gd name="connsiteX286" fmla="*/ 478374 w 1689586"/>
              <a:gd name="connsiteY286" fmla="*/ 237811 h 626150"/>
              <a:gd name="connsiteX287" fmla="*/ 493749 w 1689586"/>
              <a:gd name="connsiteY287" fmla="*/ 211492 h 626150"/>
              <a:gd name="connsiteX288" fmla="*/ 498650 w 1689586"/>
              <a:gd name="connsiteY288" fmla="*/ 165904 h 626150"/>
              <a:gd name="connsiteX289" fmla="*/ 493749 w 1689586"/>
              <a:gd name="connsiteY289" fmla="*/ 120047 h 626150"/>
              <a:gd name="connsiteX290" fmla="*/ 478374 w 1689586"/>
              <a:gd name="connsiteY290" fmla="*/ 93929 h 626150"/>
              <a:gd name="connsiteX291" fmla="*/ 451317 w 1689586"/>
              <a:gd name="connsiteY291" fmla="*/ 85402 h 626150"/>
              <a:gd name="connsiteX292" fmla="*/ 1515894 w 1689586"/>
              <a:gd name="connsiteY292" fmla="*/ 82918 h 626150"/>
              <a:gd name="connsiteX293" fmla="*/ 1489038 w 1689586"/>
              <a:gd name="connsiteY293" fmla="*/ 194640 h 626150"/>
              <a:gd name="connsiteX294" fmla="*/ 1542213 w 1689586"/>
              <a:gd name="connsiteY294" fmla="*/ 194640 h 626150"/>
              <a:gd name="connsiteX295" fmla="*/ 1448082 w 1689586"/>
              <a:gd name="connsiteY295" fmla="*/ 4901 h 626150"/>
              <a:gd name="connsiteX296" fmla="*/ 1584713 w 1689586"/>
              <a:gd name="connsiteY296" fmla="*/ 4901 h 626150"/>
              <a:gd name="connsiteX297" fmla="*/ 1689586 w 1689586"/>
              <a:gd name="connsiteY297" fmla="*/ 326906 h 626150"/>
              <a:gd name="connsiteX298" fmla="*/ 1573433 w 1689586"/>
              <a:gd name="connsiteY298" fmla="*/ 326906 h 626150"/>
              <a:gd name="connsiteX299" fmla="*/ 1558797 w 1689586"/>
              <a:gd name="connsiteY299" fmla="*/ 265405 h 626150"/>
              <a:gd name="connsiteX300" fmla="*/ 1471984 w 1689586"/>
              <a:gd name="connsiteY300" fmla="*/ 265405 h 626150"/>
              <a:gd name="connsiteX301" fmla="*/ 1456878 w 1689586"/>
              <a:gd name="connsiteY301" fmla="*/ 326906 h 626150"/>
              <a:gd name="connsiteX302" fmla="*/ 1343679 w 1689586"/>
              <a:gd name="connsiteY302" fmla="*/ 326906 h 626150"/>
              <a:gd name="connsiteX303" fmla="*/ 1205638 w 1689586"/>
              <a:gd name="connsiteY303" fmla="*/ 4901 h 626150"/>
              <a:gd name="connsiteX304" fmla="*/ 1319307 w 1689586"/>
              <a:gd name="connsiteY304" fmla="*/ 4901 h 626150"/>
              <a:gd name="connsiteX305" fmla="*/ 1319307 w 1689586"/>
              <a:gd name="connsiteY305" fmla="*/ 194237 h 626150"/>
              <a:gd name="connsiteX306" fmla="*/ 1280298 w 1689586"/>
              <a:gd name="connsiteY306" fmla="*/ 295686 h 626150"/>
              <a:gd name="connsiteX307" fmla="*/ 1167570 w 1689586"/>
              <a:gd name="connsiteY307" fmla="*/ 331807 h 626150"/>
              <a:gd name="connsiteX308" fmla="*/ 1080959 w 1689586"/>
              <a:gd name="connsiteY308" fmla="*/ 312807 h 626150"/>
              <a:gd name="connsiteX309" fmla="*/ 1036579 w 1689586"/>
              <a:gd name="connsiteY309" fmla="*/ 260571 h 626150"/>
              <a:gd name="connsiteX310" fmla="*/ 1030939 w 1689586"/>
              <a:gd name="connsiteY310" fmla="*/ 185441 h 626150"/>
              <a:gd name="connsiteX311" fmla="*/ 1143668 w 1689586"/>
              <a:gd name="connsiteY311" fmla="*/ 166441 h 626150"/>
              <a:gd name="connsiteX312" fmla="*/ 1145346 w 1689586"/>
              <a:gd name="connsiteY312" fmla="*/ 229351 h 626150"/>
              <a:gd name="connsiteX313" fmla="*/ 1173411 w 1689586"/>
              <a:gd name="connsiteY313" fmla="*/ 246405 h 626150"/>
              <a:gd name="connsiteX314" fmla="*/ 1197783 w 1689586"/>
              <a:gd name="connsiteY314" fmla="*/ 232238 h 626150"/>
              <a:gd name="connsiteX315" fmla="*/ 1205571 w 1689586"/>
              <a:gd name="connsiteY315" fmla="*/ 185911 h 626150"/>
              <a:gd name="connsiteX316" fmla="*/ 1205638 w 1689586"/>
              <a:gd name="connsiteY316" fmla="*/ 185911 h 626150"/>
              <a:gd name="connsiteX317" fmla="*/ 665494 w 1689586"/>
              <a:gd name="connsiteY317" fmla="*/ 4901 h 626150"/>
              <a:gd name="connsiteX318" fmla="*/ 779163 w 1689586"/>
              <a:gd name="connsiteY318" fmla="*/ 4901 h 626150"/>
              <a:gd name="connsiteX319" fmla="*/ 779163 w 1689586"/>
              <a:gd name="connsiteY319" fmla="*/ 123471 h 626150"/>
              <a:gd name="connsiteX320" fmla="*/ 867452 w 1689586"/>
              <a:gd name="connsiteY320" fmla="*/ 123471 h 626150"/>
              <a:gd name="connsiteX321" fmla="*/ 867452 w 1689586"/>
              <a:gd name="connsiteY321" fmla="*/ 4901 h 626150"/>
              <a:gd name="connsiteX322" fmla="*/ 981188 w 1689586"/>
              <a:gd name="connsiteY322" fmla="*/ 4901 h 626150"/>
              <a:gd name="connsiteX323" fmla="*/ 981188 w 1689586"/>
              <a:gd name="connsiteY323" fmla="*/ 326906 h 626150"/>
              <a:gd name="connsiteX324" fmla="*/ 867452 w 1689586"/>
              <a:gd name="connsiteY324" fmla="*/ 326906 h 626150"/>
              <a:gd name="connsiteX325" fmla="*/ 867452 w 1689586"/>
              <a:gd name="connsiteY325" fmla="*/ 206859 h 626150"/>
              <a:gd name="connsiteX326" fmla="*/ 779163 w 1689586"/>
              <a:gd name="connsiteY326" fmla="*/ 206859 h 626150"/>
              <a:gd name="connsiteX327" fmla="*/ 779163 w 1689586"/>
              <a:gd name="connsiteY327" fmla="*/ 326906 h 626150"/>
              <a:gd name="connsiteX328" fmla="*/ 665494 w 1689586"/>
              <a:gd name="connsiteY328" fmla="*/ 326906 h 626150"/>
              <a:gd name="connsiteX329" fmla="*/ 0 w 1689586"/>
              <a:gd name="connsiteY329" fmla="*/ 4901 h 626150"/>
              <a:gd name="connsiteX330" fmla="*/ 113669 w 1689586"/>
              <a:gd name="connsiteY330" fmla="*/ 4901 h 626150"/>
              <a:gd name="connsiteX331" fmla="*/ 113669 w 1689586"/>
              <a:gd name="connsiteY331" fmla="*/ 243451 h 626150"/>
              <a:gd name="connsiteX332" fmla="*/ 259564 w 1689586"/>
              <a:gd name="connsiteY332" fmla="*/ 243451 h 626150"/>
              <a:gd name="connsiteX333" fmla="*/ 259564 w 1689586"/>
              <a:gd name="connsiteY333" fmla="*/ 326906 h 626150"/>
              <a:gd name="connsiteX334" fmla="*/ 0 w 1689586"/>
              <a:gd name="connsiteY334" fmla="*/ 326906 h 626150"/>
              <a:gd name="connsiteX335" fmla="*/ 451317 w 1689586"/>
              <a:gd name="connsiteY335" fmla="*/ 0 h 626150"/>
              <a:gd name="connsiteX336" fmla="*/ 539136 w 1689586"/>
              <a:gd name="connsiteY336" fmla="*/ 19538 h 626150"/>
              <a:gd name="connsiteX337" fmla="*/ 595265 w 1689586"/>
              <a:gd name="connsiteY337" fmla="*/ 76137 h 626150"/>
              <a:gd name="connsiteX338" fmla="*/ 614803 w 1689586"/>
              <a:gd name="connsiteY338" fmla="*/ 165904 h 626150"/>
              <a:gd name="connsiteX339" fmla="*/ 595265 w 1689586"/>
              <a:gd name="connsiteY339" fmla="*/ 255670 h 626150"/>
              <a:gd name="connsiteX340" fmla="*/ 539136 w 1689586"/>
              <a:gd name="connsiteY340" fmla="*/ 312270 h 626150"/>
              <a:gd name="connsiteX341" fmla="*/ 451317 w 1689586"/>
              <a:gd name="connsiteY341" fmla="*/ 331807 h 626150"/>
              <a:gd name="connsiteX342" fmla="*/ 363766 w 1689586"/>
              <a:gd name="connsiteY342" fmla="*/ 312270 h 626150"/>
              <a:gd name="connsiteX343" fmla="*/ 307166 w 1689586"/>
              <a:gd name="connsiteY343" fmla="*/ 255670 h 626150"/>
              <a:gd name="connsiteX344" fmla="*/ 287427 w 1689586"/>
              <a:gd name="connsiteY344" fmla="*/ 165904 h 626150"/>
              <a:gd name="connsiteX345" fmla="*/ 307166 w 1689586"/>
              <a:gd name="connsiteY345" fmla="*/ 76137 h 626150"/>
              <a:gd name="connsiteX346" fmla="*/ 363766 w 1689586"/>
              <a:gd name="connsiteY346" fmla="*/ 19538 h 626150"/>
              <a:gd name="connsiteX347" fmla="*/ 451317 w 1689586"/>
              <a:gd name="connsiteY347" fmla="*/ 0 h 626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</a:cxnLst>
            <a:rect l="l" t="t" r="r" b="b"/>
            <a:pathLst>
              <a:path w="1689586" h="626150">
                <a:moveTo>
                  <a:pt x="808705" y="532221"/>
                </a:moveTo>
                <a:lnTo>
                  <a:pt x="781647" y="537793"/>
                </a:lnTo>
                <a:cubicBezTo>
                  <a:pt x="775605" y="538935"/>
                  <a:pt x="771106" y="540613"/>
                  <a:pt x="768085" y="542762"/>
                </a:cubicBezTo>
                <a:cubicBezTo>
                  <a:pt x="765064" y="544910"/>
                  <a:pt x="763587" y="548267"/>
                  <a:pt x="763587" y="552229"/>
                </a:cubicBezTo>
                <a:cubicBezTo>
                  <a:pt x="763587" y="556190"/>
                  <a:pt x="765131" y="559413"/>
                  <a:pt x="768219" y="561763"/>
                </a:cubicBezTo>
                <a:cubicBezTo>
                  <a:pt x="771308" y="564112"/>
                  <a:pt x="775403" y="565321"/>
                  <a:pt x="780573" y="565321"/>
                </a:cubicBezTo>
                <a:cubicBezTo>
                  <a:pt x="784132" y="565321"/>
                  <a:pt x="787623" y="564918"/>
                  <a:pt x="790980" y="564045"/>
                </a:cubicBezTo>
                <a:cubicBezTo>
                  <a:pt x="794337" y="563240"/>
                  <a:pt x="797358" y="561830"/>
                  <a:pt x="800111" y="559883"/>
                </a:cubicBezTo>
                <a:cubicBezTo>
                  <a:pt x="802797" y="557936"/>
                  <a:pt x="804945" y="555451"/>
                  <a:pt x="806422" y="552363"/>
                </a:cubicBezTo>
                <a:lnTo>
                  <a:pt x="806422" y="552296"/>
                </a:lnTo>
                <a:cubicBezTo>
                  <a:pt x="807966" y="549207"/>
                  <a:pt x="808705" y="545515"/>
                  <a:pt x="808705" y="541218"/>
                </a:cubicBezTo>
                <a:close/>
                <a:moveTo>
                  <a:pt x="214647" y="532221"/>
                </a:moveTo>
                <a:lnTo>
                  <a:pt x="187589" y="537793"/>
                </a:lnTo>
                <a:cubicBezTo>
                  <a:pt x="181547" y="538935"/>
                  <a:pt x="177048" y="540613"/>
                  <a:pt x="174027" y="542762"/>
                </a:cubicBezTo>
                <a:cubicBezTo>
                  <a:pt x="171006" y="544910"/>
                  <a:pt x="169529" y="548267"/>
                  <a:pt x="169529" y="552229"/>
                </a:cubicBezTo>
                <a:cubicBezTo>
                  <a:pt x="169529" y="556190"/>
                  <a:pt x="171073" y="559413"/>
                  <a:pt x="174161" y="561763"/>
                </a:cubicBezTo>
                <a:cubicBezTo>
                  <a:pt x="177250" y="564112"/>
                  <a:pt x="181345" y="565321"/>
                  <a:pt x="186515" y="565321"/>
                </a:cubicBezTo>
                <a:cubicBezTo>
                  <a:pt x="190073" y="565321"/>
                  <a:pt x="193565" y="564918"/>
                  <a:pt x="196922" y="564045"/>
                </a:cubicBezTo>
                <a:cubicBezTo>
                  <a:pt x="200279" y="563240"/>
                  <a:pt x="203300" y="561830"/>
                  <a:pt x="206053" y="559883"/>
                </a:cubicBezTo>
                <a:cubicBezTo>
                  <a:pt x="208738" y="557936"/>
                  <a:pt x="210887" y="555451"/>
                  <a:pt x="212364" y="552363"/>
                </a:cubicBezTo>
                <a:lnTo>
                  <a:pt x="212364" y="552296"/>
                </a:lnTo>
                <a:cubicBezTo>
                  <a:pt x="213908" y="549207"/>
                  <a:pt x="214647" y="545515"/>
                  <a:pt x="214647" y="541218"/>
                </a:cubicBezTo>
                <a:close/>
                <a:moveTo>
                  <a:pt x="1089217" y="489990"/>
                </a:moveTo>
                <a:cubicBezTo>
                  <a:pt x="1083241" y="489990"/>
                  <a:pt x="1077937" y="491534"/>
                  <a:pt x="1073439" y="494622"/>
                </a:cubicBezTo>
                <a:cubicBezTo>
                  <a:pt x="1068940" y="497711"/>
                  <a:pt x="1065382" y="502008"/>
                  <a:pt x="1062898" y="507513"/>
                </a:cubicBezTo>
                <a:cubicBezTo>
                  <a:pt x="1060414" y="513019"/>
                  <a:pt x="1059138" y="519800"/>
                  <a:pt x="1059138" y="527387"/>
                </a:cubicBezTo>
                <a:cubicBezTo>
                  <a:pt x="1059138" y="534974"/>
                  <a:pt x="1060346" y="541553"/>
                  <a:pt x="1062763" y="547126"/>
                </a:cubicBezTo>
                <a:cubicBezTo>
                  <a:pt x="1065248" y="552699"/>
                  <a:pt x="1068672" y="556996"/>
                  <a:pt x="1073103" y="560017"/>
                </a:cubicBezTo>
                <a:cubicBezTo>
                  <a:pt x="1077534" y="563038"/>
                  <a:pt x="1082771" y="564515"/>
                  <a:pt x="1088814" y="564515"/>
                </a:cubicBezTo>
                <a:cubicBezTo>
                  <a:pt x="1098146" y="564515"/>
                  <a:pt x="1105398" y="561225"/>
                  <a:pt x="1110634" y="554646"/>
                </a:cubicBezTo>
                <a:lnTo>
                  <a:pt x="1110567" y="554646"/>
                </a:lnTo>
                <a:cubicBezTo>
                  <a:pt x="1115804" y="548066"/>
                  <a:pt x="1118423" y="539002"/>
                  <a:pt x="1118423" y="527387"/>
                </a:cubicBezTo>
                <a:cubicBezTo>
                  <a:pt x="1118423" y="515771"/>
                  <a:pt x="1115871" y="506640"/>
                  <a:pt x="1110702" y="499993"/>
                </a:cubicBezTo>
                <a:cubicBezTo>
                  <a:pt x="1105532" y="493347"/>
                  <a:pt x="1098348" y="489990"/>
                  <a:pt x="1089217" y="489990"/>
                </a:cubicBezTo>
                <a:close/>
                <a:moveTo>
                  <a:pt x="1630636" y="473674"/>
                </a:moveTo>
                <a:lnTo>
                  <a:pt x="1653598" y="473674"/>
                </a:lnTo>
                <a:lnTo>
                  <a:pt x="1653598" y="581099"/>
                </a:lnTo>
                <a:lnTo>
                  <a:pt x="1630636" y="581099"/>
                </a:lnTo>
                <a:close/>
                <a:moveTo>
                  <a:pt x="529804" y="473674"/>
                </a:moveTo>
                <a:lnTo>
                  <a:pt x="552766" y="473674"/>
                </a:lnTo>
                <a:lnTo>
                  <a:pt x="552766" y="581099"/>
                </a:lnTo>
                <a:lnTo>
                  <a:pt x="529804" y="581099"/>
                </a:lnTo>
                <a:close/>
                <a:moveTo>
                  <a:pt x="382162" y="473674"/>
                </a:moveTo>
                <a:lnTo>
                  <a:pt x="407340" y="473674"/>
                </a:lnTo>
                <a:lnTo>
                  <a:pt x="437821" y="561091"/>
                </a:lnTo>
                <a:lnTo>
                  <a:pt x="468974" y="473674"/>
                </a:lnTo>
                <a:lnTo>
                  <a:pt x="493078" y="473674"/>
                </a:lnTo>
                <a:lnTo>
                  <a:pt x="450309" y="581099"/>
                </a:lnTo>
                <a:lnTo>
                  <a:pt x="425132" y="581099"/>
                </a:lnTo>
                <a:close/>
                <a:moveTo>
                  <a:pt x="1187242" y="473607"/>
                </a:moveTo>
                <a:lnTo>
                  <a:pt x="1210204" y="473607"/>
                </a:lnTo>
                <a:lnTo>
                  <a:pt x="1210204" y="538733"/>
                </a:lnTo>
                <a:cubicBezTo>
                  <a:pt x="1210204" y="548468"/>
                  <a:pt x="1212285" y="555183"/>
                  <a:pt x="1216448" y="558808"/>
                </a:cubicBezTo>
                <a:cubicBezTo>
                  <a:pt x="1220611" y="562501"/>
                  <a:pt x="1226385" y="564314"/>
                  <a:pt x="1233837" y="564314"/>
                </a:cubicBezTo>
                <a:cubicBezTo>
                  <a:pt x="1237396" y="564314"/>
                  <a:pt x="1240887" y="563709"/>
                  <a:pt x="1244244" y="562501"/>
                </a:cubicBezTo>
                <a:cubicBezTo>
                  <a:pt x="1247601" y="561292"/>
                  <a:pt x="1250622" y="559412"/>
                  <a:pt x="1253375" y="556727"/>
                </a:cubicBezTo>
                <a:cubicBezTo>
                  <a:pt x="1256061" y="554041"/>
                  <a:pt x="1258209" y="550684"/>
                  <a:pt x="1259686" y="546521"/>
                </a:cubicBezTo>
                <a:cubicBezTo>
                  <a:pt x="1261231" y="542359"/>
                  <a:pt x="1261969" y="537457"/>
                  <a:pt x="1261969" y="531885"/>
                </a:cubicBezTo>
                <a:lnTo>
                  <a:pt x="1262103" y="531885"/>
                </a:lnTo>
                <a:lnTo>
                  <a:pt x="1262103" y="473674"/>
                </a:lnTo>
                <a:lnTo>
                  <a:pt x="1285065" y="473674"/>
                </a:lnTo>
                <a:lnTo>
                  <a:pt x="1285065" y="581099"/>
                </a:lnTo>
                <a:lnTo>
                  <a:pt x="1264856" y="581099"/>
                </a:lnTo>
                <a:lnTo>
                  <a:pt x="1263782" y="563709"/>
                </a:lnTo>
                <a:cubicBezTo>
                  <a:pt x="1260022" y="570490"/>
                  <a:pt x="1255054" y="575392"/>
                  <a:pt x="1248743" y="578547"/>
                </a:cubicBezTo>
                <a:cubicBezTo>
                  <a:pt x="1242431" y="581636"/>
                  <a:pt x="1234979" y="583247"/>
                  <a:pt x="1226385" y="583247"/>
                </a:cubicBezTo>
                <a:cubicBezTo>
                  <a:pt x="1219335" y="583247"/>
                  <a:pt x="1212890" y="581904"/>
                  <a:pt x="1206914" y="579353"/>
                </a:cubicBezTo>
                <a:cubicBezTo>
                  <a:pt x="1200939" y="576735"/>
                  <a:pt x="1196172" y="572572"/>
                  <a:pt x="1192613" y="566865"/>
                </a:cubicBezTo>
                <a:cubicBezTo>
                  <a:pt x="1189055" y="561091"/>
                  <a:pt x="1187242" y="553638"/>
                  <a:pt x="1187242" y="544507"/>
                </a:cubicBezTo>
                <a:close/>
                <a:moveTo>
                  <a:pt x="885379" y="473607"/>
                </a:moveTo>
                <a:lnTo>
                  <a:pt x="908341" y="473607"/>
                </a:lnTo>
                <a:lnTo>
                  <a:pt x="908341" y="538733"/>
                </a:lnTo>
                <a:cubicBezTo>
                  <a:pt x="908341" y="548468"/>
                  <a:pt x="910422" y="555115"/>
                  <a:pt x="914585" y="558808"/>
                </a:cubicBezTo>
                <a:cubicBezTo>
                  <a:pt x="918748" y="562501"/>
                  <a:pt x="924522" y="564314"/>
                  <a:pt x="931974" y="564314"/>
                </a:cubicBezTo>
                <a:cubicBezTo>
                  <a:pt x="935533" y="564314"/>
                  <a:pt x="939024" y="563709"/>
                  <a:pt x="942381" y="562501"/>
                </a:cubicBezTo>
                <a:cubicBezTo>
                  <a:pt x="945738" y="561292"/>
                  <a:pt x="948759" y="559412"/>
                  <a:pt x="951512" y="556727"/>
                </a:cubicBezTo>
                <a:cubicBezTo>
                  <a:pt x="954198" y="554041"/>
                  <a:pt x="956346" y="550684"/>
                  <a:pt x="957823" y="546521"/>
                </a:cubicBezTo>
                <a:cubicBezTo>
                  <a:pt x="959368" y="542359"/>
                  <a:pt x="960106" y="537457"/>
                  <a:pt x="960106" y="531885"/>
                </a:cubicBezTo>
                <a:lnTo>
                  <a:pt x="960241" y="531885"/>
                </a:lnTo>
                <a:lnTo>
                  <a:pt x="960241" y="473674"/>
                </a:lnTo>
                <a:lnTo>
                  <a:pt x="983202" y="473674"/>
                </a:lnTo>
                <a:lnTo>
                  <a:pt x="983202" y="581099"/>
                </a:lnTo>
                <a:lnTo>
                  <a:pt x="962993" y="581099"/>
                </a:lnTo>
                <a:lnTo>
                  <a:pt x="961919" y="563709"/>
                </a:lnTo>
                <a:cubicBezTo>
                  <a:pt x="958159" y="570490"/>
                  <a:pt x="953191" y="575392"/>
                  <a:pt x="946880" y="578547"/>
                </a:cubicBezTo>
                <a:cubicBezTo>
                  <a:pt x="940568" y="581636"/>
                  <a:pt x="933116" y="583247"/>
                  <a:pt x="924522" y="583247"/>
                </a:cubicBezTo>
                <a:cubicBezTo>
                  <a:pt x="917472" y="583247"/>
                  <a:pt x="911027" y="581904"/>
                  <a:pt x="905051" y="579353"/>
                </a:cubicBezTo>
                <a:cubicBezTo>
                  <a:pt x="899076" y="576735"/>
                  <a:pt x="894309" y="572572"/>
                  <a:pt x="890750" y="566865"/>
                </a:cubicBezTo>
                <a:cubicBezTo>
                  <a:pt x="887192" y="561091"/>
                  <a:pt x="885379" y="553638"/>
                  <a:pt x="885379" y="544507"/>
                </a:cubicBezTo>
                <a:close/>
                <a:moveTo>
                  <a:pt x="347569" y="471530"/>
                </a:moveTo>
                <a:lnTo>
                  <a:pt x="353963" y="472063"/>
                </a:lnTo>
                <a:cubicBezTo>
                  <a:pt x="356112" y="472399"/>
                  <a:pt x="357924" y="472936"/>
                  <a:pt x="359334" y="473674"/>
                </a:cubicBezTo>
                <a:lnTo>
                  <a:pt x="356112" y="493884"/>
                </a:lnTo>
                <a:cubicBezTo>
                  <a:pt x="354567" y="493279"/>
                  <a:pt x="352822" y="492809"/>
                  <a:pt x="350875" y="492474"/>
                </a:cubicBezTo>
                <a:cubicBezTo>
                  <a:pt x="348928" y="492138"/>
                  <a:pt x="346309" y="491937"/>
                  <a:pt x="343019" y="491937"/>
                </a:cubicBezTo>
                <a:cubicBezTo>
                  <a:pt x="338588" y="491937"/>
                  <a:pt x="334224" y="493145"/>
                  <a:pt x="329927" y="495495"/>
                </a:cubicBezTo>
                <a:cubicBezTo>
                  <a:pt x="325630" y="497845"/>
                  <a:pt x="322139" y="501403"/>
                  <a:pt x="319319" y="506103"/>
                </a:cubicBezTo>
                <a:cubicBezTo>
                  <a:pt x="316566" y="510870"/>
                  <a:pt x="315156" y="516846"/>
                  <a:pt x="315156" y="524164"/>
                </a:cubicBezTo>
                <a:lnTo>
                  <a:pt x="315156" y="581099"/>
                </a:lnTo>
                <a:lnTo>
                  <a:pt x="292194" y="581099"/>
                </a:lnTo>
                <a:lnTo>
                  <a:pt x="292194" y="473674"/>
                </a:lnTo>
                <a:lnTo>
                  <a:pt x="311732" y="473674"/>
                </a:lnTo>
                <a:lnTo>
                  <a:pt x="313880" y="493011"/>
                </a:lnTo>
                <a:cubicBezTo>
                  <a:pt x="316700" y="486028"/>
                  <a:pt x="320997" y="480657"/>
                  <a:pt x="326637" y="477032"/>
                </a:cubicBezTo>
                <a:close/>
                <a:moveTo>
                  <a:pt x="1094454" y="471526"/>
                </a:moveTo>
                <a:cubicBezTo>
                  <a:pt x="1103182" y="471526"/>
                  <a:pt x="1111105" y="473742"/>
                  <a:pt x="1118288" y="478173"/>
                </a:cubicBezTo>
                <a:lnTo>
                  <a:pt x="1118221" y="478173"/>
                </a:lnTo>
                <a:cubicBezTo>
                  <a:pt x="1125405" y="482604"/>
                  <a:pt x="1131045" y="488915"/>
                  <a:pt x="1135208" y="497174"/>
                </a:cubicBezTo>
                <a:cubicBezTo>
                  <a:pt x="1139371" y="505365"/>
                  <a:pt x="1141452" y="515369"/>
                  <a:pt x="1141452" y="527118"/>
                </a:cubicBezTo>
                <a:cubicBezTo>
                  <a:pt x="1141452" y="538868"/>
                  <a:pt x="1139371" y="548939"/>
                  <a:pt x="1135141" y="557331"/>
                </a:cubicBezTo>
                <a:cubicBezTo>
                  <a:pt x="1130911" y="565657"/>
                  <a:pt x="1125204" y="572102"/>
                  <a:pt x="1117953" y="576533"/>
                </a:cubicBezTo>
                <a:cubicBezTo>
                  <a:pt x="1110702" y="580965"/>
                  <a:pt x="1102980" y="583180"/>
                  <a:pt x="1093782" y="583180"/>
                </a:cubicBezTo>
                <a:cubicBezTo>
                  <a:pt x="1084584" y="583180"/>
                  <a:pt x="1076796" y="580830"/>
                  <a:pt x="1070350" y="575996"/>
                </a:cubicBezTo>
                <a:cubicBezTo>
                  <a:pt x="1065650" y="572438"/>
                  <a:pt x="1061958" y="568208"/>
                  <a:pt x="1059205" y="563240"/>
                </a:cubicBezTo>
                <a:lnTo>
                  <a:pt x="1059205" y="626150"/>
                </a:lnTo>
                <a:lnTo>
                  <a:pt x="1036243" y="626150"/>
                </a:lnTo>
                <a:lnTo>
                  <a:pt x="1036243" y="473607"/>
                </a:lnTo>
                <a:lnTo>
                  <a:pt x="1056654" y="473607"/>
                </a:lnTo>
                <a:lnTo>
                  <a:pt x="1057795" y="494085"/>
                </a:lnTo>
                <a:cubicBezTo>
                  <a:pt x="1059339" y="490930"/>
                  <a:pt x="1061085" y="487908"/>
                  <a:pt x="1063301" y="485223"/>
                </a:cubicBezTo>
                <a:cubicBezTo>
                  <a:pt x="1066859" y="480926"/>
                  <a:pt x="1071357" y="477569"/>
                  <a:pt x="1076729" y="475152"/>
                </a:cubicBezTo>
                <a:cubicBezTo>
                  <a:pt x="1082100" y="472735"/>
                  <a:pt x="1088008" y="471526"/>
                  <a:pt x="1094454" y="471526"/>
                </a:cubicBezTo>
                <a:close/>
                <a:moveTo>
                  <a:pt x="787421" y="471526"/>
                </a:moveTo>
                <a:cubicBezTo>
                  <a:pt x="796015" y="471526"/>
                  <a:pt x="803602" y="472869"/>
                  <a:pt x="810182" y="475689"/>
                </a:cubicBezTo>
                <a:cubicBezTo>
                  <a:pt x="816762" y="478441"/>
                  <a:pt x="821931" y="482671"/>
                  <a:pt x="825758" y="488244"/>
                </a:cubicBezTo>
                <a:cubicBezTo>
                  <a:pt x="829585" y="493817"/>
                  <a:pt x="831465" y="501001"/>
                  <a:pt x="831465" y="509729"/>
                </a:cubicBezTo>
                <a:lnTo>
                  <a:pt x="831465" y="557667"/>
                </a:lnTo>
                <a:lnTo>
                  <a:pt x="831465" y="557734"/>
                </a:lnTo>
                <a:cubicBezTo>
                  <a:pt x="831465" y="562971"/>
                  <a:pt x="834084" y="565657"/>
                  <a:pt x="839388" y="565657"/>
                </a:cubicBezTo>
                <a:cubicBezTo>
                  <a:pt x="841939" y="565657"/>
                  <a:pt x="844491" y="565321"/>
                  <a:pt x="846908" y="564582"/>
                </a:cubicBezTo>
                <a:lnTo>
                  <a:pt x="845632" y="580495"/>
                </a:lnTo>
                <a:cubicBezTo>
                  <a:pt x="842275" y="582039"/>
                  <a:pt x="838179" y="582845"/>
                  <a:pt x="833144" y="582845"/>
                </a:cubicBezTo>
                <a:cubicBezTo>
                  <a:pt x="828578" y="582845"/>
                  <a:pt x="824416" y="581972"/>
                  <a:pt x="820790" y="580360"/>
                </a:cubicBezTo>
                <a:cubicBezTo>
                  <a:pt x="817165" y="578749"/>
                  <a:pt x="814278" y="576198"/>
                  <a:pt x="812196" y="572841"/>
                </a:cubicBezTo>
                <a:cubicBezTo>
                  <a:pt x="811256" y="571296"/>
                  <a:pt x="810518" y="569484"/>
                  <a:pt x="809981" y="567537"/>
                </a:cubicBezTo>
                <a:cubicBezTo>
                  <a:pt x="808839" y="569282"/>
                  <a:pt x="807496" y="570961"/>
                  <a:pt x="805885" y="572438"/>
                </a:cubicBezTo>
                <a:cubicBezTo>
                  <a:pt x="801857" y="576131"/>
                  <a:pt x="797224" y="578816"/>
                  <a:pt x="791920" y="580629"/>
                </a:cubicBezTo>
                <a:cubicBezTo>
                  <a:pt x="786616" y="582442"/>
                  <a:pt x="781244" y="583315"/>
                  <a:pt x="775806" y="583315"/>
                </a:cubicBezTo>
                <a:cubicBezTo>
                  <a:pt x="769092" y="583315"/>
                  <a:pt x="763049" y="582240"/>
                  <a:pt x="757678" y="580092"/>
                </a:cubicBezTo>
                <a:cubicBezTo>
                  <a:pt x="752307" y="577943"/>
                  <a:pt x="748077" y="574653"/>
                  <a:pt x="744989" y="570289"/>
                </a:cubicBezTo>
                <a:cubicBezTo>
                  <a:pt x="741900" y="565925"/>
                  <a:pt x="740356" y="560487"/>
                  <a:pt x="740356" y="554041"/>
                </a:cubicBezTo>
                <a:cubicBezTo>
                  <a:pt x="740356" y="546052"/>
                  <a:pt x="742975" y="539472"/>
                  <a:pt x="748211" y="534302"/>
                </a:cubicBezTo>
                <a:cubicBezTo>
                  <a:pt x="753448" y="529132"/>
                  <a:pt x="760834" y="525641"/>
                  <a:pt x="770435" y="523761"/>
                </a:cubicBezTo>
                <a:lnTo>
                  <a:pt x="808705" y="516241"/>
                </a:lnTo>
                <a:lnTo>
                  <a:pt x="808705" y="512146"/>
                </a:lnTo>
                <a:cubicBezTo>
                  <a:pt x="808705" y="504962"/>
                  <a:pt x="806758" y="499456"/>
                  <a:pt x="802797" y="495495"/>
                </a:cubicBezTo>
                <a:cubicBezTo>
                  <a:pt x="798835" y="491534"/>
                  <a:pt x="793397" y="489587"/>
                  <a:pt x="786549" y="489587"/>
                </a:cubicBezTo>
                <a:cubicBezTo>
                  <a:pt x="780103" y="489587"/>
                  <a:pt x="774598" y="491064"/>
                  <a:pt x="770032" y="494085"/>
                </a:cubicBezTo>
                <a:cubicBezTo>
                  <a:pt x="765467" y="497106"/>
                  <a:pt x="762110" y="502008"/>
                  <a:pt x="759961" y="508722"/>
                </a:cubicBezTo>
                <a:lnTo>
                  <a:pt x="740625" y="500531"/>
                </a:lnTo>
                <a:cubicBezTo>
                  <a:pt x="743310" y="491735"/>
                  <a:pt x="748681" y="484753"/>
                  <a:pt x="756604" y="479449"/>
                </a:cubicBezTo>
                <a:cubicBezTo>
                  <a:pt x="764527" y="474212"/>
                  <a:pt x="774799" y="471526"/>
                  <a:pt x="787421" y="471526"/>
                </a:cubicBezTo>
                <a:close/>
                <a:moveTo>
                  <a:pt x="347518" y="471526"/>
                </a:moveTo>
                <a:lnTo>
                  <a:pt x="347585" y="471526"/>
                </a:lnTo>
                <a:lnTo>
                  <a:pt x="347569" y="471530"/>
                </a:lnTo>
                <a:close/>
                <a:moveTo>
                  <a:pt x="193363" y="471526"/>
                </a:moveTo>
                <a:cubicBezTo>
                  <a:pt x="201957" y="471526"/>
                  <a:pt x="209544" y="472869"/>
                  <a:pt x="216124" y="475689"/>
                </a:cubicBezTo>
                <a:cubicBezTo>
                  <a:pt x="222704" y="478441"/>
                  <a:pt x="227873" y="482671"/>
                  <a:pt x="231700" y="488244"/>
                </a:cubicBezTo>
                <a:cubicBezTo>
                  <a:pt x="235527" y="493817"/>
                  <a:pt x="237407" y="501001"/>
                  <a:pt x="237407" y="509729"/>
                </a:cubicBezTo>
                <a:lnTo>
                  <a:pt x="237407" y="557667"/>
                </a:lnTo>
                <a:lnTo>
                  <a:pt x="237407" y="557734"/>
                </a:lnTo>
                <a:cubicBezTo>
                  <a:pt x="237407" y="562971"/>
                  <a:pt x="240026" y="565657"/>
                  <a:pt x="245330" y="565657"/>
                </a:cubicBezTo>
                <a:cubicBezTo>
                  <a:pt x="247881" y="565657"/>
                  <a:pt x="250433" y="565321"/>
                  <a:pt x="252850" y="564582"/>
                </a:cubicBezTo>
                <a:lnTo>
                  <a:pt x="251574" y="580495"/>
                </a:lnTo>
                <a:cubicBezTo>
                  <a:pt x="248284" y="582039"/>
                  <a:pt x="244121" y="582845"/>
                  <a:pt x="239086" y="582845"/>
                </a:cubicBezTo>
                <a:cubicBezTo>
                  <a:pt x="234520" y="582845"/>
                  <a:pt x="230358" y="581972"/>
                  <a:pt x="226732" y="580360"/>
                </a:cubicBezTo>
                <a:cubicBezTo>
                  <a:pt x="223107" y="578749"/>
                  <a:pt x="220219" y="576198"/>
                  <a:pt x="218138" y="572841"/>
                </a:cubicBezTo>
                <a:cubicBezTo>
                  <a:pt x="217198" y="571296"/>
                  <a:pt x="216460" y="569484"/>
                  <a:pt x="215923" y="567537"/>
                </a:cubicBezTo>
                <a:cubicBezTo>
                  <a:pt x="214781" y="569282"/>
                  <a:pt x="213438" y="570961"/>
                  <a:pt x="211827" y="572438"/>
                </a:cubicBezTo>
                <a:cubicBezTo>
                  <a:pt x="207799" y="576131"/>
                  <a:pt x="203166" y="578816"/>
                  <a:pt x="197862" y="580629"/>
                </a:cubicBezTo>
                <a:cubicBezTo>
                  <a:pt x="192558" y="582442"/>
                  <a:pt x="187186" y="583315"/>
                  <a:pt x="181748" y="583315"/>
                </a:cubicBezTo>
                <a:cubicBezTo>
                  <a:pt x="175034" y="583315"/>
                  <a:pt x="168991" y="582240"/>
                  <a:pt x="163620" y="580092"/>
                </a:cubicBezTo>
                <a:cubicBezTo>
                  <a:pt x="158249" y="577943"/>
                  <a:pt x="154019" y="574653"/>
                  <a:pt x="150931" y="570289"/>
                </a:cubicBezTo>
                <a:cubicBezTo>
                  <a:pt x="147842" y="565925"/>
                  <a:pt x="146298" y="560487"/>
                  <a:pt x="146298" y="554041"/>
                </a:cubicBezTo>
                <a:cubicBezTo>
                  <a:pt x="146298" y="546052"/>
                  <a:pt x="148916" y="539472"/>
                  <a:pt x="154153" y="534302"/>
                </a:cubicBezTo>
                <a:cubicBezTo>
                  <a:pt x="159390" y="529132"/>
                  <a:pt x="166776" y="525641"/>
                  <a:pt x="176377" y="523761"/>
                </a:cubicBezTo>
                <a:lnTo>
                  <a:pt x="214647" y="516241"/>
                </a:lnTo>
                <a:lnTo>
                  <a:pt x="214647" y="512146"/>
                </a:lnTo>
                <a:cubicBezTo>
                  <a:pt x="214647" y="504962"/>
                  <a:pt x="212700" y="499456"/>
                  <a:pt x="208738" y="495495"/>
                </a:cubicBezTo>
                <a:cubicBezTo>
                  <a:pt x="204777" y="491534"/>
                  <a:pt x="199339" y="489587"/>
                  <a:pt x="192491" y="489587"/>
                </a:cubicBezTo>
                <a:cubicBezTo>
                  <a:pt x="186045" y="489587"/>
                  <a:pt x="180540" y="491064"/>
                  <a:pt x="175974" y="494085"/>
                </a:cubicBezTo>
                <a:cubicBezTo>
                  <a:pt x="171408" y="497106"/>
                  <a:pt x="168051" y="502008"/>
                  <a:pt x="165903" y="508722"/>
                </a:cubicBezTo>
                <a:lnTo>
                  <a:pt x="146567" y="500531"/>
                </a:lnTo>
                <a:cubicBezTo>
                  <a:pt x="149252" y="491735"/>
                  <a:pt x="154623" y="484753"/>
                  <a:pt x="162546" y="479449"/>
                </a:cubicBezTo>
                <a:cubicBezTo>
                  <a:pt x="170469" y="474212"/>
                  <a:pt x="180741" y="471526"/>
                  <a:pt x="193363" y="471526"/>
                </a:cubicBezTo>
                <a:close/>
                <a:moveTo>
                  <a:pt x="1395847" y="471459"/>
                </a:moveTo>
                <a:cubicBezTo>
                  <a:pt x="1403434" y="471459"/>
                  <a:pt x="1410282" y="472936"/>
                  <a:pt x="1416392" y="475890"/>
                </a:cubicBezTo>
                <a:cubicBezTo>
                  <a:pt x="1422502" y="478844"/>
                  <a:pt x="1427336" y="483209"/>
                  <a:pt x="1430894" y="489117"/>
                </a:cubicBezTo>
                <a:cubicBezTo>
                  <a:pt x="1434453" y="495025"/>
                  <a:pt x="1436265" y="502478"/>
                  <a:pt x="1436265" y="511475"/>
                </a:cubicBezTo>
                <a:lnTo>
                  <a:pt x="1436265" y="581099"/>
                </a:lnTo>
                <a:lnTo>
                  <a:pt x="1413303" y="581099"/>
                </a:lnTo>
                <a:lnTo>
                  <a:pt x="1413303" y="518591"/>
                </a:lnTo>
                <a:cubicBezTo>
                  <a:pt x="1413303" y="507983"/>
                  <a:pt x="1411088" y="500665"/>
                  <a:pt x="1406724" y="496569"/>
                </a:cubicBezTo>
                <a:cubicBezTo>
                  <a:pt x="1402359" y="492474"/>
                  <a:pt x="1396854" y="490460"/>
                  <a:pt x="1390274" y="490460"/>
                </a:cubicBezTo>
                <a:cubicBezTo>
                  <a:pt x="1385507" y="490460"/>
                  <a:pt x="1380942" y="491601"/>
                  <a:pt x="1376510" y="493817"/>
                </a:cubicBezTo>
                <a:cubicBezTo>
                  <a:pt x="1372079" y="496032"/>
                  <a:pt x="1368386" y="499591"/>
                  <a:pt x="1365432" y="504425"/>
                </a:cubicBezTo>
                <a:cubicBezTo>
                  <a:pt x="1362478" y="509259"/>
                  <a:pt x="1361001" y="515772"/>
                  <a:pt x="1361001" y="523963"/>
                </a:cubicBezTo>
                <a:lnTo>
                  <a:pt x="1361001" y="581099"/>
                </a:lnTo>
                <a:lnTo>
                  <a:pt x="1338039" y="581099"/>
                </a:lnTo>
                <a:lnTo>
                  <a:pt x="1338039" y="473675"/>
                </a:lnTo>
                <a:lnTo>
                  <a:pt x="1358450" y="473675"/>
                </a:lnTo>
                <a:lnTo>
                  <a:pt x="1359457" y="492474"/>
                </a:lnTo>
                <a:cubicBezTo>
                  <a:pt x="1361135" y="488983"/>
                  <a:pt x="1363217" y="485827"/>
                  <a:pt x="1365634" y="483209"/>
                </a:cubicBezTo>
                <a:cubicBezTo>
                  <a:pt x="1369461" y="479113"/>
                  <a:pt x="1373959" y="476159"/>
                  <a:pt x="1379196" y="474279"/>
                </a:cubicBezTo>
                <a:cubicBezTo>
                  <a:pt x="1384433" y="472399"/>
                  <a:pt x="1389939" y="471459"/>
                  <a:pt x="1395847" y="471459"/>
                </a:cubicBezTo>
                <a:close/>
                <a:moveTo>
                  <a:pt x="78285" y="439299"/>
                </a:moveTo>
                <a:lnTo>
                  <a:pt x="101516" y="439299"/>
                </a:lnTo>
                <a:lnTo>
                  <a:pt x="101516" y="530811"/>
                </a:lnTo>
                <a:cubicBezTo>
                  <a:pt x="101516" y="547261"/>
                  <a:pt x="96950" y="560084"/>
                  <a:pt x="87886" y="569350"/>
                </a:cubicBezTo>
                <a:cubicBezTo>
                  <a:pt x="78755" y="578548"/>
                  <a:pt x="66133" y="583181"/>
                  <a:pt x="49952" y="583181"/>
                </a:cubicBezTo>
                <a:cubicBezTo>
                  <a:pt x="38404" y="583181"/>
                  <a:pt x="28937" y="581032"/>
                  <a:pt x="21619" y="576735"/>
                </a:cubicBezTo>
                <a:cubicBezTo>
                  <a:pt x="14300" y="572438"/>
                  <a:pt x="9265" y="566396"/>
                  <a:pt x="6378" y="558607"/>
                </a:cubicBezTo>
                <a:cubicBezTo>
                  <a:pt x="3558" y="550819"/>
                  <a:pt x="3021" y="541755"/>
                  <a:pt x="4901" y="531416"/>
                </a:cubicBezTo>
                <a:lnTo>
                  <a:pt x="27057" y="527320"/>
                </a:lnTo>
                <a:cubicBezTo>
                  <a:pt x="25378" y="539674"/>
                  <a:pt x="26318" y="548738"/>
                  <a:pt x="29877" y="554512"/>
                </a:cubicBezTo>
                <a:cubicBezTo>
                  <a:pt x="33502" y="560353"/>
                  <a:pt x="40216" y="563240"/>
                  <a:pt x="50086" y="563240"/>
                </a:cubicBezTo>
                <a:cubicBezTo>
                  <a:pt x="60829" y="563240"/>
                  <a:pt x="68214" y="560152"/>
                  <a:pt x="72310" y="553908"/>
                </a:cubicBezTo>
                <a:cubicBezTo>
                  <a:pt x="76405" y="547663"/>
                  <a:pt x="78419" y="538532"/>
                  <a:pt x="78419" y="526514"/>
                </a:cubicBezTo>
                <a:lnTo>
                  <a:pt x="78285" y="526514"/>
                </a:lnTo>
                <a:close/>
                <a:moveTo>
                  <a:pt x="215721" y="430705"/>
                </a:moveTo>
                <a:cubicBezTo>
                  <a:pt x="220018" y="430705"/>
                  <a:pt x="223442" y="431914"/>
                  <a:pt x="225927" y="434331"/>
                </a:cubicBezTo>
                <a:cubicBezTo>
                  <a:pt x="228411" y="436748"/>
                  <a:pt x="229686" y="440172"/>
                  <a:pt x="229686" y="444200"/>
                </a:cubicBezTo>
                <a:cubicBezTo>
                  <a:pt x="229686" y="448229"/>
                  <a:pt x="228411" y="451518"/>
                  <a:pt x="225927" y="454003"/>
                </a:cubicBezTo>
                <a:cubicBezTo>
                  <a:pt x="223442" y="456487"/>
                  <a:pt x="220018" y="457763"/>
                  <a:pt x="215721" y="457763"/>
                </a:cubicBezTo>
                <a:cubicBezTo>
                  <a:pt x="211424" y="457763"/>
                  <a:pt x="208000" y="456487"/>
                  <a:pt x="205516" y="454003"/>
                </a:cubicBezTo>
                <a:cubicBezTo>
                  <a:pt x="203032" y="451451"/>
                  <a:pt x="201756" y="448363"/>
                  <a:pt x="201756" y="444200"/>
                </a:cubicBezTo>
                <a:cubicBezTo>
                  <a:pt x="201756" y="440038"/>
                  <a:pt x="203032" y="436748"/>
                  <a:pt x="205516" y="434331"/>
                </a:cubicBezTo>
                <a:cubicBezTo>
                  <a:pt x="208000" y="431914"/>
                  <a:pt x="211424" y="430705"/>
                  <a:pt x="215721" y="430705"/>
                </a:cubicBezTo>
                <a:close/>
                <a:moveTo>
                  <a:pt x="172281" y="430705"/>
                </a:moveTo>
                <a:cubicBezTo>
                  <a:pt x="176578" y="430705"/>
                  <a:pt x="180002" y="431914"/>
                  <a:pt x="182487" y="434331"/>
                </a:cubicBezTo>
                <a:cubicBezTo>
                  <a:pt x="184971" y="436748"/>
                  <a:pt x="186246" y="440172"/>
                  <a:pt x="186246" y="444200"/>
                </a:cubicBezTo>
                <a:cubicBezTo>
                  <a:pt x="186246" y="448229"/>
                  <a:pt x="184971" y="451518"/>
                  <a:pt x="182487" y="454003"/>
                </a:cubicBezTo>
                <a:cubicBezTo>
                  <a:pt x="180002" y="456487"/>
                  <a:pt x="176377" y="457763"/>
                  <a:pt x="172281" y="457763"/>
                </a:cubicBezTo>
                <a:cubicBezTo>
                  <a:pt x="168186" y="457763"/>
                  <a:pt x="164761" y="456487"/>
                  <a:pt x="162210" y="454003"/>
                </a:cubicBezTo>
                <a:cubicBezTo>
                  <a:pt x="159592" y="451451"/>
                  <a:pt x="158316" y="448363"/>
                  <a:pt x="158316" y="444200"/>
                </a:cubicBezTo>
                <a:cubicBezTo>
                  <a:pt x="158316" y="440038"/>
                  <a:pt x="159659" y="436748"/>
                  <a:pt x="162210" y="434331"/>
                </a:cubicBezTo>
                <a:cubicBezTo>
                  <a:pt x="164761" y="431914"/>
                  <a:pt x="167984" y="430705"/>
                  <a:pt x="172281" y="430705"/>
                </a:cubicBezTo>
                <a:close/>
                <a:moveTo>
                  <a:pt x="1642251" y="427012"/>
                </a:moveTo>
                <a:cubicBezTo>
                  <a:pt x="1647085" y="427012"/>
                  <a:pt x="1650912" y="428221"/>
                  <a:pt x="1653531" y="430638"/>
                </a:cubicBezTo>
                <a:cubicBezTo>
                  <a:pt x="1656149" y="433122"/>
                  <a:pt x="1657492" y="436613"/>
                  <a:pt x="1657492" y="441179"/>
                </a:cubicBezTo>
                <a:cubicBezTo>
                  <a:pt x="1657492" y="445744"/>
                  <a:pt x="1656216" y="449303"/>
                  <a:pt x="1653531" y="451787"/>
                </a:cubicBezTo>
                <a:cubicBezTo>
                  <a:pt x="1650912" y="454271"/>
                  <a:pt x="1647287" y="455547"/>
                  <a:pt x="1642251" y="455547"/>
                </a:cubicBezTo>
                <a:cubicBezTo>
                  <a:pt x="1637216" y="455547"/>
                  <a:pt x="1633389" y="454271"/>
                  <a:pt x="1630770" y="451787"/>
                </a:cubicBezTo>
                <a:cubicBezTo>
                  <a:pt x="1628152" y="449303"/>
                  <a:pt x="1626809" y="445744"/>
                  <a:pt x="1626809" y="441179"/>
                </a:cubicBezTo>
                <a:cubicBezTo>
                  <a:pt x="1626809" y="436613"/>
                  <a:pt x="1628085" y="433055"/>
                  <a:pt x="1630770" y="430638"/>
                </a:cubicBezTo>
                <a:cubicBezTo>
                  <a:pt x="1633389" y="428221"/>
                  <a:pt x="1637216" y="427012"/>
                  <a:pt x="1642251" y="427012"/>
                </a:cubicBezTo>
                <a:close/>
                <a:moveTo>
                  <a:pt x="541419" y="427012"/>
                </a:moveTo>
                <a:cubicBezTo>
                  <a:pt x="546321" y="427012"/>
                  <a:pt x="550080" y="428221"/>
                  <a:pt x="552699" y="430638"/>
                </a:cubicBezTo>
                <a:cubicBezTo>
                  <a:pt x="555317" y="433122"/>
                  <a:pt x="556660" y="436613"/>
                  <a:pt x="556660" y="441179"/>
                </a:cubicBezTo>
                <a:cubicBezTo>
                  <a:pt x="556660" y="445744"/>
                  <a:pt x="555317" y="449303"/>
                  <a:pt x="552699" y="451787"/>
                </a:cubicBezTo>
                <a:cubicBezTo>
                  <a:pt x="550080" y="454271"/>
                  <a:pt x="546455" y="455547"/>
                  <a:pt x="541419" y="455547"/>
                </a:cubicBezTo>
                <a:cubicBezTo>
                  <a:pt x="536384" y="455547"/>
                  <a:pt x="532557" y="454271"/>
                  <a:pt x="529938" y="451787"/>
                </a:cubicBezTo>
                <a:cubicBezTo>
                  <a:pt x="527320" y="449303"/>
                  <a:pt x="525977" y="445744"/>
                  <a:pt x="525977" y="441179"/>
                </a:cubicBezTo>
                <a:cubicBezTo>
                  <a:pt x="525977" y="436613"/>
                  <a:pt x="527253" y="433055"/>
                  <a:pt x="529938" y="430638"/>
                </a:cubicBezTo>
                <a:cubicBezTo>
                  <a:pt x="532557" y="428221"/>
                  <a:pt x="536384" y="427012"/>
                  <a:pt x="541419" y="427012"/>
                </a:cubicBezTo>
                <a:close/>
                <a:moveTo>
                  <a:pt x="1488232" y="425333"/>
                </a:moveTo>
                <a:lnTo>
                  <a:pt x="1511194" y="425333"/>
                </a:lnTo>
                <a:lnTo>
                  <a:pt x="1511194" y="526245"/>
                </a:lnTo>
                <a:lnTo>
                  <a:pt x="1562355" y="473674"/>
                </a:lnTo>
                <a:lnTo>
                  <a:pt x="1589614" y="473674"/>
                </a:lnTo>
                <a:lnTo>
                  <a:pt x="1548524" y="515704"/>
                </a:lnTo>
                <a:lnTo>
                  <a:pt x="1592232" y="581099"/>
                </a:lnTo>
                <a:lnTo>
                  <a:pt x="1565578" y="581099"/>
                </a:lnTo>
                <a:lnTo>
                  <a:pt x="1532410" y="530609"/>
                </a:lnTo>
                <a:lnTo>
                  <a:pt x="1511194" y="552631"/>
                </a:lnTo>
                <a:lnTo>
                  <a:pt x="1511194" y="581099"/>
                </a:lnTo>
                <a:lnTo>
                  <a:pt x="1488232" y="581099"/>
                </a:lnTo>
                <a:close/>
                <a:moveTo>
                  <a:pt x="605874" y="425333"/>
                </a:moveTo>
                <a:lnTo>
                  <a:pt x="628836" y="425333"/>
                </a:lnTo>
                <a:lnTo>
                  <a:pt x="628836" y="526245"/>
                </a:lnTo>
                <a:lnTo>
                  <a:pt x="679997" y="473674"/>
                </a:lnTo>
                <a:lnTo>
                  <a:pt x="707256" y="473674"/>
                </a:lnTo>
                <a:lnTo>
                  <a:pt x="666099" y="515704"/>
                </a:lnTo>
                <a:lnTo>
                  <a:pt x="709807" y="581099"/>
                </a:lnTo>
                <a:lnTo>
                  <a:pt x="683220" y="581099"/>
                </a:lnTo>
                <a:lnTo>
                  <a:pt x="650052" y="530609"/>
                </a:lnTo>
                <a:lnTo>
                  <a:pt x="628836" y="552631"/>
                </a:lnTo>
                <a:lnTo>
                  <a:pt x="628836" y="581099"/>
                </a:lnTo>
                <a:lnTo>
                  <a:pt x="605874" y="581099"/>
                </a:lnTo>
                <a:close/>
                <a:moveTo>
                  <a:pt x="451317" y="85402"/>
                </a:moveTo>
                <a:cubicBezTo>
                  <a:pt x="440238" y="85402"/>
                  <a:pt x="431242" y="88222"/>
                  <a:pt x="424259" y="93929"/>
                </a:cubicBezTo>
                <a:cubicBezTo>
                  <a:pt x="417209" y="99636"/>
                  <a:pt x="412039" y="108364"/>
                  <a:pt x="408615" y="120047"/>
                </a:cubicBezTo>
                <a:cubicBezTo>
                  <a:pt x="405258" y="131729"/>
                  <a:pt x="403513" y="147373"/>
                  <a:pt x="403513" y="165904"/>
                </a:cubicBezTo>
                <a:cubicBezTo>
                  <a:pt x="403513" y="184434"/>
                  <a:pt x="405191" y="199608"/>
                  <a:pt x="408615" y="211492"/>
                </a:cubicBezTo>
                <a:cubicBezTo>
                  <a:pt x="412039" y="223376"/>
                  <a:pt x="417276" y="232104"/>
                  <a:pt x="424259" y="237811"/>
                </a:cubicBezTo>
                <a:cubicBezTo>
                  <a:pt x="431242" y="243518"/>
                  <a:pt x="440306" y="246338"/>
                  <a:pt x="451317" y="246338"/>
                </a:cubicBezTo>
                <a:cubicBezTo>
                  <a:pt x="462328" y="246338"/>
                  <a:pt x="471391" y="243518"/>
                  <a:pt x="478374" y="237811"/>
                </a:cubicBezTo>
                <a:cubicBezTo>
                  <a:pt x="485357" y="232171"/>
                  <a:pt x="490526" y="223376"/>
                  <a:pt x="493749" y="211492"/>
                </a:cubicBezTo>
                <a:cubicBezTo>
                  <a:pt x="497039" y="199675"/>
                  <a:pt x="498650" y="184770"/>
                  <a:pt x="498650" y="165904"/>
                </a:cubicBezTo>
                <a:cubicBezTo>
                  <a:pt x="498650" y="147037"/>
                  <a:pt x="496972" y="131729"/>
                  <a:pt x="493749" y="120047"/>
                </a:cubicBezTo>
                <a:cubicBezTo>
                  <a:pt x="490459" y="108297"/>
                  <a:pt x="485357" y="99636"/>
                  <a:pt x="478374" y="93929"/>
                </a:cubicBezTo>
                <a:cubicBezTo>
                  <a:pt x="471391" y="88222"/>
                  <a:pt x="462395" y="85402"/>
                  <a:pt x="451317" y="85402"/>
                </a:cubicBezTo>
                <a:close/>
                <a:moveTo>
                  <a:pt x="1515894" y="82918"/>
                </a:moveTo>
                <a:lnTo>
                  <a:pt x="1489038" y="194640"/>
                </a:lnTo>
                <a:lnTo>
                  <a:pt x="1542213" y="194640"/>
                </a:lnTo>
                <a:close/>
                <a:moveTo>
                  <a:pt x="1448082" y="4901"/>
                </a:moveTo>
                <a:lnTo>
                  <a:pt x="1584713" y="4901"/>
                </a:lnTo>
                <a:lnTo>
                  <a:pt x="1689586" y="326906"/>
                </a:lnTo>
                <a:lnTo>
                  <a:pt x="1573433" y="326906"/>
                </a:lnTo>
                <a:lnTo>
                  <a:pt x="1558797" y="265405"/>
                </a:lnTo>
                <a:lnTo>
                  <a:pt x="1471984" y="265405"/>
                </a:lnTo>
                <a:lnTo>
                  <a:pt x="1456878" y="326906"/>
                </a:lnTo>
                <a:lnTo>
                  <a:pt x="1343679" y="326906"/>
                </a:lnTo>
                <a:close/>
                <a:moveTo>
                  <a:pt x="1205638" y="4901"/>
                </a:moveTo>
                <a:lnTo>
                  <a:pt x="1319307" y="4901"/>
                </a:lnTo>
                <a:lnTo>
                  <a:pt x="1319307" y="194237"/>
                </a:lnTo>
                <a:cubicBezTo>
                  <a:pt x="1319307" y="237811"/>
                  <a:pt x="1306349" y="271650"/>
                  <a:pt x="1280298" y="295686"/>
                </a:cubicBezTo>
                <a:cubicBezTo>
                  <a:pt x="1254248" y="319789"/>
                  <a:pt x="1216717" y="331807"/>
                  <a:pt x="1167570" y="331807"/>
                </a:cubicBezTo>
                <a:cubicBezTo>
                  <a:pt x="1131448" y="331807"/>
                  <a:pt x="1102578" y="325496"/>
                  <a:pt x="1080959" y="312807"/>
                </a:cubicBezTo>
                <a:cubicBezTo>
                  <a:pt x="1059340" y="300117"/>
                  <a:pt x="1044569" y="282661"/>
                  <a:pt x="1036579" y="260571"/>
                </a:cubicBezTo>
                <a:cubicBezTo>
                  <a:pt x="1028589" y="238482"/>
                  <a:pt x="1026709" y="213439"/>
                  <a:pt x="1030939" y="185441"/>
                </a:cubicBezTo>
                <a:lnTo>
                  <a:pt x="1143668" y="166441"/>
                </a:lnTo>
                <a:cubicBezTo>
                  <a:pt x="1139438" y="196989"/>
                  <a:pt x="1139975" y="217937"/>
                  <a:pt x="1145346" y="229351"/>
                </a:cubicBezTo>
                <a:cubicBezTo>
                  <a:pt x="1150718" y="240698"/>
                  <a:pt x="1160050" y="246405"/>
                  <a:pt x="1173411" y="246405"/>
                </a:cubicBezTo>
                <a:cubicBezTo>
                  <a:pt x="1184422" y="246405"/>
                  <a:pt x="1192546" y="241705"/>
                  <a:pt x="1197783" y="232238"/>
                </a:cubicBezTo>
                <a:cubicBezTo>
                  <a:pt x="1202953" y="222838"/>
                  <a:pt x="1205571" y="207396"/>
                  <a:pt x="1205571" y="185911"/>
                </a:cubicBezTo>
                <a:lnTo>
                  <a:pt x="1205638" y="185911"/>
                </a:lnTo>
                <a:close/>
                <a:moveTo>
                  <a:pt x="665494" y="4901"/>
                </a:moveTo>
                <a:lnTo>
                  <a:pt x="779163" y="4901"/>
                </a:lnTo>
                <a:lnTo>
                  <a:pt x="779163" y="123471"/>
                </a:lnTo>
                <a:lnTo>
                  <a:pt x="867452" y="123471"/>
                </a:lnTo>
                <a:lnTo>
                  <a:pt x="867452" y="4901"/>
                </a:lnTo>
                <a:lnTo>
                  <a:pt x="981188" y="4901"/>
                </a:lnTo>
                <a:lnTo>
                  <a:pt x="981188" y="326906"/>
                </a:lnTo>
                <a:lnTo>
                  <a:pt x="867452" y="326906"/>
                </a:lnTo>
                <a:lnTo>
                  <a:pt x="867452" y="206859"/>
                </a:lnTo>
                <a:lnTo>
                  <a:pt x="779163" y="206859"/>
                </a:lnTo>
                <a:lnTo>
                  <a:pt x="779163" y="326906"/>
                </a:lnTo>
                <a:lnTo>
                  <a:pt x="665494" y="326906"/>
                </a:lnTo>
                <a:close/>
                <a:moveTo>
                  <a:pt x="0" y="4901"/>
                </a:moveTo>
                <a:lnTo>
                  <a:pt x="113669" y="4901"/>
                </a:lnTo>
                <a:lnTo>
                  <a:pt x="113669" y="243451"/>
                </a:lnTo>
                <a:lnTo>
                  <a:pt x="259564" y="243451"/>
                </a:lnTo>
                <a:lnTo>
                  <a:pt x="259564" y="326906"/>
                </a:lnTo>
                <a:lnTo>
                  <a:pt x="0" y="326906"/>
                </a:lnTo>
                <a:close/>
                <a:moveTo>
                  <a:pt x="451317" y="0"/>
                </a:moveTo>
                <a:cubicBezTo>
                  <a:pt x="485491" y="0"/>
                  <a:pt x="514764" y="6513"/>
                  <a:pt x="539136" y="19538"/>
                </a:cubicBezTo>
                <a:cubicBezTo>
                  <a:pt x="563575" y="32563"/>
                  <a:pt x="582240" y="51429"/>
                  <a:pt x="595265" y="76137"/>
                </a:cubicBezTo>
                <a:cubicBezTo>
                  <a:pt x="608291" y="100845"/>
                  <a:pt x="614803" y="130789"/>
                  <a:pt x="614803" y="165904"/>
                </a:cubicBezTo>
                <a:cubicBezTo>
                  <a:pt x="614803" y="201018"/>
                  <a:pt x="608291" y="230963"/>
                  <a:pt x="595265" y="255670"/>
                </a:cubicBezTo>
                <a:cubicBezTo>
                  <a:pt x="582240" y="280378"/>
                  <a:pt x="563508" y="299244"/>
                  <a:pt x="539136" y="312270"/>
                </a:cubicBezTo>
                <a:cubicBezTo>
                  <a:pt x="514764" y="325295"/>
                  <a:pt x="485088" y="331807"/>
                  <a:pt x="451317" y="331807"/>
                </a:cubicBezTo>
                <a:cubicBezTo>
                  <a:pt x="417545" y="331807"/>
                  <a:pt x="388339" y="325295"/>
                  <a:pt x="363766" y="312270"/>
                </a:cubicBezTo>
                <a:cubicBezTo>
                  <a:pt x="339192" y="299244"/>
                  <a:pt x="320326" y="280378"/>
                  <a:pt x="307166" y="255670"/>
                </a:cubicBezTo>
                <a:cubicBezTo>
                  <a:pt x="294007" y="230963"/>
                  <a:pt x="287427" y="201018"/>
                  <a:pt x="287427" y="165904"/>
                </a:cubicBezTo>
                <a:cubicBezTo>
                  <a:pt x="287427" y="130789"/>
                  <a:pt x="294007" y="100845"/>
                  <a:pt x="307166" y="76137"/>
                </a:cubicBezTo>
                <a:cubicBezTo>
                  <a:pt x="320326" y="51429"/>
                  <a:pt x="339192" y="32563"/>
                  <a:pt x="363766" y="19538"/>
                </a:cubicBezTo>
                <a:cubicBezTo>
                  <a:pt x="388272" y="6513"/>
                  <a:pt x="417142" y="0"/>
                  <a:pt x="451317" y="0"/>
                </a:cubicBezTo>
                <a:close/>
              </a:path>
            </a:pathLst>
          </a:custGeom>
          <a:solidFill>
            <a:schemeClr val="tx1"/>
          </a:solidFill>
          <a:ln w="669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177776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A5EBBEA-7B2C-4C08-AD19-6A7F2D497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ptos ExtraBold" panose="020B0004020202020204" pitchFamily="34" charset="0"/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GB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FCE97AF-8B28-5980-A164-179C9128C0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E4CE109-7650-837C-867F-953004A428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8F5D7-FAEC-44EA-887A-B00ED04963A3}" type="datetime1">
              <a:rPr lang="en-GB" smtClean="0"/>
              <a:t>16/09/2026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C38C524-58F2-1E85-88B9-1E511B5BB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0E3451C-4492-DE7A-3D90-D49E0A862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0B45A-2FC5-4F66-84B7-B6ADD88502F9}" type="slidenum">
              <a:rPr lang="en-GB" smtClean="0"/>
              <a:t>‹#›</a:t>
            </a:fld>
            <a:endParaRPr lang="en-GB"/>
          </a:p>
        </p:txBody>
      </p:sp>
      <p:sp>
        <p:nvSpPr>
          <p:cNvPr id="7" name="Vapaamuotoinen: Muoto 6">
            <a:extLst>
              <a:ext uri="{FF2B5EF4-FFF2-40B4-BE49-F238E27FC236}">
                <a16:creationId xmlns:a16="http://schemas.microsoft.com/office/drawing/2014/main" id="{8B78F387-F78E-4D61-59C4-01CB511712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81642" y="5998542"/>
            <a:ext cx="1689586" cy="626150"/>
          </a:xfrm>
          <a:custGeom>
            <a:avLst/>
            <a:gdLst>
              <a:gd name="connsiteX0" fmla="*/ 808705 w 1689586"/>
              <a:gd name="connsiteY0" fmla="*/ 532221 h 626150"/>
              <a:gd name="connsiteX1" fmla="*/ 781647 w 1689586"/>
              <a:gd name="connsiteY1" fmla="*/ 537793 h 626150"/>
              <a:gd name="connsiteX2" fmla="*/ 768085 w 1689586"/>
              <a:gd name="connsiteY2" fmla="*/ 542762 h 626150"/>
              <a:gd name="connsiteX3" fmla="*/ 763587 w 1689586"/>
              <a:gd name="connsiteY3" fmla="*/ 552229 h 626150"/>
              <a:gd name="connsiteX4" fmla="*/ 768219 w 1689586"/>
              <a:gd name="connsiteY4" fmla="*/ 561763 h 626150"/>
              <a:gd name="connsiteX5" fmla="*/ 780573 w 1689586"/>
              <a:gd name="connsiteY5" fmla="*/ 565321 h 626150"/>
              <a:gd name="connsiteX6" fmla="*/ 790980 w 1689586"/>
              <a:gd name="connsiteY6" fmla="*/ 564045 h 626150"/>
              <a:gd name="connsiteX7" fmla="*/ 800111 w 1689586"/>
              <a:gd name="connsiteY7" fmla="*/ 559883 h 626150"/>
              <a:gd name="connsiteX8" fmla="*/ 806422 w 1689586"/>
              <a:gd name="connsiteY8" fmla="*/ 552363 h 626150"/>
              <a:gd name="connsiteX9" fmla="*/ 806422 w 1689586"/>
              <a:gd name="connsiteY9" fmla="*/ 552296 h 626150"/>
              <a:gd name="connsiteX10" fmla="*/ 808705 w 1689586"/>
              <a:gd name="connsiteY10" fmla="*/ 541218 h 626150"/>
              <a:gd name="connsiteX11" fmla="*/ 214647 w 1689586"/>
              <a:gd name="connsiteY11" fmla="*/ 532221 h 626150"/>
              <a:gd name="connsiteX12" fmla="*/ 187589 w 1689586"/>
              <a:gd name="connsiteY12" fmla="*/ 537793 h 626150"/>
              <a:gd name="connsiteX13" fmla="*/ 174027 w 1689586"/>
              <a:gd name="connsiteY13" fmla="*/ 542762 h 626150"/>
              <a:gd name="connsiteX14" fmla="*/ 169529 w 1689586"/>
              <a:gd name="connsiteY14" fmla="*/ 552229 h 626150"/>
              <a:gd name="connsiteX15" fmla="*/ 174161 w 1689586"/>
              <a:gd name="connsiteY15" fmla="*/ 561763 h 626150"/>
              <a:gd name="connsiteX16" fmla="*/ 186515 w 1689586"/>
              <a:gd name="connsiteY16" fmla="*/ 565321 h 626150"/>
              <a:gd name="connsiteX17" fmla="*/ 196923 w 1689586"/>
              <a:gd name="connsiteY17" fmla="*/ 564045 h 626150"/>
              <a:gd name="connsiteX18" fmla="*/ 206053 w 1689586"/>
              <a:gd name="connsiteY18" fmla="*/ 559883 h 626150"/>
              <a:gd name="connsiteX19" fmla="*/ 212364 w 1689586"/>
              <a:gd name="connsiteY19" fmla="*/ 552363 h 626150"/>
              <a:gd name="connsiteX20" fmla="*/ 212364 w 1689586"/>
              <a:gd name="connsiteY20" fmla="*/ 552296 h 626150"/>
              <a:gd name="connsiteX21" fmla="*/ 214647 w 1689586"/>
              <a:gd name="connsiteY21" fmla="*/ 541218 h 626150"/>
              <a:gd name="connsiteX22" fmla="*/ 1089217 w 1689586"/>
              <a:gd name="connsiteY22" fmla="*/ 489990 h 626150"/>
              <a:gd name="connsiteX23" fmla="*/ 1073439 w 1689586"/>
              <a:gd name="connsiteY23" fmla="*/ 494622 h 626150"/>
              <a:gd name="connsiteX24" fmla="*/ 1062898 w 1689586"/>
              <a:gd name="connsiteY24" fmla="*/ 507513 h 626150"/>
              <a:gd name="connsiteX25" fmla="*/ 1059138 w 1689586"/>
              <a:gd name="connsiteY25" fmla="*/ 527387 h 626150"/>
              <a:gd name="connsiteX26" fmla="*/ 1062763 w 1689586"/>
              <a:gd name="connsiteY26" fmla="*/ 547126 h 626150"/>
              <a:gd name="connsiteX27" fmla="*/ 1073103 w 1689586"/>
              <a:gd name="connsiteY27" fmla="*/ 560017 h 626150"/>
              <a:gd name="connsiteX28" fmla="*/ 1088814 w 1689586"/>
              <a:gd name="connsiteY28" fmla="*/ 564515 h 626150"/>
              <a:gd name="connsiteX29" fmla="*/ 1110634 w 1689586"/>
              <a:gd name="connsiteY29" fmla="*/ 554646 h 626150"/>
              <a:gd name="connsiteX30" fmla="*/ 1110567 w 1689586"/>
              <a:gd name="connsiteY30" fmla="*/ 554646 h 626150"/>
              <a:gd name="connsiteX31" fmla="*/ 1118423 w 1689586"/>
              <a:gd name="connsiteY31" fmla="*/ 527387 h 626150"/>
              <a:gd name="connsiteX32" fmla="*/ 1110702 w 1689586"/>
              <a:gd name="connsiteY32" fmla="*/ 499993 h 626150"/>
              <a:gd name="connsiteX33" fmla="*/ 1089217 w 1689586"/>
              <a:gd name="connsiteY33" fmla="*/ 489990 h 626150"/>
              <a:gd name="connsiteX34" fmla="*/ 1630636 w 1689586"/>
              <a:gd name="connsiteY34" fmla="*/ 473674 h 626150"/>
              <a:gd name="connsiteX35" fmla="*/ 1653598 w 1689586"/>
              <a:gd name="connsiteY35" fmla="*/ 473674 h 626150"/>
              <a:gd name="connsiteX36" fmla="*/ 1653598 w 1689586"/>
              <a:gd name="connsiteY36" fmla="*/ 581099 h 626150"/>
              <a:gd name="connsiteX37" fmla="*/ 1630636 w 1689586"/>
              <a:gd name="connsiteY37" fmla="*/ 581099 h 626150"/>
              <a:gd name="connsiteX38" fmla="*/ 529804 w 1689586"/>
              <a:gd name="connsiteY38" fmla="*/ 473674 h 626150"/>
              <a:gd name="connsiteX39" fmla="*/ 552766 w 1689586"/>
              <a:gd name="connsiteY39" fmla="*/ 473674 h 626150"/>
              <a:gd name="connsiteX40" fmla="*/ 552766 w 1689586"/>
              <a:gd name="connsiteY40" fmla="*/ 581099 h 626150"/>
              <a:gd name="connsiteX41" fmla="*/ 529804 w 1689586"/>
              <a:gd name="connsiteY41" fmla="*/ 581099 h 626150"/>
              <a:gd name="connsiteX42" fmla="*/ 382162 w 1689586"/>
              <a:gd name="connsiteY42" fmla="*/ 473674 h 626150"/>
              <a:gd name="connsiteX43" fmla="*/ 407340 w 1689586"/>
              <a:gd name="connsiteY43" fmla="*/ 473674 h 626150"/>
              <a:gd name="connsiteX44" fmla="*/ 437821 w 1689586"/>
              <a:gd name="connsiteY44" fmla="*/ 561091 h 626150"/>
              <a:gd name="connsiteX45" fmla="*/ 468974 w 1689586"/>
              <a:gd name="connsiteY45" fmla="*/ 473674 h 626150"/>
              <a:gd name="connsiteX46" fmla="*/ 493078 w 1689586"/>
              <a:gd name="connsiteY46" fmla="*/ 473674 h 626150"/>
              <a:gd name="connsiteX47" fmla="*/ 450309 w 1689586"/>
              <a:gd name="connsiteY47" fmla="*/ 581099 h 626150"/>
              <a:gd name="connsiteX48" fmla="*/ 425132 w 1689586"/>
              <a:gd name="connsiteY48" fmla="*/ 581099 h 626150"/>
              <a:gd name="connsiteX49" fmla="*/ 1187242 w 1689586"/>
              <a:gd name="connsiteY49" fmla="*/ 473607 h 626150"/>
              <a:gd name="connsiteX50" fmla="*/ 1210204 w 1689586"/>
              <a:gd name="connsiteY50" fmla="*/ 473607 h 626150"/>
              <a:gd name="connsiteX51" fmla="*/ 1210204 w 1689586"/>
              <a:gd name="connsiteY51" fmla="*/ 538733 h 626150"/>
              <a:gd name="connsiteX52" fmla="*/ 1216448 w 1689586"/>
              <a:gd name="connsiteY52" fmla="*/ 558808 h 626150"/>
              <a:gd name="connsiteX53" fmla="*/ 1233837 w 1689586"/>
              <a:gd name="connsiteY53" fmla="*/ 564314 h 626150"/>
              <a:gd name="connsiteX54" fmla="*/ 1244244 w 1689586"/>
              <a:gd name="connsiteY54" fmla="*/ 562501 h 626150"/>
              <a:gd name="connsiteX55" fmla="*/ 1253375 w 1689586"/>
              <a:gd name="connsiteY55" fmla="*/ 556727 h 626150"/>
              <a:gd name="connsiteX56" fmla="*/ 1259686 w 1689586"/>
              <a:gd name="connsiteY56" fmla="*/ 546521 h 626150"/>
              <a:gd name="connsiteX57" fmla="*/ 1261969 w 1689586"/>
              <a:gd name="connsiteY57" fmla="*/ 531885 h 626150"/>
              <a:gd name="connsiteX58" fmla="*/ 1262103 w 1689586"/>
              <a:gd name="connsiteY58" fmla="*/ 531885 h 626150"/>
              <a:gd name="connsiteX59" fmla="*/ 1262103 w 1689586"/>
              <a:gd name="connsiteY59" fmla="*/ 473674 h 626150"/>
              <a:gd name="connsiteX60" fmla="*/ 1285065 w 1689586"/>
              <a:gd name="connsiteY60" fmla="*/ 473674 h 626150"/>
              <a:gd name="connsiteX61" fmla="*/ 1285065 w 1689586"/>
              <a:gd name="connsiteY61" fmla="*/ 581099 h 626150"/>
              <a:gd name="connsiteX62" fmla="*/ 1264856 w 1689586"/>
              <a:gd name="connsiteY62" fmla="*/ 581099 h 626150"/>
              <a:gd name="connsiteX63" fmla="*/ 1263782 w 1689586"/>
              <a:gd name="connsiteY63" fmla="*/ 563709 h 626150"/>
              <a:gd name="connsiteX64" fmla="*/ 1248743 w 1689586"/>
              <a:gd name="connsiteY64" fmla="*/ 578547 h 626150"/>
              <a:gd name="connsiteX65" fmla="*/ 1226385 w 1689586"/>
              <a:gd name="connsiteY65" fmla="*/ 583247 h 626150"/>
              <a:gd name="connsiteX66" fmla="*/ 1206914 w 1689586"/>
              <a:gd name="connsiteY66" fmla="*/ 579353 h 626150"/>
              <a:gd name="connsiteX67" fmla="*/ 1192613 w 1689586"/>
              <a:gd name="connsiteY67" fmla="*/ 566865 h 626150"/>
              <a:gd name="connsiteX68" fmla="*/ 1187242 w 1689586"/>
              <a:gd name="connsiteY68" fmla="*/ 544507 h 626150"/>
              <a:gd name="connsiteX69" fmla="*/ 885379 w 1689586"/>
              <a:gd name="connsiteY69" fmla="*/ 473607 h 626150"/>
              <a:gd name="connsiteX70" fmla="*/ 908341 w 1689586"/>
              <a:gd name="connsiteY70" fmla="*/ 473607 h 626150"/>
              <a:gd name="connsiteX71" fmla="*/ 908341 w 1689586"/>
              <a:gd name="connsiteY71" fmla="*/ 538733 h 626150"/>
              <a:gd name="connsiteX72" fmla="*/ 914585 w 1689586"/>
              <a:gd name="connsiteY72" fmla="*/ 558808 h 626150"/>
              <a:gd name="connsiteX73" fmla="*/ 931974 w 1689586"/>
              <a:gd name="connsiteY73" fmla="*/ 564314 h 626150"/>
              <a:gd name="connsiteX74" fmla="*/ 942381 w 1689586"/>
              <a:gd name="connsiteY74" fmla="*/ 562501 h 626150"/>
              <a:gd name="connsiteX75" fmla="*/ 951512 w 1689586"/>
              <a:gd name="connsiteY75" fmla="*/ 556727 h 626150"/>
              <a:gd name="connsiteX76" fmla="*/ 957823 w 1689586"/>
              <a:gd name="connsiteY76" fmla="*/ 546521 h 626150"/>
              <a:gd name="connsiteX77" fmla="*/ 960106 w 1689586"/>
              <a:gd name="connsiteY77" fmla="*/ 531885 h 626150"/>
              <a:gd name="connsiteX78" fmla="*/ 960241 w 1689586"/>
              <a:gd name="connsiteY78" fmla="*/ 531885 h 626150"/>
              <a:gd name="connsiteX79" fmla="*/ 960241 w 1689586"/>
              <a:gd name="connsiteY79" fmla="*/ 473674 h 626150"/>
              <a:gd name="connsiteX80" fmla="*/ 983202 w 1689586"/>
              <a:gd name="connsiteY80" fmla="*/ 473674 h 626150"/>
              <a:gd name="connsiteX81" fmla="*/ 983202 w 1689586"/>
              <a:gd name="connsiteY81" fmla="*/ 581099 h 626150"/>
              <a:gd name="connsiteX82" fmla="*/ 962993 w 1689586"/>
              <a:gd name="connsiteY82" fmla="*/ 581099 h 626150"/>
              <a:gd name="connsiteX83" fmla="*/ 961919 w 1689586"/>
              <a:gd name="connsiteY83" fmla="*/ 563709 h 626150"/>
              <a:gd name="connsiteX84" fmla="*/ 946880 w 1689586"/>
              <a:gd name="connsiteY84" fmla="*/ 578547 h 626150"/>
              <a:gd name="connsiteX85" fmla="*/ 924522 w 1689586"/>
              <a:gd name="connsiteY85" fmla="*/ 583247 h 626150"/>
              <a:gd name="connsiteX86" fmla="*/ 905051 w 1689586"/>
              <a:gd name="connsiteY86" fmla="*/ 579353 h 626150"/>
              <a:gd name="connsiteX87" fmla="*/ 890750 w 1689586"/>
              <a:gd name="connsiteY87" fmla="*/ 566865 h 626150"/>
              <a:gd name="connsiteX88" fmla="*/ 885379 w 1689586"/>
              <a:gd name="connsiteY88" fmla="*/ 544507 h 626150"/>
              <a:gd name="connsiteX89" fmla="*/ 347569 w 1689586"/>
              <a:gd name="connsiteY89" fmla="*/ 471530 h 626150"/>
              <a:gd name="connsiteX90" fmla="*/ 353963 w 1689586"/>
              <a:gd name="connsiteY90" fmla="*/ 472063 h 626150"/>
              <a:gd name="connsiteX91" fmla="*/ 359334 w 1689586"/>
              <a:gd name="connsiteY91" fmla="*/ 473674 h 626150"/>
              <a:gd name="connsiteX92" fmla="*/ 356112 w 1689586"/>
              <a:gd name="connsiteY92" fmla="*/ 493884 h 626150"/>
              <a:gd name="connsiteX93" fmla="*/ 350875 w 1689586"/>
              <a:gd name="connsiteY93" fmla="*/ 492474 h 626150"/>
              <a:gd name="connsiteX94" fmla="*/ 343019 w 1689586"/>
              <a:gd name="connsiteY94" fmla="*/ 491937 h 626150"/>
              <a:gd name="connsiteX95" fmla="*/ 329927 w 1689586"/>
              <a:gd name="connsiteY95" fmla="*/ 495495 h 626150"/>
              <a:gd name="connsiteX96" fmla="*/ 319319 w 1689586"/>
              <a:gd name="connsiteY96" fmla="*/ 506103 h 626150"/>
              <a:gd name="connsiteX97" fmla="*/ 315157 w 1689586"/>
              <a:gd name="connsiteY97" fmla="*/ 524164 h 626150"/>
              <a:gd name="connsiteX98" fmla="*/ 315157 w 1689586"/>
              <a:gd name="connsiteY98" fmla="*/ 581099 h 626150"/>
              <a:gd name="connsiteX99" fmla="*/ 292194 w 1689586"/>
              <a:gd name="connsiteY99" fmla="*/ 581099 h 626150"/>
              <a:gd name="connsiteX100" fmla="*/ 292194 w 1689586"/>
              <a:gd name="connsiteY100" fmla="*/ 473674 h 626150"/>
              <a:gd name="connsiteX101" fmla="*/ 311732 w 1689586"/>
              <a:gd name="connsiteY101" fmla="*/ 473674 h 626150"/>
              <a:gd name="connsiteX102" fmla="*/ 313880 w 1689586"/>
              <a:gd name="connsiteY102" fmla="*/ 493011 h 626150"/>
              <a:gd name="connsiteX103" fmla="*/ 326637 w 1689586"/>
              <a:gd name="connsiteY103" fmla="*/ 477032 h 626150"/>
              <a:gd name="connsiteX104" fmla="*/ 1094454 w 1689586"/>
              <a:gd name="connsiteY104" fmla="*/ 471526 h 626150"/>
              <a:gd name="connsiteX105" fmla="*/ 1118288 w 1689586"/>
              <a:gd name="connsiteY105" fmla="*/ 478173 h 626150"/>
              <a:gd name="connsiteX106" fmla="*/ 1118221 w 1689586"/>
              <a:gd name="connsiteY106" fmla="*/ 478173 h 626150"/>
              <a:gd name="connsiteX107" fmla="*/ 1135208 w 1689586"/>
              <a:gd name="connsiteY107" fmla="*/ 497174 h 626150"/>
              <a:gd name="connsiteX108" fmla="*/ 1141452 w 1689586"/>
              <a:gd name="connsiteY108" fmla="*/ 527118 h 626150"/>
              <a:gd name="connsiteX109" fmla="*/ 1135141 w 1689586"/>
              <a:gd name="connsiteY109" fmla="*/ 557331 h 626150"/>
              <a:gd name="connsiteX110" fmla="*/ 1117953 w 1689586"/>
              <a:gd name="connsiteY110" fmla="*/ 576533 h 626150"/>
              <a:gd name="connsiteX111" fmla="*/ 1093782 w 1689586"/>
              <a:gd name="connsiteY111" fmla="*/ 583180 h 626150"/>
              <a:gd name="connsiteX112" fmla="*/ 1070350 w 1689586"/>
              <a:gd name="connsiteY112" fmla="*/ 575996 h 626150"/>
              <a:gd name="connsiteX113" fmla="*/ 1059205 w 1689586"/>
              <a:gd name="connsiteY113" fmla="*/ 563240 h 626150"/>
              <a:gd name="connsiteX114" fmla="*/ 1059205 w 1689586"/>
              <a:gd name="connsiteY114" fmla="*/ 626150 h 626150"/>
              <a:gd name="connsiteX115" fmla="*/ 1036243 w 1689586"/>
              <a:gd name="connsiteY115" fmla="*/ 626150 h 626150"/>
              <a:gd name="connsiteX116" fmla="*/ 1036243 w 1689586"/>
              <a:gd name="connsiteY116" fmla="*/ 473607 h 626150"/>
              <a:gd name="connsiteX117" fmla="*/ 1056654 w 1689586"/>
              <a:gd name="connsiteY117" fmla="*/ 473607 h 626150"/>
              <a:gd name="connsiteX118" fmla="*/ 1057795 w 1689586"/>
              <a:gd name="connsiteY118" fmla="*/ 494085 h 626150"/>
              <a:gd name="connsiteX119" fmla="*/ 1063301 w 1689586"/>
              <a:gd name="connsiteY119" fmla="*/ 485223 h 626150"/>
              <a:gd name="connsiteX120" fmla="*/ 1076729 w 1689586"/>
              <a:gd name="connsiteY120" fmla="*/ 475152 h 626150"/>
              <a:gd name="connsiteX121" fmla="*/ 1094454 w 1689586"/>
              <a:gd name="connsiteY121" fmla="*/ 471526 h 626150"/>
              <a:gd name="connsiteX122" fmla="*/ 787421 w 1689586"/>
              <a:gd name="connsiteY122" fmla="*/ 471526 h 626150"/>
              <a:gd name="connsiteX123" fmla="*/ 810182 w 1689586"/>
              <a:gd name="connsiteY123" fmla="*/ 475689 h 626150"/>
              <a:gd name="connsiteX124" fmla="*/ 825758 w 1689586"/>
              <a:gd name="connsiteY124" fmla="*/ 488244 h 626150"/>
              <a:gd name="connsiteX125" fmla="*/ 831465 w 1689586"/>
              <a:gd name="connsiteY125" fmla="*/ 509729 h 626150"/>
              <a:gd name="connsiteX126" fmla="*/ 831465 w 1689586"/>
              <a:gd name="connsiteY126" fmla="*/ 557667 h 626150"/>
              <a:gd name="connsiteX127" fmla="*/ 831465 w 1689586"/>
              <a:gd name="connsiteY127" fmla="*/ 557734 h 626150"/>
              <a:gd name="connsiteX128" fmla="*/ 839388 w 1689586"/>
              <a:gd name="connsiteY128" fmla="*/ 565657 h 626150"/>
              <a:gd name="connsiteX129" fmla="*/ 846908 w 1689586"/>
              <a:gd name="connsiteY129" fmla="*/ 564582 h 626150"/>
              <a:gd name="connsiteX130" fmla="*/ 845632 w 1689586"/>
              <a:gd name="connsiteY130" fmla="*/ 580495 h 626150"/>
              <a:gd name="connsiteX131" fmla="*/ 833144 w 1689586"/>
              <a:gd name="connsiteY131" fmla="*/ 582845 h 626150"/>
              <a:gd name="connsiteX132" fmla="*/ 820790 w 1689586"/>
              <a:gd name="connsiteY132" fmla="*/ 580360 h 626150"/>
              <a:gd name="connsiteX133" fmla="*/ 812196 w 1689586"/>
              <a:gd name="connsiteY133" fmla="*/ 572841 h 626150"/>
              <a:gd name="connsiteX134" fmla="*/ 809981 w 1689586"/>
              <a:gd name="connsiteY134" fmla="*/ 567537 h 626150"/>
              <a:gd name="connsiteX135" fmla="*/ 805885 w 1689586"/>
              <a:gd name="connsiteY135" fmla="*/ 572438 h 626150"/>
              <a:gd name="connsiteX136" fmla="*/ 791920 w 1689586"/>
              <a:gd name="connsiteY136" fmla="*/ 580629 h 626150"/>
              <a:gd name="connsiteX137" fmla="*/ 775806 w 1689586"/>
              <a:gd name="connsiteY137" fmla="*/ 583315 h 626150"/>
              <a:gd name="connsiteX138" fmla="*/ 757678 w 1689586"/>
              <a:gd name="connsiteY138" fmla="*/ 580092 h 626150"/>
              <a:gd name="connsiteX139" fmla="*/ 744989 w 1689586"/>
              <a:gd name="connsiteY139" fmla="*/ 570289 h 626150"/>
              <a:gd name="connsiteX140" fmla="*/ 740356 w 1689586"/>
              <a:gd name="connsiteY140" fmla="*/ 554041 h 626150"/>
              <a:gd name="connsiteX141" fmla="*/ 748211 w 1689586"/>
              <a:gd name="connsiteY141" fmla="*/ 534302 h 626150"/>
              <a:gd name="connsiteX142" fmla="*/ 770435 w 1689586"/>
              <a:gd name="connsiteY142" fmla="*/ 523761 h 626150"/>
              <a:gd name="connsiteX143" fmla="*/ 808705 w 1689586"/>
              <a:gd name="connsiteY143" fmla="*/ 516241 h 626150"/>
              <a:gd name="connsiteX144" fmla="*/ 808705 w 1689586"/>
              <a:gd name="connsiteY144" fmla="*/ 512146 h 626150"/>
              <a:gd name="connsiteX145" fmla="*/ 802797 w 1689586"/>
              <a:gd name="connsiteY145" fmla="*/ 495495 h 626150"/>
              <a:gd name="connsiteX146" fmla="*/ 786549 w 1689586"/>
              <a:gd name="connsiteY146" fmla="*/ 489587 h 626150"/>
              <a:gd name="connsiteX147" fmla="*/ 770032 w 1689586"/>
              <a:gd name="connsiteY147" fmla="*/ 494085 h 626150"/>
              <a:gd name="connsiteX148" fmla="*/ 759961 w 1689586"/>
              <a:gd name="connsiteY148" fmla="*/ 508722 h 626150"/>
              <a:gd name="connsiteX149" fmla="*/ 740625 w 1689586"/>
              <a:gd name="connsiteY149" fmla="*/ 500531 h 626150"/>
              <a:gd name="connsiteX150" fmla="*/ 756604 w 1689586"/>
              <a:gd name="connsiteY150" fmla="*/ 479449 h 626150"/>
              <a:gd name="connsiteX151" fmla="*/ 787421 w 1689586"/>
              <a:gd name="connsiteY151" fmla="*/ 471526 h 626150"/>
              <a:gd name="connsiteX152" fmla="*/ 347518 w 1689586"/>
              <a:gd name="connsiteY152" fmla="*/ 471526 h 626150"/>
              <a:gd name="connsiteX153" fmla="*/ 347585 w 1689586"/>
              <a:gd name="connsiteY153" fmla="*/ 471526 h 626150"/>
              <a:gd name="connsiteX154" fmla="*/ 347569 w 1689586"/>
              <a:gd name="connsiteY154" fmla="*/ 471530 h 626150"/>
              <a:gd name="connsiteX155" fmla="*/ 193363 w 1689586"/>
              <a:gd name="connsiteY155" fmla="*/ 471526 h 626150"/>
              <a:gd name="connsiteX156" fmla="*/ 216124 w 1689586"/>
              <a:gd name="connsiteY156" fmla="*/ 475689 h 626150"/>
              <a:gd name="connsiteX157" fmla="*/ 231700 w 1689586"/>
              <a:gd name="connsiteY157" fmla="*/ 488244 h 626150"/>
              <a:gd name="connsiteX158" fmla="*/ 237407 w 1689586"/>
              <a:gd name="connsiteY158" fmla="*/ 509729 h 626150"/>
              <a:gd name="connsiteX159" fmla="*/ 237407 w 1689586"/>
              <a:gd name="connsiteY159" fmla="*/ 557667 h 626150"/>
              <a:gd name="connsiteX160" fmla="*/ 237407 w 1689586"/>
              <a:gd name="connsiteY160" fmla="*/ 557734 h 626150"/>
              <a:gd name="connsiteX161" fmla="*/ 245330 w 1689586"/>
              <a:gd name="connsiteY161" fmla="*/ 565657 h 626150"/>
              <a:gd name="connsiteX162" fmla="*/ 252850 w 1689586"/>
              <a:gd name="connsiteY162" fmla="*/ 564582 h 626150"/>
              <a:gd name="connsiteX163" fmla="*/ 251574 w 1689586"/>
              <a:gd name="connsiteY163" fmla="*/ 580495 h 626150"/>
              <a:gd name="connsiteX164" fmla="*/ 239086 w 1689586"/>
              <a:gd name="connsiteY164" fmla="*/ 582845 h 626150"/>
              <a:gd name="connsiteX165" fmla="*/ 226732 w 1689586"/>
              <a:gd name="connsiteY165" fmla="*/ 580360 h 626150"/>
              <a:gd name="connsiteX166" fmla="*/ 218138 w 1689586"/>
              <a:gd name="connsiteY166" fmla="*/ 572841 h 626150"/>
              <a:gd name="connsiteX167" fmla="*/ 215923 w 1689586"/>
              <a:gd name="connsiteY167" fmla="*/ 567537 h 626150"/>
              <a:gd name="connsiteX168" fmla="*/ 211827 w 1689586"/>
              <a:gd name="connsiteY168" fmla="*/ 572438 h 626150"/>
              <a:gd name="connsiteX169" fmla="*/ 197862 w 1689586"/>
              <a:gd name="connsiteY169" fmla="*/ 580629 h 626150"/>
              <a:gd name="connsiteX170" fmla="*/ 181748 w 1689586"/>
              <a:gd name="connsiteY170" fmla="*/ 583315 h 626150"/>
              <a:gd name="connsiteX171" fmla="*/ 163620 w 1689586"/>
              <a:gd name="connsiteY171" fmla="*/ 580092 h 626150"/>
              <a:gd name="connsiteX172" fmla="*/ 150931 w 1689586"/>
              <a:gd name="connsiteY172" fmla="*/ 570289 h 626150"/>
              <a:gd name="connsiteX173" fmla="*/ 146298 w 1689586"/>
              <a:gd name="connsiteY173" fmla="*/ 554041 h 626150"/>
              <a:gd name="connsiteX174" fmla="*/ 154153 w 1689586"/>
              <a:gd name="connsiteY174" fmla="*/ 534302 h 626150"/>
              <a:gd name="connsiteX175" fmla="*/ 176377 w 1689586"/>
              <a:gd name="connsiteY175" fmla="*/ 523761 h 626150"/>
              <a:gd name="connsiteX176" fmla="*/ 214647 w 1689586"/>
              <a:gd name="connsiteY176" fmla="*/ 516241 h 626150"/>
              <a:gd name="connsiteX177" fmla="*/ 214647 w 1689586"/>
              <a:gd name="connsiteY177" fmla="*/ 512146 h 626150"/>
              <a:gd name="connsiteX178" fmla="*/ 208738 w 1689586"/>
              <a:gd name="connsiteY178" fmla="*/ 495495 h 626150"/>
              <a:gd name="connsiteX179" fmla="*/ 192491 w 1689586"/>
              <a:gd name="connsiteY179" fmla="*/ 489587 h 626150"/>
              <a:gd name="connsiteX180" fmla="*/ 175974 w 1689586"/>
              <a:gd name="connsiteY180" fmla="*/ 494085 h 626150"/>
              <a:gd name="connsiteX181" fmla="*/ 165904 w 1689586"/>
              <a:gd name="connsiteY181" fmla="*/ 508722 h 626150"/>
              <a:gd name="connsiteX182" fmla="*/ 146567 w 1689586"/>
              <a:gd name="connsiteY182" fmla="*/ 500531 h 626150"/>
              <a:gd name="connsiteX183" fmla="*/ 162546 w 1689586"/>
              <a:gd name="connsiteY183" fmla="*/ 479449 h 626150"/>
              <a:gd name="connsiteX184" fmla="*/ 193363 w 1689586"/>
              <a:gd name="connsiteY184" fmla="*/ 471526 h 626150"/>
              <a:gd name="connsiteX185" fmla="*/ 1395847 w 1689586"/>
              <a:gd name="connsiteY185" fmla="*/ 471459 h 626150"/>
              <a:gd name="connsiteX186" fmla="*/ 1416392 w 1689586"/>
              <a:gd name="connsiteY186" fmla="*/ 475890 h 626150"/>
              <a:gd name="connsiteX187" fmla="*/ 1430894 w 1689586"/>
              <a:gd name="connsiteY187" fmla="*/ 489117 h 626150"/>
              <a:gd name="connsiteX188" fmla="*/ 1436265 w 1689586"/>
              <a:gd name="connsiteY188" fmla="*/ 511475 h 626150"/>
              <a:gd name="connsiteX189" fmla="*/ 1436265 w 1689586"/>
              <a:gd name="connsiteY189" fmla="*/ 581099 h 626150"/>
              <a:gd name="connsiteX190" fmla="*/ 1413303 w 1689586"/>
              <a:gd name="connsiteY190" fmla="*/ 581099 h 626150"/>
              <a:gd name="connsiteX191" fmla="*/ 1413303 w 1689586"/>
              <a:gd name="connsiteY191" fmla="*/ 518591 h 626150"/>
              <a:gd name="connsiteX192" fmla="*/ 1406724 w 1689586"/>
              <a:gd name="connsiteY192" fmla="*/ 496569 h 626150"/>
              <a:gd name="connsiteX193" fmla="*/ 1390274 w 1689586"/>
              <a:gd name="connsiteY193" fmla="*/ 490460 h 626150"/>
              <a:gd name="connsiteX194" fmla="*/ 1376510 w 1689586"/>
              <a:gd name="connsiteY194" fmla="*/ 493817 h 626150"/>
              <a:gd name="connsiteX195" fmla="*/ 1365432 w 1689586"/>
              <a:gd name="connsiteY195" fmla="*/ 504425 h 626150"/>
              <a:gd name="connsiteX196" fmla="*/ 1361001 w 1689586"/>
              <a:gd name="connsiteY196" fmla="*/ 523963 h 626150"/>
              <a:gd name="connsiteX197" fmla="*/ 1361001 w 1689586"/>
              <a:gd name="connsiteY197" fmla="*/ 581099 h 626150"/>
              <a:gd name="connsiteX198" fmla="*/ 1338039 w 1689586"/>
              <a:gd name="connsiteY198" fmla="*/ 581099 h 626150"/>
              <a:gd name="connsiteX199" fmla="*/ 1338039 w 1689586"/>
              <a:gd name="connsiteY199" fmla="*/ 473675 h 626150"/>
              <a:gd name="connsiteX200" fmla="*/ 1358450 w 1689586"/>
              <a:gd name="connsiteY200" fmla="*/ 473675 h 626150"/>
              <a:gd name="connsiteX201" fmla="*/ 1359457 w 1689586"/>
              <a:gd name="connsiteY201" fmla="*/ 492474 h 626150"/>
              <a:gd name="connsiteX202" fmla="*/ 1365634 w 1689586"/>
              <a:gd name="connsiteY202" fmla="*/ 483209 h 626150"/>
              <a:gd name="connsiteX203" fmla="*/ 1379196 w 1689586"/>
              <a:gd name="connsiteY203" fmla="*/ 474279 h 626150"/>
              <a:gd name="connsiteX204" fmla="*/ 1395847 w 1689586"/>
              <a:gd name="connsiteY204" fmla="*/ 471459 h 626150"/>
              <a:gd name="connsiteX205" fmla="*/ 78285 w 1689586"/>
              <a:gd name="connsiteY205" fmla="*/ 439299 h 626150"/>
              <a:gd name="connsiteX206" fmla="*/ 101516 w 1689586"/>
              <a:gd name="connsiteY206" fmla="*/ 439299 h 626150"/>
              <a:gd name="connsiteX207" fmla="*/ 101516 w 1689586"/>
              <a:gd name="connsiteY207" fmla="*/ 530811 h 626150"/>
              <a:gd name="connsiteX208" fmla="*/ 87886 w 1689586"/>
              <a:gd name="connsiteY208" fmla="*/ 569350 h 626150"/>
              <a:gd name="connsiteX209" fmla="*/ 49952 w 1689586"/>
              <a:gd name="connsiteY209" fmla="*/ 583181 h 626150"/>
              <a:gd name="connsiteX210" fmla="*/ 21619 w 1689586"/>
              <a:gd name="connsiteY210" fmla="*/ 576735 h 626150"/>
              <a:gd name="connsiteX211" fmla="*/ 6378 w 1689586"/>
              <a:gd name="connsiteY211" fmla="*/ 558607 h 626150"/>
              <a:gd name="connsiteX212" fmla="*/ 4901 w 1689586"/>
              <a:gd name="connsiteY212" fmla="*/ 531416 h 626150"/>
              <a:gd name="connsiteX213" fmla="*/ 27057 w 1689586"/>
              <a:gd name="connsiteY213" fmla="*/ 527320 h 626150"/>
              <a:gd name="connsiteX214" fmla="*/ 29877 w 1689586"/>
              <a:gd name="connsiteY214" fmla="*/ 554512 h 626150"/>
              <a:gd name="connsiteX215" fmla="*/ 50086 w 1689586"/>
              <a:gd name="connsiteY215" fmla="*/ 563240 h 626150"/>
              <a:gd name="connsiteX216" fmla="*/ 72310 w 1689586"/>
              <a:gd name="connsiteY216" fmla="*/ 553908 h 626150"/>
              <a:gd name="connsiteX217" fmla="*/ 78419 w 1689586"/>
              <a:gd name="connsiteY217" fmla="*/ 526514 h 626150"/>
              <a:gd name="connsiteX218" fmla="*/ 78285 w 1689586"/>
              <a:gd name="connsiteY218" fmla="*/ 526514 h 626150"/>
              <a:gd name="connsiteX219" fmla="*/ 215721 w 1689586"/>
              <a:gd name="connsiteY219" fmla="*/ 430705 h 626150"/>
              <a:gd name="connsiteX220" fmla="*/ 225927 w 1689586"/>
              <a:gd name="connsiteY220" fmla="*/ 434331 h 626150"/>
              <a:gd name="connsiteX221" fmla="*/ 229686 w 1689586"/>
              <a:gd name="connsiteY221" fmla="*/ 444200 h 626150"/>
              <a:gd name="connsiteX222" fmla="*/ 225927 w 1689586"/>
              <a:gd name="connsiteY222" fmla="*/ 454003 h 626150"/>
              <a:gd name="connsiteX223" fmla="*/ 215721 w 1689586"/>
              <a:gd name="connsiteY223" fmla="*/ 457763 h 626150"/>
              <a:gd name="connsiteX224" fmla="*/ 205517 w 1689586"/>
              <a:gd name="connsiteY224" fmla="*/ 454003 h 626150"/>
              <a:gd name="connsiteX225" fmla="*/ 201756 w 1689586"/>
              <a:gd name="connsiteY225" fmla="*/ 444200 h 626150"/>
              <a:gd name="connsiteX226" fmla="*/ 205517 w 1689586"/>
              <a:gd name="connsiteY226" fmla="*/ 434331 h 626150"/>
              <a:gd name="connsiteX227" fmla="*/ 215721 w 1689586"/>
              <a:gd name="connsiteY227" fmla="*/ 430705 h 626150"/>
              <a:gd name="connsiteX228" fmla="*/ 172281 w 1689586"/>
              <a:gd name="connsiteY228" fmla="*/ 430705 h 626150"/>
              <a:gd name="connsiteX229" fmla="*/ 182487 w 1689586"/>
              <a:gd name="connsiteY229" fmla="*/ 434331 h 626150"/>
              <a:gd name="connsiteX230" fmla="*/ 186246 w 1689586"/>
              <a:gd name="connsiteY230" fmla="*/ 444200 h 626150"/>
              <a:gd name="connsiteX231" fmla="*/ 182487 w 1689586"/>
              <a:gd name="connsiteY231" fmla="*/ 454003 h 626150"/>
              <a:gd name="connsiteX232" fmla="*/ 172281 w 1689586"/>
              <a:gd name="connsiteY232" fmla="*/ 457763 h 626150"/>
              <a:gd name="connsiteX233" fmla="*/ 162210 w 1689586"/>
              <a:gd name="connsiteY233" fmla="*/ 454003 h 626150"/>
              <a:gd name="connsiteX234" fmla="*/ 158316 w 1689586"/>
              <a:gd name="connsiteY234" fmla="*/ 444200 h 626150"/>
              <a:gd name="connsiteX235" fmla="*/ 162210 w 1689586"/>
              <a:gd name="connsiteY235" fmla="*/ 434331 h 626150"/>
              <a:gd name="connsiteX236" fmla="*/ 172281 w 1689586"/>
              <a:gd name="connsiteY236" fmla="*/ 430705 h 626150"/>
              <a:gd name="connsiteX237" fmla="*/ 1642251 w 1689586"/>
              <a:gd name="connsiteY237" fmla="*/ 427012 h 626150"/>
              <a:gd name="connsiteX238" fmla="*/ 1653531 w 1689586"/>
              <a:gd name="connsiteY238" fmla="*/ 430638 h 626150"/>
              <a:gd name="connsiteX239" fmla="*/ 1657492 w 1689586"/>
              <a:gd name="connsiteY239" fmla="*/ 441179 h 626150"/>
              <a:gd name="connsiteX240" fmla="*/ 1653531 w 1689586"/>
              <a:gd name="connsiteY240" fmla="*/ 451787 h 626150"/>
              <a:gd name="connsiteX241" fmla="*/ 1642251 w 1689586"/>
              <a:gd name="connsiteY241" fmla="*/ 455547 h 626150"/>
              <a:gd name="connsiteX242" fmla="*/ 1630770 w 1689586"/>
              <a:gd name="connsiteY242" fmla="*/ 451787 h 626150"/>
              <a:gd name="connsiteX243" fmla="*/ 1626809 w 1689586"/>
              <a:gd name="connsiteY243" fmla="*/ 441179 h 626150"/>
              <a:gd name="connsiteX244" fmla="*/ 1630770 w 1689586"/>
              <a:gd name="connsiteY244" fmla="*/ 430638 h 626150"/>
              <a:gd name="connsiteX245" fmla="*/ 1642251 w 1689586"/>
              <a:gd name="connsiteY245" fmla="*/ 427012 h 626150"/>
              <a:gd name="connsiteX246" fmla="*/ 541419 w 1689586"/>
              <a:gd name="connsiteY246" fmla="*/ 427012 h 626150"/>
              <a:gd name="connsiteX247" fmla="*/ 552699 w 1689586"/>
              <a:gd name="connsiteY247" fmla="*/ 430638 h 626150"/>
              <a:gd name="connsiteX248" fmla="*/ 556660 w 1689586"/>
              <a:gd name="connsiteY248" fmla="*/ 441179 h 626150"/>
              <a:gd name="connsiteX249" fmla="*/ 552699 w 1689586"/>
              <a:gd name="connsiteY249" fmla="*/ 451787 h 626150"/>
              <a:gd name="connsiteX250" fmla="*/ 541419 w 1689586"/>
              <a:gd name="connsiteY250" fmla="*/ 455547 h 626150"/>
              <a:gd name="connsiteX251" fmla="*/ 529938 w 1689586"/>
              <a:gd name="connsiteY251" fmla="*/ 451787 h 626150"/>
              <a:gd name="connsiteX252" fmla="*/ 525977 w 1689586"/>
              <a:gd name="connsiteY252" fmla="*/ 441179 h 626150"/>
              <a:gd name="connsiteX253" fmla="*/ 529938 w 1689586"/>
              <a:gd name="connsiteY253" fmla="*/ 430638 h 626150"/>
              <a:gd name="connsiteX254" fmla="*/ 541419 w 1689586"/>
              <a:gd name="connsiteY254" fmla="*/ 427012 h 626150"/>
              <a:gd name="connsiteX255" fmla="*/ 1488232 w 1689586"/>
              <a:gd name="connsiteY255" fmla="*/ 425333 h 626150"/>
              <a:gd name="connsiteX256" fmla="*/ 1511194 w 1689586"/>
              <a:gd name="connsiteY256" fmla="*/ 425333 h 626150"/>
              <a:gd name="connsiteX257" fmla="*/ 1511194 w 1689586"/>
              <a:gd name="connsiteY257" fmla="*/ 526245 h 626150"/>
              <a:gd name="connsiteX258" fmla="*/ 1562355 w 1689586"/>
              <a:gd name="connsiteY258" fmla="*/ 473674 h 626150"/>
              <a:gd name="connsiteX259" fmla="*/ 1589614 w 1689586"/>
              <a:gd name="connsiteY259" fmla="*/ 473674 h 626150"/>
              <a:gd name="connsiteX260" fmla="*/ 1548524 w 1689586"/>
              <a:gd name="connsiteY260" fmla="*/ 515704 h 626150"/>
              <a:gd name="connsiteX261" fmla="*/ 1592232 w 1689586"/>
              <a:gd name="connsiteY261" fmla="*/ 581099 h 626150"/>
              <a:gd name="connsiteX262" fmla="*/ 1565578 w 1689586"/>
              <a:gd name="connsiteY262" fmla="*/ 581099 h 626150"/>
              <a:gd name="connsiteX263" fmla="*/ 1532410 w 1689586"/>
              <a:gd name="connsiteY263" fmla="*/ 530609 h 626150"/>
              <a:gd name="connsiteX264" fmla="*/ 1511194 w 1689586"/>
              <a:gd name="connsiteY264" fmla="*/ 552631 h 626150"/>
              <a:gd name="connsiteX265" fmla="*/ 1511194 w 1689586"/>
              <a:gd name="connsiteY265" fmla="*/ 581099 h 626150"/>
              <a:gd name="connsiteX266" fmla="*/ 1488232 w 1689586"/>
              <a:gd name="connsiteY266" fmla="*/ 581099 h 626150"/>
              <a:gd name="connsiteX267" fmla="*/ 605874 w 1689586"/>
              <a:gd name="connsiteY267" fmla="*/ 425333 h 626150"/>
              <a:gd name="connsiteX268" fmla="*/ 628836 w 1689586"/>
              <a:gd name="connsiteY268" fmla="*/ 425333 h 626150"/>
              <a:gd name="connsiteX269" fmla="*/ 628836 w 1689586"/>
              <a:gd name="connsiteY269" fmla="*/ 526245 h 626150"/>
              <a:gd name="connsiteX270" fmla="*/ 679997 w 1689586"/>
              <a:gd name="connsiteY270" fmla="*/ 473674 h 626150"/>
              <a:gd name="connsiteX271" fmla="*/ 707256 w 1689586"/>
              <a:gd name="connsiteY271" fmla="*/ 473674 h 626150"/>
              <a:gd name="connsiteX272" fmla="*/ 666099 w 1689586"/>
              <a:gd name="connsiteY272" fmla="*/ 515704 h 626150"/>
              <a:gd name="connsiteX273" fmla="*/ 709807 w 1689586"/>
              <a:gd name="connsiteY273" fmla="*/ 581099 h 626150"/>
              <a:gd name="connsiteX274" fmla="*/ 683220 w 1689586"/>
              <a:gd name="connsiteY274" fmla="*/ 581099 h 626150"/>
              <a:gd name="connsiteX275" fmla="*/ 650052 w 1689586"/>
              <a:gd name="connsiteY275" fmla="*/ 530609 h 626150"/>
              <a:gd name="connsiteX276" fmla="*/ 628836 w 1689586"/>
              <a:gd name="connsiteY276" fmla="*/ 552631 h 626150"/>
              <a:gd name="connsiteX277" fmla="*/ 628836 w 1689586"/>
              <a:gd name="connsiteY277" fmla="*/ 581099 h 626150"/>
              <a:gd name="connsiteX278" fmla="*/ 605874 w 1689586"/>
              <a:gd name="connsiteY278" fmla="*/ 581099 h 626150"/>
              <a:gd name="connsiteX279" fmla="*/ 451317 w 1689586"/>
              <a:gd name="connsiteY279" fmla="*/ 85402 h 626150"/>
              <a:gd name="connsiteX280" fmla="*/ 424259 w 1689586"/>
              <a:gd name="connsiteY280" fmla="*/ 93929 h 626150"/>
              <a:gd name="connsiteX281" fmla="*/ 408615 w 1689586"/>
              <a:gd name="connsiteY281" fmla="*/ 120047 h 626150"/>
              <a:gd name="connsiteX282" fmla="*/ 403513 w 1689586"/>
              <a:gd name="connsiteY282" fmla="*/ 165904 h 626150"/>
              <a:gd name="connsiteX283" fmla="*/ 408615 w 1689586"/>
              <a:gd name="connsiteY283" fmla="*/ 211492 h 626150"/>
              <a:gd name="connsiteX284" fmla="*/ 424259 w 1689586"/>
              <a:gd name="connsiteY284" fmla="*/ 237811 h 626150"/>
              <a:gd name="connsiteX285" fmla="*/ 451317 w 1689586"/>
              <a:gd name="connsiteY285" fmla="*/ 246338 h 626150"/>
              <a:gd name="connsiteX286" fmla="*/ 478374 w 1689586"/>
              <a:gd name="connsiteY286" fmla="*/ 237811 h 626150"/>
              <a:gd name="connsiteX287" fmla="*/ 493749 w 1689586"/>
              <a:gd name="connsiteY287" fmla="*/ 211492 h 626150"/>
              <a:gd name="connsiteX288" fmla="*/ 498650 w 1689586"/>
              <a:gd name="connsiteY288" fmla="*/ 165904 h 626150"/>
              <a:gd name="connsiteX289" fmla="*/ 493749 w 1689586"/>
              <a:gd name="connsiteY289" fmla="*/ 120047 h 626150"/>
              <a:gd name="connsiteX290" fmla="*/ 478374 w 1689586"/>
              <a:gd name="connsiteY290" fmla="*/ 93929 h 626150"/>
              <a:gd name="connsiteX291" fmla="*/ 451317 w 1689586"/>
              <a:gd name="connsiteY291" fmla="*/ 85402 h 626150"/>
              <a:gd name="connsiteX292" fmla="*/ 1515894 w 1689586"/>
              <a:gd name="connsiteY292" fmla="*/ 82918 h 626150"/>
              <a:gd name="connsiteX293" fmla="*/ 1489038 w 1689586"/>
              <a:gd name="connsiteY293" fmla="*/ 194640 h 626150"/>
              <a:gd name="connsiteX294" fmla="*/ 1542213 w 1689586"/>
              <a:gd name="connsiteY294" fmla="*/ 194640 h 626150"/>
              <a:gd name="connsiteX295" fmla="*/ 1448082 w 1689586"/>
              <a:gd name="connsiteY295" fmla="*/ 4901 h 626150"/>
              <a:gd name="connsiteX296" fmla="*/ 1584713 w 1689586"/>
              <a:gd name="connsiteY296" fmla="*/ 4901 h 626150"/>
              <a:gd name="connsiteX297" fmla="*/ 1689586 w 1689586"/>
              <a:gd name="connsiteY297" fmla="*/ 326906 h 626150"/>
              <a:gd name="connsiteX298" fmla="*/ 1573433 w 1689586"/>
              <a:gd name="connsiteY298" fmla="*/ 326906 h 626150"/>
              <a:gd name="connsiteX299" fmla="*/ 1558797 w 1689586"/>
              <a:gd name="connsiteY299" fmla="*/ 265405 h 626150"/>
              <a:gd name="connsiteX300" fmla="*/ 1471984 w 1689586"/>
              <a:gd name="connsiteY300" fmla="*/ 265405 h 626150"/>
              <a:gd name="connsiteX301" fmla="*/ 1456878 w 1689586"/>
              <a:gd name="connsiteY301" fmla="*/ 326906 h 626150"/>
              <a:gd name="connsiteX302" fmla="*/ 1343679 w 1689586"/>
              <a:gd name="connsiteY302" fmla="*/ 326906 h 626150"/>
              <a:gd name="connsiteX303" fmla="*/ 1205638 w 1689586"/>
              <a:gd name="connsiteY303" fmla="*/ 4901 h 626150"/>
              <a:gd name="connsiteX304" fmla="*/ 1319307 w 1689586"/>
              <a:gd name="connsiteY304" fmla="*/ 4901 h 626150"/>
              <a:gd name="connsiteX305" fmla="*/ 1319307 w 1689586"/>
              <a:gd name="connsiteY305" fmla="*/ 194237 h 626150"/>
              <a:gd name="connsiteX306" fmla="*/ 1280298 w 1689586"/>
              <a:gd name="connsiteY306" fmla="*/ 295686 h 626150"/>
              <a:gd name="connsiteX307" fmla="*/ 1167570 w 1689586"/>
              <a:gd name="connsiteY307" fmla="*/ 331807 h 626150"/>
              <a:gd name="connsiteX308" fmla="*/ 1080959 w 1689586"/>
              <a:gd name="connsiteY308" fmla="*/ 312807 h 626150"/>
              <a:gd name="connsiteX309" fmla="*/ 1036579 w 1689586"/>
              <a:gd name="connsiteY309" fmla="*/ 260571 h 626150"/>
              <a:gd name="connsiteX310" fmla="*/ 1030939 w 1689586"/>
              <a:gd name="connsiteY310" fmla="*/ 185441 h 626150"/>
              <a:gd name="connsiteX311" fmla="*/ 1143668 w 1689586"/>
              <a:gd name="connsiteY311" fmla="*/ 166441 h 626150"/>
              <a:gd name="connsiteX312" fmla="*/ 1145346 w 1689586"/>
              <a:gd name="connsiteY312" fmla="*/ 229351 h 626150"/>
              <a:gd name="connsiteX313" fmla="*/ 1173411 w 1689586"/>
              <a:gd name="connsiteY313" fmla="*/ 246405 h 626150"/>
              <a:gd name="connsiteX314" fmla="*/ 1197783 w 1689586"/>
              <a:gd name="connsiteY314" fmla="*/ 232238 h 626150"/>
              <a:gd name="connsiteX315" fmla="*/ 1205571 w 1689586"/>
              <a:gd name="connsiteY315" fmla="*/ 185911 h 626150"/>
              <a:gd name="connsiteX316" fmla="*/ 1205638 w 1689586"/>
              <a:gd name="connsiteY316" fmla="*/ 185911 h 626150"/>
              <a:gd name="connsiteX317" fmla="*/ 665494 w 1689586"/>
              <a:gd name="connsiteY317" fmla="*/ 4901 h 626150"/>
              <a:gd name="connsiteX318" fmla="*/ 779163 w 1689586"/>
              <a:gd name="connsiteY318" fmla="*/ 4901 h 626150"/>
              <a:gd name="connsiteX319" fmla="*/ 779163 w 1689586"/>
              <a:gd name="connsiteY319" fmla="*/ 123471 h 626150"/>
              <a:gd name="connsiteX320" fmla="*/ 867452 w 1689586"/>
              <a:gd name="connsiteY320" fmla="*/ 123471 h 626150"/>
              <a:gd name="connsiteX321" fmla="*/ 867452 w 1689586"/>
              <a:gd name="connsiteY321" fmla="*/ 4901 h 626150"/>
              <a:gd name="connsiteX322" fmla="*/ 981188 w 1689586"/>
              <a:gd name="connsiteY322" fmla="*/ 4901 h 626150"/>
              <a:gd name="connsiteX323" fmla="*/ 981188 w 1689586"/>
              <a:gd name="connsiteY323" fmla="*/ 326906 h 626150"/>
              <a:gd name="connsiteX324" fmla="*/ 867452 w 1689586"/>
              <a:gd name="connsiteY324" fmla="*/ 326906 h 626150"/>
              <a:gd name="connsiteX325" fmla="*/ 867452 w 1689586"/>
              <a:gd name="connsiteY325" fmla="*/ 206859 h 626150"/>
              <a:gd name="connsiteX326" fmla="*/ 779163 w 1689586"/>
              <a:gd name="connsiteY326" fmla="*/ 206859 h 626150"/>
              <a:gd name="connsiteX327" fmla="*/ 779163 w 1689586"/>
              <a:gd name="connsiteY327" fmla="*/ 326906 h 626150"/>
              <a:gd name="connsiteX328" fmla="*/ 665494 w 1689586"/>
              <a:gd name="connsiteY328" fmla="*/ 326906 h 626150"/>
              <a:gd name="connsiteX329" fmla="*/ 0 w 1689586"/>
              <a:gd name="connsiteY329" fmla="*/ 4901 h 626150"/>
              <a:gd name="connsiteX330" fmla="*/ 113669 w 1689586"/>
              <a:gd name="connsiteY330" fmla="*/ 4901 h 626150"/>
              <a:gd name="connsiteX331" fmla="*/ 113669 w 1689586"/>
              <a:gd name="connsiteY331" fmla="*/ 243451 h 626150"/>
              <a:gd name="connsiteX332" fmla="*/ 259564 w 1689586"/>
              <a:gd name="connsiteY332" fmla="*/ 243451 h 626150"/>
              <a:gd name="connsiteX333" fmla="*/ 259564 w 1689586"/>
              <a:gd name="connsiteY333" fmla="*/ 326906 h 626150"/>
              <a:gd name="connsiteX334" fmla="*/ 0 w 1689586"/>
              <a:gd name="connsiteY334" fmla="*/ 326906 h 626150"/>
              <a:gd name="connsiteX335" fmla="*/ 451317 w 1689586"/>
              <a:gd name="connsiteY335" fmla="*/ 0 h 626150"/>
              <a:gd name="connsiteX336" fmla="*/ 539136 w 1689586"/>
              <a:gd name="connsiteY336" fmla="*/ 19538 h 626150"/>
              <a:gd name="connsiteX337" fmla="*/ 595265 w 1689586"/>
              <a:gd name="connsiteY337" fmla="*/ 76137 h 626150"/>
              <a:gd name="connsiteX338" fmla="*/ 614803 w 1689586"/>
              <a:gd name="connsiteY338" fmla="*/ 165904 h 626150"/>
              <a:gd name="connsiteX339" fmla="*/ 595265 w 1689586"/>
              <a:gd name="connsiteY339" fmla="*/ 255670 h 626150"/>
              <a:gd name="connsiteX340" fmla="*/ 539136 w 1689586"/>
              <a:gd name="connsiteY340" fmla="*/ 312270 h 626150"/>
              <a:gd name="connsiteX341" fmla="*/ 451317 w 1689586"/>
              <a:gd name="connsiteY341" fmla="*/ 331807 h 626150"/>
              <a:gd name="connsiteX342" fmla="*/ 363766 w 1689586"/>
              <a:gd name="connsiteY342" fmla="*/ 312270 h 626150"/>
              <a:gd name="connsiteX343" fmla="*/ 307166 w 1689586"/>
              <a:gd name="connsiteY343" fmla="*/ 255670 h 626150"/>
              <a:gd name="connsiteX344" fmla="*/ 287427 w 1689586"/>
              <a:gd name="connsiteY344" fmla="*/ 165904 h 626150"/>
              <a:gd name="connsiteX345" fmla="*/ 307166 w 1689586"/>
              <a:gd name="connsiteY345" fmla="*/ 76137 h 626150"/>
              <a:gd name="connsiteX346" fmla="*/ 363766 w 1689586"/>
              <a:gd name="connsiteY346" fmla="*/ 19538 h 626150"/>
              <a:gd name="connsiteX347" fmla="*/ 451317 w 1689586"/>
              <a:gd name="connsiteY347" fmla="*/ 0 h 626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</a:cxnLst>
            <a:rect l="l" t="t" r="r" b="b"/>
            <a:pathLst>
              <a:path w="1689586" h="626150">
                <a:moveTo>
                  <a:pt x="808705" y="532221"/>
                </a:moveTo>
                <a:lnTo>
                  <a:pt x="781647" y="537793"/>
                </a:lnTo>
                <a:cubicBezTo>
                  <a:pt x="775605" y="538935"/>
                  <a:pt x="771106" y="540613"/>
                  <a:pt x="768085" y="542762"/>
                </a:cubicBezTo>
                <a:cubicBezTo>
                  <a:pt x="765064" y="544910"/>
                  <a:pt x="763587" y="548267"/>
                  <a:pt x="763587" y="552229"/>
                </a:cubicBezTo>
                <a:cubicBezTo>
                  <a:pt x="763587" y="556190"/>
                  <a:pt x="765131" y="559413"/>
                  <a:pt x="768219" y="561763"/>
                </a:cubicBezTo>
                <a:cubicBezTo>
                  <a:pt x="771308" y="564112"/>
                  <a:pt x="775403" y="565321"/>
                  <a:pt x="780573" y="565321"/>
                </a:cubicBezTo>
                <a:cubicBezTo>
                  <a:pt x="784132" y="565321"/>
                  <a:pt x="787623" y="564918"/>
                  <a:pt x="790980" y="564045"/>
                </a:cubicBezTo>
                <a:cubicBezTo>
                  <a:pt x="794337" y="563240"/>
                  <a:pt x="797358" y="561830"/>
                  <a:pt x="800111" y="559883"/>
                </a:cubicBezTo>
                <a:cubicBezTo>
                  <a:pt x="802797" y="557936"/>
                  <a:pt x="804945" y="555451"/>
                  <a:pt x="806422" y="552363"/>
                </a:cubicBezTo>
                <a:lnTo>
                  <a:pt x="806422" y="552296"/>
                </a:lnTo>
                <a:cubicBezTo>
                  <a:pt x="807966" y="549207"/>
                  <a:pt x="808705" y="545515"/>
                  <a:pt x="808705" y="541218"/>
                </a:cubicBezTo>
                <a:close/>
                <a:moveTo>
                  <a:pt x="214647" y="532221"/>
                </a:moveTo>
                <a:lnTo>
                  <a:pt x="187589" y="537793"/>
                </a:lnTo>
                <a:cubicBezTo>
                  <a:pt x="181547" y="538935"/>
                  <a:pt x="177048" y="540613"/>
                  <a:pt x="174027" y="542762"/>
                </a:cubicBezTo>
                <a:cubicBezTo>
                  <a:pt x="171006" y="544910"/>
                  <a:pt x="169529" y="548267"/>
                  <a:pt x="169529" y="552229"/>
                </a:cubicBezTo>
                <a:cubicBezTo>
                  <a:pt x="169529" y="556190"/>
                  <a:pt x="171073" y="559413"/>
                  <a:pt x="174161" y="561763"/>
                </a:cubicBezTo>
                <a:cubicBezTo>
                  <a:pt x="177250" y="564112"/>
                  <a:pt x="181346" y="565321"/>
                  <a:pt x="186515" y="565321"/>
                </a:cubicBezTo>
                <a:cubicBezTo>
                  <a:pt x="190073" y="565321"/>
                  <a:pt x="193565" y="564918"/>
                  <a:pt x="196923" y="564045"/>
                </a:cubicBezTo>
                <a:cubicBezTo>
                  <a:pt x="200279" y="563240"/>
                  <a:pt x="203300" y="561830"/>
                  <a:pt x="206053" y="559883"/>
                </a:cubicBezTo>
                <a:cubicBezTo>
                  <a:pt x="208738" y="557936"/>
                  <a:pt x="210887" y="555451"/>
                  <a:pt x="212364" y="552363"/>
                </a:cubicBezTo>
                <a:lnTo>
                  <a:pt x="212364" y="552296"/>
                </a:lnTo>
                <a:cubicBezTo>
                  <a:pt x="213908" y="549207"/>
                  <a:pt x="214647" y="545515"/>
                  <a:pt x="214647" y="541218"/>
                </a:cubicBezTo>
                <a:close/>
                <a:moveTo>
                  <a:pt x="1089217" y="489990"/>
                </a:moveTo>
                <a:cubicBezTo>
                  <a:pt x="1083241" y="489990"/>
                  <a:pt x="1077937" y="491534"/>
                  <a:pt x="1073439" y="494622"/>
                </a:cubicBezTo>
                <a:cubicBezTo>
                  <a:pt x="1068940" y="497711"/>
                  <a:pt x="1065382" y="502008"/>
                  <a:pt x="1062898" y="507513"/>
                </a:cubicBezTo>
                <a:cubicBezTo>
                  <a:pt x="1060414" y="513019"/>
                  <a:pt x="1059138" y="519800"/>
                  <a:pt x="1059138" y="527387"/>
                </a:cubicBezTo>
                <a:cubicBezTo>
                  <a:pt x="1059138" y="534974"/>
                  <a:pt x="1060346" y="541553"/>
                  <a:pt x="1062763" y="547126"/>
                </a:cubicBezTo>
                <a:cubicBezTo>
                  <a:pt x="1065248" y="552699"/>
                  <a:pt x="1068672" y="556996"/>
                  <a:pt x="1073103" y="560017"/>
                </a:cubicBezTo>
                <a:cubicBezTo>
                  <a:pt x="1077534" y="563038"/>
                  <a:pt x="1082771" y="564515"/>
                  <a:pt x="1088814" y="564515"/>
                </a:cubicBezTo>
                <a:cubicBezTo>
                  <a:pt x="1098146" y="564515"/>
                  <a:pt x="1105398" y="561225"/>
                  <a:pt x="1110634" y="554646"/>
                </a:cubicBezTo>
                <a:lnTo>
                  <a:pt x="1110567" y="554646"/>
                </a:lnTo>
                <a:cubicBezTo>
                  <a:pt x="1115804" y="548066"/>
                  <a:pt x="1118423" y="539002"/>
                  <a:pt x="1118423" y="527387"/>
                </a:cubicBezTo>
                <a:cubicBezTo>
                  <a:pt x="1118423" y="515771"/>
                  <a:pt x="1115871" y="506640"/>
                  <a:pt x="1110702" y="499993"/>
                </a:cubicBezTo>
                <a:cubicBezTo>
                  <a:pt x="1105532" y="493347"/>
                  <a:pt x="1098348" y="489990"/>
                  <a:pt x="1089217" y="489990"/>
                </a:cubicBezTo>
                <a:close/>
                <a:moveTo>
                  <a:pt x="1630636" y="473674"/>
                </a:moveTo>
                <a:lnTo>
                  <a:pt x="1653598" y="473674"/>
                </a:lnTo>
                <a:lnTo>
                  <a:pt x="1653598" y="581099"/>
                </a:lnTo>
                <a:lnTo>
                  <a:pt x="1630636" y="581099"/>
                </a:lnTo>
                <a:close/>
                <a:moveTo>
                  <a:pt x="529804" y="473674"/>
                </a:moveTo>
                <a:lnTo>
                  <a:pt x="552766" y="473674"/>
                </a:lnTo>
                <a:lnTo>
                  <a:pt x="552766" y="581099"/>
                </a:lnTo>
                <a:lnTo>
                  <a:pt x="529804" y="581099"/>
                </a:lnTo>
                <a:close/>
                <a:moveTo>
                  <a:pt x="382162" y="473674"/>
                </a:moveTo>
                <a:lnTo>
                  <a:pt x="407340" y="473674"/>
                </a:lnTo>
                <a:lnTo>
                  <a:pt x="437821" y="561091"/>
                </a:lnTo>
                <a:lnTo>
                  <a:pt x="468974" y="473674"/>
                </a:lnTo>
                <a:lnTo>
                  <a:pt x="493078" y="473674"/>
                </a:lnTo>
                <a:lnTo>
                  <a:pt x="450309" y="581099"/>
                </a:lnTo>
                <a:lnTo>
                  <a:pt x="425132" y="581099"/>
                </a:lnTo>
                <a:close/>
                <a:moveTo>
                  <a:pt x="1187242" y="473607"/>
                </a:moveTo>
                <a:lnTo>
                  <a:pt x="1210204" y="473607"/>
                </a:lnTo>
                <a:lnTo>
                  <a:pt x="1210204" y="538733"/>
                </a:lnTo>
                <a:cubicBezTo>
                  <a:pt x="1210204" y="548468"/>
                  <a:pt x="1212285" y="555183"/>
                  <a:pt x="1216448" y="558808"/>
                </a:cubicBezTo>
                <a:cubicBezTo>
                  <a:pt x="1220611" y="562501"/>
                  <a:pt x="1226385" y="564314"/>
                  <a:pt x="1233837" y="564314"/>
                </a:cubicBezTo>
                <a:cubicBezTo>
                  <a:pt x="1237396" y="564314"/>
                  <a:pt x="1240887" y="563709"/>
                  <a:pt x="1244244" y="562501"/>
                </a:cubicBezTo>
                <a:cubicBezTo>
                  <a:pt x="1247601" y="561292"/>
                  <a:pt x="1250622" y="559412"/>
                  <a:pt x="1253375" y="556727"/>
                </a:cubicBezTo>
                <a:cubicBezTo>
                  <a:pt x="1256061" y="554041"/>
                  <a:pt x="1258209" y="550684"/>
                  <a:pt x="1259686" y="546521"/>
                </a:cubicBezTo>
                <a:cubicBezTo>
                  <a:pt x="1261231" y="542359"/>
                  <a:pt x="1261969" y="537457"/>
                  <a:pt x="1261969" y="531885"/>
                </a:cubicBezTo>
                <a:lnTo>
                  <a:pt x="1262103" y="531885"/>
                </a:lnTo>
                <a:lnTo>
                  <a:pt x="1262103" y="473674"/>
                </a:lnTo>
                <a:lnTo>
                  <a:pt x="1285065" y="473674"/>
                </a:lnTo>
                <a:lnTo>
                  <a:pt x="1285065" y="581099"/>
                </a:lnTo>
                <a:lnTo>
                  <a:pt x="1264856" y="581099"/>
                </a:lnTo>
                <a:lnTo>
                  <a:pt x="1263782" y="563709"/>
                </a:lnTo>
                <a:cubicBezTo>
                  <a:pt x="1260022" y="570490"/>
                  <a:pt x="1255054" y="575392"/>
                  <a:pt x="1248743" y="578547"/>
                </a:cubicBezTo>
                <a:cubicBezTo>
                  <a:pt x="1242431" y="581636"/>
                  <a:pt x="1234979" y="583247"/>
                  <a:pt x="1226385" y="583247"/>
                </a:cubicBezTo>
                <a:cubicBezTo>
                  <a:pt x="1219335" y="583247"/>
                  <a:pt x="1212890" y="581904"/>
                  <a:pt x="1206914" y="579353"/>
                </a:cubicBezTo>
                <a:cubicBezTo>
                  <a:pt x="1200939" y="576735"/>
                  <a:pt x="1196172" y="572572"/>
                  <a:pt x="1192613" y="566865"/>
                </a:cubicBezTo>
                <a:cubicBezTo>
                  <a:pt x="1189055" y="561091"/>
                  <a:pt x="1187242" y="553638"/>
                  <a:pt x="1187242" y="544507"/>
                </a:cubicBezTo>
                <a:close/>
                <a:moveTo>
                  <a:pt x="885379" y="473607"/>
                </a:moveTo>
                <a:lnTo>
                  <a:pt x="908341" y="473607"/>
                </a:lnTo>
                <a:lnTo>
                  <a:pt x="908341" y="538733"/>
                </a:lnTo>
                <a:cubicBezTo>
                  <a:pt x="908341" y="548468"/>
                  <a:pt x="910422" y="555115"/>
                  <a:pt x="914585" y="558808"/>
                </a:cubicBezTo>
                <a:cubicBezTo>
                  <a:pt x="918748" y="562501"/>
                  <a:pt x="924522" y="564314"/>
                  <a:pt x="931974" y="564314"/>
                </a:cubicBezTo>
                <a:cubicBezTo>
                  <a:pt x="935533" y="564314"/>
                  <a:pt x="939024" y="563709"/>
                  <a:pt x="942381" y="562501"/>
                </a:cubicBezTo>
                <a:cubicBezTo>
                  <a:pt x="945738" y="561292"/>
                  <a:pt x="948759" y="559412"/>
                  <a:pt x="951512" y="556727"/>
                </a:cubicBezTo>
                <a:cubicBezTo>
                  <a:pt x="954198" y="554041"/>
                  <a:pt x="956346" y="550684"/>
                  <a:pt x="957823" y="546521"/>
                </a:cubicBezTo>
                <a:cubicBezTo>
                  <a:pt x="959368" y="542359"/>
                  <a:pt x="960106" y="537457"/>
                  <a:pt x="960106" y="531885"/>
                </a:cubicBezTo>
                <a:lnTo>
                  <a:pt x="960241" y="531885"/>
                </a:lnTo>
                <a:lnTo>
                  <a:pt x="960241" y="473674"/>
                </a:lnTo>
                <a:lnTo>
                  <a:pt x="983202" y="473674"/>
                </a:lnTo>
                <a:lnTo>
                  <a:pt x="983202" y="581099"/>
                </a:lnTo>
                <a:lnTo>
                  <a:pt x="962993" y="581099"/>
                </a:lnTo>
                <a:lnTo>
                  <a:pt x="961919" y="563709"/>
                </a:lnTo>
                <a:cubicBezTo>
                  <a:pt x="958159" y="570490"/>
                  <a:pt x="953191" y="575392"/>
                  <a:pt x="946880" y="578547"/>
                </a:cubicBezTo>
                <a:cubicBezTo>
                  <a:pt x="940568" y="581636"/>
                  <a:pt x="933116" y="583247"/>
                  <a:pt x="924522" y="583247"/>
                </a:cubicBezTo>
                <a:cubicBezTo>
                  <a:pt x="917472" y="583247"/>
                  <a:pt x="911027" y="581904"/>
                  <a:pt x="905051" y="579353"/>
                </a:cubicBezTo>
                <a:cubicBezTo>
                  <a:pt x="899076" y="576735"/>
                  <a:pt x="894309" y="572572"/>
                  <a:pt x="890750" y="566865"/>
                </a:cubicBezTo>
                <a:cubicBezTo>
                  <a:pt x="887192" y="561091"/>
                  <a:pt x="885379" y="553638"/>
                  <a:pt x="885379" y="544507"/>
                </a:cubicBezTo>
                <a:close/>
                <a:moveTo>
                  <a:pt x="347569" y="471530"/>
                </a:moveTo>
                <a:lnTo>
                  <a:pt x="353963" y="472063"/>
                </a:lnTo>
                <a:cubicBezTo>
                  <a:pt x="356112" y="472399"/>
                  <a:pt x="357924" y="472936"/>
                  <a:pt x="359334" y="473674"/>
                </a:cubicBezTo>
                <a:lnTo>
                  <a:pt x="356112" y="493884"/>
                </a:lnTo>
                <a:cubicBezTo>
                  <a:pt x="354567" y="493279"/>
                  <a:pt x="352822" y="492809"/>
                  <a:pt x="350875" y="492474"/>
                </a:cubicBezTo>
                <a:cubicBezTo>
                  <a:pt x="348928" y="492138"/>
                  <a:pt x="346309" y="491937"/>
                  <a:pt x="343019" y="491937"/>
                </a:cubicBezTo>
                <a:cubicBezTo>
                  <a:pt x="338588" y="491937"/>
                  <a:pt x="334224" y="493145"/>
                  <a:pt x="329927" y="495495"/>
                </a:cubicBezTo>
                <a:cubicBezTo>
                  <a:pt x="325630" y="497845"/>
                  <a:pt x="322139" y="501403"/>
                  <a:pt x="319319" y="506103"/>
                </a:cubicBezTo>
                <a:cubicBezTo>
                  <a:pt x="316566" y="510870"/>
                  <a:pt x="315157" y="516846"/>
                  <a:pt x="315157" y="524164"/>
                </a:cubicBezTo>
                <a:lnTo>
                  <a:pt x="315157" y="581099"/>
                </a:lnTo>
                <a:lnTo>
                  <a:pt x="292194" y="581099"/>
                </a:lnTo>
                <a:lnTo>
                  <a:pt x="292194" y="473674"/>
                </a:lnTo>
                <a:lnTo>
                  <a:pt x="311732" y="473674"/>
                </a:lnTo>
                <a:lnTo>
                  <a:pt x="313880" y="493011"/>
                </a:lnTo>
                <a:cubicBezTo>
                  <a:pt x="316700" y="486028"/>
                  <a:pt x="320997" y="480657"/>
                  <a:pt x="326637" y="477032"/>
                </a:cubicBezTo>
                <a:close/>
                <a:moveTo>
                  <a:pt x="1094454" y="471526"/>
                </a:moveTo>
                <a:cubicBezTo>
                  <a:pt x="1103182" y="471526"/>
                  <a:pt x="1111105" y="473742"/>
                  <a:pt x="1118288" y="478173"/>
                </a:cubicBezTo>
                <a:lnTo>
                  <a:pt x="1118221" y="478173"/>
                </a:lnTo>
                <a:cubicBezTo>
                  <a:pt x="1125405" y="482604"/>
                  <a:pt x="1131045" y="488915"/>
                  <a:pt x="1135208" y="497174"/>
                </a:cubicBezTo>
                <a:cubicBezTo>
                  <a:pt x="1139371" y="505365"/>
                  <a:pt x="1141452" y="515369"/>
                  <a:pt x="1141452" y="527118"/>
                </a:cubicBezTo>
                <a:cubicBezTo>
                  <a:pt x="1141452" y="538868"/>
                  <a:pt x="1139371" y="548939"/>
                  <a:pt x="1135141" y="557331"/>
                </a:cubicBezTo>
                <a:cubicBezTo>
                  <a:pt x="1130911" y="565657"/>
                  <a:pt x="1125204" y="572102"/>
                  <a:pt x="1117953" y="576533"/>
                </a:cubicBezTo>
                <a:cubicBezTo>
                  <a:pt x="1110702" y="580965"/>
                  <a:pt x="1102980" y="583180"/>
                  <a:pt x="1093782" y="583180"/>
                </a:cubicBezTo>
                <a:cubicBezTo>
                  <a:pt x="1084584" y="583180"/>
                  <a:pt x="1076796" y="580830"/>
                  <a:pt x="1070350" y="575996"/>
                </a:cubicBezTo>
                <a:cubicBezTo>
                  <a:pt x="1065650" y="572438"/>
                  <a:pt x="1061958" y="568208"/>
                  <a:pt x="1059205" y="563240"/>
                </a:cubicBezTo>
                <a:lnTo>
                  <a:pt x="1059205" y="626150"/>
                </a:lnTo>
                <a:lnTo>
                  <a:pt x="1036243" y="626150"/>
                </a:lnTo>
                <a:lnTo>
                  <a:pt x="1036243" y="473607"/>
                </a:lnTo>
                <a:lnTo>
                  <a:pt x="1056654" y="473607"/>
                </a:lnTo>
                <a:lnTo>
                  <a:pt x="1057795" y="494085"/>
                </a:lnTo>
                <a:cubicBezTo>
                  <a:pt x="1059339" y="490930"/>
                  <a:pt x="1061085" y="487908"/>
                  <a:pt x="1063301" y="485223"/>
                </a:cubicBezTo>
                <a:cubicBezTo>
                  <a:pt x="1066859" y="480926"/>
                  <a:pt x="1071357" y="477569"/>
                  <a:pt x="1076729" y="475152"/>
                </a:cubicBezTo>
                <a:cubicBezTo>
                  <a:pt x="1082100" y="472735"/>
                  <a:pt x="1088008" y="471526"/>
                  <a:pt x="1094454" y="471526"/>
                </a:cubicBezTo>
                <a:close/>
                <a:moveTo>
                  <a:pt x="787421" y="471526"/>
                </a:moveTo>
                <a:cubicBezTo>
                  <a:pt x="796015" y="471526"/>
                  <a:pt x="803602" y="472869"/>
                  <a:pt x="810182" y="475689"/>
                </a:cubicBezTo>
                <a:cubicBezTo>
                  <a:pt x="816762" y="478441"/>
                  <a:pt x="821931" y="482671"/>
                  <a:pt x="825758" y="488244"/>
                </a:cubicBezTo>
                <a:cubicBezTo>
                  <a:pt x="829585" y="493817"/>
                  <a:pt x="831465" y="501001"/>
                  <a:pt x="831465" y="509729"/>
                </a:cubicBezTo>
                <a:lnTo>
                  <a:pt x="831465" y="557667"/>
                </a:lnTo>
                <a:lnTo>
                  <a:pt x="831465" y="557734"/>
                </a:lnTo>
                <a:cubicBezTo>
                  <a:pt x="831465" y="562971"/>
                  <a:pt x="834084" y="565657"/>
                  <a:pt x="839388" y="565657"/>
                </a:cubicBezTo>
                <a:cubicBezTo>
                  <a:pt x="841939" y="565657"/>
                  <a:pt x="844491" y="565321"/>
                  <a:pt x="846908" y="564582"/>
                </a:cubicBezTo>
                <a:lnTo>
                  <a:pt x="845632" y="580495"/>
                </a:lnTo>
                <a:cubicBezTo>
                  <a:pt x="842275" y="582039"/>
                  <a:pt x="838179" y="582845"/>
                  <a:pt x="833144" y="582845"/>
                </a:cubicBezTo>
                <a:cubicBezTo>
                  <a:pt x="828578" y="582845"/>
                  <a:pt x="824416" y="581972"/>
                  <a:pt x="820790" y="580360"/>
                </a:cubicBezTo>
                <a:cubicBezTo>
                  <a:pt x="817165" y="578749"/>
                  <a:pt x="814278" y="576198"/>
                  <a:pt x="812196" y="572841"/>
                </a:cubicBezTo>
                <a:cubicBezTo>
                  <a:pt x="811256" y="571296"/>
                  <a:pt x="810518" y="569484"/>
                  <a:pt x="809981" y="567537"/>
                </a:cubicBezTo>
                <a:cubicBezTo>
                  <a:pt x="808839" y="569282"/>
                  <a:pt x="807496" y="570961"/>
                  <a:pt x="805885" y="572438"/>
                </a:cubicBezTo>
                <a:cubicBezTo>
                  <a:pt x="801857" y="576131"/>
                  <a:pt x="797224" y="578816"/>
                  <a:pt x="791920" y="580629"/>
                </a:cubicBezTo>
                <a:cubicBezTo>
                  <a:pt x="786616" y="582442"/>
                  <a:pt x="781244" y="583315"/>
                  <a:pt x="775806" y="583315"/>
                </a:cubicBezTo>
                <a:cubicBezTo>
                  <a:pt x="769092" y="583315"/>
                  <a:pt x="763049" y="582240"/>
                  <a:pt x="757678" y="580092"/>
                </a:cubicBezTo>
                <a:cubicBezTo>
                  <a:pt x="752307" y="577943"/>
                  <a:pt x="748077" y="574653"/>
                  <a:pt x="744989" y="570289"/>
                </a:cubicBezTo>
                <a:cubicBezTo>
                  <a:pt x="741900" y="565925"/>
                  <a:pt x="740356" y="560487"/>
                  <a:pt x="740356" y="554041"/>
                </a:cubicBezTo>
                <a:cubicBezTo>
                  <a:pt x="740356" y="546052"/>
                  <a:pt x="742975" y="539472"/>
                  <a:pt x="748211" y="534302"/>
                </a:cubicBezTo>
                <a:cubicBezTo>
                  <a:pt x="753448" y="529132"/>
                  <a:pt x="760834" y="525641"/>
                  <a:pt x="770435" y="523761"/>
                </a:cubicBezTo>
                <a:lnTo>
                  <a:pt x="808705" y="516241"/>
                </a:lnTo>
                <a:lnTo>
                  <a:pt x="808705" y="512146"/>
                </a:lnTo>
                <a:cubicBezTo>
                  <a:pt x="808705" y="504962"/>
                  <a:pt x="806758" y="499456"/>
                  <a:pt x="802797" y="495495"/>
                </a:cubicBezTo>
                <a:cubicBezTo>
                  <a:pt x="798835" y="491534"/>
                  <a:pt x="793397" y="489587"/>
                  <a:pt x="786549" y="489587"/>
                </a:cubicBezTo>
                <a:cubicBezTo>
                  <a:pt x="780103" y="489587"/>
                  <a:pt x="774598" y="491064"/>
                  <a:pt x="770032" y="494085"/>
                </a:cubicBezTo>
                <a:cubicBezTo>
                  <a:pt x="765467" y="497106"/>
                  <a:pt x="762110" y="502008"/>
                  <a:pt x="759961" y="508722"/>
                </a:cubicBezTo>
                <a:lnTo>
                  <a:pt x="740625" y="500531"/>
                </a:lnTo>
                <a:cubicBezTo>
                  <a:pt x="743310" y="491735"/>
                  <a:pt x="748681" y="484753"/>
                  <a:pt x="756604" y="479449"/>
                </a:cubicBezTo>
                <a:cubicBezTo>
                  <a:pt x="764527" y="474212"/>
                  <a:pt x="774799" y="471526"/>
                  <a:pt x="787421" y="471526"/>
                </a:cubicBezTo>
                <a:close/>
                <a:moveTo>
                  <a:pt x="347518" y="471526"/>
                </a:moveTo>
                <a:lnTo>
                  <a:pt x="347585" y="471526"/>
                </a:lnTo>
                <a:lnTo>
                  <a:pt x="347569" y="471530"/>
                </a:lnTo>
                <a:close/>
                <a:moveTo>
                  <a:pt x="193363" y="471526"/>
                </a:moveTo>
                <a:cubicBezTo>
                  <a:pt x="201957" y="471526"/>
                  <a:pt x="209544" y="472869"/>
                  <a:pt x="216124" y="475689"/>
                </a:cubicBezTo>
                <a:cubicBezTo>
                  <a:pt x="222704" y="478441"/>
                  <a:pt x="227873" y="482671"/>
                  <a:pt x="231700" y="488244"/>
                </a:cubicBezTo>
                <a:cubicBezTo>
                  <a:pt x="235527" y="493817"/>
                  <a:pt x="237407" y="501001"/>
                  <a:pt x="237407" y="509729"/>
                </a:cubicBezTo>
                <a:lnTo>
                  <a:pt x="237407" y="557667"/>
                </a:lnTo>
                <a:lnTo>
                  <a:pt x="237407" y="557734"/>
                </a:lnTo>
                <a:cubicBezTo>
                  <a:pt x="237407" y="562971"/>
                  <a:pt x="240026" y="565657"/>
                  <a:pt x="245330" y="565657"/>
                </a:cubicBezTo>
                <a:cubicBezTo>
                  <a:pt x="247881" y="565657"/>
                  <a:pt x="250433" y="565321"/>
                  <a:pt x="252850" y="564582"/>
                </a:cubicBezTo>
                <a:lnTo>
                  <a:pt x="251574" y="580495"/>
                </a:lnTo>
                <a:cubicBezTo>
                  <a:pt x="248284" y="582039"/>
                  <a:pt x="244121" y="582845"/>
                  <a:pt x="239086" y="582845"/>
                </a:cubicBezTo>
                <a:cubicBezTo>
                  <a:pt x="234520" y="582845"/>
                  <a:pt x="230358" y="581972"/>
                  <a:pt x="226732" y="580360"/>
                </a:cubicBezTo>
                <a:cubicBezTo>
                  <a:pt x="223107" y="578749"/>
                  <a:pt x="220219" y="576198"/>
                  <a:pt x="218138" y="572841"/>
                </a:cubicBezTo>
                <a:cubicBezTo>
                  <a:pt x="217198" y="571296"/>
                  <a:pt x="216461" y="569484"/>
                  <a:pt x="215923" y="567537"/>
                </a:cubicBezTo>
                <a:cubicBezTo>
                  <a:pt x="214781" y="569282"/>
                  <a:pt x="213438" y="570961"/>
                  <a:pt x="211827" y="572438"/>
                </a:cubicBezTo>
                <a:cubicBezTo>
                  <a:pt x="207799" y="576131"/>
                  <a:pt x="203166" y="578816"/>
                  <a:pt x="197862" y="580629"/>
                </a:cubicBezTo>
                <a:cubicBezTo>
                  <a:pt x="192559" y="582442"/>
                  <a:pt x="187187" y="583315"/>
                  <a:pt x="181748" y="583315"/>
                </a:cubicBezTo>
                <a:cubicBezTo>
                  <a:pt x="175034" y="583315"/>
                  <a:pt x="168991" y="582240"/>
                  <a:pt x="163620" y="580092"/>
                </a:cubicBezTo>
                <a:cubicBezTo>
                  <a:pt x="158249" y="577943"/>
                  <a:pt x="154019" y="574653"/>
                  <a:pt x="150931" y="570289"/>
                </a:cubicBezTo>
                <a:cubicBezTo>
                  <a:pt x="147842" y="565925"/>
                  <a:pt x="146298" y="560487"/>
                  <a:pt x="146298" y="554041"/>
                </a:cubicBezTo>
                <a:cubicBezTo>
                  <a:pt x="146298" y="546052"/>
                  <a:pt x="148916" y="539472"/>
                  <a:pt x="154153" y="534302"/>
                </a:cubicBezTo>
                <a:cubicBezTo>
                  <a:pt x="159391" y="529132"/>
                  <a:pt x="166776" y="525641"/>
                  <a:pt x="176377" y="523761"/>
                </a:cubicBezTo>
                <a:lnTo>
                  <a:pt x="214647" y="516241"/>
                </a:lnTo>
                <a:lnTo>
                  <a:pt x="214647" y="512146"/>
                </a:lnTo>
                <a:cubicBezTo>
                  <a:pt x="214647" y="504962"/>
                  <a:pt x="212700" y="499456"/>
                  <a:pt x="208738" y="495495"/>
                </a:cubicBezTo>
                <a:cubicBezTo>
                  <a:pt x="204777" y="491534"/>
                  <a:pt x="199339" y="489587"/>
                  <a:pt x="192491" y="489587"/>
                </a:cubicBezTo>
                <a:cubicBezTo>
                  <a:pt x="186045" y="489587"/>
                  <a:pt x="180540" y="491064"/>
                  <a:pt x="175974" y="494085"/>
                </a:cubicBezTo>
                <a:cubicBezTo>
                  <a:pt x="171408" y="497106"/>
                  <a:pt x="168051" y="502008"/>
                  <a:pt x="165904" y="508722"/>
                </a:cubicBezTo>
                <a:lnTo>
                  <a:pt x="146567" y="500531"/>
                </a:lnTo>
                <a:cubicBezTo>
                  <a:pt x="149252" y="491735"/>
                  <a:pt x="154623" y="484753"/>
                  <a:pt x="162546" y="479449"/>
                </a:cubicBezTo>
                <a:cubicBezTo>
                  <a:pt x="170470" y="474212"/>
                  <a:pt x="180741" y="471526"/>
                  <a:pt x="193363" y="471526"/>
                </a:cubicBezTo>
                <a:close/>
                <a:moveTo>
                  <a:pt x="1395847" y="471459"/>
                </a:moveTo>
                <a:cubicBezTo>
                  <a:pt x="1403434" y="471459"/>
                  <a:pt x="1410282" y="472936"/>
                  <a:pt x="1416392" y="475890"/>
                </a:cubicBezTo>
                <a:cubicBezTo>
                  <a:pt x="1422502" y="478844"/>
                  <a:pt x="1427336" y="483209"/>
                  <a:pt x="1430894" y="489117"/>
                </a:cubicBezTo>
                <a:cubicBezTo>
                  <a:pt x="1434453" y="495025"/>
                  <a:pt x="1436265" y="502478"/>
                  <a:pt x="1436265" y="511475"/>
                </a:cubicBezTo>
                <a:lnTo>
                  <a:pt x="1436265" y="581099"/>
                </a:lnTo>
                <a:lnTo>
                  <a:pt x="1413303" y="581099"/>
                </a:lnTo>
                <a:lnTo>
                  <a:pt x="1413303" y="518591"/>
                </a:lnTo>
                <a:cubicBezTo>
                  <a:pt x="1413303" y="507983"/>
                  <a:pt x="1411088" y="500665"/>
                  <a:pt x="1406724" y="496569"/>
                </a:cubicBezTo>
                <a:cubicBezTo>
                  <a:pt x="1402359" y="492474"/>
                  <a:pt x="1396854" y="490460"/>
                  <a:pt x="1390274" y="490460"/>
                </a:cubicBezTo>
                <a:cubicBezTo>
                  <a:pt x="1385507" y="490460"/>
                  <a:pt x="1380942" y="491601"/>
                  <a:pt x="1376510" y="493817"/>
                </a:cubicBezTo>
                <a:cubicBezTo>
                  <a:pt x="1372079" y="496032"/>
                  <a:pt x="1368386" y="499591"/>
                  <a:pt x="1365432" y="504425"/>
                </a:cubicBezTo>
                <a:cubicBezTo>
                  <a:pt x="1362478" y="509259"/>
                  <a:pt x="1361001" y="515772"/>
                  <a:pt x="1361001" y="523963"/>
                </a:cubicBezTo>
                <a:lnTo>
                  <a:pt x="1361001" y="581099"/>
                </a:lnTo>
                <a:lnTo>
                  <a:pt x="1338039" y="581099"/>
                </a:lnTo>
                <a:lnTo>
                  <a:pt x="1338039" y="473675"/>
                </a:lnTo>
                <a:lnTo>
                  <a:pt x="1358450" y="473675"/>
                </a:lnTo>
                <a:lnTo>
                  <a:pt x="1359457" y="492474"/>
                </a:lnTo>
                <a:cubicBezTo>
                  <a:pt x="1361135" y="488983"/>
                  <a:pt x="1363217" y="485827"/>
                  <a:pt x="1365634" y="483209"/>
                </a:cubicBezTo>
                <a:cubicBezTo>
                  <a:pt x="1369461" y="479113"/>
                  <a:pt x="1373959" y="476159"/>
                  <a:pt x="1379196" y="474279"/>
                </a:cubicBezTo>
                <a:cubicBezTo>
                  <a:pt x="1384433" y="472399"/>
                  <a:pt x="1389939" y="471459"/>
                  <a:pt x="1395847" y="471459"/>
                </a:cubicBezTo>
                <a:close/>
                <a:moveTo>
                  <a:pt x="78285" y="439299"/>
                </a:moveTo>
                <a:lnTo>
                  <a:pt x="101516" y="439299"/>
                </a:lnTo>
                <a:lnTo>
                  <a:pt x="101516" y="530811"/>
                </a:lnTo>
                <a:cubicBezTo>
                  <a:pt x="101516" y="547261"/>
                  <a:pt x="96950" y="560084"/>
                  <a:pt x="87886" y="569350"/>
                </a:cubicBezTo>
                <a:cubicBezTo>
                  <a:pt x="78755" y="578548"/>
                  <a:pt x="66133" y="583181"/>
                  <a:pt x="49952" y="583181"/>
                </a:cubicBezTo>
                <a:cubicBezTo>
                  <a:pt x="38404" y="583181"/>
                  <a:pt x="28937" y="581032"/>
                  <a:pt x="21619" y="576735"/>
                </a:cubicBezTo>
                <a:cubicBezTo>
                  <a:pt x="14300" y="572438"/>
                  <a:pt x="9265" y="566396"/>
                  <a:pt x="6378" y="558607"/>
                </a:cubicBezTo>
                <a:cubicBezTo>
                  <a:pt x="3558" y="550819"/>
                  <a:pt x="3021" y="541755"/>
                  <a:pt x="4901" y="531416"/>
                </a:cubicBezTo>
                <a:lnTo>
                  <a:pt x="27057" y="527320"/>
                </a:lnTo>
                <a:cubicBezTo>
                  <a:pt x="25378" y="539674"/>
                  <a:pt x="26318" y="548738"/>
                  <a:pt x="29877" y="554512"/>
                </a:cubicBezTo>
                <a:cubicBezTo>
                  <a:pt x="33502" y="560353"/>
                  <a:pt x="40216" y="563240"/>
                  <a:pt x="50086" y="563240"/>
                </a:cubicBezTo>
                <a:cubicBezTo>
                  <a:pt x="60829" y="563240"/>
                  <a:pt x="68214" y="560152"/>
                  <a:pt x="72310" y="553908"/>
                </a:cubicBezTo>
                <a:cubicBezTo>
                  <a:pt x="76405" y="547663"/>
                  <a:pt x="78419" y="538532"/>
                  <a:pt x="78419" y="526514"/>
                </a:cubicBezTo>
                <a:lnTo>
                  <a:pt x="78285" y="526514"/>
                </a:lnTo>
                <a:close/>
                <a:moveTo>
                  <a:pt x="215721" y="430705"/>
                </a:moveTo>
                <a:cubicBezTo>
                  <a:pt x="220018" y="430705"/>
                  <a:pt x="223442" y="431914"/>
                  <a:pt x="225927" y="434331"/>
                </a:cubicBezTo>
                <a:cubicBezTo>
                  <a:pt x="228411" y="436748"/>
                  <a:pt x="229686" y="440172"/>
                  <a:pt x="229686" y="444200"/>
                </a:cubicBezTo>
                <a:cubicBezTo>
                  <a:pt x="229686" y="448229"/>
                  <a:pt x="228411" y="451518"/>
                  <a:pt x="225927" y="454003"/>
                </a:cubicBezTo>
                <a:cubicBezTo>
                  <a:pt x="223442" y="456487"/>
                  <a:pt x="220018" y="457763"/>
                  <a:pt x="215721" y="457763"/>
                </a:cubicBezTo>
                <a:cubicBezTo>
                  <a:pt x="211424" y="457763"/>
                  <a:pt x="208000" y="456487"/>
                  <a:pt x="205517" y="454003"/>
                </a:cubicBezTo>
                <a:cubicBezTo>
                  <a:pt x="203032" y="451451"/>
                  <a:pt x="201756" y="448363"/>
                  <a:pt x="201756" y="444200"/>
                </a:cubicBezTo>
                <a:cubicBezTo>
                  <a:pt x="201756" y="440038"/>
                  <a:pt x="203032" y="436748"/>
                  <a:pt x="205517" y="434331"/>
                </a:cubicBezTo>
                <a:cubicBezTo>
                  <a:pt x="208000" y="431914"/>
                  <a:pt x="211424" y="430705"/>
                  <a:pt x="215721" y="430705"/>
                </a:cubicBezTo>
                <a:close/>
                <a:moveTo>
                  <a:pt x="172281" y="430705"/>
                </a:moveTo>
                <a:cubicBezTo>
                  <a:pt x="176578" y="430705"/>
                  <a:pt x="180002" y="431914"/>
                  <a:pt x="182487" y="434331"/>
                </a:cubicBezTo>
                <a:cubicBezTo>
                  <a:pt x="184971" y="436748"/>
                  <a:pt x="186246" y="440172"/>
                  <a:pt x="186246" y="444200"/>
                </a:cubicBezTo>
                <a:cubicBezTo>
                  <a:pt x="186246" y="448229"/>
                  <a:pt x="184971" y="451518"/>
                  <a:pt x="182487" y="454003"/>
                </a:cubicBezTo>
                <a:cubicBezTo>
                  <a:pt x="180002" y="456487"/>
                  <a:pt x="176377" y="457763"/>
                  <a:pt x="172281" y="457763"/>
                </a:cubicBezTo>
                <a:cubicBezTo>
                  <a:pt x="168186" y="457763"/>
                  <a:pt x="164761" y="456487"/>
                  <a:pt x="162210" y="454003"/>
                </a:cubicBezTo>
                <a:cubicBezTo>
                  <a:pt x="159592" y="451451"/>
                  <a:pt x="158316" y="448363"/>
                  <a:pt x="158316" y="444200"/>
                </a:cubicBezTo>
                <a:cubicBezTo>
                  <a:pt x="158316" y="440038"/>
                  <a:pt x="159659" y="436748"/>
                  <a:pt x="162210" y="434331"/>
                </a:cubicBezTo>
                <a:cubicBezTo>
                  <a:pt x="164761" y="431914"/>
                  <a:pt x="167984" y="430705"/>
                  <a:pt x="172281" y="430705"/>
                </a:cubicBezTo>
                <a:close/>
                <a:moveTo>
                  <a:pt x="1642251" y="427012"/>
                </a:moveTo>
                <a:cubicBezTo>
                  <a:pt x="1647085" y="427012"/>
                  <a:pt x="1650912" y="428221"/>
                  <a:pt x="1653531" y="430638"/>
                </a:cubicBezTo>
                <a:cubicBezTo>
                  <a:pt x="1656149" y="433122"/>
                  <a:pt x="1657492" y="436613"/>
                  <a:pt x="1657492" y="441179"/>
                </a:cubicBezTo>
                <a:cubicBezTo>
                  <a:pt x="1657492" y="445744"/>
                  <a:pt x="1656216" y="449303"/>
                  <a:pt x="1653531" y="451787"/>
                </a:cubicBezTo>
                <a:cubicBezTo>
                  <a:pt x="1650912" y="454271"/>
                  <a:pt x="1647287" y="455547"/>
                  <a:pt x="1642251" y="455547"/>
                </a:cubicBezTo>
                <a:cubicBezTo>
                  <a:pt x="1637216" y="455547"/>
                  <a:pt x="1633389" y="454271"/>
                  <a:pt x="1630770" y="451787"/>
                </a:cubicBezTo>
                <a:cubicBezTo>
                  <a:pt x="1628152" y="449303"/>
                  <a:pt x="1626809" y="445744"/>
                  <a:pt x="1626809" y="441179"/>
                </a:cubicBezTo>
                <a:cubicBezTo>
                  <a:pt x="1626809" y="436613"/>
                  <a:pt x="1628085" y="433055"/>
                  <a:pt x="1630770" y="430638"/>
                </a:cubicBezTo>
                <a:cubicBezTo>
                  <a:pt x="1633389" y="428221"/>
                  <a:pt x="1637216" y="427012"/>
                  <a:pt x="1642251" y="427012"/>
                </a:cubicBezTo>
                <a:close/>
                <a:moveTo>
                  <a:pt x="541419" y="427012"/>
                </a:moveTo>
                <a:cubicBezTo>
                  <a:pt x="546321" y="427012"/>
                  <a:pt x="550080" y="428221"/>
                  <a:pt x="552699" y="430638"/>
                </a:cubicBezTo>
                <a:cubicBezTo>
                  <a:pt x="555317" y="433122"/>
                  <a:pt x="556660" y="436613"/>
                  <a:pt x="556660" y="441179"/>
                </a:cubicBezTo>
                <a:cubicBezTo>
                  <a:pt x="556660" y="445744"/>
                  <a:pt x="555317" y="449303"/>
                  <a:pt x="552699" y="451787"/>
                </a:cubicBezTo>
                <a:cubicBezTo>
                  <a:pt x="550080" y="454271"/>
                  <a:pt x="546455" y="455547"/>
                  <a:pt x="541419" y="455547"/>
                </a:cubicBezTo>
                <a:cubicBezTo>
                  <a:pt x="536384" y="455547"/>
                  <a:pt x="532557" y="454271"/>
                  <a:pt x="529938" y="451787"/>
                </a:cubicBezTo>
                <a:cubicBezTo>
                  <a:pt x="527320" y="449303"/>
                  <a:pt x="525977" y="445744"/>
                  <a:pt x="525977" y="441179"/>
                </a:cubicBezTo>
                <a:cubicBezTo>
                  <a:pt x="525977" y="436613"/>
                  <a:pt x="527253" y="433055"/>
                  <a:pt x="529938" y="430638"/>
                </a:cubicBezTo>
                <a:cubicBezTo>
                  <a:pt x="532557" y="428221"/>
                  <a:pt x="536384" y="427012"/>
                  <a:pt x="541419" y="427012"/>
                </a:cubicBezTo>
                <a:close/>
                <a:moveTo>
                  <a:pt x="1488232" y="425333"/>
                </a:moveTo>
                <a:lnTo>
                  <a:pt x="1511194" y="425333"/>
                </a:lnTo>
                <a:lnTo>
                  <a:pt x="1511194" y="526245"/>
                </a:lnTo>
                <a:lnTo>
                  <a:pt x="1562355" y="473674"/>
                </a:lnTo>
                <a:lnTo>
                  <a:pt x="1589614" y="473674"/>
                </a:lnTo>
                <a:lnTo>
                  <a:pt x="1548524" y="515704"/>
                </a:lnTo>
                <a:lnTo>
                  <a:pt x="1592232" y="581099"/>
                </a:lnTo>
                <a:lnTo>
                  <a:pt x="1565578" y="581099"/>
                </a:lnTo>
                <a:lnTo>
                  <a:pt x="1532410" y="530609"/>
                </a:lnTo>
                <a:lnTo>
                  <a:pt x="1511194" y="552631"/>
                </a:lnTo>
                <a:lnTo>
                  <a:pt x="1511194" y="581099"/>
                </a:lnTo>
                <a:lnTo>
                  <a:pt x="1488232" y="581099"/>
                </a:lnTo>
                <a:close/>
                <a:moveTo>
                  <a:pt x="605874" y="425333"/>
                </a:moveTo>
                <a:lnTo>
                  <a:pt x="628836" y="425333"/>
                </a:lnTo>
                <a:lnTo>
                  <a:pt x="628836" y="526245"/>
                </a:lnTo>
                <a:lnTo>
                  <a:pt x="679997" y="473674"/>
                </a:lnTo>
                <a:lnTo>
                  <a:pt x="707256" y="473674"/>
                </a:lnTo>
                <a:lnTo>
                  <a:pt x="666099" y="515704"/>
                </a:lnTo>
                <a:lnTo>
                  <a:pt x="709807" y="581099"/>
                </a:lnTo>
                <a:lnTo>
                  <a:pt x="683220" y="581099"/>
                </a:lnTo>
                <a:lnTo>
                  <a:pt x="650052" y="530609"/>
                </a:lnTo>
                <a:lnTo>
                  <a:pt x="628836" y="552631"/>
                </a:lnTo>
                <a:lnTo>
                  <a:pt x="628836" y="581099"/>
                </a:lnTo>
                <a:lnTo>
                  <a:pt x="605874" y="581099"/>
                </a:lnTo>
                <a:close/>
                <a:moveTo>
                  <a:pt x="451317" y="85402"/>
                </a:moveTo>
                <a:cubicBezTo>
                  <a:pt x="440238" y="85402"/>
                  <a:pt x="431242" y="88222"/>
                  <a:pt x="424259" y="93929"/>
                </a:cubicBezTo>
                <a:cubicBezTo>
                  <a:pt x="417209" y="99636"/>
                  <a:pt x="412039" y="108364"/>
                  <a:pt x="408615" y="120047"/>
                </a:cubicBezTo>
                <a:cubicBezTo>
                  <a:pt x="405258" y="131729"/>
                  <a:pt x="403513" y="147373"/>
                  <a:pt x="403513" y="165904"/>
                </a:cubicBezTo>
                <a:cubicBezTo>
                  <a:pt x="403513" y="184434"/>
                  <a:pt x="405191" y="199608"/>
                  <a:pt x="408615" y="211492"/>
                </a:cubicBezTo>
                <a:cubicBezTo>
                  <a:pt x="412039" y="223376"/>
                  <a:pt x="417276" y="232104"/>
                  <a:pt x="424259" y="237811"/>
                </a:cubicBezTo>
                <a:cubicBezTo>
                  <a:pt x="431242" y="243518"/>
                  <a:pt x="440306" y="246338"/>
                  <a:pt x="451317" y="246338"/>
                </a:cubicBezTo>
                <a:cubicBezTo>
                  <a:pt x="462328" y="246338"/>
                  <a:pt x="471391" y="243518"/>
                  <a:pt x="478374" y="237811"/>
                </a:cubicBezTo>
                <a:cubicBezTo>
                  <a:pt x="485357" y="232171"/>
                  <a:pt x="490526" y="223376"/>
                  <a:pt x="493749" y="211492"/>
                </a:cubicBezTo>
                <a:cubicBezTo>
                  <a:pt x="497039" y="199675"/>
                  <a:pt x="498650" y="184770"/>
                  <a:pt x="498650" y="165904"/>
                </a:cubicBezTo>
                <a:cubicBezTo>
                  <a:pt x="498650" y="147037"/>
                  <a:pt x="496972" y="131729"/>
                  <a:pt x="493749" y="120047"/>
                </a:cubicBezTo>
                <a:cubicBezTo>
                  <a:pt x="490459" y="108297"/>
                  <a:pt x="485357" y="99636"/>
                  <a:pt x="478374" y="93929"/>
                </a:cubicBezTo>
                <a:cubicBezTo>
                  <a:pt x="471391" y="88222"/>
                  <a:pt x="462395" y="85402"/>
                  <a:pt x="451317" y="85402"/>
                </a:cubicBezTo>
                <a:close/>
                <a:moveTo>
                  <a:pt x="1515894" y="82918"/>
                </a:moveTo>
                <a:lnTo>
                  <a:pt x="1489038" y="194640"/>
                </a:lnTo>
                <a:lnTo>
                  <a:pt x="1542213" y="194640"/>
                </a:lnTo>
                <a:close/>
                <a:moveTo>
                  <a:pt x="1448082" y="4901"/>
                </a:moveTo>
                <a:lnTo>
                  <a:pt x="1584713" y="4901"/>
                </a:lnTo>
                <a:lnTo>
                  <a:pt x="1689586" y="326906"/>
                </a:lnTo>
                <a:lnTo>
                  <a:pt x="1573433" y="326906"/>
                </a:lnTo>
                <a:lnTo>
                  <a:pt x="1558797" y="265405"/>
                </a:lnTo>
                <a:lnTo>
                  <a:pt x="1471984" y="265405"/>
                </a:lnTo>
                <a:lnTo>
                  <a:pt x="1456878" y="326906"/>
                </a:lnTo>
                <a:lnTo>
                  <a:pt x="1343679" y="326906"/>
                </a:lnTo>
                <a:close/>
                <a:moveTo>
                  <a:pt x="1205638" y="4901"/>
                </a:moveTo>
                <a:lnTo>
                  <a:pt x="1319307" y="4901"/>
                </a:lnTo>
                <a:lnTo>
                  <a:pt x="1319307" y="194237"/>
                </a:lnTo>
                <a:cubicBezTo>
                  <a:pt x="1319307" y="237811"/>
                  <a:pt x="1306349" y="271650"/>
                  <a:pt x="1280298" y="295686"/>
                </a:cubicBezTo>
                <a:cubicBezTo>
                  <a:pt x="1254248" y="319789"/>
                  <a:pt x="1216717" y="331807"/>
                  <a:pt x="1167570" y="331807"/>
                </a:cubicBezTo>
                <a:cubicBezTo>
                  <a:pt x="1131448" y="331807"/>
                  <a:pt x="1102578" y="325496"/>
                  <a:pt x="1080959" y="312807"/>
                </a:cubicBezTo>
                <a:cubicBezTo>
                  <a:pt x="1059340" y="300117"/>
                  <a:pt x="1044569" y="282661"/>
                  <a:pt x="1036579" y="260571"/>
                </a:cubicBezTo>
                <a:cubicBezTo>
                  <a:pt x="1028589" y="238482"/>
                  <a:pt x="1026709" y="213439"/>
                  <a:pt x="1030939" y="185441"/>
                </a:cubicBezTo>
                <a:lnTo>
                  <a:pt x="1143668" y="166441"/>
                </a:lnTo>
                <a:cubicBezTo>
                  <a:pt x="1139438" y="196989"/>
                  <a:pt x="1139975" y="217937"/>
                  <a:pt x="1145346" y="229351"/>
                </a:cubicBezTo>
                <a:cubicBezTo>
                  <a:pt x="1150718" y="240698"/>
                  <a:pt x="1160050" y="246405"/>
                  <a:pt x="1173411" y="246405"/>
                </a:cubicBezTo>
                <a:cubicBezTo>
                  <a:pt x="1184422" y="246405"/>
                  <a:pt x="1192546" y="241705"/>
                  <a:pt x="1197783" y="232238"/>
                </a:cubicBezTo>
                <a:cubicBezTo>
                  <a:pt x="1202953" y="222838"/>
                  <a:pt x="1205571" y="207396"/>
                  <a:pt x="1205571" y="185911"/>
                </a:cubicBezTo>
                <a:lnTo>
                  <a:pt x="1205638" y="185911"/>
                </a:lnTo>
                <a:close/>
                <a:moveTo>
                  <a:pt x="665494" y="4901"/>
                </a:moveTo>
                <a:lnTo>
                  <a:pt x="779163" y="4901"/>
                </a:lnTo>
                <a:lnTo>
                  <a:pt x="779163" y="123471"/>
                </a:lnTo>
                <a:lnTo>
                  <a:pt x="867452" y="123471"/>
                </a:lnTo>
                <a:lnTo>
                  <a:pt x="867452" y="4901"/>
                </a:lnTo>
                <a:lnTo>
                  <a:pt x="981188" y="4901"/>
                </a:lnTo>
                <a:lnTo>
                  <a:pt x="981188" y="326906"/>
                </a:lnTo>
                <a:lnTo>
                  <a:pt x="867452" y="326906"/>
                </a:lnTo>
                <a:lnTo>
                  <a:pt x="867452" y="206859"/>
                </a:lnTo>
                <a:lnTo>
                  <a:pt x="779163" y="206859"/>
                </a:lnTo>
                <a:lnTo>
                  <a:pt x="779163" y="326906"/>
                </a:lnTo>
                <a:lnTo>
                  <a:pt x="665494" y="326906"/>
                </a:lnTo>
                <a:close/>
                <a:moveTo>
                  <a:pt x="0" y="4901"/>
                </a:moveTo>
                <a:lnTo>
                  <a:pt x="113669" y="4901"/>
                </a:lnTo>
                <a:lnTo>
                  <a:pt x="113669" y="243451"/>
                </a:lnTo>
                <a:lnTo>
                  <a:pt x="259564" y="243451"/>
                </a:lnTo>
                <a:lnTo>
                  <a:pt x="259564" y="326906"/>
                </a:lnTo>
                <a:lnTo>
                  <a:pt x="0" y="326906"/>
                </a:lnTo>
                <a:close/>
                <a:moveTo>
                  <a:pt x="451317" y="0"/>
                </a:moveTo>
                <a:cubicBezTo>
                  <a:pt x="485491" y="0"/>
                  <a:pt x="514764" y="6513"/>
                  <a:pt x="539136" y="19538"/>
                </a:cubicBezTo>
                <a:cubicBezTo>
                  <a:pt x="563575" y="32563"/>
                  <a:pt x="582240" y="51429"/>
                  <a:pt x="595265" y="76137"/>
                </a:cubicBezTo>
                <a:cubicBezTo>
                  <a:pt x="608291" y="100845"/>
                  <a:pt x="614803" y="130789"/>
                  <a:pt x="614803" y="165904"/>
                </a:cubicBezTo>
                <a:cubicBezTo>
                  <a:pt x="614803" y="201018"/>
                  <a:pt x="608291" y="230963"/>
                  <a:pt x="595265" y="255670"/>
                </a:cubicBezTo>
                <a:cubicBezTo>
                  <a:pt x="582240" y="280378"/>
                  <a:pt x="563508" y="299244"/>
                  <a:pt x="539136" y="312270"/>
                </a:cubicBezTo>
                <a:cubicBezTo>
                  <a:pt x="514764" y="325295"/>
                  <a:pt x="485088" y="331807"/>
                  <a:pt x="451317" y="331807"/>
                </a:cubicBezTo>
                <a:cubicBezTo>
                  <a:pt x="417545" y="331807"/>
                  <a:pt x="388339" y="325295"/>
                  <a:pt x="363766" y="312270"/>
                </a:cubicBezTo>
                <a:cubicBezTo>
                  <a:pt x="339192" y="299244"/>
                  <a:pt x="320326" y="280378"/>
                  <a:pt x="307166" y="255670"/>
                </a:cubicBezTo>
                <a:cubicBezTo>
                  <a:pt x="294007" y="230963"/>
                  <a:pt x="287427" y="201018"/>
                  <a:pt x="287427" y="165904"/>
                </a:cubicBezTo>
                <a:cubicBezTo>
                  <a:pt x="287427" y="130789"/>
                  <a:pt x="294007" y="100845"/>
                  <a:pt x="307166" y="76137"/>
                </a:cubicBezTo>
                <a:cubicBezTo>
                  <a:pt x="320326" y="51429"/>
                  <a:pt x="339192" y="32563"/>
                  <a:pt x="363766" y="19538"/>
                </a:cubicBezTo>
                <a:cubicBezTo>
                  <a:pt x="388272" y="6513"/>
                  <a:pt x="417142" y="0"/>
                  <a:pt x="451317" y="0"/>
                </a:cubicBezTo>
                <a:close/>
              </a:path>
            </a:pathLst>
          </a:custGeom>
          <a:solidFill>
            <a:schemeClr val="tx1"/>
          </a:solidFill>
          <a:ln w="669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895589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CE6CD61-561B-1A8A-F1D3-200A0AFE8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GB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05AF222-9615-340F-0949-604F63E0E4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713561"/>
            <a:ext cx="10515600" cy="365126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0DEDB66-99E6-2538-9453-DC965A2A19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80365-9482-433B-AC36-C7E59EC4F2C8}" type="datetime1">
              <a:rPr lang="en-GB" smtClean="0"/>
              <a:t>16/09/2026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83F1338-BB06-FF0F-7DC3-5AB54861F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1739E25-F2E2-9AB7-C855-3F0852977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0B45A-2FC5-4F66-84B7-B6ADD88502F9}" type="slidenum">
              <a:rPr lang="en-GB" smtClean="0"/>
              <a:t>‹#›</a:t>
            </a:fld>
            <a:endParaRPr lang="en-GB"/>
          </a:p>
        </p:txBody>
      </p:sp>
      <p:sp>
        <p:nvSpPr>
          <p:cNvPr id="7" name="Vapaamuotoinen: Muoto 6">
            <a:extLst>
              <a:ext uri="{FF2B5EF4-FFF2-40B4-BE49-F238E27FC236}">
                <a16:creationId xmlns:a16="http://schemas.microsoft.com/office/drawing/2014/main" id="{91A39A8A-5D13-B035-943C-F793F8215A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81642" y="5998542"/>
            <a:ext cx="1689586" cy="626150"/>
          </a:xfrm>
          <a:custGeom>
            <a:avLst/>
            <a:gdLst>
              <a:gd name="connsiteX0" fmla="*/ 808705 w 1689586"/>
              <a:gd name="connsiteY0" fmla="*/ 532221 h 626150"/>
              <a:gd name="connsiteX1" fmla="*/ 781647 w 1689586"/>
              <a:gd name="connsiteY1" fmla="*/ 537793 h 626150"/>
              <a:gd name="connsiteX2" fmla="*/ 768085 w 1689586"/>
              <a:gd name="connsiteY2" fmla="*/ 542762 h 626150"/>
              <a:gd name="connsiteX3" fmla="*/ 763587 w 1689586"/>
              <a:gd name="connsiteY3" fmla="*/ 552229 h 626150"/>
              <a:gd name="connsiteX4" fmla="*/ 768219 w 1689586"/>
              <a:gd name="connsiteY4" fmla="*/ 561763 h 626150"/>
              <a:gd name="connsiteX5" fmla="*/ 780573 w 1689586"/>
              <a:gd name="connsiteY5" fmla="*/ 565321 h 626150"/>
              <a:gd name="connsiteX6" fmla="*/ 790980 w 1689586"/>
              <a:gd name="connsiteY6" fmla="*/ 564045 h 626150"/>
              <a:gd name="connsiteX7" fmla="*/ 800111 w 1689586"/>
              <a:gd name="connsiteY7" fmla="*/ 559883 h 626150"/>
              <a:gd name="connsiteX8" fmla="*/ 806422 w 1689586"/>
              <a:gd name="connsiteY8" fmla="*/ 552363 h 626150"/>
              <a:gd name="connsiteX9" fmla="*/ 806422 w 1689586"/>
              <a:gd name="connsiteY9" fmla="*/ 552296 h 626150"/>
              <a:gd name="connsiteX10" fmla="*/ 808705 w 1689586"/>
              <a:gd name="connsiteY10" fmla="*/ 541218 h 626150"/>
              <a:gd name="connsiteX11" fmla="*/ 214647 w 1689586"/>
              <a:gd name="connsiteY11" fmla="*/ 532221 h 626150"/>
              <a:gd name="connsiteX12" fmla="*/ 187589 w 1689586"/>
              <a:gd name="connsiteY12" fmla="*/ 537793 h 626150"/>
              <a:gd name="connsiteX13" fmla="*/ 174027 w 1689586"/>
              <a:gd name="connsiteY13" fmla="*/ 542762 h 626150"/>
              <a:gd name="connsiteX14" fmla="*/ 169529 w 1689586"/>
              <a:gd name="connsiteY14" fmla="*/ 552229 h 626150"/>
              <a:gd name="connsiteX15" fmla="*/ 174161 w 1689586"/>
              <a:gd name="connsiteY15" fmla="*/ 561763 h 626150"/>
              <a:gd name="connsiteX16" fmla="*/ 186515 w 1689586"/>
              <a:gd name="connsiteY16" fmla="*/ 565321 h 626150"/>
              <a:gd name="connsiteX17" fmla="*/ 196923 w 1689586"/>
              <a:gd name="connsiteY17" fmla="*/ 564045 h 626150"/>
              <a:gd name="connsiteX18" fmla="*/ 206053 w 1689586"/>
              <a:gd name="connsiteY18" fmla="*/ 559883 h 626150"/>
              <a:gd name="connsiteX19" fmla="*/ 212364 w 1689586"/>
              <a:gd name="connsiteY19" fmla="*/ 552363 h 626150"/>
              <a:gd name="connsiteX20" fmla="*/ 212364 w 1689586"/>
              <a:gd name="connsiteY20" fmla="*/ 552296 h 626150"/>
              <a:gd name="connsiteX21" fmla="*/ 214647 w 1689586"/>
              <a:gd name="connsiteY21" fmla="*/ 541218 h 626150"/>
              <a:gd name="connsiteX22" fmla="*/ 1089217 w 1689586"/>
              <a:gd name="connsiteY22" fmla="*/ 489990 h 626150"/>
              <a:gd name="connsiteX23" fmla="*/ 1073439 w 1689586"/>
              <a:gd name="connsiteY23" fmla="*/ 494622 h 626150"/>
              <a:gd name="connsiteX24" fmla="*/ 1062898 w 1689586"/>
              <a:gd name="connsiteY24" fmla="*/ 507513 h 626150"/>
              <a:gd name="connsiteX25" fmla="*/ 1059138 w 1689586"/>
              <a:gd name="connsiteY25" fmla="*/ 527387 h 626150"/>
              <a:gd name="connsiteX26" fmla="*/ 1062763 w 1689586"/>
              <a:gd name="connsiteY26" fmla="*/ 547126 h 626150"/>
              <a:gd name="connsiteX27" fmla="*/ 1073103 w 1689586"/>
              <a:gd name="connsiteY27" fmla="*/ 560017 h 626150"/>
              <a:gd name="connsiteX28" fmla="*/ 1088814 w 1689586"/>
              <a:gd name="connsiteY28" fmla="*/ 564515 h 626150"/>
              <a:gd name="connsiteX29" fmla="*/ 1110634 w 1689586"/>
              <a:gd name="connsiteY29" fmla="*/ 554646 h 626150"/>
              <a:gd name="connsiteX30" fmla="*/ 1110567 w 1689586"/>
              <a:gd name="connsiteY30" fmla="*/ 554646 h 626150"/>
              <a:gd name="connsiteX31" fmla="*/ 1118423 w 1689586"/>
              <a:gd name="connsiteY31" fmla="*/ 527387 h 626150"/>
              <a:gd name="connsiteX32" fmla="*/ 1110702 w 1689586"/>
              <a:gd name="connsiteY32" fmla="*/ 499993 h 626150"/>
              <a:gd name="connsiteX33" fmla="*/ 1089217 w 1689586"/>
              <a:gd name="connsiteY33" fmla="*/ 489990 h 626150"/>
              <a:gd name="connsiteX34" fmla="*/ 1630636 w 1689586"/>
              <a:gd name="connsiteY34" fmla="*/ 473674 h 626150"/>
              <a:gd name="connsiteX35" fmla="*/ 1653598 w 1689586"/>
              <a:gd name="connsiteY35" fmla="*/ 473674 h 626150"/>
              <a:gd name="connsiteX36" fmla="*/ 1653598 w 1689586"/>
              <a:gd name="connsiteY36" fmla="*/ 581099 h 626150"/>
              <a:gd name="connsiteX37" fmla="*/ 1630636 w 1689586"/>
              <a:gd name="connsiteY37" fmla="*/ 581099 h 626150"/>
              <a:gd name="connsiteX38" fmla="*/ 529804 w 1689586"/>
              <a:gd name="connsiteY38" fmla="*/ 473674 h 626150"/>
              <a:gd name="connsiteX39" fmla="*/ 552766 w 1689586"/>
              <a:gd name="connsiteY39" fmla="*/ 473674 h 626150"/>
              <a:gd name="connsiteX40" fmla="*/ 552766 w 1689586"/>
              <a:gd name="connsiteY40" fmla="*/ 581099 h 626150"/>
              <a:gd name="connsiteX41" fmla="*/ 529804 w 1689586"/>
              <a:gd name="connsiteY41" fmla="*/ 581099 h 626150"/>
              <a:gd name="connsiteX42" fmla="*/ 382162 w 1689586"/>
              <a:gd name="connsiteY42" fmla="*/ 473674 h 626150"/>
              <a:gd name="connsiteX43" fmla="*/ 407340 w 1689586"/>
              <a:gd name="connsiteY43" fmla="*/ 473674 h 626150"/>
              <a:gd name="connsiteX44" fmla="*/ 437821 w 1689586"/>
              <a:gd name="connsiteY44" fmla="*/ 561091 h 626150"/>
              <a:gd name="connsiteX45" fmla="*/ 468974 w 1689586"/>
              <a:gd name="connsiteY45" fmla="*/ 473674 h 626150"/>
              <a:gd name="connsiteX46" fmla="*/ 493078 w 1689586"/>
              <a:gd name="connsiteY46" fmla="*/ 473674 h 626150"/>
              <a:gd name="connsiteX47" fmla="*/ 450309 w 1689586"/>
              <a:gd name="connsiteY47" fmla="*/ 581099 h 626150"/>
              <a:gd name="connsiteX48" fmla="*/ 425132 w 1689586"/>
              <a:gd name="connsiteY48" fmla="*/ 581099 h 626150"/>
              <a:gd name="connsiteX49" fmla="*/ 1187242 w 1689586"/>
              <a:gd name="connsiteY49" fmla="*/ 473607 h 626150"/>
              <a:gd name="connsiteX50" fmla="*/ 1210204 w 1689586"/>
              <a:gd name="connsiteY50" fmla="*/ 473607 h 626150"/>
              <a:gd name="connsiteX51" fmla="*/ 1210204 w 1689586"/>
              <a:gd name="connsiteY51" fmla="*/ 538733 h 626150"/>
              <a:gd name="connsiteX52" fmla="*/ 1216448 w 1689586"/>
              <a:gd name="connsiteY52" fmla="*/ 558808 h 626150"/>
              <a:gd name="connsiteX53" fmla="*/ 1233837 w 1689586"/>
              <a:gd name="connsiteY53" fmla="*/ 564314 h 626150"/>
              <a:gd name="connsiteX54" fmla="*/ 1244244 w 1689586"/>
              <a:gd name="connsiteY54" fmla="*/ 562501 h 626150"/>
              <a:gd name="connsiteX55" fmla="*/ 1253375 w 1689586"/>
              <a:gd name="connsiteY55" fmla="*/ 556727 h 626150"/>
              <a:gd name="connsiteX56" fmla="*/ 1259686 w 1689586"/>
              <a:gd name="connsiteY56" fmla="*/ 546521 h 626150"/>
              <a:gd name="connsiteX57" fmla="*/ 1261969 w 1689586"/>
              <a:gd name="connsiteY57" fmla="*/ 531885 h 626150"/>
              <a:gd name="connsiteX58" fmla="*/ 1262103 w 1689586"/>
              <a:gd name="connsiteY58" fmla="*/ 531885 h 626150"/>
              <a:gd name="connsiteX59" fmla="*/ 1262103 w 1689586"/>
              <a:gd name="connsiteY59" fmla="*/ 473674 h 626150"/>
              <a:gd name="connsiteX60" fmla="*/ 1285065 w 1689586"/>
              <a:gd name="connsiteY60" fmla="*/ 473674 h 626150"/>
              <a:gd name="connsiteX61" fmla="*/ 1285065 w 1689586"/>
              <a:gd name="connsiteY61" fmla="*/ 581099 h 626150"/>
              <a:gd name="connsiteX62" fmla="*/ 1264856 w 1689586"/>
              <a:gd name="connsiteY62" fmla="*/ 581099 h 626150"/>
              <a:gd name="connsiteX63" fmla="*/ 1263782 w 1689586"/>
              <a:gd name="connsiteY63" fmla="*/ 563709 h 626150"/>
              <a:gd name="connsiteX64" fmla="*/ 1248743 w 1689586"/>
              <a:gd name="connsiteY64" fmla="*/ 578547 h 626150"/>
              <a:gd name="connsiteX65" fmla="*/ 1226385 w 1689586"/>
              <a:gd name="connsiteY65" fmla="*/ 583247 h 626150"/>
              <a:gd name="connsiteX66" fmla="*/ 1206914 w 1689586"/>
              <a:gd name="connsiteY66" fmla="*/ 579353 h 626150"/>
              <a:gd name="connsiteX67" fmla="*/ 1192613 w 1689586"/>
              <a:gd name="connsiteY67" fmla="*/ 566865 h 626150"/>
              <a:gd name="connsiteX68" fmla="*/ 1187242 w 1689586"/>
              <a:gd name="connsiteY68" fmla="*/ 544507 h 626150"/>
              <a:gd name="connsiteX69" fmla="*/ 885379 w 1689586"/>
              <a:gd name="connsiteY69" fmla="*/ 473607 h 626150"/>
              <a:gd name="connsiteX70" fmla="*/ 908341 w 1689586"/>
              <a:gd name="connsiteY70" fmla="*/ 473607 h 626150"/>
              <a:gd name="connsiteX71" fmla="*/ 908341 w 1689586"/>
              <a:gd name="connsiteY71" fmla="*/ 538733 h 626150"/>
              <a:gd name="connsiteX72" fmla="*/ 914585 w 1689586"/>
              <a:gd name="connsiteY72" fmla="*/ 558808 h 626150"/>
              <a:gd name="connsiteX73" fmla="*/ 931974 w 1689586"/>
              <a:gd name="connsiteY73" fmla="*/ 564314 h 626150"/>
              <a:gd name="connsiteX74" fmla="*/ 942381 w 1689586"/>
              <a:gd name="connsiteY74" fmla="*/ 562501 h 626150"/>
              <a:gd name="connsiteX75" fmla="*/ 951512 w 1689586"/>
              <a:gd name="connsiteY75" fmla="*/ 556727 h 626150"/>
              <a:gd name="connsiteX76" fmla="*/ 957823 w 1689586"/>
              <a:gd name="connsiteY76" fmla="*/ 546521 h 626150"/>
              <a:gd name="connsiteX77" fmla="*/ 960106 w 1689586"/>
              <a:gd name="connsiteY77" fmla="*/ 531885 h 626150"/>
              <a:gd name="connsiteX78" fmla="*/ 960241 w 1689586"/>
              <a:gd name="connsiteY78" fmla="*/ 531885 h 626150"/>
              <a:gd name="connsiteX79" fmla="*/ 960241 w 1689586"/>
              <a:gd name="connsiteY79" fmla="*/ 473674 h 626150"/>
              <a:gd name="connsiteX80" fmla="*/ 983202 w 1689586"/>
              <a:gd name="connsiteY80" fmla="*/ 473674 h 626150"/>
              <a:gd name="connsiteX81" fmla="*/ 983202 w 1689586"/>
              <a:gd name="connsiteY81" fmla="*/ 581099 h 626150"/>
              <a:gd name="connsiteX82" fmla="*/ 962993 w 1689586"/>
              <a:gd name="connsiteY82" fmla="*/ 581099 h 626150"/>
              <a:gd name="connsiteX83" fmla="*/ 961919 w 1689586"/>
              <a:gd name="connsiteY83" fmla="*/ 563709 h 626150"/>
              <a:gd name="connsiteX84" fmla="*/ 946880 w 1689586"/>
              <a:gd name="connsiteY84" fmla="*/ 578547 h 626150"/>
              <a:gd name="connsiteX85" fmla="*/ 924522 w 1689586"/>
              <a:gd name="connsiteY85" fmla="*/ 583247 h 626150"/>
              <a:gd name="connsiteX86" fmla="*/ 905051 w 1689586"/>
              <a:gd name="connsiteY86" fmla="*/ 579353 h 626150"/>
              <a:gd name="connsiteX87" fmla="*/ 890750 w 1689586"/>
              <a:gd name="connsiteY87" fmla="*/ 566865 h 626150"/>
              <a:gd name="connsiteX88" fmla="*/ 885379 w 1689586"/>
              <a:gd name="connsiteY88" fmla="*/ 544507 h 626150"/>
              <a:gd name="connsiteX89" fmla="*/ 347569 w 1689586"/>
              <a:gd name="connsiteY89" fmla="*/ 471530 h 626150"/>
              <a:gd name="connsiteX90" fmla="*/ 353963 w 1689586"/>
              <a:gd name="connsiteY90" fmla="*/ 472063 h 626150"/>
              <a:gd name="connsiteX91" fmla="*/ 359334 w 1689586"/>
              <a:gd name="connsiteY91" fmla="*/ 473674 h 626150"/>
              <a:gd name="connsiteX92" fmla="*/ 356112 w 1689586"/>
              <a:gd name="connsiteY92" fmla="*/ 493884 h 626150"/>
              <a:gd name="connsiteX93" fmla="*/ 350875 w 1689586"/>
              <a:gd name="connsiteY93" fmla="*/ 492474 h 626150"/>
              <a:gd name="connsiteX94" fmla="*/ 343019 w 1689586"/>
              <a:gd name="connsiteY94" fmla="*/ 491937 h 626150"/>
              <a:gd name="connsiteX95" fmla="*/ 329927 w 1689586"/>
              <a:gd name="connsiteY95" fmla="*/ 495495 h 626150"/>
              <a:gd name="connsiteX96" fmla="*/ 319319 w 1689586"/>
              <a:gd name="connsiteY96" fmla="*/ 506103 h 626150"/>
              <a:gd name="connsiteX97" fmla="*/ 315157 w 1689586"/>
              <a:gd name="connsiteY97" fmla="*/ 524164 h 626150"/>
              <a:gd name="connsiteX98" fmla="*/ 315157 w 1689586"/>
              <a:gd name="connsiteY98" fmla="*/ 581099 h 626150"/>
              <a:gd name="connsiteX99" fmla="*/ 292194 w 1689586"/>
              <a:gd name="connsiteY99" fmla="*/ 581099 h 626150"/>
              <a:gd name="connsiteX100" fmla="*/ 292194 w 1689586"/>
              <a:gd name="connsiteY100" fmla="*/ 473674 h 626150"/>
              <a:gd name="connsiteX101" fmla="*/ 311732 w 1689586"/>
              <a:gd name="connsiteY101" fmla="*/ 473674 h 626150"/>
              <a:gd name="connsiteX102" fmla="*/ 313880 w 1689586"/>
              <a:gd name="connsiteY102" fmla="*/ 493011 h 626150"/>
              <a:gd name="connsiteX103" fmla="*/ 326637 w 1689586"/>
              <a:gd name="connsiteY103" fmla="*/ 477032 h 626150"/>
              <a:gd name="connsiteX104" fmla="*/ 1094454 w 1689586"/>
              <a:gd name="connsiteY104" fmla="*/ 471526 h 626150"/>
              <a:gd name="connsiteX105" fmla="*/ 1118288 w 1689586"/>
              <a:gd name="connsiteY105" fmla="*/ 478173 h 626150"/>
              <a:gd name="connsiteX106" fmla="*/ 1118221 w 1689586"/>
              <a:gd name="connsiteY106" fmla="*/ 478173 h 626150"/>
              <a:gd name="connsiteX107" fmla="*/ 1135208 w 1689586"/>
              <a:gd name="connsiteY107" fmla="*/ 497174 h 626150"/>
              <a:gd name="connsiteX108" fmla="*/ 1141452 w 1689586"/>
              <a:gd name="connsiteY108" fmla="*/ 527118 h 626150"/>
              <a:gd name="connsiteX109" fmla="*/ 1135141 w 1689586"/>
              <a:gd name="connsiteY109" fmla="*/ 557331 h 626150"/>
              <a:gd name="connsiteX110" fmla="*/ 1117953 w 1689586"/>
              <a:gd name="connsiteY110" fmla="*/ 576533 h 626150"/>
              <a:gd name="connsiteX111" fmla="*/ 1093782 w 1689586"/>
              <a:gd name="connsiteY111" fmla="*/ 583180 h 626150"/>
              <a:gd name="connsiteX112" fmla="*/ 1070350 w 1689586"/>
              <a:gd name="connsiteY112" fmla="*/ 575996 h 626150"/>
              <a:gd name="connsiteX113" fmla="*/ 1059205 w 1689586"/>
              <a:gd name="connsiteY113" fmla="*/ 563240 h 626150"/>
              <a:gd name="connsiteX114" fmla="*/ 1059205 w 1689586"/>
              <a:gd name="connsiteY114" fmla="*/ 626150 h 626150"/>
              <a:gd name="connsiteX115" fmla="*/ 1036243 w 1689586"/>
              <a:gd name="connsiteY115" fmla="*/ 626150 h 626150"/>
              <a:gd name="connsiteX116" fmla="*/ 1036243 w 1689586"/>
              <a:gd name="connsiteY116" fmla="*/ 473607 h 626150"/>
              <a:gd name="connsiteX117" fmla="*/ 1056654 w 1689586"/>
              <a:gd name="connsiteY117" fmla="*/ 473607 h 626150"/>
              <a:gd name="connsiteX118" fmla="*/ 1057795 w 1689586"/>
              <a:gd name="connsiteY118" fmla="*/ 494085 h 626150"/>
              <a:gd name="connsiteX119" fmla="*/ 1063301 w 1689586"/>
              <a:gd name="connsiteY119" fmla="*/ 485223 h 626150"/>
              <a:gd name="connsiteX120" fmla="*/ 1076729 w 1689586"/>
              <a:gd name="connsiteY120" fmla="*/ 475152 h 626150"/>
              <a:gd name="connsiteX121" fmla="*/ 1094454 w 1689586"/>
              <a:gd name="connsiteY121" fmla="*/ 471526 h 626150"/>
              <a:gd name="connsiteX122" fmla="*/ 787421 w 1689586"/>
              <a:gd name="connsiteY122" fmla="*/ 471526 h 626150"/>
              <a:gd name="connsiteX123" fmla="*/ 810182 w 1689586"/>
              <a:gd name="connsiteY123" fmla="*/ 475689 h 626150"/>
              <a:gd name="connsiteX124" fmla="*/ 825758 w 1689586"/>
              <a:gd name="connsiteY124" fmla="*/ 488244 h 626150"/>
              <a:gd name="connsiteX125" fmla="*/ 831465 w 1689586"/>
              <a:gd name="connsiteY125" fmla="*/ 509729 h 626150"/>
              <a:gd name="connsiteX126" fmla="*/ 831465 w 1689586"/>
              <a:gd name="connsiteY126" fmla="*/ 557667 h 626150"/>
              <a:gd name="connsiteX127" fmla="*/ 831465 w 1689586"/>
              <a:gd name="connsiteY127" fmla="*/ 557734 h 626150"/>
              <a:gd name="connsiteX128" fmla="*/ 839388 w 1689586"/>
              <a:gd name="connsiteY128" fmla="*/ 565657 h 626150"/>
              <a:gd name="connsiteX129" fmla="*/ 846908 w 1689586"/>
              <a:gd name="connsiteY129" fmla="*/ 564582 h 626150"/>
              <a:gd name="connsiteX130" fmla="*/ 845632 w 1689586"/>
              <a:gd name="connsiteY130" fmla="*/ 580495 h 626150"/>
              <a:gd name="connsiteX131" fmla="*/ 833144 w 1689586"/>
              <a:gd name="connsiteY131" fmla="*/ 582845 h 626150"/>
              <a:gd name="connsiteX132" fmla="*/ 820790 w 1689586"/>
              <a:gd name="connsiteY132" fmla="*/ 580360 h 626150"/>
              <a:gd name="connsiteX133" fmla="*/ 812196 w 1689586"/>
              <a:gd name="connsiteY133" fmla="*/ 572841 h 626150"/>
              <a:gd name="connsiteX134" fmla="*/ 809981 w 1689586"/>
              <a:gd name="connsiteY134" fmla="*/ 567537 h 626150"/>
              <a:gd name="connsiteX135" fmla="*/ 805885 w 1689586"/>
              <a:gd name="connsiteY135" fmla="*/ 572438 h 626150"/>
              <a:gd name="connsiteX136" fmla="*/ 791920 w 1689586"/>
              <a:gd name="connsiteY136" fmla="*/ 580629 h 626150"/>
              <a:gd name="connsiteX137" fmla="*/ 775806 w 1689586"/>
              <a:gd name="connsiteY137" fmla="*/ 583315 h 626150"/>
              <a:gd name="connsiteX138" fmla="*/ 757678 w 1689586"/>
              <a:gd name="connsiteY138" fmla="*/ 580092 h 626150"/>
              <a:gd name="connsiteX139" fmla="*/ 744989 w 1689586"/>
              <a:gd name="connsiteY139" fmla="*/ 570289 h 626150"/>
              <a:gd name="connsiteX140" fmla="*/ 740356 w 1689586"/>
              <a:gd name="connsiteY140" fmla="*/ 554041 h 626150"/>
              <a:gd name="connsiteX141" fmla="*/ 748211 w 1689586"/>
              <a:gd name="connsiteY141" fmla="*/ 534302 h 626150"/>
              <a:gd name="connsiteX142" fmla="*/ 770435 w 1689586"/>
              <a:gd name="connsiteY142" fmla="*/ 523761 h 626150"/>
              <a:gd name="connsiteX143" fmla="*/ 808705 w 1689586"/>
              <a:gd name="connsiteY143" fmla="*/ 516241 h 626150"/>
              <a:gd name="connsiteX144" fmla="*/ 808705 w 1689586"/>
              <a:gd name="connsiteY144" fmla="*/ 512146 h 626150"/>
              <a:gd name="connsiteX145" fmla="*/ 802797 w 1689586"/>
              <a:gd name="connsiteY145" fmla="*/ 495495 h 626150"/>
              <a:gd name="connsiteX146" fmla="*/ 786549 w 1689586"/>
              <a:gd name="connsiteY146" fmla="*/ 489587 h 626150"/>
              <a:gd name="connsiteX147" fmla="*/ 770032 w 1689586"/>
              <a:gd name="connsiteY147" fmla="*/ 494085 h 626150"/>
              <a:gd name="connsiteX148" fmla="*/ 759961 w 1689586"/>
              <a:gd name="connsiteY148" fmla="*/ 508722 h 626150"/>
              <a:gd name="connsiteX149" fmla="*/ 740625 w 1689586"/>
              <a:gd name="connsiteY149" fmla="*/ 500531 h 626150"/>
              <a:gd name="connsiteX150" fmla="*/ 756604 w 1689586"/>
              <a:gd name="connsiteY150" fmla="*/ 479449 h 626150"/>
              <a:gd name="connsiteX151" fmla="*/ 787421 w 1689586"/>
              <a:gd name="connsiteY151" fmla="*/ 471526 h 626150"/>
              <a:gd name="connsiteX152" fmla="*/ 347518 w 1689586"/>
              <a:gd name="connsiteY152" fmla="*/ 471526 h 626150"/>
              <a:gd name="connsiteX153" fmla="*/ 347585 w 1689586"/>
              <a:gd name="connsiteY153" fmla="*/ 471526 h 626150"/>
              <a:gd name="connsiteX154" fmla="*/ 347569 w 1689586"/>
              <a:gd name="connsiteY154" fmla="*/ 471530 h 626150"/>
              <a:gd name="connsiteX155" fmla="*/ 193363 w 1689586"/>
              <a:gd name="connsiteY155" fmla="*/ 471526 h 626150"/>
              <a:gd name="connsiteX156" fmla="*/ 216124 w 1689586"/>
              <a:gd name="connsiteY156" fmla="*/ 475689 h 626150"/>
              <a:gd name="connsiteX157" fmla="*/ 231700 w 1689586"/>
              <a:gd name="connsiteY157" fmla="*/ 488244 h 626150"/>
              <a:gd name="connsiteX158" fmla="*/ 237407 w 1689586"/>
              <a:gd name="connsiteY158" fmla="*/ 509729 h 626150"/>
              <a:gd name="connsiteX159" fmla="*/ 237407 w 1689586"/>
              <a:gd name="connsiteY159" fmla="*/ 557667 h 626150"/>
              <a:gd name="connsiteX160" fmla="*/ 237407 w 1689586"/>
              <a:gd name="connsiteY160" fmla="*/ 557734 h 626150"/>
              <a:gd name="connsiteX161" fmla="*/ 245330 w 1689586"/>
              <a:gd name="connsiteY161" fmla="*/ 565657 h 626150"/>
              <a:gd name="connsiteX162" fmla="*/ 252850 w 1689586"/>
              <a:gd name="connsiteY162" fmla="*/ 564582 h 626150"/>
              <a:gd name="connsiteX163" fmla="*/ 251574 w 1689586"/>
              <a:gd name="connsiteY163" fmla="*/ 580495 h 626150"/>
              <a:gd name="connsiteX164" fmla="*/ 239086 w 1689586"/>
              <a:gd name="connsiteY164" fmla="*/ 582845 h 626150"/>
              <a:gd name="connsiteX165" fmla="*/ 226732 w 1689586"/>
              <a:gd name="connsiteY165" fmla="*/ 580360 h 626150"/>
              <a:gd name="connsiteX166" fmla="*/ 218138 w 1689586"/>
              <a:gd name="connsiteY166" fmla="*/ 572841 h 626150"/>
              <a:gd name="connsiteX167" fmla="*/ 215923 w 1689586"/>
              <a:gd name="connsiteY167" fmla="*/ 567537 h 626150"/>
              <a:gd name="connsiteX168" fmla="*/ 211827 w 1689586"/>
              <a:gd name="connsiteY168" fmla="*/ 572438 h 626150"/>
              <a:gd name="connsiteX169" fmla="*/ 197862 w 1689586"/>
              <a:gd name="connsiteY169" fmla="*/ 580629 h 626150"/>
              <a:gd name="connsiteX170" fmla="*/ 181748 w 1689586"/>
              <a:gd name="connsiteY170" fmla="*/ 583315 h 626150"/>
              <a:gd name="connsiteX171" fmla="*/ 163620 w 1689586"/>
              <a:gd name="connsiteY171" fmla="*/ 580092 h 626150"/>
              <a:gd name="connsiteX172" fmla="*/ 150931 w 1689586"/>
              <a:gd name="connsiteY172" fmla="*/ 570289 h 626150"/>
              <a:gd name="connsiteX173" fmla="*/ 146298 w 1689586"/>
              <a:gd name="connsiteY173" fmla="*/ 554041 h 626150"/>
              <a:gd name="connsiteX174" fmla="*/ 154153 w 1689586"/>
              <a:gd name="connsiteY174" fmla="*/ 534302 h 626150"/>
              <a:gd name="connsiteX175" fmla="*/ 176377 w 1689586"/>
              <a:gd name="connsiteY175" fmla="*/ 523761 h 626150"/>
              <a:gd name="connsiteX176" fmla="*/ 214647 w 1689586"/>
              <a:gd name="connsiteY176" fmla="*/ 516241 h 626150"/>
              <a:gd name="connsiteX177" fmla="*/ 214647 w 1689586"/>
              <a:gd name="connsiteY177" fmla="*/ 512146 h 626150"/>
              <a:gd name="connsiteX178" fmla="*/ 208738 w 1689586"/>
              <a:gd name="connsiteY178" fmla="*/ 495495 h 626150"/>
              <a:gd name="connsiteX179" fmla="*/ 192491 w 1689586"/>
              <a:gd name="connsiteY179" fmla="*/ 489587 h 626150"/>
              <a:gd name="connsiteX180" fmla="*/ 175974 w 1689586"/>
              <a:gd name="connsiteY180" fmla="*/ 494085 h 626150"/>
              <a:gd name="connsiteX181" fmla="*/ 165904 w 1689586"/>
              <a:gd name="connsiteY181" fmla="*/ 508722 h 626150"/>
              <a:gd name="connsiteX182" fmla="*/ 146567 w 1689586"/>
              <a:gd name="connsiteY182" fmla="*/ 500531 h 626150"/>
              <a:gd name="connsiteX183" fmla="*/ 162546 w 1689586"/>
              <a:gd name="connsiteY183" fmla="*/ 479449 h 626150"/>
              <a:gd name="connsiteX184" fmla="*/ 193363 w 1689586"/>
              <a:gd name="connsiteY184" fmla="*/ 471526 h 626150"/>
              <a:gd name="connsiteX185" fmla="*/ 1395847 w 1689586"/>
              <a:gd name="connsiteY185" fmla="*/ 471459 h 626150"/>
              <a:gd name="connsiteX186" fmla="*/ 1416392 w 1689586"/>
              <a:gd name="connsiteY186" fmla="*/ 475890 h 626150"/>
              <a:gd name="connsiteX187" fmla="*/ 1430894 w 1689586"/>
              <a:gd name="connsiteY187" fmla="*/ 489117 h 626150"/>
              <a:gd name="connsiteX188" fmla="*/ 1436265 w 1689586"/>
              <a:gd name="connsiteY188" fmla="*/ 511475 h 626150"/>
              <a:gd name="connsiteX189" fmla="*/ 1436265 w 1689586"/>
              <a:gd name="connsiteY189" fmla="*/ 581099 h 626150"/>
              <a:gd name="connsiteX190" fmla="*/ 1413303 w 1689586"/>
              <a:gd name="connsiteY190" fmla="*/ 581099 h 626150"/>
              <a:gd name="connsiteX191" fmla="*/ 1413303 w 1689586"/>
              <a:gd name="connsiteY191" fmla="*/ 518591 h 626150"/>
              <a:gd name="connsiteX192" fmla="*/ 1406724 w 1689586"/>
              <a:gd name="connsiteY192" fmla="*/ 496569 h 626150"/>
              <a:gd name="connsiteX193" fmla="*/ 1390274 w 1689586"/>
              <a:gd name="connsiteY193" fmla="*/ 490460 h 626150"/>
              <a:gd name="connsiteX194" fmla="*/ 1376510 w 1689586"/>
              <a:gd name="connsiteY194" fmla="*/ 493817 h 626150"/>
              <a:gd name="connsiteX195" fmla="*/ 1365432 w 1689586"/>
              <a:gd name="connsiteY195" fmla="*/ 504425 h 626150"/>
              <a:gd name="connsiteX196" fmla="*/ 1361001 w 1689586"/>
              <a:gd name="connsiteY196" fmla="*/ 523963 h 626150"/>
              <a:gd name="connsiteX197" fmla="*/ 1361001 w 1689586"/>
              <a:gd name="connsiteY197" fmla="*/ 581099 h 626150"/>
              <a:gd name="connsiteX198" fmla="*/ 1338039 w 1689586"/>
              <a:gd name="connsiteY198" fmla="*/ 581099 h 626150"/>
              <a:gd name="connsiteX199" fmla="*/ 1338039 w 1689586"/>
              <a:gd name="connsiteY199" fmla="*/ 473675 h 626150"/>
              <a:gd name="connsiteX200" fmla="*/ 1358450 w 1689586"/>
              <a:gd name="connsiteY200" fmla="*/ 473675 h 626150"/>
              <a:gd name="connsiteX201" fmla="*/ 1359457 w 1689586"/>
              <a:gd name="connsiteY201" fmla="*/ 492474 h 626150"/>
              <a:gd name="connsiteX202" fmla="*/ 1365634 w 1689586"/>
              <a:gd name="connsiteY202" fmla="*/ 483209 h 626150"/>
              <a:gd name="connsiteX203" fmla="*/ 1379196 w 1689586"/>
              <a:gd name="connsiteY203" fmla="*/ 474279 h 626150"/>
              <a:gd name="connsiteX204" fmla="*/ 1395847 w 1689586"/>
              <a:gd name="connsiteY204" fmla="*/ 471459 h 626150"/>
              <a:gd name="connsiteX205" fmla="*/ 78285 w 1689586"/>
              <a:gd name="connsiteY205" fmla="*/ 439299 h 626150"/>
              <a:gd name="connsiteX206" fmla="*/ 101516 w 1689586"/>
              <a:gd name="connsiteY206" fmla="*/ 439299 h 626150"/>
              <a:gd name="connsiteX207" fmla="*/ 101516 w 1689586"/>
              <a:gd name="connsiteY207" fmla="*/ 530811 h 626150"/>
              <a:gd name="connsiteX208" fmla="*/ 87886 w 1689586"/>
              <a:gd name="connsiteY208" fmla="*/ 569350 h 626150"/>
              <a:gd name="connsiteX209" fmla="*/ 49952 w 1689586"/>
              <a:gd name="connsiteY209" fmla="*/ 583181 h 626150"/>
              <a:gd name="connsiteX210" fmla="*/ 21619 w 1689586"/>
              <a:gd name="connsiteY210" fmla="*/ 576735 h 626150"/>
              <a:gd name="connsiteX211" fmla="*/ 6378 w 1689586"/>
              <a:gd name="connsiteY211" fmla="*/ 558607 h 626150"/>
              <a:gd name="connsiteX212" fmla="*/ 4901 w 1689586"/>
              <a:gd name="connsiteY212" fmla="*/ 531416 h 626150"/>
              <a:gd name="connsiteX213" fmla="*/ 27057 w 1689586"/>
              <a:gd name="connsiteY213" fmla="*/ 527320 h 626150"/>
              <a:gd name="connsiteX214" fmla="*/ 29877 w 1689586"/>
              <a:gd name="connsiteY214" fmla="*/ 554512 h 626150"/>
              <a:gd name="connsiteX215" fmla="*/ 50086 w 1689586"/>
              <a:gd name="connsiteY215" fmla="*/ 563240 h 626150"/>
              <a:gd name="connsiteX216" fmla="*/ 72310 w 1689586"/>
              <a:gd name="connsiteY216" fmla="*/ 553908 h 626150"/>
              <a:gd name="connsiteX217" fmla="*/ 78419 w 1689586"/>
              <a:gd name="connsiteY217" fmla="*/ 526514 h 626150"/>
              <a:gd name="connsiteX218" fmla="*/ 78285 w 1689586"/>
              <a:gd name="connsiteY218" fmla="*/ 526514 h 626150"/>
              <a:gd name="connsiteX219" fmla="*/ 215721 w 1689586"/>
              <a:gd name="connsiteY219" fmla="*/ 430705 h 626150"/>
              <a:gd name="connsiteX220" fmla="*/ 225927 w 1689586"/>
              <a:gd name="connsiteY220" fmla="*/ 434331 h 626150"/>
              <a:gd name="connsiteX221" fmla="*/ 229686 w 1689586"/>
              <a:gd name="connsiteY221" fmla="*/ 444200 h 626150"/>
              <a:gd name="connsiteX222" fmla="*/ 225927 w 1689586"/>
              <a:gd name="connsiteY222" fmla="*/ 454003 h 626150"/>
              <a:gd name="connsiteX223" fmla="*/ 215721 w 1689586"/>
              <a:gd name="connsiteY223" fmla="*/ 457763 h 626150"/>
              <a:gd name="connsiteX224" fmla="*/ 205517 w 1689586"/>
              <a:gd name="connsiteY224" fmla="*/ 454003 h 626150"/>
              <a:gd name="connsiteX225" fmla="*/ 201756 w 1689586"/>
              <a:gd name="connsiteY225" fmla="*/ 444200 h 626150"/>
              <a:gd name="connsiteX226" fmla="*/ 205517 w 1689586"/>
              <a:gd name="connsiteY226" fmla="*/ 434331 h 626150"/>
              <a:gd name="connsiteX227" fmla="*/ 215721 w 1689586"/>
              <a:gd name="connsiteY227" fmla="*/ 430705 h 626150"/>
              <a:gd name="connsiteX228" fmla="*/ 172281 w 1689586"/>
              <a:gd name="connsiteY228" fmla="*/ 430705 h 626150"/>
              <a:gd name="connsiteX229" fmla="*/ 182487 w 1689586"/>
              <a:gd name="connsiteY229" fmla="*/ 434331 h 626150"/>
              <a:gd name="connsiteX230" fmla="*/ 186246 w 1689586"/>
              <a:gd name="connsiteY230" fmla="*/ 444200 h 626150"/>
              <a:gd name="connsiteX231" fmla="*/ 182487 w 1689586"/>
              <a:gd name="connsiteY231" fmla="*/ 454003 h 626150"/>
              <a:gd name="connsiteX232" fmla="*/ 172281 w 1689586"/>
              <a:gd name="connsiteY232" fmla="*/ 457763 h 626150"/>
              <a:gd name="connsiteX233" fmla="*/ 162210 w 1689586"/>
              <a:gd name="connsiteY233" fmla="*/ 454003 h 626150"/>
              <a:gd name="connsiteX234" fmla="*/ 158316 w 1689586"/>
              <a:gd name="connsiteY234" fmla="*/ 444200 h 626150"/>
              <a:gd name="connsiteX235" fmla="*/ 162210 w 1689586"/>
              <a:gd name="connsiteY235" fmla="*/ 434331 h 626150"/>
              <a:gd name="connsiteX236" fmla="*/ 172281 w 1689586"/>
              <a:gd name="connsiteY236" fmla="*/ 430705 h 626150"/>
              <a:gd name="connsiteX237" fmla="*/ 1642251 w 1689586"/>
              <a:gd name="connsiteY237" fmla="*/ 427012 h 626150"/>
              <a:gd name="connsiteX238" fmla="*/ 1653531 w 1689586"/>
              <a:gd name="connsiteY238" fmla="*/ 430638 h 626150"/>
              <a:gd name="connsiteX239" fmla="*/ 1657492 w 1689586"/>
              <a:gd name="connsiteY239" fmla="*/ 441179 h 626150"/>
              <a:gd name="connsiteX240" fmla="*/ 1653531 w 1689586"/>
              <a:gd name="connsiteY240" fmla="*/ 451787 h 626150"/>
              <a:gd name="connsiteX241" fmla="*/ 1642251 w 1689586"/>
              <a:gd name="connsiteY241" fmla="*/ 455547 h 626150"/>
              <a:gd name="connsiteX242" fmla="*/ 1630770 w 1689586"/>
              <a:gd name="connsiteY242" fmla="*/ 451787 h 626150"/>
              <a:gd name="connsiteX243" fmla="*/ 1626809 w 1689586"/>
              <a:gd name="connsiteY243" fmla="*/ 441179 h 626150"/>
              <a:gd name="connsiteX244" fmla="*/ 1630770 w 1689586"/>
              <a:gd name="connsiteY244" fmla="*/ 430638 h 626150"/>
              <a:gd name="connsiteX245" fmla="*/ 1642251 w 1689586"/>
              <a:gd name="connsiteY245" fmla="*/ 427012 h 626150"/>
              <a:gd name="connsiteX246" fmla="*/ 541419 w 1689586"/>
              <a:gd name="connsiteY246" fmla="*/ 427012 h 626150"/>
              <a:gd name="connsiteX247" fmla="*/ 552699 w 1689586"/>
              <a:gd name="connsiteY247" fmla="*/ 430638 h 626150"/>
              <a:gd name="connsiteX248" fmla="*/ 556660 w 1689586"/>
              <a:gd name="connsiteY248" fmla="*/ 441179 h 626150"/>
              <a:gd name="connsiteX249" fmla="*/ 552699 w 1689586"/>
              <a:gd name="connsiteY249" fmla="*/ 451787 h 626150"/>
              <a:gd name="connsiteX250" fmla="*/ 541419 w 1689586"/>
              <a:gd name="connsiteY250" fmla="*/ 455547 h 626150"/>
              <a:gd name="connsiteX251" fmla="*/ 529938 w 1689586"/>
              <a:gd name="connsiteY251" fmla="*/ 451787 h 626150"/>
              <a:gd name="connsiteX252" fmla="*/ 525977 w 1689586"/>
              <a:gd name="connsiteY252" fmla="*/ 441179 h 626150"/>
              <a:gd name="connsiteX253" fmla="*/ 529938 w 1689586"/>
              <a:gd name="connsiteY253" fmla="*/ 430638 h 626150"/>
              <a:gd name="connsiteX254" fmla="*/ 541419 w 1689586"/>
              <a:gd name="connsiteY254" fmla="*/ 427012 h 626150"/>
              <a:gd name="connsiteX255" fmla="*/ 1488232 w 1689586"/>
              <a:gd name="connsiteY255" fmla="*/ 425333 h 626150"/>
              <a:gd name="connsiteX256" fmla="*/ 1511194 w 1689586"/>
              <a:gd name="connsiteY256" fmla="*/ 425333 h 626150"/>
              <a:gd name="connsiteX257" fmla="*/ 1511194 w 1689586"/>
              <a:gd name="connsiteY257" fmla="*/ 526245 h 626150"/>
              <a:gd name="connsiteX258" fmla="*/ 1562355 w 1689586"/>
              <a:gd name="connsiteY258" fmla="*/ 473674 h 626150"/>
              <a:gd name="connsiteX259" fmla="*/ 1589614 w 1689586"/>
              <a:gd name="connsiteY259" fmla="*/ 473674 h 626150"/>
              <a:gd name="connsiteX260" fmla="*/ 1548524 w 1689586"/>
              <a:gd name="connsiteY260" fmla="*/ 515704 h 626150"/>
              <a:gd name="connsiteX261" fmla="*/ 1592232 w 1689586"/>
              <a:gd name="connsiteY261" fmla="*/ 581099 h 626150"/>
              <a:gd name="connsiteX262" fmla="*/ 1565578 w 1689586"/>
              <a:gd name="connsiteY262" fmla="*/ 581099 h 626150"/>
              <a:gd name="connsiteX263" fmla="*/ 1532410 w 1689586"/>
              <a:gd name="connsiteY263" fmla="*/ 530609 h 626150"/>
              <a:gd name="connsiteX264" fmla="*/ 1511194 w 1689586"/>
              <a:gd name="connsiteY264" fmla="*/ 552631 h 626150"/>
              <a:gd name="connsiteX265" fmla="*/ 1511194 w 1689586"/>
              <a:gd name="connsiteY265" fmla="*/ 581099 h 626150"/>
              <a:gd name="connsiteX266" fmla="*/ 1488232 w 1689586"/>
              <a:gd name="connsiteY266" fmla="*/ 581099 h 626150"/>
              <a:gd name="connsiteX267" fmla="*/ 605874 w 1689586"/>
              <a:gd name="connsiteY267" fmla="*/ 425333 h 626150"/>
              <a:gd name="connsiteX268" fmla="*/ 628836 w 1689586"/>
              <a:gd name="connsiteY268" fmla="*/ 425333 h 626150"/>
              <a:gd name="connsiteX269" fmla="*/ 628836 w 1689586"/>
              <a:gd name="connsiteY269" fmla="*/ 526245 h 626150"/>
              <a:gd name="connsiteX270" fmla="*/ 679997 w 1689586"/>
              <a:gd name="connsiteY270" fmla="*/ 473674 h 626150"/>
              <a:gd name="connsiteX271" fmla="*/ 707256 w 1689586"/>
              <a:gd name="connsiteY271" fmla="*/ 473674 h 626150"/>
              <a:gd name="connsiteX272" fmla="*/ 666099 w 1689586"/>
              <a:gd name="connsiteY272" fmla="*/ 515704 h 626150"/>
              <a:gd name="connsiteX273" fmla="*/ 709807 w 1689586"/>
              <a:gd name="connsiteY273" fmla="*/ 581099 h 626150"/>
              <a:gd name="connsiteX274" fmla="*/ 683220 w 1689586"/>
              <a:gd name="connsiteY274" fmla="*/ 581099 h 626150"/>
              <a:gd name="connsiteX275" fmla="*/ 650052 w 1689586"/>
              <a:gd name="connsiteY275" fmla="*/ 530609 h 626150"/>
              <a:gd name="connsiteX276" fmla="*/ 628836 w 1689586"/>
              <a:gd name="connsiteY276" fmla="*/ 552631 h 626150"/>
              <a:gd name="connsiteX277" fmla="*/ 628836 w 1689586"/>
              <a:gd name="connsiteY277" fmla="*/ 581099 h 626150"/>
              <a:gd name="connsiteX278" fmla="*/ 605874 w 1689586"/>
              <a:gd name="connsiteY278" fmla="*/ 581099 h 626150"/>
              <a:gd name="connsiteX279" fmla="*/ 451317 w 1689586"/>
              <a:gd name="connsiteY279" fmla="*/ 85402 h 626150"/>
              <a:gd name="connsiteX280" fmla="*/ 424259 w 1689586"/>
              <a:gd name="connsiteY280" fmla="*/ 93929 h 626150"/>
              <a:gd name="connsiteX281" fmla="*/ 408615 w 1689586"/>
              <a:gd name="connsiteY281" fmla="*/ 120047 h 626150"/>
              <a:gd name="connsiteX282" fmla="*/ 403513 w 1689586"/>
              <a:gd name="connsiteY282" fmla="*/ 165904 h 626150"/>
              <a:gd name="connsiteX283" fmla="*/ 408615 w 1689586"/>
              <a:gd name="connsiteY283" fmla="*/ 211492 h 626150"/>
              <a:gd name="connsiteX284" fmla="*/ 424259 w 1689586"/>
              <a:gd name="connsiteY284" fmla="*/ 237811 h 626150"/>
              <a:gd name="connsiteX285" fmla="*/ 451317 w 1689586"/>
              <a:gd name="connsiteY285" fmla="*/ 246338 h 626150"/>
              <a:gd name="connsiteX286" fmla="*/ 478374 w 1689586"/>
              <a:gd name="connsiteY286" fmla="*/ 237811 h 626150"/>
              <a:gd name="connsiteX287" fmla="*/ 493749 w 1689586"/>
              <a:gd name="connsiteY287" fmla="*/ 211492 h 626150"/>
              <a:gd name="connsiteX288" fmla="*/ 498650 w 1689586"/>
              <a:gd name="connsiteY288" fmla="*/ 165904 h 626150"/>
              <a:gd name="connsiteX289" fmla="*/ 493749 w 1689586"/>
              <a:gd name="connsiteY289" fmla="*/ 120047 h 626150"/>
              <a:gd name="connsiteX290" fmla="*/ 478374 w 1689586"/>
              <a:gd name="connsiteY290" fmla="*/ 93929 h 626150"/>
              <a:gd name="connsiteX291" fmla="*/ 451317 w 1689586"/>
              <a:gd name="connsiteY291" fmla="*/ 85402 h 626150"/>
              <a:gd name="connsiteX292" fmla="*/ 1515894 w 1689586"/>
              <a:gd name="connsiteY292" fmla="*/ 82918 h 626150"/>
              <a:gd name="connsiteX293" fmla="*/ 1489038 w 1689586"/>
              <a:gd name="connsiteY293" fmla="*/ 194640 h 626150"/>
              <a:gd name="connsiteX294" fmla="*/ 1542213 w 1689586"/>
              <a:gd name="connsiteY294" fmla="*/ 194640 h 626150"/>
              <a:gd name="connsiteX295" fmla="*/ 1448082 w 1689586"/>
              <a:gd name="connsiteY295" fmla="*/ 4901 h 626150"/>
              <a:gd name="connsiteX296" fmla="*/ 1584713 w 1689586"/>
              <a:gd name="connsiteY296" fmla="*/ 4901 h 626150"/>
              <a:gd name="connsiteX297" fmla="*/ 1689586 w 1689586"/>
              <a:gd name="connsiteY297" fmla="*/ 326906 h 626150"/>
              <a:gd name="connsiteX298" fmla="*/ 1573433 w 1689586"/>
              <a:gd name="connsiteY298" fmla="*/ 326906 h 626150"/>
              <a:gd name="connsiteX299" fmla="*/ 1558797 w 1689586"/>
              <a:gd name="connsiteY299" fmla="*/ 265405 h 626150"/>
              <a:gd name="connsiteX300" fmla="*/ 1471984 w 1689586"/>
              <a:gd name="connsiteY300" fmla="*/ 265405 h 626150"/>
              <a:gd name="connsiteX301" fmla="*/ 1456878 w 1689586"/>
              <a:gd name="connsiteY301" fmla="*/ 326906 h 626150"/>
              <a:gd name="connsiteX302" fmla="*/ 1343679 w 1689586"/>
              <a:gd name="connsiteY302" fmla="*/ 326906 h 626150"/>
              <a:gd name="connsiteX303" fmla="*/ 1205638 w 1689586"/>
              <a:gd name="connsiteY303" fmla="*/ 4901 h 626150"/>
              <a:gd name="connsiteX304" fmla="*/ 1319307 w 1689586"/>
              <a:gd name="connsiteY304" fmla="*/ 4901 h 626150"/>
              <a:gd name="connsiteX305" fmla="*/ 1319307 w 1689586"/>
              <a:gd name="connsiteY305" fmla="*/ 194237 h 626150"/>
              <a:gd name="connsiteX306" fmla="*/ 1280298 w 1689586"/>
              <a:gd name="connsiteY306" fmla="*/ 295686 h 626150"/>
              <a:gd name="connsiteX307" fmla="*/ 1167570 w 1689586"/>
              <a:gd name="connsiteY307" fmla="*/ 331807 h 626150"/>
              <a:gd name="connsiteX308" fmla="*/ 1080959 w 1689586"/>
              <a:gd name="connsiteY308" fmla="*/ 312807 h 626150"/>
              <a:gd name="connsiteX309" fmla="*/ 1036579 w 1689586"/>
              <a:gd name="connsiteY309" fmla="*/ 260571 h 626150"/>
              <a:gd name="connsiteX310" fmla="*/ 1030939 w 1689586"/>
              <a:gd name="connsiteY310" fmla="*/ 185441 h 626150"/>
              <a:gd name="connsiteX311" fmla="*/ 1143668 w 1689586"/>
              <a:gd name="connsiteY311" fmla="*/ 166441 h 626150"/>
              <a:gd name="connsiteX312" fmla="*/ 1145346 w 1689586"/>
              <a:gd name="connsiteY312" fmla="*/ 229351 h 626150"/>
              <a:gd name="connsiteX313" fmla="*/ 1173411 w 1689586"/>
              <a:gd name="connsiteY313" fmla="*/ 246405 h 626150"/>
              <a:gd name="connsiteX314" fmla="*/ 1197783 w 1689586"/>
              <a:gd name="connsiteY314" fmla="*/ 232238 h 626150"/>
              <a:gd name="connsiteX315" fmla="*/ 1205571 w 1689586"/>
              <a:gd name="connsiteY315" fmla="*/ 185911 h 626150"/>
              <a:gd name="connsiteX316" fmla="*/ 1205638 w 1689586"/>
              <a:gd name="connsiteY316" fmla="*/ 185911 h 626150"/>
              <a:gd name="connsiteX317" fmla="*/ 665494 w 1689586"/>
              <a:gd name="connsiteY317" fmla="*/ 4901 h 626150"/>
              <a:gd name="connsiteX318" fmla="*/ 779163 w 1689586"/>
              <a:gd name="connsiteY318" fmla="*/ 4901 h 626150"/>
              <a:gd name="connsiteX319" fmla="*/ 779163 w 1689586"/>
              <a:gd name="connsiteY319" fmla="*/ 123471 h 626150"/>
              <a:gd name="connsiteX320" fmla="*/ 867452 w 1689586"/>
              <a:gd name="connsiteY320" fmla="*/ 123471 h 626150"/>
              <a:gd name="connsiteX321" fmla="*/ 867452 w 1689586"/>
              <a:gd name="connsiteY321" fmla="*/ 4901 h 626150"/>
              <a:gd name="connsiteX322" fmla="*/ 981188 w 1689586"/>
              <a:gd name="connsiteY322" fmla="*/ 4901 h 626150"/>
              <a:gd name="connsiteX323" fmla="*/ 981188 w 1689586"/>
              <a:gd name="connsiteY323" fmla="*/ 326906 h 626150"/>
              <a:gd name="connsiteX324" fmla="*/ 867452 w 1689586"/>
              <a:gd name="connsiteY324" fmla="*/ 326906 h 626150"/>
              <a:gd name="connsiteX325" fmla="*/ 867452 w 1689586"/>
              <a:gd name="connsiteY325" fmla="*/ 206859 h 626150"/>
              <a:gd name="connsiteX326" fmla="*/ 779163 w 1689586"/>
              <a:gd name="connsiteY326" fmla="*/ 206859 h 626150"/>
              <a:gd name="connsiteX327" fmla="*/ 779163 w 1689586"/>
              <a:gd name="connsiteY327" fmla="*/ 326906 h 626150"/>
              <a:gd name="connsiteX328" fmla="*/ 665494 w 1689586"/>
              <a:gd name="connsiteY328" fmla="*/ 326906 h 626150"/>
              <a:gd name="connsiteX329" fmla="*/ 0 w 1689586"/>
              <a:gd name="connsiteY329" fmla="*/ 4901 h 626150"/>
              <a:gd name="connsiteX330" fmla="*/ 113669 w 1689586"/>
              <a:gd name="connsiteY330" fmla="*/ 4901 h 626150"/>
              <a:gd name="connsiteX331" fmla="*/ 113669 w 1689586"/>
              <a:gd name="connsiteY331" fmla="*/ 243451 h 626150"/>
              <a:gd name="connsiteX332" fmla="*/ 259564 w 1689586"/>
              <a:gd name="connsiteY332" fmla="*/ 243451 h 626150"/>
              <a:gd name="connsiteX333" fmla="*/ 259564 w 1689586"/>
              <a:gd name="connsiteY333" fmla="*/ 326906 h 626150"/>
              <a:gd name="connsiteX334" fmla="*/ 0 w 1689586"/>
              <a:gd name="connsiteY334" fmla="*/ 326906 h 626150"/>
              <a:gd name="connsiteX335" fmla="*/ 451317 w 1689586"/>
              <a:gd name="connsiteY335" fmla="*/ 0 h 626150"/>
              <a:gd name="connsiteX336" fmla="*/ 539136 w 1689586"/>
              <a:gd name="connsiteY336" fmla="*/ 19538 h 626150"/>
              <a:gd name="connsiteX337" fmla="*/ 595265 w 1689586"/>
              <a:gd name="connsiteY337" fmla="*/ 76137 h 626150"/>
              <a:gd name="connsiteX338" fmla="*/ 614803 w 1689586"/>
              <a:gd name="connsiteY338" fmla="*/ 165904 h 626150"/>
              <a:gd name="connsiteX339" fmla="*/ 595265 w 1689586"/>
              <a:gd name="connsiteY339" fmla="*/ 255670 h 626150"/>
              <a:gd name="connsiteX340" fmla="*/ 539136 w 1689586"/>
              <a:gd name="connsiteY340" fmla="*/ 312270 h 626150"/>
              <a:gd name="connsiteX341" fmla="*/ 451317 w 1689586"/>
              <a:gd name="connsiteY341" fmla="*/ 331807 h 626150"/>
              <a:gd name="connsiteX342" fmla="*/ 363766 w 1689586"/>
              <a:gd name="connsiteY342" fmla="*/ 312270 h 626150"/>
              <a:gd name="connsiteX343" fmla="*/ 307166 w 1689586"/>
              <a:gd name="connsiteY343" fmla="*/ 255670 h 626150"/>
              <a:gd name="connsiteX344" fmla="*/ 287427 w 1689586"/>
              <a:gd name="connsiteY344" fmla="*/ 165904 h 626150"/>
              <a:gd name="connsiteX345" fmla="*/ 307166 w 1689586"/>
              <a:gd name="connsiteY345" fmla="*/ 76137 h 626150"/>
              <a:gd name="connsiteX346" fmla="*/ 363766 w 1689586"/>
              <a:gd name="connsiteY346" fmla="*/ 19538 h 626150"/>
              <a:gd name="connsiteX347" fmla="*/ 451317 w 1689586"/>
              <a:gd name="connsiteY347" fmla="*/ 0 h 626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</a:cxnLst>
            <a:rect l="l" t="t" r="r" b="b"/>
            <a:pathLst>
              <a:path w="1689586" h="626150">
                <a:moveTo>
                  <a:pt x="808705" y="532221"/>
                </a:moveTo>
                <a:lnTo>
                  <a:pt x="781647" y="537793"/>
                </a:lnTo>
                <a:cubicBezTo>
                  <a:pt x="775605" y="538935"/>
                  <a:pt x="771106" y="540613"/>
                  <a:pt x="768085" y="542762"/>
                </a:cubicBezTo>
                <a:cubicBezTo>
                  <a:pt x="765064" y="544910"/>
                  <a:pt x="763587" y="548267"/>
                  <a:pt x="763587" y="552229"/>
                </a:cubicBezTo>
                <a:cubicBezTo>
                  <a:pt x="763587" y="556190"/>
                  <a:pt x="765131" y="559413"/>
                  <a:pt x="768219" y="561763"/>
                </a:cubicBezTo>
                <a:cubicBezTo>
                  <a:pt x="771308" y="564112"/>
                  <a:pt x="775403" y="565321"/>
                  <a:pt x="780573" y="565321"/>
                </a:cubicBezTo>
                <a:cubicBezTo>
                  <a:pt x="784132" y="565321"/>
                  <a:pt x="787623" y="564918"/>
                  <a:pt x="790980" y="564045"/>
                </a:cubicBezTo>
                <a:cubicBezTo>
                  <a:pt x="794337" y="563240"/>
                  <a:pt x="797358" y="561830"/>
                  <a:pt x="800111" y="559883"/>
                </a:cubicBezTo>
                <a:cubicBezTo>
                  <a:pt x="802797" y="557936"/>
                  <a:pt x="804945" y="555451"/>
                  <a:pt x="806422" y="552363"/>
                </a:cubicBezTo>
                <a:lnTo>
                  <a:pt x="806422" y="552296"/>
                </a:lnTo>
                <a:cubicBezTo>
                  <a:pt x="807966" y="549207"/>
                  <a:pt x="808705" y="545515"/>
                  <a:pt x="808705" y="541218"/>
                </a:cubicBezTo>
                <a:close/>
                <a:moveTo>
                  <a:pt x="214647" y="532221"/>
                </a:moveTo>
                <a:lnTo>
                  <a:pt x="187589" y="537793"/>
                </a:lnTo>
                <a:cubicBezTo>
                  <a:pt x="181547" y="538935"/>
                  <a:pt x="177048" y="540613"/>
                  <a:pt x="174027" y="542762"/>
                </a:cubicBezTo>
                <a:cubicBezTo>
                  <a:pt x="171006" y="544910"/>
                  <a:pt x="169529" y="548267"/>
                  <a:pt x="169529" y="552229"/>
                </a:cubicBezTo>
                <a:cubicBezTo>
                  <a:pt x="169529" y="556190"/>
                  <a:pt x="171073" y="559413"/>
                  <a:pt x="174161" y="561763"/>
                </a:cubicBezTo>
                <a:cubicBezTo>
                  <a:pt x="177250" y="564112"/>
                  <a:pt x="181346" y="565321"/>
                  <a:pt x="186515" y="565321"/>
                </a:cubicBezTo>
                <a:cubicBezTo>
                  <a:pt x="190073" y="565321"/>
                  <a:pt x="193565" y="564918"/>
                  <a:pt x="196923" y="564045"/>
                </a:cubicBezTo>
                <a:cubicBezTo>
                  <a:pt x="200279" y="563240"/>
                  <a:pt x="203300" y="561830"/>
                  <a:pt x="206053" y="559883"/>
                </a:cubicBezTo>
                <a:cubicBezTo>
                  <a:pt x="208738" y="557936"/>
                  <a:pt x="210887" y="555451"/>
                  <a:pt x="212364" y="552363"/>
                </a:cubicBezTo>
                <a:lnTo>
                  <a:pt x="212364" y="552296"/>
                </a:lnTo>
                <a:cubicBezTo>
                  <a:pt x="213908" y="549207"/>
                  <a:pt x="214647" y="545515"/>
                  <a:pt x="214647" y="541218"/>
                </a:cubicBezTo>
                <a:close/>
                <a:moveTo>
                  <a:pt x="1089217" y="489990"/>
                </a:moveTo>
                <a:cubicBezTo>
                  <a:pt x="1083241" y="489990"/>
                  <a:pt x="1077937" y="491534"/>
                  <a:pt x="1073439" y="494622"/>
                </a:cubicBezTo>
                <a:cubicBezTo>
                  <a:pt x="1068940" y="497711"/>
                  <a:pt x="1065382" y="502008"/>
                  <a:pt x="1062898" y="507513"/>
                </a:cubicBezTo>
                <a:cubicBezTo>
                  <a:pt x="1060414" y="513019"/>
                  <a:pt x="1059138" y="519800"/>
                  <a:pt x="1059138" y="527387"/>
                </a:cubicBezTo>
                <a:cubicBezTo>
                  <a:pt x="1059138" y="534974"/>
                  <a:pt x="1060346" y="541553"/>
                  <a:pt x="1062763" y="547126"/>
                </a:cubicBezTo>
                <a:cubicBezTo>
                  <a:pt x="1065248" y="552699"/>
                  <a:pt x="1068672" y="556996"/>
                  <a:pt x="1073103" y="560017"/>
                </a:cubicBezTo>
                <a:cubicBezTo>
                  <a:pt x="1077534" y="563038"/>
                  <a:pt x="1082771" y="564515"/>
                  <a:pt x="1088814" y="564515"/>
                </a:cubicBezTo>
                <a:cubicBezTo>
                  <a:pt x="1098146" y="564515"/>
                  <a:pt x="1105398" y="561225"/>
                  <a:pt x="1110634" y="554646"/>
                </a:cubicBezTo>
                <a:lnTo>
                  <a:pt x="1110567" y="554646"/>
                </a:lnTo>
                <a:cubicBezTo>
                  <a:pt x="1115804" y="548066"/>
                  <a:pt x="1118423" y="539002"/>
                  <a:pt x="1118423" y="527387"/>
                </a:cubicBezTo>
                <a:cubicBezTo>
                  <a:pt x="1118423" y="515771"/>
                  <a:pt x="1115871" y="506640"/>
                  <a:pt x="1110702" y="499993"/>
                </a:cubicBezTo>
                <a:cubicBezTo>
                  <a:pt x="1105532" y="493347"/>
                  <a:pt x="1098348" y="489990"/>
                  <a:pt x="1089217" y="489990"/>
                </a:cubicBezTo>
                <a:close/>
                <a:moveTo>
                  <a:pt x="1630636" y="473674"/>
                </a:moveTo>
                <a:lnTo>
                  <a:pt x="1653598" y="473674"/>
                </a:lnTo>
                <a:lnTo>
                  <a:pt x="1653598" y="581099"/>
                </a:lnTo>
                <a:lnTo>
                  <a:pt x="1630636" y="581099"/>
                </a:lnTo>
                <a:close/>
                <a:moveTo>
                  <a:pt x="529804" y="473674"/>
                </a:moveTo>
                <a:lnTo>
                  <a:pt x="552766" y="473674"/>
                </a:lnTo>
                <a:lnTo>
                  <a:pt x="552766" y="581099"/>
                </a:lnTo>
                <a:lnTo>
                  <a:pt x="529804" y="581099"/>
                </a:lnTo>
                <a:close/>
                <a:moveTo>
                  <a:pt x="382162" y="473674"/>
                </a:moveTo>
                <a:lnTo>
                  <a:pt x="407340" y="473674"/>
                </a:lnTo>
                <a:lnTo>
                  <a:pt x="437821" y="561091"/>
                </a:lnTo>
                <a:lnTo>
                  <a:pt x="468974" y="473674"/>
                </a:lnTo>
                <a:lnTo>
                  <a:pt x="493078" y="473674"/>
                </a:lnTo>
                <a:lnTo>
                  <a:pt x="450309" y="581099"/>
                </a:lnTo>
                <a:lnTo>
                  <a:pt x="425132" y="581099"/>
                </a:lnTo>
                <a:close/>
                <a:moveTo>
                  <a:pt x="1187242" y="473607"/>
                </a:moveTo>
                <a:lnTo>
                  <a:pt x="1210204" y="473607"/>
                </a:lnTo>
                <a:lnTo>
                  <a:pt x="1210204" y="538733"/>
                </a:lnTo>
                <a:cubicBezTo>
                  <a:pt x="1210204" y="548468"/>
                  <a:pt x="1212285" y="555183"/>
                  <a:pt x="1216448" y="558808"/>
                </a:cubicBezTo>
                <a:cubicBezTo>
                  <a:pt x="1220611" y="562501"/>
                  <a:pt x="1226385" y="564314"/>
                  <a:pt x="1233837" y="564314"/>
                </a:cubicBezTo>
                <a:cubicBezTo>
                  <a:pt x="1237396" y="564314"/>
                  <a:pt x="1240887" y="563709"/>
                  <a:pt x="1244244" y="562501"/>
                </a:cubicBezTo>
                <a:cubicBezTo>
                  <a:pt x="1247601" y="561292"/>
                  <a:pt x="1250622" y="559412"/>
                  <a:pt x="1253375" y="556727"/>
                </a:cubicBezTo>
                <a:cubicBezTo>
                  <a:pt x="1256061" y="554041"/>
                  <a:pt x="1258209" y="550684"/>
                  <a:pt x="1259686" y="546521"/>
                </a:cubicBezTo>
                <a:cubicBezTo>
                  <a:pt x="1261231" y="542359"/>
                  <a:pt x="1261969" y="537457"/>
                  <a:pt x="1261969" y="531885"/>
                </a:cubicBezTo>
                <a:lnTo>
                  <a:pt x="1262103" y="531885"/>
                </a:lnTo>
                <a:lnTo>
                  <a:pt x="1262103" y="473674"/>
                </a:lnTo>
                <a:lnTo>
                  <a:pt x="1285065" y="473674"/>
                </a:lnTo>
                <a:lnTo>
                  <a:pt x="1285065" y="581099"/>
                </a:lnTo>
                <a:lnTo>
                  <a:pt x="1264856" y="581099"/>
                </a:lnTo>
                <a:lnTo>
                  <a:pt x="1263782" y="563709"/>
                </a:lnTo>
                <a:cubicBezTo>
                  <a:pt x="1260022" y="570490"/>
                  <a:pt x="1255054" y="575392"/>
                  <a:pt x="1248743" y="578547"/>
                </a:cubicBezTo>
                <a:cubicBezTo>
                  <a:pt x="1242431" y="581636"/>
                  <a:pt x="1234979" y="583247"/>
                  <a:pt x="1226385" y="583247"/>
                </a:cubicBezTo>
                <a:cubicBezTo>
                  <a:pt x="1219335" y="583247"/>
                  <a:pt x="1212890" y="581904"/>
                  <a:pt x="1206914" y="579353"/>
                </a:cubicBezTo>
                <a:cubicBezTo>
                  <a:pt x="1200939" y="576735"/>
                  <a:pt x="1196172" y="572572"/>
                  <a:pt x="1192613" y="566865"/>
                </a:cubicBezTo>
                <a:cubicBezTo>
                  <a:pt x="1189055" y="561091"/>
                  <a:pt x="1187242" y="553638"/>
                  <a:pt x="1187242" y="544507"/>
                </a:cubicBezTo>
                <a:close/>
                <a:moveTo>
                  <a:pt x="885379" y="473607"/>
                </a:moveTo>
                <a:lnTo>
                  <a:pt x="908341" y="473607"/>
                </a:lnTo>
                <a:lnTo>
                  <a:pt x="908341" y="538733"/>
                </a:lnTo>
                <a:cubicBezTo>
                  <a:pt x="908341" y="548468"/>
                  <a:pt x="910422" y="555115"/>
                  <a:pt x="914585" y="558808"/>
                </a:cubicBezTo>
                <a:cubicBezTo>
                  <a:pt x="918748" y="562501"/>
                  <a:pt x="924522" y="564314"/>
                  <a:pt x="931974" y="564314"/>
                </a:cubicBezTo>
                <a:cubicBezTo>
                  <a:pt x="935533" y="564314"/>
                  <a:pt x="939024" y="563709"/>
                  <a:pt x="942381" y="562501"/>
                </a:cubicBezTo>
                <a:cubicBezTo>
                  <a:pt x="945738" y="561292"/>
                  <a:pt x="948759" y="559412"/>
                  <a:pt x="951512" y="556727"/>
                </a:cubicBezTo>
                <a:cubicBezTo>
                  <a:pt x="954198" y="554041"/>
                  <a:pt x="956346" y="550684"/>
                  <a:pt x="957823" y="546521"/>
                </a:cubicBezTo>
                <a:cubicBezTo>
                  <a:pt x="959368" y="542359"/>
                  <a:pt x="960106" y="537457"/>
                  <a:pt x="960106" y="531885"/>
                </a:cubicBezTo>
                <a:lnTo>
                  <a:pt x="960241" y="531885"/>
                </a:lnTo>
                <a:lnTo>
                  <a:pt x="960241" y="473674"/>
                </a:lnTo>
                <a:lnTo>
                  <a:pt x="983202" y="473674"/>
                </a:lnTo>
                <a:lnTo>
                  <a:pt x="983202" y="581099"/>
                </a:lnTo>
                <a:lnTo>
                  <a:pt x="962993" y="581099"/>
                </a:lnTo>
                <a:lnTo>
                  <a:pt x="961919" y="563709"/>
                </a:lnTo>
                <a:cubicBezTo>
                  <a:pt x="958159" y="570490"/>
                  <a:pt x="953191" y="575392"/>
                  <a:pt x="946880" y="578547"/>
                </a:cubicBezTo>
                <a:cubicBezTo>
                  <a:pt x="940568" y="581636"/>
                  <a:pt x="933116" y="583247"/>
                  <a:pt x="924522" y="583247"/>
                </a:cubicBezTo>
                <a:cubicBezTo>
                  <a:pt x="917472" y="583247"/>
                  <a:pt x="911027" y="581904"/>
                  <a:pt x="905051" y="579353"/>
                </a:cubicBezTo>
                <a:cubicBezTo>
                  <a:pt x="899076" y="576735"/>
                  <a:pt x="894309" y="572572"/>
                  <a:pt x="890750" y="566865"/>
                </a:cubicBezTo>
                <a:cubicBezTo>
                  <a:pt x="887192" y="561091"/>
                  <a:pt x="885379" y="553638"/>
                  <a:pt x="885379" y="544507"/>
                </a:cubicBezTo>
                <a:close/>
                <a:moveTo>
                  <a:pt x="347569" y="471530"/>
                </a:moveTo>
                <a:lnTo>
                  <a:pt x="353963" y="472063"/>
                </a:lnTo>
                <a:cubicBezTo>
                  <a:pt x="356112" y="472399"/>
                  <a:pt x="357924" y="472936"/>
                  <a:pt x="359334" y="473674"/>
                </a:cubicBezTo>
                <a:lnTo>
                  <a:pt x="356112" y="493884"/>
                </a:lnTo>
                <a:cubicBezTo>
                  <a:pt x="354567" y="493279"/>
                  <a:pt x="352822" y="492809"/>
                  <a:pt x="350875" y="492474"/>
                </a:cubicBezTo>
                <a:cubicBezTo>
                  <a:pt x="348928" y="492138"/>
                  <a:pt x="346309" y="491937"/>
                  <a:pt x="343019" y="491937"/>
                </a:cubicBezTo>
                <a:cubicBezTo>
                  <a:pt x="338588" y="491937"/>
                  <a:pt x="334224" y="493145"/>
                  <a:pt x="329927" y="495495"/>
                </a:cubicBezTo>
                <a:cubicBezTo>
                  <a:pt x="325630" y="497845"/>
                  <a:pt x="322139" y="501403"/>
                  <a:pt x="319319" y="506103"/>
                </a:cubicBezTo>
                <a:cubicBezTo>
                  <a:pt x="316566" y="510870"/>
                  <a:pt x="315157" y="516846"/>
                  <a:pt x="315157" y="524164"/>
                </a:cubicBezTo>
                <a:lnTo>
                  <a:pt x="315157" y="581099"/>
                </a:lnTo>
                <a:lnTo>
                  <a:pt x="292194" y="581099"/>
                </a:lnTo>
                <a:lnTo>
                  <a:pt x="292194" y="473674"/>
                </a:lnTo>
                <a:lnTo>
                  <a:pt x="311732" y="473674"/>
                </a:lnTo>
                <a:lnTo>
                  <a:pt x="313880" y="493011"/>
                </a:lnTo>
                <a:cubicBezTo>
                  <a:pt x="316700" y="486028"/>
                  <a:pt x="320997" y="480657"/>
                  <a:pt x="326637" y="477032"/>
                </a:cubicBezTo>
                <a:close/>
                <a:moveTo>
                  <a:pt x="1094454" y="471526"/>
                </a:moveTo>
                <a:cubicBezTo>
                  <a:pt x="1103182" y="471526"/>
                  <a:pt x="1111105" y="473742"/>
                  <a:pt x="1118288" y="478173"/>
                </a:cubicBezTo>
                <a:lnTo>
                  <a:pt x="1118221" y="478173"/>
                </a:lnTo>
                <a:cubicBezTo>
                  <a:pt x="1125405" y="482604"/>
                  <a:pt x="1131045" y="488915"/>
                  <a:pt x="1135208" y="497174"/>
                </a:cubicBezTo>
                <a:cubicBezTo>
                  <a:pt x="1139371" y="505365"/>
                  <a:pt x="1141452" y="515369"/>
                  <a:pt x="1141452" y="527118"/>
                </a:cubicBezTo>
                <a:cubicBezTo>
                  <a:pt x="1141452" y="538868"/>
                  <a:pt x="1139371" y="548939"/>
                  <a:pt x="1135141" y="557331"/>
                </a:cubicBezTo>
                <a:cubicBezTo>
                  <a:pt x="1130911" y="565657"/>
                  <a:pt x="1125204" y="572102"/>
                  <a:pt x="1117953" y="576533"/>
                </a:cubicBezTo>
                <a:cubicBezTo>
                  <a:pt x="1110702" y="580965"/>
                  <a:pt x="1102980" y="583180"/>
                  <a:pt x="1093782" y="583180"/>
                </a:cubicBezTo>
                <a:cubicBezTo>
                  <a:pt x="1084584" y="583180"/>
                  <a:pt x="1076796" y="580830"/>
                  <a:pt x="1070350" y="575996"/>
                </a:cubicBezTo>
                <a:cubicBezTo>
                  <a:pt x="1065650" y="572438"/>
                  <a:pt x="1061958" y="568208"/>
                  <a:pt x="1059205" y="563240"/>
                </a:cubicBezTo>
                <a:lnTo>
                  <a:pt x="1059205" y="626150"/>
                </a:lnTo>
                <a:lnTo>
                  <a:pt x="1036243" y="626150"/>
                </a:lnTo>
                <a:lnTo>
                  <a:pt x="1036243" y="473607"/>
                </a:lnTo>
                <a:lnTo>
                  <a:pt x="1056654" y="473607"/>
                </a:lnTo>
                <a:lnTo>
                  <a:pt x="1057795" y="494085"/>
                </a:lnTo>
                <a:cubicBezTo>
                  <a:pt x="1059339" y="490930"/>
                  <a:pt x="1061085" y="487908"/>
                  <a:pt x="1063301" y="485223"/>
                </a:cubicBezTo>
                <a:cubicBezTo>
                  <a:pt x="1066859" y="480926"/>
                  <a:pt x="1071357" y="477569"/>
                  <a:pt x="1076729" y="475152"/>
                </a:cubicBezTo>
                <a:cubicBezTo>
                  <a:pt x="1082100" y="472735"/>
                  <a:pt x="1088008" y="471526"/>
                  <a:pt x="1094454" y="471526"/>
                </a:cubicBezTo>
                <a:close/>
                <a:moveTo>
                  <a:pt x="787421" y="471526"/>
                </a:moveTo>
                <a:cubicBezTo>
                  <a:pt x="796015" y="471526"/>
                  <a:pt x="803602" y="472869"/>
                  <a:pt x="810182" y="475689"/>
                </a:cubicBezTo>
                <a:cubicBezTo>
                  <a:pt x="816762" y="478441"/>
                  <a:pt x="821931" y="482671"/>
                  <a:pt x="825758" y="488244"/>
                </a:cubicBezTo>
                <a:cubicBezTo>
                  <a:pt x="829585" y="493817"/>
                  <a:pt x="831465" y="501001"/>
                  <a:pt x="831465" y="509729"/>
                </a:cubicBezTo>
                <a:lnTo>
                  <a:pt x="831465" y="557667"/>
                </a:lnTo>
                <a:lnTo>
                  <a:pt x="831465" y="557734"/>
                </a:lnTo>
                <a:cubicBezTo>
                  <a:pt x="831465" y="562971"/>
                  <a:pt x="834084" y="565657"/>
                  <a:pt x="839388" y="565657"/>
                </a:cubicBezTo>
                <a:cubicBezTo>
                  <a:pt x="841939" y="565657"/>
                  <a:pt x="844491" y="565321"/>
                  <a:pt x="846908" y="564582"/>
                </a:cubicBezTo>
                <a:lnTo>
                  <a:pt x="845632" y="580495"/>
                </a:lnTo>
                <a:cubicBezTo>
                  <a:pt x="842275" y="582039"/>
                  <a:pt x="838179" y="582845"/>
                  <a:pt x="833144" y="582845"/>
                </a:cubicBezTo>
                <a:cubicBezTo>
                  <a:pt x="828578" y="582845"/>
                  <a:pt x="824416" y="581972"/>
                  <a:pt x="820790" y="580360"/>
                </a:cubicBezTo>
                <a:cubicBezTo>
                  <a:pt x="817165" y="578749"/>
                  <a:pt x="814278" y="576198"/>
                  <a:pt x="812196" y="572841"/>
                </a:cubicBezTo>
                <a:cubicBezTo>
                  <a:pt x="811256" y="571296"/>
                  <a:pt x="810518" y="569484"/>
                  <a:pt x="809981" y="567537"/>
                </a:cubicBezTo>
                <a:cubicBezTo>
                  <a:pt x="808839" y="569282"/>
                  <a:pt x="807496" y="570961"/>
                  <a:pt x="805885" y="572438"/>
                </a:cubicBezTo>
                <a:cubicBezTo>
                  <a:pt x="801857" y="576131"/>
                  <a:pt x="797224" y="578816"/>
                  <a:pt x="791920" y="580629"/>
                </a:cubicBezTo>
                <a:cubicBezTo>
                  <a:pt x="786616" y="582442"/>
                  <a:pt x="781244" y="583315"/>
                  <a:pt x="775806" y="583315"/>
                </a:cubicBezTo>
                <a:cubicBezTo>
                  <a:pt x="769092" y="583315"/>
                  <a:pt x="763049" y="582240"/>
                  <a:pt x="757678" y="580092"/>
                </a:cubicBezTo>
                <a:cubicBezTo>
                  <a:pt x="752307" y="577943"/>
                  <a:pt x="748077" y="574653"/>
                  <a:pt x="744989" y="570289"/>
                </a:cubicBezTo>
                <a:cubicBezTo>
                  <a:pt x="741900" y="565925"/>
                  <a:pt x="740356" y="560487"/>
                  <a:pt x="740356" y="554041"/>
                </a:cubicBezTo>
                <a:cubicBezTo>
                  <a:pt x="740356" y="546052"/>
                  <a:pt x="742975" y="539472"/>
                  <a:pt x="748211" y="534302"/>
                </a:cubicBezTo>
                <a:cubicBezTo>
                  <a:pt x="753448" y="529132"/>
                  <a:pt x="760834" y="525641"/>
                  <a:pt x="770435" y="523761"/>
                </a:cubicBezTo>
                <a:lnTo>
                  <a:pt x="808705" y="516241"/>
                </a:lnTo>
                <a:lnTo>
                  <a:pt x="808705" y="512146"/>
                </a:lnTo>
                <a:cubicBezTo>
                  <a:pt x="808705" y="504962"/>
                  <a:pt x="806758" y="499456"/>
                  <a:pt x="802797" y="495495"/>
                </a:cubicBezTo>
                <a:cubicBezTo>
                  <a:pt x="798835" y="491534"/>
                  <a:pt x="793397" y="489587"/>
                  <a:pt x="786549" y="489587"/>
                </a:cubicBezTo>
                <a:cubicBezTo>
                  <a:pt x="780103" y="489587"/>
                  <a:pt x="774598" y="491064"/>
                  <a:pt x="770032" y="494085"/>
                </a:cubicBezTo>
                <a:cubicBezTo>
                  <a:pt x="765467" y="497106"/>
                  <a:pt x="762110" y="502008"/>
                  <a:pt x="759961" y="508722"/>
                </a:cubicBezTo>
                <a:lnTo>
                  <a:pt x="740625" y="500531"/>
                </a:lnTo>
                <a:cubicBezTo>
                  <a:pt x="743310" y="491735"/>
                  <a:pt x="748681" y="484753"/>
                  <a:pt x="756604" y="479449"/>
                </a:cubicBezTo>
                <a:cubicBezTo>
                  <a:pt x="764527" y="474212"/>
                  <a:pt x="774799" y="471526"/>
                  <a:pt x="787421" y="471526"/>
                </a:cubicBezTo>
                <a:close/>
                <a:moveTo>
                  <a:pt x="347518" y="471526"/>
                </a:moveTo>
                <a:lnTo>
                  <a:pt x="347585" y="471526"/>
                </a:lnTo>
                <a:lnTo>
                  <a:pt x="347569" y="471530"/>
                </a:lnTo>
                <a:close/>
                <a:moveTo>
                  <a:pt x="193363" y="471526"/>
                </a:moveTo>
                <a:cubicBezTo>
                  <a:pt x="201957" y="471526"/>
                  <a:pt x="209544" y="472869"/>
                  <a:pt x="216124" y="475689"/>
                </a:cubicBezTo>
                <a:cubicBezTo>
                  <a:pt x="222704" y="478441"/>
                  <a:pt x="227873" y="482671"/>
                  <a:pt x="231700" y="488244"/>
                </a:cubicBezTo>
                <a:cubicBezTo>
                  <a:pt x="235527" y="493817"/>
                  <a:pt x="237407" y="501001"/>
                  <a:pt x="237407" y="509729"/>
                </a:cubicBezTo>
                <a:lnTo>
                  <a:pt x="237407" y="557667"/>
                </a:lnTo>
                <a:lnTo>
                  <a:pt x="237407" y="557734"/>
                </a:lnTo>
                <a:cubicBezTo>
                  <a:pt x="237407" y="562971"/>
                  <a:pt x="240026" y="565657"/>
                  <a:pt x="245330" y="565657"/>
                </a:cubicBezTo>
                <a:cubicBezTo>
                  <a:pt x="247881" y="565657"/>
                  <a:pt x="250433" y="565321"/>
                  <a:pt x="252850" y="564582"/>
                </a:cubicBezTo>
                <a:lnTo>
                  <a:pt x="251574" y="580495"/>
                </a:lnTo>
                <a:cubicBezTo>
                  <a:pt x="248284" y="582039"/>
                  <a:pt x="244121" y="582845"/>
                  <a:pt x="239086" y="582845"/>
                </a:cubicBezTo>
                <a:cubicBezTo>
                  <a:pt x="234520" y="582845"/>
                  <a:pt x="230358" y="581972"/>
                  <a:pt x="226732" y="580360"/>
                </a:cubicBezTo>
                <a:cubicBezTo>
                  <a:pt x="223107" y="578749"/>
                  <a:pt x="220219" y="576198"/>
                  <a:pt x="218138" y="572841"/>
                </a:cubicBezTo>
                <a:cubicBezTo>
                  <a:pt x="217198" y="571296"/>
                  <a:pt x="216461" y="569484"/>
                  <a:pt x="215923" y="567537"/>
                </a:cubicBezTo>
                <a:cubicBezTo>
                  <a:pt x="214781" y="569282"/>
                  <a:pt x="213438" y="570961"/>
                  <a:pt x="211827" y="572438"/>
                </a:cubicBezTo>
                <a:cubicBezTo>
                  <a:pt x="207799" y="576131"/>
                  <a:pt x="203166" y="578816"/>
                  <a:pt x="197862" y="580629"/>
                </a:cubicBezTo>
                <a:cubicBezTo>
                  <a:pt x="192559" y="582442"/>
                  <a:pt x="187187" y="583315"/>
                  <a:pt x="181748" y="583315"/>
                </a:cubicBezTo>
                <a:cubicBezTo>
                  <a:pt x="175034" y="583315"/>
                  <a:pt x="168991" y="582240"/>
                  <a:pt x="163620" y="580092"/>
                </a:cubicBezTo>
                <a:cubicBezTo>
                  <a:pt x="158249" y="577943"/>
                  <a:pt x="154019" y="574653"/>
                  <a:pt x="150931" y="570289"/>
                </a:cubicBezTo>
                <a:cubicBezTo>
                  <a:pt x="147842" y="565925"/>
                  <a:pt x="146298" y="560487"/>
                  <a:pt x="146298" y="554041"/>
                </a:cubicBezTo>
                <a:cubicBezTo>
                  <a:pt x="146298" y="546052"/>
                  <a:pt x="148916" y="539472"/>
                  <a:pt x="154153" y="534302"/>
                </a:cubicBezTo>
                <a:cubicBezTo>
                  <a:pt x="159391" y="529132"/>
                  <a:pt x="166776" y="525641"/>
                  <a:pt x="176377" y="523761"/>
                </a:cubicBezTo>
                <a:lnTo>
                  <a:pt x="214647" y="516241"/>
                </a:lnTo>
                <a:lnTo>
                  <a:pt x="214647" y="512146"/>
                </a:lnTo>
                <a:cubicBezTo>
                  <a:pt x="214647" y="504962"/>
                  <a:pt x="212700" y="499456"/>
                  <a:pt x="208738" y="495495"/>
                </a:cubicBezTo>
                <a:cubicBezTo>
                  <a:pt x="204777" y="491534"/>
                  <a:pt x="199339" y="489587"/>
                  <a:pt x="192491" y="489587"/>
                </a:cubicBezTo>
                <a:cubicBezTo>
                  <a:pt x="186045" y="489587"/>
                  <a:pt x="180540" y="491064"/>
                  <a:pt x="175974" y="494085"/>
                </a:cubicBezTo>
                <a:cubicBezTo>
                  <a:pt x="171408" y="497106"/>
                  <a:pt x="168051" y="502008"/>
                  <a:pt x="165904" y="508722"/>
                </a:cubicBezTo>
                <a:lnTo>
                  <a:pt x="146567" y="500531"/>
                </a:lnTo>
                <a:cubicBezTo>
                  <a:pt x="149252" y="491735"/>
                  <a:pt x="154623" y="484753"/>
                  <a:pt x="162546" y="479449"/>
                </a:cubicBezTo>
                <a:cubicBezTo>
                  <a:pt x="170470" y="474212"/>
                  <a:pt x="180741" y="471526"/>
                  <a:pt x="193363" y="471526"/>
                </a:cubicBezTo>
                <a:close/>
                <a:moveTo>
                  <a:pt x="1395847" y="471459"/>
                </a:moveTo>
                <a:cubicBezTo>
                  <a:pt x="1403434" y="471459"/>
                  <a:pt x="1410282" y="472936"/>
                  <a:pt x="1416392" y="475890"/>
                </a:cubicBezTo>
                <a:cubicBezTo>
                  <a:pt x="1422502" y="478844"/>
                  <a:pt x="1427336" y="483209"/>
                  <a:pt x="1430894" y="489117"/>
                </a:cubicBezTo>
                <a:cubicBezTo>
                  <a:pt x="1434453" y="495025"/>
                  <a:pt x="1436265" y="502478"/>
                  <a:pt x="1436265" y="511475"/>
                </a:cubicBezTo>
                <a:lnTo>
                  <a:pt x="1436265" y="581099"/>
                </a:lnTo>
                <a:lnTo>
                  <a:pt x="1413303" y="581099"/>
                </a:lnTo>
                <a:lnTo>
                  <a:pt x="1413303" y="518591"/>
                </a:lnTo>
                <a:cubicBezTo>
                  <a:pt x="1413303" y="507983"/>
                  <a:pt x="1411088" y="500665"/>
                  <a:pt x="1406724" y="496569"/>
                </a:cubicBezTo>
                <a:cubicBezTo>
                  <a:pt x="1402359" y="492474"/>
                  <a:pt x="1396854" y="490460"/>
                  <a:pt x="1390274" y="490460"/>
                </a:cubicBezTo>
                <a:cubicBezTo>
                  <a:pt x="1385507" y="490460"/>
                  <a:pt x="1380942" y="491601"/>
                  <a:pt x="1376510" y="493817"/>
                </a:cubicBezTo>
                <a:cubicBezTo>
                  <a:pt x="1372079" y="496032"/>
                  <a:pt x="1368386" y="499591"/>
                  <a:pt x="1365432" y="504425"/>
                </a:cubicBezTo>
                <a:cubicBezTo>
                  <a:pt x="1362478" y="509259"/>
                  <a:pt x="1361001" y="515772"/>
                  <a:pt x="1361001" y="523963"/>
                </a:cubicBezTo>
                <a:lnTo>
                  <a:pt x="1361001" y="581099"/>
                </a:lnTo>
                <a:lnTo>
                  <a:pt x="1338039" y="581099"/>
                </a:lnTo>
                <a:lnTo>
                  <a:pt x="1338039" y="473675"/>
                </a:lnTo>
                <a:lnTo>
                  <a:pt x="1358450" y="473675"/>
                </a:lnTo>
                <a:lnTo>
                  <a:pt x="1359457" y="492474"/>
                </a:lnTo>
                <a:cubicBezTo>
                  <a:pt x="1361135" y="488983"/>
                  <a:pt x="1363217" y="485827"/>
                  <a:pt x="1365634" y="483209"/>
                </a:cubicBezTo>
                <a:cubicBezTo>
                  <a:pt x="1369461" y="479113"/>
                  <a:pt x="1373959" y="476159"/>
                  <a:pt x="1379196" y="474279"/>
                </a:cubicBezTo>
                <a:cubicBezTo>
                  <a:pt x="1384433" y="472399"/>
                  <a:pt x="1389939" y="471459"/>
                  <a:pt x="1395847" y="471459"/>
                </a:cubicBezTo>
                <a:close/>
                <a:moveTo>
                  <a:pt x="78285" y="439299"/>
                </a:moveTo>
                <a:lnTo>
                  <a:pt x="101516" y="439299"/>
                </a:lnTo>
                <a:lnTo>
                  <a:pt x="101516" y="530811"/>
                </a:lnTo>
                <a:cubicBezTo>
                  <a:pt x="101516" y="547261"/>
                  <a:pt x="96950" y="560084"/>
                  <a:pt x="87886" y="569350"/>
                </a:cubicBezTo>
                <a:cubicBezTo>
                  <a:pt x="78755" y="578548"/>
                  <a:pt x="66133" y="583181"/>
                  <a:pt x="49952" y="583181"/>
                </a:cubicBezTo>
                <a:cubicBezTo>
                  <a:pt x="38404" y="583181"/>
                  <a:pt x="28937" y="581032"/>
                  <a:pt x="21619" y="576735"/>
                </a:cubicBezTo>
                <a:cubicBezTo>
                  <a:pt x="14300" y="572438"/>
                  <a:pt x="9265" y="566396"/>
                  <a:pt x="6378" y="558607"/>
                </a:cubicBezTo>
                <a:cubicBezTo>
                  <a:pt x="3558" y="550819"/>
                  <a:pt x="3021" y="541755"/>
                  <a:pt x="4901" y="531416"/>
                </a:cubicBezTo>
                <a:lnTo>
                  <a:pt x="27057" y="527320"/>
                </a:lnTo>
                <a:cubicBezTo>
                  <a:pt x="25378" y="539674"/>
                  <a:pt x="26318" y="548738"/>
                  <a:pt x="29877" y="554512"/>
                </a:cubicBezTo>
                <a:cubicBezTo>
                  <a:pt x="33502" y="560353"/>
                  <a:pt x="40216" y="563240"/>
                  <a:pt x="50086" y="563240"/>
                </a:cubicBezTo>
                <a:cubicBezTo>
                  <a:pt x="60829" y="563240"/>
                  <a:pt x="68214" y="560152"/>
                  <a:pt x="72310" y="553908"/>
                </a:cubicBezTo>
                <a:cubicBezTo>
                  <a:pt x="76405" y="547663"/>
                  <a:pt x="78419" y="538532"/>
                  <a:pt x="78419" y="526514"/>
                </a:cubicBezTo>
                <a:lnTo>
                  <a:pt x="78285" y="526514"/>
                </a:lnTo>
                <a:close/>
                <a:moveTo>
                  <a:pt x="215721" y="430705"/>
                </a:moveTo>
                <a:cubicBezTo>
                  <a:pt x="220018" y="430705"/>
                  <a:pt x="223442" y="431914"/>
                  <a:pt x="225927" y="434331"/>
                </a:cubicBezTo>
                <a:cubicBezTo>
                  <a:pt x="228411" y="436748"/>
                  <a:pt x="229686" y="440172"/>
                  <a:pt x="229686" y="444200"/>
                </a:cubicBezTo>
                <a:cubicBezTo>
                  <a:pt x="229686" y="448229"/>
                  <a:pt x="228411" y="451518"/>
                  <a:pt x="225927" y="454003"/>
                </a:cubicBezTo>
                <a:cubicBezTo>
                  <a:pt x="223442" y="456487"/>
                  <a:pt x="220018" y="457763"/>
                  <a:pt x="215721" y="457763"/>
                </a:cubicBezTo>
                <a:cubicBezTo>
                  <a:pt x="211424" y="457763"/>
                  <a:pt x="208000" y="456487"/>
                  <a:pt x="205517" y="454003"/>
                </a:cubicBezTo>
                <a:cubicBezTo>
                  <a:pt x="203032" y="451451"/>
                  <a:pt x="201756" y="448363"/>
                  <a:pt x="201756" y="444200"/>
                </a:cubicBezTo>
                <a:cubicBezTo>
                  <a:pt x="201756" y="440038"/>
                  <a:pt x="203032" y="436748"/>
                  <a:pt x="205517" y="434331"/>
                </a:cubicBezTo>
                <a:cubicBezTo>
                  <a:pt x="208000" y="431914"/>
                  <a:pt x="211424" y="430705"/>
                  <a:pt x="215721" y="430705"/>
                </a:cubicBezTo>
                <a:close/>
                <a:moveTo>
                  <a:pt x="172281" y="430705"/>
                </a:moveTo>
                <a:cubicBezTo>
                  <a:pt x="176578" y="430705"/>
                  <a:pt x="180002" y="431914"/>
                  <a:pt x="182487" y="434331"/>
                </a:cubicBezTo>
                <a:cubicBezTo>
                  <a:pt x="184971" y="436748"/>
                  <a:pt x="186246" y="440172"/>
                  <a:pt x="186246" y="444200"/>
                </a:cubicBezTo>
                <a:cubicBezTo>
                  <a:pt x="186246" y="448229"/>
                  <a:pt x="184971" y="451518"/>
                  <a:pt x="182487" y="454003"/>
                </a:cubicBezTo>
                <a:cubicBezTo>
                  <a:pt x="180002" y="456487"/>
                  <a:pt x="176377" y="457763"/>
                  <a:pt x="172281" y="457763"/>
                </a:cubicBezTo>
                <a:cubicBezTo>
                  <a:pt x="168186" y="457763"/>
                  <a:pt x="164761" y="456487"/>
                  <a:pt x="162210" y="454003"/>
                </a:cubicBezTo>
                <a:cubicBezTo>
                  <a:pt x="159592" y="451451"/>
                  <a:pt x="158316" y="448363"/>
                  <a:pt x="158316" y="444200"/>
                </a:cubicBezTo>
                <a:cubicBezTo>
                  <a:pt x="158316" y="440038"/>
                  <a:pt x="159659" y="436748"/>
                  <a:pt x="162210" y="434331"/>
                </a:cubicBezTo>
                <a:cubicBezTo>
                  <a:pt x="164761" y="431914"/>
                  <a:pt x="167984" y="430705"/>
                  <a:pt x="172281" y="430705"/>
                </a:cubicBezTo>
                <a:close/>
                <a:moveTo>
                  <a:pt x="1642251" y="427012"/>
                </a:moveTo>
                <a:cubicBezTo>
                  <a:pt x="1647085" y="427012"/>
                  <a:pt x="1650912" y="428221"/>
                  <a:pt x="1653531" y="430638"/>
                </a:cubicBezTo>
                <a:cubicBezTo>
                  <a:pt x="1656149" y="433122"/>
                  <a:pt x="1657492" y="436613"/>
                  <a:pt x="1657492" y="441179"/>
                </a:cubicBezTo>
                <a:cubicBezTo>
                  <a:pt x="1657492" y="445744"/>
                  <a:pt x="1656216" y="449303"/>
                  <a:pt x="1653531" y="451787"/>
                </a:cubicBezTo>
                <a:cubicBezTo>
                  <a:pt x="1650912" y="454271"/>
                  <a:pt x="1647287" y="455547"/>
                  <a:pt x="1642251" y="455547"/>
                </a:cubicBezTo>
                <a:cubicBezTo>
                  <a:pt x="1637216" y="455547"/>
                  <a:pt x="1633389" y="454271"/>
                  <a:pt x="1630770" y="451787"/>
                </a:cubicBezTo>
                <a:cubicBezTo>
                  <a:pt x="1628152" y="449303"/>
                  <a:pt x="1626809" y="445744"/>
                  <a:pt x="1626809" y="441179"/>
                </a:cubicBezTo>
                <a:cubicBezTo>
                  <a:pt x="1626809" y="436613"/>
                  <a:pt x="1628085" y="433055"/>
                  <a:pt x="1630770" y="430638"/>
                </a:cubicBezTo>
                <a:cubicBezTo>
                  <a:pt x="1633389" y="428221"/>
                  <a:pt x="1637216" y="427012"/>
                  <a:pt x="1642251" y="427012"/>
                </a:cubicBezTo>
                <a:close/>
                <a:moveTo>
                  <a:pt x="541419" y="427012"/>
                </a:moveTo>
                <a:cubicBezTo>
                  <a:pt x="546321" y="427012"/>
                  <a:pt x="550080" y="428221"/>
                  <a:pt x="552699" y="430638"/>
                </a:cubicBezTo>
                <a:cubicBezTo>
                  <a:pt x="555317" y="433122"/>
                  <a:pt x="556660" y="436613"/>
                  <a:pt x="556660" y="441179"/>
                </a:cubicBezTo>
                <a:cubicBezTo>
                  <a:pt x="556660" y="445744"/>
                  <a:pt x="555317" y="449303"/>
                  <a:pt x="552699" y="451787"/>
                </a:cubicBezTo>
                <a:cubicBezTo>
                  <a:pt x="550080" y="454271"/>
                  <a:pt x="546455" y="455547"/>
                  <a:pt x="541419" y="455547"/>
                </a:cubicBezTo>
                <a:cubicBezTo>
                  <a:pt x="536384" y="455547"/>
                  <a:pt x="532557" y="454271"/>
                  <a:pt x="529938" y="451787"/>
                </a:cubicBezTo>
                <a:cubicBezTo>
                  <a:pt x="527320" y="449303"/>
                  <a:pt x="525977" y="445744"/>
                  <a:pt x="525977" y="441179"/>
                </a:cubicBezTo>
                <a:cubicBezTo>
                  <a:pt x="525977" y="436613"/>
                  <a:pt x="527253" y="433055"/>
                  <a:pt x="529938" y="430638"/>
                </a:cubicBezTo>
                <a:cubicBezTo>
                  <a:pt x="532557" y="428221"/>
                  <a:pt x="536384" y="427012"/>
                  <a:pt x="541419" y="427012"/>
                </a:cubicBezTo>
                <a:close/>
                <a:moveTo>
                  <a:pt x="1488232" y="425333"/>
                </a:moveTo>
                <a:lnTo>
                  <a:pt x="1511194" y="425333"/>
                </a:lnTo>
                <a:lnTo>
                  <a:pt x="1511194" y="526245"/>
                </a:lnTo>
                <a:lnTo>
                  <a:pt x="1562355" y="473674"/>
                </a:lnTo>
                <a:lnTo>
                  <a:pt x="1589614" y="473674"/>
                </a:lnTo>
                <a:lnTo>
                  <a:pt x="1548524" y="515704"/>
                </a:lnTo>
                <a:lnTo>
                  <a:pt x="1592232" y="581099"/>
                </a:lnTo>
                <a:lnTo>
                  <a:pt x="1565578" y="581099"/>
                </a:lnTo>
                <a:lnTo>
                  <a:pt x="1532410" y="530609"/>
                </a:lnTo>
                <a:lnTo>
                  <a:pt x="1511194" y="552631"/>
                </a:lnTo>
                <a:lnTo>
                  <a:pt x="1511194" y="581099"/>
                </a:lnTo>
                <a:lnTo>
                  <a:pt x="1488232" y="581099"/>
                </a:lnTo>
                <a:close/>
                <a:moveTo>
                  <a:pt x="605874" y="425333"/>
                </a:moveTo>
                <a:lnTo>
                  <a:pt x="628836" y="425333"/>
                </a:lnTo>
                <a:lnTo>
                  <a:pt x="628836" y="526245"/>
                </a:lnTo>
                <a:lnTo>
                  <a:pt x="679997" y="473674"/>
                </a:lnTo>
                <a:lnTo>
                  <a:pt x="707256" y="473674"/>
                </a:lnTo>
                <a:lnTo>
                  <a:pt x="666099" y="515704"/>
                </a:lnTo>
                <a:lnTo>
                  <a:pt x="709807" y="581099"/>
                </a:lnTo>
                <a:lnTo>
                  <a:pt x="683220" y="581099"/>
                </a:lnTo>
                <a:lnTo>
                  <a:pt x="650052" y="530609"/>
                </a:lnTo>
                <a:lnTo>
                  <a:pt x="628836" y="552631"/>
                </a:lnTo>
                <a:lnTo>
                  <a:pt x="628836" y="581099"/>
                </a:lnTo>
                <a:lnTo>
                  <a:pt x="605874" y="581099"/>
                </a:lnTo>
                <a:close/>
                <a:moveTo>
                  <a:pt x="451317" y="85402"/>
                </a:moveTo>
                <a:cubicBezTo>
                  <a:pt x="440238" y="85402"/>
                  <a:pt x="431242" y="88222"/>
                  <a:pt x="424259" y="93929"/>
                </a:cubicBezTo>
                <a:cubicBezTo>
                  <a:pt x="417209" y="99636"/>
                  <a:pt x="412039" y="108364"/>
                  <a:pt x="408615" y="120047"/>
                </a:cubicBezTo>
                <a:cubicBezTo>
                  <a:pt x="405258" y="131729"/>
                  <a:pt x="403513" y="147373"/>
                  <a:pt x="403513" y="165904"/>
                </a:cubicBezTo>
                <a:cubicBezTo>
                  <a:pt x="403513" y="184434"/>
                  <a:pt x="405191" y="199608"/>
                  <a:pt x="408615" y="211492"/>
                </a:cubicBezTo>
                <a:cubicBezTo>
                  <a:pt x="412039" y="223376"/>
                  <a:pt x="417276" y="232104"/>
                  <a:pt x="424259" y="237811"/>
                </a:cubicBezTo>
                <a:cubicBezTo>
                  <a:pt x="431242" y="243518"/>
                  <a:pt x="440306" y="246338"/>
                  <a:pt x="451317" y="246338"/>
                </a:cubicBezTo>
                <a:cubicBezTo>
                  <a:pt x="462328" y="246338"/>
                  <a:pt x="471391" y="243518"/>
                  <a:pt x="478374" y="237811"/>
                </a:cubicBezTo>
                <a:cubicBezTo>
                  <a:pt x="485357" y="232171"/>
                  <a:pt x="490526" y="223376"/>
                  <a:pt x="493749" y="211492"/>
                </a:cubicBezTo>
                <a:cubicBezTo>
                  <a:pt x="497039" y="199675"/>
                  <a:pt x="498650" y="184770"/>
                  <a:pt x="498650" y="165904"/>
                </a:cubicBezTo>
                <a:cubicBezTo>
                  <a:pt x="498650" y="147037"/>
                  <a:pt x="496972" y="131729"/>
                  <a:pt x="493749" y="120047"/>
                </a:cubicBezTo>
                <a:cubicBezTo>
                  <a:pt x="490459" y="108297"/>
                  <a:pt x="485357" y="99636"/>
                  <a:pt x="478374" y="93929"/>
                </a:cubicBezTo>
                <a:cubicBezTo>
                  <a:pt x="471391" y="88222"/>
                  <a:pt x="462395" y="85402"/>
                  <a:pt x="451317" y="85402"/>
                </a:cubicBezTo>
                <a:close/>
                <a:moveTo>
                  <a:pt x="1515894" y="82918"/>
                </a:moveTo>
                <a:lnTo>
                  <a:pt x="1489038" y="194640"/>
                </a:lnTo>
                <a:lnTo>
                  <a:pt x="1542213" y="194640"/>
                </a:lnTo>
                <a:close/>
                <a:moveTo>
                  <a:pt x="1448082" y="4901"/>
                </a:moveTo>
                <a:lnTo>
                  <a:pt x="1584713" y="4901"/>
                </a:lnTo>
                <a:lnTo>
                  <a:pt x="1689586" y="326906"/>
                </a:lnTo>
                <a:lnTo>
                  <a:pt x="1573433" y="326906"/>
                </a:lnTo>
                <a:lnTo>
                  <a:pt x="1558797" y="265405"/>
                </a:lnTo>
                <a:lnTo>
                  <a:pt x="1471984" y="265405"/>
                </a:lnTo>
                <a:lnTo>
                  <a:pt x="1456878" y="326906"/>
                </a:lnTo>
                <a:lnTo>
                  <a:pt x="1343679" y="326906"/>
                </a:lnTo>
                <a:close/>
                <a:moveTo>
                  <a:pt x="1205638" y="4901"/>
                </a:moveTo>
                <a:lnTo>
                  <a:pt x="1319307" y="4901"/>
                </a:lnTo>
                <a:lnTo>
                  <a:pt x="1319307" y="194237"/>
                </a:lnTo>
                <a:cubicBezTo>
                  <a:pt x="1319307" y="237811"/>
                  <a:pt x="1306349" y="271650"/>
                  <a:pt x="1280298" y="295686"/>
                </a:cubicBezTo>
                <a:cubicBezTo>
                  <a:pt x="1254248" y="319789"/>
                  <a:pt x="1216717" y="331807"/>
                  <a:pt x="1167570" y="331807"/>
                </a:cubicBezTo>
                <a:cubicBezTo>
                  <a:pt x="1131448" y="331807"/>
                  <a:pt x="1102578" y="325496"/>
                  <a:pt x="1080959" y="312807"/>
                </a:cubicBezTo>
                <a:cubicBezTo>
                  <a:pt x="1059340" y="300117"/>
                  <a:pt x="1044569" y="282661"/>
                  <a:pt x="1036579" y="260571"/>
                </a:cubicBezTo>
                <a:cubicBezTo>
                  <a:pt x="1028589" y="238482"/>
                  <a:pt x="1026709" y="213439"/>
                  <a:pt x="1030939" y="185441"/>
                </a:cubicBezTo>
                <a:lnTo>
                  <a:pt x="1143668" y="166441"/>
                </a:lnTo>
                <a:cubicBezTo>
                  <a:pt x="1139438" y="196989"/>
                  <a:pt x="1139975" y="217937"/>
                  <a:pt x="1145346" y="229351"/>
                </a:cubicBezTo>
                <a:cubicBezTo>
                  <a:pt x="1150718" y="240698"/>
                  <a:pt x="1160050" y="246405"/>
                  <a:pt x="1173411" y="246405"/>
                </a:cubicBezTo>
                <a:cubicBezTo>
                  <a:pt x="1184422" y="246405"/>
                  <a:pt x="1192546" y="241705"/>
                  <a:pt x="1197783" y="232238"/>
                </a:cubicBezTo>
                <a:cubicBezTo>
                  <a:pt x="1202953" y="222838"/>
                  <a:pt x="1205571" y="207396"/>
                  <a:pt x="1205571" y="185911"/>
                </a:cubicBezTo>
                <a:lnTo>
                  <a:pt x="1205638" y="185911"/>
                </a:lnTo>
                <a:close/>
                <a:moveTo>
                  <a:pt x="665494" y="4901"/>
                </a:moveTo>
                <a:lnTo>
                  <a:pt x="779163" y="4901"/>
                </a:lnTo>
                <a:lnTo>
                  <a:pt x="779163" y="123471"/>
                </a:lnTo>
                <a:lnTo>
                  <a:pt x="867452" y="123471"/>
                </a:lnTo>
                <a:lnTo>
                  <a:pt x="867452" y="4901"/>
                </a:lnTo>
                <a:lnTo>
                  <a:pt x="981188" y="4901"/>
                </a:lnTo>
                <a:lnTo>
                  <a:pt x="981188" y="326906"/>
                </a:lnTo>
                <a:lnTo>
                  <a:pt x="867452" y="326906"/>
                </a:lnTo>
                <a:lnTo>
                  <a:pt x="867452" y="206859"/>
                </a:lnTo>
                <a:lnTo>
                  <a:pt x="779163" y="206859"/>
                </a:lnTo>
                <a:lnTo>
                  <a:pt x="779163" y="326906"/>
                </a:lnTo>
                <a:lnTo>
                  <a:pt x="665494" y="326906"/>
                </a:lnTo>
                <a:close/>
                <a:moveTo>
                  <a:pt x="0" y="4901"/>
                </a:moveTo>
                <a:lnTo>
                  <a:pt x="113669" y="4901"/>
                </a:lnTo>
                <a:lnTo>
                  <a:pt x="113669" y="243451"/>
                </a:lnTo>
                <a:lnTo>
                  <a:pt x="259564" y="243451"/>
                </a:lnTo>
                <a:lnTo>
                  <a:pt x="259564" y="326906"/>
                </a:lnTo>
                <a:lnTo>
                  <a:pt x="0" y="326906"/>
                </a:lnTo>
                <a:close/>
                <a:moveTo>
                  <a:pt x="451317" y="0"/>
                </a:moveTo>
                <a:cubicBezTo>
                  <a:pt x="485491" y="0"/>
                  <a:pt x="514764" y="6513"/>
                  <a:pt x="539136" y="19538"/>
                </a:cubicBezTo>
                <a:cubicBezTo>
                  <a:pt x="563575" y="32563"/>
                  <a:pt x="582240" y="51429"/>
                  <a:pt x="595265" y="76137"/>
                </a:cubicBezTo>
                <a:cubicBezTo>
                  <a:pt x="608291" y="100845"/>
                  <a:pt x="614803" y="130789"/>
                  <a:pt x="614803" y="165904"/>
                </a:cubicBezTo>
                <a:cubicBezTo>
                  <a:pt x="614803" y="201018"/>
                  <a:pt x="608291" y="230963"/>
                  <a:pt x="595265" y="255670"/>
                </a:cubicBezTo>
                <a:cubicBezTo>
                  <a:pt x="582240" y="280378"/>
                  <a:pt x="563508" y="299244"/>
                  <a:pt x="539136" y="312270"/>
                </a:cubicBezTo>
                <a:cubicBezTo>
                  <a:pt x="514764" y="325295"/>
                  <a:pt x="485088" y="331807"/>
                  <a:pt x="451317" y="331807"/>
                </a:cubicBezTo>
                <a:cubicBezTo>
                  <a:pt x="417545" y="331807"/>
                  <a:pt x="388339" y="325295"/>
                  <a:pt x="363766" y="312270"/>
                </a:cubicBezTo>
                <a:cubicBezTo>
                  <a:pt x="339192" y="299244"/>
                  <a:pt x="320326" y="280378"/>
                  <a:pt x="307166" y="255670"/>
                </a:cubicBezTo>
                <a:cubicBezTo>
                  <a:pt x="294007" y="230963"/>
                  <a:pt x="287427" y="201018"/>
                  <a:pt x="287427" y="165904"/>
                </a:cubicBezTo>
                <a:cubicBezTo>
                  <a:pt x="287427" y="130789"/>
                  <a:pt x="294007" y="100845"/>
                  <a:pt x="307166" y="76137"/>
                </a:cubicBezTo>
                <a:cubicBezTo>
                  <a:pt x="320326" y="51429"/>
                  <a:pt x="339192" y="32563"/>
                  <a:pt x="363766" y="19538"/>
                </a:cubicBezTo>
                <a:cubicBezTo>
                  <a:pt x="388272" y="6513"/>
                  <a:pt x="417142" y="0"/>
                  <a:pt x="451317" y="0"/>
                </a:cubicBezTo>
                <a:close/>
              </a:path>
            </a:pathLst>
          </a:custGeom>
          <a:solidFill>
            <a:schemeClr val="tx1"/>
          </a:solidFill>
          <a:ln w="669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093978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D1B6179-70BE-D956-50CE-7AA2897C6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89891"/>
            <a:ext cx="5608782" cy="1080654"/>
          </a:xfrm>
        </p:spPr>
        <p:txBody>
          <a:bodyPr/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GB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B330B07-AF2F-416A-564B-7B44038456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2307314"/>
            <a:ext cx="5608781" cy="2981659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7CEE4F0D-A617-604E-EEC1-1CB467355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A45F4-68EB-49E4-BB56-26FB1D3ACEE5}" type="datetime1">
              <a:rPr lang="en-GB" smtClean="0"/>
              <a:t>16/09/2026</a:t>
            </a:fld>
            <a:endParaRPr lang="en-GB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CA4F394A-A736-E4DD-67E4-E4F3CCF7B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0E9A501-437C-78A0-8768-FF141BAF1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0B45A-2FC5-4F66-84B7-B6ADD88502F9}" type="slidenum">
              <a:rPr lang="en-GB" smtClean="0"/>
              <a:t>‹#›</a:t>
            </a:fld>
            <a:endParaRPr lang="en-GB"/>
          </a:p>
        </p:txBody>
      </p:sp>
      <p:sp>
        <p:nvSpPr>
          <p:cNvPr id="9" name="Kuvan paikkamerkki 8">
            <a:extLst>
              <a:ext uri="{FF2B5EF4-FFF2-40B4-BE49-F238E27FC236}">
                <a16:creationId xmlns:a16="http://schemas.microsoft.com/office/drawing/2014/main" id="{9DC248EC-4CEF-2D9B-9330-95B3A593E7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45388" y="0"/>
            <a:ext cx="4646612" cy="6858000"/>
          </a:xfrm>
          <a:solidFill>
            <a:schemeClr val="accent4">
              <a:lumMod val="20000"/>
              <a:lumOff val="80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GB"/>
          </a:p>
        </p:txBody>
      </p:sp>
      <p:sp>
        <p:nvSpPr>
          <p:cNvPr id="4" name="Vapaamuotoinen: Muoto 3">
            <a:extLst>
              <a:ext uri="{FF2B5EF4-FFF2-40B4-BE49-F238E27FC236}">
                <a16:creationId xmlns:a16="http://schemas.microsoft.com/office/drawing/2014/main" id="{FB4825CB-E008-8A90-2937-4C5BD661BE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81642" y="5998542"/>
            <a:ext cx="1689586" cy="626150"/>
          </a:xfrm>
          <a:custGeom>
            <a:avLst/>
            <a:gdLst>
              <a:gd name="connsiteX0" fmla="*/ 808705 w 1689586"/>
              <a:gd name="connsiteY0" fmla="*/ 532221 h 626150"/>
              <a:gd name="connsiteX1" fmla="*/ 781647 w 1689586"/>
              <a:gd name="connsiteY1" fmla="*/ 537793 h 626150"/>
              <a:gd name="connsiteX2" fmla="*/ 768085 w 1689586"/>
              <a:gd name="connsiteY2" fmla="*/ 542762 h 626150"/>
              <a:gd name="connsiteX3" fmla="*/ 763587 w 1689586"/>
              <a:gd name="connsiteY3" fmla="*/ 552229 h 626150"/>
              <a:gd name="connsiteX4" fmla="*/ 768219 w 1689586"/>
              <a:gd name="connsiteY4" fmla="*/ 561763 h 626150"/>
              <a:gd name="connsiteX5" fmla="*/ 780573 w 1689586"/>
              <a:gd name="connsiteY5" fmla="*/ 565321 h 626150"/>
              <a:gd name="connsiteX6" fmla="*/ 790980 w 1689586"/>
              <a:gd name="connsiteY6" fmla="*/ 564045 h 626150"/>
              <a:gd name="connsiteX7" fmla="*/ 800111 w 1689586"/>
              <a:gd name="connsiteY7" fmla="*/ 559883 h 626150"/>
              <a:gd name="connsiteX8" fmla="*/ 806422 w 1689586"/>
              <a:gd name="connsiteY8" fmla="*/ 552363 h 626150"/>
              <a:gd name="connsiteX9" fmla="*/ 806422 w 1689586"/>
              <a:gd name="connsiteY9" fmla="*/ 552296 h 626150"/>
              <a:gd name="connsiteX10" fmla="*/ 808705 w 1689586"/>
              <a:gd name="connsiteY10" fmla="*/ 541218 h 626150"/>
              <a:gd name="connsiteX11" fmla="*/ 214647 w 1689586"/>
              <a:gd name="connsiteY11" fmla="*/ 532221 h 626150"/>
              <a:gd name="connsiteX12" fmla="*/ 187589 w 1689586"/>
              <a:gd name="connsiteY12" fmla="*/ 537793 h 626150"/>
              <a:gd name="connsiteX13" fmla="*/ 174027 w 1689586"/>
              <a:gd name="connsiteY13" fmla="*/ 542762 h 626150"/>
              <a:gd name="connsiteX14" fmla="*/ 169529 w 1689586"/>
              <a:gd name="connsiteY14" fmla="*/ 552229 h 626150"/>
              <a:gd name="connsiteX15" fmla="*/ 174161 w 1689586"/>
              <a:gd name="connsiteY15" fmla="*/ 561763 h 626150"/>
              <a:gd name="connsiteX16" fmla="*/ 186515 w 1689586"/>
              <a:gd name="connsiteY16" fmla="*/ 565321 h 626150"/>
              <a:gd name="connsiteX17" fmla="*/ 196923 w 1689586"/>
              <a:gd name="connsiteY17" fmla="*/ 564045 h 626150"/>
              <a:gd name="connsiteX18" fmla="*/ 206053 w 1689586"/>
              <a:gd name="connsiteY18" fmla="*/ 559883 h 626150"/>
              <a:gd name="connsiteX19" fmla="*/ 212364 w 1689586"/>
              <a:gd name="connsiteY19" fmla="*/ 552363 h 626150"/>
              <a:gd name="connsiteX20" fmla="*/ 212364 w 1689586"/>
              <a:gd name="connsiteY20" fmla="*/ 552296 h 626150"/>
              <a:gd name="connsiteX21" fmla="*/ 214647 w 1689586"/>
              <a:gd name="connsiteY21" fmla="*/ 541218 h 626150"/>
              <a:gd name="connsiteX22" fmla="*/ 1089217 w 1689586"/>
              <a:gd name="connsiteY22" fmla="*/ 489990 h 626150"/>
              <a:gd name="connsiteX23" fmla="*/ 1073439 w 1689586"/>
              <a:gd name="connsiteY23" fmla="*/ 494622 h 626150"/>
              <a:gd name="connsiteX24" fmla="*/ 1062898 w 1689586"/>
              <a:gd name="connsiteY24" fmla="*/ 507513 h 626150"/>
              <a:gd name="connsiteX25" fmla="*/ 1059138 w 1689586"/>
              <a:gd name="connsiteY25" fmla="*/ 527387 h 626150"/>
              <a:gd name="connsiteX26" fmla="*/ 1062763 w 1689586"/>
              <a:gd name="connsiteY26" fmla="*/ 547126 h 626150"/>
              <a:gd name="connsiteX27" fmla="*/ 1073103 w 1689586"/>
              <a:gd name="connsiteY27" fmla="*/ 560017 h 626150"/>
              <a:gd name="connsiteX28" fmla="*/ 1088814 w 1689586"/>
              <a:gd name="connsiteY28" fmla="*/ 564515 h 626150"/>
              <a:gd name="connsiteX29" fmla="*/ 1110634 w 1689586"/>
              <a:gd name="connsiteY29" fmla="*/ 554646 h 626150"/>
              <a:gd name="connsiteX30" fmla="*/ 1110567 w 1689586"/>
              <a:gd name="connsiteY30" fmla="*/ 554646 h 626150"/>
              <a:gd name="connsiteX31" fmla="*/ 1118423 w 1689586"/>
              <a:gd name="connsiteY31" fmla="*/ 527387 h 626150"/>
              <a:gd name="connsiteX32" fmla="*/ 1110702 w 1689586"/>
              <a:gd name="connsiteY32" fmla="*/ 499993 h 626150"/>
              <a:gd name="connsiteX33" fmla="*/ 1089217 w 1689586"/>
              <a:gd name="connsiteY33" fmla="*/ 489990 h 626150"/>
              <a:gd name="connsiteX34" fmla="*/ 1630636 w 1689586"/>
              <a:gd name="connsiteY34" fmla="*/ 473674 h 626150"/>
              <a:gd name="connsiteX35" fmla="*/ 1653598 w 1689586"/>
              <a:gd name="connsiteY35" fmla="*/ 473674 h 626150"/>
              <a:gd name="connsiteX36" fmla="*/ 1653598 w 1689586"/>
              <a:gd name="connsiteY36" fmla="*/ 581099 h 626150"/>
              <a:gd name="connsiteX37" fmla="*/ 1630636 w 1689586"/>
              <a:gd name="connsiteY37" fmla="*/ 581099 h 626150"/>
              <a:gd name="connsiteX38" fmla="*/ 529804 w 1689586"/>
              <a:gd name="connsiteY38" fmla="*/ 473674 h 626150"/>
              <a:gd name="connsiteX39" fmla="*/ 552766 w 1689586"/>
              <a:gd name="connsiteY39" fmla="*/ 473674 h 626150"/>
              <a:gd name="connsiteX40" fmla="*/ 552766 w 1689586"/>
              <a:gd name="connsiteY40" fmla="*/ 581099 h 626150"/>
              <a:gd name="connsiteX41" fmla="*/ 529804 w 1689586"/>
              <a:gd name="connsiteY41" fmla="*/ 581099 h 626150"/>
              <a:gd name="connsiteX42" fmla="*/ 382162 w 1689586"/>
              <a:gd name="connsiteY42" fmla="*/ 473674 h 626150"/>
              <a:gd name="connsiteX43" fmla="*/ 407340 w 1689586"/>
              <a:gd name="connsiteY43" fmla="*/ 473674 h 626150"/>
              <a:gd name="connsiteX44" fmla="*/ 437821 w 1689586"/>
              <a:gd name="connsiteY44" fmla="*/ 561091 h 626150"/>
              <a:gd name="connsiteX45" fmla="*/ 468974 w 1689586"/>
              <a:gd name="connsiteY45" fmla="*/ 473674 h 626150"/>
              <a:gd name="connsiteX46" fmla="*/ 493078 w 1689586"/>
              <a:gd name="connsiteY46" fmla="*/ 473674 h 626150"/>
              <a:gd name="connsiteX47" fmla="*/ 450309 w 1689586"/>
              <a:gd name="connsiteY47" fmla="*/ 581099 h 626150"/>
              <a:gd name="connsiteX48" fmla="*/ 425132 w 1689586"/>
              <a:gd name="connsiteY48" fmla="*/ 581099 h 626150"/>
              <a:gd name="connsiteX49" fmla="*/ 1187242 w 1689586"/>
              <a:gd name="connsiteY49" fmla="*/ 473607 h 626150"/>
              <a:gd name="connsiteX50" fmla="*/ 1210204 w 1689586"/>
              <a:gd name="connsiteY50" fmla="*/ 473607 h 626150"/>
              <a:gd name="connsiteX51" fmla="*/ 1210204 w 1689586"/>
              <a:gd name="connsiteY51" fmla="*/ 538733 h 626150"/>
              <a:gd name="connsiteX52" fmla="*/ 1216448 w 1689586"/>
              <a:gd name="connsiteY52" fmla="*/ 558808 h 626150"/>
              <a:gd name="connsiteX53" fmla="*/ 1233837 w 1689586"/>
              <a:gd name="connsiteY53" fmla="*/ 564314 h 626150"/>
              <a:gd name="connsiteX54" fmla="*/ 1244244 w 1689586"/>
              <a:gd name="connsiteY54" fmla="*/ 562501 h 626150"/>
              <a:gd name="connsiteX55" fmla="*/ 1253375 w 1689586"/>
              <a:gd name="connsiteY55" fmla="*/ 556727 h 626150"/>
              <a:gd name="connsiteX56" fmla="*/ 1259686 w 1689586"/>
              <a:gd name="connsiteY56" fmla="*/ 546521 h 626150"/>
              <a:gd name="connsiteX57" fmla="*/ 1261969 w 1689586"/>
              <a:gd name="connsiteY57" fmla="*/ 531885 h 626150"/>
              <a:gd name="connsiteX58" fmla="*/ 1262103 w 1689586"/>
              <a:gd name="connsiteY58" fmla="*/ 531885 h 626150"/>
              <a:gd name="connsiteX59" fmla="*/ 1262103 w 1689586"/>
              <a:gd name="connsiteY59" fmla="*/ 473674 h 626150"/>
              <a:gd name="connsiteX60" fmla="*/ 1285065 w 1689586"/>
              <a:gd name="connsiteY60" fmla="*/ 473674 h 626150"/>
              <a:gd name="connsiteX61" fmla="*/ 1285065 w 1689586"/>
              <a:gd name="connsiteY61" fmla="*/ 581099 h 626150"/>
              <a:gd name="connsiteX62" fmla="*/ 1264856 w 1689586"/>
              <a:gd name="connsiteY62" fmla="*/ 581099 h 626150"/>
              <a:gd name="connsiteX63" fmla="*/ 1263782 w 1689586"/>
              <a:gd name="connsiteY63" fmla="*/ 563709 h 626150"/>
              <a:gd name="connsiteX64" fmla="*/ 1248743 w 1689586"/>
              <a:gd name="connsiteY64" fmla="*/ 578547 h 626150"/>
              <a:gd name="connsiteX65" fmla="*/ 1226385 w 1689586"/>
              <a:gd name="connsiteY65" fmla="*/ 583247 h 626150"/>
              <a:gd name="connsiteX66" fmla="*/ 1206914 w 1689586"/>
              <a:gd name="connsiteY66" fmla="*/ 579353 h 626150"/>
              <a:gd name="connsiteX67" fmla="*/ 1192613 w 1689586"/>
              <a:gd name="connsiteY67" fmla="*/ 566865 h 626150"/>
              <a:gd name="connsiteX68" fmla="*/ 1187242 w 1689586"/>
              <a:gd name="connsiteY68" fmla="*/ 544507 h 626150"/>
              <a:gd name="connsiteX69" fmla="*/ 885379 w 1689586"/>
              <a:gd name="connsiteY69" fmla="*/ 473607 h 626150"/>
              <a:gd name="connsiteX70" fmla="*/ 908341 w 1689586"/>
              <a:gd name="connsiteY70" fmla="*/ 473607 h 626150"/>
              <a:gd name="connsiteX71" fmla="*/ 908341 w 1689586"/>
              <a:gd name="connsiteY71" fmla="*/ 538733 h 626150"/>
              <a:gd name="connsiteX72" fmla="*/ 914585 w 1689586"/>
              <a:gd name="connsiteY72" fmla="*/ 558808 h 626150"/>
              <a:gd name="connsiteX73" fmla="*/ 931974 w 1689586"/>
              <a:gd name="connsiteY73" fmla="*/ 564314 h 626150"/>
              <a:gd name="connsiteX74" fmla="*/ 942381 w 1689586"/>
              <a:gd name="connsiteY74" fmla="*/ 562501 h 626150"/>
              <a:gd name="connsiteX75" fmla="*/ 951512 w 1689586"/>
              <a:gd name="connsiteY75" fmla="*/ 556727 h 626150"/>
              <a:gd name="connsiteX76" fmla="*/ 957823 w 1689586"/>
              <a:gd name="connsiteY76" fmla="*/ 546521 h 626150"/>
              <a:gd name="connsiteX77" fmla="*/ 960106 w 1689586"/>
              <a:gd name="connsiteY77" fmla="*/ 531885 h 626150"/>
              <a:gd name="connsiteX78" fmla="*/ 960241 w 1689586"/>
              <a:gd name="connsiteY78" fmla="*/ 531885 h 626150"/>
              <a:gd name="connsiteX79" fmla="*/ 960241 w 1689586"/>
              <a:gd name="connsiteY79" fmla="*/ 473674 h 626150"/>
              <a:gd name="connsiteX80" fmla="*/ 983202 w 1689586"/>
              <a:gd name="connsiteY80" fmla="*/ 473674 h 626150"/>
              <a:gd name="connsiteX81" fmla="*/ 983202 w 1689586"/>
              <a:gd name="connsiteY81" fmla="*/ 581099 h 626150"/>
              <a:gd name="connsiteX82" fmla="*/ 962993 w 1689586"/>
              <a:gd name="connsiteY82" fmla="*/ 581099 h 626150"/>
              <a:gd name="connsiteX83" fmla="*/ 961919 w 1689586"/>
              <a:gd name="connsiteY83" fmla="*/ 563709 h 626150"/>
              <a:gd name="connsiteX84" fmla="*/ 946880 w 1689586"/>
              <a:gd name="connsiteY84" fmla="*/ 578547 h 626150"/>
              <a:gd name="connsiteX85" fmla="*/ 924522 w 1689586"/>
              <a:gd name="connsiteY85" fmla="*/ 583247 h 626150"/>
              <a:gd name="connsiteX86" fmla="*/ 905051 w 1689586"/>
              <a:gd name="connsiteY86" fmla="*/ 579353 h 626150"/>
              <a:gd name="connsiteX87" fmla="*/ 890750 w 1689586"/>
              <a:gd name="connsiteY87" fmla="*/ 566865 h 626150"/>
              <a:gd name="connsiteX88" fmla="*/ 885379 w 1689586"/>
              <a:gd name="connsiteY88" fmla="*/ 544507 h 626150"/>
              <a:gd name="connsiteX89" fmla="*/ 347569 w 1689586"/>
              <a:gd name="connsiteY89" fmla="*/ 471530 h 626150"/>
              <a:gd name="connsiteX90" fmla="*/ 353963 w 1689586"/>
              <a:gd name="connsiteY90" fmla="*/ 472063 h 626150"/>
              <a:gd name="connsiteX91" fmla="*/ 359334 w 1689586"/>
              <a:gd name="connsiteY91" fmla="*/ 473674 h 626150"/>
              <a:gd name="connsiteX92" fmla="*/ 356112 w 1689586"/>
              <a:gd name="connsiteY92" fmla="*/ 493884 h 626150"/>
              <a:gd name="connsiteX93" fmla="*/ 350875 w 1689586"/>
              <a:gd name="connsiteY93" fmla="*/ 492474 h 626150"/>
              <a:gd name="connsiteX94" fmla="*/ 343019 w 1689586"/>
              <a:gd name="connsiteY94" fmla="*/ 491937 h 626150"/>
              <a:gd name="connsiteX95" fmla="*/ 329927 w 1689586"/>
              <a:gd name="connsiteY95" fmla="*/ 495495 h 626150"/>
              <a:gd name="connsiteX96" fmla="*/ 319319 w 1689586"/>
              <a:gd name="connsiteY96" fmla="*/ 506103 h 626150"/>
              <a:gd name="connsiteX97" fmla="*/ 315157 w 1689586"/>
              <a:gd name="connsiteY97" fmla="*/ 524164 h 626150"/>
              <a:gd name="connsiteX98" fmla="*/ 315157 w 1689586"/>
              <a:gd name="connsiteY98" fmla="*/ 581099 h 626150"/>
              <a:gd name="connsiteX99" fmla="*/ 292194 w 1689586"/>
              <a:gd name="connsiteY99" fmla="*/ 581099 h 626150"/>
              <a:gd name="connsiteX100" fmla="*/ 292194 w 1689586"/>
              <a:gd name="connsiteY100" fmla="*/ 473674 h 626150"/>
              <a:gd name="connsiteX101" fmla="*/ 311732 w 1689586"/>
              <a:gd name="connsiteY101" fmla="*/ 473674 h 626150"/>
              <a:gd name="connsiteX102" fmla="*/ 313880 w 1689586"/>
              <a:gd name="connsiteY102" fmla="*/ 493011 h 626150"/>
              <a:gd name="connsiteX103" fmla="*/ 326637 w 1689586"/>
              <a:gd name="connsiteY103" fmla="*/ 477032 h 626150"/>
              <a:gd name="connsiteX104" fmla="*/ 1094454 w 1689586"/>
              <a:gd name="connsiteY104" fmla="*/ 471526 h 626150"/>
              <a:gd name="connsiteX105" fmla="*/ 1118288 w 1689586"/>
              <a:gd name="connsiteY105" fmla="*/ 478173 h 626150"/>
              <a:gd name="connsiteX106" fmla="*/ 1118221 w 1689586"/>
              <a:gd name="connsiteY106" fmla="*/ 478173 h 626150"/>
              <a:gd name="connsiteX107" fmla="*/ 1135208 w 1689586"/>
              <a:gd name="connsiteY107" fmla="*/ 497174 h 626150"/>
              <a:gd name="connsiteX108" fmla="*/ 1141452 w 1689586"/>
              <a:gd name="connsiteY108" fmla="*/ 527118 h 626150"/>
              <a:gd name="connsiteX109" fmla="*/ 1135141 w 1689586"/>
              <a:gd name="connsiteY109" fmla="*/ 557331 h 626150"/>
              <a:gd name="connsiteX110" fmla="*/ 1117953 w 1689586"/>
              <a:gd name="connsiteY110" fmla="*/ 576533 h 626150"/>
              <a:gd name="connsiteX111" fmla="*/ 1093782 w 1689586"/>
              <a:gd name="connsiteY111" fmla="*/ 583180 h 626150"/>
              <a:gd name="connsiteX112" fmla="*/ 1070350 w 1689586"/>
              <a:gd name="connsiteY112" fmla="*/ 575996 h 626150"/>
              <a:gd name="connsiteX113" fmla="*/ 1059205 w 1689586"/>
              <a:gd name="connsiteY113" fmla="*/ 563240 h 626150"/>
              <a:gd name="connsiteX114" fmla="*/ 1059205 w 1689586"/>
              <a:gd name="connsiteY114" fmla="*/ 626150 h 626150"/>
              <a:gd name="connsiteX115" fmla="*/ 1036243 w 1689586"/>
              <a:gd name="connsiteY115" fmla="*/ 626150 h 626150"/>
              <a:gd name="connsiteX116" fmla="*/ 1036243 w 1689586"/>
              <a:gd name="connsiteY116" fmla="*/ 473607 h 626150"/>
              <a:gd name="connsiteX117" fmla="*/ 1056654 w 1689586"/>
              <a:gd name="connsiteY117" fmla="*/ 473607 h 626150"/>
              <a:gd name="connsiteX118" fmla="*/ 1057795 w 1689586"/>
              <a:gd name="connsiteY118" fmla="*/ 494085 h 626150"/>
              <a:gd name="connsiteX119" fmla="*/ 1063301 w 1689586"/>
              <a:gd name="connsiteY119" fmla="*/ 485223 h 626150"/>
              <a:gd name="connsiteX120" fmla="*/ 1076729 w 1689586"/>
              <a:gd name="connsiteY120" fmla="*/ 475152 h 626150"/>
              <a:gd name="connsiteX121" fmla="*/ 1094454 w 1689586"/>
              <a:gd name="connsiteY121" fmla="*/ 471526 h 626150"/>
              <a:gd name="connsiteX122" fmla="*/ 787421 w 1689586"/>
              <a:gd name="connsiteY122" fmla="*/ 471526 h 626150"/>
              <a:gd name="connsiteX123" fmla="*/ 810182 w 1689586"/>
              <a:gd name="connsiteY123" fmla="*/ 475689 h 626150"/>
              <a:gd name="connsiteX124" fmla="*/ 825758 w 1689586"/>
              <a:gd name="connsiteY124" fmla="*/ 488244 h 626150"/>
              <a:gd name="connsiteX125" fmla="*/ 831465 w 1689586"/>
              <a:gd name="connsiteY125" fmla="*/ 509729 h 626150"/>
              <a:gd name="connsiteX126" fmla="*/ 831465 w 1689586"/>
              <a:gd name="connsiteY126" fmla="*/ 557667 h 626150"/>
              <a:gd name="connsiteX127" fmla="*/ 831465 w 1689586"/>
              <a:gd name="connsiteY127" fmla="*/ 557734 h 626150"/>
              <a:gd name="connsiteX128" fmla="*/ 839388 w 1689586"/>
              <a:gd name="connsiteY128" fmla="*/ 565657 h 626150"/>
              <a:gd name="connsiteX129" fmla="*/ 846908 w 1689586"/>
              <a:gd name="connsiteY129" fmla="*/ 564582 h 626150"/>
              <a:gd name="connsiteX130" fmla="*/ 845632 w 1689586"/>
              <a:gd name="connsiteY130" fmla="*/ 580495 h 626150"/>
              <a:gd name="connsiteX131" fmla="*/ 833144 w 1689586"/>
              <a:gd name="connsiteY131" fmla="*/ 582845 h 626150"/>
              <a:gd name="connsiteX132" fmla="*/ 820790 w 1689586"/>
              <a:gd name="connsiteY132" fmla="*/ 580360 h 626150"/>
              <a:gd name="connsiteX133" fmla="*/ 812196 w 1689586"/>
              <a:gd name="connsiteY133" fmla="*/ 572841 h 626150"/>
              <a:gd name="connsiteX134" fmla="*/ 809981 w 1689586"/>
              <a:gd name="connsiteY134" fmla="*/ 567537 h 626150"/>
              <a:gd name="connsiteX135" fmla="*/ 805885 w 1689586"/>
              <a:gd name="connsiteY135" fmla="*/ 572438 h 626150"/>
              <a:gd name="connsiteX136" fmla="*/ 791920 w 1689586"/>
              <a:gd name="connsiteY136" fmla="*/ 580629 h 626150"/>
              <a:gd name="connsiteX137" fmla="*/ 775806 w 1689586"/>
              <a:gd name="connsiteY137" fmla="*/ 583315 h 626150"/>
              <a:gd name="connsiteX138" fmla="*/ 757678 w 1689586"/>
              <a:gd name="connsiteY138" fmla="*/ 580092 h 626150"/>
              <a:gd name="connsiteX139" fmla="*/ 744989 w 1689586"/>
              <a:gd name="connsiteY139" fmla="*/ 570289 h 626150"/>
              <a:gd name="connsiteX140" fmla="*/ 740356 w 1689586"/>
              <a:gd name="connsiteY140" fmla="*/ 554041 h 626150"/>
              <a:gd name="connsiteX141" fmla="*/ 748211 w 1689586"/>
              <a:gd name="connsiteY141" fmla="*/ 534302 h 626150"/>
              <a:gd name="connsiteX142" fmla="*/ 770435 w 1689586"/>
              <a:gd name="connsiteY142" fmla="*/ 523761 h 626150"/>
              <a:gd name="connsiteX143" fmla="*/ 808705 w 1689586"/>
              <a:gd name="connsiteY143" fmla="*/ 516241 h 626150"/>
              <a:gd name="connsiteX144" fmla="*/ 808705 w 1689586"/>
              <a:gd name="connsiteY144" fmla="*/ 512146 h 626150"/>
              <a:gd name="connsiteX145" fmla="*/ 802797 w 1689586"/>
              <a:gd name="connsiteY145" fmla="*/ 495495 h 626150"/>
              <a:gd name="connsiteX146" fmla="*/ 786549 w 1689586"/>
              <a:gd name="connsiteY146" fmla="*/ 489587 h 626150"/>
              <a:gd name="connsiteX147" fmla="*/ 770032 w 1689586"/>
              <a:gd name="connsiteY147" fmla="*/ 494085 h 626150"/>
              <a:gd name="connsiteX148" fmla="*/ 759961 w 1689586"/>
              <a:gd name="connsiteY148" fmla="*/ 508722 h 626150"/>
              <a:gd name="connsiteX149" fmla="*/ 740625 w 1689586"/>
              <a:gd name="connsiteY149" fmla="*/ 500531 h 626150"/>
              <a:gd name="connsiteX150" fmla="*/ 756604 w 1689586"/>
              <a:gd name="connsiteY150" fmla="*/ 479449 h 626150"/>
              <a:gd name="connsiteX151" fmla="*/ 787421 w 1689586"/>
              <a:gd name="connsiteY151" fmla="*/ 471526 h 626150"/>
              <a:gd name="connsiteX152" fmla="*/ 347518 w 1689586"/>
              <a:gd name="connsiteY152" fmla="*/ 471526 h 626150"/>
              <a:gd name="connsiteX153" fmla="*/ 347585 w 1689586"/>
              <a:gd name="connsiteY153" fmla="*/ 471526 h 626150"/>
              <a:gd name="connsiteX154" fmla="*/ 347569 w 1689586"/>
              <a:gd name="connsiteY154" fmla="*/ 471530 h 626150"/>
              <a:gd name="connsiteX155" fmla="*/ 193363 w 1689586"/>
              <a:gd name="connsiteY155" fmla="*/ 471526 h 626150"/>
              <a:gd name="connsiteX156" fmla="*/ 216124 w 1689586"/>
              <a:gd name="connsiteY156" fmla="*/ 475689 h 626150"/>
              <a:gd name="connsiteX157" fmla="*/ 231700 w 1689586"/>
              <a:gd name="connsiteY157" fmla="*/ 488244 h 626150"/>
              <a:gd name="connsiteX158" fmla="*/ 237407 w 1689586"/>
              <a:gd name="connsiteY158" fmla="*/ 509729 h 626150"/>
              <a:gd name="connsiteX159" fmla="*/ 237407 w 1689586"/>
              <a:gd name="connsiteY159" fmla="*/ 557667 h 626150"/>
              <a:gd name="connsiteX160" fmla="*/ 237407 w 1689586"/>
              <a:gd name="connsiteY160" fmla="*/ 557734 h 626150"/>
              <a:gd name="connsiteX161" fmla="*/ 245330 w 1689586"/>
              <a:gd name="connsiteY161" fmla="*/ 565657 h 626150"/>
              <a:gd name="connsiteX162" fmla="*/ 252850 w 1689586"/>
              <a:gd name="connsiteY162" fmla="*/ 564582 h 626150"/>
              <a:gd name="connsiteX163" fmla="*/ 251574 w 1689586"/>
              <a:gd name="connsiteY163" fmla="*/ 580495 h 626150"/>
              <a:gd name="connsiteX164" fmla="*/ 239086 w 1689586"/>
              <a:gd name="connsiteY164" fmla="*/ 582845 h 626150"/>
              <a:gd name="connsiteX165" fmla="*/ 226732 w 1689586"/>
              <a:gd name="connsiteY165" fmla="*/ 580360 h 626150"/>
              <a:gd name="connsiteX166" fmla="*/ 218138 w 1689586"/>
              <a:gd name="connsiteY166" fmla="*/ 572841 h 626150"/>
              <a:gd name="connsiteX167" fmla="*/ 215923 w 1689586"/>
              <a:gd name="connsiteY167" fmla="*/ 567537 h 626150"/>
              <a:gd name="connsiteX168" fmla="*/ 211827 w 1689586"/>
              <a:gd name="connsiteY168" fmla="*/ 572438 h 626150"/>
              <a:gd name="connsiteX169" fmla="*/ 197862 w 1689586"/>
              <a:gd name="connsiteY169" fmla="*/ 580629 h 626150"/>
              <a:gd name="connsiteX170" fmla="*/ 181748 w 1689586"/>
              <a:gd name="connsiteY170" fmla="*/ 583315 h 626150"/>
              <a:gd name="connsiteX171" fmla="*/ 163620 w 1689586"/>
              <a:gd name="connsiteY171" fmla="*/ 580092 h 626150"/>
              <a:gd name="connsiteX172" fmla="*/ 150931 w 1689586"/>
              <a:gd name="connsiteY172" fmla="*/ 570289 h 626150"/>
              <a:gd name="connsiteX173" fmla="*/ 146298 w 1689586"/>
              <a:gd name="connsiteY173" fmla="*/ 554041 h 626150"/>
              <a:gd name="connsiteX174" fmla="*/ 154153 w 1689586"/>
              <a:gd name="connsiteY174" fmla="*/ 534302 h 626150"/>
              <a:gd name="connsiteX175" fmla="*/ 176377 w 1689586"/>
              <a:gd name="connsiteY175" fmla="*/ 523761 h 626150"/>
              <a:gd name="connsiteX176" fmla="*/ 214647 w 1689586"/>
              <a:gd name="connsiteY176" fmla="*/ 516241 h 626150"/>
              <a:gd name="connsiteX177" fmla="*/ 214647 w 1689586"/>
              <a:gd name="connsiteY177" fmla="*/ 512146 h 626150"/>
              <a:gd name="connsiteX178" fmla="*/ 208738 w 1689586"/>
              <a:gd name="connsiteY178" fmla="*/ 495495 h 626150"/>
              <a:gd name="connsiteX179" fmla="*/ 192491 w 1689586"/>
              <a:gd name="connsiteY179" fmla="*/ 489587 h 626150"/>
              <a:gd name="connsiteX180" fmla="*/ 175974 w 1689586"/>
              <a:gd name="connsiteY180" fmla="*/ 494085 h 626150"/>
              <a:gd name="connsiteX181" fmla="*/ 165904 w 1689586"/>
              <a:gd name="connsiteY181" fmla="*/ 508722 h 626150"/>
              <a:gd name="connsiteX182" fmla="*/ 146567 w 1689586"/>
              <a:gd name="connsiteY182" fmla="*/ 500531 h 626150"/>
              <a:gd name="connsiteX183" fmla="*/ 162546 w 1689586"/>
              <a:gd name="connsiteY183" fmla="*/ 479449 h 626150"/>
              <a:gd name="connsiteX184" fmla="*/ 193363 w 1689586"/>
              <a:gd name="connsiteY184" fmla="*/ 471526 h 626150"/>
              <a:gd name="connsiteX185" fmla="*/ 1395847 w 1689586"/>
              <a:gd name="connsiteY185" fmla="*/ 471459 h 626150"/>
              <a:gd name="connsiteX186" fmla="*/ 1416392 w 1689586"/>
              <a:gd name="connsiteY186" fmla="*/ 475890 h 626150"/>
              <a:gd name="connsiteX187" fmla="*/ 1430894 w 1689586"/>
              <a:gd name="connsiteY187" fmla="*/ 489117 h 626150"/>
              <a:gd name="connsiteX188" fmla="*/ 1436265 w 1689586"/>
              <a:gd name="connsiteY188" fmla="*/ 511475 h 626150"/>
              <a:gd name="connsiteX189" fmla="*/ 1436265 w 1689586"/>
              <a:gd name="connsiteY189" fmla="*/ 581099 h 626150"/>
              <a:gd name="connsiteX190" fmla="*/ 1413303 w 1689586"/>
              <a:gd name="connsiteY190" fmla="*/ 581099 h 626150"/>
              <a:gd name="connsiteX191" fmla="*/ 1413303 w 1689586"/>
              <a:gd name="connsiteY191" fmla="*/ 518591 h 626150"/>
              <a:gd name="connsiteX192" fmla="*/ 1406724 w 1689586"/>
              <a:gd name="connsiteY192" fmla="*/ 496569 h 626150"/>
              <a:gd name="connsiteX193" fmla="*/ 1390274 w 1689586"/>
              <a:gd name="connsiteY193" fmla="*/ 490460 h 626150"/>
              <a:gd name="connsiteX194" fmla="*/ 1376510 w 1689586"/>
              <a:gd name="connsiteY194" fmla="*/ 493817 h 626150"/>
              <a:gd name="connsiteX195" fmla="*/ 1365432 w 1689586"/>
              <a:gd name="connsiteY195" fmla="*/ 504425 h 626150"/>
              <a:gd name="connsiteX196" fmla="*/ 1361001 w 1689586"/>
              <a:gd name="connsiteY196" fmla="*/ 523963 h 626150"/>
              <a:gd name="connsiteX197" fmla="*/ 1361001 w 1689586"/>
              <a:gd name="connsiteY197" fmla="*/ 581099 h 626150"/>
              <a:gd name="connsiteX198" fmla="*/ 1338039 w 1689586"/>
              <a:gd name="connsiteY198" fmla="*/ 581099 h 626150"/>
              <a:gd name="connsiteX199" fmla="*/ 1338039 w 1689586"/>
              <a:gd name="connsiteY199" fmla="*/ 473675 h 626150"/>
              <a:gd name="connsiteX200" fmla="*/ 1358450 w 1689586"/>
              <a:gd name="connsiteY200" fmla="*/ 473675 h 626150"/>
              <a:gd name="connsiteX201" fmla="*/ 1359457 w 1689586"/>
              <a:gd name="connsiteY201" fmla="*/ 492474 h 626150"/>
              <a:gd name="connsiteX202" fmla="*/ 1365634 w 1689586"/>
              <a:gd name="connsiteY202" fmla="*/ 483209 h 626150"/>
              <a:gd name="connsiteX203" fmla="*/ 1379196 w 1689586"/>
              <a:gd name="connsiteY203" fmla="*/ 474279 h 626150"/>
              <a:gd name="connsiteX204" fmla="*/ 1395847 w 1689586"/>
              <a:gd name="connsiteY204" fmla="*/ 471459 h 626150"/>
              <a:gd name="connsiteX205" fmla="*/ 78285 w 1689586"/>
              <a:gd name="connsiteY205" fmla="*/ 439299 h 626150"/>
              <a:gd name="connsiteX206" fmla="*/ 101516 w 1689586"/>
              <a:gd name="connsiteY206" fmla="*/ 439299 h 626150"/>
              <a:gd name="connsiteX207" fmla="*/ 101516 w 1689586"/>
              <a:gd name="connsiteY207" fmla="*/ 530811 h 626150"/>
              <a:gd name="connsiteX208" fmla="*/ 87886 w 1689586"/>
              <a:gd name="connsiteY208" fmla="*/ 569350 h 626150"/>
              <a:gd name="connsiteX209" fmla="*/ 49952 w 1689586"/>
              <a:gd name="connsiteY209" fmla="*/ 583181 h 626150"/>
              <a:gd name="connsiteX210" fmla="*/ 21619 w 1689586"/>
              <a:gd name="connsiteY210" fmla="*/ 576735 h 626150"/>
              <a:gd name="connsiteX211" fmla="*/ 6378 w 1689586"/>
              <a:gd name="connsiteY211" fmla="*/ 558607 h 626150"/>
              <a:gd name="connsiteX212" fmla="*/ 4901 w 1689586"/>
              <a:gd name="connsiteY212" fmla="*/ 531416 h 626150"/>
              <a:gd name="connsiteX213" fmla="*/ 27057 w 1689586"/>
              <a:gd name="connsiteY213" fmla="*/ 527320 h 626150"/>
              <a:gd name="connsiteX214" fmla="*/ 29877 w 1689586"/>
              <a:gd name="connsiteY214" fmla="*/ 554512 h 626150"/>
              <a:gd name="connsiteX215" fmla="*/ 50086 w 1689586"/>
              <a:gd name="connsiteY215" fmla="*/ 563240 h 626150"/>
              <a:gd name="connsiteX216" fmla="*/ 72310 w 1689586"/>
              <a:gd name="connsiteY216" fmla="*/ 553908 h 626150"/>
              <a:gd name="connsiteX217" fmla="*/ 78419 w 1689586"/>
              <a:gd name="connsiteY217" fmla="*/ 526514 h 626150"/>
              <a:gd name="connsiteX218" fmla="*/ 78285 w 1689586"/>
              <a:gd name="connsiteY218" fmla="*/ 526514 h 626150"/>
              <a:gd name="connsiteX219" fmla="*/ 215721 w 1689586"/>
              <a:gd name="connsiteY219" fmla="*/ 430705 h 626150"/>
              <a:gd name="connsiteX220" fmla="*/ 225927 w 1689586"/>
              <a:gd name="connsiteY220" fmla="*/ 434331 h 626150"/>
              <a:gd name="connsiteX221" fmla="*/ 229686 w 1689586"/>
              <a:gd name="connsiteY221" fmla="*/ 444200 h 626150"/>
              <a:gd name="connsiteX222" fmla="*/ 225927 w 1689586"/>
              <a:gd name="connsiteY222" fmla="*/ 454003 h 626150"/>
              <a:gd name="connsiteX223" fmla="*/ 215721 w 1689586"/>
              <a:gd name="connsiteY223" fmla="*/ 457763 h 626150"/>
              <a:gd name="connsiteX224" fmla="*/ 205517 w 1689586"/>
              <a:gd name="connsiteY224" fmla="*/ 454003 h 626150"/>
              <a:gd name="connsiteX225" fmla="*/ 201756 w 1689586"/>
              <a:gd name="connsiteY225" fmla="*/ 444200 h 626150"/>
              <a:gd name="connsiteX226" fmla="*/ 205517 w 1689586"/>
              <a:gd name="connsiteY226" fmla="*/ 434331 h 626150"/>
              <a:gd name="connsiteX227" fmla="*/ 215721 w 1689586"/>
              <a:gd name="connsiteY227" fmla="*/ 430705 h 626150"/>
              <a:gd name="connsiteX228" fmla="*/ 172281 w 1689586"/>
              <a:gd name="connsiteY228" fmla="*/ 430705 h 626150"/>
              <a:gd name="connsiteX229" fmla="*/ 182487 w 1689586"/>
              <a:gd name="connsiteY229" fmla="*/ 434331 h 626150"/>
              <a:gd name="connsiteX230" fmla="*/ 186246 w 1689586"/>
              <a:gd name="connsiteY230" fmla="*/ 444200 h 626150"/>
              <a:gd name="connsiteX231" fmla="*/ 182487 w 1689586"/>
              <a:gd name="connsiteY231" fmla="*/ 454003 h 626150"/>
              <a:gd name="connsiteX232" fmla="*/ 172281 w 1689586"/>
              <a:gd name="connsiteY232" fmla="*/ 457763 h 626150"/>
              <a:gd name="connsiteX233" fmla="*/ 162210 w 1689586"/>
              <a:gd name="connsiteY233" fmla="*/ 454003 h 626150"/>
              <a:gd name="connsiteX234" fmla="*/ 158316 w 1689586"/>
              <a:gd name="connsiteY234" fmla="*/ 444200 h 626150"/>
              <a:gd name="connsiteX235" fmla="*/ 162210 w 1689586"/>
              <a:gd name="connsiteY235" fmla="*/ 434331 h 626150"/>
              <a:gd name="connsiteX236" fmla="*/ 172281 w 1689586"/>
              <a:gd name="connsiteY236" fmla="*/ 430705 h 626150"/>
              <a:gd name="connsiteX237" fmla="*/ 1642251 w 1689586"/>
              <a:gd name="connsiteY237" fmla="*/ 427012 h 626150"/>
              <a:gd name="connsiteX238" fmla="*/ 1653531 w 1689586"/>
              <a:gd name="connsiteY238" fmla="*/ 430638 h 626150"/>
              <a:gd name="connsiteX239" fmla="*/ 1657492 w 1689586"/>
              <a:gd name="connsiteY239" fmla="*/ 441179 h 626150"/>
              <a:gd name="connsiteX240" fmla="*/ 1653531 w 1689586"/>
              <a:gd name="connsiteY240" fmla="*/ 451787 h 626150"/>
              <a:gd name="connsiteX241" fmla="*/ 1642251 w 1689586"/>
              <a:gd name="connsiteY241" fmla="*/ 455547 h 626150"/>
              <a:gd name="connsiteX242" fmla="*/ 1630770 w 1689586"/>
              <a:gd name="connsiteY242" fmla="*/ 451787 h 626150"/>
              <a:gd name="connsiteX243" fmla="*/ 1626809 w 1689586"/>
              <a:gd name="connsiteY243" fmla="*/ 441179 h 626150"/>
              <a:gd name="connsiteX244" fmla="*/ 1630770 w 1689586"/>
              <a:gd name="connsiteY244" fmla="*/ 430638 h 626150"/>
              <a:gd name="connsiteX245" fmla="*/ 1642251 w 1689586"/>
              <a:gd name="connsiteY245" fmla="*/ 427012 h 626150"/>
              <a:gd name="connsiteX246" fmla="*/ 541419 w 1689586"/>
              <a:gd name="connsiteY246" fmla="*/ 427012 h 626150"/>
              <a:gd name="connsiteX247" fmla="*/ 552699 w 1689586"/>
              <a:gd name="connsiteY247" fmla="*/ 430638 h 626150"/>
              <a:gd name="connsiteX248" fmla="*/ 556660 w 1689586"/>
              <a:gd name="connsiteY248" fmla="*/ 441179 h 626150"/>
              <a:gd name="connsiteX249" fmla="*/ 552699 w 1689586"/>
              <a:gd name="connsiteY249" fmla="*/ 451787 h 626150"/>
              <a:gd name="connsiteX250" fmla="*/ 541419 w 1689586"/>
              <a:gd name="connsiteY250" fmla="*/ 455547 h 626150"/>
              <a:gd name="connsiteX251" fmla="*/ 529938 w 1689586"/>
              <a:gd name="connsiteY251" fmla="*/ 451787 h 626150"/>
              <a:gd name="connsiteX252" fmla="*/ 525977 w 1689586"/>
              <a:gd name="connsiteY252" fmla="*/ 441179 h 626150"/>
              <a:gd name="connsiteX253" fmla="*/ 529938 w 1689586"/>
              <a:gd name="connsiteY253" fmla="*/ 430638 h 626150"/>
              <a:gd name="connsiteX254" fmla="*/ 541419 w 1689586"/>
              <a:gd name="connsiteY254" fmla="*/ 427012 h 626150"/>
              <a:gd name="connsiteX255" fmla="*/ 1488232 w 1689586"/>
              <a:gd name="connsiteY255" fmla="*/ 425333 h 626150"/>
              <a:gd name="connsiteX256" fmla="*/ 1511194 w 1689586"/>
              <a:gd name="connsiteY256" fmla="*/ 425333 h 626150"/>
              <a:gd name="connsiteX257" fmla="*/ 1511194 w 1689586"/>
              <a:gd name="connsiteY257" fmla="*/ 526245 h 626150"/>
              <a:gd name="connsiteX258" fmla="*/ 1562355 w 1689586"/>
              <a:gd name="connsiteY258" fmla="*/ 473674 h 626150"/>
              <a:gd name="connsiteX259" fmla="*/ 1589614 w 1689586"/>
              <a:gd name="connsiteY259" fmla="*/ 473674 h 626150"/>
              <a:gd name="connsiteX260" fmla="*/ 1548524 w 1689586"/>
              <a:gd name="connsiteY260" fmla="*/ 515704 h 626150"/>
              <a:gd name="connsiteX261" fmla="*/ 1592232 w 1689586"/>
              <a:gd name="connsiteY261" fmla="*/ 581099 h 626150"/>
              <a:gd name="connsiteX262" fmla="*/ 1565578 w 1689586"/>
              <a:gd name="connsiteY262" fmla="*/ 581099 h 626150"/>
              <a:gd name="connsiteX263" fmla="*/ 1532410 w 1689586"/>
              <a:gd name="connsiteY263" fmla="*/ 530609 h 626150"/>
              <a:gd name="connsiteX264" fmla="*/ 1511194 w 1689586"/>
              <a:gd name="connsiteY264" fmla="*/ 552631 h 626150"/>
              <a:gd name="connsiteX265" fmla="*/ 1511194 w 1689586"/>
              <a:gd name="connsiteY265" fmla="*/ 581099 h 626150"/>
              <a:gd name="connsiteX266" fmla="*/ 1488232 w 1689586"/>
              <a:gd name="connsiteY266" fmla="*/ 581099 h 626150"/>
              <a:gd name="connsiteX267" fmla="*/ 605874 w 1689586"/>
              <a:gd name="connsiteY267" fmla="*/ 425333 h 626150"/>
              <a:gd name="connsiteX268" fmla="*/ 628836 w 1689586"/>
              <a:gd name="connsiteY268" fmla="*/ 425333 h 626150"/>
              <a:gd name="connsiteX269" fmla="*/ 628836 w 1689586"/>
              <a:gd name="connsiteY269" fmla="*/ 526245 h 626150"/>
              <a:gd name="connsiteX270" fmla="*/ 679997 w 1689586"/>
              <a:gd name="connsiteY270" fmla="*/ 473674 h 626150"/>
              <a:gd name="connsiteX271" fmla="*/ 707256 w 1689586"/>
              <a:gd name="connsiteY271" fmla="*/ 473674 h 626150"/>
              <a:gd name="connsiteX272" fmla="*/ 666099 w 1689586"/>
              <a:gd name="connsiteY272" fmla="*/ 515704 h 626150"/>
              <a:gd name="connsiteX273" fmla="*/ 709807 w 1689586"/>
              <a:gd name="connsiteY273" fmla="*/ 581099 h 626150"/>
              <a:gd name="connsiteX274" fmla="*/ 683220 w 1689586"/>
              <a:gd name="connsiteY274" fmla="*/ 581099 h 626150"/>
              <a:gd name="connsiteX275" fmla="*/ 650052 w 1689586"/>
              <a:gd name="connsiteY275" fmla="*/ 530609 h 626150"/>
              <a:gd name="connsiteX276" fmla="*/ 628836 w 1689586"/>
              <a:gd name="connsiteY276" fmla="*/ 552631 h 626150"/>
              <a:gd name="connsiteX277" fmla="*/ 628836 w 1689586"/>
              <a:gd name="connsiteY277" fmla="*/ 581099 h 626150"/>
              <a:gd name="connsiteX278" fmla="*/ 605874 w 1689586"/>
              <a:gd name="connsiteY278" fmla="*/ 581099 h 626150"/>
              <a:gd name="connsiteX279" fmla="*/ 451317 w 1689586"/>
              <a:gd name="connsiteY279" fmla="*/ 85402 h 626150"/>
              <a:gd name="connsiteX280" fmla="*/ 424259 w 1689586"/>
              <a:gd name="connsiteY280" fmla="*/ 93929 h 626150"/>
              <a:gd name="connsiteX281" fmla="*/ 408615 w 1689586"/>
              <a:gd name="connsiteY281" fmla="*/ 120047 h 626150"/>
              <a:gd name="connsiteX282" fmla="*/ 403513 w 1689586"/>
              <a:gd name="connsiteY282" fmla="*/ 165904 h 626150"/>
              <a:gd name="connsiteX283" fmla="*/ 408615 w 1689586"/>
              <a:gd name="connsiteY283" fmla="*/ 211492 h 626150"/>
              <a:gd name="connsiteX284" fmla="*/ 424259 w 1689586"/>
              <a:gd name="connsiteY284" fmla="*/ 237811 h 626150"/>
              <a:gd name="connsiteX285" fmla="*/ 451317 w 1689586"/>
              <a:gd name="connsiteY285" fmla="*/ 246338 h 626150"/>
              <a:gd name="connsiteX286" fmla="*/ 478374 w 1689586"/>
              <a:gd name="connsiteY286" fmla="*/ 237811 h 626150"/>
              <a:gd name="connsiteX287" fmla="*/ 493749 w 1689586"/>
              <a:gd name="connsiteY287" fmla="*/ 211492 h 626150"/>
              <a:gd name="connsiteX288" fmla="*/ 498650 w 1689586"/>
              <a:gd name="connsiteY288" fmla="*/ 165904 h 626150"/>
              <a:gd name="connsiteX289" fmla="*/ 493749 w 1689586"/>
              <a:gd name="connsiteY289" fmla="*/ 120047 h 626150"/>
              <a:gd name="connsiteX290" fmla="*/ 478374 w 1689586"/>
              <a:gd name="connsiteY290" fmla="*/ 93929 h 626150"/>
              <a:gd name="connsiteX291" fmla="*/ 451317 w 1689586"/>
              <a:gd name="connsiteY291" fmla="*/ 85402 h 626150"/>
              <a:gd name="connsiteX292" fmla="*/ 1515894 w 1689586"/>
              <a:gd name="connsiteY292" fmla="*/ 82918 h 626150"/>
              <a:gd name="connsiteX293" fmla="*/ 1489038 w 1689586"/>
              <a:gd name="connsiteY293" fmla="*/ 194640 h 626150"/>
              <a:gd name="connsiteX294" fmla="*/ 1542213 w 1689586"/>
              <a:gd name="connsiteY294" fmla="*/ 194640 h 626150"/>
              <a:gd name="connsiteX295" fmla="*/ 1448082 w 1689586"/>
              <a:gd name="connsiteY295" fmla="*/ 4901 h 626150"/>
              <a:gd name="connsiteX296" fmla="*/ 1584713 w 1689586"/>
              <a:gd name="connsiteY296" fmla="*/ 4901 h 626150"/>
              <a:gd name="connsiteX297" fmla="*/ 1689586 w 1689586"/>
              <a:gd name="connsiteY297" fmla="*/ 326906 h 626150"/>
              <a:gd name="connsiteX298" fmla="*/ 1573433 w 1689586"/>
              <a:gd name="connsiteY298" fmla="*/ 326906 h 626150"/>
              <a:gd name="connsiteX299" fmla="*/ 1558797 w 1689586"/>
              <a:gd name="connsiteY299" fmla="*/ 265405 h 626150"/>
              <a:gd name="connsiteX300" fmla="*/ 1471984 w 1689586"/>
              <a:gd name="connsiteY300" fmla="*/ 265405 h 626150"/>
              <a:gd name="connsiteX301" fmla="*/ 1456878 w 1689586"/>
              <a:gd name="connsiteY301" fmla="*/ 326906 h 626150"/>
              <a:gd name="connsiteX302" fmla="*/ 1343679 w 1689586"/>
              <a:gd name="connsiteY302" fmla="*/ 326906 h 626150"/>
              <a:gd name="connsiteX303" fmla="*/ 1205638 w 1689586"/>
              <a:gd name="connsiteY303" fmla="*/ 4901 h 626150"/>
              <a:gd name="connsiteX304" fmla="*/ 1319307 w 1689586"/>
              <a:gd name="connsiteY304" fmla="*/ 4901 h 626150"/>
              <a:gd name="connsiteX305" fmla="*/ 1319307 w 1689586"/>
              <a:gd name="connsiteY305" fmla="*/ 194237 h 626150"/>
              <a:gd name="connsiteX306" fmla="*/ 1280298 w 1689586"/>
              <a:gd name="connsiteY306" fmla="*/ 295686 h 626150"/>
              <a:gd name="connsiteX307" fmla="*/ 1167570 w 1689586"/>
              <a:gd name="connsiteY307" fmla="*/ 331807 h 626150"/>
              <a:gd name="connsiteX308" fmla="*/ 1080959 w 1689586"/>
              <a:gd name="connsiteY308" fmla="*/ 312807 h 626150"/>
              <a:gd name="connsiteX309" fmla="*/ 1036579 w 1689586"/>
              <a:gd name="connsiteY309" fmla="*/ 260571 h 626150"/>
              <a:gd name="connsiteX310" fmla="*/ 1030939 w 1689586"/>
              <a:gd name="connsiteY310" fmla="*/ 185441 h 626150"/>
              <a:gd name="connsiteX311" fmla="*/ 1143668 w 1689586"/>
              <a:gd name="connsiteY311" fmla="*/ 166441 h 626150"/>
              <a:gd name="connsiteX312" fmla="*/ 1145346 w 1689586"/>
              <a:gd name="connsiteY312" fmla="*/ 229351 h 626150"/>
              <a:gd name="connsiteX313" fmla="*/ 1173411 w 1689586"/>
              <a:gd name="connsiteY313" fmla="*/ 246405 h 626150"/>
              <a:gd name="connsiteX314" fmla="*/ 1197783 w 1689586"/>
              <a:gd name="connsiteY314" fmla="*/ 232238 h 626150"/>
              <a:gd name="connsiteX315" fmla="*/ 1205571 w 1689586"/>
              <a:gd name="connsiteY315" fmla="*/ 185911 h 626150"/>
              <a:gd name="connsiteX316" fmla="*/ 1205638 w 1689586"/>
              <a:gd name="connsiteY316" fmla="*/ 185911 h 626150"/>
              <a:gd name="connsiteX317" fmla="*/ 665494 w 1689586"/>
              <a:gd name="connsiteY317" fmla="*/ 4901 h 626150"/>
              <a:gd name="connsiteX318" fmla="*/ 779163 w 1689586"/>
              <a:gd name="connsiteY318" fmla="*/ 4901 h 626150"/>
              <a:gd name="connsiteX319" fmla="*/ 779163 w 1689586"/>
              <a:gd name="connsiteY319" fmla="*/ 123471 h 626150"/>
              <a:gd name="connsiteX320" fmla="*/ 867452 w 1689586"/>
              <a:gd name="connsiteY320" fmla="*/ 123471 h 626150"/>
              <a:gd name="connsiteX321" fmla="*/ 867452 w 1689586"/>
              <a:gd name="connsiteY321" fmla="*/ 4901 h 626150"/>
              <a:gd name="connsiteX322" fmla="*/ 981188 w 1689586"/>
              <a:gd name="connsiteY322" fmla="*/ 4901 h 626150"/>
              <a:gd name="connsiteX323" fmla="*/ 981188 w 1689586"/>
              <a:gd name="connsiteY323" fmla="*/ 326906 h 626150"/>
              <a:gd name="connsiteX324" fmla="*/ 867452 w 1689586"/>
              <a:gd name="connsiteY324" fmla="*/ 326906 h 626150"/>
              <a:gd name="connsiteX325" fmla="*/ 867452 w 1689586"/>
              <a:gd name="connsiteY325" fmla="*/ 206859 h 626150"/>
              <a:gd name="connsiteX326" fmla="*/ 779163 w 1689586"/>
              <a:gd name="connsiteY326" fmla="*/ 206859 h 626150"/>
              <a:gd name="connsiteX327" fmla="*/ 779163 w 1689586"/>
              <a:gd name="connsiteY327" fmla="*/ 326906 h 626150"/>
              <a:gd name="connsiteX328" fmla="*/ 665494 w 1689586"/>
              <a:gd name="connsiteY328" fmla="*/ 326906 h 626150"/>
              <a:gd name="connsiteX329" fmla="*/ 0 w 1689586"/>
              <a:gd name="connsiteY329" fmla="*/ 4901 h 626150"/>
              <a:gd name="connsiteX330" fmla="*/ 113669 w 1689586"/>
              <a:gd name="connsiteY330" fmla="*/ 4901 h 626150"/>
              <a:gd name="connsiteX331" fmla="*/ 113669 w 1689586"/>
              <a:gd name="connsiteY331" fmla="*/ 243451 h 626150"/>
              <a:gd name="connsiteX332" fmla="*/ 259564 w 1689586"/>
              <a:gd name="connsiteY332" fmla="*/ 243451 h 626150"/>
              <a:gd name="connsiteX333" fmla="*/ 259564 w 1689586"/>
              <a:gd name="connsiteY333" fmla="*/ 326906 h 626150"/>
              <a:gd name="connsiteX334" fmla="*/ 0 w 1689586"/>
              <a:gd name="connsiteY334" fmla="*/ 326906 h 626150"/>
              <a:gd name="connsiteX335" fmla="*/ 451317 w 1689586"/>
              <a:gd name="connsiteY335" fmla="*/ 0 h 626150"/>
              <a:gd name="connsiteX336" fmla="*/ 539136 w 1689586"/>
              <a:gd name="connsiteY336" fmla="*/ 19538 h 626150"/>
              <a:gd name="connsiteX337" fmla="*/ 595265 w 1689586"/>
              <a:gd name="connsiteY337" fmla="*/ 76137 h 626150"/>
              <a:gd name="connsiteX338" fmla="*/ 614803 w 1689586"/>
              <a:gd name="connsiteY338" fmla="*/ 165904 h 626150"/>
              <a:gd name="connsiteX339" fmla="*/ 595265 w 1689586"/>
              <a:gd name="connsiteY339" fmla="*/ 255670 h 626150"/>
              <a:gd name="connsiteX340" fmla="*/ 539136 w 1689586"/>
              <a:gd name="connsiteY340" fmla="*/ 312270 h 626150"/>
              <a:gd name="connsiteX341" fmla="*/ 451317 w 1689586"/>
              <a:gd name="connsiteY341" fmla="*/ 331807 h 626150"/>
              <a:gd name="connsiteX342" fmla="*/ 363766 w 1689586"/>
              <a:gd name="connsiteY342" fmla="*/ 312270 h 626150"/>
              <a:gd name="connsiteX343" fmla="*/ 307166 w 1689586"/>
              <a:gd name="connsiteY343" fmla="*/ 255670 h 626150"/>
              <a:gd name="connsiteX344" fmla="*/ 287427 w 1689586"/>
              <a:gd name="connsiteY344" fmla="*/ 165904 h 626150"/>
              <a:gd name="connsiteX345" fmla="*/ 307166 w 1689586"/>
              <a:gd name="connsiteY345" fmla="*/ 76137 h 626150"/>
              <a:gd name="connsiteX346" fmla="*/ 363766 w 1689586"/>
              <a:gd name="connsiteY346" fmla="*/ 19538 h 626150"/>
              <a:gd name="connsiteX347" fmla="*/ 451317 w 1689586"/>
              <a:gd name="connsiteY347" fmla="*/ 0 h 626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</a:cxnLst>
            <a:rect l="l" t="t" r="r" b="b"/>
            <a:pathLst>
              <a:path w="1689586" h="626150">
                <a:moveTo>
                  <a:pt x="808705" y="532221"/>
                </a:moveTo>
                <a:lnTo>
                  <a:pt x="781647" y="537793"/>
                </a:lnTo>
                <a:cubicBezTo>
                  <a:pt x="775605" y="538935"/>
                  <a:pt x="771106" y="540613"/>
                  <a:pt x="768085" y="542762"/>
                </a:cubicBezTo>
                <a:cubicBezTo>
                  <a:pt x="765064" y="544910"/>
                  <a:pt x="763587" y="548267"/>
                  <a:pt x="763587" y="552229"/>
                </a:cubicBezTo>
                <a:cubicBezTo>
                  <a:pt x="763587" y="556190"/>
                  <a:pt x="765131" y="559413"/>
                  <a:pt x="768219" y="561763"/>
                </a:cubicBezTo>
                <a:cubicBezTo>
                  <a:pt x="771308" y="564112"/>
                  <a:pt x="775403" y="565321"/>
                  <a:pt x="780573" y="565321"/>
                </a:cubicBezTo>
                <a:cubicBezTo>
                  <a:pt x="784132" y="565321"/>
                  <a:pt x="787623" y="564918"/>
                  <a:pt x="790980" y="564045"/>
                </a:cubicBezTo>
                <a:cubicBezTo>
                  <a:pt x="794337" y="563240"/>
                  <a:pt x="797358" y="561830"/>
                  <a:pt x="800111" y="559883"/>
                </a:cubicBezTo>
                <a:cubicBezTo>
                  <a:pt x="802797" y="557936"/>
                  <a:pt x="804945" y="555451"/>
                  <a:pt x="806422" y="552363"/>
                </a:cubicBezTo>
                <a:lnTo>
                  <a:pt x="806422" y="552296"/>
                </a:lnTo>
                <a:cubicBezTo>
                  <a:pt x="807966" y="549207"/>
                  <a:pt x="808705" y="545515"/>
                  <a:pt x="808705" y="541218"/>
                </a:cubicBezTo>
                <a:close/>
                <a:moveTo>
                  <a:pt x="214647" y="532221"/>
                </a:moveTo>
                <a:lnTo>
                  <a:pt x="187589" y="537793"/>
                </a:lnTo>
                <a:cubicBezTo>
                  <a:pt x="181547" y="538935"/>
                  <a:pt x="177048" y="540613"/>
                  <a:pt x="174027" y="542762"/>
                </a:cubicBezTo>
                <a:cubicBezTo>
                  <a:pt x="171006" y="544910"/>
                  <a:pt x="169529" y="548267"/>
                  <a:pt x="169529" y="552229"/>
                </a:cubicBezTo>
                <a:cubicBezTo>
                  <a:pt x="169529" y="556190"/>
                  <a:pt x="171073" y="559413"/>
                  <a:pt x="174161" y="561763"/>
                </a:cubicBezTo>
                <a:cubicBezTo>
                  <a:pt x="177250" y="564112"/>
                  <a:pt x="181346" y="565321"/>
                  <a:pt x="186515" y="565321"/>
                </a:cubicBezTo>
                <a:cubicBezTo>
                  <a:pt x="190073" y="565321"/>
                  <a:pt x="193565" y="564918"/>
                  <a:pt x="196923" y="564045"/>
                </a:cubicBezTo>
                <a:cubicBezTo>
                  <a:pt x="200279" y="563240"/>
                  <a:pt x="203300" y="561830"/>
                  <a:pt x="206053" y="559883"/>
                </a:cubicBezTo>
                <a:cubicBezTo>
                  <a:pt x="208738" y="557936"/>
                  <a:pt x="210887" y="555451"/>
                  <a:pt x="212364" y="552363"/>
                </a:cubicBezTo>
                <a:lnTo>
                  <a:pt x="212364" y="552296"/>
                </a:lnTo>
                <a:cubicBezTo>
                  <a:pt x="213908" y="549207"/>
                  <a:pt x="214647" y="545515"/>
                  <a:pt x="214647" y="541218"/>
                </a:cubicBezTo>
                <a:close/>
                <a:moveTo>
                  <a:pt x="1089217" y="489990"/>
                </a:moveTo>
                <a:cubicBezTo>
                  <a:pt x="1083241" y="489990"/>
                  <a:pt x="1077937" y="491534"/>
                  <a:pt x="1073439" y="494622"/>
                </a:cubicBezTo>
                <a:cubicBezTo>
                  <a:pt x="1068940" y="497711"/>
                  <a:pt x="1065382" y="502008"/>
                  <a:pt x="1062898" y="507513"/>
                </a:cubicBezTo>
                <a:cubicBezTo>
                  <a:pt x="1060414" y="513019"/>
                  <a:pt x="1059138" y="519800"/>
                  <a:pt x="1059138" y="527387"/>
                </a:cubicBezTo>
                <a:cubicBezTo>
                  <a:pt x="1059138" y="534974"/>
                  <a:pt x="1060346" y="541553"/>
                  <a:pt x="1062763" y="547126"/>
                </a:cubicBezTo>
                <a:cubicBezTo>
                  <a:pt x="1065248" y="552699"/>
                  <a:pt x="1068672" y="556996"/>
                  <a:pt x="1073103" y="560017"/>
                </a:cubicBezTo>
                <a:cubicBezTo>
                  <a:pt x="1077534" y="563038"/>
                  <a:pt x="1082771" y="564515"/>
                  <a:pt x="1088814" y="564515"/>
                </a:cubicBezTo>
                <a:cubicBezTo>
                  <a:pt x="1098146" y="564515"/>
                  <a:pt x="1105398" y="561225"/>
                  <a:pt x="1110634" y="554646"/>
                </a:cubicBezTo>
                <a:lnTo>
                  <a:pt x="1110567" y="554646"/>
                </a:lnTo>
                <a:cubicBezTo>
                  <a:pt x="1115804" y="548066"/>
                  <a:pt x="1118423" y="539002"/>
                  <a:pt x="1118423" y="527387"/>
                </a:cubicBezTo>
                <a:cubicBezTo>
                  <a:pt x="1118423" y="515771"/>
                  <a:pt x="1115871" y="506640"/>
                  <a:pt x="1110702" y="499993"/>
                </a:cubicBezTo>
                <a:cubicBezTo>
                  <a:pt x="1105532" y="493347"/>
                  <a:pt x="1098348" y="489990"/>
                  <a:pt x="1089217" y="489990"/>
                </a:cubicBezTo>
                <a:close/>
                <a:moveTo>
                  <a:pt x="1630636" y="473674"/>
                </a:moveTo>
                <a:lnTo>
                  <a:pt x="1653598" y="473674"/>
                </a:lnTo>
                <a:lnTo>
                  <a:pt x="1653598" y="581099"/>
                </a:lnTo>
                <a:lnTo>
                  <a:pt x="1630636" y="581099"/>
                </a:lnTo>
                <a:close/>
                <a:moveTo>
                  <a:pt x="529804" y="473674"/>
                </a:moveTo>
                <a:lnTo>
                  <a:pt x="552766" y="473674"/>
                </a:lnTo>
                <a:lnTo>
                  <a:pt x="552766" y="581099"/>
                </a:lnTo>
                <a:lnTo>
                  <a:pt x="529804" y="581099"/>
                </a:lnTo>
                <a:close/>
                <a:moveTo>
                  <a:pt x="382162" y="473674"/>
                </a:moveTo>
                <a:lnTo>
                  <a:pt x="407340" y="473674"/>
                </a:lnTo>
                <a:lnTo>
                  <a:pt x="437821" y="561091"/>
                </a:lnTo>
                <a:lnTo>
                  <a:pt x="468974" y="473674"/>
                </a:lnTo>
                <a:lnTo>
                  <a:pt x="493078" y="473674"/>
                </a:lnTo>
                <a:lnTo>
                  <a:pt x="450309" y="581099"/>
                </a:lnTo>
                <a:lnTo>
                  <a:pt x="425132" y="581099"/>
                </a:lnTo>
                <a:close/>
                <a:moveTo>
                  <a:pt x="1187242" y="473607"/>
                </a:moveTo>
                <a:lnTo>
                  <a:pt x="1210204" y="473607"/>
                </a:lnTo>
                <a:lnTo>
                  <a:pt x="1210204" y="538733"/>
                </a:lnTo>
                <a:cubicBezTo>
                  <a:pt x="1210204" y="548468"/>
                  <a:pt x="1212285" y="555183"/>
                  <a:pt x="1216448" y="558808"/>
                </a:cubicBezTo>
                <a:cubicBezTo>
                  <a:pt x="1220611" y="562501"/>
                  <a:pt x="1226385" y="564314"/>
                  <a:pt x="1233837" y="564314"/>
                </a:cubicBezTo>
                <a:cubicBezTo>
                  <a:pt x="1237396" y="564314"/>
                  <a:pt x="1240887" y="563709"/>
                  <a:pt x="1244244" y="562501"/>
                </a:cubicBezTo>
                <a:cubicBezTo>
                  <a:pt x="1247601" y="561292"/>
                  <a:pt x="1250622" y="559412"/>
                  <a:pt x="1253375" y="556727"/>
                </a:cubicBezTo>
                <a:cubicBezTo>
                  <a:pt x="1256061" y="554041"/>
                  <a:pt x="1258209" y="550684"/>
                  <a:pt x="1259686" y="546521"/>
                </a:cubicBezTo>
                <a:cubicBezTo>
                  <a:pt x="1261231" y="542359"/>
                  <a:pt x="1261969" y="537457"/>
                  <a:pt x="1261969" y="531885"/>
                </a:cubicBezTo>
                <a:lnTo>
                  <a:pt x="1262103" y="531885"/>
                </a:lnTo>
                <a:lnTo>
                  <a:pt x="1262103" y="473674"/>
                </a:lnTo>
                <a:lnTo>
                  <a:pt x="1285065" y="473674"/>
                </a:lnTo>
                <a:lnTo>
                  <a:pt x="1285065" y="581099"/>
                </a:lnTo>
                <a:lnTo>
                  <a:pt x="1264856" y="581099"/>
                </a:lnTo>
                <a:lnTo>
                  <a:pt x="1263782" y="563709"/>
                </a:lnTo>
                <a:cubicBezTo>
                  <a:pt x="1260022" y="570490"/>
                  <a:pt x="1255054" y="575392"/>
                  <a:pt x="1248743" y="578547"/>
                </a:cubicBezTo>
                <a:cubicBezTo>
                  <a:pt x="1242431" y="581636"/>
                  <a:pt x="1234979" y="583247"/>
                  <a:pt x="1226385" y="583247"/>
                </a:cubicBezTo>
                <a:cubicBezTo>
                  <a:pt x="1219335" y="583247"/>
                  <a:pt x="1212890" y="581904"/>
                  <a:pt x="1206914" y="579353"/>
                </a:cubicBezTo>
                <a:cubicBezTo>
                  <a:pt x="1200939" y="576735"/>
                  <a:pt x="1196172" y="572572"/>
                  <a:pt x="1192613" y="566865"/>
                </a:cubicBezTo>
                <a:cubicBezTo>
                  <a:pt x="1189055" y="561091"/>
                  <a:pt x="1187242" y="553638"/>
                  <a:pt x="1187242" y="544507"/>
                </a:cubicBezTo>
                <a:close/>
                <a:moveTo>
                  <a:pt x="885379" y="473607"/>
                </a:moveTo>
                <a:lnTo>
                  <a:pt x="908341" y="473607"/>
                </a:lnTo>
                <a:lnTo>
                  <a:pt x="908341" y="538733"/>
                </a:lnTo>
                <a:cubicBezTo>
                  <a:pt x="908341" y="548468"/>
                  <a:pt x="910422" y="555115"/>
                  <a:pt x="914585" y="558808"/>
                </a:cubicBezTo>
                <a:cubicBezTo>
                  <a:pt x="918748" y="562501"/>
                  <a:pt x="924522" y="564314"/>
                  <a:pt x="931974" y="564314"/>
                </a:cubicBezTo>
                <a:cubicBezTo>
                  <a:pt x="935533" y="564314"/>
                  <a:pt x="939024" y="563709"/>
                  <a:pt x="942381" y="562501"/>
                </a:cubicBezTo>
                <a:cubicBezTo>
                  <a:pt x="945738" y="561292"/>
                  <a:pt x="948759" y="559412"/>
                  <a:pt x="951512" y="556727"/>
                </a:cubicBezTo>
                <a:cubicBezTo>
                  <a:pt x="954198" y="554041"/>
                  <a:pt x="956346" y="550684"/>
                  <a:pt x="957823" y="546521"/>
                </a:cubicBezTo>
                <a:cubicBezTo>
                  <a:pt x="959368" y="542359"/>
                  <a:pt x="960106" y="537457"/>
                  <a:pt x="960106" y="531885"/>
                </a:cubicBezTo>
                <a:lnTo>
                  <a:pt x="960241" y="531885"/>
                </a:lnTo>
                <a:lnTo>
                  <a:pt x="960241" y="473674"/>
                </a:lnTo>
                <a:lnTo>
                  <a:pt x="983202" y="473674"/>
                </a:lnTo>
                <a:lnTo>
                  <a:pt x="983202" y="581099"/>
                </a:lnTo>
                <a:lnTo>
                  <a:pt x="962993" y="581099"/>
                </a:lnTo>
                <a:lnTo>
                  <a:pt x="961919" y="563709"/>
                </a:lnTo>
                <a:cubicBezTo>
                  <a:pt x="958159" y="570490"/>
                  <a:pt x="953191" y="575392"/>
                  <a:pt x="946880" y="578547"/>
                </a:cubicBezTo>
                <a:cubicBezTo>
                  <a:pt x="940568" y="581636"/>
                  <a:pt x="933116" y="583247"/>
                  <a:pt x="924522" y="583247"/>
                </a:cubicBezTo>
                <a:cubicBezTo>
                  <a:pt x="917472" y="583247"/>
                  <a:pt x="911027" y="581904"/>
                  <a:pt x="905051" y="579353"/>
                </a:cubicBezTo>
                <a:cubicBezTo>
                  <a:pt x="899076" y="576735"/>
                  <a:pt x="894309" y="572572"/>
                  <a:pt x="890750" y="566865"/>
                </a:cubicBezTo>
                <a:cubicBezTo>
                  <a:pt x="887192" y="561091"/>
                  <a:pt x="885379" y="553638"/>
                  <a:pt x="885379" y="544507"/>
                </a:cubicBezTo>
                <a:close/>
                <a:moveTo>
                  <a:pt x="347569" y="471530"/>
                </a:moveTo>
                <a:lnTo>
                  <a:pt x="353963" y="472063"/>
                </a:lnTo>
                <a:cubicBezTo>
                  <a:pt x="356112" y="472399"/>
                  <a:pt x="357924" y="472936"/>
                  <a:pt x="359334" y="473674"/>
                </a:cubicBezTo>
                <a:lnTo>
                  <a:pt x="356112" y="493884"/>
                </a:lnTo>
                <a:cubicBezTo>
                  <a:pt x="354567" y="493279"/>
                  <a:pt x="352822" y="492809"/>
                  <a:pt x="350875" y="492474"/>
                </a:cubicBezTo>
                <a:cubicBezTo>
                  <a:pt x="348928" y="492138"/>
                  <a:pt x="346309" y="491937"/>
                  <a:pt x="343019" y="491937"/>
                </a:cubicBezTo>
                <a:cubicBezTo>
                  <a:pt x="338588" y="491937"/>
                  <a:pt x="334224" y="493145"/>
                  <a:pt x="329927" y="495495"/>
                </a:cubicBezTo>
                <a:cubicBezTo>
                  <a:pt x="325630" y="497845"/>
                  <a:pt x="322139" y="501403"/>
                  <a:pt x="319319" y="506103"/>
                </a:cubicBezTo>
                <a:cubicBezTo>
                  <a:pt x="316566" y="510870"/>
                  <a:pt x="315157" y="516846"/>
                  <a:pt x="315157" y="524164"/>
                </a:cubicBezTo>
                <a:lnTo>
                  <a:pt x="315157" y="581099"/>
                </a:lnTo>
                <a:lnTo>
                  <a:pt x="292194" y="581099"/>
                </a:lnTo>
                <a:lnTo>
                  <a:pt x="292194" y="473674"/>
                </a:lnTo>
                <a:lnTo>
                  <a:pt x="311732" y="473674"/>
                </a:lnTo>
                <a:lnTo>
                  <a:pt x="313880" y="493011"/>
                </a:lnTo>
                <a:cubicBezTo>
                  <a:pt x="316700" y="486028"/>
                  <a:pt x="320997" y="480657"/>
                  <a:pt x="326637" y="477032"/>
                </a:cubicBezTo>
                <a:close/>
                <a:moveTo>
                  <a:pt x="1094454" y="471526"/>
                </a:moveTo>
                <a:cubicBezTo>
                  <a:pt x="1103182" y="471526"/>
                  <a:pt x="1111105" y="473742"/>
                  <a:pt x="1118288" y="478173"/>
                </a:cubicBezTo>
                <a:lnTo>
                  <a:pt x="1118221" y="478173"/>
                </a:lnTo>
                <a:cubicBezTo>
                  <a:pt x="1125405" y="482604"/>
                  <a:pt x="1131045" y="488915"/>
                  <a:pt x="1135208" y="497174"/>
                </a:cubicBezTo>
                <a:cubicBezTo>
                  <a:pt x="1139371" y="505365"/>
                  <a:pt x="1141452" y="515369"/>
                  <a:pt x="1141452" y="527118"/>
                </a:cubicBezTo>
                <a:cubicBezTo>
                  <a:pt x="1141452" y="538868"/>
                  <a:pt x="1139371" y="548939"/>
                  <a:pt x="1135141" y="557331"/>
                </a:cubicBezTo>
                <a:cubicBezTo>
                  <a:pt x="1130911" y="565657"/>
                  <a:pt x="1125204" y="572102"/>
                  <a:pt x="1117953" y="576533"/>
                </a:cubicBezTo>
                <a:cubicBezTo>
                  <a:pt x="1110702" y="580965"/>
                  <a:pt x="1102980" y="583180"/>
                  <a:pt x="1093782" y="583180"/>
                </a:cubicBezTo>
                <a:cubicBezTo>
                  <a:pt x="1084584" y="583180"/>
                  <a:pt x="1076796" y="580830"/>
                  <a:pt x="1070350" y="575996"/>
                </a:cubicBezTo>
                <a:cubicBezTo>
                  <a:pt x="1065650" y="572438"/>
                  <a:pt x="1061958" y="568208"/>
                  <a:pt x="1059205" y="563240"/>
                </a:cubicBezTo>
                <a:lnTo>
                  <a:pt x="1059205" y="626150"/>
                </a:lnTo>
                <a:lnTo>
                  <a:pt x="1036243" y="626150"/>
                </a:lnTo>
                <a:lnTo>
                  <a:pt x="1036243" y="473607"/>
                </a:lnTo>
                <a:lnTo>
                  <a:pt x="1056654" y="473607"/>
                </a:lnTo>
                <a:lnTo>
                  <a:pt x="1057795" y="494085"/>
                </a:lnTo>
                <a:cubicBezTo>
                  <a:pt x="1059339" y="490930"/>
                  <a:pt x="1061085" y="487908"/>
                  <a:pt x="1063301" y="485223"/>
                </a:cubicBezTo>
                <a:cubicBezTo>
                  <a:pt x="1066859" y="480926"/>
                  <a:pt x="1071357" y="477569"/>
                  <a:pt x="1076729" y="475152"/>
                </a:cubicBezTo>
                <a:cubicBezTo>
                  <a:pt x="1082100" y="472735"/>
                  <a:pt x="1088008" y="471526"/>
                  <a:pt x="1094454" y="471526"/>
                </a:cubicBezTo>
                <a:close/>
                <a:moveTo>
                  <a:pt x="787421" y="471526"/>
                </a:moveTo>
                <a:cubicBezTo>
                  <a:pt x="796015" y="471526"/>
                  <a:pt x="803602" y="472869"/>
                  <a:pt x="810182" y="475689"/>
                </a:cubicBezTo>
                <a:cubicBezTo>
                  <a:pt x="816762" y="478441"/>
                  <a:pt x="821931" y="482671"/>
                  <a:pt x="825758" y="488244"/>
                </a:cubicBezTo>
                <a:cubicBezTo>
                  <a:pt x="829585" y="493817"/>
                  <a:pt x="831465" y="501001"/>
                  <a:pt x="831465" y="509729"/>
                </a:cubicBezTo>
                <a:lnTo>
                  <a:pt x="831465" y="557667"/>
                </a:lnTo>
                <a:lnTo>
                  <a:pt x="831465" y="557734"/>
                </a:lnTo>
                <a:cubicBezTo>
                  <a:pt x="831465" y="562971"/>
                  <a:pt x="834084" y="565657"/>
                  <a:pt x="839388" y="565657"/>
                </a:cubicBezTo>
                <a:cubicBezTo>
                  <a:pt x="841939" y="565657"/>
                  <a:pt x="844491" y="565321"/>
                  <a:pt x="846908" y="564582"/>
                </a:cubicBezTo>
                <a:lnTo>
                  <a:pt x="845632" y="580495"/>
                </a:lnTo>
                <a:cubicBezTo>
                  <a:pt x="842275" y="582039"/>
                  <a:pt x="838179" y="582845"/>
                  <a:pt x="833144" y="582845"/>
                </a:cubicBezTo>
                <a:cubicBezTo>
                  <a:pt x="828578" y="582845"/>
                  <a:pt x="824416" y="581972"/>
                  <a:pt x="820790" y="580360"/>
                </a:cubicBezTo>
                <a:cubicBezTo>
                  <a:pt x="817165" y="578749"/>
                  <a:pt x="814278" y="576198"/>
                  <a:pt x="812196" y="572841"/>
                </a:cubicBezTo>
                <a:cubicBezTo>
                  <a:pt x="811256" y="571296"/>
                  <a:pt x="810518" y="569484"/>
                  <a:pt x="809981" y="567537"/>
                </a:cubicBezTo>
                <a:cubicBezTo>
                  <a:pt x="808839" y="569282"/>
                  <a:pt x="807496" y="570961"/>
                  <a:pt x="805885" y="572438"/>
                </a:cubicBezTo>
                <a:cubicBezTo>
                  <a:pt x="801857" y="576131"/>
                  <a:pt x="797224" y="578816"/>
                  <a:pt x="791920" y="580629"/>
                </a:cubicBezTo>
                <a:cubicBezTo>
                  <a:pt x="786616" y="582442"/>
                  <a:pt x="781244" y="583315"/>
                  <a:pt x="775806" y="583315"/>
                </a:cubicBezTo>
                <a:cubicBezTo>
                  <a:pt x="769092" y="583315"/>
                  <a:pt x="763049" y="582240"/>
                  <a:pt x="757678" y="580092"/>
                </a:cubicBezTo>
                <a:cubicBezTo>
                  <a:pt x="752307" y="577943"/>
                  <a:pt x="748077" y="574653"/>
                  <a:pt x="744989" y="570289"/>
                </a:cubicBezTo>
                <a:cubicBezTo>
                  <a:pt x="741900" y="565925"/>
                  <a:pt x="740356" y="560487"/>
                  <a:pt x="740356" y="554041"/>
                </a:cubicBezTo>
                <a:cubicBezTo>
                  <a:pt x="740356" y="546052"/>
                  <a:pt x="742975" y="539472"/>
                  <a:pt x="748211" y="534302"/>
                </a:cubicBezTo>
                <a:cubicBezTo>
                  <a:pt x="753448" y="529132"/>
                  <a:pt x="760834" y="525641"/>
                  <a:pt x="770435" y="523761"/>
                </a:cubicBezTo>
                <a:lnTo>
                  <a:pt x="808705" y="516241"/>
                </a:lnTo>
                <a:lnTo>
                  <a:pt x="808705" y="512146"/>
                </a:lnTo>
                <a:cubicBezTo>
                  <a:pt x="808705" y="504962"/>
                  <a:pt x="806758" y="499456"/>
                  <a:pt x="802797" y="495495"/>
                </a:cubicBezTo>
                <a:cubicBezTo>
                  <a:pt x="798835" y="491534"/>
                  <a:pt x="793397" y="489587"/>
                  <a:pt x="786549" y="489587"/>
                </a:cubicBezTo>
                <a:cubicBezTo>
                  <a:pt x="780103" y="489587"/>
                  <a:pt x="774598" y="491064"/>
                  <a:pt x="770032" y="494085"/>
                </a:cubicBezTo>
                <a:cubicBezTo>
                  <a:pt x="765467" y="497106"/>
                  <a:pt x="762110" y="502008"/>
                  <a:pt x="759961" y="508722"/>
                </a:cubicBezTo>
                <a:lnTo>
                  <a:pt x="740625" y="500531"/>
                </a:lnTo>
                <a:cubicBezTo>
                  <a:pt x="743310" y="491735"/>
                  <a:pt x="748681" y="484753"/>
                  <a:pt x="756604" y="479449"/>
                </a:cubicBezTo>
                <a:cubicBezTo>
                  <a:pt x="764527" y="474212"/>
                  <a:pt x="774799" y="471526"/>
                  <a:pt x="787421" y="471526"/>
                </a:cubicBezTo>
                <a:close/>
                <a:moveTo>
                  <a:pt x="347518" y="471526"/>
                </a:moveTo>
                <a:lnTo>
                  <a:pt x="347585" y="471526"/>
                </a:lnTo>
                <a:lnTo>
                  <a:pt x="347569" y="471530"/>
                </a:lnTo>
                <a:close/>
                <a:moveTo>
                  <a:pt x="193363" y="471526"/>
                </a:moveTo>
                <a:cubicBezTo>
                  <a:pt x="201957" y="471526"/>
                  <a:pt x="209544" y="472869"/>
                  <a:pt x="216124" y="475689"/>
                </a:cubicBezTo>
                <a:cubicBezTo>
                  <a:pt x="222704" y="478441"/>
                  <a:pt x="227873" y="482671"/>
                  <a:pt x="231700" y="488244"/>
                </a:cubicBezTo>
                <a:cubicBezTo>
                  <a:pt x="235527" y="493817"/>
                  <a:pt x="237407" y="501001"/>
                  <a:pt x="237407" y="509729"/>
                </a:cubicBezTo>
                <a:lnTo>
                  <a:pt x="237407" y="557667"/>
                </a:lnTo>
                <a:lnTo>
                  <a:pt x="237407" y="557734"/>
                </a:lnTo>
                <a:cubicBezTo>
                  <a:pt x="237407" y="562971"/>
                  <a:pt x="240026" y="565657"/>
                  <a:pt x="245330" y="565657"/>
                </a:cubicBezTo>
                <a:cubicBezTo>
                  <a:pt x="247881" y="565657"/>
                  <a:pt x="250433" y="565321"/>
                  <a:pt x="252850" y="564582"/>
                </a:cubicBezTo>
                <a:lnTo>
                  <a:pt x="251574" y="580495"/>
                </a:lnTo>
                <a:cubicBezTo>
                  <a:pt x="248284" y="582039"/>
                  <a:pt x="244121" y="582845"/>
                  <a:pt x="239086" y="582845"/>
                </a:cubicBezTo>
                <a:cubicBezTo>
                  <a:pt x="234520" y="582845"/>
                  <a:pt x="230358" y="581972"/>
                  <a:pt x="226732" y="580360"/>
                </a:cubicBezTo>
                <a:cubicBezTo>
                  <a:pt x="223107" y="578749"/>
                  <a:pt x="220219" y="576198"/>
                  <a:pt x="218138" y="572841"/>
                </a:cubicBezTo>
                <a:cubicBezTo>
                  <a:pt x="217198" y="571296"/>
                  <a:pt x="216461" y="569484"/>
                  <a:pt x="215923" y="567537"/>
                </a:cubicBezTo>
                <a:cubicBezTo>
                  <a:pt x="214781" y="569282"/>
                  <a:pt x="213438" y="570961"/>
                  <a:pt x="211827" y="572438"/>
                </a:cubicBezTo>
                <a:cubicBezTo>
                  <a:pt x="207799" y="576131"/>
                  <a:pt x="203166" y="578816"/>
                  <a:pt x="197862" y="580629"/>
                </a:cubicBezTo>
                <a:cubicBezTo>
                  <a:pt x="192559" y="582442"/>
                  <a:pt x="187187" y="583315"/>
                  <a:pt x="181748" y="583315"/>
                </a:cubicBezTo>
                <a:cubicBezTo>
                  <a:pt x="175034" y="583315"/>
                  <a:pt x="168991" y="582240"/>
                  <a:pt x="163620" y="580092"/>
                </a:cubicBezTo>
                <a:cubicBezTo>
                  <a:pt x="158249" y="577943"/>
                  <a:pt x="154019" y="574653"/>
                  <a:pt x="150931" y="570289"/>
                </a:cubicBezTo>
                <a:cubicBezTo>
                  <a:pt x="147842" y="565925"/>
                  <a:pt x="146298" y="560487"/>
                  <a:pt x="146298" y="554041"/>
                </a:cubicBezTo>
                <a:cubicBezTo>
                  <a:pt x="146298" y="546052"/>
                  <a:pt x="148916" y="539472"/>
                  <a:pt x="154153" y="534302"/>
                </a:cubicBezTo>
                <a:cubicBezTo>
                  <a:pt x="159391" y="529132"/>
                  <a:pt x="166776" y="525641"/>
                  <a:pt x="176377" y="523761"/>
                </a:cubicBezTo>
                <a:lnTo>
                  <a:pt x="214647" y="516241"/>
                </a:lnTo>
                <a:lnTo>
                  <a:pt x="214647" y="512146"/>
                </a:lnTo>
                <a:cubicBezTo>
                  <a:pt x="214647" y="504962"/>
                  <a:pt x="212700" y="499456"/>
                  <a:pt x="208738" y="495495"/>
                </a:cubicBezTo>
                <a:cubicBezTo>
                  <a:pt x="204777" y="491534"/>
                  <a:pt x="199339" y="489587"/>
                  <a:pt x="192491" y="489587"/>
                </a:cubicBezTo>
                <a:cubicBezTo>
                  <a:pt x="186045" y="489587"/>
                  <a:pt x="180540" y="491064"/>
                  <a:pt x="175974" y="494085"/>
                </a:cubicBezTo>
                <a:cubicBezTo>
                  <a:pt x="171408" y="497106"/>
                  <a:pt x="168051" y="502008"/>
                  <a:pt x="165904" y="508722"/>
                </a:cubicBezTo>
                <a:lnTo>
                  <a:pt x="146567" y="500531"/>
                </a:lnTo>
                <a:cubicBezTo>
                  <a:pt x="149252" y="491735"/>
                  <a:pt x="154623" y="484753"/>
                  <a:pt x="162546" y="479449"/>
                </a:cubicBezTo>
                <a:cubicBezTo>
                  <a:pt x="170470" y="474212"/>
                  <a:pt x="180741" y="471526"/>
                  <a:pt x="193363" y="471526"/>
                </a:cubicBezTo>
                <a:close/>
                <a:moveTo>
                  <a:pt x="1395847" y="471459"/>
                </a:moveTo>
                <a:cubicBezTo>
                  <a:pt x="1403434" y="471459"/>
                  <a:pt x="1410282" y="472936"/>
                  <a:pt x="1416392" y="475890"/>
                </a:cubicBezTo>
                <a:cubicBezTo>
                  <a:pt x="1422502" y="478844"/>
                  <a:pt x="1427336" y="483209"/>
                  <a:pt x="1430894" y="489117"/>
                </a:cubicBezTo>
                <a:cubicBezTo>
                  <a:pt x="1434453" y="495025"/>
                  <a:pt x="1436265" y="502478"/>
                  <a:pt x="1436265" y="511475"/>
                </a:cubicBezTo>
                <a:lnTo>
                  <a:pt x="1436265" y="581099"/>
                </a:lnTo>
                <a:lnTo>
                  <a:pt x="1413303" y="581099"/>
                </a:lnTo>
                <a:lnTo>
                  <a:pt x="1413303" y="518591"/>
                </a:lnTo>
                <a:cubicBezTo>
                  <a:pt x="1413303" y="507983"/>
                  <a:pt x="1411088" y="500665"/>
                  <a:pt x="1406724" y="496569"/>
                </a:cubicBezTo>
                <a:cubicBezTo>
                  <a:pt x="1402359" y="492474"/>
                  <a:pt x="1396854" y="490460"/>
                  <a:pt x="1390274" y="490460"/>
                </a:cubicBezTo>
                <a:cubicBezTo>
                  <a:pt x="1385507" y="490460"/>
                  <a:pt x="1380942" y="491601"/>
                  <a:pt x="1376510" y="493817"/>
                </a:cubicBezTo>
                <a:cubicBezTo>
                  <a:pt x="1372079" y="496032"/>
                  <a:pt x="1368386" y="499591"/>
                  <a:pt x="1365432" y="504425"/>
                </a:cubicBezTo>
                <a:cubicBezTo>
                  <a:pt x="1362478" y="509259"/>
                  <a:pt x="1361001" y="515772"/>
                  <a:pt x="1361001" y="523963"/>
                </a:cubicBezTo>
                <a:lnTo>
                  <a:pt x="1361001" y="581099"/>
                </a:lnTo>
                <a:lnTo>
                  <a:pt x="1338039" y="581099"/>
                </a:lnTo>
                <a:lnTo>
                  <a:pt x="1338039" y="473675"/>
                </a:lnTo>
                <a:lnTo>
                  <a:pt x="1358450" y="473675"/>
                </a:lnTo>
                <a:lnTo>
                  <a:pt x="1359457" y="492474"/>
                </a:lnTo>
                <a:cubicBezTo>
                  <a:pt x="1361135" y="488983"/>
                  <a:pt x="1363217" y="485827"/>
                  <a:pt x="1365634" y="483209"/>
                </a:cubicBezTo>
                <a:cubicBezTo>
                  <a:pt x="1369461" y="479113"/>
                  <a:pt x="1373959" y="476159"/>
                  <a:pt x="1379196" y="474279"/>
                </a:cubicBezTo>
                <a:cubicBezTo>
                  <a:pt x="1384433" y="472399"/>
                  <a:pt x="1389939" y="471459"/>
                  <a:pt x="1395847" y="471459"/>
                </a:cubicBezTo>
                <a:close/>
                <a:moveTo>
                  <a:pt x="78285" y="439299"/>
                </a:moveTo>
                <a:lnTo>
                  <a:pt x="101516" y="439299"/>
                </a:lnTo>
                <a:lnTo>
                  <a:pt x="101516" y="530811"/>
                </a:lnTo>
                <a:cubicBezTo>
                  <a:pt x="101516" y="547261"/>
                  <a:pt x="96950" y="560084"/>
                  <a:pt x="87886" y="569350"/>
                </a:cubicBezTo>
                <a:cubicBezTo>
                  <a:pt x="78755" y="578548"/>
                  <a:pt x="66133" y="583181"/>
                  <a:pt x="49952" y="583181"/>
                </a:cubicBezTo>
                <a:cubicBezTo>
                  <a:pt x="38404" y="583181"/>
                  <a:pt x="28937" y="581032"/>
                  <a:pt x="21619" y="576735"/>
                </a:cubicBezTo>
                <a:cubicBezTo>
                  <a:pt x="14300" y="572438"/>
                  <a:pt x="9265" y="566396"/>
                  <a:pt x="6378" y="558607"/>
                </a:cubicBezTo>
                <a:cubicBezTo>
                  <a:pt x="3558" y="550819"/>
                  <a:pt x="3021" y="541755"/>
                  <a:pt x="4901" y="531416"/>
                </a:cubicBezTo>
                <a:lnTo>
                  <a:pt x="27057" y="527320"/>
                </a:lnTo>
                <a:cubicBezTo>
                  <a:pt x="25378" y="539674"/>
                  <a:pt x="26318" y="548738"/>
                  <a:pt x="29877" y="554512"/>
                </a:cubicBezTo>
                <a:cubicBezTo>
                  <a:pt x="33502" y="560353"/>
                  <a:pt x="40216" y="563240"/>
                  <a:pt x="50086" y="563240"/>
                </a:cubicBezTo>
                <a:cubicBezTo>
                  <a:pt x="60829" y="563240"/>
                  <a:pt x="68214" y="560152"/>
                  <a:pt x="72310" y="553908"/>
                </a:cubicBezTo>
                <a:cubicBezTo>
                  <a:pt x="76405" y="547663"/>
                  <a:pt x="78419" y="538532"/>
                  <a:pt x="78419" y="526514"/>
                </a:cubicBezTo>
                <a:lnTo>
                  <a:pt x="78285" y="526514"/>
                </a:lnTo>
                <a:close/>
                <a:moveTo>
                  <a:pt x="215721" y="430705"/>
                </a:moveTo>
                <a:cubicBezTo>
                  <a:pt x="220018" y="430705"/>
                  <a:pt x="223442" y="431914"/>
                  <a:pt x="225927" y="434331"/>
                </a:cubicBezTo>
                <a:cubicBezTo>
                  <a:pt x="228411" y="436748"/>
                  <a:pt x="229686" y="440172"/>
                  <a:pt x="229686" y="444200"/>
                </a:cubicBezTo>
                <a:cubicBezTo>
                  <a:pt x="229686" y="448229"/>
                  <a:pt x="228411" y="451518"/>
                  <a:pt x="225927" y="454003"/>
                </a:cubicBezTo>
                <a:cubicBezTo>
                  <a:pt x="223442" y="456487"/>
                  <a:pt x="220018" y="457763"/>
                  <a:pt x="215721" y="457763"/>
                </a:cubicBezTo>
                <a:cubicBezTo>
                  <a:pt x="211424" y="457763"/>
                  <a:pt x="208000" y="456487"/>
                  <a:pt x="205517" y="454003"/>
                </a:cubicBezTo>
                <a:cubicBezTo>
                  <a:pt x="203032" y="451451"/>
                  <a:pt x="201756" y="448363"/>
                  <a:pt x="201756" y="444200"/>
                </a:cubicBezTo>
                <a:cubicBezTo>
                  <a:pt x="201756" y="440038"/>
                  <a:pt x="203032" y="436748"/>
                  <a:pt x="205517" y="434331"/>
                </a:cubicBezTo>
                <a:cubicBezTo>
                  <a:pt x="208000" y="431914"/>
                  <a:pt x="211424" y="430705"/>
                  <a:pt x="215721" y="430705"/>
                </a:cubicBezTo>
                <a:close/>
                <a:moveTo>
                  <a:pt x="172281" y="430705"/>
                </a:moveTo>
                <a:cubicBezTo>
                  <a:pt x="176578" y="430705"/>
                  <a:pt x="180002" y="431914"/>
                  <a:pt x="182487" y="434331"/>
                </a:cubicBezTo>
                <a:cubicBezTo>
                  <a:pt x="184971" y="436748"/>
                  <a:pt x="186246" y="440172"/>
                  <a:pt x="186246" y="444200"/>
                </a:cubicBezTo>
                <a:cubicBezTo>
                  <a:pt x="186246" y="448229"/>
                  <a:pt x="184971" y="451518"/>
                  <a:pt x="182487" y="454003"/>
                </a:cubicBezTo>
                <a:cubicBezTo>
                  <a:pt x="180002" y="456487"/>
                  <a:pt x="176377" y="457763"/>
                  <a:pt x="172281" y="457763"/>
                </a:cubicBezTo>
                <a:cubicBezTo>
                  <a:pt x="168186" y="457763"/>
                  <a:pt x="164761" y="456487"/>
                  <a:pt x="162210" y="454003"/>
                </a:cubicBezTo>
                <a:cubicBezTo>
                  <a:pt x="159592" y="451451"/>
                  <a:pt x="158316" y="448363"/>
                  <a:pt x="158316" y="444200"/>
                </a:cubicBezTo>
                <a:cubicBezTo>
                  <a:pt x="158316" y="440038"/>
                  <a:pt x="159659" y="436748"/>
                  <a:pt x="162210" y="434331"/>
                </a:cubicBezTo>
                <a:cubicBezTo>
                  <a:pt x="164761" y="431914"/>
                  <a:pt x="167984" y="430705"/>
                  <a:pt x="172281" y="430705"/>
                </a:cubicBezTo>
                <a:close/>
                <a:moveTo>
                  <a:pt x="1642251" y="427012"/>
                </a:moveTo>
                <a:cubicBezTo>
                  <a:pt x="1647085" y="427012"/>
                  <a:pt x="1650912" y="428221"/>
                  <a:pt x="1653531" y="430638"/>
                </a:cubicBezTo>
                <a:cubicBezTo>
                  <a:pt x="1656149" y="433122"/>
                  <a:pt x="1657492" y="436613"/>
                  <a:pt x="1657492" y="441179"/>
                </a:cubicBezTo>
                <a:cubicBezTo>
                  <a:pt x="1657492" y="445744"/>
                  <a:pt x="1656216" y="449303"/>
                  <a:pt x="1653531" y="451787"/>
                </a:cubicBezTo>
                <a:cubicBezTo>
                  <a:pt x="1650912" y="454271"/>
                  <a:pt x="1647287" y="455547"/>
                  <a:pt x="1642251" y="455547"/>
                </a:cubicBezTo>
                <a:cubicBezTo>
                  <a:pt x="1637216" y="455547"/>
                  <a:pt x="1633389" y="454271"/>
                  <a:pt x="1630770" y="451787"/>
                </a:cubicBezTo>
                <a:cubicBezTo>
                  <a:pt x="1628152" y="449303"/>
                  <a:pt x="1626809" y="445744"/>
                  <a:pt x="1626809" y="441179"/>
                </a:cubicBezTo>
                <a:cubicBezTo>
                  <a:pt x="1626809" y="436613"/>
                  <a:pt x="1628085" y="433055"/>
                  <a:pt x="1630770" y="430638"/>
                </a:cubicBezTo>
                <a:cubicBezTo>
                  <a:pt x="1633389" y="428221"/>
                  <a:pt x="1637216" y="427012"/>
                  <a:pt x="1642251" y="427012"/>
                </a:cubicBezTo>
                <a:close/>
                <a:moveTo>
                  <a:pt x="541419" y="427012"/>
                </a:moveTo>
                <a:cubicBezTo>
                  <a:pt x="546321" y="427012"/>
                  <a:pt x="550080" y="428221"/>
                  <a:pt x="552699" y="430638"/>
                </a:cubicBezTo>
                <a:cubicBezTo>
                  <a:pt x="555317" y="433122"/>
                  <a:pt x="556660" y="436613"/>
                  <a:pt x="556660" y="441179"/>
                </a:cubicBezTo>
                <a:cubicBezTo>
                  <a:pt x="556660" y="445744"/>
                  <a:pt x="555317" y="449303"/>
                  <a:pt x="552699" y="451787"/>
                </a:cubicBezTo>
                <a:cubicBezTo>
                  <a:pt x="550080" y="454271"/>
                  <a:pt x="546455" y="455547"/>
                  <a:pt x="541419" y="455547"/>
                </a:cubicBezTo>
                <a:cubicBezTo>
                  <a:pt x="536384" y="455547"/>
                  <a:pt x="532557" y="454271"/>
                  <a:pt x="529938" y="451787"/>
                </a:cubicBezTo>
                <a:cubicBezTo>
                  <a:pt x="527320" y="449303"/>
                  <a:pt x="525977" y="445744"/>
                  <a:pt x="525977" y="441179"/>
                </a:cubicBezTo>
                <a:cubicBezTo>
                  <a:pt x="525977" y="436613"/>
                  <a:pt x="527253" y="433055"/>
                  <a:pt x="529938" y="430638"/>
                </a:cubicBezTo>
                <a:cubicBezTo>
                  <a:pt x="532557" y="428221"/>
                  <a:pt x="536384" y="427012"/>
                  <a:pt x="541419" y="427012"/>
                </a:cubicBezTo>
                <a:close/>
                <a:moveTo>
                  <a:pt x="1488232" y="425333"/>
                </a:moveTo>
                <a:lnTo>
                  <a:pt x="1511194" y="425333"/>
                </a:lnTo>
                <a:lnTo>
                  <a:pt x="1511194" y="526245"/>
                </a:lnTo>
                <a:lnTo>
                  <a:pt x="1562355" y="473674"/>
                </a:lnTo>
                <a:lnTo>
                  <a:pt x="1589614" y="473674"/>
                </a:lnTo>
                <a:lnTo>
                  <a:pt x="1548524" y="515704"/>
                </a:lnTo>
                <a:lnTo>
                  <a:pt x="1592232" y="581099"/>
                </a:lnTo>
                <a:lnTo>
                  <a:pt x="1565578" y="581099"/>
                </a:lnTo>
                <a:lnTo>
                  <a:pt x="1532410" y="530609"/>
                </a:lnTo>
                <a:lnTo>
                  <a:pt x="1511194" y="552631"/>
                </a:lnTo>
                <a:lnTo>
                  <a:pt x="1511194" y="581099"/>
                </a:lnTo>
                <a:lnTo>
                  <a:pt x="1488232" y="581099"/>
                </a:lnTo>
                <a:close/>
                <a:moveTo>
                  <a:pt x="605874" y="425333"/>
                </a:moveTo>
                <a:lnTo>
                  <a:pt x="628836" y="425333"/>
                </a:lnTo>
                <a:lnTo>
                  <a:pt x="628836" y="526245"/>
                </a:lnTo>
                <a:lnTo>
                  <a:pt x="679997" y="473674"/>
                </a:lnTo>
                <a:lnTo>
                  <a:pt x="707256" y="473674"/>
                </a:lnTo>
                <a:lnTo>
                  <a:pt x="666099" y="515704"/>
                </a:lnTo>
                <a:lnTo>
                  <a:pt x="709807" y="581099"/>
                </a:lnTo>
                <a:lnTo>
                  <a:pt x="683220" y="581099"/>
                </a:lnTo>
                <a:lnTo>
                  <a:pt x="650052" y="530609"/>
                </a:lnTo>
                <a:lnTo>
                  <a:pt x="628836" y="552631"/>
                </a:lnTo>
                <a:lnTo>
                  <a:pt x="628836" y="581099"/>
                </a:lnTo>
                <a:lnTo>
                  <a:pt x="605874" y="581099"/>
                </a:lnTo>
                <a:close/>
                <a:moveTo>
                  <a:pt x="451317" y="85402"/>
                </a:moveTo>
                <a:cubicBezTo>
                  <a:pt x="440238" y="85402"/>
                  <a:pt x="431242" y="88222"/>
                  <a:pt x="424259" y="93929"/>
                </a:cubicBezTo>
                <a:cubicBezTo>
                  <a:pt x="417209" y="99636"/>
                  <a:pt x="412039" y="108364"/>
                  <a:pt x="408615" y="120047"/>
                </a:cubicBezTo>
                <a:cubicBezTo>
                  <a:pt x="405258" y="131729"/>
                  <a:pt x="403513" y="147373"/>
                  <a:pt x="403513" y="165904"/>
                </a:cubicBezTo>
                <a:cubicBezTo>
                  <a:pt x="403513" y="184434"/>
                  <a:pt x="405191" y="199608"/>
                  <a:pt x="408615" y="211492"/>
                </a:cubicBezTo>
                <a:cubicBezTo>
                  <a:pt x="412039" y="223376"/>
                  <a:pt x="417276" y="232104"/>
                  <a:pt x="424259" y="237811"/>
                </a:cubicBezTo>
                <a:cubicBezTo>
                  <a:pt x="431242" y="243518"/>
                  <a:pt x="440306" y="246338"/>
                  <a:pt x="451317" y="246338"/>
                </a:cubicBezTo>
                <a:cubicBezTo>
                  <a:pt x="462328" y="246338"/>
                  <a:pt x="471391" y="243518"/>
                  <a:pt x="478374" y="237811"/>
                </a:cubicBezTo>
                <a:cubicBezTo>
                  <a:pt x="485357" y="232171"/>
                  <a:pt x="490526" y="223376"/>
                  <a:pt x="493749" y="211492"/>
                </a:cubicBezTo>
                <a:cubicBezTo>
                  <a:pt x="497039" y="199675"/>
                  <a:pt x="498650" y="184770"/>
                  <a:pt x="498650" y="165904"/>
                </a:cubicBezTo>
                <a:cubicBezTo>
                  <a:pt x="498650" y="147037"/>
                  <a:pt x="496972" y="131729"/>
                  <a:pt x="493749" y="120047"/>
                </a:cubicBezTo>
                <a:cubicBezTo>
                  <a:pt x="490459" y="108297"/>
                  <a:pt x="485357" y="99636"/>
                  <a:pt x="478374" y="93929"/>
                </a:cubicBezTo>
                <a:cubicBezTo>
                  <a:pt x="471391" y="88222"/>
                  <a:pt x="462395" y="85402"/>
                  <a:pt x="451317" y="85402"/>
                </a:cubicBezTo>
                <a:close/>
                <a:moveTo>
                  <a:pt x="1515894" y="82918"/>
                </a:moveTo>
                <a:lnTo>
                  <a:pt x="1489038" y="194640"/>
                </a:lnTo>
                <a:lnTo>
                  <a:pt x="1542213" y="194640"/>
                </a:lnTo>
                <a:close/>
                <a:moveTo>
                  <a:pt x="1448082" y="4901"/>
                </a:moveTo>
                <a:lnTo>
                  <a:pt x="1584713" y="4901"/>
                </a:lnTo>
                <a:lnTo>
                  <a:pt x="1689586" y="326906"/>
                </a:lnTo>
                <a:lnTo>
                  <a:pt x="1573433" y="326906"/>
                </a:lnTo>
                <a:lnTo>
                  <a:pt x="1558797" y="265405"/>
                </a:lnTo>
                <a:lnTo>
                  <a:pt x="1471984" y="265405"/>
                </a:lnTo>
                <a:lnTo>
                  <a:pt x="1456878" y="326906"/>
                </a:lnTo>
                <a:lnTo>
                  <a:pt x="1343679" y="326906"/>
                </a:lnTo>
                <a:close/>
                <a:moveTo>
                  <a:pt x="1205638" y="4901"/>
                </a:moveTo>
                <a:lnTo>
                  <a:pt x="1319307" y="4901"/>
                </a:lnTo>
                <a:lnTo>
                  <a:pt x="1319307" y="194237"/>
                </a:lnTo>
                <a:cubicBezTo>
                  <a:pt x="1319307" y="237811"/>
                  <a:pt x="1306349" y="271650"/>
                  <a:pt x="1280298" y="295686"/>
                </a:cubicBezTo>
                <a:cubicBezTo>
                  <a:pt x="1254248" y="319789"/>
                  <a:pt x="1216717" y="331807"/>
                  <a:pt x="1167570" y="331807"/>
                </a:cubicBezTo>
                <a:cubicBezTo>
                  <a:pt x="1131448" y="331807"/>
                  <a:pt x="1102578" y="325496"/>
                  <a:pt x="1080959" y="312807"/>
                </a:cubicBezTo>
                <a:cubicBezTo>
                  <a:pt x="1059340" y="300117"/>
                  <a:pt x="1044569" y="282661"/>
                  <a:pt x="1036579" y="260571"/>
                </a:cubicBezTo>
                <a:cubicBezTo>
                  <a:pt x="1028589" y="238482"/>
                  <a:pt x="1026709" y="213439"/>
                  <a:pt x="1030939" y="185441"/>
                </a:cubicBezTo>
                <a:lnTo>
                  <a:pt x="1143668" y="166441"/>
                </a:lnTo>
                <a:cubicBezTo>
                  <a:pt x="1139438" y="196989"/>
                  <a:pt x="1139975" y="217937"/>
                  <a:pt x="1145346" y="229351"/>
                </a:cubicBezTo>
                <a:cubicBezTo>
                  <a:pt x="1150718" y="240698"/>
                  <a:pt x="1160050" y="246405"/>
                  <a:pt x="1173411" y="246405"/>
                </a:cubicBezTo>
                <a:cubicBezTo>
                  <a:pt x="1184422" y="246405"/>
                  <a:pt x="1192546" y="241705"/>
                  <a:pt x="1197783" y="232238"/>
                </a:cubicBezTo>
                <a:cubicBezTo>
                  <a:pt x="1202953" y="222838"/>
                  <a:pt x="1205571" y="207396"/>
                  <a:pt x="1205571" y="185911"/>
                </a:cubicBezTo>
                <a:lnTo>
                  <a:pt x="1205638" y="185911"/>
                </a:lnTo>
                <a:close/>
                <a:moveTo>
                  <a:pt x="665494" y="4901"/>
                </a:moveTo>
                <a:lnTo>
                  <a:pt x="779163" y="4901"/>
                </a:lnTo>
                <a:lnTo>
                  <a:pt x="779163" y="123471"/>
                </a:lnTo>
                <a:lnTo>
                  <a:pt x="867452" y="123471"/>
                </a:lnTo>
                <a:lnTo>
                  <a:pt x="867452" y="4901"/>
                </a:lnTo>
                <a:lnTo>
                  <a:pt x="981188" y="4901"/>
                </a:lnTo>
                <a:lnTo>
                  <a:pt x="981188" y="326906"/>
                </a:lnTo>
                <a:lnTo>
                  <a:pt x="867452" y="326906"/>
                </a:lnTo>
                <a:lnTo>
                  <a:pt x="867452" y="206859"/>
                </a:lnTo>
                <a:lnTo>
                  <a:pt x="779163" y="206859"/>
                </a:lnTo>
                <a:lnTo>
                  <a:pt x="779163" y="326906"/>
                </a:lnTo>
                <a:lnTo>
                  <a:pt x="665494" y="326906"/>
                </a:lnTo>
                <a:close/>
                <a:moveTo>
                  <a:pt x="0" y="4901"/>
                </a:moveTo>
                <a:lnTo>
                  <a:pt x="113669" y="4901"/>
                </a:lnTo>
                <a:lnTo>
                  <a:pt x="113669" y="243451"/>
                </a:lnTo>
                <a:lnTo>
                  <a:pt x="259564" y="243451"/>
                </a:lnTo>
                <a:lnTo>
                  <a:pt x="259564" y="326906"/>
                </a:lnTo>
                <a:lnTo>
                  <a:pt x="0" y="326906"/>
                </a:lnTo>
                <a:close/>
                <a:moveTo>
                  <a:pt x="451317" y="0"/>
                </a:moveTo>
                <a:cubicBezTo>
                  <a:pt x="485491" y="0"/>
                  <a:pt x="514764" y="6513"/>
                  <a:pt x="539136" y="19538"/>
                </a:cubicBezTo>
                <a:cubicBezTo>
                  <a:pt x="563575" y="32563"/>
                  <a:pt x="582240" y="51429"/>
                  <a:pt x="595265" y="76137"/>
                </a:cubicBezTo>
                <a:cubicBezTo>
                  <a:pt x="608291" y="100845"/>
                  <a:pt x="614803" y="130789"/>
                  <a:pt x="614803" y="165904"/>
                </a:cubicBezTo>
                <a:cubicBezTo>
                  <a:pt x="614803" y="201018"/>
                  <a:pt x="608291" y="230963"/>
                  <a:pt x="595265" y="255670"/>
                </a:cubicBezTo>
                <a:cubicBezTo>
                  <a:pt x="582240" y="280378"/>
                  <a:pt x="563508" y="299244"/>
                  <a:pt x="539136" y="312270"/>
                </a:cubicBezTo>
                <a:cubicBezTo>
                  <a:pt x="514764" y="325295"/>
                  <a:pt x="485088" y="331807"/>
                  <a:pt x="451317" y="331807"/>
                </a:cubicBezTo>
                <a:cubicBezTo>
                  <a:pt x="417545" y="331807"/>
                  <a:pt x="388339" y="325295"/>
                  <a:pt x="363766" y="312270"/>
                </a:cubicBezTo>
                <a:cubicBezTo>
                  <a:pt x="339192" y="299244"/>
                  <a:pt x="320326" y="280378"/>
                  <a:pt x="307166" y="255670"/>
                </a:cubicBezTo>
                <a:cubicBezTo>
                  <a:pt x="294007" y="230963"/>
                  <a:pt x="287427" y="201018"/>
                  <a:pt x="287427" y="165904"/>
                </a:cubicBezTo>
                <a:cubicBezTo>
                  <a:pt x="287427" y="130789"/>
                  <a:pt x="294007" y="100845"/>
                  <a:pt x="307166" y="76137"/>
                </a:cubicBezTo>
                <a:cubicBezTo>
                  <a:pt x="320326" y="51429"/>
                  <a:pt x="339192" y="32563"/>
                  <a:pt x="363766" y="19538"/>
                </a:cubicBezTo>
                <a:cubicBezTo>
                  <a:pt x="388272" y="6513"/>
                  <a:pt x="417142" y="0"/>
                  <a:pt x="451317" y="0"/>
                </a:cubicBezTo>
                <a:close/>
              </a:path>
            </a:pathLst>
          </a:custGeom>
          <a:solidFill>
            <a:schemeClr val="tx1"/>
          </a:solidFill>
          <a:ln w="669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232600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ksi sisältökohdetta värillinen"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D1B6179-70BE-D956-50CE-7AA2897C6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89891"/>
            <a:ext cx="5608782" cy="1080654"/>
          </a:xfrm>
        </p:spPr>
        <p:txBody>
          <a:bodyPr/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GB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B330B07-AF2F-416A-564B-7B44038456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2307314"/>
            <a:ext cx="5608781" cy="3784745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7CEE4F0D-A617-604E-EEC1-1CB467355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4E2F8-FD80-49A2-857A-73BC85CE09DC}" type="datetime1">
              <a:rPr lang="en-GB" smtClean="0"/>
              <a:t>16/09/2026</a:t>
            </a:fld>
            <a:endParaRPr lang="en-GB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CA4F394A-A736-E4DD-67E4-E4F3CCF7B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0E9A501-437C-78A0-8768-FF141BAF1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0B45A-2FC5-4F66-84B7-B6ADD88502F9}" type="slidenum">
              <a:rPr lang="en-GB" smtClean="0"/>
              <a:t>‹#›</a:t>
            </a:fld>
            <a:endParaRPr lang="en-GB"/>
          </a:p>
        </p:txBody>
      </p:sp>
      <p:sp>
        <p:nvSpPr>
          <p:cNvPr id="9" name="Kuvan paikkamerkki 8">
            <a:extLst>
              <a:ext uri="{FF2B5EF4-FFF2-40B4-BE49-F238E27FC236}">
                <a16:creationId xmlns:a16="http://schemas.microsoft.com/office/drawing/2014/main" id="{9DC248EC-4CEF-2D9B-9330-95B3A593E7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45388" y="0"/>
            <a:ext cx="4646612" cy="6858000"/>
          </a:xfr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GB"/>
          </a:p>
        </p:txBody>
      </p:sp>
      <p:sp>
        <p:nvSpPr>
          <p:cNvPr id="4" name="Vapaamuotoinen: Muoto 3">
            <a:extLst>
              <a:ext uri="{FF2B5EF4-FFF2-40B4-BE49-F238E27FC236}">
                <a16:creationId xmlns:a16="http://schemas.microsoft.com/office/drawing/2014/main" id="{21BC5CA6-75BE-0C3D-F008-9D81E76323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81642" y="5998542"/>
            <a:ext cx="1689586" cy="626150"/>
          </a:xfrm>
          <a:custGeom>
            <a:avLst/>
            <a:gdLst>
              <a:gd name="connsiteX0" fmla="*/ 808705 w 1689586"/>
              <a:gd name="connsiteY0" fmla="*/ 532221 h 626150"/>
              <a:gd name="connsiteX1" fmla="*/ 781647 w 1689586"/>
              <a:gd name="connsiteY1" fmla="*/ 537793 h 626150"/>
              <a:gd name="connsiteX2" fmla="*/ 768085 w 1689586"/>
              <a:gd name="connsiteY2" fmla="*/ 542762 h 626150"/>
              <a:gd name="connsiteX3" fmla="*/ 763587 w 1689586"/>
              <a:gd name="connsiteY3" fmla="*/ 552229 h 626150"/>
              <a:gd name="connsiteX4" fmla="*/ 768219 w 1689586"/>
              <a:gd name="connsiteY4" fmla="*/ 561763 h 626150"/>
              <a:gd name="connsiteX5" fmla="*/ 780573 w 1689586"/>
              <a:gd name="connsiteY5" fmla="*/ 565321 h 626150"/>
              <a:gd name="connsiteX6" fmla="*/ 790980 w 1689586"/>
              <a:gd name="connsiteY6" fmla="*/ 564045 h 626150"/>
              <a:gd name="connsiteX7" fmla="*/ 800111 w 1689586"/>
              <a:gd name="connsiteY7" fmla="*/ 559883 h 626150"/>
              <a:gd name="connsiteX8" fmla="*/ 806422 w 1689586"/>
              <a:gd name="connsiteY8" fmla="*/ 552363 h 626150"/>
              <a:gd name="connsiteX9" fmla="*/ 806422 w 1689586"/>
              <a:gd name="connsiteY9" fmla="*/ 552296 h 626150"/>
              <a:gd name="connsiteX10" fmla="*/ 808705 w 1689586"/>
              <a:gd name="connsiteY10" fmla="*/ 541218 h 626150"/>
              <a:gd name="connsiteX11" fmla="*/ 214647 w 1689586"/>
              <a:gd name="connsiteY11" fmla="*/ 532221 h 626150"/>
              <a:gd name="connsiteX12" fmla="*/ 187589 w 1689586"/>
              <a:gd name="connsiteY12" fmla="*/ 537793 h 626150"/>
              <a:gd name="connsiteX13" fmla="*/ 174027 w 1689586"/>
              <a:gd name="connsiteY13" fmla="*/ 542762 h 626150"/>
              <a:gd name="connsiteX14" fmla="*/ 169529 w 1689586"/>
              <a:gd name="connsiteY14" fmla="*/ 552229 h 626150"/>
              <a:gd name="connsiteX15" fmla="*/ 174161 w 1689586"/>
              <a:gd name="connsiteY15" fmla="*/ 561763 h 626150"/>
              <a:gd name="connsiteX16" fmla="*/ 186515 w 1689586"/>
              <a:gd name="connsiteY16" fmla="*/ 565321 h 626150"/>
              <a:gd name="connsiteX17" fmla="*/ 196923 w 1689586"/>
              <a:gd name="connsiteY17" fmla="*/ 564045 h 626150"/>
              <a:gd name="connsiteX18" fmla="*/ 206053 w 1689586"/>
              <a:gd name="connsiteY18" fmla="*/ 559883 h 626150"/>
              <a:gd name="connsiteX19" fmla="*/ 212364 w 1689586"/>
              <a:gd name="connsiteY19" fmla="*/ 552363 h 626150"/>
              <a:gd name="connsiteX20" fmla="*/ 212364 w 1689586"/>
              <a:gd name="connsiteY20" fmla="*/ 552296 h 626150"/>
              <a:gd name="connsiteX21" fmla="*/ 214647 w 1689586"/>
              <a:gd name="connsiteY21" fmla="*/ 541218 h 626150"/>
              <a:gd name="connsiteX22" fmla="*/ 1089217 w 1689586"/>
              <a:gd name="connsiteY22" fmla="*/ 489990 h 626150"/>
              <a:gd name="connsiteX23" fmla="*/ 1073439 w 1689586"/>
              <a:gd name="connsiteY23" fmla="*/ 494622 h 626150"/>
              <a:gd name="connsiteX24" fmla="*/ 1062898 w 1689586"/>
              <a:gd name="connsiteY24" fmla="*/ 507513 h 626150"/>
              <a:gd name="connsiteX25" fmla="*/ 1059138 w 1689586"/>
              <a:gd name="connsiteY25" fmla="*/ 527387 h 626150"/>
              <a:gd name="connsiteX26" fmla="*/ 1062763 w 1689586"/>
              <a:gd name="connsiteY26" fmla="*/ 547126 h 626150"/>
              <a:gd name="connsiteX27" fmla="*/ 1073103 w 1689586"/>
              <a:gd name="connsiteY27" fmla="*/ 560017 h 626150"/>
              <a:gd name="connsiteX28" fmla="*/ 1088814 w 1689586"/>
              <a:gd name="connsiteY28" fmla="*/ 564515 h 626150"/>
              <a:gd name="connsiteX29" fmla="*/ 1110634 w 1689586"/>
              <a:gd name="connsiteY29" fmla="*/ 554646 h 626150"/>
              <a:gd name="connsiteX30" fmla="*/ 1110567 w 1689586"/>
              <a:gd name="connsiteY30" fmla="*/ 554646 h 626150"/>
              <a:gd name="connsiteX31" fmla="*/ 1118423 w 1689586"/>
              <a:gd name="connsiteY31" fmla="*/ 527387 h 626150"/>
              <a:gd name="connsiteX32" fmla="*/ 1110702 w 1689586"/>
              <a:gd name="connsiteY32" fmla="*/ 499993 h 626150"/>
              <a:gd name="connsiteX33" fmla="*/ 1089217 w 1689586"/>
              <a:gd name="connsiteY33" fmla="*/ 489990 h 626150"/>
              <a:gd name="connsiteX34" fmla="*/ 1630636 w 1689586"/>
              <a:gd name="connsiteY34" fmla="*/ 473674 h 626150"/>
              <a:gd name="connsiteX35" fmla="*/ 1653598 w 1689586"/>
              <a:gd name="connsiteY35" fmla="*/ 473674 h 626150"/>
              <a:gd name="connsiteX36" fmla="*/ 1653598 w 1689586"/>
              <a:gd name="connsiteY36" fmla="*/ 581099 h 626150"/>
              <a:gd name="connsiteX37" fmla="*/ 1630636 w 1689586"/>
              <a:gd name="connsiteY37" fmla="*/ 581099 h 626150"/>
              <a:gd name="connsiteX38" fmla="*/ 529804 w 1689586"/>
              <a:gd name="connsiteY38" fmla="*/ 473674 h 626150"/>
              <a:gd name="connsiteX39" fmla="*/ 552766 w 1689586"/>
              <a:gd name="connsiteY39" fmla="*/ 473674 h 626150"/>
              <a:gd name="connsiteX40" fmla="*/ 552766 w 1689586"/>
              <a:gd name="connsiteY40" fmla="*/ 581099 h 626150"/>
              <a:gd name="connsiteX41" fmla="*/ 529804 w 1689586"/>
              <a:gd name="connsiteY41" fmla="*/ 581099 h 626150"/>
              <a:gd name="connsiteX42" fmla="*/ 382162 w 1689586"/>
              <a:gd name="connsiteY42" fmla="*/ 473674 h 626150"/>
              <a:gd name="connsiteX43" fmla="*/ 407340 w 1689586"/>
              <a:gd name="connsiteY43" fmla="*/ 473674 h 626150"/>
              <a:gd name="connsiteX44" fmla="*/ 437821 w 1689586"/>
              <a:gd name="connsiteY44" fmla="*/ 561091 h 626150"/>
              <a:gd name="connsiteX45" fmla="*/ 468974 w 1689586"/>
              <a:gd name="connsiteY45" fmla="*/ 473674 h 626150"/>
              <a:gd name="connsiteX46" fmla="*/ 493078 w 1689586"/>
              <a:gd name="connsiteY46" fmla="*/ 473674 h 626150"/>
              <a:gd name="connsiteX47" fmla="*/ 450309 w 1689586"/>
              <a:gd name="connsiteY47" fmla="*/ 581099 h 626150"/>
              <a:gd name="connsiteX48" fmla="*/ 425132 w 1689586"/>
              <a:gd name="connsiteY48" fmla="*/ 581099 h 626150"/>
              <a:gd name="connsiteX49" fmla="*/ 1187242 w 1689586"/>
              <a:gd name="connsiteY49" fmla="*/ 473607 h 626150"/>
              <a:gd name="connsiteX50" fmla="*/ 1210204 w 1689586"/>
              <a:gd name="connsiteY50" fmla="*/ 473607 h 626150"/>
              <a:gd name="connsiteX51" fmla="*/ 1210204 w 1689586"/>
              <a:gd name="connsiteY51" fmla="*/ 538733 h 626150"/>
              <a:gd name="connsiteX52" fmla="*/ 1216448 w 1689586"/>
              <a:gd name="connsiteY52" fmla="*/ 558808 h 626150"/>
              <a:gd name="connsiteX53" fmla="*/ 1233837 w 1689586"/>
              <a:gd name="connsiteY53" fmla="*/ 564314 h 626150"/>
              <a:gd name="connsiteX54" fmla="*/ 1244244 w 1689586"/>
              <a:gd name="connsiteY54" fmla="*/ 562501 h 626150"/>
              <a:gd name="connsiteX55" fmla="*/ 1253375 w 1689586"/>
              <a:gd name="connsiteY55" fmla="*/ 556727 h 626150"/>
              <a:gd name="connsiteX56" fmla="*/ 1259686 w 1689586"/>
              <a:gd name="connsiteY56" fmla="*/ 546521 h 626150"/>
              <a:gd name="connsiteX57" fmla="*/ 1261969 w 1689586"/>
              <a:gd name="connsiteY57" fmla="*/ 531885 h 626150"/>
              <a:gd name="connsiteX58" fmla="*/ 1262103 w 1689586"/>
              <a:gd name="connsiteY58" fmla="*/ 531885 h 626150"/>
              <a:gd name="connsiteX59" fmla="*/ 1262103 w 1689586"/>
              <a:gd name="connsiteY59" fmla="*/ 473674 h 626150"/>
              <a:gd name="connsiteX60" fmla="*/ 1285065 w 1689586"/>
              <a:gd name="connsiteY60" fmla="*/ 473674 h 626150"/>
              <a:gd name="connsiteX61" fmla="*/ 1285065 w 1689586"/>
              <a:gd name="connsiteY61" fmla="*/ 581099 h 626150"/>
              <a:gd name="connsiteX62" fmla="*/ 1264856 w 1689586"/>
              <a:gd name="connsiteY62" fmla="*/ 581099 h 626150"/>
              <a:gd name="connsiteX63" fmla="*/ 1263782 w 1689586"/>
              <a:gd name="connsiteY63" fmla="*/ 563709 h 626150"/>
              <a:gd name="connsiteX64" fmla="*/ 1248743 w 1689586"/>
              <a:gd name="connsiteY64" fmla="*/ 578547 h 626150"/>
              <a:gd name="connsiteX65" fmla="*/ 1226385 w 1689586"/>
              <a:gd name="connsiteY65" fmla="*/ 583247 h 626150"/>
              <a:gd name="connsiteX66" fmla="*/ 1206914 w 1689586"/>
              <a:gd name="connsiteY66" fmla="*/ 579353 h 626150"/>
              <a:gd name="connsiteX67" fmla="*/ 1192613 w 1689586"/>
              <a:gd name="connsiteY67" fmla="*/ 566865 h 626150"/>
              <a:gd name="connsiteX68" fmla="*/ 1187242 w 1689586"/>
              <a:gd name="connsiteY68" fmla="*/ 544507 h 626150"/>
              <a:gd name="connsiteX69" fmla="*/ 885379 w 1689586"/>
              <a:gd name="connsiteY69" fmla="*/ 473607 h 626150"/>
              <a:gd name="connsiteX70" fmla="*/ 908341 w 1689586"/>
              <a:gd name="connsiteY70" fmla="*/ 473607 h 626150"/>
              <a:gd name="connsiteX71" fmla="*/ 908341 w 1689586"/>
              <a:gd name="connsiteY71" fmla="*/ 538733 h 626150"/>
              <a:gd name="connsiteX72" fmla="*/ 914585 w 1689586"/>
              <a:gd name="connsiteY72" fmla="*/ 558808 h 626150"/>
              <a:gd name="connsiteX73" fmla="*/ 931974 w 1689586"/>
              <a:gd name="connsiteY73" fmla="*/ 564314 h 626150"/>
              <a:gd name="connsiteX74" fmla="*/ 942381 w 1689586"/>
              <a:gd name="connsiteY74" fmla="*/ 562501 h 626150"/>
              <a:gd name="connsiteX75" fmla="*/ 951512 w 1689586"/>
              <a:gd name="connsiteY75" fmla="*/ 556727 h 626150"/>
              <a:gd name="connsiteX76" fmla="*/ 957823 w 1689586"/>
              <a:gd name="connsiteY76" fmla="*/ 546521 h 626150"/>
              <a:gd name="connsiteX77" fmla="*/ 960106 w 1689586"/>
              <a:gd name="connsiteY77" fmla="*/ 531885 h 626150"/>
              <a:gd name="connsiteX78" fmla="*/ 960241 w 1689586"/>
              <a:gd name="connsiteY78" fmla="*/ 531885 h 626150"/>
              <a:gd name="connsiteX79" fmla="*/ 960241 w 1689586"/>
              <a:gd name="connsiteY79" fmla="*/ 473674 h 626150"/>
              <a:gd name="connsiteX80" fmla="*/ 983202 w 1689586"/>
              <a:gd name="connsiteY80" fmla="*/ 473674 h 626150"/>
              <a:gd name="connsiteX81" fmla="*/ 983202 w 1689586"/>
              <a:gd name="connsiteY81" fmla="*/ 581099 h 626150"/>
              <a:gd name="connsiteX82" fmla="*/ 962993 w 1689586"/>
              <a:gd name="connsiteY82" fmla="*/ 581099 h 626150"/>
              <a:gd name="connsiteX83" fmla="*/ 961919 w 1689586"/>
              <a:gd name="connsiteY83" fmla="*/ 563709 h 626150"/>
              <a:gd name="connsiteX84" fmla="*/ 946880 w 1689586"/>
              <a:gd name="connsiteY84" fmla="*/ 578547 h 626150"/>
              <a:gd name="connsiteX85" fmla="*/ 924522 w 1689586"/>
              <a:gd name="connsiteY85" fmla="*/ 583247 h 626150"/>
              <a:gd name="connsiteX86" fmla="*/ 905051 w 1689586"/>
              <a:gd name="connsiteY86" fmla="*/ 579353 h 626150"/>
              <a:gd name="connsiteX87" fmla="*/ 890750 w 1689586"/>
              <a:gd name="connsiteY87" fmla="*/ 566865 h 626150"/>
              <a:gd name="connsiteX88" fmla="*/ 885379 w 1689586"/>
              <a:gd name="connsiteY88" fmla="*/ 544507 h 626150"/>
              <a:gd name="connsiteX89" fmla="*/ 347569 w 1689586"/>
              <a:gd name="connsiteY89" fmla="*/ 471530 h 626150"/>
              <a:gd name="connsiteX90" fmla="*/ 353963 w 1689586"/>
              <a:gd name="connsiteY90" fmla="*/ 472063 h 626150"/>
              <a:gd name="connsiteX91" fmla="*/ 359334 w 1689586"/>
              <a:gd name="connsiteY91" fmla="*/ 473674 h 626150"/>
              <a:gd name="connsiteX92" fmla="*/ 356112 w 1689586"/>
              <a:gd name="connsiteY92" fmla="*/ 493884 h 626150"/>
              <a:gd name="connsiteX93" fmla="*/ 350875 w 1689586"/>
              <a:gd name="connsiteY93" fmla="*/ 492474 h 626150"/>
              <a:gd name="connsiteX94" fmla="*/ 343019 w 1689586"/>
              <a:gd name="connsiteY94" fmla="*/ 491937 h 626150"/>
              <a:gd name="connsiteX95" fmla="*/ 329927 w 1689586"/>
              <a:gd name="connsiteY95" fmla="*/ 495495 h 626150"/>
              <a:gd name="connsiteX96" fmla="*/ 319319 w 1689586"/>
              <a:gd name="connsiteY96" fmla="*/ 506103 h 626150"/>
              <a:gd name="connsiteX97" fmla="*/ 315157 w 1689586"/>
              <a:gd name="connsiteY97" fmla="*/ 524164 h 626150"/>
              <a:gd name="connsiteX98" fmla="*/ 315157 w 1689586"/>
              <a:gd name="connsiteY98" fmla="*/ 581099 h 626150"/>
              <a:gd name="connsiteX99" fmla="*/ 292194 w 1689586"/>
              <a:gd name="connsiteY99" fmla="*/ 581099 h 626150"/>
              <a:gd name="connsiteX100" fmla="*/ 292194 w 1689586"/>
              <a:gd name="connsiteY100" fmla="*/ 473674 h 626150"/>
              <a:gd name="connsiteX101" fmla="*/ 311732 w 1689586"/>
              <a:gd name="connsiteY101" fmla="*/ 473674 h 626150"/>
              <a:gd name="connsiteX102" fmla="*/ 313880 w 1689586"/>
              <a:gd name="connsiteY102" fmla="*/ 493011 h 626150"/>
              <a:gd name="connsiteX103" fmla="*/ 326637 w 1689586"/>
              <a:gd name="connsiteY103" fmla="*/ 477032 h 626150"/>
              <a:gd name="connsiteX104" fmla="*/ 1094454 w 1689586"/>
              <a:gd name="connsiteY104" fmla="*/ 471526 h 626150"/>
              <a:gd name="connsiteX105" fmla="*/ 1118288 w 1689586"/>
              <a:gd name="connsiteY105" fmla="*/ 478173 h 626150"/>
              <a:gd name="connsiteX106" fmla="*/ 1118221 w 1689586"/>
              <a:gd name="connsiteY106" fmla="*/ 478173 h 626150"/>
              <a:gd name="connsiteX107" fmla="*/ 1135208 w 1689586"/>
              <a:gd name="connsiteY107" fmla="*/ 497174 h 626150"/>
              <a:gd name="connsiteX108" fmla="*/ 1141452 w 1689586"/>
              <a:gd name="connsiteY108" fmla="*/ 527118 h 626150"/>
              <a:gd name="connsiteX109" fmla="*/ 1135141 w 1689586"/>
              <a:gd name="connsiteY109" fmla="*/ 557331 h 626150"/>
              <a:gd name="connsiteX110" fmla="*/ 1117953 w 1689586"/>
              <a:gd name="connsiteY110" fmla="*/ 576533 h 626150"/>
              <a:gd name="connsiteX111" fmla="*/ 1093782 w 1689586"/>
              <a:gd name="connsiteY111" fmla="*/ 583180 h 626150"/>
              <a:gd name="connsiteX112" fmla="*/ 1070350 w 1689586"/>
              <a:gd name="connsiteY112" fmla="*/ 575996 h 626150"/>
              <a:gd name="connsiteX113" fmla="*/ 1059205 w 1689586"/>
              <a:gd name="connsiteY113" fmla="*/ 563240 h 626150"/>
              <a:gd name="connsiteX114" fmla="*/ 1059205 w 1689586"/>
              <a:gd name="connsiteY114" fmla="*/ 626150 h 626150"/>
              <a:gd name="connsiteX115" fmla="*/ 1036243 w 1689586"/>
              <a:gd name="connsiteY115" fmla="*/ 626150 h 626150"/>
              <a:gd name="connsiteX116" fmla="*/ 1036243 w 1689586"/>
              <a:gd name="connsiteY116" fmla="*/ 473607 h 626150"/>
              <a:gd name="connsiteX117" fmla="*/ 1056654 w 1689586"/>
              <a:gd name="connsiteY117" fmla="*/ 473607 h 626150"/>
              <a:gd name="connsiteX118" fmla="*/ 1057795 w 1689586"/>
              <a:gd name="connsiteY118" fmla="*/ 494085 h 626150"/>
              <a:gd name="connsiteX119" fmla="*/ 1063301 w 1689586"/>
              <a:gd name="connsiteY119" fmla="*/ 485223 h 626150"/>
              <a:gd name="connsiteX120" fmla="*/ 1076729 w 1689586"/>
              <a:gd name="connsiteY120" fmla="*/ 475152 h 626150"/>
              <a:gd name="connsiteX121" fmla="*/ 1094454 w 1689586"/>
              <a:gd name="connsiteY121" fmla="*/ 471526 h 626150"/>
              <a:gd name="connsiteX122" fmla="*/ 787421 w 1689586"/>
              <a:gd name="connsiteY122" fmla="*/ 471526 h 626150"/>
              <a:gd name="connsiteX123" fmla="*/ 810182 w 1689586"/>
              <a:gd name="connsiteY123" fmla="*/ 475689 h 626150"/>
              <a:gd name="connsiteX124" fmla="*/ 825758 w 1689586"/>
              <a:gd name="connsiteY124" fmla="*/ 488244 h 626150"/>
              <a:gd name="connsiteX125" fmla="*/ 831465 w 1689586"/>
              <a:gd name="connsiteY125" fmla="*/ 509729 h 626150"/>
              <a:gd name="connsiteX126" fmla="*/ 831465 w 1689586"/>
              <a:gd name="connsiteY126" fmla="*/ 557667 h 626150"/>
              <a:gd name="connsiteX127" fmla="*/ 831465 w 1689586"/>
              <a:gd name="connsiteY127" fmla="*/ 557734 h 626150"/>
              <a:gd name="connsiteX128" fmla="*/ 839388 w 1689586"/>
              <a:gd name="connsiteY128" fmla="*/ 565657 h 626150"/>
              <a:gd name="connsiteX129" fmla="*/ 846908 w 1689586"/>
              <a:gd name="connsiteY129" fmla="*/ 564582 h 626150"/>
              <a:gd name="connsiteX130" fmla="*/ 845632 w 1689586"/>
              <a:gd name="connsiteY130" fmla="*/ 580495 h 626150"/>
              <a:gd name="connsiteX131" fmla="*/ 833144 w 1689586"/>
              <a:gd name="connsiteY131" fmla="*/ 582845 h 626150"/>
              <a:gd name="connsiteX132" fmla="*/ 820790 w 1689586"/>
              <a:gd name="connsiteY132" fmla="*/ 580360 h 626150"/>
              <a:gd name="connsiteX133" fmla="*/ 812196 w 1689586"/>
              <a:gd name="connsiteY133" fmla="*/ 572841 h 626150"/>
              <a:gd name="connsiteX134" fmla="*/ 809981 w 1689586"/>
              <a:gd name="connsiteY134" fmla="*/ 567537 h 626150"/>
              <a:gd name="connsiteX135" fmla="*/ 805885 w 1689586"/>
              <a:gd name="connsiteY135" fmla="*/ 572438 h 626150"/>
              <a:gd name="connsiteX136" fmla="*/ 791920 w 1689586"/>
              <a:gd name="connsiteY136" fmla="*/ 580629 h 626150"/>
              <a:gd name="connsiteX137" fmla="*/ 775806 w 1689586"/>
              <a:gd name="connsiteY137" fmla="*/ 583315 h 626150"/>
              <a:gd name="connsiteX138" fmla="*/ 757678 w 1689586"/>
              <a:gd name="connsiteY138" fmla="*/ 580092 h 626150"/>
              <a:gd name="connsiteX139" fmla="*/ 744989 w 1689586"/>
              <a:gd name="connsiteY139" fmla="*/ 570289 h 626150"/>
              <a:gd name="connsiteX140" fmla="*/ 740356 w 1689586"/>
              <a:gd name="connsiteY140" fmla="*/ 554041 h 626150"/>
              <a:gd name="connsiteX141" fmla="*/ 748211 w 1689586"/>
              <a:gd name="connsiteY141" fmla="*/ 534302 h 626150"/>
              <a:gd name="connsiteX142" fmla="*/ 770435 w 1689586"/>
              <a:gd name="connsiteY142" fmla="*/ 523761 h 626150"/>
              <a:gd name="connsiteX143" fmla="*/ 808705 w 1689586"/>
              <a:gd name="connsiteY143" fmla="*/ 516241 h 626150"/>
              <a:gd name="connsiteX144" fmla="*/ 808705 w 1689586"/>
              <a:gd name="connsiteY144" fmla="*/ 512146 h 626150"/>
              <a:gd name="connsiteX145" fmla="*/ 802797 w 1689586"/>
              <a:gd name="connsiteY145" fmla="*/ 495495 h 626150"/>
              <a:gd name="connsiteX146" fmla="*/ 786549 w 1689586"/>
              <a:gd name="connsiteY146" fmla="*/ 489587 h 626150"/>
              <a:gd name="connsiteX147" fmla="*/ 770032 w 1689586"/>
              <a:gd name="connsiteY147" fmla="*/ 494085 h 626150"/>
              <a:gd name="connsiteX148" fmla="*/ 759961 w 1689586"/>
              <a:gd name="connsiteY148" fmla="*/ 508722 h 626150"/>
              <a:gd name="connsiteX149" fmla="*/ 740625 w 1689586"/>
              <a:gd name="connsiteY149" fmla="*/ 500531 h 626150"/>
              <a:gd name="connsiteX150" fmla="*/ 756604 w 1689586"/>
              <a:gd name="connsiteY150" fmla="*/ 479449 h 626150"/>
              <a:gd name="connsiteX151" fmla="*/ 787421 w 1689586"/>
              <a:gd name="connsiteY151" fmla="*/ 471526 h 626150"/>
              <a:gd name="connsiteX152" fmla="*/ 347518 w 1689586"/>
              <a:gd name="connsiteY152" fmla="*/ 471526 h 626150"/>
              <a:gd name="connsiteX153" fmla="*/ 347585 w 1689586"/>
              <a:gd name="connsiteY153" fmla="*/ 471526 h 626150"/>
              <a:gd name="connsiteX154" fmla="*/ 347569 w 1689586"/>
              <a:gd name="connsiteY154" fmla="*/ 471530 h 626150"/>
              <a:gd name="connsiteX155" fmla="*/ 193363 w 1689586"/>
              <a:gd name="connsiteY155" fmla="*/ 471526 h 626150"/>
              <a:gd name="connsiteX156" fmla="*/ 216124 w 1689586"/>
              <a:gd name="connsiteY156" fmla="*/ 475689 h 626150"/>
              <a:gd name="connsiteX157" fmla="*/ 231700 w 1689586"/>
              <a:gd name="connsiteY157" fmla="*/ 488244 h 626150"/>
              <a:gd name="connsiteX158" fmla="*/ 237407 w 1689586"/>
              <a:gd name="connsiteY158" fmla="*/ 509729 h 626150"/>
              <a:gd name="connsiteX159" fmla="*/ 237407 w 1689586"/>
              <a:gd name="connsiteY159" fmla="*/ 557667 h 626150"/>
              <a:gd name="connsiteX160" fmla="*/ 237407 w 1689586"/>
              <a:gd name="connsiteY160" fmla="*/ 557734 h 626150"/>
              <a:gd name="connsiteX161" fmla="*/ 245330 w 1689586"/>
              <a:gd name="connsiteY161" fmla="*/ 565657 h 626150"/>
              <a:gd name="connsiteX162" fmla="*/ 252850 w 1689586"/>
              <a:gd name="connsiteY162" fmla="*/ 564582 h 626150"/>
              <a:gd name="connsiteX163" fmla="*/ 251574 w 1689586"/>
              <a:gd name="connsiteY163" fmla="*/ 580495 h 626150"/>
              <a:gd name="connsiteX164" fmla="*/ 239086 w 1689586"/>
              <a:gd name="connsiteY164" fmla="*/ 582845 h 626150"/>
              <a:gd name="connsiteX165" fmla="*/ 226732 w 1689586"/>
              <a:gd name="connsiteY165" fmla="*/ 580360 h 626150"/>
              <a:gd name="connsiteX166" fmla="*/ 218138 w 1689586"/>
              <a:gd name="connsiteY166" fmla="*/ 572841 h 626150"/>
              <a:gd name="connsiteX167" fmla="*/ 215923 w 1689586"/>
              <a:gd name="connsiteY167" fmla="*/ 567537 h 626150"/>
              <a:gd name="connsiteX168" fmla="*/ 211827 w 1689586"/>
              <a:gd name="connsiteY168" fmla="*/ 572438 h 626150"/>
              <a:gd name="connsiteX169" fmla="*/ 197862 w 1689586"/>
              <a:gd name="connsiteY169" fmla="*/ 580629 h 626150"/>
              <a:gd name="connsiteX170" fmla="*/ 181748 w 1689586"/>
              <a:gd name="connsiteY170" fmla="*/ 583315 h 626150"/>
              <a:gd name="connsiteX171" fmla="*/ 163620 w 1689586"/>
              <a:gd name="connsiteY171" fmla="*/ 580092 h 626150"/>
              <a:gd name="connsiteX172" fmla="*/ 150931 w 1689586"/>
              <a:gd name="connsiteY172" fmla="*/ 570289 h 626150"/>
              <a:gd name="connsiteX173" fmla="*/ 146298 w 1689586"/>
              <a:gd name="connsiteY173" fmla="*/ 554041 h 626150"/>
              <a:gd name="connsiteX174" fmla="*/ 154153 w 1689586"/>
              <a:gd name="connsiteY174" fmla="*/ 534302 h 626150"/>
              <a:gd name="connsiteX175" fmla="*/ 176377 w 1689586"/>
              <a:gd name="connsiteY175" fmla="*/ 523761 h 626150"/>
              <a:gd name="connsiteX176" fmla="*/ 214647 w 1689586"/>
              <a:gd name="connsiteY176" fmla="*/ 516241 h 626150"/>
              <a:gd name="connsiteX177" fmla="*/ 214647 w 1689586"/>
              <a:gd name="connsiteY177" fmla="*/ 512146 h 626150"/>
              <a:gd name="connsiteX178" fmla="*/ 208738 w 1689586"/>
              <a:gd name="connsiteY178" fmla="*/ 495495 h 626150"/>
              <a:gd name="connsiteX179" fmla="*/ 192491 w 1689586"/>
              <a:gd name="connsiteY179" fmla="*/ 489587 h 626150"/>
              <a:gd name="connsiteX180" fmla="*/ 175974 w 1689586"/>
              <a:gd name="connsiteY180" fmla="*/ 494085 h 626150"/>
              <a:gd name="connsiteX181" fmla="*/ 165904 w 1689586"/>
              <a:gd name="connsiteY181" fmla="*/ 508722 h 626150"/>
              <a:gd name="connsiteX182" fmla="*/ 146567 w 1689586"/>
              <a:gd name="connsiteY182" fmla="*/ 500531 h 626150"/>
              <a:gd name="connsiteX183" fmla="*/ 162546 w 1689586"/>
              <a:gd name="connsiteY183" fmla="*/ 479449 h 626150"/>
              <a:gd name="connsiteX184" fmla="*/ 193363 w 1689586"/>
              <a:gd name="connsiteY184" fmla="*/ 471526 h 626150"/>
              <a:gd name="connsiteX185" fmla="*/ 1395847 w 1689586"/>
              <a:gd name="connsiteY185" fmla="*/ 471459 h 626150"/>
              <a:gd name="connsiteX186" fmla="*/ 1416392 w 1689586"/>
              <a:gd name="connsiteY186" fmla="*/ 475890 h 626150"/>
              <a:gd name="connsiteX187" fmla="*/ 1430894 w 1689586"/>
              <a:gd name="connsiteY187" fmla="*/ 489117 h 626150"/>
              <a:gd name="connsiteX188" fmla="*/ 1436265 w 1689586"/>
              <a:gd name="connsiteY188" fmla="*/ 511475 h 626150"/>
              <a:gd name="connsiteX189" fmla="*/ 1436265 w 1689586"/>
              <a:gd name="connsiteY189" fmla="*/ 581099 h 626150"/>
              <a:gd name="connsiteX190" fmla="*/ 1413303 w 1689586"/>
              <a:gd name="connsiteY190" fmla="*/ 581099 h 626150"/>
              <a:gd name="connsiteX191" fmla="*/ 1413303 w 1689586"/>
              <a:gd name="connsiteY191" fmla="*/ 518591 h 626150"/>
              <a:gd name="connsiteX192" fmla="*/ 1406724 w 1689586"/>
              <a:gd name="connsiteY192" fmla="*/ 496569 h 626150"/>
              <a:gd name="connsiteX193" fmla="*/ 1390274 w 1689586"/>
              <a:gd name="connsiteY193" fmla="*/ 490460 h 626150"/>
              <a:gd name="connsiteX194" fmla="*/ 1376510 w 1689586"/>
              <a:gd name="connsiteY194" fmla="*/ 493817 h 626150"/>
              <a:gd name="connsiteX195" fmla="*/ 1365432 w 1689586"/>
              <a:gd name="connsiteY195" fmla="*/ 504425 h 626150"/>
              <a:gd name="connsiteX196" fmla="*/ 1361001 w 1689586"/>
              <a:gd name="connsiteY196" fmla="*/ 523963 h 626150"/>
              <a:gd name="connsiteX197" fmla="*/ 1361001 w 1689586"/>
              <a:gd name="connsiteY197" fmla="*/ 581099 h 626150"/>
              <a:gd name="connsiteX198" fmla="*/ 1338039 w 1689586"/>
              <a:gd name="connsiteY198" fmla="*/ 581099 h 626150"/>
              <a:gd name="connsiteX199" fmla="*/ 1338039 w 1689586"/>
              <a:gd name="connsiteY199" fmla="*/ 473675 h 626150"/>
              <a:gd name="connsiteX200" fmla="*/ 1358450 w 1689586"/>
              <a:gd name="connsiteY200" fmla="*/ 473675 h 626150"/>
              <a:gd name="connsiteX201" fmla="*/ 1359457 w 1689586"/>
              <a:gd name="connsiteY201" fmla="*/ 492474 h 626150"/>
              <a:gd name="connsiteX202" fmla="*/ 1365634 w 1689586"/>
              <a:gd name="connsiteY202" fmla="*/ 483209 h 626150"/>
              <a:gd name="connsiteX203" fmla="*/ 1379196 w 1689586"/>
              <a:gd name="connsiteY203" fmla="*/ 474279 h 626150"/>
              <a:gd name="connsiteX204" fmla="*/ 1395847 w 1689586"/>
              <a:gd name="connsiteY204" fmla="*/ 471459 h 626150"/>
              <a:gd name="connsiteX205" fmla="*/ 78285 w 1689586"/>
              <a:gd name="connsiteY205" fmla="*/ 439299 h 626150"/>
              <a:gd name="connsiteX206" fmla="*/ 101516 w 1689586"/>
              <a:gd name="connsiteY206" fmla="*/ 439299 h 626150"/>
              <a:gd name="connsiteX207" fmla="*/ 101516 w 1689586"/>
              <a:gd name="connsiteY207" fmla="*/ 530811 h 626150"/>
              <a:gd name="connsiteX208" fmla="*/ 87886 w 1689586"/>
              <a:gd name="connsiteY208" fmla="*/ 569350 h 626150"/>
              <a:gd name="connsiteX209" fmla="*/ 49952 w 1689586"/>
              <a:gd name="connsiteY209" fmla="*/ 583181 h 626150"/>
              <a:gd name="connsiteX210" fmla="*/ 21619 w 1689586"/>
              <a:gd name="connsiteY210" fmla="*/ 576735 h 626150"/>
              <a:gd name="connsiteX211" fmla="*/ 6378 w 1689586"/>
              <a:gd name="connsiteY211" fmla="*/ 558607 h 626150"/>
              <a:gd name="connsiteX212" fmla="*/ 4901 w 1689586"/>
              <a:gd name="connsiteY212" fmla="*/ 531416 h 626150"/>
              <a:gd name="connsiteX213" fmla="*/ 27057 w 1689586"/>
              <a:gd name="connsiteY213" fmla="*/ 527320 h 626150"/>
              <a:gd name="connsiteX214" fmla="*/ 29877 w 1689586"/>
              <a:gd name="connsiteY214" fmla="*/ 554512 h 626150"/>
              <a:gd name="connsiteX215" fmla="*/ 50086 w 1689586"/>
              <a:gd name="connsiteY215" fmla="*/ 563240 h 626150"/>
              <a:gd name="connsiteX216" fmla="*/ 72310 w 1689586"/>
              <a:gd name="connsiteY216" fmla="*/ 553908 h 626150"/>
              <a:gd name="connsiteX217" fmla="*/ 78419 w 1689586"/>
              <a:gd name="connsiteY217" fmla="*/ 526514 h 626150"/>
              <a:gd name="connsiteX218" fmla="*/ 78285 w 1689586"/>
              <a:gd name="connsiteY218" fmla="*/ 526514 h 626150"/>
              <a:gd name="connsiteX219" fmla="*/ 215721 w 1689586"/>
              <a:gd name="connsiteY219" fmla="*/ 430705 h 626150"/>
              <a:gd name="connsiteX220" fmla="*/ 225927 w 1689586"/>
              <a:gd name="connsiteY220" fmla="*/ 434331 h 626150"/>
              <a:gd name="connsiteX221" fmla="*/ 229686 w 1689586"/>
              <a:gd name="connsiteY221" fmla="*/ 444200 h 626150"/>
              <a:gd name="connsiteX222" fmla="*/ 225927 w 1689586"/>
              <a:gd name="connsiteY222" fmla="*/ 454003 h 626150"/>
              <a:gd name="connsiteX223" fmla="*/ 215721 w 1689586"/>
              <a:gd name="connsiteY223" fmla="*/ 457763 h 626150"/>
              <a:gd name="connsiteX224" fmla="*/ 205517 w 1689586"/>
              <a:gd name="connsiteY224" fmla="*/ 454003 h 626150"/>
              <a:gd name="connsiteX225" fmla="*/ 201756 w 1689586"/>
              <a:gd name="connsiteY225" fmla="*/ 444200 h 626150"/>
              <a:gd name="connsiteX226" fmla="*/ 205517 w 1689586"/>
              <a:gd name="connsiteY226" fmla="*/ 434331 h 626150"/>
              <a:gd name="connsiteX227" fmla="*/ 215721 w 1689586"/>
              <a:gd name="connsiteY227" fmla="*/ 430705 h 626150"/>
              <a:gd name="connsiteX228" fmla="*/ 172281 w 1689586"/>
              <a:gd name="connsiteY228" fmla="*/ 430705 h 626150"/>
              <a:gd name="connsiteX229" fmla="*/ 182487 w 1689586"/>
              <a:gd name="connsiteY229" fmla="*/ 434331 h 626150"/>
              <a:gd name="connsiteX230" fmla="*/ 186246 w 1689586"/>
              <a:gd name="connsiteY230" fmla="*/ 444200 h 626150"/>
              <a:gd name="connsiteX231" fmla="*/ 182487 w 1689586"/>
              <a:gd name="connsiteY231" fmla="*/ 454003 h 626150"/>
              <a:gd name="connsiteX232" fmla="*/ 172281 w 1689586"/>
              <a:gd name="connsiteY232" fmla="*/ 457763 h 626150"/>
              <a:gd name="connsiteX233" fmla="*/ 162210 w 1689586"/>
              <a:gd name="connsiteY233" fmla="*/ 454003 h 626150"/>
              <a:gd name="connsiteX234" fmla="*/ 158316 w 1689586"/>
              <a:gd name="connsiteY234" fmla="*/ 444200 h 626150"/>
              <a:gd name="connsiteX235" fmla="*/ 162210 w 1689586"/>
              <a:gd name="connsiteY235" fmla="*/ 434331 h 626150"/>
              <a:gd name="connsiteX236" fmla="*/ 172281 w 1689586"/>
              <a:gd name="connsiteY236" fmla="*/ 430705 h 626150"/>
              <a:gd name="connsiteX237" fmla="*/ 1642251 w 1689586"/>
              <a:gd name="connsiteY237" fmla="*/ 427012 h 626150"/>
              <a:gd name="connsiteX238" fmla="*/ 1653531 w 1689586"/>
              <a:gd name="connsiteY238" fmla="*/ 430638 h 626150"/>
              <a:gd name="connsiteX239" fmla="*/ 1657492 w 1689586"/>
              <a:gd name="connsiteY239" fmla="*/ 441179 h 626150"/>
              <a:gd name="connsiteX240" fmla="*/ 1653531 w 1689586"/>
              <a:gd name="connsiteY240" fmla="*/ 451787 h 626150"/>
              <a:gd name="connsiteX241" fmla="*/ 1642251 w 1689586"/>
              <a:gd name="connsiteY241" fmla="*/ 455547 h 626150"/>
              <a:gd name="connsiteX242" fmla="*/ 1630770 w 1689586"/>
              <a:gd name="connsiteY242" fmla="*/ 451787 h 626150"/>
              <a:gd name="connsiteX243" fmla="*/ 1626809 w 1689586"/>
              <a:gd name="connsiteY243" fmla="*/ 441179 h 626150"/>
              <a:gd name="connsiteX244" fmla="*/ 1630770 w 1689586"/>
              <a:gd name="connsiteY244" fmla="*/ 430638 h 626150"/>
              <a:gd name="connsiteX245" fmla="*/ 1642251 w 1689586"/>
              <a:gd name="connsiteY245" fmla="*/ 427012 h 626150"/>
              <a:gd name="connsiteX246" fmla="*/ 541419 w 1689586"/>
              <a:gd name="connsiteY246" fmla="*/ 427012 h 626150"/>
              <a:gd name="connsiteX247" fmla="*/ 552699 w 1689586"/>
              <a:gd name="connsiteY247" fmla="*/ 430638 h 626150"/>
              <a:gd name="connsiteX248" fmla="*/ 556660 w 1689586"/>
              <a:gd name="connsiteY248" fmla="*/ 441179 h 626150"/>
              <a:gd name="connsiteX249" fmla="*/ 552699 w 1689586"/>
              <a:gd name="connsiteY249" fmla="*/ 451787 h 626150"/>
              <a:gd name="connsiteX250" fmla="*/ 541419 w 1689586"/>
              <a:gd name="connsiteY250" fmla="*/ 455547 h 626150"/>
              <a:gd name="connsiteX251" fmla="*/ 529938 w 1689586"/>
              <a:gd name="connsiteY251" fmla="*/ 451787 h 626150"/>
              <a:gd name="connsiteX252" fmla="*/ 525977 w 1689586"/>
              <a:gd name="connsiteY252" fmla="*/ 441179 h 626150"/>
              <a:gd name="connsiteX253" fmla="*/ 529938 w 1689586"/>
              <a:gd name="connsiteY253" fmla="*/ 430638 h 626150"/>
              <a:gd name="connsiteX254" fmla="*/ 541419 w 1689586"/>
              <a:gd name="connsiteY254" fmla="*/ 427012 h 626150"/>
              <a:gd name="connsiteX255" fmla="*/ 1488232 w 1689586"/>
              <a:gd name="connsiteY255" fmla="*/ 425333 h 626150"/>
              <a:gd name="connsiteX256" fmla="*/ 1511194 w 1689586"/>
              <a:gd name="connsiteY256" fmla="*/ 425333 h 626150"/>
              <a:gd name="connsiteX257" fmla="*/ 1511194 w 1689586"/>
              <a:gd name="connsiteY257" fmla="*/ 526245 h 626150"/>
              <a:gd name="connsiteX258" fmla="*/ 1562355 w 1689586"/>
              <a:gd name="connsiteY258" fmla="*/ 473674 h 626150"/>
              <a:gd name="connsiteX259" fmla="*/ 1589614 w 1689586"/>
              <a:gd name="connsiteY259" fmla="*/ 473674 h 626150"/>
              <a:gd name="connsiteX260" fmla="*/ 1548524 w 1689586"/>
              <a:gd name="connsiteY260" fmla="*/ 515704 h 626150"/>
              <a:gd name="connsiteX261" fmla="*/ 1592232 w 1689586"/>
              <a:gd name="connsiteY261" fmla="*/ 581099 h 626150"/>
              <a:gd name="connsiteX262" fmla="*/ 1565578 w 1689586"/>
              <a:gd name="connsiteY262" fmla="*/ 581099 h 626150"/>
              <a:gd name="connsiteX263" fmla="*/ 1532410 w 1689586"/>
              <a:gd name="connsiteY263" fmla="*/ 530609 h 626150"/>
              <a:gd name="connsiteX264" fmla="*/ 1511194 w 1689586"/>
              <a:gd name="connsiteY264" fmla="*/ 552631 h 626150"/>
              <a:gd name="connsiteX265" fmla="*/ 1511194 w 1689586"/>
              <a:gd name="connsiteY265" fmla="*/ 581099 h 626150"/>
              <a:gd name="connsiteX266" fmla="*/ 1488232 w 1689586"/>
              <a:gd name="connsiteY266" fmla="*/ 581099 h 626150"/>
              <a:gd name="connsiteX267" fmla="*/ 605874 w 1689586"/>
              <a:gd name="connsiteY267" fmla="*/ 425333 h 626150"/>
              <a:gd name="connsiteX268" fmla="*/ 628836 w 1689586"/>
              <a:gd name="connsiteY268" fmla="*/ 425333 h 626150"/>
              <a:gd name="connsiteX269" fmla="*/ 628836 w 1689586"/>
              <a:gd name="connsiteY269" fmla="*/ 526245 h 626150"/>
              <a:gd name="connsiteX270" fmla="*/ 679997 w 1689586"/>
              <a:gd name="connsiteY270" fmla="*/ 473674 h 626150"/>
              <a:gd name="connsiteX271" fmla="*/ 707256 w 1689586"/>
              <a:gd name="connsiteY271" fmla="*/ 473674 h 626150"/>
              <a:gd name="connsiteX272" fmla="*/ 666099 w 1689586"/>
              <a:gd name="connsiteY272" fmla="*/ 515704 h 626150"/>
              <a:gd name="connsiteX273" fmla="*/ 709807 w 1689586"/>
              <a:gd name="connsiteY273" fmla="*/ 581099 h 626150"/>
              <a:gd name="connsiteX274" fmla="*/ 683220 w 1689586"/>
              <a:gd name="connsiteY274" fmla="*/ 581099 h 626150"/>
              <a:gd name="connsiteX275" fmla="*/ 650052 w 1689586"/>
              <a:gd name="connsiteY275" fmla="*/ 530609 h 626150"/>
              <a:gd name="connsiteX276" fmla="*/ 628836 w 1689586"/>
              <a:gd name="connsiteY276" fmla="*/ 552631 h 626150"/>
              <a:gd name="connsiteX277" fmla="*/ 628836 w 1689586"/>
              <a:gd name="connsiteY277" fmla="*/ 581099 h 626150"/>
              <a:gd name="connsiteX278" fmla="*/ 605874 w 1689586"/>
              <a:gd name="connsiteY278" fmla="*/ 581099 h 626150"/>
              <a:gd name="connsiteX279" fmla="*/ 451317 w 1689586"/>
              <a:gd name="connsiteY279" fmla="*/ 85402 h 626150"/>
              <a:gd name="connsiteX280" fmla="*/ 424259 w 1689586"/>
              <a:gd name="connsiteY280" fmla="*/ 93929 h 626150"/>
              <a:gd name="connsiteX281" fmla="*/ 408615 w 1689586"/>
              <a:gd name="connsiteY281" fmla="*/ 120047 h 626150"/>
              <a:gd name="connsiteX282" fmla="*/ 403513 w 1689586"/>
              <a:gd name="connsiteY282" fmla="*/ 165904 h 626150"/>
              <a:gd name="connsiteX283" fmla="*/ 408615 w 1689586"/>
              <a:gd name="connsiteY283" fmla="*/ 211492 h 626150"/>
              <a:gd name="connsiteX284" fmla="*/ 424259 w 1689586"/>
              <a:gd name="connsiteY284" fmla="*/ 237811 h 626150"/>
              <a:gd name="connsiteX285" fmla="*/ 451317 w 1689586"/>
              <a:gd name="connsiteY285" fmla="*/ 246338 h 626150"/>
              <a:gd name="connsiteX286" fmla="*/ 478374 w 1689586"/>
              <a:gd name="connsiteY286" fmla="*/ 237811 h 626150"/>
              <a:gd name="connsiteX287" fmla="*/ 493749 w 1689586"/>
              <a:gd name="connsiteY287" fmla="*/ 211492 h 626150"/>
              <a:gd name="connsiteX288" fmla="*/ 498650 w 1689586"/>
              <a:gd name="connsiteY288" fmla="*/ 165904 h 626150"/>
              <a:gd name="connsiteX289" fmla="*/ 493749 w 1689586"/>
              <a:gd name="connsiteY289" fmla="*/ 120047 h 626150"/>
              <a:gd name="connsiteX290" fmla="*/ 478374 w 1689586"/>
              <a:gd name="connsiteY290" fmla="*/ 93929 h 626150"/>
              <a:gd name="connsiteX291" fmla="*/ 451317 w 1689586"/>
              <a:gd name="connsiteY291" fmla="*/ 85402 h 626150"/>
              <a:gd name="connsiteX292" fmla="*/ 1515894 w 1689586"/>
              <a:gd name="connsiteY292" fmla="*/ 82918 h 626150"/>
              <a:gd name="connsiteX293" fmla="*/ 1489038 w 1689586"/>
              <a:gd name="connsiteY293" fmla="*/ 194640 h 626150"/>
              <a:gd name="connsiteX294" fmla="*/ 1542213 w 1689586"/>
              <a:gd name="connsiteY294" fmla="*/ 194640 h 626150"/>
              <a:gd name="connsiteX295" fmla="*/ 1448082 w 1689586"/>
              <a:gd name="connsiteY295" fmla="*/ 4901 h 626150"/>
              <a:gd name="connsiteX296" fmla="*/ 1584713 w 1689586"/>
              <a:gd name="connsiteY296" fmla="*/ 4901 h 626150"/>
              <a:gd name="connsiteX297" fmla="*/ 1689586 w 1689586"/>
              <a:gd name="connsiteY297" fmla="*/ 326906 h 626150"/>
              <a:gd name="connsiteX298" fmla="*/ 1573433 w 1689586"/>
              <a:gd name="connsiteY298" fmla="*/ 326906 h 626150"/>
              <a:gd name="connsiteX299" fmla="*/ 1558797 w 1689586"/>
              <a:gd name="connsiteY299" fmla="*/ 265405 h 626150"/>
              <a:gd name="connsiteX300" fmla="*/ 1471984 w 1689586"/>
              <a:gd name="connsiteY300" fmla="*/ 265405 h 626150"/>
              <a:gd name="connsiteX301" fmla="*/ 1456878 w 1689586"/>
              <a:gd name="connsiteY301" fmla="*/ 326906 h 626150"/>
              <a:gd name="connsiteX302" fmla="*/ 1343679 w 1689586"/>
              <a:gd name="connsiteY302" fmla="*/ 326906 h 626150"/>
              <a:gd name="connsiteX303" fmla="*/ 1205638 w 1689586"/>
              <a:gd name="connsiteY303" fmla="*/ 4901 h 626150"/>
              <a:gd name="connsiteX304" fmla="*/ 1319307 w 1689586"/>
              <a:gd name="connsiteY304" fmla="*/ 4901 h 626150"/>
              <a:gd name="connsiteX305" fmla="*/ 1319307 w 1689586"/>
              <a:gd name="connsiteY305" fmla="*/ 194237 h 626150"/>
              <a:gd name="connsiteX306" fmla="*/ 1280298 w 1689586"/>
              <a:gd name="connsiteY306" fmla="*/ 295686 h 626150"/>
              <a:gd name="connsiteX307" fmla="*/ 1167570 w 1689586"/>
              <a:gd name="connsiteY307" fmla="*/ 331807 h 626150"/>
              <a:gd name="connsiteX308" fmla="*/ 1080959 w 1689586"/>
              <a:gd name="connsiteY308" fmla="*/ 312807 h 626150"/>
              <a:gd name="connsiteX309" fmla="*/ 1036579 w 1689586"/>
              <a:gd name="connsiteY309" fmla="*/ 260571 h 626150"/>
              <a:gd name="connsiteX310" fmla="*/ 1030939 w 1689586"/>
              <a:gd name="connsiteY310" fmla="*/ 185441 h 626150"/>
              <a:gd name="connsiteX311" fmla="*/ 1143668 w 1689586"/>
              <a:gd name="connsiteY311" fmla="*/ 166441 h 626150"/>
              <a:gd name="connsiteX312" fmla="*/ 1145346 w 1689586"/>
              <a:gd name="connsiteY312" fmla="*/ 229351 h 626150"/>
              <a:gd name="connsiteX313" fmla="*/ 1173411 w 1689586"/>
              <a:gd name="connsiteY313" fmla="*/ 246405 h 626150"/>
              <a:gd name="connsiteX314" fmla="*/ 1197783 w 1689586"/>
              <a:gd name="connsiteY314" fmla="*/ 232238 h 626150"/>
              <a:gd name="connsiteX315" fmla="*/ 1205571 w 1689586"/>
              <a:gd name="connsiteY315" fmla="*/ 185911 h 626150"/>
              <a:gd name="connsiteX316" fmla="*/ 1205638 w 1689586"/>
              <a:gd name="connsiteY316" fmla="*/ 185911 h 626150"/>
              <a:gd name="connsiteX317" fmla="*/ 665494 w 1689586"/>
              <a:gd name="connsiteY317" fmla="*/ 4901 h 626150"/>
              <a:gd name="connsiteX318" fmla="*/ 779163 w 1689586"/>
              <a:gd name="connsiteY318" fmla="*/ 4901 h 626150"/>
              <a:gd name="connsiteX319" fmla="*/ 779163 w 1689586"/>
              <a:gd name="connsiteY319" fmla="*/ 123471 h 626150"/>
              <a:gd name="connsiteX320" fmla="*/ 867452 w 1689586"/>
              <a:gd name="connsiteY320" fmla="*/ 123471 h 626150"/>
              <a:gd name="connsiteX321" fmla="*/ 867452 w 1689586"/>
              <a:gd name="connsiteY321" fmla="*/ 4901 h 626150"/>
              <a:gd name="connsiteX322" fmla="*/ 981188 w 1689586"/>
              <a:gd name="connsiteY322" fmla="*/ 4901 h 626150"/>
              <a:gd name="connsiteX323" fmla="*/ 981188 w 1689586"/>
              <a:gd name="connsiteY323" fmla="*/ 326906 h 626150"/>
              <a:gd name="connsiteX324" fmla="*/ 867452 w 1689586"/>
              <a:gd name="connsiteY324" fmla="*/ 326906 h 626150"/>
              <a:gd name="connsiteX325" fmla="*/ 867452 w 1689586"/>
              <a:gd name="connsiteY325" fmla="*/ 206859 h 626150"/>
              <a:gd name="connsiteX326" fmla="*/ 779163 w 1689586"/>
              <a:gd name="connsiteY326" fmla="*/ 206859 h 626150"/>
              <a:gd name="connsiteX327" fmla="*/ 779163 w 1689586"/>
              <a:gd name="connsiteY327" fmla="*/ 326906 h 626150"/>
              <a:gd name="connsiteX328" fmla="*/ 665494 w 1689586"/>
              <a:gd name="connsiteY328" fmla="*/ 326906 h 626150"/>
              <a:gd name="connsiteX329" fmla="*/ 0 w 1689586"/>
              <a:gd name="connsiteY329" fmla="*/ 4901 h 626150"/>
              <a:gd name="connsiteX330" fmla="*/ 113669 w 1689586"/>
              <a:gd name="connsiteY330" fmla="*/ 4901 h 626150"/>
              <a:gd name="connsiteX331" fmla="*/ 113669 w 1689586"/>
              <a:gd name="connsiteY331" fmla="*/ 243451 h 626150"/>
              <a:gd name="connsiteX332" fmla="*/ 259564 w 1689586"/>
              <a:gd name="connsiteY332" fmla="*/ 243451 h 626150"/>
              <a:gd name="connsiteX333" fmla="*/ 259564 w 1689586"/>
              <a:gd name="connsiteY333" fmla="*/ 326906 h 626150"/>
              <a:gd name="connsiteX334" fmla="*/ 0 w 1689586"/>
              <a:gd name="connsiteY334" fmla="*/ 326906 h 626150"/>
              <a:gd name="connsiteX335" fmla="*/ 451317 w 1689586"/>
              <a:gd name="connsiteY335" fmla="*/ 0 h 626150"/>
              <a:gd name="connsiteX336" fmla="*/ 539136 w 1689586"/>
              <a:gd name="connsiteY336" fmla="*/ 19538 h 626150"/>
              <a:gd name="connsiteX337" fmla="*/ 595265 w 1689586"/>
              <a:gd name="connsiteY337" fmla="*/ 76137 h 626150"/>
              <a:gd name="connsiteX338" fmla="*/ 614803 w 1689586"/>
              <a:gd name="connsiteY338" fmla="*/ 165904 h 626150"/>
              <a:gd name="connsiteX339" fmla="*/ 595265 w 1689586"/>
              <a:gd name="connsiteY339" fmla="*/ 255670 h 626150"/>
              <a:gd name="connsiteX340" fmla="*/ 539136 w 1689586"/>
              <a:gd name="connsiteY340" fmla="*/ 312270 h 626150"/>
              <a:gd name="connsiteX341" fmla="*/ 451317 w 1689586"/>
              <a:gd name="connsiteY341" fmla="*/ 331807 h 626150"/>
              <a:gd name="connsiteX342" fmla="*/ 363766 w 1689586"/>
              <a:gd name="connsiteY342" fmla="*/ 312270 h 626150"/>
              <a:gd name="connsiteX343" fmla="*/ 307166 w 1689586"/>
              <a:gd name="connsiteY343" fmla="*/ 255670 h 626150"/>
              <a:gd name="connsiteX344" fmla="*/ 287427 w 1689586"/>
              <a:gd name="connsiteY344" fmla="*/ 165904 h 626150"/>
              <a:gd name="connsiteX345" fmla="*/ 307166 w 1689586"/>
              <a:gd name="connsiteY345" fmla="*/ 76137 h 626150"/>
              <a:gd name="connsiteX346" fmla="*/ 363766 w 1689586"/>
              <a:gd name="connsiteY346" fmla="*/ 19538 h 626150"/>
              <a:gd name="connsiteX347" fmla="*/ 451317 w 1689586"/>
              <a:gd name="connsiteY347" fmla="*/ 0 h 626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</a:cxnLst>
            <a:rect l="l" t="t" r="r" b="b"/>
            <a:pathLst>
              <a:path w="1689586" h="626150">
                <a:moveTo>
                  <a:pt x="808705" y="532221"/>
                </a:moveTo>
                <a:lnTo>
                  <a:pt x="781647" y="537793"/>
                </a:lnTo>
                <a:cubicBezTo>
                  <a:pt x="775605" y="538935"/>
                  <a:pt x="771106" y="540613"/>
                  <a:pt x="768085" y="542762"/>
                </a:cubicBezTo>
                <a:cubicBezTo>
                  <a:pt x="765064" y="544910"/>
                  <a:pt x="763587" y="548267"/>
                  <a:pt x="763587" y="552229"/>
                </a:cubicBezTo>
                <a:cubicBezTo>
                  <a:pt x="763587" y="556190"/>
                  <a:pt x="765131" y="559413"/>
                  <a:pt x="768219" y="561763"/>
                </a:cubicBezTo>
                <a:cubicBezTo>
                  <a:pt x="771308" y="564112"/>
                  <a:pt x="775403" y="565321"/>
                  <a:pt x="780573" y="565321"/>
                </a:cubicBezTo>
                <a:cubicBezTo>
                  <a:pt x="784132" y="565321"/>
                  <a:pt x="787623" y="564918"/>
                  <a:pt x="790980" y="564045"/>
                </a:cubicBezTo>
                <a:cubicBezTo>
                  <a:pt x="794337" y="563240"/>
                  <a:pt x="797358" y="561830"/>
                  <a:pt x="800111" y="559883"/>
                </a:cubicBezTo>
                <a:cubicBezTo>
                  <a:pt x="802797" y="557936"/>
                  <a:pt x="804945" y="555451"/>
                  <a:pt x="806422" y="552363"/>
                </a:cubicBezTo>
                <a:lnTo>
                  <a:pt x="806422" y="552296"/>
                </a:lnTo>
                <a:cubicBezTo>
                  <a:pt x="807966" y="549207"/>
                  <a:pt x="808705" y="545515"/>
                  <a:pt x="808705" y="541218"/>
                </a:cubicBezTo>
                <a:close/>
                <a:moveTo>
                  <a:pt x="214647" y="532221"/>
                </a:moveTo>
                <a:lnTo>
                  <a:pt x="187589" y="537793"/>
                </a:lnTo>
                <a:cubicBezTo>
                  <a:pt x="181547" y="538935"/>
                  <a:pt x="177048" y="540613"/>
                  <a:pt x="174027" y="542762"/>
                </a:cubicBezTo>
                <a:cubicBezTo>
                  <a:pt x="171006" y="544910"/>
                  <a:pt x="169529" y="548267"/>
                  <a:pt x="169529" y="552229"/>
                </a:cubicBezTo>
                <a:cubicBezTo>
                  <a:pt x="169529" y="556190"/>
                  <a:pt x="171073" y="559413"/>
                  <a:pt x="174161" y="561763"/>
                </a:cubicBezTo>
                <a:cubicBezTo>
                  <a:pt x="177250" y="564112"/>
                  <a:pt x="181346" y="565321"/>
                  <a:pt x="186515" y="565321"/>
                </a:cubicBezTo>
                <a:cubicBezTo>
                  <a:pt x="190073" y="565321"/>
                  <a:pt x="193565" y="564918"/>
                  <a:pt x="196923" y="564045"/>
                </a:cubicBezTo>
                <a:cubicBezTo>
                  <a:pt x="200279" y="563240"/>
                  <a:pt x="203300" y="561830"/>
                  <a:pt x="206053" y="559883"/>
                </a:cubicBezTo>
                <a:cubicBezTo>
                  <a:pt x="208738" y="557936"/>
                  <a:pt x="210887" y="555451"/>
                  <a:pt x="212364" y="552363"/>
                </a:cubicBezTo>
                <a:lnTo>
                  <a:pt x="212364" y="552296"/>
                </a:lnTo>
                <a:cubicBezTo>
                  <a:pt x="213908" y="549207"/>
                  <a:pt x="214647" y="545515"/>
                  <a:pt x="214647" y="541218"/>
                </a:cubicBezTo>
                <a:close/>
                <a:moveTo>
                  <a:pt x="1089217" y="489990"/>
                </a:moveTo>
                <a:cubicBezTo>
                  <a:pt x="1083241" y="489990"/>
                  <a:pt x="1077937" y="491534"/>
                  <a:pt x="1073439" y="494622"/>
                </a:cubicBezTo>
                <a:cubicBezTo>
                  <a:pt x="1068940" y="497711"/>
                  <a:pt x="1065382" y="502008"/>
                  <a:pt x="1062898" y="507513"/>
                </a:cubicBezTo>
                <a:cubicBezTo>
                  <a:pt x="1060414" y="513019"/>
                  <a:pt x="1059138" y="519800"/>
                  <a:pt x="1059138" y="527387"/>
                </a:cubicBezTo>
                <a:cubicBezTo>
                  <a:pt x="1059138" y="534974"/>
                  <a:pt x="1060346" y="541553"/>
                  <a:pt x="1062763" y="547126"/>
                </a:cubicBezTo>
                <a:cubicBezTo>
                  <a:pt x="1065248" y="552699"/>
                  <a:pt x="1068672" y="556996"/>
                  <a:pt x="1073103" y="560017"/>
                </a:cubicBezTo>
                <a:cubicBezTo>
                  <a:pt x="1077534" y="563038"/>
                  <a:pt x="1082771" y="564515"/>
                  <a:pt x="1088814" y="564515"/>
                </a:cubicBezTo>
                <a:cubicBezTo>
                  <a:pt x="1098146" y="564515"/>
                  <a:pt x="1105398" y="561225"/>
                  <a:pt x="1110634" y="554646"/>
                </a:cubicBezTo>
                <a:lnTo>
                  <a:pt x="1110567" y="554646"/>
                </a:lnTo>
                <a:cubicBezTo>
                  <a:pt x="1115804" y="548066"/>
                  <a:pt x="1118423" y="539002"/>
                  <a:pt x="1118423" y="527387"/>
                </a:cubicBezTo>
                <a:cubicBezTo>
                  <a:pt x="1118423" y="515771"/>
                  <a:pt x="1115871" y="506640"/>
                  <a:pt x="1110702" y="499993"/>
                </a:cubicBezTo>
                <a:cubicBezTo>
                  <a:pt x="1105532" y="493347"/>
                  <a:pt x="1098348" y="489990"/>
                  <a:pt x="1089217" y="489990"/>
                </a:cubicBezTo>
                <a:close/>
                <a:moveTo>
                  <a:pt x="1630636" y="473674"/>
                </a:moveTo>
                <a:lnTo>
                  <a:pt x="1653598" y="473674"/>
                </a:lnTo>
                <a:lnTo>
                  <a:pt x="1653598" y="581099"/>
                </a:lnTo>
                <a:lnTo>
                  <a:pt x="1630636" y="581099"/>
                </a:lnTo>
                <a:close/>
                <a:moveTo>
                  <a:pt x="529804" y="473674"/>
                </a:moveTo>
                <a:lnTo>
                  <a:pt x="552766" y="473674"/>
                </a:lnTo>
                <a:lnTo>
                  <a:pt x="552766" y="581099"/>
                </a:lnTo>
                <a:lnTo>
                  <a:pt x="529804" y="581099"/>
                </a:lnTo>
                <a:close/>
                <a:moveTo>
                  <a:pt x="382162" y="473674"/>
                </a:moveTo>
                <a:lnTo>
                  <a:pt x="407340" y="473674"/>
                </a:lnTo>
                <a:lnTo>
                  <a:pt x="437821" y="561091"/>
                </a:lnTo>
                <a:lnTo>
                  <a:pt x="468974" y="473674"/>
                </a:lnTo>
                <a:lnTo>
                  <a:pt x="493078" y="473674"/>
                </a:lnTo>
                <a:lnTo>
                  <a:pt x="450309" y="581099"/>
                </a:lnTo>
                <a:lnTo>
                  <a:pt x="425132" y="581099"/>
                </a:lnTo>
                <a:close/>
                <a:moveTo>
                  <a:pt x="1187242" y="473607"/>
                </a:moveTo>
                <a:lnTo>
                  <a:pt x="1210204" y="473607"/>
                </a:lnTo>
                <a:lnTo>
                  <a:pt x="1210204" y="538733"/>
                </a:lnTo>
                <a:cubicBezTo>
                  <a:pt x="1210204" y="548468"/>
                  <a:pt x="1212285" y="555183"/>
                  <a:pt x="1216448" y="558808"/>
                </a:cubicBezTo>
                <a:cubicBezTo>
                  <a:pt x="1220611" y="562501"/>
                  <a:pt x="1226385" y="564314"/>
                  <a:pt x="1233837" y="564314"/>
                </a:cubicBezTo>
                <a:cubicBezTo>
                  <a:pt x="1237396" y="564314"/>
                  <a:pt x="1240887" y="563709"/>
                  <a:pt x="1244244" y="562501"/>
                </a:cubicBezTo>
                <a:cubicBezTo>
                  <a:pt x="1247601" y="561292"/>
                  <a:pt x="1250622" y="559412"/>
                  <a:pt x="1253375" y="556727"/>
                </a:cubicBezTo>
                <a:cubicBezTo>
                  <a:pt x="1256061" y="554041"/>
                  <a:pt x="1258209" y="550684"/>
                  <a:pt x="1259686" y="546521"/>
                </a:cubicBezTo>
                <a:cubicBezTo>
                  <a:pt x="1261231" y="542359"/>
                  <a:pt x="1261969" y="537457"/>
                  <a:pt x="1261969" y="531885"/>
                </a:cubicBezTo>
                <a:lnTo>
                  <a:pt x="1262103" y="531885"/>
                </a:lnTo>
                <a:lnTo>
                  <a:pt x="1262103" y="473674"/>
                </a:lnTo>
                <a:lnTo>
                  <a:pt x="1285065" y="473674"/>
                </a:lnTo>
                <a:lnTo>
                  <a:pt x="1285065" y="581099"/>
                </a:lnTo>
                <a:lnTo>
                  <a:pt x="1264856" y="581099"/>
                </a:lnTo>
                <a:lnTo>
                  <a:pt x="1263782" y="563709"/>
                </a:lnTo>
                <a:cubicBezTo>
                  <a:pt x="1260022" y="570490"/>
                  <a:pt x="1255054" y="575392"/>
                  <a:pt x="1248743" y="578547"/>
                </a:cubicBezTo>
                <a:cubicBezTo>
                  <a:pt x="1242431" y="581636"/>
                  <a:pt x="1234979" y="583247"/>
                  <a:pt x="1226385" y="583247"/>
                </a:cubicBezTo>
                <a:cubicBezTo>
                  <a:pt x="1219335" y="583247"/>
                  <a:pt x="1212890" y="581904"/>
                  <a:pt x="1206914" y="579353"/>
                </a:cubicBezTo>
                <a:cubicBezTo>
                  <a:pt x="1200939" y="576735"/>
                  <a:pt x="1196172" y="572572"/>
                  <a:pt x="1192613" y="566865"/>
                </a:cubicBezTo>
                <a:cubicBezTo>
                  <a:pt x="1189055" y="561091"/>
                  <a:pt x="1187242" y="553638"/>
                  <a:pt x="1187242" y="544507"/>
                </a:cubicBezTo>
                <a:close/>
                <a:moveTo>
                  <a:pt x="885379" y="473607"/>
                </a:moveTo>
                <a:lnTo>
                  <a:pt x="908341" y="473607"/>
                </a:lnTo>
                <a:lnTo>
                  <a:pt x="908341" y="538733"/>
                </a:lnTo>
                <a:cubicBezTo>
                  <a:pt x="908341" y="548468"/>
                  <a:pt x="910422" y="555115"/>
                  <a:pt x="914585" y="558808"/>
                </a:cubicBezTo>
                <a:cubicBezTo>
                  <a:pt x="918748" y="562501"/>
                  <a:pt x="924522" y="564314"/>
                  <a:pt x="931974" y="564314"/>
                </a:cubicBezTo>
                <a:cubicBezTo>
                  <a:pt x="935533" y="564314"/>
                  <a:pt x="939024" y="563709"/>
                  <a:pt x="942381" y="562501"/>
                </a:cubicBezTo>
                <a:cubicBezTo>
                  <a:pt x="945738" y="561292"/>
                  <a:pt x="948759" y="559412"/>
                  <a:pt x="951512" y="556727"/>
                </a:cubicBezTo>
                <a:cubicBezTo>
                  <a:pt x="954198" y="554041"/>
                  <a:pt x="956346" y="550684"/>
                  <a:pt x="957823" y="546521"/>
                </a:cubicBezTo>
                <a:cubicBezTo>
                  <a:pt x="959368" y="542359"/>
                  <a:pt x="960106" y="537457"/>
                  <a:pt x="960106" y="531885"/>
                </a:cubicBezTo>
                <a:lnTo>
                  <a:pt x="960241" y="531885"/>
                </a:lnTo>
                <a:lnTo>
                  <a:pt x="960241" y="473674"/>
                </a:lnTo>
                <a:lnTo>
                  <a:pt x="983202" y="473674"/>
                </a:lnTo>
                <a:lnTo>
                  <a:pt x="983202" y="581099"/>
                </a:lnTo>
                <a:lnTo>
                  <a:pt x="962993" y="581099"/>
                </a:lnTo>
                <a:lnTo>
                  <a:pt x="961919" y="563709"/>
                </a:lnTo>
                <a:cubicBezTo>
                  <a:pt x="958159" y="570490"/>
                  <a:pt x="953191" y="575392"/>
                  <a:pt x="946880" y="578547"/>
                </a:cubicBezTo>
                <a:cubicBezTo>
                  <a:pt x="940568" y="581636"/>
                  <a:pt x="933116" y="583247"/>
                  <a:pt x="924522" y="583247"/>
                </a:cubicBezTo>
                <a:cubicBezTo>
                  <a:pt x="917472" y="583247"/>
                  <a:pt x="911027" y="581904"/>
                  <a:pt x="905051" y="579353"/>
                </a:cubicBezTo>
                <a:cubicBezTo>
                  <a:pt x="899076" y="576735"/>
                  <a:pt x="894309" y="572572"/>
                  <a:pt x="890750" y="566865"/>
                </a:cubicBezTo>
                <a:cubicBezTo>
                  <a:pt x="887192" y="561091"/>
                  <a:pt x="885379" y="553638"/>
                  <a:pt x="885379" y="544507"/>
                </a:cubicBezTo>
                <a:close/>
                <a:moveTo>
                  <a:pt x="347569" y="471530"/>
                </a:moveTo>
                <a:lnTo>
                  <a:pt x="353963" y="472063"/>
                </a:lnTo>
                <a:cubicBezTo>
                  <a:pt x="356112" y="472399"/>
                  <a:pt x="357924" y="472936"/>
                  <a:pt x="359334" y="473674"/>
                </a:cubicBezTo>
                <a:lnTo>
                  <a:pt x="356112" y="493884"/>
                </a:lnTo>
                <a:cubicBezTo>
                  <a:pt x="354567" y="493279"/>
                  <a:pt x="352822" y="492809"/>
                  <a:pt x="350875" y="492474"/>
                </a:cubicBezTo>
                <a:cubicBezTo>
                  <a:pt x="348928" y="492138"/>
                  <a:pt x="346309" y="491937"/>
                  <a:pt x="343019" y="491937"/>
                </a:cubicBezTo>
                <a:cubicBezTo>
                  <a:pt x="338588" y="491937"/>
                  <a:pt x="334224" y="493145"/>
                  <a:pt x="329927" y="495495"/>
                </a:cubicBezTo>
                <a:cubicBezTo>
                  <a:pt x="325630" y="497845"/>
                  <a:pt x="322139" y="501403"/>
                  <a:pt x="319319" y="506103"/>
                </a:cubicBezTo>
                <a:cubicBezTo>
                  <a:pt x="316566" y="510870"/>
                  <a:pt x="315157" y="516846"/>
                  <a:pt x="315157" y="524164"/>
                </a:cubicBezTo>
                <a:lnTo>
                  <a:pt x="315157" y="581099"/>
                </a:lnTo>
                <a:lnTo>
                  <a:pt x="292194" y="581099"/>
                </a:lnTo>
                <a:lnTo>
                  <a:pt x="292194" y="473674"/>
                </a:lnTo>
                <a:lnTo>
                  <a:pt x="311732" y="473674"/>
                </a:lnTo>
                <a:lnTo>
                  <a:pt x="313880" y="493011"/>
                </a:lnTo>
                <a:cubicBezTo>
                  <a:pt x="316700" y="486028"/>
                  <a:pt x="320997" y="480657"/>
                  <a:pt x="326637" y="477032"/>
                </a:cubicBezTo>
                <a:close/>
                <a:moveTo>
                  <a:pt x="1094454" y="471526"/>
                </a:moveTo>
                <a:cubicBezTo>
                  <a:pt x="1103182" y="471526"/>
                  <a:pt x="1111105" y="473742"/>
                  <a:pt x="1118288" y="478173"/>
                </a:cubicBezTo>
                <a:lnTo>
                  <a:pt x="1118221" y="478173"/>
                </a:lnTo>
                <a:cubicBezTo>
                  <a:pt x="1125405" y="482604"/>
                  <a:pt x="1131045" y="488915"/>
                  <a:pt x="1135208" y="497174"/>
                </a:cubicBezTo>
                <a:cubicBezTo>
                  <a:pt x="1139371" y="505365"/>
                  <a:pt x="1141452" y="515369"/>
                  <a:pt x="1141452" y="527118"/>
                </a:cubicBezTo>
                <a:cubicBezTo>
                  <a:pt x="1141452" y="538868"/>
                  <a:pt x="1139371" y="548939"/>
                  <a:pt x="1135141" y="557331"/>
                </a:cubicBezTo>
                <a:cubicBezTo>
                  <a:pt x="1130911" y="565657"/>
                  <a:pt x="1125204" y="572102"/>
                  <a:pt x="1117953" y="576533"/>
                </a:cubicBezTo>
                <a:cubicBezTo>
                  <a:pt x="1110702" y="580965"/>
                  <a:pt x="1102980" y="583180"/>
                  <a:pt x="1093782" y="583180"/>
                </a:cubicBezTo>
                <a:cubicBezTo>
                  <a:pt x="1084584" y="583180"/>
                  <a:pt x="1076796" y="580830"/>
                  <a:pt x="1070350" y="575996"/>
                </a:cubicBezTo>
                <a:cubicBezTo>
                  <a:pt x="1065650" y="572438"/>
                  <a:pt x="1061958" y="568208"/>
                  <a:pt x="1059205" y="563240"/>
                </a:cubicBezTo>
                <a:lnTo>
                  <a:pt x="1059205" y="626150"/>
                </a:lnTo>
                <a:lnTo>
                  <a:pt x="1036243" y="626150"/>
                </a:lnTo>
                <a:lnTo>
                  <a:pt x="1036243" y="473607"/>
                </a:lnTo>
                <a:lnTo>
                  <a:pt x="1056654" y="473607"/>
                </a:lnTo>
                <a:lnTo>
                  <a:pt x="1057795" y="494085"/>
                </a:lnTo>
                <a:cubicBezTo>
                  <a:pt x="1059339" y="490930"/>
                  <a:pt x="1061085" y="487908"/>
                  <a:pt x="1063301" y="485223"/>
                </a:cubicBezTo>
                <a:cubicBezTo>
                  <a:pt x="1066859" y="480926"/>
                  <a:pt x="1071357" y="477569"/>
                  <a:pt x="1076729" y="475152"/>
                </a:cubicBezTo>
                <a:cubicBezTo>
                  <a:pt x="1082100" y="472735"/>
                  <a:pt x="1088008" y="471526"/>
                  <a:pt x="1094454" y="471526"/>
                </a:cubicBezTo>
                <a:close/>
                <a:moveTo>
                  <a:pt x="787421" y="471526"/>
                </a:moveTo>
                <a:cubicBezTo>
                  <a:pt x="796015" y="471526"/>
                  <a:pt x="803602" y="472869"/>
                  <a:pt x="810182" y="475689"/>
                </a:cubicBezTo>
                <a:cubicBezTo>
                  <a:pt x="816762" y="478441"/>
                  <a:pt x="821931" y="482671"/>
                  <a:pt x="825758" y="488244"/>
                </a:cubicBezTo>
                <a:cubicBezTo>
                  <a:pt x="829585" y="493817"/>
                  <a:pt x="831465" y="501001"/>
                  <a:pt x="831465" y="509729"/>
                </a:cubicBezTo>
                <a:lnTo>
                  <a:pt x="831465" y="557667"/>
                </a:lnTo>
                <a:lnTo>
                  <a:pt x="831465" y="557734"/>
                </a:lnTo>
                <a:cubicBezTo>
                  <a:pt x="831465" y="562971"/>
                  <a:pt x="834084" y="565657"/>
                  <a:pt x="839388" y="565657"/>
                </a:cubicBezTo>
                <a:cubicBezTo>
                  <a:pt x="841939" y="565657"/>
                  <a:pt x="844491" y="565321"/>
                  <a:pt x="846908" y="564582"/>
                </a:cubicBezTo>
                <a:lnTo>
                  <a:pt x="845632" y="580495"/>
                </a:lnTo>
                <a:cubicBezTo>
                  <a:pt x="842275" y="582039"/>
                  <a:pt x="838179" y="582845"/>
                  <a:pt x="833144" y="582845"/>
                </a:cubicBezTo>
                <a:cubicBezTo>
                  <a:pt x="828578" y="582845"/>
                  <a:pt x="824416" y="581972"/>
                  <a:pt x="820790" y="580360"/>
                </a:cubicBezTo>
                <a:cubicBezTo>
                  <a:pt x="817165" y="578749"/>
                  <a:pt x="814278" y="576198"/>
                  <a:pt x="812196" y="572841"/>
                </a:cubicBezTo>
                <a:cubicBezTo>
                  <a:pt x="811256" y="571296"/>
                  <a:pt x="810518" y="569484"/>
                  <a:pt x="809981" y="567537"/>
                </a:cubicBezTo>
                <a:cubicBezTo>
                  <a:pt x="808839" y="569282"/>
                  <a:pt x="807496" y="570961"/>
                  <a:pt x="805885" y="572438"/>
                </a:cubicBezTo>
                <a:cubicBezTo>
                  <a:pt x="801857" y="576131"/>
                  <a:pt x="797224" y="578816"/>
                  <a:pt x="791920" y="580629"/>
                </a:cubicBezTo>
                <a:cubicBezTo>
                  <a:pt x="786616" y="582442"/>
                  <a:pt x="781244" y="583315"/>
                  <a:pt x="775806" y="583315"/>
                </a:cubicBezTo>
                <a:cubicBezTo>
                  <a:pt x="769092" y="583315"/>
                  <a:pt x="763049" y="582240"/>
                  <a:pt x="757678" y="580092"/>
                </a:cubicBezTo>
                <a:cubicBezTo>
                  <a:pt x="752307" y="577943"/>
                  <a:pt x="748077" y="574653"/>
                  <a:pt x="744989" y="570289"/>
                </a:cubicBezTo>
                <a:cubicBezTo>
                  <a:pt x="741900" y="565925"/>
                  <a:pt x="740356" y="560487"/>
                  <a:pt x="740356" y="554041"/>
                </a:cubicBezTo>
                <a:cubicBezTo>
                  <a:pt x="740356" y="546052"/>
                  <a:pt x="742975" y="539472"/>
                  <a:pt x="748211" y="534302"/>
                </a:cubicBezTo>
                <a:cubicBezTo>
                  <a:pt x="753448" y="529132"/>
                  <a:pt x="760834" y="525641"/>
                  <a:pt x="770435" y="523761"/>
                </a:cubicBezTo>
                <a:lnTo>
                  <a:pt x="808705" y="516241"/>
                </a:lnTo>
                <a:lnTo>
                  <a:pt x="808705" y="512146"/>
                </a:lnTo>
                <a:cubicBezTo>
                  <a:pt x="808705" y="504962"/>
                  <a:pt x="806758" y="499456"/>
                  <a:pt x="802797" y="495495"/>
                </a:cubicBezTo>
                <a:cubicBezTo>
                  <a:pt x="798835" y="491534"/>
                  <a:pt x="793397" y="489587"/>
                  <a:pt x="786549" y="489587"/>
                </a:cubicBezTo>
                <a:cubicBezTo>
                  <a:pt x="780103" y="489587"/>
                  <a:pt x="774598" y="491064"/>
                  <a:pt x="770032" y="494085"/>
                </a:cubicBezTo>
                <a:cubicBezTo>
                  <a:pt x="765467" y="497106"/>
                  <a:pt x="762110" y="502008"/>
                  <a:pt x="759961" y="508722"/>
                </a:cubicBezTo>
                <a:lnTo>
                  <a:pt x="740625" y="500531"/>
                </a:lnTo>
                <a:cubicBezTo>
                  <a:pt x="743310" y="491735"/>
                  <a:pt x="748681" y="484753"/>
                  <a:pt x="756604" y="479449"/>
                </a:cubicBezTo>
                <a:cubicBezTo>
                  <a:pt x="764527" y="474212"/>
                  <a:pt x="774799" y="471526"/>
                  <a:pt x="787421" y="471526"/>
                </a:cubicBezTo>
                <a:close/>
                <a:moveTo>
                  <a:pt x="347518" y="471526"/>
                </a:moveTo>
                <a:lnTo>
                  <a:pt x="347585" y="471526"/>
                </a:lnTo>
                <a:lnTo>
                  <a:pt x="347569" y="471530"/>
                </a:lnTo>
                <a:close/>
                <a:moveTo>
                  <a:pt x="193363" y="471526"/>
                </a:moveTo>
                <a:cubicBezTo>
                  <a:pt x="201957" y="471526"/>
                  <a:pt x="209544" y="472869"/>
                  <a:pt x="216124" y="475689"/>
                </a:cubicBezTo>
                <a:cubicBezTo>
                  <a:pt x="222704" y="478441"/>
                  <a:pt x="227873" y="482671"/>
                  <a:pt x="231700" y="488244"/>
                </a:cubicBezTo>
                <a:cubicBezTo>
                  <a:pt x="235527" y="493817"/>
                  <a:pt x="237407" y="501001"/>
                  <a:pt x="237407" y="509729"/>
                </a:cubicBezTo>
                <a:lnTo>
                  <a:pt x="237407" y="557667"/>
                </a:lnTo>
                <a:lnTo>
                  <a:pt x="237407" y="557734"/>
                </a:lnTo>
                <a:cubicBezTo>
                  <a:pt x="237407" y="562971"/>
                  <a:pt x="240026" y="565657"/>
                  <a:pt x="245330" y="565657"/>
                </a:cubicBezTo>
                <a:cubicBezTo>
                  <a:pt x="247881" y="565657"/>
                  <a:pt x="250433" y="565321"/>
                  <a:pt x="252850" y="564582"/>
                </a:cubicBezTo>
                <a:lnTo>
                  <a:pt x="251574" y="580495"/>
                </a:lnTo>
                <a:cubicBezTo>
                  <a:pt x="248284" y="582039"/>
                  <a:pt x="244121" y="582845"/>
                  <a:pt x="239086" y="582845"/>
                </a:cubicBezTo>
                <a:cubicBezTo>
                  <a:pt x="234520" y="582845"/>
                  <a:pt x="230358" y="581972"/>
                  <a:pt x="226732" y="580360"/>
                </a:cubicBezTo>
                <a:cubicBezTo>
                  <a:pt x="223107" y="578749"/>
                  <a:pt x="220219" y="576198"/>
                  <a:pt x="218138" y="572841"/>
                </a:cubicBezTo>
                <a:cubicBezTo>
                  <a:pt x="217198" y="571296"/>
                  <a:pt x="216461" y="569484"/>
                  <a:pt x="215923" y="567537"/>
                </a:cubicBezTo>
                <a:cubicBezTo>
                  <a:pt x="214781" y="569282"/>
                  <a:pt x="213438" y="570961"/>
                  <a:pt x="211827" y="572438"/>
                </a:cubicBezTo>
                <a:cubicBezTo>
                  <a:pt x="207799" y="576131"/>
                  <a:pt x="203166" y="578816"/>
                  <a:pt x="197862" y="580629"/>
                </a:cubicBezTo>
                <a:cubicBezTo>
                  <a:pt x="192559" y="582442"/>
                  <a:pt x="187187" y="583315"/>
                  <a:pt x="181748" y="583315"/>
                </a:cubicBezTo>
                <a:cubicBezTo>
                  <a:pt x="175034" y="583315"/>
                  <a:pt x="168991" y="582240"/>
                  <a:pt x="163620" y="580092"/>
                </a:cubicBezTo>
                <a:cubicBezTo>
                  <a:pt x="158249" y="577943"/>
                  <a:pt x="154019" y="574653"/>
                  <a:pt x="150931" y="570289"/>
                </a:cubicBezTo>
                <a:cubicBezTo>
                  <a:pt x="147842" y="565925"/>
                  <a:pt x="146298" y="560487"/>
                  <a:pt x="146298" y="554041"/>
                </a:cubicBezTo>
                <a:cubicBezTo>
                  <a:pt x="146298" y="546052"/>
                  <a:pt x="148916" y="539472"/>
                  <a:pt x="154153" y="534302"/>
                </a:cubicBezTo>
                <a:cubicBezTo>
                  <a:pt x="159391" y="529132"/>
                  <a:pt x="166776" y="525641"/>
                  <a:pt x="176377" y="523761"/>
                </a:cubicBezTo>
                <a:lnTo>
                  <a:pt x="214647" y="516241"/>
                </a:lnTo>
                <a:lnTo>
                  <a:pt x="214647" y="512146"/>
                </a:lnTo>
                <a:cubicBezTo>
                  <a:pt x="214647" y="504962"/>
                  <a:pt x="212700" y="499456"/>
                  <a:pt x="208738" y="495495"/>
                </a:cubicBezTo>
                <a:cubicBezTo>
                  <a:pt x="204777" y="491534"/>
                  <a:pt x="199339" y="489587"/>
                  <a:pt x="192491" y="489587"/>
                </a:cubicBezTo>
                <a:cubicBezTo>
                  <a:pt x="186045" y="489587"/>
                  <a:pt x="180540" y="491064"/>
                  <a:pt x="175974" y="494085"/>
                </a:cubicBezTo>
                <a:cubicBezTo>
                  <a:pt x="171408" y="497106"/>
                  <a:pt x="168051" y="502008"/>
                  <a:pt x="165904" y="508722"/>
                </a:cubicBezTo>
                <a:lnTo>
                  <a:pt x="146567" y="500531"/>
                </a:lnTo>
                <a:cubicBezTo>
                  <a:pt x="149252" y="491735"/>
                  <a:pt x="154623" y="484753"/>
                  <a:pt x="162546" y="479449"/>
                </a:cubicBezTo>
                <a:cubicBezTo>
                  <a:pt x="170470" y="474212"/>
                  <a:pt x="180741" y="471526"/>
                  <a:pt x="193363" y="471526"/>
                </a:cubicBezTo>
                <a:close/>
                <a:moveTo>
                  <a:pt x="1395847" y="471459"/>
                </a:moveTo>
                <a:cubicBezTo>
                  <a:pt x="1403434" y="471459"/>
                  <a:pt x="1410282" y="472936"/>
                  <a:pt x="1416392" y="475890"/>
                </a:cubicBezTo>
                <a:cubicBezTo>
                  <a:pt x="1422502" y="478844"/>
                  <a:pt x="1427336" y="483209"/>
                  <a:pt x="1430894" y="489117"/>
                </a:cubicBezTo>
                <a:cubicBezTo>
                  <a:pt x="1434453" y="495025"/>
                  <a:pt x="1436265" y="502478"/>
                  <a:pt x="1436265" y="511475"/>
                </a:cubicBezTo>
                <a:lnTo>
                  <a:pt x="1436265" y="581099"/>
                </a:lnTo>
                <a:lnTo>
                  <a:pt x="1413303" y="581099"/>
                </a:lnTo>
                <a:lnTo>
                  <a:pt x="1413303" y="518591"/>
                </a:lnTo>
                <a:cubicBezTo>
                  <a:pt x="1413303" y="507983"/>
                  <a:pt x="1411088" y="500665"/>
                  <a:pt x="1406724" y="496569"/>
                </a:cubicBezTo>
                <a:cubicBezTo>
                  <a:pt x="1402359" y="492474"/>
                  <a:pt x="1396854" y="490460"/>
                  <a:pt x="1390274" y="490460"/>
                </a:cubicBezTo>
                <a:cubicBezTo>
                  <a:pt x="1385507" y="490460"/>
                  <a:pt x="1380942" y="491601"/>
                  <a:pt x="1376510" y="493817"/>
                </a:cubicBezTo>
                <a:cubicBezTo>
                  <a:pt x="1372079" y="496032"/>
                  <a:pt x="1368386" y="499591"/>
                  <a:pt x="1365432" y="504425"/>
                </a:cubicBezTo>
                <a:cubicBezTo>
                  <a:pt x="1362478" y="509259"/>
                  <a:pt x="1361001" y="515772"/>
                  <a:pt x="1361001" y="523963"/>
                </a:cubicBezTo>
                <a:lnTo>
                  <a:pt x="1361001" y="581099"/>
                </a:lnTo>
                <a:lnTo>
                  <a:pt x="1338039" y="581099"/>
                </a:lnTo>
                <a:lnTo>
                  <a:pt x="1338039" y="473675"/>
                </a:lnTo>
                <a:lnTo>
                  <a:pt x="1358450" y="473675"/>
                </a:lnTo>
                <a:lnTo>
                  <a:pt x="1359457" y="492474"/>
                </a:lnTo>
                <a:cubicBezTo>
                  <a:pt x="1361135" y="488983"/>
                  <a:pt x="1363217" y="485827"/>
                  <a:pt x="1365634" y="483209"/>
                </a:cubicBezTo>
                <a:cubicBezTo>
                  <a:pt x="1369461" y="479113"/>
                  <a:pt x="1373959" y="476159"/>
                  <a:pt x="1379196" y="474279"/>
                </a:cubicBezTo>
                <a:cubicBezTo>
                  <a:pt x="1384433" y="472399"/>
                  <a:pt x="1389939" y="471459"/>
                  <a:pt x="1395847" y="471459"/>
                </a:cubicBezTo>
                <a:close/>
                <a:moveTo>
                  <a:pt x="78285" y="439299"/>
                </a:moveTo>
                <a:lnTo>
                  <a:pt x="101516" y="439299"/>
                </a:lnTo>
                <a:lnTo>
                  <a:pt x="101516" y="530811"/>
                </a:lnTo>
                <a:cubicBezTo>
                  <a:pt x="101516" y="547261"/>
                  <a:pt x="96950" y="560084"/>
                  <a:pt x="87886" y="569350"/>
                </a:cubicBezTo>
                <a:cubicBezTo>
                  <a:pt x="78755" y="578548"/>
                  <a:pt x="66133" y="583181"/>
                  <a:pt x="49952" y="583181"/>
                </a:cubicBezTo>
                <a:cubicBezTo>
                  <a:pt x="38404" y="583181"/>
                  <a:pt x="28937" y="581032"/>
                  <a:pt x="21619" y="576735"/>
                </a:cubicBezTo>
                <a:cubicBezTo>
                  <a:pt x="14300" y="572438"/>
                  <a:pt x="9265" y="566396"/>
                  <a:pt x="6378" y="558607"/>
                </a:cubicBezTo>
                <a:cubicBezTo>
                  <a:pt x="3558" y="550819"/>
                  <a:pt x="3021" y="541755"/>
                  <a:pt x="4901" y="531416"/>
                </a:cubicBezTo>
                <a:lnTo>
                  <a:pt x="27057" y="527320"/>
                </a:lnTo>
                <a:cubicBezTo>
                  <a:pt x="25378" y="539674"/>
                  <a:pt x="26318" y="548738"/>
                  <a:pt x="29877" y="554512"/>
                </a:cubicBezTo>
                <a:cubicBezTo>
                  <a:pt x="33502" y="560353"/>
                  <a:pt x="40216" y="563240"/>
                  <a:pt x="50086" y="563240"/>
                </a:cubicBezTo>
                <a:cubicBezTo>
                  <a:pt x="60829" y="563240"/>
                  <a:pt x="68214" y="560152"/>
                  <a:pt x="72310" y="553908"/>
                </a:cubicBezTo>
                <a:cubicBezTo>
                  <a:pt x="76405" y="547663"/>
                  <a:pt x="78419" y="538532"/>
                  <a:pt x="78419" y="526514"/>
                </a:cubicBezTo>
                <a:lnTo>
                  <a:pt x="78285" y="526514"/>
                </a:lnTo>
                <a:close/>
                <a:moveTo>
                  <a:pt x="215721" y="430705"/>
                </a:moveTo>
                <a:cubicBezTo>
                  <a:pt x="220018" y="430705"/>
                  <a:pt x="223442" y="431914"/>
                  <a:pt x="225927" y="434331"/>
                </a:cubicBezTo>
                <a:cubicBezTo>
                  <a:pt x="228411" y="436748"/>
                  <a:pt x="229686" y="440172"/>
                  <a:pt x="229686" y="444200"/>
                </a:cubicBezTo>
                <a:cubicBezTo>
                  <a:pt x="229686" y="448229"/>
                  <a:pt x="228411" y="451518"/>
                  <a:pt x="225927" y="454003"/>
                </a:cubicBezTo>
                <a:cubicBezTo>
                  <a:pt x="223442" y="456487"/>
                  <a:pt x="220018" y="457763"/>
                  <a:pt x="215721" y="457763"/>
                </a:cubicBezTo>
                <a:cubicBezTo>
                  <a:pt x="211424" y="457763"/>
                  <a:pt x="208000" y="456487"/>
                  <a:pt x="205517" y="454003"/>
                </a:cubicBezTo>
                <a:cubicBezTo>
                  <a:pt x="203032" y="451451"/>
                  <a:pt x="201756" y="448363"/>
                  <a:pt x="201756" y="444200"/>
                </a:cubicBezTo>
                <a:cubicBezTo>
                  <a:pt x="201756" y="440038"/>
                  <a:pt x="203032" y="436748"/>
                  <a:pt x="205517" y="434331"/>
                </a:cubicBezTo>
                <a:cubicBezTo>
                  <a:pt x="208000" y="431914"/>
                  <a:pt x="211424" y="430705"/>
                  <a:pt x="215721" y="430705"/>
                </a:cubicBezTo>
                <a:close/>
                <a:moveTo>
                  <a:pt x="172281" y="430705"/>
                </a:moveTo>
                <a:cubicBezTo>
                  <a:pt x="176578" y="430705"/>
                  <a:pt x="180002" y="431914"/>
                  <a:pt x="182487" y="434331"/>
                </a:cubicBezTo>
                <a:cubicBezTo>
                  <a:pt x="184971" y="436748"/>
                  <a:pt x="186246" y="440172"/>
                  <a:pt x="186246" y="444200"/>
                </a:cubicBezTo>
                <a:cubicBezTo>
                  <a:pt x="186246" y="448229"/>
                  <a:pt x="184971" y="451518"/>
                  <a:pt x="182487" y="454003"/>
                </a:cubicBezTo>
                <a:cubicBezTo>
                  <a:pt x="180002" y="456487"/>
                  <a:pt x="176377" y="457763"/>
                  <a:pt x="172281" y="457763"/>
                </a:cubicBezTo>
                <a:cubicBezTo>
                  <a:pt x="168186" y="457763"/>
                  <a:pt x="164761" y="456487"/>
                  <a:pt x="162210" y="454003"/>
                </a:cubicBezTo>
                <a:cubicBezTo>
                  <a:pt x="159592" y="451451"/>
                  <a:pt x="158316" y="448363"/>
                  <a:pt x="158316" y="444200"/>
                </a:cubicBezTo>
                <a:cubicBezTo>
                  <a:pt x="158316" y="440038"/>
                  <a:pt x="159659" y="436748"/>
                  <a:pt x="162210" y="434331"/>
                </a:cubicBezTo>
                <a:cubicBezTo>
                  <a:pt x="164761" y="431914"/>
                  <a:pt x="167984" y="430705"/>
                  <a:pt x="172281" y="430705"/>
                </a:cubicBezTo>
                <a:close/>
                <a:moveTo>
                  <a:pt x="1642251" y="427012"/>
                </a:moveTo>
                <a:cubicBezTo>
                  <a:pt x="1647085" y="427012"/>
                  <a:pt x="1650912" y="428221"/>
                  <a:pt x="1653531" y="430638"/>
                </a:cubicBezTo>
                <a:cubicBezTo>
                  <a:pt x="1656149" y="433122"/>
                  <a:pt x="1657492" y="436613"/>
                  <a:pt x="1657492" y="441179"/>
                </a:cubicBezTo>
                <a:cubicBezTo>
                  <a:pt x="1657492" y="445744"/>
                  <a:pt x="1656216" y="449303"/>
                  <a:pt x="1653531" y="451787"/>
                </a:cubicBezTo>
                <a:cubicBezTo>
                  <a:pt x="1650912" y="454271"/>
                  <a:pt x="1647287" y="455547"/>
                  <a:pt x="1642251" y="455547"/>
                </a:cubicBezTo>
                <a:cubicBezTo>
                  <a:pt x="1637216" y="455547"/>
                  <a:pt x="1633389" y="454271"/>
                  <a:pt x="1630770" y="451787"/>
                </a:cubicBezTo>
                <a:cubicBezTo>
                  <a:pt x="1628152" y="449303"/>
                  <a:pt x="1626809" y="445744"/>
                  <a:pt x="1626809" y="441179"/>
                </a:cubicBezTo>
                <a:cubicBezTo>
                  <a:pt x="1626809" y="436613"/>
                  <a:pt x="1628085" y="433055"/>
                  <a:pt x="1630770" y="430638"/>
                </a:cubicBezTo>
                <a:cubicBezTo>
                  <a:pt x="1633389" y="428221"/>
                  <a:pt x="1637216" y="427012"/>
                  <a:pt x="1642251" y="427012"/>
                </a:cubicBezTo>
                <a:close/>
                <a:moveTo>
                  <a:pt x="541419" y="427012"/>
                </a:moveTo>
                <a:cubicBezTo>
                  <a:pt x="546321" y="427012"/>
                  <a:pt x="550080" y="428221"/>
                  <a:pt x="552699" y="430638"/>
                </a:cubicBezTo>
                <a:cubicBezTo>
                  <a:pt x="555317" y="433122"/>
                  <a:pt x="556660" y="436613"/>
                  <a:pt x="556660" y="441179"/>
                </a:cubicBezTo>
                <a:cubicBezTo>
                  <a:pt x="556660" y="445744"/>
                  <a:pt x="555317" y="449303"/>
                  <a:pt x="552699" y="451787"/>
                </a:cubicBezTo>
                <a:cubicBezTo>
                  <a:pt x="550080" y="454271"/>
                  <a:pt x="546455" y="455547"/>
                  <a:pt x="541419" y="455547"/>
                </a:cubicBezTo>
                <a:cubicBezTo>
                  <a:pt x="536384" y="455547"/>
                  <a:pt x="532557" y="454271"/>
                  <a:pt x="529938" y="451787"/>
                </a:cubicBezTo>
                <a:cubicBezTo>
                  <a:pt x="527320" y="449303"/>
                  <a:pt x="525977" y="445744"/>
                  <a:pt x="525977" y="441179"/>
                </a:cubicBezTo>
                <a:cubicBezTo>
                  <a:pt x="525977" y="436613"/>
                  <a:pt x="527253" y="433055"/>
                  <a:pt x="529938" y="430638"/>
                </a:cubicBezTo>
                <a:cubicBezTo>
                  <a:pt x="532557" y="428221"/>
                  <a:pt x="536384" y="427012"/>
                  <a:pt x="541419" y="427012"/>
                </a:cubicBezTo>
                <a:close/>
                <a:moveTo>
                  <a:pt x="1488232" y="425333"/>
                </a:moveTo>
                <a:lnTo>
                  <a:pt x="1511194" y="425333"/>
                </a:lnTo>
                <a:lnTo>
                  <a:pt x="1511194" y="526245"/>
                </a:lnTo>
                <a:lnTo>
                  <a:pt x="1562355" y="473674"/>
                </a:lnTo>
                <a:lnTo>
                  <a:pt x="1589614" y="473674"/>
                </a:lnTo>
                <a:lnTo>
                  <a:pt x="1548524" y="515704"/>
                </a:lnTo>
                <a:lnTo>
                  <a:pt x="1592232" y="581099"/>
                </a:lnTo>
                <a:lnTo>
                  <a:pt x="1565578" y="581099"/>
                </a:lnTo>
                <a:lnTo>
                  <a:pt x="1532410" y="530609"/>
                </a:lnTo>
                <a:lnTo>
                  <a:pt x="1511194" y="552631"/>
                </a:lnTo>
                <a:lnTo>
                  <a:pt x="1511194" y="581099"/>
                </a:lnTo>
                <a:lnTo>
                  <a:pt x="1488232" y="581099"/>
                </a:lnTo>
                <a:close/>
                <a:moveTo>
                  <a:pt x="605874" y="425333"/>
                </a:moveTo>
                <a:lnTo>
                  <a:pt x="628836" y="425333"/>
                </a:lnTo>
                <a:lnTo>
                  <a:pt x="628836" y="526245"/>
                </a:lnTo>
                <a:lnTo>
                  <a:pt x="679997" y="473674"/>
                </a:lnTo>
                <a:lnTo>
                  <a:pt x="707256" y="473674"/>
                </a:lnTo>
                <a:lnTo>
                  <a:pt x="666099" y="515704"/>
                </a:lnTo>
                <a:lnTo>
                  <a:pt x="709807" y="581099"/>
                </a:lnTo>
                <a:lnTo>
                  <a:pt x="683220" y="581099"/>
                </a:lnTo>
                <a:lnTo>
                  <a:pt x="650052" y="530609"/>
                </a:lnTo>
                <a:lnTo>
                  <a:pt x="628836" y="552631"/>
                </a:lnTo>
                <a:lnTo>
                  <a:pt x="628836" y="581099"/>
                </a:lnTo>
                <a:lnTo>
                  <a:pt x="605874" y="581099"/>
                </a:lnTo>
                <a:close/>
                <a:moveTo>
                  <a:pt x="451317" y="85402"/>
                </a:moveTo>
                <a:cubicBezTo>
                  <a:pt x="440238" y="85402"/>
                  <a:pt x="431242" y="88222"/>
                  <a:pt x="424259" y="93929"/>
                </a:cubicBezTo>
                <a:cubicBezTo>
                  <a:pt x="417209" y="99636"/>
                  <a:pt x="412039" y="108364"/>
                  <a:pt x="408615" y="120047"/>
                </a:cubicBezTo>
                <a:cubicBezTo>
                  <a:pt x="405258" y="131729"/>
                  <a:pt x="403513" y="147373"/>
                  <a:pt x="403513" y="165904"/>
                </a:cubicBezTo>
                <a:cubicBezTo>
                  <a:pt x="403513" y="184434"/>
                  <a:pt x="405191" y="199608"/>
                  <a:pt x="408615" y="211492"/>
                </a:cubicBezTo>
                <a:cubicBezTo>
                  <a:pt x="412039" y="223376"/>
                  <a:pt x="417276" y="232104"/>
                  <a:pt x="424259" y="237811"/>
                </a:cubicBezTo>
                <a:cubicBezTo>
                  <a:pt x="431242" y="243518"/>
                  <a:pt x="440306" y="246338"/>
                  <a:pt x="451317" y="246338"/>
                </a:cubicBezTo>
                <a:cubicBezTo>
                  <a:pt x="462328" y="246338"/>
                  <a:pt x="471391" y="243518"/>
                  <a:pt x="478374" y="237811"/>
                </a:cubicBezTo>
                <a:cubicBezTo>
                  <a:pt x="485357" y="232171"/>
                  <a:pt x="490526" y="223376"/>
                  <a:pt x="493749" y="211492"/>
                </a:cubicBezTo>
                <a:cubicBezTo>
                  <a:pt x="497039" y="199675"/>
                  <a:pt x="498650" y="184770"/>
                  <a:pt x="498650" y="165904"/>
                </a:cubicBezTo>
                <a:cubicBezTo>
                  <a:pt x="498650" y="147037"/>
                  <a:pt x="496972" y="131729"/>
                  <a:pt x="493749" y="120047"/>
                </a:cubicBezTo>
                <a:cubicBezTo>
                  <a:pt x="490459" y="108297"/>
                  <a:pt x="485357" y="99636"/>
                  <a:pt x="478374" y="93929"/>
                </a:cubicBezTo>
                <a:cubicBezTo>
                  <a:pt x="471391" y="88222"/>
                  <a:pt x="462395" y="85402"/>
                  <a:pt x="451317" y="85402"/>
                </a:cubicBezTo>
                <a:close/>
                <a:moveTo>
                  <a:pt x="1515894" y="82918"/>
                </a:moveTo>
                <a:lnTo>
                  <a:pt x="1489038" y="194640"/>
                </a:lnTo>
                <a:lnTo>
                  <a:pt x="1542213" y="194640"/>
                </a:lnTo>
                <a:close/>
                <a:moveTo>
                  <a:pt x="1448082" y="4901"/>
                </a:moveTo>
                <a:lnTo>
                  <a:pt x="1584713" y="4901"/>
                </a:lnTo>
                <a:lnTo>
                  <a:pt x="1689586" y="326906"/>
                </a:lnTo>
                <a:lnTo>
                  <a:pt x="1573433" y="326906"/>
                </a:lnTo>
                <a:lnTo>
                  <a:pt x="1558797" y="265405"/>
                </a:lnTo>
                <a:lnTo>
                  <a:pt x="1471984" y="265405"/>
                </a:lnTo>
                <a:lnTo>
                  <a:pt x="1456878" y="326906"/>
                </a:lnTo>
                <a:lnTo>
                  <a:pt x="1343679" y="326906"/>
                </a:lnTo>
                <a:close/>
                <a:moveTo>
                  <a:pt x="1205638" y="4901"/>
                </a:moveTo>
                <a:lnTo>
                  <a:pt x="1319307" y="4901"/>
                </a:lnTo>
                <a:lnTo>
                  <a:pt x="1319307" y="194237"/>
                </a:lnTo>
                <a:cubicBezTo>
                  <a:pt x="1319307" y="237811"/>
                  <a:pt x="1306349" y="271650"/>
                  <a:pt x="1280298" y="295686"/>
                </a:cubicBezTo>
                <a:cubicBezTo>
                  <a:pt x="1254248" y="319789"/>
                  <a:pt x="1216717" y="331807"/>
                  <a:pt x="1167570" y="331807"/>
                </a:cubicBezTo>
                <a:cubicBezTo>
                  <a:pt x="1131448" y="331807"/>
                  <a:pt x="1102578" y="325496"/>
                  <a:pt x="1080959" y="312807"/>
                </a:cubicBezTo>
                <a:cubicBezTo>
                  <a:pt x="1059340" y="300117"/>
                  <a:pt x="1044569" y="282661"/>
                  <a:pt x="1036579" y="260571"/>
                </a:cubicBezTo>
                <a:cubicBezTo>
                  <a:pt x="1028589" y="238482"/>
                  <a:pt x="1026709" y="213439"/>
                  <a:pt x="1030939" y="185441"/>
                </a:cubicBezTo>
                <a:lnTo>
                  <a:pt x="1143668" y="166441"/>
                </a:lnTo>
                <a:cubicBezTo>
                  <a:pt x="1139438" y="196989"/>
                  <a:pt x="1139975" y="217937"/>
                  <a:pt x="1145346" y="229351"/>
                </a:cubicBezTo>
                <a:cubicBezTo>
                  <a:pt x="1150718" y="240698"/>
                  <a:pt x="1160050" y="246405"/>
                  <a:pt x="1173411" y="246405"/>
                </a:cubicBezTo>
                <a:cubicBezTo>
                  <a:pt x="1184422" y="246405"/>
                  <a:pt x="1192546" y="241705"/>
                  <a:pt x="1197783" y="232238"/>
                </a:cubicBezTo>
                <a:cubicBezTo>
                  <a:pt x="1202953" y="222838"/>
                  <a:pt x="1205571" y="207396"/>
                  <a:pt x="1205571" y="185911"/>
                </a:cubicBezTo>
                <a:lnTo>
                  <a:pt x="1205638" y="185911"/>
                </a:lnTo>
                <a:close/>
                <a:moveTo>
                  <a:pt x="665494" y="4901"/>
                </a:moveTo>
                <a:lnTo>
                  <a:pt x="779163" y="4901"/>
                </a:lnTo>
                <a:lnTo>
                  <a:pt x="779163" y="123471"/>
                </a:lnTo>
                <a:lnTo>
                  <a:pt x="867452" y="123471"/>
                </a:lnTo>
                <a:lnTo>
                  <a:pt x="867452" y="4901"/>
                </a:lnTo>
                <a:lnTo>
                  <a:pt x="981188" y="4901"/>
                </a:lnTo>
                <a:lnTo>
                  <a:pt x="981188" y="326906"/>
                </a:lnTo>
                <a:lnTo>
                  <a:pt x="867452" y="326906"/>
                </a:lnTo>
                <a:lnTo>
                  <a:pt x="867452" y="206859"/>
                </a:lnTo>
                <a:lnTo>
                  <a:pt x="779163" y="206859"/>
                </a:lnTo>
                <a:lnTo>
                  <a:pt x="779163" y="326906"/>
                </a:lnTo>
                <a:lnTo>
                  <a:pt x="665494" y="326906"/>
                </a:lnTo>
                <a:close/>
                <a:moveTo>
                  <a:pt x="0" y="4901"/>
                </a:moveTo>
                <a:lnTo>
                  <a:pt x="113669" y="4901"/>
                </a:lnTo>
                <a:lnTo>
                  <a:pt x="113669" y="243451"/>
                </a:lnTo>
                <a:lnTo>
                  <a:pt x="259564" y="243451"/>
                </a:lnTo>
                <a:lnTo>
                  <a:pt x="259564" y="326906"/>
                </a:lnTo>
                <a:lnTo>
                  <a:pt x="0" y="326906"/>
                </a:lnTo>
                <a:close/>
                <a:moveTo>
                  <a:pt x="451317" y="0"/>
                </a:moveTo>
                <a:cubicBezTo>
                  <a:pt x="485491" y="0"/>
                  <a:pt x="514764" y="6513"/>
                  <a:pt x="539136" y="19538"/>
                </a:cubicBezTo>
                <a:cubicBezTo>
                  <a:pt x="563575" y="32563"/>
                  <a:pt x="582240" y="51429"/>
                  <a:pt x="595265" y="76137"/>
                </a:cubicBezTo>
                <a:cubicBezTo>
                  <a:pt x="608291" y="100845"/>
                  <a:pt x="614803" y="130789"/>
                  <a:pt x="614803" y="165904"/>
                </a:cubicBezTo>
                <a:cubicBezTo>
                  <a:pt x="614803" y="201018"/>
                  <a:pt x="608291" y="230963"/>
                  <a:pt x="595265" y="255670"/>
                </a:cubicBezTo>
                <a:cubicBezTo>
                  <a:pt x="582240" y="280378"/>
                  <a:pt x="563508" y="299244"/>
                  <a:pt x="539136" y="312270"/>
                </a:cubicBezTo>
                <a:cubicBezTo>
                  <a:pt x="514764" y="325295"/>
                  <a:pt x="485088" y="331807"/>
                  <a:pt x="451317" y="331807"/>
                </a:cubicBezTo>
                <a:cubicBezTo>
                  <a:pt x="417545" y="331807"/>
                  <a:pt x="388339" y="325295"/>
                  <a:pt x="363766" y="312270"/>
                </a:cubicBezTo>
                <a:cubicBezTo>
                  <a:pt x="339192" y="299244"/>
                  <a:pt x="320326" y="280378"/>
                  <a:pt x="307166" y="255670"/>
                </a:cubicBezTo>
                <a:cubicBezTo>
                  <a:pt x="294007" y="230963"/>
                  <a:pt x="287427" y="201018"/>
                  <a:pt x="287427" y="165904"/>
                </a:cubicBezTo>
                <a:cubicBezTo>
                  <a:pt x="287427" y="130789"/>
                  <a:pt x="294007" y="100845"/>
                  <a:pt x="307166" y="76137"/>
                </a:cubicBezTo>
                <a:cubicBezTo>
                  <a:pt x="320326" y="51429"/>
                  <a:pt x="339192" y="32563"/>
                  <a:pt x="363766" y="19538"/>
                </a:cubicBezTo>
                <a:cubicBezTo>
                  <a:pt x="388272" y="6513"/>
                  <a:pt x="417142" y="0"/>
                  <a:pt x="451317" y="0"/>
                </a:cubicBezTo>
                <a:close/>
              </a:path>
            </a:pathLst>
          </a:custGeom>
          <a:solidFill>
            <a:schemeClr val="tx1"/>
          </a:solidFill>
          <a:ln w="669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7750002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7DE4AA2-0CCE-C905-B146-E5D55D159C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C51CD87-452C-F26D-DF31-EDB898504A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B072CF89-0623-760E-B32B-569582F4B0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1F567BB2-088B-4D0D-21E7-D4741E7E93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1CD53100-2986-B809-1945-78D2B79B67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DE0BBF04-A652-167F-9ED5-48F0F8B9FD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65CCD-3859-411D-91FB-3A26B75B2A53}" type="datetime1">
              <a:rPr lang="en-GB" smtClean="0"/>
              <a:t>16/09/2026</a:t>
            </a:fld>
            <a:endParaRPr lang="en-GB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57DA4F6A-6349-19F5-22FF-E68A60479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08F041ED-1C75-68C4-E5FC-D755EAB0D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0B45A-2FC5-4F66-84B7-B6ADD88502F9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Vapaamuotoinen: Muoto 9">
            <a:extLst>
              <a:ext uri="{FF2B5EF4-FFF2-40B4-BE49-F238E27FC236}">
                <a16:creationId xmlns:a16="http://schemas.microsoft.com/office/drawing/2014/main" id="{41BE4FD4-F5E7-7B70-5B5C-4ECBC2540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81642" y="5998542"/>
            <a:ext cx="1689586" cy="626150"/>
          </a:xfrm>
          <a:custGeom>
            <a:avLst/>
            <a:gdLst>
              <a:gd name="connsiteX0" fmla="*/ 808705 w 1689586"/>
              <a:gd name="connsiteY0" fmla="*/ 532221 h 626150"/>
              <a:gd name="connsiteX1" fmla="*/ 781647 w 1689586"/>
              <a:gd name="connsiteY1" fmla="*/ 537793 h 626150"/>
              <a:gd name="connsiteX2" fmla="*/ 768085 w 1689586"/>
              <a:gd name="connsiteY2" fmla="*/ 542762 h 626150"/>
              <a:gd name="connsiteX3" fmla="*/ 763587 w 1689586"/>
              <a:gd name="connsiteY3" fmla="*/ 552229 h 626150"/>
              <a:gd name="connsiteX4" fmla="*/ 768219 w 1689586"/>
              <a:gd name="connsiteY4" fmla="*/ 561763 h 626150"/>
              <a:gd name="connsiteX5" fmla="*/ 780573 w 1689586"/>
              <a:gd name="connsiteY5" fmla="*/ 565321 h 626150"/>
              <a:gd name="connsiteX6" fmla="*/ 790980 w 1689586"/>
              <a:gd name="connsiteY6" fmla="*/ 564045 h 626150"/>
              <a:gd name="connsiteX7" fmla="*/ 800111 w 1689586"/>
              <a:gd name="connsiteY7" fmla="*/ 559883 h 626150"/>
              <a:gd name="connsiteX8" fmla="*/ 806422 w 1689586"/>
              <a:gd name="connsiteY8" fmla="*/ 552363 h 626150"/>
              <a:gd name="connsiteX9" fmla="*/ 806422 w 1689586"/>
              <a:gd name="connsiteY9" fmla="*/ 552296 h 626150"/>
              <a:gd name="connsiteX10" fmla="*/ 808705 w 1689586"/>
              <a:gd name="connsiteY10" fmla="*/ 541218 h 626150"/>
              <a:gd name="connsiteX11" fmla="*/ 214647 w 1689586"/>
              <a:gd name="connsiteY11" fmla="*/ 532221 h 626150"/>
              <a:gd name="connsiteX12" fmla="*/ 187589 w 1689586"/>
              <a:gd name="connsiteY12" fmla="*/ 537793 h 626150"/>
              <a:gd name="connsiteX13" fmla="*/ 174027 w 1689586"/>
              <a:gd name="connsiteY13" fmla="*/ 542762 h 626150"/>
              <a:gd name="connsiteX14" fmla="*/ 169529 w 1689586"/>
              <a:gd name="connsiteY14" fmla="*/ 552229 h 626150"/>
              <a:gd name="connsiteX15" fmla="*/ 174161 w 1689586"/>
              <a:gd name="connsiteY15" fmla="*/ 561763 h 626150"/>
              <a:gd name="connsiteX16" fmla="*/ 186515 w 1689586"/>
              <a:gd name="connsiteY16" fmla="*/ 565321 h 626150"/>
              <a:gd name="connsiteX17" fmla="*/ 196923 w 1689586"/>
              <a:gd name="connsiteY17" fmla="*/ 564045 h 626150"/>
              <a:gd name="connsiteX18" fmla="*/ 206053 w 1689586"/>
              <a:gd name="connsiteY18" fmla="*/ 559883 h 626150"/>
              <a:gd name="connsiteX19" fmla="*/ 212364 w 1689586"/>
              <a:gd name="connsiteY19" fmla="*/ 552363 h 626150"/>
              <a:gd name="connsiteX20" fmla="*/ 212364 w 1689586"/>
              <a:gd name="connsiteY20" fmla="*/ 552296 h 626150"/>
              <a:gd name="connsiteX21" fmla="*/ 214647 w 1689586"/>
              <a:gd name="connsiteY21" fmla="*/ 541218 h 626150"/>
              <a:gd name="connsiteX22" fmla="*/ 1089217 w 1689586"/>
              <a:gd name="connsiteY22" fmla="*/ 489990 h 626150"/>
              <a:gd name="connsiteX23" fmla="*/ 1073439 w 1689586"/>
              <a:gd name="connsiteY23" fmla="*/ 494622 h 626150"/>
              <a:gd name="connsiteX24" fmla="*/ 1062898 w 1689586"/>
              <a:gd name="connsiteY24" fmla="*/ 507513 h 626150"/>
              <a:gd name="connsiteX25" fmla="*/ 1059138 w 1689586"/>
              <a:gd name="connsiteY25" fmla="*/ 527387 h 626150"/>
              <a:gd name="connsiteX26" fmla="*/ 1062763 w 1689586"/>
              <a:gd name="connsiteY26" fmla="*/ 547126 h 626150"/>
              <a:gd name="connsiteX27" fmla="*/ 1073103 w 1689586"/>
              <a:gd name="connsiteY27" fmla="*/ 560017 h 626150"/>
              <a:gd name="connsiteX28" fmla="*/ 1088814 w 1689586"/>
              <a:gd name="connsiteY28" fmla="*/ 564515 h 626150"/>
              <a:gd name="connsiteX29" fmla="*/ 1110634 w 1689586"/>
              <a:gd name="connsiteY29" fmla="*/ 554646 h 626150"/>
              <a:gd name="connsiteX30" fmla="*/ 1110567 w 1689586"/>
              <a:gd name="connsiteY30" fmla="*/ 554646 h 626150"/>
              <a:gd name="connsiteX31" fmla="*/ 1118423 w 1689586"/>
              <a:gd name="connsiteY31" fmla="*/ 527387 h 626150"/>
              <a:gd name="connsiteX32" fmla="*/ 1110702 w 1689586"/>
              <a:gd name="connsiteY32" fmla="*/ 499993 h 626150"/>
              <a:gd name="connsiteX33" fmla="*/ 1089217 w 1689586"/>
              <a:gd name="connsiteY33" fmla="*/ 489990 h 626150"/>
              <a:gd name="connsiteX34" fmla="*/ 1630636 w 1689586"/>
              <a:gd name="connsiteY34" fmla="*/ 473674 h 626150"/>
              <a:gd name="connsiteX35" fmla="*/ 1653598 w 1689586"/>
              <a:gd name="connsiteY35" fmla="*/ 473674 h 626150"/>
              <a:gd name="connsiteX36" fmla="*/ 1653598 w 1689586"/>
              <a:gd name="connsiteY36" fmla="*/ 581099 h 626150"/>
              <a:gd name="connsiteX37" fmla="*/ 1630636 w 1689586"/>
              <a:gd name="connsiteY37" fmla="*/ 581099 h 626150"/>
              <a:gd name="connsiteX38" fmla="*/ 529804 w 1689586"/>
              <a:gd name="connsiteY38" fmla="*/ 473674 h 626150"/>
              <a:gd name="connsiteX39" fmla="*/ 552766 w 1689586"/>
              <a:gd name="connsiteY39" fmla="*/ 473674 h 626150"/>
              <a:gd name="connsiteX40" fmla="*/ 552766 w 1689586"/>
              <a:gd name="connsiteY40" fmla="*/ 581099 h 626150"/>
              <a:gd name="connsiteX41" fmla="*/ 529804 w 1689586"/>
              <a:gd name="connsiteY41" fmla="*/ 581099 h 626150"/>
              <a:gd name="connsiteX42" fmla="*/ 382162 w 1689586"/>
              <a:gd name="connsiteY42" fmla="*/ 473674 h 626150"/>
              <a:gd name="connsiteX43" fmla="*/ 407340 w 1689586"/>
              <a:gd name="connsiteY43" fmla="*/ 473674 h 626150"/>
              <a:gd name="connsiteX44" fmla="*/ 437821 w 1689586"/>
              <a:gd name="connsiteY44" fmla="*/ 561091 h 626150"/>
              <a:gd name="connsiteX45" fmla="*/ 468974 w 1689586"/>
              <a:gd name="connsiteY45" fmla="*/ 473674 h 626150"/>
              <a:gd name="connsiteX46" fmla="*/ 493078 w 1689586"/>
              <a:gd name="connsiteY46" fmla="*/ 473674 h 626150"/>
              <a:gd name="connsiteX47" fmla="*/ 450309 w 1689586"/>
              <a:gd name="connsiteY47" fmla="*/ 581099 h 626150"/>
              <a:gd name="connsiteX48" fmla="*/ 425132 w 1689586"/>
              <a:gd name="connsiteY48" fmla="*/ 581099 h 626150"/>
              <a:gd name="connsiteX49" fmla="*/ 1187242 w 1689586"/>
              <a:gd name="connsiteY49" fmla="*/ 473607 h 626150"/>
              <a:gd name="connsiteX50" fmla="*/ 1210204 w 1689586"/>
              <a:gd name="connsiteY50" fmla="*/ 473607 h 626150"/>
              <a:gd name="connsiteX51" fmla="*/ 1210204 w 1689586"/>
              <a:gd name="connsiteY51" fmla="*/ 538733 h 626150"/>
              <a:gd name="connsiteX52" fmla="*/ 1216448 w 1689586"/>
              <a:gd name="connsiteY52" fmla="*/ 558808 h 626150"/>
              <a:gd name="connsiteX53" fmla="*/ 1233837 w 1689586"/>
              <a:gd name="connsiteY53" fmla="*/ 564314 h 626150"/>
              <a:gd name="connsiteX54" fmla="*/ 1244244 w 1689586"/>
              <a:gd name="connsiteY54" fmla="*/ 562501 h 626150"/>
              <a:gd name="connsiteX55" fmla="*/ 1253375 w 1689586"/>
              <a:gd name="connsiteY55" fmla="*/ 556727 h 626150"/>
              <a:gd name="connsiteX56" fmla="*/ 1259686 w 1689586"/>
              <a:gd name="connsiteY56" fmla="*/ 546521 h 626150"/>
              <a:gd name="connsiteX57" fmla="*/ 1261969 w 1689586"/>
              <a:gd name="connsiteY57" fmla="*/ 531885 h 626150"/>
              <a:gd name="connsiteX58" fmla="*/ 1262103 w 1689586"/>
              <a:gd name="connsiteY58" fmla="*/ 531885 h 626150"/>
              <a:gd name="connsiteX59" fmla="*/ 1262103 w 1689586"/>
              <a:gd name="connsiteY59" fmla="*/ 473674 h 626150"/>
              <a:gd name="connsiteX60" fmla="*/ 1285065 w 1689586"/>
              <a:gd name="connsiteY60" fmla="*/ 473674 h 626150"/>
              <a:gd name="connsiteX61" fmla="*/ 1285065 w 1689586"/>
              <a:gd name="connsiteY61" fmla="*/ 581099 h 626150"/>
              <a:gd name="connsiteX62" fmla="*/ 1264856 w 1689586"/>
              <a:gd name="connsiteY62" fmla="*/ 581099 h 626150"/>
              <a:gd name="connsiteX63" fmla="*/ 1263782 w 1689586"/>
              <a:gd name="connsiteY63" fmla="*/ 563709 h 626150"/>
              <a:gd name="connsiteX64" fmla="*/ 1248743 w 1689586"/>
              <a:gd name="connsiteY64" fmla="*/ 578547 h 626150"/>
              <a:gd name="connsiteX65" fmla="*/ 1226385 w 1689586"/>
              <a:gd name="connsiteY65" fmla="*/ 583247 h 626150"/>
              <a:gd name="connsiteX66" fmla="*/ 1206914 w 1689586"/>
              <a:gd name="connsiteY66" fmla="*/ 579353 h 626150"/>
              <a:gd name="connsiteX67" fmla="*/ 1192613 w 1689586"/>
              <a:gd name="connsiteY67" fmla="*/ 566865 h 626150"/>
              <a:gd name="connsiteX68" fmla="*/ 1187242 w 1689586"/>
              <a:gd name="connsiteY68" fmla="*/ 544507 h 626150"/>
              <a:gd name="connsiteX69" fmla="*/ 885379 w 1689586"/>
              <a:gd name="connsiteY69" fmla="*/ 473607 h 626150"/>
              <a:gd name="connsiteX70" fmla="*/ 908341 w 1689586"/>
              <a:gd name="connsiteY70" fmla="*/ 473607 h 626150"/>
              <a:gd name="connsiteX71" fmla="*/ 908341 w 1689586"/>
              <a:gd name="connsiteY71" fmla="*/ 538733 h 626150"/>
              <a:gd name="connsiteX72" fmla="*/ 914585 w 1689586"/>
              <a:gd name="connsiteY72" fmla="*/ 558808 h 626150"/>
              <a:gd name="connsiteX73" fmla="*/ 931974 w 1689586"/>
              <a:gd name="connsiteY73" fmla="*/ 564314 h 626150"/>
              <a:gd name="connsiteX74" fmla="*/ 942381 w 1689586"/>
              <a:gd name="connsiteY74" fmla="*/ 562501 h 626150"/>
              <a:gd name="connsiteX75" fmla="*/ 951512 w 1689586"/>
              <a:gd name="connsiteY75" fmla="*/ 556727 h 626150"/>
              <a:gd name="connsiteX76" fmla="*/ 957823 w 1689586"/>
              <a:gd name="connsiteY76" fmla="*/ 546521 h 626150"/>
              <a:gd name="connsiteX77" fmla="*/ 960106 w 1689586"/>
              <a:gd name="connsiteY77" fmla="*/ 531885 h 626150"/>
              <a:gd name="connsiteX78" fmla="*/ 960241 w 1689586"/>
              <a:gd name="connsiteY78" fmla="*/ 531885 h 626150"/>
              <a:gd name="connsiteX79" fmla="*/ 960241 w 1689586"/>
              <a:gd name="connsiteY79" fmla="*/ 473674 h 626150"/>
              <a:gd name="connsiteX80" fmla="*/ 983202 w 1689586"/>
              <a:gd name="connsiteY80" fmla="*/ 473674 h 626150"/>
              <a:gd name="connsiteX81" fmla="*/ 983202 w 1689586"/>
              <a:gd name="connsiteY81" fmla="*/ 581099 h 626150"/>
              <a:gd name="connsiteX82" fmla="*/ 962993 w 1689586"/>
              <a:gd name="connsiteY82" fmla="*/ 581099 h 626150"/>
              <a:gd name="connsiteX83" fmla="*/ 961919 w 1689586"/>
              <a:gd name="connsiteY83" fmla="*/ 563709 h 626150"/>
              <a:gd name="connsiteX84" fmla="*/ 946880 w 1689586"/>
              <a:gd name="connsiteY84" fmla="*/ 578547 h 626150"/>
              <a:gd name="connsiteX85" fmla="*/ 924522 w 1689586"/>
              <a:gd name="connsiteY85" fmla="*/ 583247 h 626150"/>
              <a:gd name="connsiteX86" fmla="*/ 905051 w 1689586"/>
              <a:gd name="connsiteY86" fmla="*/ 579353 h 626150"/>
              <a:gd name="connsiteX87" fmla="*/ 890750 w 1689586"/>
              <a:gd name="connsiteY87" fmla="*/ 566865 h 626150"/>
              <a:gd name="connsiteX88" fmla="*/ 885379 w 1689586"/>
              <a:gd name="connsiteY88" fmla="*/ 544507 h 626150"/>
              <a:gd name="connsiteX89" fmla="*/ 347569 w 1689586"/>
              <a:gd name="connsiteY89" fmla="*/ 471530 h 626150"/>
              <a:gd name="connsiteX90" fmla="*/ 353963 w 1689586"/>
              <a:gd name="connsiteY90" fmla="*/ 472063 h 626150"/>
              <a:gd name="connsiteX91" fmla="*/ 359334 w 1689586"/>
              <a:gd name="connsiteY91" fmla="*/ 473674 h 626150"/>
              <a:gd name="connsiteX92" fmla="*/ 356112 w 1689586"/>
              <a:gd name="connsiteY92" fmla="*/ 493884 h 626150"/>
              <a:gd name="connsiteX93" fmla="*/ 350875 w 1689586"/>
              <a:gd name="connsiteY93" fmla="*/ 492474 h 626150"/>
              <a:gd name="connsiteX94" fmla="*/ 343019 w 1689586"/>
              <a:gd name="connsiteY94" fmla="*/ 491937 h 626150"/>
              <a:gd name="connsiteX95" fmla="*/ 329927 w 1689586"/>
              <a:gd name="connsiteY95" fmla="*/ 495495 h 626150"/>
              <a:gd name="connsiteX96" fmla="*/ 319319 w 1689586"/>
              <a:gd name="connsiteY96" fmla="*/ 506103 h 626150"/>
              <a:gd name="connsiteX97" fmla="*/ 315157 w 1689586"/>
              <a:gd name="connsiteY97" fmla="*/ 524164 h 626150"/>
              <a:gd name="connsiteX98" fmla="*/ 315157 w 1689586"/>
              <a:gd name="connsiteY98" fmla="*/ 581099 h 626150"/>
              <a:gd name="connsiteX99" fmla="*/ 292194 w 1689586"/>
              <a:gd name="connsiteY99" fmla="*/ 581099 h 626150"/>
              <a:gd name="connsiteX100" fmla="*/ 292194 w 1689586"/>
              <a:gd name="connsiteY100" fmla="*/ 473674 h 626150"/>
              <a:gd name="connsiteX101" fmla="*/ 311732 w 1689586"/>
              <a:gd name="connsiteY101" fmla="*/ 473674 h 626150"/>
              <a:gd name="connsiteX102" fmla="*/ 313880 w 1689586"/>
              <a:gd name="connsiteY102" fmla="*/ 493011 h 626150"/>
              <a:gd name="connsiteX103" fmla="*/ 326637 w 1689586"/>
              <a:gd name="connsiteY103" fmla="*/ 477032 h 626150"/>
              <a:gd name="connsiteX104" fmla="*/ 1094454 w 1689586"/>
              <a:gd name="connsiteY104" fmla="*/ 471526 h 626150"/>
              <a:gd name="connsiteX105" fmla="*/ 1118288 w 1689586"/>
              <a:gd name="connsiteY105" fmla="*/ 478173 h 626150"/>
              <a:gd name="connsiteX106" fmla="*/ 1118221 w 1689586"/>
              <a:gd name="connsiteY106" fmla="*/ 478173 h 626150"/>
              <a:gd name="connsiteX107" fmla="*/ 1135208 w 1689586"/>
              <a:gd name="connsiteY107" fmla="*/ 497174 h 626150"/>
              <a:gd name="connsiteX108" fmla="*/ 1141452 w 1689586"/>
              <a:gd name="connsiteY108" fmla="*/ 527118 h 626150"/>
              <a:gd name="connsiteX109" fmla="*/ 1135141 w 1689586"/>
              <a:gd name="connsiteY109" fmla="*/ 557331 h 626150"/>
              <a:gd name="connsiteX110" fmla="*/ 1117953 w 1689586"/>
              <a:gd name="connsiteY110" fmla="*/ 576533 h 626150"/>
              <a:gd name="connsiteX111" fmla="*/ 1093782 w 1689586"/>
              <a:gd name="connsiteY111" fmla="*/ 583180 h 626150"/>
              <a:gd name="connsiteX112" fmla="*/ 1070350 w 1689586"/>
              <a:gd name="connsiteY112" fmla="*/ 575996 h 626150"/>
              <a:gd name="connsiteX113" fmla="*/ 1059205 w 1689586"/>
              <a:gd name="connsiteY113" fmla="*/ 563240 h 626150"/>
              <a:gd name="connsiteX114" fmla="*/ 1059205 w 1689586"/>
              <a:gd name="connsiteY114" fmla="*/ 626150 h 626150"/>
              <a:gd name="connsiteX115" fmla="*/ 1036243 w 1689586"/>
              <a:gd name="connsiteY115" fmla="*/ 626150 h 626150"/>
              <a:gd name="connsiteX116" fmla="*/ 1036243 w 1689586"/>
              <a:gd name="connsiteY116" fmla="*/ 473607 h 626150"/>
              <a:gd name="connsiteX117" fmla="*/ 1056654 w 1689586"/>
              <a:gd name="connsiteY117" fmla="*/ 473607 h 626150"/>
              <a:gd name="connsiteX118" fmla="*/ 1057795 w 1689586"/>
              <a:gd name="connsiteY118" fmla="*/ 494085 h 626150"/>
              <a:gd name="connsiteX119" fmla="*/ 1063301 w 1689586"/>
              <a:gd name="connsiteY119" fmla="*/ 485223 h 626150"/>
              <a:gd name="connsiteX120" fmla="*/ 1076729 w 1689586"/>
              <a:gd name="connsiteY120" fmla="*/ 475152 h 626150"/>
              <a:gd name="connsiteX121" fmla="*/ 1094454 w 1689586"/>
              <a:gd name="connsiteY121" fmla="*/ 471526 h 626150"/>
              <a:gd name="connsiteX122" fmla="*/ 787421 w 1689586"/>
              <a:gd name="connsiteY122" fmla="*/ 471526 h 626150"/>
              <a:gd name="connsiteX123" fmla="*/ 810182 w 1689586"/>
              <a:gd name="connsiteY123" fmla="*/ 475689 h 626150"/>
              <a:gd name="connsiteX124" fmla="*/ 825758 w 1689586"/>
              <a:gd name="connsiteY124" fmla="*/ 488244 h 626150"/>
              <a:gd name="connsiteX125" fmla="*/ 831465 w 1689586"/>
              <a:gd name="connsiteY125" fmla="*/ 509729 h 626150"/>
              <a:gd name="connsiteX126" fmla="*/ 831465 w 1689586"/>
              <a:gd name="connsiteY126" fmla="*/ 557667 h 626150"/>
              <a:gd name="connsiteX127" fmla="*/ 831465 w 1689586"/>
              <a:gd name="connsiteY127" fmla="*/ 557734 h 626150"/>
              <a:gd name="connsiteX128" fmla="*/ 839388 w 1689586"/>
              <a:gd name="connsiteY128" fmla="*/ 565657 h 626150"/>
              <a:gd name="connsiteX129" fmla="*/ 846908 w 1689586"/>
              <a:gd name="connsiteY129" fmla="*/ 564582 h 626150"/>
              <a:gd name="connsiteX130" fmla="*/ 845632 w 1689586"/>
              <a:gd name="connsiteY130" fmla="*/ 580495 h 626150"/>
              <a:gd name="connsiteX131" fmla="*/ 833144 w 1689586"/>
              <a:gd name="connsiteY131" fmla="*/ 582845 h 626150"/>
              <a:gd name="connsiteX132" fmla="*/ 820790 w 1689586"/>
              <a:gd name="connsiteY132" fmla="*/ 580360 h 626150"/>
              <a:gd name="connsiteX133" fmla="*/ 812196 w 1689586"/>
              <a:gd name="connsiteY133" fmla="*/ 572841 h 626150"/>
              <a:gd name="connsiteX134" fmla="*/ 809981 w 1689586"/>
              <a:gd name="connsiteY134" fmla="*/ 567537 h 626150"/>
              <a:gd name="connsiteX135" fmla="*/ 805885 w 1689586"/>
              <a:gd name="connsiteY135" fmla="*/ 572438 h 626150"/>
              <a:gd name="connsiteX136" fmla="*/ 791920 w 1689586"/>
              <a:gd name="connsiteY136" fmla="*/ 580629 h 626150"/>
              <a:gd name="connsiteX137" fmla="*/ 775806 w 1689586"/>
              <a:gd name="connsiteY137" fmla="*/ 583315 h 626150"/>
              <a:gd name="connsiteX138" fmla="*/ 757678 w 1689586"/>
              <a:gd name="connsiteY138" fmla="*/ 580092 h 626150"/>
              <a:gd name="connsiteX139" fmla="*/ 744989 w 1689586"/>
              <a:gd name="connsiteY139" fmla="*/ 570289 h 626150"/>
              <a:gd name="connsiteX140" fmla="*/ 740356 w 1689586"/>
              <a:gd name="connsiteY140" fmla="*/ 554041 h 626150"/>
              <a:gd name="connsiteX141" fmla="*/ 748211 w 1689586"/>
              <a:gd name="connsiteY141" fmla="*/ 534302 h 626150"/>
              <a:gd name="connsiteX142" fmla="*/ 770435 w 1689586"/>
              <a:gd name="connsiteY142" fmla="*/ 523761 h 626150"/>
              <a:gd name="connsiteX143" fmla="*/ 808705 w 1689586"/>
              <a:gd name="connsiteY143" fmla="*/ 516241 h 626150"/>
              <a:gd name="connsiteX144" fmla="*/ 808705 w 1689586"/>
              <a:gd name="connsiteY144" fmla="*/ 512146 h 626150"/>
              <a:gd name="connsiteX145" fmla="*/ 802797 w 1689586"/>
              <a:gd name="connsiteY145" fmla="*/ 495495 h 626150"/>
              <a:gd name="connsiteX146" fmla="*/ 786549 w 1689586"/>
              <a:gd name="connsiteY146" fmla="*/ 489587 h 626150"/>
              <a:gd name="connsiteX147" fmla="*/ 770032 w 1689586"/>
              <a:gd name="connsiteY147" fmla="*/ 494085 h 626150"/>
              <a:gd name="connsiteX148" fmla="*/ 759961 w 1689586"/>
              <a:gd name="connsiteY148" fmla="*/ 508722 h 626150"/>
              <a:gd name="connsiteX149" fmla="*/ 740625 w 1689586"/>
              <a:gd name="connsiteY149" fmla="*/ 500531 h 626150"/>
              <a:gd name="connsiteX150" fmla="*/ 756604 w 1689586"/>
              <a:gd name="connsiteY150" fmla="*/ 479449 h 626150"/>
              <a:gd name="connsiteX151" fmla="*/ 787421 w 1689586"/>
              <a:gd name="connsiteY151" fmla="*/ 471526 h 626150"/>
              <a:gd name="connsiteX152" fmla="*/ 347518 w 1689586"/>
              <a:gd name="connsiteY152" fmla="*/ 471526 h 626150"/>
              <a:gd name="connsiteX153" fmla="*/ 347585 w 1689586"/>
              <a:gd name="connsiteY153" fmla="*/ 471526 h 626150"/>
              <a:gd name="connsiteX154" fmla="*/ 347569 w 1689586"/>
              <a:gd name="connsiteY154" fmla="*/ 471530 h 626150"/>
              <a:gd name="connsiteX155" fmla="*/ 193363 w 1689586"/>
              <a:gd name="connsiteY155" fmla="*/ 471526 h 626150"/>
              <a:gd name="connsiteX156" fmla="*/ 216124 w 1689586"/>
              <a:gd name="connsiteY156" fmla="*/ 475689 h 626150"/>
              <a:gd name="connsiteX157" fmla="*/ 231700 w 1689586"/>
              <a:gd name="connsiteY157" fmla="*/ 488244 h 626150"/>
              <a:gd name="connsiteX158" fmla="*/ 237407 w 1689586"/>
              <a:gd name="connsiteY158" fmla="*/ 509729 h 626150"/>
              <a:gd name="connsiteX159" fmla="*/ 237407 w 1689586"/>
              <a:gd name="connsiteY159" fmla="*/ 557667 h 626150"/>
              <a:gd name="connsiteX160" fmla="*/ 237407 w 1689586"/>
              <a:gd name="connsiteY160" fmla="*/ 557734 h 626150"/>
              <a:gd name="connsiteX161" fmla="*/ 245330 w 1689586"/>
              <a:gd name="connsiteY161" fmla="*/ 565657 h 626150"/>
              <a:gd name="connsiteX162" fmla="*/ 252850 w 1689586"/>
              <a:gd name="connsiteY162" fmla="*/ 564582 h 626150"/>
              <a:gd name="connsiteX163" fmla="*/ 251574 w 1689586"/>
              <a:gd name="connsiteY163" fmla="*/ 580495 h 626150"/>
              <a:gd name="connsiteX164" fmla="*/ 239086 w 1689586"/>
              <a:gd name="connsiteY164" fmla="*/ 582845 h 626150"/>
              <a:gd name="connsiteX165" fmla="*/ 226732 w 1689586"/>
              <a:gd name="connsiteY165" fmla="*/ 580360 h 626150"/>
              <a:gd name="connsiteX166" fmla="*/ 218138 w 1689586"/>
              <a:gd name="connsiteY166" fmla="*/ 572841 h 626150"/>
              <a:gd name="connsiteX167" fmla="*/ 215923 w 1689586"/>
              <a:gd name="connsiteY167" fmla="*/ 567537 h 626150"/>
              <a:gd name="connsiteX168" fmla="*/ 211827 w 1689586"/>
              <a:gd name="connsiteY168" fmla="*/ 572438 h 626150"/>
              <a:gd name="connsiteX169" fmla="*/ 197862 w 1689586"/>
              <a:gd name="connsiteY169" fmla="*/ 580629 h 626150"/>
              <a:gd name="connsiteX170" fmla="*/ 181748 w 1689586"/>
              <a:gd name="connsiteY170" fmla="*/ 583315 h 626150"/>
              <a:gd name="connsiteX171" fmla="*/ 163620 w 1689586"/>
              <a:gd name="connsiteY171" fmla="*/ 580092 h 626150"/>
              <a:gd name="connsiteX172" fmla="*/ 150931 w 1689586"/>
              <a:gd name="connsiteY172" fmla="*/ 570289 h 626150"/>
              <a:gd name="connsiteX173" fmla="*/ 146298 w 1689586"/>
              <a:gd name="connsiteY173" fmla="*/ 554041 h 626150"/>
              <a:gd name="connsiteX174" fmla="*/ 154153 w 1689586"/>
              <a:gd name="connsiteY174" fmla="*/ 534302 h 626150"/>
              <a:gd name="connsiteX175" fmla="*/ 176377 w 1689586"/>
              <a:gd name="connsiteY175" fmla="*/ 523761 h 626150"/>
              <a:gd name="connsiteX176" fmla="*/ 214647 w 1689586"/>
              <a:gd name="connsiteY176" fmla="*/ 516241 h 626150"/>
              <a:gd name="connsiteX177" fmla="*/ 214647 w 1689586"/>
              <a:gd name="connsiteY177" fmla="*/ 512146 h 626150"/>
              <a:gd name="connsiteX178" fmla="*/ 208738 w 1689586"/>
              <a:gd name="connsiteY178" fmla="*/ 495495 h 626150"/>
              <a:gd name="connsiteX179" fmla="*/ 192491 w 1689586"/>
              <a:gd name="connsiteY179" fmla="*/ 489587 h 626150"/>
              <a:gd name="connsiteX180" fmla="*/ 175974 w 1689586"/>
              <a:gd name="connsiteY180" fmla="*/ 494085 h 626150"/>
              <a:gd name="connsiteX181" fmla="*/ 165904 w 1689586"/>
              <a:gd name="connsiteY181" fmla="*/ 508722 h 626150"/>
              <a:gd name="connsiteX182" fmla="*/ 146567 w 1689586"/>
              <a:gd name="connsiteY182" fmla="*/ 500531 h 626150"/>
              <a:gd name="connsiteX183" fmla="*/ 162546 w 1689586"/>
              <a:gd name="connsiteY183" fmla="*/ 479449 h 626150"/>
              <a:gd name="connsiteX184" fmla="*/ 193363 w 1689586"/>
              <a:gd name="connsiteY184" fmla="*/ 471526 h 626150"/>
              <a:gd name="connsiteX185" fmla="*/ 1395847 w 1689586"/>
              <a:gd name="connsiteY185" fmla="*/ 471459 h 626150"/>
              <a:gd name="connsiteX186" fmla="*/ 1416392 w 1689586"/>
              <a:gd name="connsiteY186" fmla="*/ 475890 h 626150"/>
              <a:gd name="connsiteX187" fmla="*/ 1430894 w 1689586"/>
              <a:gd name="connsiteY187" fmla="*/ 489117 h 626150"/>
              <a:gd name="connsiteX188" fmla="*/ 1436265 w 1689586"/>
              <a:gd name="connsiteY188" fmla="*/ 511475 h 626150"/>
              <a:gd name="connsiteX189" fmla="*/ 1436265 w 1689586"/>
              <a:gd name="connsiteY189" fmla="*/ 581099 h 626150"/>
              <a:gd name="connsiteX190" fmla="*/ 1413303 w 1689586"/>
              <a:gd name="connsiteY190" fmla="*/ 581099 h 626150"/>
              <a:gd name="connsiteX191" fmla="*/ 1413303 w 1689586"/>
              <a:gd name="connsiteY191" fmla="*/ 518591 h 626150"/>
              <a:gd name="connsiteX192" fmla="*/ 1406724 w 1689586"/>
              <a:gd name="connsiteY192" fmla="*/ 496569 h 626150"/>
              <a:gd name="connsiteX193" fmla="*/ 1390274 w 1689586"/>
              <a:gd name="connsiteY193" fmla="*/ 490460 h 626150"/>
              <a:gd name="connsiteX194" fmla="*/ 1376510 w 1689586"/>
              <a:gd name="connsiteY194" fmla="*/ 493817 h 626150"/>
              <a:gd name="connsiteX195" fmla="*/ 1365432 w 1689586"/>
              <a:gd name="connsiteY195" fmla="*/ 504425 h 626150"/>
              <a:gd name="connsiteX196" fmla="*/ 1361001 w 1689586"/>
              <a:gd name="connsiteY196" fmla="*/ 523963 h 626150"/>
              <a:gd name="connsiteX197" fmla="*/ 1361001 w 1689586"/>
              <a:gd name="connsiteY197" fmla="*/ 581099 h 626150"/>
              <a:gd name="connsiteX198" fmla="*/ 1338039 w 1689586"/>
              <a:gd name="connsiteY198" fmla="*/ 581099 h 626150"/>
              <a:gd name="connsiteX199" fmla="*/ 1338039 w 1689586"/>
              <a:gd name="connsiteY199" fmla="*/ 473675 h 626150"/>
              <a:gd name="connsiteX200" fmla="*/ 1358450 w 1689586"/>
              <a:gd name="connsiteY200" fmla="*/ 473675 h 626150"/>
              <a:gd name="connsiteX201" fmla="*/ 1359457 w 1689586"/>
              <a:gd name="connsiteY201" fmla="*/ 492474 h 626150"/>
              <a:gd name="connsiteX202" fmla="*/ 1365634 w 1689586"/>
              <a:gd name="connsiteY202" fmla="*/ 483209 h 626150"/>
              <a:gd name="connsiteX203" fmla="*/ 1379196 w 1689586"/>
              <a:gd name="connsiteY203" fmla="*/ 474279 h 626150"/>
              <a:gd name="connsiteX204" fmla="*/ 1395847 w 1689586"/>
              <a:gd name="connsiteY204" fmla="*/ 471459 h 626150"/>
              <a:gd name="connsiteX205" fmla="*/ 78285 w 1689586"/>
              <a:gd name="connsiteY205" fmla="*/ 439299 h 626150"/>
              <a:gd name="connsiteX206" fmla="*/ 101516 w 1689586"/>
              <a:gd name="connsiteY206" fmla="*/ 439299 h 626150"/>
              <a:gd name="connsiteX207" fmla="*/ 101516 w 1689586"/>
              <a:gd name="connsiteY207" fmla="*/ 530811 h 626150"/>
              <a:gd name="connsiteX208" fmla="*/ 87886 w 1689586"/>
              <a:gd name="connsiteY208" fmla="*/ 569350 h 626150"/>
              <a:gd name="connsiteX209" fmla="*/ 49952 w 1689586"/>
              <a:gd name="connsiteY209" fmla="*/ 583181 h 626150"/>
              <a:gd name="connsiteX210" fmla="*/ 21619 w 1689586"/>
              <a:gd name="connsiteY210" fmla="*/ 576735 h 626150"/>
              <a:gd name="connsiteX211" fmla="*/ 6378 w 1689586"/>
              <a:gd name="connsiteY211" fmla="*/ 558607 h 626150"/>
              <a:gd name="connsiteX212" fmla="*/ 4901 w 1689586"/>
              <a:gd name="connsiteY212" fmla="*/ 531416 h 626150"/>
              <a:gd name="connsiteX213" fmla="*/ 27057 w 1689586"/>
              <a:gd name="connsiteY213" fmla="*/ 527320 h 626150"/>
              <a:gd name="connsiteX214" fmla="*/ 29877 w 1689586"/>
              <a:gd name="connsiteY214" fmla="*/ 554512 h 626150"/>
              <a:gd name="connsiteX215" fmla="*/ 50086 w 1689586"/>
              <a:gd name="connsiteY215" fmla="*/ 563240 h 626150"/>
              <a:gd name="connsiteX216" fmla="*/ 72310 w 1689586"/>
              <a:gd name="connsiteY216" fmla="*/ 553908 h 626150"/>
              <a:gd name="connsiteX217" fmla="*/ 78419 w 1689586"/>
              <a:gd name="connsiteY217" fmla="*/ 526514 h 626150"/>
              <a:gd name="connsiteX218" fmla="*/ 78285 w 1689586"/>
              <a:gd name="connsiteY218" fmla="*/ 526514 h 626150"/>
              <a:gd name="connsiteX219" fmla="*/ 215721 w 1689586"/>
              <a:gd name="connsiteY219" fmla="*/ 430705 h 626150"/>
              <a:gd name="connsiteX220" fmla="*/ 225927 w 1689586"/>
              <a:gd name="connsiteY220" fmla="*/ 434331 h 626150"/>
              <a:gd name="connsiteX221" fmla="*/ 229686 w 1689586"/>
              <a:gd name="connsiteY221" fmla="*/ 444200 h 626150"/>
              <a:gd name="connsiteX222" fmla="*/ 225927 w 1689586"/>
              <a:gd name="connsiteY222" fmla="*/ 454003 h 626150"/>
              <a:gd name="connsiteX223" fmla="*/ 215721 w 1689586"/>
              <a:gd name="connsiteY223" fmla="*/ 457763 h 626150"/>
              <a:gd name="connsiteX224" fmla="*/ 205517 w 1689586"/>
              <a:gd name="connsiteY224" fmla="*/ 454003 h 626150"/>
              <a:gd name="connsiteX225" fmla="*/ 201756 w 1689586"/>
              <a:gd name="connsiteY225" fmla="*/ 444200 h 626150"/>
              <a:gd name="connsiteX226" fmla="*/ 205517 w 1689586"/>
              <a:gd name="connsiteY226" fmla="*/ 434331 h 626150"/>
              <a:gd name="connsiteX227" fmla="*/ 215721 w 1689586"/>
              <a:gd name="connsiteY227" fmla="*/ 430705 h 626150"/>
              <a:gd name="connsiteX228" fmla="*/ 172281 w 1689586"/>
              <a:gd name="connsiteY228" fmla="*/ 430705 h 626150"/>
              <a:gd name="connsiteX229" fmla="*/ 182487 w 1689586"/>
              <a:gd name="connsiteY229" fmla="*/ 434331 h 626150"/>
              <a:gd name="connsiteX230" fmla="*/ 186246 w 1689586"/>
              <a:gd name="connsiteY230" fmla="*/ 444200 h 626150"/>
              <a:gd name="connsiteX231" fmla="*/ 182487 w 1689586"/>
              <a:gd name="connsiteY231" fmla="*/ 454003 h 626150"/>
              <a:gd name="connsiteX232" fmla="*/ 172281 w 1689586"/>
              <a:gd name="connsiteY232" fmla="*/ 457763 h 626150"/>
              <a:gd name="connsiteX233" fmla="*/ 162210 w 1689586"/>
              <a:gd name="connsiteY233" fmla="*/ 454003 h 626150"/>
              <a:gd name="connsiteX234" fmla="*/ 158316 w 1689586"/>
              <a:gd name="connsiteY234" fmla="*/ 444200 h 626150"/>
              <a:gd name="connsiteX235" fmla="*/ 162210 w 1689586"/>
              <a:gd name="connsiteY235" fmla="*/ 434331 h 626150"/>
              <a:gd name="connsiteX236" fmla="*/ 172281 w 1689586"/>
              <a:gd name="connsiteY236" fmla="*/ 430705 h 626150"/>
              <a:gd name="connsiteX237" fmla="*/ 1642251 w 1689586"/>
              <a:gd name="connsiteY237" fmla="*/ 427012 h 626150"/>
              <a:gd name="connsiteX238" fmla="*/ 1653531 w 1689586"/>
              <a:gd name="connsiteY238" fmla="*/ 430638 h 626150"/>
              <a:gd name="connsiteX239" fmla="*/ 1657492 w 1689586"/>
              <a:gd name="connsiteY239" fmla="*/ 441179 h 626150"/>
              <a:gd name="connsiteX240" fmla="*/ 1653531 w 1689586"/>
              <a:gd name="connsiteY240" fmla="*/ 451787 h 626150"/>
              <a:gd name="connsiteX241" fmla="*/ 1642251 w 1689586"/>
              <a:gd name="connsiteY241" fmla="*/ 455547 h 626150"/>
              <a:gd name="connsiteX242" fmla="*/ 1630770 w 1689586"/>
              <a:gd name="connsiteY242" fmla="*/ 451787 h 626150"/>
              <a:gd name="connsiteX243" fmla="*/ 1626809 w 1689586"/>
              <a:gd name="connsiteY243" fmla="*/ 441179 h 626150"/>
              <a:gd name="connsiteX244" fmla="*/ 1630770 w 1689586"/>
              <a:gd name="connsiteY244" fmla="*/ 430638 h 626150"/>
              <a:gd name="connsiteX245" fmla="*/ 1642251 w 1689586"/>
              <a:gd name="connsiteY245" fmla="*/ 427012 h 626150"/>
              <a:gd name="connsiteX246" fmla="*/ 541419 w 1689586"/>
              <a:gd name="connsiteY246" fmla="*/ 427012 h 626150"/>
              <a:gd name="connsiteX247" fmla="*/ 552699 w 1689586"/>
              <a:gd name="connsiteY247" fmla="*/ 430638 h 626150"/>
              <a:gd name="connsiteX248" fmla="*/ 556660 w 1689586"/>
              <a:gd name="connsiteY248" fmla="*/ 441179 h 626150"/>
              <a:gd name="connsiteX249" fmla="*/ 552699 w 1689586"/>
              <a:gd name="connsiteY249" fmla="*/ 451787 h 626150"/>
              <a:gd name="connsiteX250" fmla="*/ 541419 w 1689586"/>
              <a:gd name="connsiteY250" fmla="*/ 455547 h 626150"/>
              <a:gd name="connsiteX251" fmla="*/ 529938 w 1689586"/>
              <a:gd name="connsiteY251" fmla="*/ 451787 h 626150"/>
              <a:gd name="connsiteX252" fmla="*/ 525977 w 1689586"/>
              <a:gd name="connsiteY252" fmla="*/ 441179 h 626150"/>
              <a:gd name="connsiteX253" fmla="*/ 529938 w 1689586"/>
              <a:gd name="connsiteY253" fmla="*/ 430638 h 626150"/>
              <a:gd name="connsiteX254" fmla="*/ 541419 w 1689586"/>
              <a:gd name="connsiteY254" fmla="*/ 427012 h 626150"/>
              <a:gd name="connsiteX255" fmla="*/ 1488232 w 1689586"/>
              <a:gd name="connsiteY255" fmla="*/ 425333 h 626150"/>
              <a:gd name="connsiteX256" fmla="*/ 1511194 w 1689586"/>
              <a:gd name="connsiteY256" fmla="*/ 425333 h 626150"/>
              <a:gd name="connsiteX257" fmla="*/ 1511194 w 1689586"/>
              <a:gd name="connsiteY257" fmla="*/ 526245 h 626150"/>
              <a:gd name="connsiteX258" fmla="*/ 1562355 w 1689586"/>
              <a:gd name="connsiteY258" fmla="*/ 473674 h 626150"/>
              <a:gd name="connsiteX259" fmla="*/ 1589614 w 1689586"/>
              <a:gd name="connsiteY259" fmla="*/ 473674 h 626150"/>
              <a:gd name="connsiteX260" fmla="*/ 1548524 w 1689586"/>
              <a:gd name="connsiteY260" fmla="*/ 515704 h 626150"/>
              <a:gd name="connsiteX261" fmla="*/ 1592232 w 1689586"/>
              <a:gd name="connsiteY261" fmla="*/ 581099 h 626150"/>
              <a:gd name="connsiteX262" fmla="*/ 1565578 w 1689586"/>
              <a:gd name="connsiteY262" fmla="*/ 581099 h 626150"/>
              <a:gd name="connsiteX263" fmla="*/ 1532410 w 1689586"/>
              <a:gd name="connsiteY263" fmla="*/ 530609 h 626150"/>
              <a:gd name="connsiteX264" fmla="*/ 1511194 w 1689586"/>
              <a:gd name="connsiteY264" fmla="*/ 552631 h 626150"/>
              <a:gd name="connsiteX265" fmla="*/ 1511194 w 1689586"/>
              <a:gd name="connsiteY265" fmla="*/ 581099 h 626150"/>
              <a:gd name="connsiteX266" fmla="*/ 1488232 w 1689586"/>
              <a:gd name="connsiteY266" fmla="*/ 581099 h 626150"/>
              <a:gd name="connsiteX267" fmla="*/ 605874 w 1689586"/>
              <a:gd name="connsiteY267" fmla="*/ 425333 h 626150"/>
              <a:gd name="connsiteX268" fmla="*/ 628836 w 1689586"/>
              <a:gd name="connsiteY268" fmla="*/ 425333 h 626150"/>
              <a:gd name="connsiteX269" fmla="*/ 628836 w 1689586"/>
              <a:gd name="connsiteY269" fmla="*/ 526245 h 626150"/>
              <a:gd name="connsiteX270" fmla="*/ 679997 w 1689586"/>
              <a:gd name="connsiteY270" fmla="*/ 473674 h 626150"/>
              <a:gd name="connsiteX271" fmla="*/ 707256 w 1689586"/>
              <a:gd name="connsiteY271" fmla="*/ 473674 h 626150"/>
              <a:gd name="connsiteX272" fmla="*/ 666099 w 1689586"/>
              <a:gd name="connsiteY272" fmla="*/ 515704 h 626150"/>
              <a:gd name="connsiteX273" fmla="*/ 709807 w 1689586"/>
              <a:gd name="connsiteY273" fmla="*/ 581099 h 626150"/>
              <a:gd name="connsiteX274" fmla="*/ 683220 w 1689586"/>
              <a:gd name="connsiteY274" fmla="*/ 581099 h 626150"/>
              <a:gd name="connsiteX275" fmla="*/ 650052 w 1689586"/>
              <a:gd name="connsiteY275" fmla="*/ 530609 h 626150"/>
              <a:gd name="connsiteX276" fmla="*/ 628836 w 1689586"/>
              <a:gd name="connsiteY276" fmla="*/ 552631 h 626150"/>
              <a:gd name="connsiteX277" fmla="*/ 628836 w 1689586"/>
              <a:gd name="connsiteY277" fmla="*/ 581099 h 626150"/>
              <a:gd name="connsiteX278" fmla="*/ 605874 w 1689586"/>
              <a:gd name="connsiteY278" fmla="*/ 581099 h 626150"/>
              <a:gd name="connsiteX279" fmla="*/ 451317 w 1689586"/>
              <a:gd name="connsiteY279" fmla="*/ 85402 h 626150"/>
              <a:gd name="connsiteX280" fmla="*/ 424259 w 1689586"/>
              <a:gd name="connsiteY280" fmla="*/ 93929 h 626150"/>
              <a:gd name="connsiteX281" fmla="*/ 408615 w 1689586"/>
              <a:gd name="connsiteY281" fmla="*/ 120047 h 626150"/>
              <a:gd name="connsiteX282" fmla="*/ 403513 w 1689586"/>
              <a:gd name="connsiteY282" fmla="*/ 165904 h 626150"/>
              <a:gd name="connsiteX283" fmla="*/ 408615 w 1689586"/>
              <a:gd name="connsiteY283" fmla="*/ 211492 h 626150"/>
              <a:gd name="connsiteX284" fmla="*/ 424259 w 1689586"/>
              <a:gd name="connsiteY284" fmla="*/ 237811 h 626150"/>
              <a:gd name="connsiteX285" fmla="*/ 451317 w 1689586"/>
              <a:gd name="connsiteY285" fmla="*/ 246338 h 626150"/>
              <a:gd name="connsiteX286" fmla="*/ 478374 w 1689586"/>
              <a:gd name="connsiteY286" fmla="*/ 237811 h 626150"/>
              <a:gd name="connsiteX287" fmla="*/ 493749 w 1689586"/>
              <a:gd name="connsiteY287" fmla="*/ 211492 h 626150"/>
              <a:gd name="connsiteX288" fmla="*/ 498650 w 1689586"/>
              <a:gd name="connsiteY288" fmla="*/ 165904 h 626150"/>
              <a:gd name="connsiteX289" fmla="*/ 493749 w 1689586"/>
              <a:gd name="connsiteY289" fmla="*/ 120047 h 626150"/>
              <a:gd name="connsiteX290" fmla="*/ 478374 w 1689586"/>
              <a:gd name="connsiteY290" fmla="*/ 93929 h 626150"/>
              <a:gd name="connsiteX291" fmla="*/ 451317 w 1689586"/>
              <a:gd name="connsiteY291" fmla="*/ 85402 h 626150"/>
              <a:gd name="connsiteX292" fmla="*/ 1515894 w 1689586"/>
              <a:gd name="connsiteY292" fmla="*/ 82918 h 626150"/>
              <a:gd name="connsiteX293" fmla="*/ 1489038 w 1689586"/>
              <a:gd name="connsiteY293" fmla="*/ 194640 h 626150"/>
              <a:gd name="connsiteX294" fmla="*/ 1542213 w 1689586"/>
              <a:gd name="connsiteY294" fmla="*/ 194640 h 626150"/>
              <a:gd name="connsiteX295" fmla="*/ 1448082 w 1689586"/>
              <a:gd name="connsiteY295" fmla="*/ 4901 h 626150"/>
              <a:gd name="connsiteX296" fmla="*/ 1584713 w 1689586"/>
              <a:gd name="connsiteY296" fmla="*/ 4901 h 626150"/>
              <a:gd name="connsiteX297" fmla="*/ 1689586 w 1689586"/>
              <a:gd name="connsiteY297" fmla="*/ 326906 h 626150"/>
              <a:gd name="connsiteX298" fmla="*/ 1573433 w 1689586"/>
              <a:gd name="connsiteY298" fmla="*/ 326906 h 626150"/>
              <a:gd name="connsiteX299" fmla="*/ 1558797 w 1689586"/>
              <a:gd name="connsiteY299" fmla="*/ 265405 h 626150"/>
              <a:gd name="connsiteX300" fmla="*/ 1471984 w 1689586"/>
              <a:gd name="connsiteY300" fmla="*/ 265405 h 626150"/>
              <a:gd name="connsiteX301" fmla="*/ 1456878 w 1689586"/>
              <a:gd name="connsiteY301" fmla="*/ 326906 h 626150"/>
              <a:gd name="connsiteX302" fmla="*/ 1343679 w 1689586"/>
              <a:gd name="connsiteY302" fmla="*/ 326906 h 626150"/>
              <a:gd name="connsiteX303" fmla="*/ 1205638 w 1689586"/>
              <a:gd name="connsiteY303" fmla="*/ 4901 h 626150"/>
              <a:gd name="connsiteX304" fmla="*/ 1319307 w 1689586"/>
              <a:gd name="connsiteY304" fmla="*/ 4901 h 626150"/>
              <a:gd name="connsiteX305" fmla="*/ 1319307 w 1689586"/>
              <a:gd name="connsiteY305" fmla="*/ 194237 h 626150"/>
              <a:gd name="connsiteX306" fmla="*/ 1280298 w 1689586"/>
              <a:gd name="connsiteY306" fmla="*/ 295686 h 626150"/>
              <a:gd name="connsiteX307" fmla="*/ 1167570 w 1689586"/>
              <a:gd name="connsiteY307" fmla="*/ 331807 h 626150"/>
              <a:gd name="connsiteX308" fmla="*/ 1080959 w 1689586"/>
              <a:gd name="connsiteY308" fmla="*/ 312807 h 626150"/>
              <a:gd name="connsiteX309" fmla="*/ 1036579 w 1689586"/>
              <a:gd name="connsiteY309" fmla="*/ 260571 h 626150"/>
              <a:gd name="connsiteX310" fmla="*/ 1030939 w 1689586"/>
              <a:gd name="connsiteY310" fmla="*/ 185441 h 626150"/>
              <a:gd name="connsiteX311" fmla="*/ 1143668 w 1689586"/>
              <a:gd name="connsiteY311" fmla="*/ 166441 h 626150"/>
              <a:gd name="connsiteX312" fmla="*/ 1145346 w 1689586"/>
              <a:gd name="connsiteY312" fmla="*/ 229351 h 626150"/>
              <a:gd name="connsiteX313" fmla="*/ 1173411 w 1689586"/>
              <a:gd name="connsiteY313" fmla="*/ 246405 h 626150"/>
              <a:gd name="connsiteX314" fmla="*/ 1197783 w 1689586"/>
              <a:gd name="connsiteY314" fmla="*/ 232238 h 626150"/>
              <a:gd name="connsiteX315" fmla="*/ 1205571 w 1689586"/>
              <a:gd name="connsiteY315" fmla="*/ 185911 h 626150"/>
              <a:gd name="connsiteX316" fmla="*/ 1205638 w 1689586"/>
              <a:gd name="connsiteY316" fmla="*/ 185911 h 626150"/>
              <a:gd name="connsiteX317" fmla="*/ 665494 w 1689586"/>
              <a:gd name="connsiteY317" fmla="*/ 4901 h 626150"/>
              <a:gd name="connsiteX318" fmla="*/ 779163 w 1689586"/>
              <a:gd name="connsiteY318" fmla="*/ 4901 h 626150"/>
              <a:gd name="connsiteX319" fmla="*/ 779163 w 1689586"/>
              <a:gd name="connsiteY319" fmla="*/ 123471 h 626150"/>
              <a:gd name="connsiteX320" fmla="*/ 867452 w 1689586"/>
              <a:gd name="connsiteY320" fmla="*/ 123471 h 626150"/>
              <a:gd name="connsiteX321" fmla="*/ 867452 w 1689586"/>
              <a:gd name="connsiteY321" fmla="*/ 4901 h 626150"/>
              <a:gd name="connsiteX322" fmla="*/ 981188 w 1689586"/>
              <a:gd name="connsiteY322" fmla="*/ 4901 h 626150"/>
              <a:gd name="connsiteX323" fmla="*/ 981188 w 1689586"/>
              <a:gd name="connsiteY323" fmla="*/ 326906 h 626150"/>
              <a:gd name="connsiteX324" fmla="*/ 867452 w 1689586"/>
              <a:gd name="connsiteY324" fmla="*/ 326906 h 626150"/>
              <a:gd name="connsiteX325" fmla="*/ 867452 w 1689586"/>
              <a:gd name="connsiteY325" fmla="*/ 206859 h 626150"/>
              <a:gd name="connsiteX326" fmla="*/ 779163 w 1689586"/>
              <a:gd name="connsiteY326" fmla="*/ 206859 h 626150"/>
              <a:gd name="connsiteX327" fmla="*/ 779163 w 1689586"/>
              <a:gd name="connsiteY327" fmla="*/ 326906 h 626150"/>
              <a:gd name="connsiteX328" fmla="*/ 665494 w 1689586"/>
              <a:gd name="connsiteY328" fmla="*/ 326906 h 626150"/>
              <a:gd name="connsiteX329" fmla="*/ 0 w 1689586"/>
              <a:gd name="connsiteY329" fmla="*/ 4901 h 626150"/>
              <a:gd name="connsiteX330" fmla="*/ 113669 w 1689586"/>
              <a:gd name="connsiteY330" fmla="*/ 4901 h 626150"/>
              <a:gd name="connsiteX331" fmla="*/ 113669 w 1689586"/>
              <a:gd name="connsiteY331" fmla="*/ 243451 h 626150"/>
              <a:gd name="connsiteX332" fmla="*/ 259564 w 1689586"/>
              <a:gd name="connsiteY332" fmla="*/ 243451 h 626150"/>
              <a:gd name="connsiteX333" fmla="*/ 259564 w 1689586"/>
              <a:gd name="connsiteY333" fmla="*/ 326906 h 626150"/>
              <a:gd name="connsiteX334" fmla="*/ 0 w 1689586"/>
              <a:gd name="connsiteY334" fmla="*/ 326906 h 626150"/>
              <a:gd name="connsiteX335" fmla="*/ 451317 w 1689586"/>
              <a:gd name="connsiteY335" fmla="*/ 0 h 626150"/>
              <a:gd name="connsiteX336" fmla="*/ 539136 w 1689586"/>
              <a:gd name="connsiteY336" fmla="*/ 19538 h 626150"/>
              <a:gd name="connsiteX337" fmla="*/ 595265 w 1689586"/>
              <a:gd name="connsiteY337" fmla="*/ 76137 h 626150"/>
              <a:gd name="connsiteX338" fmla="*/ 614803 w 1689586"/>
              <a:gd name="connsiteY338" fmla="*/ 165904 h 626150"/>
              <a:gd name="connsiteX339" fmla="*/ 595265 w 1689586"/>
              <a:gd name="connsiteY339" fmla="*/ 255670 h 626150"/>
              <a:gd name="connsiteX340" fmla="*/ 539136 w 1689586"/>
              <a:gd name="connsiteY340" fmla="*/ 312270 h 626150"/>
              <a:gd name="connsiteX341" fmla="*/ 451317 w 1689586"/>
              <a:gd name="connsiteY341" fmla="*/ 331807 h 626150"/>
              <a:gd name="connsiteX342" fmla="*/ 363766 w 1689586"/>
              <a:gd name="connsiteY342" fmla="*/ 312270 h 626150"/>
              <a:gd name="connsiteX343" fmla="*/ 307166 w 1689586"/>
              <a:gd name="connsiteY343" fmla="*/ 255670 h 626150"/>
              <a:gd name="connsiteX344" fmla="*/ 287427 w 1689586"/>
              <a:gd name="connsiteY344" fmla="*/ 165904 h 626150"/>
              <a:gd name="connsiteX345" fmla="*/ 307166 w 1689586"/>
              <a:gd name="connsiteY345" fmla="*/ 76137 h 626150"/>
              <a:gd name="connsiteX346" fmla="*/ 363766 w 1689586"/>
              <a:gd name="connsiteY346" fmla="*/ 19538 h 626150"/>
              <a:gd name="connsiteX347" fmla="*/ 451317 w 1689586"/>
              <a:gd name="connsiteY347" fmla="*/ 0 h 626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</a:cxnLst>
            <a:rect l="l" t="t" r="r" b="b"/>
            <a:pathLst>
              <a:path w="1689586" h="626150">
                <a:moveTo>
                  <a:pt x="808705" y="532221"/>
                </a:moveTo>
                <a:lnTo>
                  <a:pt x="781647" y="537793"/>
                </a:lnTo>
                <a:cubicBezTo>
                  <a:pt x="775605" y="538935"/>
                  <a:pt x="771106" y="540613"/>
                  <a:pt x="768085" y="542762"/>
                </a:cubicBezTo>
                <a:cubicBezTo>
                  <a:pt x="765064" y="544910"/>
                  <a:pt x="763587" y="548267"/>
                  <a:pt x="763587" y="552229"/>
                </a:cubicBezTo>
                <a:cubicBezTo>
                  <a:pt x="763587" y="556190"/>
                  <a:pt x="765131" y="559413"/>
                  <a:pt x="768219" y="561763"/>
                </a:cubicBezTo>
                <a:cubicBezTo>
                  <a:pt x="771308" y="564112"/>
                  <a:pt x="775403" y="565321"/>
                  <a:pt x="780573" y="565321"/>
                </a:cubicBezTo>
                <a:cubicBezTo>
                  <a:pt x="784132" y="565321"/>
                  <a:pt x="787623" y="564918"/>
                  <a:pt x="790980" y="564045"/>
                </a:cubicBezTo>
                <a:cubicBezTo>
                  <a:pt x="794337" y="563240"/>
                  <a:pt x="797358" y="561830"/>
                  <a:pt x="800111" y="559883"/>
                </a:cubicBezTo>
                <a:cubicBezTo>
                  <a:pt x="802797" y="557936"/>
                  <a:pt x="804945" y="555451"/>
                  <a:pt x="806422" y="552363"/>
                </a:cubicBezTo>
                <a:lnTo>
                  <a:pt x="806422" y="552296"/>
                </a:lnTo>
                <a:cubicBezTo>
                  <a:pt x="807966" y="549207"/>
                  <a:pt x="808705" y="545515"/>
                  <a:pt x="808705" y="541218"/>
                </a:cubicBezTo>
                <a:close/>
                <a:moveTo>
                  <a:pt x="214647" y="532221"/>
                </a:moveTo>
                <a:lnTo>
                  <a:pt x="187589" y="537793"/>
                </a:lnTo>
                <a:cubicBezTo>
                  <a:pt x="181547" y="538935"/>
                  <a:pt x="177048" y="540613"/>
                  <a:pt x="174027" y="542762"/>
                </a:cubicBezTo>
                <a:cubicBezTo>
                  <a:pt x="171006" y="544910"/>
                  <a:pt x="169529" y="548267"/>
                  <a:pt x="169529" y="552229"/>
                </a:cubicBezTo>
                <a:cubicBezTo>
                  <a:pt x="169529" y="556190"/>
                  <a:pt x="171073" y="559413"/>
                  <a:pt x="174161" y="561763"/>
                </a:cubicBezTo>
                <a:cubicBezTo>
                  <a:pt x="177250" y="564112"/>
                  <a:pt x="181346" y="565321"/>
                  <a:pt x="186515" y="565321"/>
                </a:cubicBezTo>
                <a:cubicBezTo>
                  <a:pt x="190073" y="565321"/>
                  <a:pt x="193565" y="564918"/>
                  <a:pt x="196923" y="564045"/>
                </a:cubicBezTo>
                <a:cubicBezTo>
                  <a:pt x="200279" y="563240"/>
                  <a:pt x="203300" y="561830"/>
                  <a:pt x="206053" y="559883"/>
                </a:cubicBezTo>
                <a:cubicBezTo>
                  <a:pt x="208738" y="557936"/>
                  <a:pt x="210887" y="555451"/>
                  <a:pt x="212364" y="552363"/>
                </a:cubicBezTo>
                <a:lnTo>
                  <a:pt x="212364" y="552296"/>
                </a:lnTo>
                <a:cubicBezTo>
                  <a:pt x="213908" y="549207"/>
                  <a:pt x="214647" y="545515"/>
                  <a:pt x="214647" y="541218"/>
                </a:cubicBezTo>
                <a:close/>
                <a:moveTo>
                  <a:pt x="1089217" y="489990"/>
                </a:moveTo>
                <a:cubicBezTo>
                  <a:pt x="1083241" y="489990"/>
                  <a:pt x="1077937" y="491534"/>
                  <a:pt x="1073439" y="494622"/>
                </a:cubicBezTo>
                <a:cubicBezTo>
                  <a:pt x="1068940" y="497711"/>
                  <a:pt x="1065382" y="502008"/>
                  <a:pt x="1062898" y="507513"/>
                </a:cubicBezTo>
                <a:cubicBezTo>
                  <a:pt x="1060414" y="513019"/>
                  <a:pt x="1059138" y="519800"/>
                  <a:pt x="1059138" y="527387"/>
                </a:cubicBezTo>
                <a:cubicBezTo>
                  <a:pt x="1059138" y="534974"/>
                  <a:pt x="1060346" y="541553"/>
                  <a:pt x="1062763" y="547126"/>
                </a:cubicBezTo>
                <a:cubicBezTo>
                  <a:pt x="1065248" y="552699"/>
                  <a:pt x="1068672" y="556996"/>
                  <a:pt x="1073103" y="560017"/>
                </a:cubicBezTo>
                <a:cubicBezTo>
                  <a:pt x="1077534" y="563038"/>
                  <a:pt x="1082771" y="564515"/>
                  <a:pt x="1088814" y="564515"/>
                </a:cubicBezTo>
                <a:cubicBezTo>
                  <a:pt x="1098146" y="564515"/>
                  <a:pt x="1105398" y="561225"/>
                  <a:pt x="1110634" y="554646"/>
                </a:cubicBezTo>
                <a:lnTo>
                  <a:pt x="1110567" y="554646"/>
                </a:lnTo>
                <a:cubicBezTo>
                  <a:pt x="1115804" y="548066"/>
                  <a:pt x="1118423" y="539002"/>
                  <a:pt x="1118423" y="527387"/>
                </a:cubicBezTo>
                <a:cubicBezTo>
                  <a:pt x="1118423" y="515771"/>
                  <a:pt x="1115871" y="506640"/>
                  <a:pt x="1110702" y="499993"/>
                </a:cubicBezTo>
                <a:cubicBezTo>
                  <a:pt x="1105532" y="493347"/>
                  <a:pt x="1098348" y="489990"/>
                  <a:pt x="1089217" y="489990"/>
                </a:cubicBezTo>
                <a:close/>
                <a:moveTo>
                  <a:pt x="1630636" y="473674"/>
                </a:moveTo>
                <a:lnTo>
                  <a:pt x="1653598" y="473674"/>
                </a:lnTo>
                <a:lnTo>
                  <a:pt x="1653598" y="581099"/>
                </a:lnTo>
                <a:lnTo>
                  <a:pt x="1630636" y="581099"/>
                </a:lnTo>
                <a:close/>
                <a:moveTo>
                  <a:pt x="529804" y="473674"/>
                </a:moveTo>
                <a:lnTo>
                  <a:pt x="552766" y="473674"/>
                </a:lnTo>
                <a:lnTo>
                  <a:pt x="552766" y="581099"/>
                </a:lnTo>
                <a:lnTo>
                  <a:pt x="529804" y="581099"/>
                </a:lnTo>
                <a:close/>
                <a:moveTo>
                  <a:pt x="382162" y="473674"/>
                </a:moveTo>
                <a:lnTo>
                  <a:pt x="407340" y="473674"/>
                </a:lnTo>
                <a:lnTo>
                  <a:pt x="437821" y="561091"/>
                </a:lnTo>
                <a:lnTo>
                  <a:pt x="468974" y="473674"/>
                </a:lnTo>
                <a:lnTo>
                  <a:pt x="493078" y="473674"/>
                </a:lnTo>
                <a:lnTo>
                  <a:pt x="450309" y="581099"/>
                </a:lnTo>
                <a:lnTo>
                  <a:pt x="425132" y="581099"/>
                </a:lnTo>
                <a:close/>
                <a:moveTo>
                  <a:pt x="1187242" y="473607"/>
                </a:moveTo>
                <a:lnTo>
                  <a:pt x="1210204" y="473607"/>
                </a:lnTo>
                <a:lnTo>
                  <a:pt x="1210204" y="538733"/>
                </a:lnTo>
                <a:cubicBezTo>
                  <a:pt x="1210204" y="548468"/>
                  <a:pt x="1212285" y="555183"/>
                  <a:pt x="1216448" y="558808"/>
                </a:cubicBezTo>
                <a:cubicBezTo>
                  <a:pt x="1220611" y="562501"/>
                  <a:pt x="1226385" y="564314"/>
                  <a:pt x="1233837" y="564314"/>
                </a:cubicBezTo>
                <a:cubicBezTo>
                  <a:pt x="1237396" y="564314"/>
                  <a:pt x="1240887" y="563709"/>
                  <a:pt x="1244244" y="562501"/>
                </a:cubicBezTo>
                <a:cubicBezTo>
                  <a:pt x="1247601" y="561292"/>
                  <a:pt x="1250622" y="559412"/>
                  <a:pt x="1253375" y="556727"/>
                </a:cubicBezTo>
                <a:cubicBezTo>
                  <a:pt x="1256061" y="554041"/>
                  <a:pt x="1258209" y="550684"/>
                  <a:pt x="1259686" y="546521"/>
                </a:cubicBezTo>
                <a:cubicBezTo>
                  <a:pt x="1261231" y="542359"/>
                  <a:pt x="1261969" y="537457"/>
                  <a:pt x="1261969" y="531885"/>
                </a:cubicBezTo>
                <a:lnTo>
                  <a:pt x="1262103" y="531885"/>
                </a:lnTo>
                <a:lnTo>
                  <a:pt x="1262103" y="473674"/>
                </a:lnTo>
                <a:lnTo>
                  <a:pt x="1285065" y="473674"/>
                </a:lnTo>
                <a:lnTo>
                  <a:pt x="1285065" y="581099"/>
                </a:lnTo>
                <a:lnTo>
                  <a:pt x="1264856" y="581099"/>
                </a:lnTo>
                <a:lnTo>
                  <a:pt x="1263782" y="563709"/>
                </a:lnTo>
                <a:cubicBezTo>
                  <a:pt x="1260022" y="570490"/>
                  <a:pt x="1255054" y="575392"/>
                  <a:pt x="1248743" y="578547"/>
                </a:cubicBezTo>
                <a:cubicBezTo>
                  <a:pt x="1242431" y="581636"/>
                  <a:pt x="1234979" y="583247"/>
                  <a:pt x="1226385" y="583247"/>
                </a:cubicBezTo>
                <a:cubicBezTo>
                  <a:pt x="1219335" y="583247"/>
                  <a:pt x="1212890" y="581904"/>
                  <a:pt x="1206914" y="579353"/>
                </a:cubicBezTo>
                <a:cubicBezTo>
                  <a:pt x="1200939" y="576735"/>
                  <a:pt x="1196172" y="572572"/>
                  <a:pt x="1192613" y="566865"/>
                </a:cubicBezTo>
                <a:cubicBezTo>
                  <a:pt x="1189055" y="561091"/>
                  <a:pt x="1187242" y="553638"/>
                  <a:pt x="1187242" y="544507"/>
                </a:cubicBezTo>
                <a:close/>
                <a:moveTo>
                  <a:pt x="885379" y="473607"/>
                </a:moveTo>
                <a:lnTo>
                  <a:pt x="908341" y="473607"/>
                </a:lnTo>
                <a:lnTo>
                  <a:pt x="908341" y="538733"/>
                </a:lnTo>
                <a:cubicBezTo>
                  <a:pt x="908341" y="548468"/>
                  <a:pt x="910422" y="555115"/>
                  <a:pt x="914585" y="558808"/>
                </a:cubicBezTo>
                <a:cubicBezTo>
                  <a:pt x="918748" y="562501"/>
                  <a:pt x="924522" y="564314"/>
                  <a:pt x="931974" y="564314"/>
                </a:cubicBezTo>
                <a:cubicBezTo>
                  <a:pt x="935533" y="564314"/>
                  <a:pt x="939024" y="563709"/>
                  <a:pt x="942381" y="562501"/>
                </a:cubicBezTo>
                <a:cubicBezTo>
                  <a:pt x="945738" y="561292"/>
                  <a:pt x="948759" y="559412"/>
                  <a:pt x="951512" y="556727"/>
                </a:cubicBezTo>
                <a:cubicBezTo>
                  <a:pt x="954198" y="554041"/>
                  <a:pt x="956346" y="550684"/>
                  <a:pt x="957823" y="546521"/>
                </a:cubicBezTo>
                <a:cubicBezTo>
                  <a:pt x="959368" y="542359"/>
                  <a:pt x="960106" y="537457"/>
                  <a:pt x="960106" y="531885"/>
                </a:cubicBezTo>
                <a:lnTo>
                  <a:pt x="960241" y="531885"/>
                </a:lnTo>
                <a:lnTo>
                  <a:pt x="960241" y="473674"/>
                </a:lnTo>
                <a:lnTo>
                  <a:pt x="983202" y="473674"/>
                </a:lnTo>
                <a:lnTo>
                  <a:pt x="983202" y="581099"/>
                </a:lnTo>
                <a:lnTo>
                  <a:pt x="962993" y="581099"/>
                </a:lnTo>
                <a:lnTo>
                  <a:pt x="961919" y="563709"/>
                </a:lnTo>
                <a:cubicBezTo>
                  <a:pt x="958159" y="570490"/>
                  <a:pt x="953191" y="575392"/>
                  <a:pt x="946880" y="578547"/>
                </a:cubicBezTo>
                <a:cubicBezTo>
                  <a:pt x="940568" y="581636"/>
                  <a:pt x="933116" y="583247"/>
                  <a:pt x="924522" y="583247"/>
                </a:cubicBezTo>
                <a:cubicBezTo>
                  <a:pt x="917472" y="583247"/>
                  <a:pt x="911027" y="581904"/>
                  <a:pt x="905051" y="579353"/>
                </a:cubicBezTo>
                <a:cubicBezTo>
                  <a:pt x="899076" y="576735"/>
                  <a:pt x="894309" y="572572"/>
                  <a:pt x="890750" y="566865"/>
                </a:cubicBezTo>
                <a:cubicBezTo>
                  <a:pt x="887192" y="561091"/>
                  <a:pt x="885379" y="553638"/>
                  <a:pt x="885379" y="544507"/>
                </a:cubicBezTo>
                <a:close/>
                <a:moveTo>
                  <a:pt x="347569" y="471530"/>
                </a:moveTo>
                <a:lnTo>
                  <a:pt x="353963" y="472063"/>
                </a:lnTo>
                <a:cubicBezTo>
                  <a:pt x="356112" y="472399"/>
                  <a:pt x="357924" y="472936"/>
                  <a:pt x="359334" y="473674"/>
                </a:cubicBezTo>
                <a:lnTo>
                  <a:pt x="356112" y="493884"/>
                </a:lnTo>
                <a:cubicBezTo>
                  <a:pt x="354567" y="493279"/>
                  <a:pt x="352822" y="492809"/>
                  <a:pt x="350875" y="492474"/>
                </a:cubicBezTo>
                <a:cubicBezTo>
                  <a:pt x="348928" y="492138"/>
                  <a:pt x="346309" y="491937"/>
                  <a:pt x="343019" y="491937"/>
                </a:cubicBezTo>
                <a:cubicBezTo>
                  <a:pt x="338588" y="491937"/>
                  <a:pt x="334224" y="493145"/>
                  <a:pt x="329927" y="495495"/>
                </a:cubicBezTo>
                <a:cubicBezTo>
                  <a:pt x="325630" y="497845"/>
                  <a:pt x="322139" y="501403"/>
                  <a:pt x="319319" y="506103"/>
                </a:cubicBezTo>
                <a:cubicBezTo>
                  <a:pt x="316566" y="510870"/>
                  <a:pt x="315157" y="516846"/>
                  <a:pt x="315157" y="524164"/>
                </a:cubicBezTo>
                <a:lnTo>
                  <a:pt x="315157" y="581099"/>
                </a:lnTo>
                <a:lnTo>
                  <a:pt x="292194" y="581099"/>
                </a:lnTo>
                <a:lnTo>
                  <a:pt x="292194" y="473674"/>
                </a:lnTo>
                <a:lnTo>
                  <a:pt x="311732" y="473674"/>
                </a:lnTo>
                <a:lnTo>
                  <a:pt x="313880" y="493011"/>
                </a:lnTo>
                <a:cubicBezTo>
                  <a:pt x="316700" y="486028"/>
                  <a:pt x="320997" y="480657"/>
                  <a:pt x="326637" y="477032"/>
                </a:cubicBezTo>
                <a:close/>
                <a:moveTo>
                  <a:pt x="1094454" y="471526"/>
                </a:moveTo>
                <a:cubicBezTo>
                  <a:pt x="1103182" y="471526"/>
                  <a:pt x="1111105" y="473742"/>
                  <a:pt x="1118288" y="478173"/>
                </a:cubicBezTo>
                <a:lnTo>
                  <a:pt x="1118221" y="478173"/>
                </a:lnTo>
                <a:cubicBezTo>
                  <a:pt x="1125405" y="482604"/>
                  <a:pt x="1131045" y="488915"/>
                  <a:pt x="1135208" y="497174"/>
                </a:cubicBezTo>
                <a:cubicBezTo>
                  <a:pt x="1139371" y="505365"/>
                  <a:pt x="1141452" y="515369"/>
                  <a:pt x="1141452" y="527118"/>
                </a:cubicBezTo>
                <a:cubicBezTo>
                  <a:pt x="1141452" y="538868"/>
                  <a:pt x="1139371" y="548939"/>
                  <a:pt x="1135141" y="557331"/>
                </a:cubicBezTo>
                <a:cubicBezTo>
                  <a:pt x="1130911" y="565657"/>
                  <a:pt x="1125204" y="572102"/>
                  <a:pt x="1117953" y="576533"/>
                </a:cubicBezTo>
                <a:cubicBezTo>
                  <a:pt x="1110702" y="580965"/>
                  <a:pt x="1102980" y="583180"/>
                  <a:pt x="1093782" y="583180"/>
                </a:cubicBezTo>
                <a:cubicBezTo>
                  <a:pt x="1084584" y="583180"/>
                  <a:pt x="1076796" y="580830"/>
                  <a:pt x="1070350" y="575996"/>
                </a:cubicBezTo>
                <a:cubicBezTo>
                  <a:pt x="1065650" y="572438"/>
                  <a:pt x="1061958" y="568208"/>
                  <a:pt x="1059205" y="563240"/>
                </a:cubicBezTo>
                <a:lnTo>
                  <a:pt x="1059205" y="626150"/>
                </a:lnTo>
                <a:lnTo>
                  <a:pt x="1036243" y="626150"/>
                </a:lnTo>
                <a:lnTo>
                  <a:pt x="1036243" y="473607"/>
                </a:lnTo>
                <a:lnTo>
                  <a:pt x="1056654" y="473607"/>
                </a:lnTo>
                <a:lnTo>
                  <a:pt x="1057795" y="494085"/>
                </a:lnTo>
                <a:cubicBezTo>
                  <a:pt x="1059339" y="490930"/>
                  <a:pt x="1061085" y="487908"/>
                  <a:pt x="1063301" y="485223"/>
                </a:cubicBezTo>
                <a:cubicBezTo>
                  <a:pt x="1066859" y="480926"/>
                  <a:pt x="1071357" y="477569"/>
                  <a:pt x="1076729" y="475152"/>
                </a:cubicBezTo>
                <a:cubicBezTo>
                  <a:pt x="1082100" y="472735"/>
                  <a:pt x="1088008" y="471526"/>
                  <a:pt x="1094454" y="471526"/>
                </a:cubicBezTo>
                <a:close/>
                <a:moveTo>
                  <a:pt x="787421" y="471526"/>
                </a:moveTo>
                <a:cubicBezTo>
                  <a:pt x="796015" y="471526"/>
                  <a:pt x="803602" y="472869"/>
                  <a:pt x="810182" y="475689"/>
                </a:cubicBezTo>
                <a:cubicBezTo>
                  <a:pt x="816762" y="478441"/>
                  <a:pt x="821931" y="482671"/>
                  <a:pt x="825758" y="488244"/>
                </a:cubicBezTo>
                <a:cubicBezTo>
                  <a:pt x="829585" y="493817"/>
                  <a:pt x="831465" y="501001"/>
                  <a:pt x="831465" y="509729"/>
                </a:cubicBezTo>
                <a:lnTo>
                  <a:pt x="831465" y="557667"/>
                </a:lnTo>
                <a:lnTo>
                  <a:pt x="831465" y="557734"/>
                </a:lnTo>
                <a:cubicBezTo>
                  <a:pt x="831465" y="562971"/>
                  <a:pt x="834084" y="565657"/>
                  <a:pt x="839388" y="565657"/>
                </a:cubicBezTo>
                <a:cubicBezTo>
                  <a:pt x="841939" y="565657"/>
                  <a:pt x="844491" y="565321"/>
                  <a:pt x="846908" y="564582"/>
                </a:cubicBezTo>
                <a:lnTo>
                  <a:pt x="845632" y="580495"/>
                </a:lnTo>
                <a:cubicBezTo>
                  <a:pt x="842275" y="582039"/>
                  <a:pt x="838179" y="582845"/>
                  <a:pt x="833144" y="582845"/>
                </a:cubicBezTo>
                <a:cubicBezTo>
                  <a:pt x="828578" y="582845"/>
                  <a:pt x="824416" y="581972"/>
                  <a:pt x="820790" y="580360"/>
                </a:cubicBezTo>
                <a:cubicBezTo>
                  <a:pt x="817165" y="578749"/>
                  <a:pt x="814278" y="576198"/>
                  <a:pt x="812196" y="572841"/>
                </a:cubicBezTo>
                <a:cubicBezTo>
                  <a:pt x="811256" y="571296"/>
                  <a:pt x="810518" y="569484"/>
                  <a:pt x="809981" y="567537"/>
                </a:cubicBezTo>
                <a:cubicBezTo>
                  <a:pt x="808839" y="569282"/>
                  <a:pt x="807496" y="570961"/>
                  <a:pt x="805885" y="572438"/>
                </a:cubicBezTo>
                <a:cubicBezTo>
                  <a:pt x="801857" y="576131"/>
                  <a:pt x="797224" y="578816"/>
                  <a:pt x="791920" y="580629"/>
                </a:cubicBezTo>
                <a:cubicBezTo>
                  <a:pt x="786616" y="582442"/>
                  <a:pt x="781244" y="583315"/>
                  <a:pt x="775806" y="583315"/>
                </a:cubicBezTo>
                <a:cubicBezTo>
                  <a:pt x="769092" y="583315"/>
                  <a:pt x="763049" y="582240"/>
                  <a:pt x="757678" y="580092"/>
                </a:cubicBezTo>
                <a:cubicBezTo>
                  <a:pt x="752307" y="577943"/>
                  <a:pt x="748077" y="574653"/>
                  <a:pt x="744989" y="570289"/>
                </a:cubicBezTo>
                <a:cubicBezTo>
                  <a:pt x="741900" y="565925"/>
                  <a:pt x="740356" y="560487"/>
                  <a:pt x="740356" y="554041"/>
                </a:cubicBezTo>
                <a:cubicBezTo>
                  <a:pt x="740356" y="546052"/>
                  <a:pt x="742975" y="539472"/>
                  <a:pt x="748211" y="534302"/>
                </a:cubicBezTo>
                <a:cubicBezTo>
                  <a:pt x="753448" y="529132"/>
                  <a:pt x="760834" y="525641"/>
                  <a:pt x="770435" y="523761"/>
                </a:cubicBezTo>
                <a:lnTo>
                  <a:pt x="808705" y="516241"/>
                </a:lnTo>
                <a:lnTo>
                  <a:pt x="808705" y="512146"/>
                </a:lnTo>
                <a:cubicBezTo>
                  <a:pt x="808705" y="504962"/>
                  <a:pt x="806758" y="499456"/>
                  <a:pt x="802797" y="495495"/>
                </a:cubicBezTo>
                <a:cubicBezTo>
                  <a:pt x="798835" y="491534"/>
                  <a:pt x="793397" y="489587"/>
                  <a:pt x="786549" y="489587"/>
                </a:cubicBezTo>
                <a:cubicBezTo>
                  <a:pt x="780103" y="489587"/>
                  <a:pt x="774598" y="491064"/>
                  <a:pt x="770032" y="494085"/>
                </a:cubicBezTo>
                <a:cubicBezTo>
                  <a:pt x="765467" y="497106"/>
                  <a:pt x="762110" y="502008"/>
                  <a:pt x="759961" y="508722"/>
                </a:cubicBezTo>
                <a:lnTo>
                  <a:pt x="740625" y="500531"/>
                </a:lnTo>
                <a:cubicBezTo>
                  <a:pt x="743310" y="491735"/>
                  <a:pt x="748681" y="484753"/>
                  <a:pt x="756604" y="479449"/>
                </a:cubicBezTo>
                <a:cubicBezTo>
                  <a:pt x="764527" y="474212"/>
                  <a:pt x="774799" y="471526"/>
                  <a:pt x="787421" y="471526"/>
                </a:cubicBezTo>
                <a:close/>
                <a:moveTo>
                  <a:pt x="347518" y="471526"/>
                </a:moveTo>
                <a:lnTo>
                  <a:pt x="347585" y="471526"/>
                </a:lnTo>
                <a:lnTo>
                  <a:pt x="347569" y="471530"/>
                </a:lnTo>
                <a:close/>
                <a:moveTo>
                  <a:pt x="193363" y="471526"/>
                </a:moveTo>
                <a:cubicBezTo>
                  <a:pt x="201957" y="471526"/>
                  <a:pt x="209544" y="472869"/>
                  <a:pt x="216124" y="475689"/>
                </a:cubicBezTo>
                <a:cubicBezTo>
                  <a:pt x="222704" y="478441"/>
                  <a:pt x="227873" y="482671"/>
                  <a:pt x="231700" y="488244"/>
                </a:cubicBezTo>
                <a:cubicBezTo>
                  <a:pt x="235527" y="493817"/>
                  <a:pt x="237407" y="501001"/>
                  <a:pt x="237407" y="509729"/>
                </a:cubicBezTo>
                <a:lnTo>
                  <a:pt x="237407" y="557667"/>
                </a:lnTo>
                <a:lnTo>
                  <a:pt x="237407" y="557734"/>
                </a:lnTo>
                <a:cubicBezTo>
                  <a:pt x="237407" y="562971"/>
                  <a:pt x="240026" y="565657"/>
                  <a:pt x="245330" y="565657"/>
                </a:cubicBezTo>
                <a:cubicBezTo>
                  <a:pt x="247881" y="565657"/>
                  <a:pt x="250433" y="565321"/>
                  <a:pt x="252850" y="564582"/>
                </a:cubicBezTo>
                <a:lnTo>
                  <a:pt x="251574" y="580495"/>
                </a:lnTo>
                <a:cubicBezTo>
                  <a:pt x="248284" y="582039"/>
                  <a:pt x="244121" y="582845"/>
                  <a:pt x="239086" y="582845"/>
                </a:cubicBezTo>
                <a:cubicBezTo>
                  <a:pt x="234520" y="582845"/>
                  <a:pt x="230358" y="581972"/>
                  <a:pt x="226732" y="580360"/>
                </a:cubicBezTo>
                <a:cubicBezTo>
                  <a:pt x="223107" y="578749"/>
                  <a:pt x="220219" y="576198"/>
                  <a:pt x="218138" y="572841"/>
                </a:cubicBezTo>
                <a:cubicBezTo>
                  <a:pt x="217198" y="571296"/>
                  <a:pt x="216461" y="569484"/>
                  <a:pt x="215923" y="567537"/>
                </a:cubicBezTo>
                <a:cubicBezTo>
                  <a:pt x="214781" y="569282"/>
                  <a:pt x="213438" y="570961"/>
                  <a:pt x="211827" y="572438"/>
                </a:cubicBezTo>
                <a:cubicBezTo>
                  <a:pt x="207799" y="576131"/>
                  <a:pt x="203166" y="578816"/>
                  <a:pt x="197862" y="580629"/>
                </a:cubicBezTo>
                <a:cubicBezTo>
                  <a:pt x="192559" y="582442"/>
                  <a:pt x="187187" y="583315"/>
                  <a:pt x="181748" y="583315"/>
                </a:cubicBezTo>
                <a:cubicBezTo>
                  <a:pt x="175034" y="583315"/>
                  <a:pt x="168991" y="582240"/>
                  <a:pt x="163620" y="580092"/>
                </a:cubicBezTo>
                <a:cubicBezTo>
                  <a:pt x="158249" y="577943"/>
                  <a:pt x="154019" y="574653"/>
                  <a:pt x="150931" y="570289"/>
                </a:cubicBezTo>
                <a:cubicBezTo>
                  <a:pt x="147842" y="565925"/>
                  <a:pt x="146298" y="560487"/>
                  <a:pt x="146298" y="554041"/>
                </a:cubicBezTo>
                <a:cubicBezTo>
                  <a:pt x="146298" y="546052"/>
                  <a:pt x="148916" y="539472"/>
                  <a:pt x="154153" y="534302"/>
                </a:cubicBezTo>
                <a:cubicBezTo>
                  <a:pt x="159391" y="529132"/>
                  <a:pt x="166776" y="525641"/>
                  <a:pt x="176377" y="523761"/>
                </a:cubicBezTo>
                <a:lnTo>
                  <a:pt x="214647" y="516241"/>
                </a:lnTo>
                <a:lnTo>
                  <a:pt x="214647" y="512146"/>
                </a:lnTo>
                <a:cubicBezTo>
                  <a:pt x="214647" y="504962"/>
                  <a:pt x="212700" y="499456"/>
                  <a:pt x="208738" y="495495"/>
                </a:cubicBezTo>
                <a:cubicBezTo>
                  <a:pt x="204777" y="491534"/>
                  <a:pt x="199339" y="489587"/>
                  <a:pt x="192491" y="489587"/>
                </a:cubicBezTo>
                <a:cubicBezTo>
                  <a:pt x="186045" y="489587"/>
                  <a:pt x="180540" y="491064"/>
                  <a:pt x="175974" y="494085"/>
                </a:cubicBezTo>
                <a:cubicBezTo>
                  <a:pt x="171408" y="497106"/>
                  <a:pt x="168051" y="502008"/>
                  <a:pt x="165904" y="508722"/>
                </a:cubicBezTo>
                <a:lnTo>
                  <a:pt x="146567" y="500531"/>
                </a:lnTo>
                <a:cubicBezTo>
                  <a:pt x="149252" y="491735"/>
                  <a:pt x="154623" y="484753"/>
                  <a:pt x="162546" y="479449"/>
                </a:cubicBezTo>
                <a:cubicBezTo>
                  <a:pt x="170470" y="474212"/>
                  <a:pt x="180741" y="471526"/>
                  <a:pt x="193363" y="471526"/>
                </a:cubicBezTo>
                <a:close/>
                <a:moveTo>
                  <a:pt x="1395847" y="471459"/>
                </a:moveTo>
                <a:cubicBezTo>
                  <a:pt x="1403434" y="471459"/>
                  <a:pt x="1410282" y="472936"/>
                  <a:pt x="1416392" y="475890"/>
                </a:cubicBezTo>
                <a:cubicBezTo>
                  <a:pt x="1422502" y="478844"/>
                  <a:pt x="1427336" y="483209"/>
                  <a:pt x="1430894" y="489117"/>
                </a:cubicBezTo>
                <a:cubicBezTo>
                  <a:pt x="1434453" y="495025"/>
                  <a:pt x="1436265" y="502478"/>
                  <a:pt x="1436265" y="511475"/>
                </a:cubicBezTo>
                <a:lnTo>
                  <a:pt x="1436265" y="581099"/>
                </a:lnTo>
                <a:lnTo>
                  <a:pt x="1413303" y="581099"/>
                </a:lnTo>
                <a:lnTo>
                  <a:pt x="1413303" y="518591"/>
                </a:lnTo>
                <a:cubicBezTo>
                  <a:pt x="1413303" y="507983"/>
                  <a:pt x="1411088" y="500665"/>
                  <a:pt x="1406724" y="496569"/>
                </a:cubicBezTo>
                <a:cubicBezTo>
                  <a:pt x="1402359" y="492474"/>
                  <a:pt x="1396854" y="490460"/>
                  <a:pt x="1390274" y="490460"/>
                </a:cubicBezTo>
                <a:cubicBezTo>
                  <a:pt x="1385507" y="490460"/>
                  <a:pt x="1380942" y="491601"/>
                  <a:pt x="1376510" y="493817"/>
                </a:cubicBezTo>
                <a:cubicBezTo>
                  <a:pt x="1372079" y="496032"/>
                  <a:pt x="1368386" y="499591"/>
                  <a:pt x="1365432" y="504425"/>
                </a:cubicBezTo>
                <a:cubicBezTo>
                  <a:pt x="1362478" y="509259"/>
                  <a:pt x="1361001" y="515772"/>
                  <a:pt x="1361001" y="523963"/>
                </a:cubicBezTo>
                <a:lnTo>
                  <a:pt x="1361001" y="581099"/>
                </a:lnTo>
                <a:lnTo>
                  <a:pt x="1338039" y="581099"/>
                </a:lnTo>
                <a:lnTo>
                  <a:pt x="1338039" y="473675"/>
                </a:lnTo>
                <a:lnTo>
                  <a:pt x="1358450" y="473675"/>
                </a:lnTo>
                <a:lnTo>
                  <a:pt x="1359457" y="492474"/>
                </a:lnTo>
                <a:cubicBezTo>
                  <a:pt x="1361135" y="488983"/>
                  <a:pt x="1363217" y="485827"/>
                  <a:pt x="1365634" y="483209"/>
                </a:cubicBezTo>
                <a:cubicBezTo>
                  <a:pt x="1369461" y="479113"/>
                  <a:pt x="1373959" y="476159"/>
                  <a:pt x="1379196" y="474279"/>
                </a:cubicBezTo>
                <a:cubicBezTo>
                  <a:pt x="1384433" y="472399"/>
                  <a:pt x="1389939" y="471459"/>
                  <a:pt x="1395847" y="471459"/>
                </a:cubicBezTo>
                <a:close/>
                <a:moveTo>
                  <a:pt x="78285" y="439299"/>
                </a:moveTo>
                <a:lnTo>
                  <a:pt x="101516" y="439299"/>
                </a:lnTo>
                <a:lnTo>
                  <a:pt x="101516" y="530811"/>
                </a:lnTo>
                <a:cubicBezTo>
                  <a:pt x="101516" y="547261"/>
                  <a:pt x="96950" y="560084"/>
                  <a:pt x="87886" y="569350"/>
                </a:cubicBezTo>
                <a:cubicBezTo>
                  <a:pt x="78755" y="578548"/>
                  <a:pt x="66133" y="583181"/>
                  <a:pt x="49952" y="583181"/>
                </a:cubicBezTo>
                <a:cubicBezTo>
                  <a:pt x="38404" y="583181"/>
                  <a:pt x="28937" y="581032"/>
                  <a:pt x="21619" y="576735"/>
                </a:cubicBezTo>
                <a:cubicBezTo>
                  <a:pt x="14300" y="572438"/>
                  <a:pt x="9265" y="566396"/>
                  <a:pt x="6378" y="558607"/>
                </a:cubicBezTo>
                <a:cubicBezTo>
                  <a:pt x="3558" y="550819"/>
                  <a:pt x="3021" y="541755"/>
                  <a:pt x="4901" y="531416"/>
                </a:cubicBezTo>
                <a:lnTo>
                  <a:pt x="27057" y="527320"/>
                </a:lnTo>
                <a:cubicBezTo>
                  <a:pt x="25378" y="539674"/>
                  <a:pt x="26318" y="548738"/>
                  <a:pt x="29877" y="554512"/>
                </a:cubicBezTo>
                <a:cubicBezTo>
                  <a:pt x="33502" y="560353"/>
                  <a:pt x="40216" y="563240"/>
                  <a:pt x="50086" y="563240"/>
                </a:cubicBezTo>
                <a:cubicBezTo>
                  <a:pt x="60829" y="563240"/>
                  <a:pt x="68214" y="560152"/>
                  <a:pt x="72310" y="553908"/>
                </a:cubicBezTo>
                <a:cubicBezTo>
                  <a:pt x="76405" y="547663"/>
                  <a:pt x="78419" y="538532"/>
                  <a:pt x="78419" y="526514"/>
                </a:cubicBezTo>
                <a:lnTo>
                  <a:pt x="78285" y="526514"/>
                </a:lnTo>
                <a:close/>
                <a:moveTo>
                  <a:pt x="215721" y="430705"/>
                </a:moveTo>
                <a:cubicBezTo>
                  <a:pt x="220018" y="430705"/>
                  <a:pt x="223442" y="431914"/>
                  <a:pt x="225927" y="434331"/>
                </a:cubicBezTo>
                <a:cubicBezTo>
                  <a:pt x="228411" y="436748"/>
                  <a:pt x="229686" y="440172"/>
                  <a:pt x="229686" y="444200"/>
                </a:cubicBezTo>
                <a:cubicBezTo>
                  <a:pt x="229686" y="448229"/>
                  <a:pt x="228411" y="451518"/>
                  <a:pt x="225927" y="454003"/>
                </a:cubicBezTo>
                <a:cubicBezTo>
                  <a:pt x="223442" y="456487"/>
                  <a:pt x="220018" y="457763"/>
                  <a:pt x="215721" y="457763"/>
                </a:cubicBezTo>
                <a:cubicBezTo>
                  <a:pt x="211424" y="457763"/>
                  <a:pt x="208000" y="456487"/>
                  <a:pt x="205517" y="454003"/>
                </a:cubicBezTo>
                <a:cubicBezTo>
                  <a:pt x="203032" y="451451"/>
                  <a:pt x="201756" y="448363"/>
                  <a:pt x="201756" y="444200"/>
                </a:cubicBezTo>
                <a:cubicBezTo>
                  <a:pt x="201756" y="440038"/>
                  <a:pt x="203032" y="436748"/>
                  <a:pt x="205517" y="434331"/>
                </a:cubicBezTo>
                <a:cubicBezTo>
                  <a:pt x="208000" y="431914"/>
                  <a:pt x="211424" y="430705"/>
                  <a:pt x="215721" y="430705"/>
                </a:cubicBezTo>
                <a:close/>
                <a:moveTo>
                  <a:pt x="172281" y="430705"/>
                </a:moveTo>
                <a:cubicBezTo>
                  <a:pt x="176578" y="430705"/>
                  <a:pt x="180002" y="431914"/>
                  <a:pt x="182487" y="434331"/>
                </a:cubicBezTo>
                <a:cubicBezTo>
                  <a:pt x="184971" y="436748"/>
                  <a:pt x="186246" y="440172"/>
                  <a:pt x="186246" y="444200"/>
                </a:cubicBezTo>
                <a:cubicBezTo>
                  <a:pt x="186246" y="448229"/>
                  <a:pt x="184971" y="451518"/>
                  <a:pt x="182487" y="454003"/>
                </a:cubicBezTo>
                <a:cubicBezTo>
                  <a:pt x="180002" y="456487"/>
                  <a:pt x="176377" y="457763"/>
                  <a:pt x="172281" y="457763"/>
                </a:cubicBezTo>
                <a:cubicBezTo>
                  <a:pt x="168186" y="457763"/>
                  <a:pt x="164761" y="456487"/>
                  <a:pt x="162210" y="454003"/>
                </a:cubicBezTo>
                <a:cubicBezTo>
                  <a:pt x="159592" y="451451"/>
                  <a:pt x="158316" y="448363"/>
                  <a:pt x="158316" y="444200"/>
                </a:cubicBezTo>
                <a:cubicBezTo>
                  <a:pt x="158316" y="440038"/>
                  <a:pt x="159659" y="436748"/>
                  <a:pt x="162210" y="434331"/>
                </a:cubicBezTo>
                <a:cubicBezTo>
                  <a:pt x="164761" y="431914"/>
                  <a:pt x="167984" y="430705"/>
                  <a:pt x="172281" y="430705"/>
                </a:cubicBezTo>
                <a:close/>
                <a:moveTo>
                  <a:pt x="1642251" y="427012"/>
                </a:moveTo>
                <a:cubicBezTo>
                  <a:pt x="1647085" y="427012"/>
                  <a:pt x="1650912" y="428221"/>
                  <a:pt x="1653531" y="430638"/>
                </a:cubicBezTo>
                <a:cubicBezTo>
                  <a:pt x="1656149" y="433122"/>
                  <a:pt x="1657492" y="436613"/>
                  <a:pt x="1657492" y="441179"/>
                </a:cubicBezTo>
                <a:cubicBezTo>
                  <a:pt x="1657492" y="445744"/>
                  <a:pt x="1656216" y="449303"/>
                  <a:pt x="1653531" y="451787"/>
                </a:cubicBezTo>
                <a:cubicBezTo>
                  <a:pt x="1650912" y="454271"/>
                  <a:pt x="1647287" y="455547"/>
                  <a:pt x="1642251" y="455547"/>
                </a:cubicBezTo>
                <a:cubicBezTo>
                  <a:pt x="1637216" y="455547"/>
                  <a:pt x="1633389" y="454271"/>
                  <a:pt x="1630770" y="451787"/>
                </a:cubicBezTo>
                <a:cubicBezTo>
                  <a:pt x="1628152" y="449303"/>
                  <a:pt x="1626809" y="445744"/>
                  <a:pt x="1626809" y="441179"/>
                </a:cubicBezTo>
                <a:cubicBezTo>
                  <a:pt x="1626809" y="436613"/>
                  <a:pt x="1628085" y="433055"/>
                  <a:pt x="1630770" y="430638"/>
                </a:cubicBezTo>
                <a:cubicBezTo>
                  <a:pt x="1633389" y="428221"/>
                  <a:pt x="1637216" y="427012"/>
                  <a:pt x="1642251" y="427012"/>
                </a:cubicBezTo>
                <a:close/>
                <a:moveTo>
                  <a:pt x="541419" y="427012"/>
                </a:moveTo>
                <a:cubicBezTo>
                  <a:pt x="546321" y="427012"/>
                  <a:pt x="550080" y="428221"/>
                  <a:pt x="552699" y="430638"/>
                </a:cubicBezTo>
                <a:cubicBezTo>
                  <a:pt x="555317" y="433122"/>
                  <a:pt x="556660" y="436613"/>
                  <a:pt x="556660" y="441179"/>
                </a:cubicBezTo>
                <a:cubicBezTo>
                  <a:pt x="556660" y="445744"/>
                  <a:pt x="555317" y="449303"/>
                  <a:pt x="552699" y="451787"/>
                </a:cubicBezTo>
                <a:cubicBezTo>
                  <a:pt x="550080" y="454271"/>
                  <a:pt x="546455" y="455547"/>
                  <a:pt x="541419" y="455547"/>
                </a:cubicBezTo>
                <a:cubicBezTo>
                  <a:pt x="536384" y="455547"/>
                  <a:pt x="532557" y="454271"/>
                  <a:pt x="529938" y="451787"/>
                </a:cubicBezTo>
                <a:cubicBezTo>
                  <a:pt x="527320" y="449303"/>
                  <a:pt x="525977" y="445744"/>
                  <a:pt x="525977" y="441179"/>
                </a:cubicBezTo>
                <a:cubicBezTo>
                  <a:pt x="525977" y="436613"/>
                  <a:pt x="527253" y="433055"/>
                  <a:pt x="529938" y="430638"/>
                </a:cubicBezTo>
                <a:cubicBezTo>
                  <a:pt x="532557" y="428221"/>
                  <a:pt x="536384" y="427012"/>
                  <a:pt x="541419" y="427012"/>
                </a:cubicBezTo>
                <a:close/>
                <a:moveTo>
                  <a:pt x="1488232" y="425333"/>
                </a:moveTo>
                <a:lnTo>
                  <a:pt x="1511194" y="425333"/>
                </a:lnTo>
                <a:lnTo>
                  <a:pt x="1511194" y="526245"/>
                </a:lnTo>
                <a:lnTo>
                  <a:pt x="1562355" y="473674"/>
                </a:lnTo>
                <a:lnTo>
                  <a:pt x="1589614" y="473674"/>
                </a:lnTo>
                <a:lnTo>
                  <a:pt x="1548524" y="515704"/>
                </a:lnTo>
                <a:lnTo>
                  <a:pt x="1592232" y="581099"/>
                </a:lnTo>
                <a:lnTo>
                  <a:pt x="1565578" y="581099"/>
                </a:lnTo>
                <a:lnTo>
                  <a:pt x="1532410" y="530609"/>
                </a:lnTo>
                <a:lnTo>
                  <a:pt x="1511194" y="552631"/>
                </a:lnTo>
                <a:lnTo>
                  <a:pt x="1511194" y="581099"/>
                </a:lnTo>
                <a:lnTo>
                  <a:pt x="1488232" y="581099"/>
                </a:lnTo>
                <a:close/>
                <a:moveTo>
                  <a:pt x="605874" y="425333"/>
                </a:moveTo>
                <a:lnTo>
                  <a:pt x="628836" y="425333"/>
                </a:lnTo>
                <a:lnTo>
                  <a:pt x="628836" y="526245"/>
                </a:lnTo>
                <a:lnTo>
                  <a:pt x="679997" y="473674"/>
                </a:lnTo>
                <a:lnTo>
                  <a:pt x="707256" y="473674"/>
                </a:lnTo>
                <a:lnTo>
                  <a:pt x="666099" y="515704"/>
                </a:lnTo>
                <a:lnTo>
                  <a:pt x="709807" y="581099"/>
                </a:lnTo>
                <a:lnTo>
                  <a:pt x="683220" y="581099"/>
                </a:lnTo>
                <a:lnTo>
                  <a:pt x="650052" y="530609"/>
                </a:lnTo>
                <a:lnTo>
                  <a:pt x="628836" y="552631"/>
                </a:lnTo>
                <a:lnTo>
                  <a:pt x="628836" y="581099"/>
                </a:lnTo>
                <a:lnTo>
                  <a:pt x="605874" y="581099"/>
                </a:lnTo>
                <a:close/>
                <a:moveTo>
                  <a:pt x="451317" y="85402"/>
                </a:moveTo>
                <a:cubicBezTo>
                  <a:pt x="440238" y="85402"/>
                  <a:pt x="431242" y="88222"/>
                  <a:pt x="424259" y="93929"/>
                </a:cubicBezTo>
                <a:cubicBezTo>
                  <a:pt x="417209" y="99636"/>
                  <a:pt x="412039" y="108364"/>
                  <a:pt x="408615" y="120047"/>
                </a:cubicBezTo>
                <a:cubicBezTo>
                  <a:pt x="405258" y="131729"/>
                  <a:pt x="403513" y="147373"/>
                  <a:pt x="403513" y="165904"/>
                </a:cubicBezTo>
                <a:cubicBezTo>
                  <a:pt x="403513" y="184434"/>
                  <a:pt x="405191" y="199608"/>
                  <a:pt x="408615" y="211492"/>
                </a:cubicBezTo>
                <a:cubicBezTo>
                  <a:pt x="412039" y="223376"/>
                  <a:pt x="417276" y="232104"/>
                  <a:pt x="424259" y="237811"/>
                </a:cubicBezTo>
                <a:cubicBezTo>
                  <a:pt x="431242" y="243518"/>
                  <a:pt x="440306" y="246338"/>
                  <a:pt x="451317" y="246338"/>
                </a:cubicBezTo>
                <a:cubicBezTo>
                  <a:pt x="462328" y="246338"/>
                  <a:pt x="471391" y="243518"/>
                  <a:pt x="478374" y="237811"/>
                </a:cubicBezTo>
                <a:cubicBezTo>
                  <a:pt x="485357" y="232171"/>
                  <a:pt x="490526" y="223376"/>
                  <a:pt x="493749" y="211492"/>
                </a:cubicBezTo>
                <a:cubicBezTo>
                  <a:pt x="497039" y="199675"/>
                  <a:pt x="498650" y="184770"/>
                  <a:pt x="498650" y="165904"/>
                </a:cubicBezTo>
                <a:cubicBezTo>
                  <a:pt x="498650" y="147037"/>
                  <a:pt x="496972" y="131729"/>
                  <a:pt x="493749" y="120047"/>
                </a:cubicBezTo>
                <a:cubicBezTo>
                  <a:pt x="490459" y="108297"/>
                  <a:pt x="485357" y="99636"/>
                  <a:pt x="478374" y="93929"/>
                </a:cubicBezTo>
                <a:cubicBezTo>
                  <a:pt x="471391" y="88222"/>
                  <a:pt x="462395" y="85402"/>
                  <a:pt x="451317" y="85402"/>
                </a:cubicBezTo>
                <a:close/>
                <a:moveTo>
                  <a:pt x="1515894" y="82918"/>
                </a:moveTo>
                <a:lnTo>
                  <a:pt x="1489038" y="194640"/>
                </a:lnTo>
                <a:lnTo>
                  <a:pt x="1542213" y="194640"/>
                </a:lnTo>
                <a:close/>
                <a:moveTo>
                  <a:pt x="1448082" y="4901"/>
                </a:moveTo>
                <a:lnTo>
                  <a:pt x="1584713" y="4901"/>
                </a:lnTo>
                <a:lnTo>
                  <a:pt x="1689586" y="326906"/>
                </a:lnTo>
                <a:lnTo>
                  <a:pt x="1573433" y="326906"/>
                </a:lnTo>
                <a:lnTo>
                  <a:pt x="1558797" y="265405"/>
                </a:lnTo>
                <a:lnTo>
                  <a:pt x="1471984" y="265405"/>
                </a:lnTo>
                <a:lnTo>
                  <a:pt x="1456878" y="326906"/>
                </a:lnTo>
                <a:lnTo>
                  <a:pt x="1343679" y="326906"/>
                </a:lnTo>
                <a:close/>
                <a:moveTo>
                  <a:pt x="1205638" y="4901"/>
                </a:moveTo>
                <a:lnTo>
                  <a:pt x="1319307" y="4901"/>
                </a:lnTo>
                <a:lnTo>
                  <a:pt x="1319307" y="194237"/>
                </a:lnTo>
                <a:cubicBezTo>
                  <a:pt x="1319307" y="237811"/>
                  <a:pt x="1306349" y="271650"/>
                  <a:pt x="1280298" y="295686"/>
                </a:cubicBezTo>
                <a:cubicBezTo>
                  <a:pt x="1254248" y="319789"/>
                  <a:pt x="1216717" y="331807"/>
                  <a:pt x="1167570" y="331807"/>
                </a:cubicBezTo>
                <a:cubicBezTo>
                  <a:pt x="1131448" y="331807"/>
                  <a:pt x="1102578" y="325496"/>
                  <a:pt x="1080959" y="312807"/>
                </a:cubicBezTo>
                <a:cubicBezTo>
                  <a:pt x="1059340" y="300117"/>
                  <a:pt x="1044569" y="282661"/>
                  <a:pt x="1036579" y="260571"/>
                </a:cubicBezTo>
                <a:cubicBezTo>
                  <a:pt x="1028589" y="238482"/>
                  <a:pt x="1026709" y="213439"/>
                  <a:pt x="1030939" y="185441"/>
                </a:cubicBezTo>
                <a:lnTo>
                  <a:pt x="1143668" y="166441"/>
                </a:lnTo>
                <a:cubicBezTo>
                  <a:pt x="1139438" y="196989"/>
                  <a:pt x="1139975" y="217937"/>
                  <a:pt x="1145346" y="229351"/>
                </a:cubicBezTo>
                <a:cubicBezTo>
                  <a:pt x="1150718" y="240698"/>
                  <a:pt x="1160050" y="246405"/>
                  <a:pt x="1173411" y="246405"/>
                </a:cubicBezTo>
                <a:cubicBezTo>
                  <a:pt x="1184422" y="246405"/>
                  <a:pt x="1192546" y="241705"/>
                  <a:pt x="1197783" y="232238"/>
                </a:cubicBezTo>
                <a:cubicBezTo>
                  <a:pt x="1202953" y="222838"/>
                  <a:pt x="1205571" y="207396"/>
                  <a:pt x="1205571" y="185911"/>
                </a:cubicBezTo>
                <a:lnTo>
                  <a:pt x="1205638" y="185911"/>
                </a:lnTo>
                <a:close/>
                <a:moveTo>
                  <a:pt x="665494" y="4901"/>
                </a:moveTo>
                <a:lnTo>
                  <a:pt x="779163" y="4901"/>
                </a:lnTo>
                <a:lnTo>
                  <a:pt x="779163" y="123471"/>
                </a:lnTo>
                <a:lnTo>
                  <a:pt x="867452" y="123471"/>
                </a:lnTo>
                <a:lnTo>
                  <a:pt x="867452" y="4901"/>
                </a:lnTo>
                <a:lnTo>
                  <a:pt x="981188" y="4901"/>
                </a:lnTo>
                <a:lnTo>
                  <a:pt x="981188" y="326906"/>
                </a:lnTo>
                <a:lnTo>
                  <a:pt x="867452" y="326906"/>
                </a:lnTo>
                <a:lnTo>
                  <a:pt x="867452" y="206859"/>
                </a:lnTo>
                <a:lnTo>
                  <a:pt x="779163" y="206859"/>
                </a:lnTo>
                <a:lnTo>
                  <a:pt x="779163" y="326906"/>
                </a:lnTo>
                <a:lnTo>
                  <a:pt x="665494" y="326906"/>
                </a:lnTo>
                <a:close/>
                <a:moveTo>
                  <a:pt x="0" y="4901"/>
                </a:moveTo>
                <a:lnTo>
                  <a:pt x="113669" y="4901"/>
                </a:lnTo>
                <a:lnTo>
                  <a:pt x="113669" y="243451"/>
                </a:lnTo>
                <a:lnTo>
                  <a:pt x="259564" y="243451"/>
                </a:lnTo>
                <a:lnTo>
                  <a:pt x="259564" y="326906"/>
                </a:lnTo>
                <a:lnTo>
                  <a:pt x="0" y="326906"/>
                </a:lnTo>
                <a:close/>
                <a:moveTo>
                  <a:pt x="451317" y="0"/>
                </a:moveTo>
                <a:cubicBezTo>
                  <a:pt x="485491" y="0"/>
                  <a:pt x="514764" y="6513"/>
                  <a:pt x="539136" y="19538"/>
                </a:cubicBezTo>
                <a:cubicBezTo>
                  <a:pt x="563575" y="32563"/>
                  <a:pt x="582240" y="51429"/>
                  <a:pt x="595265" y="76137"/>
                </a:cubicBezTo>
                <a:cubicBezTo>
                  <a:pt x="608291" y="100845"/>
                  <a:pt x="614803" y="130789"/>
                  <a:pt x="614803" y="165904"/>
                </a:cubicBezTo>
                <a:cubicBezTo>
                  <a:pt x="614803" y="201018"/>
                  <a:pt x="608291" y="230963"/>
                  <a:pt x="595265" y="255670"/>
                </a:cubicBezTo>
                <a:cubicBezTo>
                  <a:pt x="582240" y="280378"/>
                  <a:pt x="563508" y="299244"/>
                  <a:pt x="539136" y="312270"/>
                </a:cubicBezTo>
                <a:cubicBezTo>
                  <a:pt x="514764" y="325295"/>
                  <a:pt x="485088" y="331807"/>
                  <a:pt x="451317" y="331807"/>
                </a:cubicBezTo>
                <a:cubicBezTo>
                  <a:pt x="417545" y="331807"/>
                  <a:pt x="388339" y="325295"/>
                  <a:pt x="363766" y="312270"/>
                </a:cubicBezTo>
                <a:cubicBezTo>
                  <a:pt x="339192" y="299244"/>
                  <a:pt x="320326" y="280378"/>
                  <a:pt x="307166" y="255670"/>
                </a:cubicBezTo>
                <a:cubicBezTo>
                  <a:pt x="294007" y="230963"/>
                  <a:pt x="287427" y="201018"/>
                  <a:pt x="287427" y="165904"/>
                </a:cubicBezTo>
                <a:cubicBezTo>
                  <a:pt x="287427" y="130789"/>
                  <a:pt x="294007" y="100845"/>
                  <a:pt x="307166" y="76137"/>
                </a:cubicBezTo>
                <a:cubicBezTo>
                  <a:pt x="320326" y="51429"/>
                  <a:pt x="339192" y="32563"/>
                  <a:pt x="363766" y="19538"/>
                </a:cubicBezTo>
                <a:cubicBezTo>
                  <a:pt x="388272" y="6513"/>
                  <a:pt x="417142" y="0"/>
                  <a:pt x="451317" y="0"/>
                </a:cubicBezTo>
                <a:close/>
              </a:path>
            </a:pathLst>
          </a:custGeom>
          <a:solidFill>
            <a:schemeClr val="tx1"/>
          </a:solidFill>
          <a:ln w="669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544406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B9EAC83-5059-3927-03EB-40B45EED2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BA653EB8-BD2A-C35D-45C1-68E13F450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79E40-FF98-4258-BAAC-95D5AC4024FC}" type="datetime1">
              <a:rPr lang="en-GB" smtClean="0"/>
              <a:t>16/09/2026</a:t>
            </a:fld>
            <a:endParaRPr lang="en-GB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E7683C38-04E3-14BA-5045-3887E31C8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9069BF11-1CD5-3D0C-6E40-6575C9678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0B45A-2FC5-4F66-84B7-B6ADD88502F9}" type="slidenum">
              <a:rPr lang="en-GB" smtClean="0"/>
              <a:t>‹#›</a:t>
            </a:fld>
            <a:endParaRPr lang="en-GB"/>
          </a:p>
        </p:txBody>
      </p:sp>
      <p:sp>
        <p:nvSpPr>
          <p:cNvPr id="6" name="Vapaamuotoinen: Muoto 5">
            <a:extLst>
              <a:ext uri="{FF2B5EF4-FFF2-40B4-BE49-F238E27FC236}">
                <a16:creationId xmlns:a16="http://schemas.microsoft.com/office/drawing/2014/main" id="{144F94C5-4E8C-B1A4-7F3F-2AAD04ACFC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81642" y="5998542"/>
            <a:ext cx="1689586" cy="626150"/>
          </a:xfrm>
          <a:custGeom>
            <a:avLst/>
            <a:gdLst>
              <a:gd name="connsiteX0" fmla="*/ 808705 w 1689586"/>
              <a:gd name="connsiteY0" fmla="*/ 532221 h 626150"/>
              <a:gd name="connsiteX1" fmla="*/ 781647 w 1689586"/>
              <a:gd name="connsiteY1" fmla="*/ 537793 h 626150"/>
              <a:gd name="connsiteX2" fmla="*/ 768085 w 1689586"/>
              <a:gd name="connsiteY2" fmla="*/ 542762 h 626150"/>
              <a:gd name="connsiteX3" fmla="*/ 763587 w 1689586"/>
              <a:gd name="connsiteY3" fmla="*/ 552229 h 626150"/>
              <a:gd name="connsiteX4" fmla="*/ 768219 w 1689586"/>
              <a:gd name="connsiteY4" fmla="*/ 561763 h 626150"/>
              <a:gd name="connsiteX5" fmla="*/ 780573 w 1689586"/>
              <a:gd name="connsiteY5" fmla="*/ 565321 h 626150"/>
              <a:gd name="connsiteX6" fmla="*/ 790980 w 1689586"/>
              <a:gd name="connsiteY6" fmla="*/ 564045 h 626150"/>
              <a:gd name="connsiteX7" fmla="*/ 800111 w 1689586"/>
              <a:gd name="connsiteY7" fmla="*/ 559883 h 626150"/>
              <a:gd name="connsiteX8" fmla="*/ 806422 w 1689586"/>
              <a:gd name="connsiteY8" fmla="*/ 552363 h 626150"/>
              <a:gd name="connsiteX9" fmla="*/ 806422 w 1689586"/>
              <a:gd name="connsiteY9" fmla="*/ 552296 h 626150"/>
              <a:gd name="connsiteX10" fmla="*/ 808705 w 1689586"/>
              <a:gd name="connsiteY10" fmla="*/ 541218 h 626150"/>
              <a:gd name="connsiteX11" fmla="*/ 214647 w 1689586"/>
              <a:gd name="connsiteY11" fmla="*/ 532221 h 626150"/>
              <a:gd name="connsiteX12" fmla="*/ 187589 w 1689586"/>
              <a:gd name="connsiteY12" fmla="*/ 537793 h 626150"/>
              <a:gd name="connsiteX13" fmla="*/ 174027 w 1689586"/>
              <a:gd name="connsiteY13" fmla="*/ 542762 h 626150"/>
              <a:gd name="connsiteX14" fmla="*/ 169529 w 1689586"/>
              <a:gd name="connsiteY14" fmla="*/ 552229 h 626150"/>
              <a:gd name="connsiteX15" fmla="*/ 174161 w 1689586"/>
              <a:gd name="connsiteY15" fmla="*/ 561763 h 626150"/>
              <a:gd name="connsiteX16" fmla="*/ 186515 w 1689586"/>
              <a:gd name="connsiteY16" fmla="*/ 565321 h 626150"/>
              <a:gd name="connsiteX17" fmla="*/ 196923 w 1689586"/>
              <a:gd name="connsiteY17" fmla="*/ 564045 h 626150"/>
              <a:gd name="connsiteX18" fmla="*/ 206053 w 1689586"/>
              <a:gd name="connsiteY18" fmla="*/ 559883 h 626150"/>
              <a:gd name="connsiteX19" fmla="*/ 212364 w 1689586"/>
              <a:gd name="connsiteY19" fmla="*/ 552363 h 626150"/>
              <a:gd name="connsiteX20" fmla="*/ 212364 w 1689586"/>
              <a:gd name="connsiteY20" fmla="*/ 552296 h 626150"/>
              <a:gd name="connsiteX21" fmla="*/ 214647 w 1689586"/>
              <a:gd name="connsiteY21" fmla="*/ 541218 h 626150"/>
              <a:gd name="connsiteX22" fmla="*/ 1089217 w 1689586"/>
              <a:gd name="connsiteY22" fmla="*/ 489990 h 626150"/>
              <a:gd name="connsiteX23" fmla="*/ 1073439 w 1689586"/>
              <a:gd name="connsiteY23" fmla="*/ 494622 h 626150"/>
              <a:gd name="connsiteX24" fmla="*/ 1062898 w 1689586"/>
              <a:gd name="connsiteY24" fmla="*/ 507513 h 626150"/>
              <a:gd name="connsiteX25" fmla="*/ 1059138 w 1689586"/>
              <a:gd name="connsiteY25" fmla="*/ 527387 h 626150"/>
              <a:gd name="connsiteX26" fmla="*/ 1062763 w 1689586"/>
              <a:gd name="connsiteY26" fmla="*/ 547126 h 626150"/>
              <a:gd name="connsiteX27" fmla="*/ 1073103 w 1689586"/>
              <a:gd name="connsiteY27" fmla="*/ 560017 h 626150"/>
              <a:gd name="connsiteX28" fmla="*/ 1088814 w 1689586"/>
              <a:gd name="connsiteY28" fmla="*/ 564515 h 626150"/>
              <a:gd name="connsiteX29" fmla="*/ 1110634 w 1689586"/>
              <a:gd name="connsiteY29" fmla="*/ 554646 h 626150"/>
              <a:gd name="connsiteX30" fmla="*/ 1110567 w 1689586"/>
              <a:gd name="connsiteY30" fmla="*/ 554646 h 626150"/>
              <a:gd name="connsiteX31" fmla="*/ 1118423 w 1689586"/>
              <a:gd name="connsiteY31" fmla="*/ 527387 h 626150"/>
              <a:gd name="connsiteX32" fmla="*/ 1110702 w 1689586"/>
              <a:gd name="connsiteY32" fmla="*/ 499993 h 626150"/>
              <a:gd name="connsiteX33" fmla="*/ 1089217 w 1689586"/>
              <a:gd name="connsiteY33" fmla="*/ 489990 h 626150"/>
              <a:gd name="connsiteX34" fmla="*/ 1630636 w 1689586"/>
              <a:gd name="connsiteY34" fmla="*/ 473674 h 626150"/>
              <a:gd name="connsiteX35" fmla="*/ 1653598 w 1689586"/>
              <a:gd name="connsiteY35" fmla="*/ 473674 h 626150"/>
              <a:gd name="connsiteX36" fmla="*/ 1653598 w 1689586"/>
              <a:gd name="connsiteY36" fmla="*/ 581099 h 626150"/>
              <a:gd name="connsiteX37" fmla="*/ 1630636 w 1689586"/>
              <a:gd name="connsiteY37" fmla="*/ 581099 h 626150"/>
              <a:gd name="connsiteX38" fmla="*/ 529804 w 1689586"/>
              <a:gd name="connsiteY38" fmla="*/ 473674 h 626150"/>
              <a:gd name="connsiteX39" fmla="*/ 552766 w 1689586"/>
              <a:gd name="connsiteY39" fmla="*/ 473674 h 626150"/>
              <a:gd name="connsiteX40" fmla="*/ 552766 w 1689586"/>
              <a:gd name="connsiteY40" fmla="*/ 581099 h 626150"/>
              <a:gd name="connsiteX41" fmla="*/ 529804 w 1689586"/>
              <a:gd name="connsiteY41" fmla="*/ 581099 h 626150"/>
              <a:gd name="connsiteX42" fmla="*/ 382162 w 1689586"/>
              <a:gd name="connsiteY42" fmla="*/ 473674 h 626150"/>
              <a:gd name="connsiteX43" fmla="*/ 407340 w 1689586"/>
              <a:gd name="connsiteY43" fmla="*/ 473674 h 626150"/>
              <a:gd name="connsiteX44" fmla="*/ 437821 w 1689586"/>
              <a:gd name="connsiteY44" fmla="*/ 561091 h 626150"/>
              <a:gd name="connsiteX45" fmla="*/ 468974 w 1689586"/>
              <a:gd name="connsiteY45" fmla="*/ 473674 h 626150"/>
              <a:gd name="connsiteX46" fmla="*/ 493078 w 1689586"/>
              <a:gd name="connsiteY46" fmla="*/ 473674 h 626150"/>
              <a:gd name="connsiteX47" fmla="*/ 450309 w 1689586"/>
              <a:gd name="connsiteY47" fmla="*/ 581099 h 626150"/>
              <a:gd name="connsiteX48" fmla="*/ 425132 w 1689586"/>
              <a:gd name="connsiteY48" fmla="*/ 581099 h 626150"/>
              <a:gd name="connsiteX49" fmla="*/ 1187242 w 1689586"/>
              <a:gd name="connsiteY49" fmla="*/ 473607 h 626150"/>
              <a:gd name="connsiteX50" fmla="*/ 1210204 w 1689586"/>
              <a:gd name="connsiteY50" fmla="*/ 473607 h 626150"/>
              <a:gd name="connsiteX51" fmla="*/ 1210204 w 1689586"/>
              <a:gd name="connsiteY51" fmla="*/ 538733 h 626150"/>
              <a:gd name="connsiteX52" fmla="*/ 1216448 w 1689586"/>
              <a:gd name="connsiteY52" fmla="*/ 558808 h 626150"/>
              <a:gd name="connsiteX53" fmla="*/ 1233837 w 1689586"/>
              <a:gd name="connsiteY53" fmla="*/ 564314 h 626150"/>
              <a:gd name="connsiteX54" fmla="*/ 1244244 w 1689586"/>
              <a:gd name="connsiteY54" fmla="*/ 562501 h 626150"/>
              <a:gd name="connsiteX55" fmla="*/ 1253375 w 1689586"/>
              <a:gd name="connsiteY55" fmla="*/ 556727 h 626150"/>
              <a:gd name="connsiteX56" fmla="*/ 1259686 w 1689586"/>
              <a:gd name="connsiteY56" fmla="*/ 546521 h 626150"/>
              <a:gd name="connsiteX57" fmla="*/ 1261969 w 1689586"/>
              <a:gd name="connsiteY57" fmla="*/ 531885 h 626150"/>
              <a:gd name="connsiteX58" fmla="*/ 1262103 w 1689586"/>
              <a:gd name="connsiteY58" fmla="*/ 531885 h 626150"/>
              <a:gd name="connsiteX59" fmla="*/ 1262103 w 1689586"/>
              <a:gd name="connsiteY59" fmla="*/ 473674 h 626150"/>
              <a:gd name="connsiteX60" fmla="*/ 1285065 w 1689586"/>
              <a:gd name="connsiteY60" fmla="*/ 473674 h 626150"/>
              <a:gd name="connsiteX61" fmla="*/ 1285065 w 1689586"/>
              <a:gd name="connsiteY61" fmla="*/ 581099 h 626150"/>
              <a:gd name="connsiteX62" fmla="*/ 1264856 w 1689586"/>
              <a:gd name="connsiteY62" fmla="*/ 581099 h 626150"/>
              <a:gd name="connsiteX63" fmla="*/ 1263782 w 1689586"/>
              <a:gd name="connsiteY63" fmla="*/ 563709 h 626150"/>
              <a:gd name="connsiteX64" fmla="*/ 1248743 w 1689586"/>
              <a:gd name="connsiteY64" fmla="*/ 578547 h 626150"/>
              <a:gd name="connsiteX65" fmla="*/ 1226385 w 1689586"/>
              <a:gd name="connsiteY65" fmla="*/ 583247 h 626150"/>
              <a:gd name="connsiteX66" fmla="*/ 1206914 w 1689586"/>
              <a:gd name="connsiteY66" fmla="*/ 579353 h 626150"/>
              <a:gd name="connsiteX67" fmla="*/ 1192613 w 1689586"/>
              <a:gd name="connsiteY67" fmla="*/ 566865 h 626150"/>
              <a:gd name="connsiteX68" fmla="*/ 1187242 w 1689586"/>
              <a:gd name="connsiteY68" fmla="*/ 544507 h 626150"/>
              <a:gd name="connsiteX69" fmla="*/ 885379 w 1689586"/>
              <a:gd name="connsiteY69" fmla="*/ 473607 h 626150"/>
              <a:gd name="connsiteX70" fmla="*/ 908341 w 1689586"/>
              <a:gd name="connsiteY70" fmla="*/ 473607 h 626150"/>
              <a:gd name="connsiteX71" fmla="*/ 908341 w 1689586"/>
              <a:gd name="connsiteY71" fmla="*/ 538733 h 626150"/>
              <a:gd name="connsiteX72" fmla="*/ 914585 w 1689586"/>
              <a:gd name="connsiteY72" fmla="*/ 558808 h 626150"/>
              <a:gd name="connsiteX73" fmla="*/ 931974 w 1689586"/>
              <a:gd name="connsiteY73" fmla="*/ 564314 h 626150"/>
              <a:gd name="connsiteX74" fmla="*/ 942381 w 1689586"/>
              <a:gd name="connsiteY74" fmla="*/ 562501 h 626150"/>
              <a:gd name="connsiteX75" fmla="*/ 951512 w 1689586"/>
              <a:gd name="connsiteY75" fmla="*/ 556727 h 626150"/>
              <a:gd name="connsiteX76" fmla="*/ 957823 w 1689586"/>
              <a:gd name="connsiteY76" fmla="*/ 546521 h 626150"/>
              <a:gd name="connsiteX77" fmla="*/ 960106 w 1689586"/>
              <a:gd name="connsiteY77" fmla="*/ 531885 h 626150"/>
              <a:gd name="connsiteX78" fmla="*/ 960241 w 1689586"/>
              <a:gd name="connsiteY78" fmla="*/ 531885 h 626150"/>
              <a:gd name="connsiteX79" fmla="*/ 960241 w 1689586"/>
              <a:gd name="connsiteY79" fmla="*/ 473674 h 626150"/>
              <a:gd name="connsiteX80" fmla="*/ 983202 w 1689586"/>
              <a:gd name="connsiteY80" fmla="*/ 473674 h 626150"/>
              <a:gd name="connsiteX81" fmla="*/ 983202 w 1689586"/>
              <a:gd name="connsiteY81" fmla="*/ 581099 h 626150"/>
              <a:gd name="connsiteX82" fmla="*/ 962993 w 1689586"/>
              <a:gd name="connsiteY82" fmla="*/ 581099 h 626150"/>
              <a:gd name="connsiteX83" fmla="*/ 961919 w 1689586"/>
              <a:gd name="connsiteY83" fmla="*/ 563709 h 626150"/>
              <a:gd name="connsiteX84" fmla="*/ 946880 w 1689586"/>
              <a:gd name="connsiteY84" fmla="*/ 578547 h 626150"/>
              <a:gd name="connsiteX85" fmla="*/ 924522 w 1689586"/>
              <a:gd name="connsiteY85" fmla="*/ 583247 h 626150"/>
              <a:gd name="connsiteX86" fmla="*/ 905051 w 1689586"/>
              <a:gd name="connsiteY86" fmla="*/ 579353 h 626150"/>
              <a:gd name="connsiteX87" fmla="*/ 890750 w 1689586"/>
              <a:gd name="connsiteY87" fmla="*/ 566865 h 626150"/>
              <a:gd name="connsiteX88" fmla="*/ 885379 w 1689586"/>
              <a:gd name="connsiteY88" fmla="*/ 544507 h 626150"/>
              <a:gd name="connsiteX89" fmla="*/ 347569 w 1689586"/>
              <a:gd name="connsiteY89" fmla="*/ 471530 h 626150"/>
              <a:gd name="connsiteX90" fmla="*/ 353963 w 1689586"/>
              <a:gd name="connsiteY90" fmla="*/ 472063 h 626150"/>
              <a:gd name="connsiteX91" fmla="*/ 359334 w 1689586"/>
              <a:gd name="connsiteY91" fmla="*/ 473674 h 626150"/>
              <a:gd name="connsiteX92" fmla="*/ 356112 w 1689586"/>
              <a:gd name="connsiteY92" fmla="*/ 493884 h 626150"/>
              <a:gd name="connsiteX93" fmla="*/ 350875 w 1689586"/>
              <a:gd name="connsiteY93" fmla="*/ 492474 h 626150"/>
              <a:gd name="connsiteX94" fmla="*/ 343019 w 1689586"/>
              <a:gd name="connsiteY94" fmla="*/ 491937 h 626150"/>
              <a:gd name="connsiteX95" fmla="*/ 329927 w 1689586"/>
              <a:gd name="connsiteY95" fmla="*/ 495495 h 626150"/>
              <a:gd name="connsiteX96" fmla="*/ 319319 w 1689586"/>
              <a:gd name="connsiteY96" fmla="*/ 506103 h 626150"/>
              <a:gd name="connsiteX97" fmla="*/ 315157 w 1689586"/>
              <a:gd name="connsiteY97" fmla="*/ 524164 h 626150"/>
              <a:gd name="connsiteX98" fmla="*/ 315157 w 1689586"/>
              <a:gd name="connsiteY98" fmla="*/ 581099 h 626150"/>
              <a:gd name="connsiteX99" fmla="*/ 292194 w 1689586"/>
              <a:gd name="connsiteY99" fmla="*/ 581099 h 626150"/>
              <a:gd name="connsiteX100" fmla="*/ 292194 w 1689586"/>
              <a:gd name="connsiteY100" fmla="*/ 473674 h 626150"/>
              <a:gd name="connsiteX101" fmla="*/ 311732 w 1689586"/>
              <a:gd name="connsiteY101" fmla="*/ 473674 h 626150"/>
              <a:gd name="connsiteX102" fmla="*/ 313880 w 1689586"/>
              <a:gd name="connsiteY102" fmla="*/ 493011 h 626150"/>
              <a:gd name="connsiteX103" fmla="*/ 326637 w 1689586"/>
              <a:gd name="connsiteY103" fmla="*/ 477032 h 626150"/>
              <a:gd name="connsiteX104" fmla="*/ 1094454 w 1689586"/>
              <a:gd name="connsiteY104" fmla="*/ 471526 h 626150"/>
              <a:gd name="connsiteX105" fmla="*/ 1118288 w 1689586"/>
              <a:gd name="connsiteY105" fmla="*/ 478173 h 626150"/>
              <a:gd name="connsiteX106" fmla="*/ 1118221 w 1689586"/>
              <a:gd name="connsiteY106" fmla="*/ 478173 h 626150"/>
              <a:gd name="connsiteX107" fmla="*/ 1135208 w 1689586"/>
              <a:gd name="connsiteY107" fmla="*/ 497174 h 626150"/>
              <a:gd name="connsiteX108" fmla="*/ 1141452 w 1689586"/>
              <a:gd name="connsiteY108" fmla="*/ 527118 h 626150"/>
              <a:gd name="connsiteX109" fmla="*/ 1135141 w 1689586"/>
              <a:gd name="connsiteY109" fmla="*/ 557331 h 626150"/>
              <a:gd name="connsiteX110" fmla="*/ 1117953 w 1689586"/>
              <a:gd name="connsiteY110" fmla="*/ 576533 h 626150"/>
              <a:gd name="connsiteX111" fmla="*/ 1093782 w 1689586"/>
              <a:gd name="connsiteY111" fmla="*/ 583180 h 626150"/>
              <a:gd name="connsiteX112" fmla="*/ 1070350 w 1689586"/>
              <a:gd name="connsiteY112" fmla="*/ 575996 h 626150"/>
              <a:gd name="connsiteX113" fmla="*/ 1059205 w 1689586"/>
              <a:gd name="connsiteY113" fmla="*/ 563240 h 626150"/>
              <a:gd name="connsiteX114" fmla="*/ 1059205 w 1689586"/>
              <a:gd name="connsiteY114" fmla="*/ 626150 h 626150"/>
              <a:gd name="connsiteX115" fmla="*/ 1036243 w 1689586"/>
              <a:gd name="connsiteY115" fmla="*/ 626150 h 626150"/>
              <a:gd name="connsiteX116" fmla="*/ 1036243 w 1689586"/>
              <a:gd name="connsiteY116" fmla="*/ 473607 h 626150"/>
              <a:gd name="connsiteX117" fmla="*/ 1056654 w 1689586"/>
              <a:gd name="connsiteY117" fmla="*/ 473607 h 626150"/>
              <a:gd name="connsiteX118" fmla="*/ 1057795 w 1689586"/>
              <a:gd name="connsiteY118" fmla="*/ 494085 h 626150"/>
              <a:gd name="connsiteX119" fmla="*/ 1063301 w 1689586"/>
              <a:gd name="connsiteY119" fmla="*/ 485223 h 626150"/>
              <a:gd name="connsiteX120" fmla="*/ 1076729 w 1689586"/>
              <a:gd name="connsiteY120" fmla="*/ 475152 h 626150"/>
              <a:gd name="connsiteX121" fmla="*/ 1094454 w 1689586"/>
              <a:gd name="connsiteY121" fmla="*/ 471526 h 626150"/>
              <a:gd name="connsiteX122" fmla="*/ 787421 w 1689586"/>
              <a:gd name="connsiteY122" fmla="*/ 471526 h 626150"/>
              <a:gd name="connsiteX123" fmla="*/ 810182 w 1689586"/>
              <a:gd name="connsiteY123" fmla="*/ 475689 h 626150"/>
              <a:gd name="connsiteX124" fmla="*/ 825758 w 1689586"/>
              <a:gd name="connsiteY124" fmla="*/ 488244 h 626150"/>
              <a:gd name="connsiteX125" fmla="*/ 831465 w 1689586"/>
              <a:gd name="connsiteY125" fmla="*/ 509729 h 626150"/>
              <a:gd name="connsiteX126" fmla="*/ 831465 w 1689586"/>
              <a:gd name="connsiteY126" fmla="*/ 557667 h 626150"/>
              <a:gd name="connsiteX127" fmla="*/ 831465 w 1689586"/>
              <a:gd name="connsiteY127" fmla="*/ 557734 h 626150"/>
              <a:gd name="connsiteX128" fmla="*/ 839388 w 1689586"/>
              <a:gd name="connsiteY128" fmla="*/ 565657 h 626150"/>
              <a:gd name="connsiteX129" fmla="*/ 846908 w 1689586"/>
              <a:gd name="connsiteY129" fmla="*/ 564582 h 626150"/>
              <a:gd name="connsiteX130" fmla="*/ 845632 w 1689586"/>
              <a:gd name="connsiteY130" fmla="*/ 580495 h 626150"/>
              <a:gd name="connsiteX131" fmla="*/ 833144 w 1689586"/>
              <a:gd name="connsiteY131" fmla="*/ 582845 h 626150"/>
              <a:gd name="connsiteX132" fmla="*/ 820790 w 1689586"/>
              <a:gd name="connsiteY132" fmla="*/ 580360 h 626150"/>
              <a:gd name="connsiteX133" fmla="*/ 812196 w 1689586"/>
              <a:gd name="connsiteY133" fmla="*/ 572841 h 626150"/>
              <a:gd name="connsiteX134" fmla="*/ 809981 w 1689586"/>
              <a:gd name="connsiteY134" fmla="*/ 567537 h 626150"/>
              <a:gd name="connsiteX135" fmla="*/ 805885 w 1689586"/>
              <a:gd name="connsiteY135" fmla="*/ 572438 h 626150"/>
              <a:gd name="connsiteX136" fmla="*/ 791920 w 1689586"/>
              <a:gd name="connsiteY136" fmla="*/ 580629 h 626150"/>
              <a:gd name="connsiteX137" fmla="*/ 775806 w 1689586"/>
              <a:gd name="connsiteY137" fmla="*/ 583315 h 626150"/>
              <a:gd name="connsiteX138" fmla="*/ 757678 w 1689586"/>
              <a:gd name="connsiteY138" fmla="*/ 580092 h 626150"/>
              <a:gd name="connsiteX139" fmla="*/ 744989 w 1689586"/>
              <a:gd name="connsiteY139" fmla="*/ 570289 h 626150"/>
              <a:gd name="connsiteX140" fmla="*/ 740356 w 1689586"/>
              <a:gd name="connsiteY140" fmla="*/ 554041 h 626150"/>
              <a:gd name="connsiteX141" fmla="*/ 748211 w 1689586"/>
              <a:gd name="connsiteY141" fmla="*/ 534302 h 626150"/>
              <a:gd name="connsiteX142" fmla="*/ 770435 w 1689586"/>
              <a:gd name="connsiteY142" fmla="*/ 523761 h 626150"/>
              <a:gd name="connsiteX143" fmla="*/ 808705 w 1689586"/>
              <a:gd name="connsiteY143" fmla="*/ 516241 h 626150"/>
              <a:gd name="connsiteX144" fmla="*/ 808705 w 1689586"/>
              <a:gd name="connsiteY144" fmla="*/ 512146 h 626150"/>
              <a:gd name="connsiteX145" fmla="*/ 802797 w 1689586"/>
              <a:gd name="connsiteY145" fmla="*/ 495495 h 626150"/>
              <a:gd name="connsiteX146" fmla="*/ 786549 w 1689586"/>
              <a:gd name="connsiteY146" fmla="*/ 489587 h 626150"/>
              <a:gd name="connsiteX147" fmla="*/ 770032 w 1689586"/>
              <a:gd name="connsiteY147" fmla="*/ 494085 h 626150"/>
              <a:gd name="connsiteX148" fmla="*/ 759961 w 1689586"/>
              <a:gd name="connsiteY148" fmla="*/ 508722 h 626150"/>
              <a:gd name="connsiteX149" fmla="*/ 740625 w 1689586"/>
              <a:gd name="connsiteY149" fmla="*/ 500531 h 626150"/>
              <a:gd name="connsiteX150" fmla="*/ 756604 w 1689586"/>
              <a:gd name="connsiteY150" fmla="*/ 479449 h 626150"/>
              <a:gd name="connsiteX151" fmla="*/ 787421 w 1689586"/>
              <a:gd name="connsiteY151" fmla="*/ 471526 h 626150"/>
              <a:gd name="connsiteX152" fmla="*/ 347518 w 1689586"/>
              <a:gd name="connsiteY152" fmla="*/ 471526 h 626150"/>
              <a:gd name="connsiteX153" fmla="*/ 347585 w 1689586"/>
              <a:gd name="connsiteY153" fmla="*/ 471526 h 626150"/>
              <a:gd name="connsiteX154" fmla="*/ 347569 w 1689586"/>
              <a:gd name="connsiteY154" fmla="*/ 471530 h 626150"/>
              <a:gd name="connsiteX155" fmla="*/ 193363 w 1689586"/>
              <a:gd name="connsiteY155" fmla="*/ 471526 h 626150"/>
              <a:gd name="connsiteX156" fmla="*/ 216124 w 1689586"/>
              <a:gd name="connsiteY156" fmla="*/ 475689 h 626150"/>
              <a:gd name="connsiteX157" fmla="*/ 231700 w 1689586"/>
              <a:gd name="connsiteY157" fmla="*/ 488244 h 626150"/>
              <a:gd name="connsiteX158" fmla="*/ 237407 w 1689586"/>
              <a:gd name="connsiteY158" fmla="*/ 509729 h 626150"/>
              <a:gd name="connsiteX159" fmla="*/ 237407 w 1689586"/>
              <a:gd name="connsiteY159" fmla="*/ 557667 h 626150"/>
              <a:gd name="connsiteX160" fmla="*/ 237407 w 1689586"/>
              <a:gd name="connsiteY160" fmla="*/ 557734 h 626150"/>
              <a:gd name="connsiteX161" fmla="*/ 245330 w 1689586"/>
              <a:gd name="connsiteY161" fmla="*/ 565657 h 626150"/>
              <a:gd name="connsiteX162" fmla="*/ 252850 w 1689586"/>
              <a:gd name="connsiteY162" fmla="*/ 564582 h 626150"/>
              <a:gd name="connsiteX163" fmla="*/ 251574 w 1689586"/>
              <a:gd name="connsiteY163" fmla="*/ 580495 h 626150"/>
              <a:gd name="connsiteX164" fmla="*/ 239086 w 1689586"/>
              <a:gd name="connsiteY164" fmla="*/ 582845 h 626150"/>
              <a:gd name="connsiteX165" fmla="*/ 226732 w 1689586"/>
              <a:gd name="connsiteY165" fmla="*/ 580360 h 626150"/>
              <a:gd name="connsiteX166" fmla="*/ 218138 w 1689586"/>
              <a:gd name="connsiteY166" fmla="*/ 572841 h 626150"/>
              <a:gd name="connsiteX167" fmla="*/ 215923 w 1689586"/>
              <a:gd name="connsiteY167" fmla="*/ 567537 h 626150"/>
              <a:gd name="connsiteX168" fmla="*/ 211827 w 1689586"/>
              <a:gd name="connsiteY168" fmla="*/ 572438 h 626150"/>
              <a:gd name="connsiteX169" fmla="*/ 197862 w 1689586"/>
              <a:gd name="connsiteY169" fmla="*/ 580629 h 626150"/>
              <a:gd name="connsiteX170" fmla="*/ 181748 w 1689586"/>
              <a:gd name="connsiteY170" fmla="*/ 583315 h 626150"/>
              <a:gd name="connsiteX171" fmla="*/ 163620 w 1689586"/>
              <a:gd name="connsiteY171" fmla="*/ 580092 h 626150"/>
              <a:gd name="connsiteX172" fmla="*/ 150931 w 1689586"/>
              <a:gd name="connsiteY172" fmla="*/ 570289 h 626150"/>
              <a:gd name="connsiteX173" fmla="*/ 146298 w 1689586"/>
              <a:gd name="connsiteY173" fmla="*/ 554041 h 626150"/>
              <a:gd name="connsiteX174" fmla="*/ 154153 w 1689586"/>
              <a:gd name="connsiteY174" fmla="*/ 534302 h 626150"/>
              <a:gd name="connsiteX175" fmla="*/ 176377 w 1689586"/>
              <a:gd name="connsiteY175" fmla="*/ 523761 h 626150"/>
              <a:gd name="connsiteX176" fmla="*/ 214647 w 1689586"/>
              <a:gd name="connsiteY176" fmla="*/ 516241 h 626150"/>
              <a:gd name="connsiteX177" fmla="*/ 214647 w 1689586"/>
              <a:gd name="connsiteY177" fmla="*/ 512146 h 626150"/>
              <a:gd name="connsiteX178" fmla="*/ 208738 w 1689586"/>
              <a:gd name="connsiteY178" fmla="*/ 495495 h 626150"/>
              <a:gd name="connsiteX179" fmla="*/ 192491 w 1689586"/>
              <a:gd name="connsiteY179" fmla="*/ 489587 h 626150"/>
              <a:gd name="connsiteX180" fmla="*/ 175974 w 1689586"/>
              <a:gd name="connsiteY180" fmla="*/ 494085 h 626150"/>
              <a:gd name="connsiteX181" fmla="*/ 165904 w 1689586"/>
              <a:gd name="connsiteY181" fmla="*/ 508722 h 626150"/>
              <a:gd name="connsiteX182" fmla="*/ 146567 w 1689586"/>
              <a:gd name="connsiteY182" fmla="*/ 500531 h 626150"/>
              <a:gd name="connsiteX183" fmla="*/ 162546 w 1689586"/>
              <a:gd name="connsiteY183" fmla="*/ 479449 h 626150"/>
              <a:gd name="connsiteX184" fmla="*/ 193363 w 1689586"/>
              <a:gd name="connsiteY184" fmla="*/ 471526 h 626150"/>
              <a:gd name="connsiteX185" fmla="*/ 1395847 w 1689586"/>
              <a:gd name="connsiteY185" fmla="*/ 471459 h 626150"/>
              <a:gd name="connsiteX186" fmla="*/ 1416392 w 1689586"/>
              <a:gd name="connsiteY186" fmla="*/ 475890 h 626150"/>
              <a:gd name="connsiteX187" fmla="*/ 1430894 w 1689586"/>
              <a:gd name="connsiteY187" fmla="*/ 489117 h 626150"/>
              <a:gd name="connsiteX188" fmla="*/ 1436265 w 1689586"/>
              <a:gd name="connsiteY188" fmla="*/ 511475 h 626150"/>
              <a:gd name="connsiteX189" fmla="*/ 1436265 w 1689586"/>
              <a:gd name="connsiteY189" fmla="*/ 581099 h 626150"/>
              <a:gd name="connsiteX190" fmla="*/ 1413303 w 1689586"/>
              <a:gd name="connsiteY190" fmla="*/ 581099 h 626150"/>
              <a:gd name="connsiteX191" fmla="*/ 1413303 w 1689586"/>
              <a:gd name="connsiteY191" fmla="*/ 518591 h 626150"/>
              <a:gd name="connsiteX192" fmla="*/ 1406724 w 1689586"/>
              <a:gd name="connsiteY192" fmla="*/ 496569 h 626150"/>
              <a:gd name="connsiteX193" fmla="*/ 1390274 w 1689586"/>
              <a:gd name="connsiteY193" fmla="*/ 490460 h 626150"/>
              <a:gd name="connsiteX194" fmla="*/ 1376510 w 1689586"/>
              <a:gd name="connsiteY194" fmla="*/ 493817 h 626150"/>
              <a:gd name="connsiteX195" fmla="*/ 1365432 w 1689586"/>
              <a:gd name="connsiteY195" fmla="*/ 504425 h 626150"/>
              <a:gd name="connsiteX196" fmla="*/ 1361001 w 1689586"/>
              <a:gd name="connsiteY196" fmla="*/ 523963 h 626150"/>
              <a:gd name="connsiteX197" fmla="*/ 1361001 w 1689586"/>
              <a:gd name="connsiteY197" fmla="*/ 581099 h 626150"/>
              <a:gd name="connsiteX198" fmla="*/ 1338039 w 1689586"/>
              <a:gd name="connsiteY198" fmla="*/ 581099 h 626150"/>
              <a:gd name="connsiteX199" fmla="*/ 1338039 w 1689586"/>
              <a:gd name="connsiteY199" fmla="*/ 473675 h 626150"/>
              <a:gd name="connsiteX200" fmla="*/ 1358450 w 1689586"/>
              <a:gd name="connsiteY200" fmla="*/ 473675 h 626150"/>
              <a:gd name="connsiteX201" fmla="*/ 1359457 w 1689586"/>
              <a:gd name="connsiteY201" fmla="*/ 492474 h 626150"/>
              <a:gd name="connsiteX202" fmla="*/ 1365634 w 1689586"/>
              <a:gd name="connsiteY202" fmla="*/ 483209 h 626150"/>
              <a:gd name="connsiteX203" fmla="*/ 1379196 w 1689586"/>
              <a:gd name="connsiteY203" fmla="*/ 474279 h 626150"/>
              <a:gd name="connsiteX204" fmla="*/ 1395847 w 1689586"/>
              <a:gd name="connsiteY204" fmla="*/ 471459 h 626150"/>
              <a:gd name="connsiteX205" fmla="*/ 78285 w 1689586"/>
              <a:gd name="connsiteY205" fmla="*/ 439299 h 626150"/>
              <a:gd name="connsiteX206" fmla="*/ 101516 w 1689586"/>
              <a:gd name="connsiteY206" fmla="*/ 439299 h 626150"/>
              <a:gd name="connsiteX207" fmla="*/ 101516 w 1689586"/>
              <a:gd name="connsiteY207" fmla="*/ 530811 h 626150"/>
              <a:gd name="connsiteX208" fmla="*/ 87886 w 1689586"/>
              <a:gd name="connsiteY208" fmla="*/ 569350 h 626150"/>
              <a:gd name="connsiteX209" fmla="*/ 49952 w 1689586"/>
              <a:gd name="connsiteY209" fmla="*/ 583181 h 626150"/>
              <a:gd name="connsiteX210" fmla="*/ 21619 w 1689586"/>
              <a:gd name="connsiteY210" fmla="*/ 576735 h 626150"/>
              <a:gd name="connsiteX211" fmla="*/ 6378 w 1689586"/>
              <a:gd name="connsiteY211" fmla="*/ 558607 h 626150"/>
              <a:gd name="connsiteX212" fmla="*/ 4901 w 1689586"/>
              <a:gd name="connsiteY212" fmla="*/ 531416 h 626150"/>
              <a:gd name="connsiteX213" fmla="*/ 27057 w 1689586"/>
              <a:gd name="connsiteY213" fmla="*/ 527320 h 626150"/>
              <a:gd name="connsiteX214" fmla="*/ 29877 w 1689586"/>
              <a:gd name="connsiteY214" fmla="*/ 554512 h 626150"/>
              <a:gd name="connsiteX215" fmla="*/ 50086 w 1689586"/>
              <a:gd name="connsiteY215" fmla="*/ 563240 h 626150"/>
              <a:gd name="connsiteX216" fmla="*/ 72310 w 1689586"/>
              <a:gd name="connsiteY216" fmla="*/ 553908 h 626150"/>
              <a:gd name="connsiteX217" fmla="*/ 78419 w 1689586"/>
              <a:gd name="connsiteY217" fmla="*/ 526514 h 626150"/>
              <a:gd name="connsiteX218" fmla="*/ 78285 w 1689586"/>
              <a:gd name="connsiteY218" fmla="*/ 526514 h 626150"/>
              <a:gd name="connsiteX219" fmla="*/ 215721 w 1689586"/>
              <a:gd name="connsiteY219" fmla="*/ 430705 h 626150"/>
              <a:gd name="connsiteX220" fmla="*/ 225927 w 1689586"/>
              <a:gd name="connsiteY220" fmla="*/ 434331 h 626150"/>
              <a:gd name="connsiteX221" fmla="*/ 229686 w 1689586"/>
              <a:gd name="connsiteY221" fmla="*/ 444200 h 626150"/>
              <a:gd name="connsiteX222" fmla="*/ 225927 w 1689586"/>
              <a:gd name="connsiteY222" fmla="*/ 454003 h 626150"/>
              <a:gd name="connsiteX223" fmla="*/ 215721 w 1689586"/>
              <a:gd name="connsiteY223" fmla="*/ 457763 h 626150"/>
              <a:gd name="connsiteX224" fmla="*/ 205517 w 1689586"/>
              <a:gd name="connsiteY224" fmla="*/ 454003 h 626150"/>
              <a:gd name="connsiteX225" fmla="*/ 201756 w 1689586"/>
              <a:gd name="connsiteY225" fmla="*/ 444200 h 626150"/>
              <a:gd name="connsiteX226" fmla="*/ 205517 w 1689586"/>
              <a:gd name="connsiteY226" fmla="*/ 434331 h 626150"/>
              <a:gd name="connsiteX227" fmla="*/ 215721 w 1689586"/>
              <a:gd name="connsiteY227" fmla="*/ 430705 h 626150"/>
              <a:gd name="connsiteX228" fmla="*/ 172281 w 1689586"/>
              <a:gd name="connsiteY228" fmla="*/ 430705 h 626150"/>
              <a:gd name="connsiteX229" fmla="*/ 182487 w 1689586"/>
              <a:gd name="connsiteY229" fmla="*/ 434331 h 626150"/>
              <a:gd name="connsiteX230" fmla="*/ 186246 w 1689586"/>
              <a:gd name="connsiteY230" fmla="*/ 444200 h 626150"/>
              <a:gd name="connsiteX231" fmla="*/ 182487 w 1689586"/>
              <a:gd name="connsiteY231" fmla="*/ 454003 h 626150"/>
              <a:gd name="connsiteX232" fmla="*/ 172281 w 1689586"/>
              <a:gd name="connsiteY232" fmla="*/ 457763 h 626150"/>
              <a:gd name="connsiteX233" fmla="*/ 162210 w 1689586"/>
              <a:gd name="connsiteY233" fmla="*/ 454003 h 626150"/>
              <a:gd name="connsiteX234" fmla="*/ 158316 w 1689586"/>
              <a:gd name="connsiteY234" fmla="*/ 444200 h 626150"/>
              <a:gd name="connsiteX235" fmla="*/ 162210 w 1689586"/>
              <a:gd name="connsiteY235" fmla="*/ 434331 h 626150"/>
              <a:gd name="connsiteX236" fmla="*/ 172281 w 1689586"/>
              <a:gd name="connsiteY236" fmla="*/ 430705 h 626150"/>
              <a:gd name="connsiteX237" fmla="*/ 1642251 w 1689586"/>
              <a:gd name="connsiteY237" fmla="*/ 427012 h 626150"/>
              <a:gd name="connsiteX238" fmla="*/ 1653531 w 1689586"/>
              <a:gd name="connsiteY238" fmla="*/ 430638 h 626150"/>
              <a:gd name="connsiteX239" fmla="*/ 1657492 w 1689586"/>
              <a:gd name="connsiteY239" fmla="*/ 441179 h 626150"/>
              <a:gd name="connsiteX240" fmla="*/ 1653531 w 1689586"/>
              <a:gd name="connsiteY240" fmla="*/ 451787 h 626150"/>
              <a:gd name="connsiteX241" fmla="*/ 1642251 w 1689586"/>
              <a:gd name="connsiteY241" fmla="*/ 455547 h 626150"/>
              <a:gd name="connsiteX242" fmla="*/ 1630770 w 1689586"/>
              <a:gd name="connsiteY242" fmla="*/ 451787 h 626150"/>
              <a:gd name="connsiteX243" fmla="*/ 1626809 w 1689586"/>
              <a:gd name="connsiteY243" fmla="*/ 441179 h 626150"/>
              <a:gd name="connsiteX244" fmla="*/ 1630770 w 1689586"/>
              <a:gd name="connsiteY244" fmla="*/ 430638 h 626150"/>
              <a:gd name="connsiteX245" fmla="*/ 1642251 w 1689586"/>
              <a:gd name="connsiteY245" fmla="*/ 427012 h 626150"/>
              <a:gd name="connsiteX246" fmla="*/ 541419 w 1689586"/>
              <a:gd name="connsiteY246" fmla="*/ 427012 h 626150"/>
              <a:gd name="connsiteX247" fmla="*/ 552699 w 1689586"/>
              <a:gd name="connsiteY247" fmla="*/ 430638 h 626150"/>
              <a:gd name="connsiteX248" fmla="*/ 556660 w 1689586"/>
              <a:gd name="connsiteY248" fmla="*/ 441179 h 626150"/>
              <a:gd name="connsiteX249" fmla="*/ 552699 w 1689586"/>
              <a:gd name="connsiteY249" fmla="*/ 451787 h 626150"/>
              <a:gd name="connsiteX250" fmla="*/ 541419 w 1689586"/>
              <a:gd name="connsiteY250" fmla="*/ 455547 h 626150"/>
              <a:gd name="connsiteX251" fmla="*/ 529938 w 1689586"/>
              <a:gd name="connsiteY251" fmla="*/ 451787 h 626150"/>
              <a:gd name="connsiteX252" fmla="*/ 525977 w 1689586"/>
              <a:gd name="connsiteY252" fmla="*/ 441179 h 626150"/>
              <a:gd name="connsiteX253" fmla="*/ 529938 w 1689586"/>
              <a:gd name="connsiteY253" fmla="*/ 430638 h 626150"/>
              <a:gd name="connsiteX254" fmla="*/ 541419 w 1689586"/>
              <a:gd name="connsiteY254" fmla="*/ 427012 h 626150"/>
              <a:gd name="connsiteX255" fmla="*/ 1488232 w 1689586"/>
              <a:gd name="connsiteY255" fmla="*/ 425333 h 626150"/>
              <a:gd name="connsiteX256" fmla="*/ 1511194 w 1689586"/>
              <a:gd name="connsiteY256" fmla="*/ 425333 h 626150"/>
              <a:gd name="connsiteX257" fmla="*/ 1511194 w 1689586"/>
              <a:gd name="connsiteY257" fmla="*/ 526245 h 626150"/>
              <a:gd name="connsiteX258" fmla="*/ 1562355 w 1689586"/>
              <a:gd name="connsiteY258" fmla="*/ 473674 h 626150"/>
              <a:gd name="connsiteX259" fmla="*/ 1589614 w 1689586"/>
              <a:gd name="connsiteY259" fmla="*/ 473674 h 626150"/>
              <a:gd name="connsiteX260" fmla="*/ 1548524 w 1689586"/>
              <a:gd name="connsiteY260" fmla="*/ 515704 h 626150"/>
              <a:gd name="connsiteX261" fmla="*/ 1592232 w 1689586"/>
              <a:gd name="connsiteY261" fmla="*/ 581099 h 626150"/>
              <a:gd name="connsiteX262" fmla="*/ 1565578 w 1689586"/>
              <a:gd name="connsiteY262" fmla="*/ 581099 h 626150"/>
              <a:gd name="connsiteX263" fmla="*/ 1532410 w 1689586"/>
              <a:gd name="connsiteY263" fmla="*/ 530609 h 626150"/>
              <a:gd name="connsiteX264" fmla="*/ 1511194 w 1689586"/>
              <a:gd name="connsiteY264" fmla="*/ 552631 h 626150"/>
              <a:gd name="connsiteX265" fmla="*/ 1511194 w 1689586"/>
              <a:gd name="connsiteY265" fmla="*/ 581099 h 626150"/>
              <a:gd name="connsiteX266" fmla="*/ 1488232 w 1689586"/>
              <a:gd name="connsiteY266" fmla="*/ 581099 h 626150"/>
              <a:gd name="connsiteX267" fmla="*/ 605874 w 1689586"/>
              <a:gd name="connsiteY267" fmla="*/ 425333 h 626150"/>
              <a:gd name="connsiteX268" fmla="*/ 628836 w 1689586"/>
              <a:gd name="connsiteY268" fmla="*/ 425333 h 626150"/>
              <a:gd name="connsiteX269" fmla="*/ 628836 w 1689586"/>
              <a:gd name="connsiteY269" fmla="*/ 526245 h 626150"/>
              <a:gd name="connsiteX270" fmla="*/ 679997 w 1689586"/>
              <a:gd name="connsiteY270" fmla="*/ 473674 h 626150"/>
              <a:gd name="connsiteX271" fmla="*/ 707256 w 1689586"/>
              <a:gd name="connsiteY271" fmla="*/ 473674 h 626150"/>
              <a:gd name="connsiteX272" fmla="*/ 666099 w 1689586"/>
              <a:gd name="connsiteY272" fmla="*/ 515704 h 626150"/>
              <a:gd name="connsiteX273" fmla="*/ 709807 w 1689586"/>
              <a:gd name="connsiteY273" fmla="*/ 581099 h 626150"/>
              <a:gd name="connsiteX274" fmla="*/ 683220 w 1689586"/>
              <a:gd name="connsiteY274" fmla="*/ 581099 h 626150"/>
              <a:gd name="connsiteX275" fmla="*/ 650052 w 1689586"/>
              <a:gd name="connsiteY275" fmla="*/ 530609 h 626150"/>
              <a:gd name="connsiteX276" fmla="*/ 628836 w 1689586"/>
              <a:gd name="connsiteY276" fmla="*/ 552631 h 626150"/>
              <a:gd name="connsiteX277" fmla="*/ 628836 w 1689586"/>
              <a:gd name="connsiteY277" fmla="*/ 581099 h 626150"/>
              <a:gd name="connsiteX278" fmla="*/ 605874 w 1689586"/>
              <a:gd name="connsiteY278" fmla="*/ 581099 h 626150"/>
              <a:gd name="connsiteX279" fmla="*/ 451317 w 1689586"/>
              <a:gd name="connsiteY279" fmla="*/ 85402 h 626150"/>
              <a:gd name="connsiteX280" fmla="*/ 424259 w 1689586"/>
              <a:gd name="connsiteY280" fmla="*/ 93929 h 626150"/>
              <a:gd name="connsiteX281" fmla="*/ 408615 w 1689586"/>
              <a:gd name="connsiteY281" fmla="*/ 120047 h 626150"/>
              <a:gd name="connsiteX282" fmla="*/ 403513 w 1689586"/>
              <a:gd name="connsiteY282" fmla="*/ 165904 h 626150"/>
              <a:gd name="connsiteX283" fmla="*/ 408615 w 1689586"/>
              <a:gd name="connsiteY283" fmla="*/ 211492 h 626150"/>
              <a:gd name="connsiteX284" fmla="*/ 424259 w 1689586"/>
              <a:gd name="connsiteY284" fmla="*/ 237811 h 626150"/>
              <a:gd name="connsiteX285" fmla="*/ 451317 w 1689586"/>
              <a:gd name="connsiteY285" fmla="*/ 246338 h 626150"/>
              <a:gd name="connsiteX286" fmla="*/ 478374 w 1689586"/>
              <a:gd name="connsiteY286" fmla="*/ 237811 h 626150"/>
              <a:gd name="connsiteX287" fmla="*/ 493749 w 1689586"/>
              <a:gd name="connsiteY287" fmla="*/ 211492 h 626150"/>
              <a:gd name="connsiteX288" fmla="*/ 498650 w 1689586"/>
              <a:gd name="connsiteY288" fmla="*/ 165904 h 626150"/>
              <a:gd name="connsiteX289" fmla="*/ 493749 w 1689586"/>
              <a:gd name="connsiteY289" fmla="*/ 120047 h 626150"/>
              <a:gd name="connsiteX290" fmla="*/ 478374 w 1689586"/>
              <a:gd name="connsiteY290" fmla="*/ 93929 h 626150"/>
              <a:gd name="connsiteX291" fmla="*/ 451317 w 1689586"/>
              <a:gd name="connsiteY291" fmla="*/ 85402 h 626150"/>
              <a:gd name="connsiteX292" fmla="*/ 1515894 w 1689586"/>
              <a:gd name="connsiteY292" fmla="*/ 82918 h 626150"/>
              <a:gd name="connsiteX293" fmla="*/ 1489038 w 1689586"/>
              <a:gd name="connsiteY293" fmla="*/ 194640 h 626150"/>
              <a:gd name="connsiteX294" fmla="*/ 1542213 w 1689586"/>
              <a:gd name="connsiteY294" fmla="*/ 194640 h 626150"/>
              <a:gd name="connsiteX295" fmla="*/ 1448082 w 1689586"/>
              <a:gd name="connsiteY295" fmla="*/ 4901 h 626150"/>
              <a:gd name="connsiteX296" fmla="*/ 1584713 w 1689586"/>
              <a:gd name="connsiteY296" fmla="*/ 4901 h 626150"/>
              <a:gd name="connsiteX297" fmla="*/ 1689586 w 1689586"/>
              <a:gd name="connsiteY297" fmla="*/ 326906 h 626150"/>
              <a:gd name="connsiteX298" fmla="*/ 1573433 w 1689586"/>
              <a:gd name="connsiteY298" fmla="*/ 326906 h 626150"/>
              <a:gd name="connsiteX299" fmla="*/ 1558797 w 1689586"/>
              <a:gd name="connsiteY299" fmla="*/ 265405 h 626150"/>
              <a:gd name="connsiteX300" fmla="*/ 1471984 w 1689586"/>
              <a:gd name="connsiteY300" fmla="*/ 265405 h 626150"/>
              <a:gd name="connsiteX301" fmla="*/ 1456878 w 1689586"/>
              <a:gd name="connsiteY301" fmla="*/ 326906 h 626150"/>
              <a:gd name="connsiteX302" fmla="*/ 1343679 w 1689586"/>
              <a:gd name="connsiteY302" fmla="*/ 326906 h 626150"/>
              <a:gd name="connsiteX303" fmla="*/ 1205638 w 1689586"/>
              <a:gd name="connsiteY303" fmla="*/ 4901 h 626150"/>
              <a:gd name="connsiteX304" fmla="*/ 1319307 w 1689586"/>
              <a:gd name="connsiteY304" fmla="*/ 4901 h 626150"/>
              <a:gd name="connsiteX305" fmla="*/ 1319307 w 1689586"/>
              <a:gd name="connsiteY305" fmla="*/ 194237 h 626150"/>
              <a:gd name="connsiteX306" fmla="*/ 1280298 w 1689586"/>
              <a:gd name="connsiteY306" fmla="*/ 295686 h 626150"/>
              <a:gd name="connsiteX307" fmla="*/ 1167570 w 1689586"/>
              <a:gd name="connsiteY307" fmla="*/ 331807 h 626150"/>
              <a:gd name="connsiteX308" fmla="*/ 1080959 w 1689586"/>
              <a:gd name="connsiteY308" fmla="*/ 312807 h 626150"/>
              <a:gd name="connsiteX309" fmla="*/ 1036579 w 1689586"/>
              <a:gd name="connsiteY309" fmla="*/ 260571 h 626150"/>
              <a:gd name="connsiteX310" fmla="*/ 1030939 w 1689586"/>
              <a:gd name="connsiteY310" fmla="*/ 185441 h 626150"/>
              <a:gd name="connsiteX311" fmla="*/ 1143668 w 1689586"/>
              <a:gd name="connsiteY311" fmla="*/ 166441 h 626150"/>
              <a:gd name="connsiteX312" fmla="*/ 1145346 w 1689586"/>
              <a:gd name="connsiteY312" fmla="*/ 229351 h 626150"/>
              <a:gd name="connsiteX313" fmla="*/ 1173411 w 1689586"/>
              <a:gd name="connsiteY313" fmla="*/ 246405 h 626150"/>
              <a:gd name="connsiteX314" fmla="*/ 1197783 w 1689586"/>
              <a:gd name="connsiteY314" fmla="*/ 232238 h 626150"/>
              <a:gd name="connsiteX315" fmla="*/ 1205571 w 1689586"/>
              <a:gd name="connsiteY315" fmla="*/ 185911 h 626150"/>
              <a:gd name="connsiteX316" fmla="*/ 1205638 w 1689586"/>
              <a:gd name="connsiteY316" fmla="*/ 185911 h 626150"/>
              <a:gd name="connsiteX317" fmla="*/ 665494 w 1689586"/>
              <a:gd name="connsiteY317" fmla="*/ 4901 h 626150"/>
              <a:gd name="connsiteX318" fmla="*/ 779163 w 1689586"/>
              <a:gd name="connsiteY318" fmla="*/ 4901 h 626150"/>
              <a:gd name="connsiteX319" fmla="*/ 779163 w 1689586"/>
              <a:gd name="connsiteY319" fmla="*/ 123471 h 626150"/>
              <a:gd name="connsiteX320" fmla="*/ 867452 w 1689586"/>
              <a:gd name="connsiteY320" fmla="*/ 123471 h 626150"/>
              <a:gd name="connsiteX321" fmla="*/ 867452 w 1689586"/>
              <a:gd name="connsiteY321" fmla="*/ 4901 h 626150"/>
              <a:gd name="connsiteX322" fmla="*/ 981188 w 1689586"/>
              <a:gd name="connsiteY322" fmla="*/ 4901 h 626150"/>
              <a:gd name="connsiteX323" fmla="*/ 981188 w 1689586"/>
              <a:gd name="connsiteY323" fmla="*/ 326906 h 626150"/>
              <a:gd name="connsiteX324" fmla="*/ 867452 w 1689586"/>
              <a:gd name="connsiteY324" fmla="*/ 326906 h 626150"/>
              <a:gd name="connsiteX325" fmla="*/ 867452 w 1689586"/>
              <a:gd name="connsiteY325" fmla="*/ 206859 h 626150"/>
              <a:gd name="connsiteX326" fmla="*/ 779163 w 1689586"/>
              <a:gd name="connsiteY326" fmla="*/ 206859 h 626150"/>
              <a:gd name="connsiteX327" fmla="*/ 779163 w 1689586"/>
              <a:gd name="connsiteY327" fmla="*/ 326906 h 626150"/>
              <a:gd name="connsiteX328" fmla="*/ 665494 w 1689586"/>
              <a:gd name="connsiteY328" fmla="*/ 326906 h 626150"/>
              <a:gd name="connsiteX329" fmla="*/ 0 w 1689586"/>
              <a:gd name="connsiteY329" fmla="*/ 4901 h 626150"/>
              <a:gd name="connsiteX330" fmla="*/ 113669 w 1689586"/>
              <a:gd name="connsiteY330" fmla="*/ 4901 h 626150"/>
              <a:gd name="connsiteX331" fmla="*/ 113669 w 1689586"/>
              <a:gd name="connsiteY331" fmla="*/ 243451 h 626150"/>
              <a:gd name="connsiteX332" fmla="*/ 259564 w 1689586"/>
              <a:gd name="connsiteY332" fmla="*/ 243451 h 626150"/>
              <a:gd name="connsiteX333" fmla="*/ 259564 w 1689586"/>
              <a:gd name="connsiteY333" fmla="*/ 326906 h 626150"/>
              <a:gd name="connsiteX334" fmla="*/ 0 w 1689586"/>
              <a:gd name="connsiteY334" fmla="*/ 326906 h 626150"/>
              <a:gd name="connsiteX335" fmla="*/ 451317 w 1689586"/>
              <a:gd name="connsiteY335" fmla="*/ 0 h 626150"/>
              <a:gd name="connsiteX336" fmla="*/ 539136 w 1689586"/>
              <a:gd name="connsiteY336" fmla="*/ 19538 h 626150"/>
              <a:gd name="connsiteX337" fmla="*/ 595265 w 1689586"/>
              <a:gd name="connsiteY337" fmla="*/ 76137 h 626150"/>
              <a:gd name="connsiteX338" fmla="*/ 614803 w 1689586"/>
              <a:gd name="connsiteY338" fmla="*/ 165904 h 626150"/>
              <a:gd name="connsiteX339" fmla="*/ 595265 w 1689586"/>
              <a:gd name="connsiteY339" fmla="*/ 255670 h 626150"/>
              <a:gd name="connsiteX340" fmla="*/ 539136 w 1689586"/>
              <a:gd name="connsiteY340" fmla="*/ 312270 h 626150"/>
              <a:gd name="connsiteX341" fmla="*/ 451317 w 1689586"/>
              <a:gd name="connsiteY341" fmla="*/ 331807 h 626150"/>
              <a:gd name="connsiteX342" fmla="*/ 363766 w 1689586"/>
              <a:gd name="connsiteY342" fmla="*/ 312270 h 626150"/>
              <a:gd name="connsiteX343" fmla="*/ 307166 w 1689586"/>
              <a:gd name="connsiteY343" fmla="*/ 255670 h 626150"/>
              <a:gd name="connsiteX344" fmla="*/ 287427 w 1689586"/>
              <a:gd name="connsiteY344" fmla="*/ 165904 h 626150"/>
              <a:gd name="connsiteX345" fmla="*/ 307166 w 1689586"/>
              <a:gd name="connsiteY345" fmla="*/ 76137 h 626150"/>
              <a:gd name="connsiteX346" fmla="*/ 363766 w 1689586"/>
              <a:gd name="connsiteY346" fmla="*/ 19538 h 626150"/>
              <a:gd name="connsiteX347" fmla="*/ 451317 w 1689586"/>
              <a:gd name="connsiteY347" fmla="*/ 0 h 626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</a:cxnLst>
            <a:rect l="l" t="t" r="r" b="b"/>
            <a:pathLst>
              <a:path w="1689586" h="626150">
                <a:moveTo>
                  <a:pt x="808705" y="532221"/>
                </a:moveTo>
                <a:lnTo>
                  <a:pt x="781647" y="537793"/>
                </a:lnTo>
                <a:cubicBezTo>
                  <a:pt x="775605" y="538935"/>
                  <a:pt x="771106" y="540613"/>
                  <a:pt x="768085" y="542762"/>
                </a:cubicBezTo>
                <a:cubicBezTo>
                  <a:pt x="765064" y="544910"/>
                  <a:pt x="763587" y="548267"/>
                  <a:pt x="763587" y="552229"/>
                </a:cubicBezTo>
                <a:cubicBezTo>
                  <a:pt x="763587" y="556190"/>
                  <a:pt x="765131" y="559413"/>
                  <a:pt x="768219" y="561763"/>
                </a:cubicBezTo>
                <a:cubicBezTo>
                  <a:pt x="771308" y="564112"/>
                  <a:pt x="775403" y="565321"/>
                  <a:pt x="780573" y="565321"/>
                </a:cubicBezTo>
                <a:cubicBezTo>
                  <a:pt x="784132" y="565321"/>
                  <a:pt x="787623" y="564918"/>
                  <a:pt x="790980" y="564045"/>
                </a:cubicBezTo>
                <a:cubicBezTo>
                  <a:pt x="794337" y="563240"/>
                  <a:pt x="797358" y="561830"/>
                  <a:pt x="800111" y="559883"/>
                </a:cubicBezTo>
                <a:cubicBezTo>
                  <a:pt x="802797" y="557936"/>
                  <a:pt x="804945" y="555451"/>
                  <a:pt x="806422" y="552363"/>
                </a:cubicBezTo>
                <a:lnTo>
                  <a:pt x="806422" y="552296"/>
                </a:lnTo>
                <a:cubicBezTo>
                  <a:pt x="807966" y="549207"/>
                  <a:pt x="808705" y="545515"/>
                  <a:pt x="808705" y="541218"/>
                </a:cubicBezTo>
                <a:close/>
                <a:moveTo>
                  <a:pt x="214647" y="532221"/>
                </a:moveTo>
                <a:lnTo>
                  <a:pt x="187589" y="537793"/>
                </a:lnTo>
                <a:cubicBezTo>
                  <a:pt x="181547" y="538935"/>
                  <a:pt x="177048" y="540613"/>
                  <a:pt x="174027" y="542762"/>
                </a:cubicBezTo>
                <a:cubicBezTo>
                  <a:pt x="171006" y="544910"/>
                  <a:pt x="169529" y="548267"/>
                  <a:pt x="169529" y="552229"/>
                </a:cubicBezTo>
                <a:cubicBezTo>
                  <a:pt x="169529" y="556190"/>
                  <a:pt x="171073" y="559413"/>
                  <a:pt x="174161" y="561763"/>
                </a:cubicBezTo>
                <a:cubicBezTo>
                  <a:pt x="177250" y="564112"/>
                  <a:pt x="181346" y="565321"/>
                  <a:pt x="186515" y="565321"/>
                </a:cubicBezTo>
                <a:cubicBezTo>
                  <a:pt x="190073" y="565321"/>
                  <a:pt x="193565" y="564918"/>
                  <a:pt x="196923" y="564045"/>
                </a:cubicBezTo>
                <a:cubicBezTo>
                  <a:pt x="200279" y="563240"/>
                  <a:pt x="203300" y="561830"/>
                  <a:pt x="206053" y="559883"/>
                </a:cubicBezTo>
                <a:cubicBezTo>
                  <a:pt x="208738" y="557936"/>
                  <a:pt x="210887" y="555451"/>
                  <a:pt x="212364" y="552363"/>
                </a:cubicBezTo>
                <a:lnTo>
                  <a:pt x="212364" y="552296"/>
                </a:lnTo>
                <a:cubicBezTo>
                  <a:pt x="213908" y="549207"/>
                  <a:pt x="214647" y="545515"/>
                  <a:pt x="214647" y="541218"/>
                </a:cubicBezTo>
                <a:close/>
                <a:moveTo>
                  <a:pt x="1089217" y="489990"/>
                </a:moveTo>
                <a:cubicBezTo>
                  <a:pt x="1083241" y="489990"/>
                  <a:pt x="1077937" y="491534"/>
                  <a:pt x="1073439" y="494622"/>
                </a:cubicBezTo>
                <a:cubicBezTo>
                  <a:pt x="1068940" y="497711"/>
                  <a:pt x="1065382" y="502008"/>
                  <a:pt x="1062898" y="507513"/>
                </a:cubicBezTo>
                <a:cubicBezTo>
                  <a:pt x="1060414" y="513019"/>
                  <a:pt x="1059138" y="519800"/>
                  <a:pt x="1059138" y="527387"/>
                </a:cubicBezTo>
                <a:cubicBezTo>
                  <a:pt x="1059138" y="534974"/>
                  <a:pt x="1060346" y="541553"/>
                  <a:pt x="1062763" y="547126"/>
                </a:cubicBezTo>
                <a:cubicBezTo>
                  <a:pt x="1065248" y="552699"/>
                  <a:pt x="1068672" y="556996"/>
                  <a:pt x="1073103" y="560017"/>
                </a:cubicBezTo>
                <a:cubicBezTo>
                  <a:pt x="1077534" y="563038"/>
                  <a:pt x="1082771" y="564515"/>
                  <a:pt x="1088814" y="564515"/>
                </a:cubicBezTo>
                <a:cubicBezTo>
                  <a:pt x="1098146" y="564515"/>
                  <a:pt x="1105398" y="561225"/>
                  <a:pt x="1110634" y="554646"/>
                </a:cubicBezTo>
                <a:lnTo>
                  <a:pt x="1110567" y="554646"/>
                </a:lnTo>
                <a:cubicBezTo>
                  <a:pt x="1115804" y="548066"/>
                  <a:pt x="1118423" y="539002"/>
                  <a:pt x="1118423" y="527387"/>
                </a:cubicBezTo>
                <a:cubicBezTo>
                  <a:pt x="1118423" y="515771"/>
                  <a:pt x="1115871" y="506640"/>
                  <a:pt x="1110702" y="499993"/>
                </a:cubicBezTo>
                <a:cubicBezTo>
                  <a:pt x="1105532" y="493347"/>
                  <a:pt x="1098348" y="489990"/>
                  <a:pt x="1089217" y="489990"/>
                </a:cubicBezTo>
                <a:close/>
                <a:moveTo>
                  <a:pt x="1630636" y="473674"/>
                </a:moveTo>
                <a:lnTo>
                  <a:pt x="1653598" y="473674"/>
                </a:lnTo>
                <a:lnTo>
                  <a:pt x="1653598" y="581099"/>
                </a:lnTo>
                <a:lnTo>
                  <a:pt x="1630636" y="581099"/>
                </a:lnTo>
                <a:close/>
                <a:moveTo>
                  <a:pt x="529804" y="473674"/>
                </a:moveTo>
                <a:lnTo>
                  <a:pt x="552766" y="473674"/>
                </a:lnTo>
                <a:lnTo>
                  <a:pt x="552766" y="581099"/>
                </a:lnTo>
                <a:lnTo>
                  <a:pt x="529804" y="581099"/>
                </a:lnTo>
                <a:close/>
                <a:moveTo>
                  <a:pt x="382162" y="473674"/>
                </a:moveTo>
                <a:lnTo>
                  <a:pt x="407340" y="473674"/>
                </a:lnTo>
                <a:lnTo>
                  <a:pt x="437821" y="561091"/>
                </a:lnTo>
                <a:lnTo>
                  <a:pt x="468974" y="473674"/>
                </a:lnTo>
                <a:lnTo>
                  <a:pt x="493078" y="473674"/>
                </a:lnTo>
                <a:lnTo>
                  <a:pt x="450309" y="581099"/>
                </a:lnTo>
                <a:lnTo>
                  <a:pt x="425132" y="581099"/>
                </a:lnTo>
                <a:close/>
                <a:moveTo>
                  <a:pt x="1187242" y="473607"/>
                </a:moveTo>
                <a:lnTo>
                  <a:pt x="1210204" y="473607"/>
                </a:lnTo>
                <a:lnTo>
                  <a:pt x="1210204" y="538733"/>
                </a:lnTo>
                <a:cubicBezTo>
                  <a:pt x="1210204" y="548468"/>
                  <a:pt x="1212285" y="555183"/>
                  <a:pt x="1216448" y="558808"/>
                </a:cubicBezTo>
                <a:cubicBezTo>
                  <a:pt x="1220611" y="562501"/>
                  <a:pt x="1226385" y="564314"/>
                  <a:pt x="1233837" y="564314"/>
                </a:cubicBezTo>
                <a:cubicBezTo>
                  <a:pt x="1237396" y="564314"/>
                  <a:pt x="1240887" y="563709"/>
                  <a:pt x="1244244" y="562501"/>
                </a:cubicBezTo>
                <a:cubicBezTo>
                  <a:pt x="1247601" y="561292"/>
                  <a:pt x="1250622" y="559412"/>
                  <a:pt x="1253375" y="556727"/>
                </a:cubicBezTo>
                <a:cubicBezTo>
                  <a:pt x="1256061" y="554041"/>
                  <a:pt x="1258209" y="550684"/>
                  <a:pt x="1259686" y="546521"/>
                </a:cubicBezTo>
                <a:cubicBezTo>
                  <a:pt x="1261231" y="542359"/>
                  <a:pt x="1261969" y="537457"/>
                  <a:pt x="1261969" y="531885"/>
                </a:cubicBezTo>
                <a:lnTo>
                  <a:pt x="1262103" y="531885"/>
                </a:lnTo>
                <a:lnTo>
                  <a:pt x="1262103" y="473674"/>
                </a:lnTo>
                <a:lnTo>
                  <a:pt x="1285065" y="473674"/>
                </a:lnTo>
                <a:lnTo>
                  <a:pt x="1285065" y="581099"/>
                </a:lnTo>
                <a:lnTo>
                  <a:pt x="1264856" y="581099"/>
                </a:lnTo>
                <a:lnTo>
                  <a:pt x="1263782" y="563709"/>
                </a:lnTo>
                <a:cubicBezTo>
                  <a:pt x="1260022" y="570490"/>
                  <a:pt x="1255054" y="575392"/>
                  <a:pt x="1248743" y="578547"/>
                </a:cubicBezTo>
                <a:cubicBezTo>
                  <a:pt x="1242431" y="581636"/>
                  <a:pt x="1234979" y="583247"/>
                  <a:pt x="1226385" y="583247"/>
                </a:cubicBezTo>
                <a:cubicBezTo>
                  <a:pt x="1219335" y="583247"/>
                  <a:pt x="1212890" y="581904"/>
                  <a:pt x="1206914" y="579353"/>
                </a:cubicBezTo>
                <a:cubicBezTo>
                  <a:pt x="1200939" y="576735"/>
                  <a:pt x="1196172" y="572572"/>
                  <a:pt x="1192613" y="566865"/>
                </a:cubicBezTo>
                <a:cubicBezTo>
                  <a:pt x="1189055" y="561091"/>
                  <a:pt x="1187242" y="553638"/>
                  <a:pt x="1187242" y="544507"/>
                </a:cubicBezTo>
                <a:close/>
                <a:moveTo>
                  <a:pt x="885379" y="473607"/>
                </a:moveTo>
                <a:lnTo>
                  <a:pt x="908341" y="473607"/>
                </a:lnTo>
                <a:lnTo>
                  <a:pt x="908341" y="538733"/>
                </a:lnTo>
                <a:cubicBezTo>
                  <a:pt x="908341" y="548468"/>
                  <a:pt x="910422" y="555115"/>
                  <a:pt x="914585" y="558808"/>
                </a:cubicBezTo>
                <a:cubicBezTo>
                  <a:pt x="918748" y="562501"/>
                  <a:pt x="924522" y="564314"/>
                  <a:pt x="931974" y="564314"/>
                </a:cubicBezTo>
                <a:cubicBezTo>
                  <a:pt x="935533" y="564314"/>
                  <a:pt x="939024" y="563709"/>
                  <a:pt x="942381" y="562501"/>
                </a:cubicBezTo>
                <a:cubicBezTo>
                  <a:pt x="945738" y="561292"/>
                  <a:pt x="948759" y="559412"/>
                  <a:pt x="951512" y="556727"/>
                </a:cubicBezTo>
                <a:cubicBezTo>
                  <a:pt x="954198" y="554041"/>
                  <a:pt x="956346" y="550684"/>
                  <a:pt x="957823" y="546521"/>
                </a:cubicBezTo>
                <a:cubicBezTo>
                  <a:pt x="959368" y="542359"/>
                  <a:pt x="960106" y="537457"/>
                  <a:pt x="960106" y="531885"/>
                </a:cubicBezTo>
                <a:lnTo>
                  <a:pt x="960241" y="531885"/>
                </a:lnTo>
                <a:lnTo>
                  <a:pt x="960241" y="473674"/>
                </a:lnTo>
                <a:lnTo>
                  <a:pt x="983202" y="473674"/>
                </a:lnTo>
                <a:lnTo>
                  <a:pt x="983202" y="581099"/>
                </a:lnTo>
                <a:lnTo>
                  <a:pt x="962993" y="581099"/>
                </a:lnTo>
                <a:lnTo>
                  <a:pt x="961919" y="563709"/>
                </a:lnTo>
                <a:cubicBezTo>
                  <a:pt x="958159" y="570490"/>
                  <a:pt x="953191" y="575392"/>
                  <a:pt x="946880" y="578547"/>
                </a:cubicBezTo>
                <a:cubicBezTo>
                  <a:pt x="940568" y="581636"/>
                  <a:pt x="933116" y="583247"/>
                  <a:pt x="924522" y="583247"/>
                </a:cubicBezTo>
                <a:cubicBezTo>
                  <a:pt x="917472" y="583247"/>
                  <a:pt x="911027" y="581904"/>
                  <a:pt x="905051" y="579353"/>
                </a:cubicBezTo>
                <a:cubicBezTo>
                  <a:pt x="899076" y="576735"/>
                  <a:pt x="894309" y="572572"/>
                  <a:pt x="890750" y="566865"/>
                </a:cubicBezTo>
                <a:cubicBezTo>
                  <a:pt x="887192" y="561091"/>
                  <a:pt x="885379" y="553638"/>
                  <a:pt x="885379" y="544507"/>
                </a:cubicBezTo>
                <a:close/>
                <a:moveTo>
                  <a:pt x="347569" y="471530"/>
                </a:moveTo>
                <a:lnTo>
                  <a:pt x="353963" y="472063"/>
                </a:lnTo>
                <a:cubicBezTo>
                  <a:pt x="356112" y="472399"/>
                  <a:pt x="357924" y="472936"/>
                  <a:pt x="359334" y="473674"/>
                </a:cubicBezTo>
                <a:lnTo>
                  <a:pt x="356112" y="493884"/>
                </a:lnTo>
                <a:cubicBezTo>
                  <a:pt x="354567" y="493279"/>
                  <a:pt x="352822" y="492809"/>
                  <a:pt x="350875" y="492474"/>
                </a:cubicBezTo>
                <a:cubicBezTo>
                  <a:pt x="348928" y="492138"/>
                  <a:pt x="346309" y="491937"/>
                  <a:pt x="343019" y="491937"/>
                </a:cubicBezTo>
                <a:cubicBezTo>
                  <a:pt x="338588" y="491937"/>
                  <a:pt x="334224" y="493145"/>
                  <a:pt x="329927" y="495495"/>
                </a:cubicBezTo>
                <a:cubicBezTo>
                  <a:pt x="325630" y="497845"/>
                  <a:pt x="322139" y="501403"/>
                  <a:pt x="319319" y="506103"/>
                </a:cubicBezTo>
                <a:cubicBezTo>
                  <a:pt x="316566" y="510870"/>
                  <a:pt x="315157" y="516846"/>
                  <a:pt x="315157" y="524164"/>
                </a:cubicBezTo>
                <a:lnTo>
                  <a:pt x="315157" y="581099"/>
                </a:lnTo>
                <a:lnTo>
                  <a:pt x="292194" y="581099"/>
                </a:lnTo>
                <a:lnTo>
                  <a:pt x="292194" y="473674"/>
                </a:lnTo>
                <a:lnTo>
                  <a:pt x="311732" y="473674"/>
                </a:lnTo>
                <a:lnTo>
                  <a:pt x="313880" y="493011"/>
                </a:lnTo>
                <a:cubicBezTo>
                  <a:pt x="316700" y="486028"/>
                  <a:pt x="320997" y="480657"/>
                  <a:pt x="326637" y="477032"/>
                </a:cubicBezTo>
                <a:close/>
                <a:moveTo>
                  <a:pt x="1094454" y="471526"/>
                </a:moveTo>
                <a:cubicBezTo>
                  <a:pt x="1103182" y="471526"/>
                  <a:pt x="1111105" y="473742"/>
                  <a:pt x="1118288" y="478173"/>
                </a:cubicBezTo>
                <a:lnTo>
                  <a:pt x="1118221" y="478173"/>
                </a:lnTo>
                <a:cubicBezTo>
                  <a:pt x="1125405" y="482604"/>
                  <a:pt x="1131045" y="488915"/>
                  <a:pt x="1135208" y="497174"/>
                </a:cubicBezTo>
                <a:cubicBezTo>
                  <a:pt x="1139371" y="505365"/>
                  <a:pt x="1141452" y="515369"/>
                  <a:pt x="1141452" y="527118"/>
                </a:cubicBezTo>
                <a:cubicBezTo>
                  <a:pt x="1141452" y="538868"/>
                  <a:pt x="1139371" y="548939"/>
                  <a:pt x="1135141" y="557331"/>
                </a:cubicBezTo>
                <a:cubicBezTo>
                  <a:pt x="1130911" y="565657"/>
                  <a:pt x="1125204" y="572102"/>
                  <a:pt x="1117953" y="576533"/>
                </a:cubicBezTo>
                <a:cubicBezTo>
                  <a:pt x="1110702" y="580965"/>
                  <a:pt x="1102980" y="583180"/>
                  <a:pt x="1093782" y="583180"/>
                </a:cubicBezTo>
                <a:cubicBezTo>
                  <a:pt x="1084584" y="583180"/>
                  <a:pt x="1076796" y="580830"/>
                  <a:pt x="1070350" y="575996"/>
                </a:cubicBezTo>
                <a:cubicBezTo>
                  <a:pt x="1065650" y="572438"/>
                  <a:pt x="1061958" y="568208"/>
                  <a:pt x="1059205" y="563240"/>
                </a:cubicBezTo>
                <a:lnTo>
                  <a:pt x="1059205" y="626150"/>
                </a:lnTo>
                <a:lnTo>
                  <a:pt x="1036243" y="626150"/>
                </a:lnTo>
                <a:lnTo>
                  <a:pt x="1036243" y="473607"/>
                </a:lnTo>
                <a:lnTo>
                  <a:pt x="1056654" y="473607"/>
                </a:lnTo>
                <a:lnTo>
                  <a:pt x="1057795" y="494085"/>
                </a:lnTo>
                <a:cubicBezTo>
                  <a:pt x="1059339" y="490930"/>
                  <a:pt x="1061085" y="487908"/>
                  <a:pt x="1063301" y="485223"/>
                </a:cubicBezTo>
                <a:cubicBezTo>
                  <a:pt x="1066859" y="480926"/>
                  <a:pt x="1071357" y="477569"/>
                  <a:pt x="1076729" y="475152"/>
                </a:cubicBezTo>
                <a:cubicBezTo>
                  <a:pt x="1082100" y="472735"/>
                  <a:pt x="1088008" y="471526"/>
                  <a:pt x="1094454" y="471526"/>
                </a:cubicBezTo>
                <a:close/>
                <a:moveTo>
                  <a:pt x="787421" y="471526"/>
                </a:moveTo>
                <a:cubicBezTo>
                  <a:pt x="796015" y="471526"/>
                  <a:pt x="803602" y="472869"/>
                  <a:pt x="810182" y="475689"/>
                </a:cubicBezTo>
                <a:cubicBezTo>
                  <a:pt x="816762" y="478441"/>
                  <a:pt x="821931" y="482671"/>
                  <a:pt x="825758" y="488244"/>
                </a:cubicBezTo>
                <a:cubicBezTo>
                  <a:pt x="829585" y="493817"/>
                  <a:pt x="831465" y="501001"/>
                  <a:pt x="831465" y="509729"/>
                </a:cubicBezTo>
                <a:lnTo>
                  <a:pt x="831465" y="557667"/>
                </a:lnTo>
                <a:lnTo>
                  <a:pt x="831465" y="557734"/>
                </a:lnTo>
                <a:cubicBezTo>
                  <a:pt x="831465" y="562971"/>
                  <a:pt x="834084" y="565657"/>
                  <a:pt x="839388" y="565657"/>
                </a:cubicBezTo>
                <a:cubicBezTo>
                  <a:pt x="841939" y="565657"/>
                  <a:pt x="844491" y="565321"/>
                  <a:pt x="846908" y="564582"/>
                </a:cubicBezTo>
                <a:lnTo>
                  <a:pt x="845632" y="580495"/>
                </a:lnTo>
                <a:cubicBezTo>
                  <a:pt x="842275" y="582039"/>
                  <a:pt x="838179" y="582845"/>
                  <a:pt x="833144" y="582845"/>
                </a:cubicBezTo>
                <a:cubicBezTo>
                  <a:pt x="828578" y="582845"/>
                  <a:pt x="824416" y="581972"/>
                  <a:pt x="820790" y="580360"/>
                </a:cubicBezTo>
                <a:cubicBezTo>
                  <a:pt x="817165" y="578749"/>
                  <a:pt x="814278" y="576198"/>
                  <a:pt x="812196" y="572841"/>
                </a:cubicBezTo>
                <a:cubicBezTo>
                  <a:pt x="811256" y="571296"/>
                  <a:pt x="810518" y="569484"/>
                  <a:pt x="809981" y="567537"/>
                </a:cubicBezTo>
                <a:cubicBezTo>
                  <a:pt x="808839" y="569282"/>
                  <a:pt x="807496" y="570961"/>
                  <a:pt x="805885" y="572438"/>
                </a:cubicBezTo>
                <a:cubicBezTo>
                  <a:pt x="801857" y="576131"/>
                  <a:pt x="797224" y="578816"/>
                  <a:pt x="791920" y="580629"/>
                </a:cubicBezTo>
                <a:cubicBezTo>
                  <a:pt x="786616" y="582442"/>
                  <a:pt x="781244" y="583315"/>
                  <a:pt x="775806" y="583315"/>
                </a:cubicBezTo>
                <a:cubicBezTo>
                  <a:pt x="769092" y="583315"/>
                  <a:pt x="763049" y="582240"/>
                  <a:pt x="757678" y="580092"/>
                </a:cubicBezTo>
                <a:cubicBezTo>
                  <a:pt x="752307" y="577943"/>
                  <a:pt x="748077" y="574653"/>
                  <a:pt x="744989" y="570289"/>
                </a:cubicBezTo>
                <a:cubicBezTo>
                  <a:pt x="741900" y="565925"/>
                  <a:pt x="740356" y="560487"/>
                  <a:pt x="740356" y="554041"/>
                </a:cubicBezTo>
                <a:cubicBezTo>
                  <a:pt x="740356" y="546052"/>
                  <a:pt x="742975" y="539472"/>
                  <a:pt x="748211" y="534302"/>
                </a:cubicBezTo>
                <a:cubicBezTo>
                  <a:pt x="753448" y="529132"/>
                  <a:pt x="760834" y="525641"/>
                  <a:pt x="770435" y="523761"/>
                </a:cubicBezTo>
                <a:lnTo>
                  <a:pt x="808705" y="516241"/>
                </a:lnTo>
                <a:lnTo>
                  <a:pt x="808705" y="512146"/>
                </a:lnTo>
                <a:cubicBezTo>
                  <a:pt x="808705" y="504962"/>
                  <a:pt x="806758" y="499456"/>
                  <a:pt x="802797" y="495495"/>
                </a:cubicBezTo>
                <a:cubicBezTo>
                  <a:pt x="798835" y="491534"/>
                  <a:pt x="793397" y="489587"/>
                  <a:pt x="786549" y="489587"/>
                </a:cubicBezTo>
                <a:cubicBezTo>
                  <a:pt x="780103" y="489587"/>
                  <a:pt x="774598" y="491064"/>
                  <a:pt x="770032" y="494085"/>
                </a:cubicBezTo>
                <a:cubicBezTo>
                  <a:pt x="765467" y="497106"/>
                  <a:pt x="762110" y="502008"/>
                  <a:pt x="759961" y="508722"/>
                </a:cubicBezTo>
                <a:lnTo>
                  <a:pt x="740625" y="500531"/>
                </a:lnTo>
                <a:cubicBezTo>
                  <a:pt x="743310" y="491735"/>
                  <a:pt x="748681" y="484753"/>
                  <a:pt x="756604" y="479449"/>
                </a:cubicBezTo>
                <a:cubicBezTo>
                  <a:pt x="764527" y="474212"/>
                  <a:pt x="774799" y="471526"/>
                  <a:pt x="787421" y="471526"/>
                </a:cubicBezTo>
                <a:close/>
                <a:moveTo>
                  <a:pt x="347518" y="471526"/>
                </a:moveTo>
                <a:lnTo>
                  <a:pt x="347585" y="471526"/>
                </a:lnTo>
                <a:lnTo>
                  <a:pt x="347569" y="471530"/>
                </a:lnTo>
                <a:close/>
                <a:moveTo>
                  <a:pt x="193363" y="471526"/>
                </a:moveTo>
                <a:cubicBezTo>
                  <a:pt x="201957" y="471526"/>
                  <a:pt x="209544" y="472869"/>
                  <a:pt x="216124" y="475689"/>
                </a:cubicBezTo>
                <a:cubicBezTo>
                  <a:pt x="222704" y="478441"/>
                  <a:pt x="227873" y="482671"/>
                  <a:pt x="231700" y="488244"/>
                </a:cubicBezTo>
                <a:cubicBezTo>
                  <a:pt x="235527" y="493817"/>
                  <a:pt x="237407" y="501001"/>
                  <a:pt x="237407" y="509729"/>
                </a:cubicBezTo>
                <a:lnTo>
                  <a:pt x="237407" y="557667"/>
                </a:lnTo>
                <a:lnTo>
                  <a:pt x="237407" y="557734"/>
                </a:lnTo>
                <a:cubicBezTo>
                  <a:pt x="237407" y="562971"/>
                  <a:pt x="240026" y="565657"/>
                  <a:pt x="245330" y="565657"/>
                </a:cubicBezTo>
                <a:cubicBezTo>
                  <a:pt x="247881" y="565657"/>
                  <a:pt x="250433" y="565321"/>
                  <a:pt x="252850" y="564582"/>
                </a:cubicBezTo>
                <a:lnTo>
                  <a:pt x="251574" y="580495"/>
                </a:lnTo>
                <a:cubicBezTo>
                  <a:pt x="248284" y="582039"/>
                  <a:pt x="244121" y="582845"/>
                  <a:pt x="239086" y="582845"/>
                </a:cubicBezTo>
                <a:cubicBezTo>
                  <a:pt x="234520" y="582845"/>
                  <a:pt x="230358" y="581972"/>
                  <a:pt x="226732" y="580360"/>
                </a:cubicBezTo>
                <a:cubicBezTo>
                  <a:pt x="223107" y="578749"/>
                  <a:pt x="220219" y="576198"/>
                  <a:pt x="218138" y="572841"/>
                </a:cubicBezTo>
                <a:cubicBezTo>
                  <a:pt x="217198" y="571296"/>
                  <a:pt x="216461" y="569484"/>
                  <a:pt x="215923" y="567537"/>
                </a:cubicBezTo>
                <a:cubicBezTo>
                  <a:pt x="214781" y="569282"/>
                  <a:pt x="213438" y="570961"/>
                  <a:pt x="211827" y="572438"/>
                </a:cubicBezTo>
                <a:cubicBezTo>
                  <a:pt x="207799" y="576131"/>
                  <a:pt x="203166" y="578816"/>
                  <a:pt x="197862" y="580629"/>
                </a:cubicBezTo>
                <a:cubicBezTo>
                  <a:pt x="192559" y="582442"/>
                  <a:pt x="187187" y="583315"/>
                  <a:pt x="181748" y="583315"/>
                </a:cubicBezTo>
                <a:cubicBezTo>
                  <a:pt x="175034" y="583315"/>
                  <a:pt x="168991" y="582240"/>
                  <a:pt x="163620" y="580092"/>
                </a:cubicBezTo>
                <a:cubicBezTo>
                  <a:pt x="158249" y="577943"/>
                  <a:pt x="154019" y="574653"/>
                  <a:pt x="150931" y="570289"/>
                </a:cubicBezTo>
                <a:cubicBezTo>
                  <a:pt x="147842" y="565925"/>
                  <a:pt x="146298" y="560487"/>
                  <a:pt x="146298" y="554041"/>
                </a:cubicBezTo>
                <a:cubicBezTo>
                  <a:pt x="146298" y="546052"/>
                  <a:pt x="148916" y="539472"/>
                  <a:pt x="154153" y="534302"/>
                </a:cubicBezTo>
                <a:cubicBezTo>
                  <a:pt x="159391" y="529132"/>
                  <a:pt x="166776" y="525641"/>
                  <a:pt x="176377" y="523761"/>
                </a:cubicBezTo>
                <a:lnTo>
                  <a:pt x="214647" y="516241"/>
                </a:lnTo>
                <a:lnTo>
                  <a:pt x="214647" y="512146"/>
                </a:lnTo>
                <a:cubicBezTo>
                  <a:pt x="214647" y="504962"/>
                  <a:pt x="212700" y="499456"/>
                  <a:pt x="208738" y="495495"/>
                </a:cubicBezTo>
                <a:cubicBezTo>
                  <a:pt x="204777" y="491534"/>
                  <a:pt x="199339" y="489587"/>
                  <a:pt x="192491" y="489587"/>
                </a:cubicBezTo>
                <a:cubicBezTo>
                  <a:pt x="186045" y="489587"/>
                  <a:pt x="180540" y="491064"/>
                  <a:pt x="175974" y="494085"/>
                </a:cubicBezTo>
                <a:cubicBezTo>
                  <a:pt x="171408" y="497106"/>
                  <a:pt x="168051" y="502008"/>
                  <a:pt x="165904" y="508722"/>
                </a:cubicBezTo>
                <a:lnTo>
                  <a:pt x="146567" y="500531"/>
                </a:lnTo>
                <a:cubicBezTo>
                  <a:pt x="149252" y="491735"/>
                  <a:pt x="154623" y="484753"/>
                  <a:pt x="162546" y="479449"/>
                </a:cubicBezTo>
                <a:cubicBezTo>
                  <a:pt x="170470" y="474212"/>
                  <a:pt x="180741" y="471526"/>
                  <a:pt x="193363" y="471526"/>
                </a:cubicBezTo>
                <a:close/>
                <a:moveTo>
                  <a:pt x="1395847" y="471459"/>
                </a:moveTo>
                <a:cubicBezTo>
                  <a:pt x="1403434" y="471459"/>
                  <a:pt x="1410282" y="472936"/>
                  <a:pt x="1416392" y="475890"/>
                </a:cubicBezTo>
                <a:cubicBezTo>
                  <a:pt x="1422502" y="478844"/>
                  <a:pt x="1427336" y="483209"/>
                  <a:pt x="1430894" y="489117"/>
                </a:cubicBezTo>
                <a:cubicBezTo>
                  <a:pt x="1434453" y="495025"/>
                  <a:pt x="1436265" y="502478"/>
                  <a:pt x="1436265" y="511475"/>
                </a:cubicBezTo>
                <a:lnTo>
                  <a:pt x="1436265" y="581099"/>
                </a:lnTo>
                <a:lnTo>
                  <a:pt x="1413303" y="581099"/>
                </a:lnTo>
                <a:lnTo>
                  <a:pt x="1413303" y="518591"/>
                </a:lnTo>
                <a:cubicBezTo>
                  <a:pt x="1413303" y="507983"/>
                  <a:pt x="1411088" y="500665"/>
                  <a:pt x="1406724" y="496569"/>
                </a:cubicBezTo>
                <a:cubicBezTo>
                  <a:pt x="1402359" y="492474"/>
                  <a:pt x="1396854" y="490460"/>
                  <a:pt x="1390274" y="490460"/>
                </a:cubicBezTo>
                <a:cubicBezTo>
                  <a:pt x="1385507" y="490460"/>
                  <a:pt x="1380942" y="491601"/>
                  <a:pt x="1376510" y="493817"/>
                </a:cubicBezTo>
                <a:cubicBezTo>
                  <a:pt x="1372079" y="496032"/>
                  <a:pt x="1368386" y="499591"/>
                  <a:pt x="1365432" y="504425"/>
                </a:cubicBezTo>
                <a:cubicBezTo>
                  <a:pt x="1362478" y="509259"/>
                  <a:pt x="1361001" y="515772"/>
                  <a:pt x="1361001" y="523963"/>
                </a:cubicBezTo>
                <a:lnTo>
                  <a:pt x="1361001" y="581099"/>
                </a:lnTo>
                <a:lnTo>
                  <a:pt x="1338039" y="581099"/>
                </a:lnTo>
                <a:lnTo>
                  <a:pt x="1338039" y="473675"/>
                </a:lnTo>
                <a:lnTo>
                  <a:pt x="1358450" y="473675"/>
                </a:lnTo>
                <a:lnTo>
                  <a:pt x="1359457" y="492474"/>
                </a:lnTo>
                <a:cubicBezTo>
                  <a:pt x="1361135" y="488983"/>
                  <a:pt x="1363217" y="485827"/>
                  <a:pt x="1365634" y="483209"/>
                </a:cubicBezTo>
                <a:cubicBezTo>
                  <a:pt x="1369461" y="479113"/>
                  <a:pt x="1373959" y="476159"/>
                  <a:pt x="1379196" y="474279"/>
                </a:cubicBezTo>
                <a:cubicBezTo>
                  <a:pt x="1384433" y="472399"/>
                  <a:pt x="1389939" y="471459"/>
                  <a:pt x="1395847" y="471459"/>
                </a:cubicBezTo>
                <a:close/>
                <a:moveTo>
                  <a:pt x="78285" y="439299"/>
                </a:moveTo>
                <a:lnTo>
                  <a:pt x="101516" y="439299"/>
                </a:lnTo>
                <a:lnTo>
                  <a:pt x="101516" y="530811"/>
                </a:lnTo>
                <a:cubicBezTo>
                  <a:pt x="101516" y="547261"/>
                  <a:pt x="96950" y="560084"/>
                  <a:pt x="87886" y="569350"/>
                </a:cubicBezTo>
                <a:cubicBezTo>
                  <a:pt x="78755" y="578548"/>
                  <a:pt x="66133" y="583181"/>
                  <a:pt x="49952" y="583181"/>
                </a:cubicBezTo>
                <a:cubicBezTo>
                  <a:pt x="38404" y="583181"/>
                  <a:pt x="28937" y="581032"/>
                  <a:pt x="21619" y="576735"/>
                </a:cubicBezTo>
                <a:cubicBezTo>
                  <a:pt x="14300" y="572438"/>
                  <a:pt x="9265" y="566396"/>
                  <a:pt x="6378" y="558607"/>
                </a:cubicBezTo>
                <a:cubicBezTo>
                  <a:pt x="3558" y="550819"/>
                  <a:pt x="3021" y="541755"/>
                  <a:pt x="4901" y="531416"/>
                </a:cubicBezTo>
                <a:lnTo>
                  <a:pt x="27057" y="527320"/>
                </a:lnTo>
                <a:cubicBezTo>
                  <a:pt x="25378" y="539674"/>
                  <a:pt x="26318" y="548738"/>
                  <a:pt x="29877" y="554512"/>
                </a:cubicBezTo>
                <a:cubicBezTo>
                  <a:pt x="33502" y="560353"/>
                  <a:pt x="40216" y="563240"/>
                  <a:pt x="50086" y="563240"/>
                </a:cubicBezTo>
                <a:cubicBezTo>
                  <a:pt x="60829" y="563240"/>
                  <a:pt x="68214" y="560152"/>
                  <a:pt x="72310" y="553908"/>
                </a:cubicBezTo>
                <a:cubicBezTo>
                  <a:pt x="76405" y="547663"/>
                  <a:pt x="78419" y="538532"/>
                  <a:pt x="78419" y="526514"/>
                </a:cubicBezTo>
                <a:lnTo>
                  <a:pt x="78285" y="526514"/>
                </a:lnTo>
                <a:close/>
                <a:moveTo>
                  <a:pt x="215721" y="430705"/>
                </a:moveTo>
                <a:cubicBezTo>
                  <a:pt x="220018" y="430705"/>
                  <a:pt x="223442" y="431914"/>
                  <a:pt x="225927" y="434331"/>
                </a:cubicBezTo>
                <a:cubicBezTo>
                  <a:pt x="228411" y="436748"/>
                  <a:pt x="229686" y="440172"/>
                  <a:pt x="229686" y="444200"/>
                </a:cubicBezTo>
                <a:cubicBezTo>
                  <a:pt x="229686" y="448229"/>
                  <a:pt x="228411" y="451518"/>
                  <a:pt x="225927" y="454003"/>
                </a:cubicBezTo>
                <a:cubicBezTo>
                  <a:pt x="223442" y="456487"/>
                  <a:pt x="220018" y="457763"/>
                  <a:pt x="215721" y="457763"/>
                </a:cubicBezTo>
                <a:cubicBezTo>
                  <a:pt x="211424" y="457763"/>
                  <a:pt x="208000" y="456487"/>
                  <a:pt x="205517" y="454003"/>
                </a:cubicBezTo>
                <a:cubicBezTo>
                  <a:pt x="203032" y="451451"/>
                  <a:pt x="201756" y="448363"/>
                  <a:pt x="201756" y="444200"/>
                </a:cubicBezTo>
                <a:cubicBezTo>
                  <a:pt x="201756" y="440038"/>
                  <a:pt x="203032" y="436748"/>
                  <a:pt x="205517" y="434331"/>
                </a:cubicBezTo>
                <a:cubicBezTo>
                  <a:pt x="208000" y="431914"/>
                  <a:pt x="211424" y="430705"/>
                  <a:pt x="215721" y="430705"/>
                </a:cubicBezTo>
                <a:close/>
                <a:moveTo>
                  <a:pt x="172281" y="430705"/>
                </a:moveTo>
                <a:cubicBezTo>
                  <a:pt x="176578" y="430705"/>
                  <a:pt x="180002" y="431914"/>
                  <a:pt x="182487" y="434331"/>
                </a:cubicBezTo>
                <a:cubicBezTo>
                  <a:pt x="184971" y="436748"/>
                  <a:pt x="186246" y="440172"/>
                  <a:pt x="186246" y="444200"/>
                </a:cubicBezTo>
                <a:cubicBezTo>
                  <a:pt x="186246" y="448229"/>
                  <a:pt x="184971" y="451518"/>
                  <a:pt x="182487" y="454003"/>
                </a:cubicBezTo>
                <a:cubicBezTo>
                  <a:pt x="180002" y="456487"/>
                  <a:pt x="176377" y="457763"/>
                  <a:pt x="172281" y="457763"/>
                </a:cubicBezTo>
                <a:cubicBezTo>
                  <a:pt x="168186" y="457763"/>
                  <a:pt x="164761" y="456487"/>
                  <a:pt x="162210" y="454003"/>
                </a:cubicBezTo>
                <a:cubicBezTo>
                  <a:pt x="159592" y="451451"/>
                  <a:pt x="158316" y="448363"/>
                  <a:pt x="158316" y="444200"/>
                </a:cubicBezTo>
                <a:cubicBezTo>
                  <a:pt x="158316" y="440038"/>
                  <a:pt x="159659" y="436748"/>
                  <a:pt x="162210" y="434331"/>
                </a:cubicBezTo>
                <a:cubicBezTo>
                  <a:pt x="164761" y="431914"/>
                  <a:pt x="167984" y="430705"/>
                  <a:pt x="172281" y="430705"/>
                </a:cubicBezTo>
                <a:close/>
                <a:moveTo>
                  <a:pt x="1642251" y="427012"/>
                </a:moveTo>
                <a:cubicBezTo>
                  <a:pt x="1647085" y="427012"/>
                  <a:pt x="1650912" y="428221"/>
                  <a:pt x="1653531" y="430638"/>
                </a:cubicBezTo>
                <a:cubicBezTo>
                  <a:pt x="1656149" y="433122"/>
                  <a:pt x="1657492" y="436613"/>
                  <a:pt x="1657492" y="441179"/>
                </a:cubicBezTo>
                <a:cubicBezTo>
                  <a:pt x="1657492" y="445744"/>
                  <a:pt x="1656216" y="449303"/>
                  <a:pt x="1653531" y="451787"/>
                </a:cubicBezTo>
                <a:cubicBezTo>
                  <a:pt x="1650912" y="454271"/>
                  <a:pt x="1647287" y="455547"/>
                  <a:pt x="1642251" y="455547"/>
                </a:cubicBezTo>
                <a:cubicBezTo>
                  <a:pt x="1637216" y="455547"/>
                  <a:pt x="1633389" y="454271"/>
                  <a:pt x="1630770" y="451787"/>
                </a:cubicBezTo>
                <a:cubicBezTo>
                  <a:pt x="1628152" y="449303"/>
                  <a:pt x="1626809" y="445744"/>
                  <a:pt x="1626809" y="441179"/>
                </a:cubicBezTo>
                <a:cubicBezTo>
                  <a:pt x="1626809" y="436613"/>
                  <a:pt x="1628085" y="433055"/>
                  <a:pt x="1630770" y="430638"/>
                </a:cubicBezTo>
                <a:cubicBezTo>
                  <a:pt x="1633389" y="428221"/>
                  <a:pt x="1637216" y="427012"/>
                  <a:pt x="1642251" y="427012"/>
                </a:cubicBezTo>
                <a:close/>
                <a:moveTo>
                  <a:pt x="541419" y="427012"/>
                </a:moveTo>
                <a:cubicBezTo>
                  <a:pt x="546321" y="427012"/>
                  <a:pt x="550080" y="428221"/>
                  <a:pt x="552699" y="430638"/>
                </a:cubicBezTo>
                <a:cubicBezTo>
                  <a:pt x="555317" y="433122"/>
                  <a:pt x="556660" y="436613"/>
                  <a:pt x="556660" y="441179"/>
                </a:cubicBezTo>
                <a:cubicBezTo>
                  <a:pt x="556660" y="445744"/>
                  <a:pt x="555317" y="449303"/>
                  <a:pt x="552699" y="451787"/>
                </a:cubicBezTo>
                <a:cubicBezTo>
                  <a:pt x="550080" y="454271"/>
                  <a:pt x="546455" y="455547"/>
                  <a:pt x="541419" y="455547"/>
                </a:cubicBezTo>
                <a:cubicBezTo>
                  <a:pt x="536384" y="455547"/>
                  <a:pt x="532557" y="454271"/>
                  <a:pt x="529938" y="451787"/>
                </a:cubicBezTo>
                <a:cubicBezTo>
                  <a:pt x="527320" y="449303"/>
                  <a:pt x="525977" y="445744"/>
                  <a:pt x="525977" y="441179"/>
                </a:cubicBezTo>
                <a:cubicBezTo>
                  <a:pt x="525977" y="436613"/>
                  <a:pt x="527253" y="433055"/>
                  <a:pt x="529938" y="430638"/>
                </a:cubicBezTo>
                <a:cubicBezTo>
                  <a:pt x="532557" y="428221"/>
                  <a:pt x="536384" y="427012"/>
                  <a:pt x="541419" y="427012"/>
                </a:cubicBezTo>
                <a:close/>
                <a:moveTo>
                  <a:pt x="1488232" y="425333"/>
                </a:moveTo>
                <a:lnTo>
                  <a:pt x="1511194" y="425333"/>
                </a:lnTo>
                <a:lnTo>
                  <a:pt x="1511194" y="526245"/>
                </a:lnTo>
                <a:lnTo>
                  <a:pt x="1562355" y="473674"/>
                </a:lnTo>
                <a:lnTo>
                  <a:pt x="1589614" y="473674"/>
                </a:lnTo>
                <a:lnTo>
                  <a:pt x="1548524" y="515704"/>
                </a:lnTo>
                <a:lnTo>
                  <a:pt x="1592232" y="581099"/>
                </a:lnTo>
                <a:lnTo>
                  <a:pt x="1565578" y="581099"/>
                </a:lnTo>
                <a:lnTo>
                  <a:pt x="1532410" y="530609"/>
                </a:lnTo>
                <a:lnTo>
                  <a:pt x="1511194" y="552631"/>
                </a:lnTo>
                <a:lnTo>
                  <a:pt x="1511194" y="581099"/>
                </a:lnTo>
                <a:lnTo>
                  <a:pt x="1488232" y="581099"/>
                </a:lnTo>
                <a:close/>
                <a:moveTo>
                  <a:pt x="605874" y="425333"/>
                </a:moveTo>
                <a:lnTo>
                  <a:pt x="628836" y="425333"/>
                </a:lnTo>
                <a:lnTo>
                  <a:pt x="628836" y="526245"/>
                </a:lnTo>
                <a:lnTo>
                  <a:pt x="679997" y="473674"/>
                </a:lnTo>
                <a:lnTo>
                  <a:pt x="707256" y="473674"/>
                </a:lnTo>
                <a:lnTo>
                  <a:pt x="666099" y="515704"/>
                </a:lnTo>
                <a:lnTo>
                  <a:pt x="709807" y="581099"/>
                </a:lnTo>
                <a:lnTo>
                  <a:pt x="683220" y="581099"/>
                </a:lnTo>
                <a:lnTo>
                  <a:pt x="650052" y="530609"/>
                </a:lnTo>
                <a:lnTo>
                  <a:pt x="628836" y="552631"/>
                </a:lnTo>
                <a:lnTo>
                  <a:pt x="628836" y="581099"/>
                </a:lnTo>
                <a:lnTo>
                  <a:pt x="605874" y="581099"/>
                </a:lnTo>
                <a:close/>
                <a:moveTo>
                  <a:pt x="451317" y="85402"/>
                </a:moveTo>
                <a:cubicBezTo>
                  <a:pt x="440238" y="85402"/>
                  <a:pt x="431242" y="88222"/>
                  <a:pt x="424259" y="93929"/>
                </a:cubicBezTo>
                <a:cubicBezTo>
                  <a:pt x="417209" y="99636"/>
                  <a:pt x="412039" y="108364"/>
                  <a:pt x="408615" y="120047"/>
                </a:cubicBezTo>
                <a:cubicBezTo>
                  <a:pt x="405258" y="131729"/>
                  <a:pt x="403513" y="147373"/>
                  <a:pt x="403513" y="165904"/>
                </a:cubicBezTo>
                <a:cubicBezTo>
                  <a:pt x="403513" y="184434"/>
                  <a:pt x="405191" y="199608"/>
                  <a:pt x="408615" y="211492"/>
                </a:cubicBezTo>
                <a:cubicBezTo>
                  <a:pt x="412039" y="223376"/>
                  <a:pt x="417276" y="232104"/>
                  <a:pt x="424259" y="237811"/>
                </a:cubicBezTo>
                <a:cubicBezTo>
                  <a:pt x="431242" y="243518"/>
                  <a:pt x="440306" y="246338"/>
                  <a:pt x="451317" y="246338"/>
                </a:cubicBezTo>
                <a:cubicBezTo>
                  <a:pt x="462328" y="246338"/>
                  <a:pt x="471391" y="243518"/>
                  <a:pt x="478374" y="237811"/>
                </a:cubicBezTo>
                <a:cubicBezTo>
                  <a:pt x="485357" y="232171"/>
                  <a:pt x="490526" y="223376"/>
                  <a:pt x="493749" y="211492"/>
                </a:cubicBezTo>
                <a:cubicBezTo>
                  <a:pt x="497039" y="199675"/>
                  <a:pt x="498650" y="184770"/>
                  <a:pt x="498650" y="165904"/>
                </a:cubicBezTo>
                <a:cubicBezTo>
                  <a:pt x="498650" y="147037"/>
                  <a:pt x="496972" y="131729"/>
                  <a:pt x="493749" y="120047"/>
                </a:cubicBezTo>
                <a:cubicBezTo>
                  <a:pt x="490459" y="108297"/>
                  <a:pt x="485357" y="99636"/>
                  <a:pt x="478374" y="93929"/>
                </a:cubicBezTo>
                <a:cubicBezTo>
                  <a:pt x="471391" y="88222"/>
                  <a:pt x="462395" y="85402"/>
                  <a:pt x="451317" y="85402"/>
                </a:cubicBezTo>
                <a:close/>
                <a:moveTo>
                  <a:pt x="1515894" y="82918"/>
                </a:moveTo>
                <a:lnTo>
                  <a:pt x="1489038" y="194640"/>
                </a:lnTo>
                <a:lnTo>
                  <a:pt x="1542213" y="194640"/>
                </a:lnTo>
                <a:close/>
                <a:moveTo>
                  <a:pt x="1448082" y="4901"/>
                </a:moveTo>
                <a:lnTo>
                  <a:pt x="1584713" y="4901"/>
                </a:lnTo>
                <a:lnTo>
                  <a:pt x="1689586" y="326906"/>
                </a:lnTo>
                <a:lnTo>
                  <a:pt x="1573433" y="326906"/>
                </a:lnTo>
                <a:lnTo>
                  <a:pt x="1558797" y="265405"/>
                </a:lnTo>
                <a:lnTo>
                  <a:pt x="1471984" y="265405"/>
                </a:lnTo>
                <a:lnTo>
                  <a:pt x="1456878" y="326906"/>
                </a:lnTo>
                <a:lnTo>
                  <a:pt x="1343679" y="326906"/>
                </a:lnTo>
                <a:close/>
                <a:moveTo>
                  <a:pt x="1205638" y="4901"/>
                </a:moveTo>
                <a:lnTo>
                  <a:pt x="1319307" y="4901"/>
                </a:lnTo>
                <a:lnTo>
                  <a:pt x="1319307" y="194237"/>
                </a:lnTo>
                <a:cubicBezTo>
                  <a:pt x="1319307" y="237811"/>
                  <a:pt x="1306349" y="271650"/>
                  <a:pt x="1280298" y="295686"/>
                </a:cubicBezTo>
                <a:cubicBezTo>
                  <a:pt x="1254248" y="319789"/>
                  <a:pt x="1216717" y="331807"/>
                  <a:pt x="1167570" y="331807"/>
                </a:cubicBezTo>
                <a:cubicBezTo>
                  <a:pt x="1131448" y="331807"/>
                  <a:pt x="1102578" y="325496"/>
                  <a:pt x="1080959" y="312807"/>
                </a:cubicBezTo>
                <a:cubicBezTo>
                  <a:pt x="1059340" y="300117"/>
                  <a:pt x="1044569" y="282661"/>
                  <a:pt x="1036579" y="260571"/>
                </a:cubicBezTo>
                <a:cubicBezTo>
                  <a:pt x="1028589" y="238482"/>
                  <a:pt x="1026709" y="213439"/>
                  <a:pt x="1030939" y="185441"/>
                </a:cubicBezTo>
                <a:lnTo>
                  <a:pt x="1143668" y="166441"/>
                </a:lnTo>
                <a:cubicBezTo>
                  <a:pt x="1139438" y="196989"/>
                  <a:pt x="1139975" y="217937"/>
                  <a:pt x="1145346" y="229351"/>
                </a:cubicBezTo>
                <a:cubicBezTo>
                  <a:pt x="1150718" y="240698"/>
                  <a:pt x="1160050" y="246405"/>
                  <a:pt x="1173411" y="246405"/>
                </a:cubicBezTo>
                <a:cubicBezTo>
                  <a:pt x="1184422" y="246405"/>
                  <a:pt x="1192546" y="241705"/>
                  <a:pt x="1197783" y="232238"/>
                </a:cubicBezTo>
                <a:cubicBezTo>
                  <a:pt x="1202953" y="222838"/>
                  <a:pt x="1205571" y="207396"/>
                  <a:pt x="1205571" y="185911"/>
                </a:cubicBezTo>
                <a:lnTo>
                  <a:pt x="1205638" y="185911"/>
                </a:lnTo>
                <a:close/>
                <a:moveTo>
                  <a:pt x="665494" y="4901"/>
                </a:moveTo>
                <a:lnTo>
                  <a:pt x="779163" y="4901"/>
                </a:lnTo>
                <a:lnTo>
                  <a:pt x="779163" y="123471"/>
                </a:lnTo>
                <a:lnTo>
                  <a:pt x="867452" y="123471"/>
                </a:lnTo>
                <a:lnTo>
                  <a:pt x="867452" y="4901"/>
                </a:lnTo>
                <a:lnTo>
                  <a:pt x="981188" y="4901"/>
                </a:lnTo>
                <a:lnTo>
                  <a:pt x="981188" y="326906"/>
                </a:lnTo>
                <a:lnTo>
                  <a:pt x="867452" y="326906"/>
                </a:lnTo>
                <a:lnTo>
                  <a:pt x="867452" y="206859"/>
                </a:lnTo>
                <a:lnTo>
                  <a:pt x="779163" y="206859"/>
                </a:lnTo>
                <a:lnTo>
                  <a:pt x="779163" y="326906"/>
                </a:lnTo>
                <a:lnTo>
                  <a:pt x="665494" y="326906"/>
                </a:lnTo>
                <a:close/>
                <a:moveTo>
                  <a:pt x="0" y="4901"/>
                </a:moveTo>
                <a:lnTo>
                  <a:pt x="113669" y="4901"/>
                </a:lnTo>
                <a:lnTo>
                  <a:pt x="113669" y="243451"/>
                </a:lnTo>
                <a:lnTo>
                  <a:pt x="259564" y="243451"/>
                </a:lnTo>
                <a:lnTo>
                  <a:pt x="259564" y="326906"/>
                </a:lnTo>
                <a:lnTo>
                  <a:pt x="0" y="326906"/>
                </a:lnTo>
                <a:close/>
                <a:moveTo>
                  <a:pt x="451317" y="0"/>
                </a:moveTo>
                <a:cubicBezTo>
                  <a:pt x="485491" y="0"/>
                  <a:pt x="514764" y="6513"/>
                  <a:pt x="539136" y="19538"/>
                </a:cubicBezTo>
                <a:cubicBezTo>
                  <a:pt x="563575" y="32563"/>
                  <a:pt x="582240" y="51429"/>
                  <a:pt x="595265" y="76137"/>
                </a:cubicBezTo>
                <a:cubicBezTo>
                  <a:pt x="608291" y="100845"/>
                  <a:pt x="614803" y="130789"/>
                  <a:pt x="614803" y="165904"/>
                </a:cubicBezTo>
                <a:cubicBezTo>
                  <a:pt x="614803" y="201018"/>
                  <a:pt x="608291" y="230963"/>
                  <a:pt x="595265" y="255670"/>
                </a:cubicBezTo>
                <a:cubicBezTo>
                  <a:pt x="582240" y="280378"/>
                  <a:pt x="563508" y="299244"/>
                  <a:pt x="539136" y="312270"/>
                </a:cubicBezTo>
                <a:cubicBezTo>
                  <a:pt x="514764" y="325295"/>
                  <a:pt x="485088" y="331807"/>
                  <a:pt x="451317" y="331807"/>
                </a:cubicBezTo>
                <a:cubicBezTo>
                  <a:pt x="417545" y="331807"/>
                  <a:pt x="388339" y="325295"/>
                  <a:pt x="363766" y="312270"/>
                </a:cubicBezTo>
                <a:cubicBezTo>
                  <a:pt x="339192" y="299244"/>
                  <a:pt x="320326" y="280378"/>
                  <a:pt x="307166" y="255670"/>
                </a:cubicBezTo>
                <a:cubicBezTo>
                  <a:pt x="294007" y="230963"/>
                  <a:pt x="287427" y="201018"/>
                  <a:pt x="287427" y="165904"/>
                </a:cubicBezTo>
                <a:cubicBezTo>
                  <a:pt x="287427" y="130789"/>
                  <a:pt x="294007" y="100845"/>
                  <a:pt x="307166" y="76137"/>
                </a:cubicBezTo>
                <a:cubicBezTo>
                  <a:pt x="320326" y="51429"/>
                  <a:pt x="339192" y="32563"/>
                  <a:pt x="363766" y="19538"/>
                </a:cubicBezTo>
                <a:cubicBezTo>
                  <a:pt x="388272" y="6513"/>
                  <a:pt x="417142" y="0"/>
                  <a:pt x="451317" y="0"/>
                </a:cubicBezTo>
                <a:close/>
              </a:path>
            </a:pathLst>
          </a:custGeom>
          <a:solidFill>
            <a:schemeClr val="tx1"/>
          </a:solidFill>
          <a:ln w="669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3388960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Kuvapohja siluetti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uorakulmio 15">
            <a:extLst>
              <a:ext uri="{FF2B5EF4-FFF2-40B4-BE49-F238E27FC236}">
                <a16:creationId xmlns:a16="http://schemas.microsoft.com/office/drawing/2014/main" id="{08E99B45-82B0-1215-9B67-45EB992F4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3800475"/>
            <a:ext cx="12192001" cy="3057526"/>
          </a:xfrm>
          <a:prstGeom prst="rect">
            <a:avLst/>
          </a:prstGeom>
          <a:gradFill flip="none" rotWithShape="1">
            <a:gsLst>
              <a:gs pos="0">
                <a:schemeClr val="accent6">
                  <a:alpha val="0"/>
                </a:schemeClr>
              </a:gs>
              <a:gs pos="35000">
                <a:schemeClr val="accent6">
                  <a:alpha val="30000"/>
                </a:schemeClr>
              </a:gs>
              <a:gs pos="100000">
                <a:schemeClr val="accent6">
                  <a:lumMod val="100000"/>
                  <a:alpha val="3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B047DF40-77EB-E825-7630-6D55F950C8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54872-4FBA-4918-B65E-040059D612D9}" type="datetime1">
              <a:rPr lang="en-GB" smtClean="0"/>
              <a:t>16/09/2026</a:t>
            </a:fld>
            <a:endParaRPr lang="en-GB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95EAFE03-F74D-56E1-1DB5-1E4A92E8C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A2723A28-EECC-5BDC-E179-0D6419A52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0B45A-2FC5-4F66-84B7-B6ADD88502F9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Vapaamuotoinen: Muoto 14">
            <a:extLst>
              <a:ext uri="{FF2B5EF4-FFF2-40B4-BE49-F238E27FC236}">
                <a16:creationId xmlns:a16="http://schemas.microsoft.com/office/drawing/2014/main" id="{FB5E3E4D-A92B-2B20-AD42-0D7434179C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07967" y="4274343"/>
            <a:ext cx="4479122" cy="2583871"/>
          </a:xfrm>
          <a:custGeom>
            <a:avLst/>
            <a:gdLst>
              <a:gd name="connsiteX0" fmla="*/ 604276 w 4479122"/>
              <a:gd name="connsiteY0" fmla="*/ 2098313 h 2583871"/>
              <a:gd name="connsiteX1" fmla="*/ 699081 w 4479122"/>
              <a:gd name="connsiteY1" fmla="*/ 2098313 h 2583871"/>
              <a:gd name="connsiteX2" fmla="*/ 699081 w 4479122"/>
              <a:gd name="connsiteY2" fmla="*/ 2352408 h 2583871"/>
              <a:gd name="connsiteX3" fmla="*/ 604276 w 4479122"/>
              <a:gd name="connsiteY3" fmla="*/ 2352408 h 2583871"/>
              <a:gd name="connsiteX4" fmla="*/ 604276 w 4479122"/>
              <a:gd name="connsiteY4" fmla="*/ 1705640 h 2583871"/>
              <a:gd name="connsiteX5" fmla="*/ 699081 w 4479122"/>
              <a:gd name="connsiteY5" fmla="*/ 1705640 h 2583871"/>
              <a:gd name="connsiteX6" fmla="*/ 699081 w 4479122"/>
              <a:gd name="connsiteY6" fmla="*/ 1926852 h 2583871"/>
              <a:gd name="connsiteX7" fmla="*/ 604276 w 4479122"/>
              <a:gd name="connsiteY7" fmla="*/ 1926852 h 2583871"/>
              <a:gd name="connsiteX8" fmla="*/ 4037551 w 4479122"/>
              <a:gd name="connsiteY8" fmla="*/ 1630479 h 2583871"/>
              <a:gd name="connsiteX9" fmla="*/ 4132356 w 4479122"/>
              <a:gd name="connsiteY9" fmla="*/ 1630479 h 2583871"/>
              <a:gd name="connsiteX10" fmla="*/ 4132356 w 4479122"/>
              <a:gd name="connsiteY10" fmla="*/ 1851905 h 2583871"/>
              <a:gd name="connsiteX11" fmla="*/ 4037551 w 4479122"/>
              <a:gd name="connsiteY11" fmla="*/ 1851905 h 2583871"/>
              <a:gd name="connsiteX12" fmla="*/ 1719093 w 4479122"/>
              <a:gd name="connsiteY12" fmla="*/ 1298448 h 2583871"/>
              <a:gd name="connsiteX13" fmla="*/ 1130830 w 4479122"/>
              <a:gd name="connsiteY13" fmla="*/ 1696673 h 2583871"/>
              <a:gd name="connsiteX14" fmla="*/ 1120795 w 4479122"/>
              <a:gd name="connsiteY14" fmla="*/ 1722509 h 2583871"/>
              <a:gd name="connsiteX15" fmla="*/ 1080011 w 4479122"/>
              <a:gd name="connsiteY15" fmla="*/ 1952476 h 2583871"/>
              <a:gd name="connsiteX16" fmla="*/ 1098588 w 4479122"/>
              <a:gd name="connsiteY16" fmla="*/ 2084221 h 2583871"/>
              <a:gd name="connsiteX17" fmla="*/ 1138304 w 4479122"/>
              <a:gd name="connsiteY17" fmla="*/ 2150414 h 2583871"/>
              <a:gd name="connsiteX18" fmla="*/ 1291615 w 4479122"/>
              <a:gd name="connsiteY18" fmla="*/ 2211696 h 2583871"/>
              <a:gd name="connsiteX19" fmla="*/ 1472471 w 4479122"/>
              <a:gd name="connsiteY19" fmla="*/ 2223013 h 2583871"/>
              <a:gd name="connsiteX20" fmla="*/ 1282220 w 4479122"/>
              <a:gd name="connsiteY20" fmla="*/ 2035751 h 2583871"/>
              <a:gd name="connsiteX21" fmla="*/ 1438093 w 4479122"/>
              <a:gd name="connsiteY21" fmla="*/ 1904646 h 2583871"/>
              <a:gd name="connsiteX22" fmla="*/ 1596743 w 4479122"/>
              <a:gd name="connsiteY22" fmla="*/ 2060306 h 2583871"/>
              <a:gd name="connsiteX23" fmla="*/ 1595889 w 4479122"/>
              <a:gd name="connsiteY23" fmla="*/ 1673612 h 2583871"/>
              <a:gd name="connsiteX24" fmla="*/ 1597170 w 4479122"/>
              <a:gd name="connsiteY24" fmla="*/ 1679164 h 2583871"/>
              <a:gd name="connsiteX25" fmla="*/ 1795322 w 4479122"/>
              <a:gd name="connsiteY25" fmla="*/ 1629412 h 2583871"/>
              <a:gd name="connsiteX26" fmla="*/ 1802581 w 4479122"/>
              <a:gd name="connsiteY26" fmla="*/ 1990056 h 2583871"/>
              <a:gd name="connsiteX27" fmla="*/ 2083154 w 4479122"/>
              <a:gd name="connsiteY27" fmla="*/ 1651832 h 2583871"/>
              <a:gd name="connsiteX28" fmla="*/ 2241163 w 4479122"/>
              <a:gd name="connsiteY28" fmla="*/ 1780161 h 2583871"/>
              <a:gd name="connsiteX29" fmla="*/ 1873685 w 4479122"/>
              <a:gd name="connsiteY29" fmla="*/ 2223013 h 2583871"/>
              <a:gd name="connsiteX30" fmla="*/ 1900376 w 4479122"/>
              <a:gd name="connsiteY30" fmla="*/ 2223226 h 2583871"/>
              <a:gd name="connsiteX31" fmla="*/ 2300309 w 4479122"/>
              <a:gd name="connsiteY31" fmla="*/ 2150628 h 2583871"/>
              <a:gd name="connsiteX32" fmla="*/ 2300096 w 4479122"/>
              <a:gd name="connsiteY32" fmla="*/ 2150414 h 2583871"/>
              <a:gd name="connsiteX33" fmla="*/ 2358388 w 4479122"/>
              <a:gd name="connsiteY33" fmla="*/ 1952476 h 2583871"/>
              <a:gd name="connsiteX34" fmla="*/ 1719093 w 4479122"/>
              <a:gd name="connsiteY34" fmla="*/ 1298448 h 2583871"/>
              <a:gd name="connsiteX35" fmla="*/ 2334046 w 4479122"/>
              <a:gd name="connsiteY35" fmla="*/ 1079157 h 2583871"/>
              <a:gd name="connsiteX36" fmla="*/ 2534546 w 4479122"/>
              <a:gd name="connsiteY36" fmla="*/ 1705427 h 2583871"/>
              <a:gd name="connsiteX37" fmla="*/ 3250070 w 4479122"/>
              <a:gd name="connsiteY37" fmla="*/ 1705427 h 2583871"/>
              <a:gd name="connsiteX38" fmla="*/ 3450357 w 4479122"/>
              <a:gd name="connsiteY38" fmla="*/ 1079157 h 2583871"/>
              <a:gd name="connsiteX39" fmla="*/ 3929294 w 4479122"/>
              <a:gd name="connsiteY39" fmla="*/ 1044139 h 2583871"/>
              <a:gd name="connsiteX40" fmla="*/ 4023886 w 4479122"/>
              <a:gd name="connsiteY40" fmla="*/ 1044139 h 2583871"/>
              <a:gd name="connsiteX41" fmla="*/ 4023886 w 4479122"/>
              <a:gd name="connsiteY41" fmla="*/ 1265565 h 2583871"/>
              <a:gd name="connsiteX42" fmla="*/ 3929294 w 4479122"/>
              <a:gd name="connsiteY42" fmla="*/ 1265565 h 2583871"/>
              <a:gd name="connsiteX43" fmla="*/ 4030719 w 4479122"/>
              <a:gd name="connsiteY43" fmla="*/ 406338 h 2583871"/>
              <a:gd name="connsiteX44" fmla="*/ 4160969 w 4479122"/>
              <a:gd name="connsiteY44" fmla="*/ 535094 h 2583871"/>
              <a:gd name="connsiteX45" fmla="*/ 4030719 w 4479122"/>
              <a:gd name="connsiteY45" fmla="*/ 663850 h 2583871"/>
              <a:gd name="connsiteX46" fmla="*/ 3900468 w 4479122"/>
              <a:gd name="connsiteY46" fmla="*/ 535094 h 2583871"/>
              <a:gd name="connsiteX47" fmla="*/ 4030719 w 4479122"/>
              <a:gd name="connsiteY47" fmla="*/ 406338 h 2583871"/>
              <a:gd name="connsiteX48" fmla="*/ 3582529 w 4479122"/>
              <a:gd name="connsiteY48" fmla="*/ 0 h 2583871"/>
              <a:gd name="connsiteX49" fmla="*/ 3582742 w 4479122"/>
              <a:gd name="connsiteY49" fmla="*/ 0 h 2583871"/>
              <a:gd name="connsiteX50" fmla="*/ 4479122 w 4479122"/>
              <a:gd name="connsiteY50" fmla="*/ 0 h 2583871"/>
              <a:gd name="connsiteX51" fmla="*/ 4479122 w 4479122"/>
              <a:gd name="connsiteY51" fmla="*/ 2583871 h 2583871"/>
              <a:gd name="connsiteX52" fmla="*/ 4274778 w 4479122"/>
              <a:gd name="connsiteY52" fmla="*/ 2583871 h 2583871"/>
              <a:gd name="connsiteX53" fmla="*/ 4274778 w 4479122"/>
              <a:gd name="connsiteY53" fmla="*/ 202422 h 2583871"/>
              <a:gd name="connsiteX54" fmla="*/ 3787300 w 4479122"/>
              <a:gd name="connsiteY54" fmla="*/ 202422 h 2583871"/>
              <a:gd name="connsiteX55" fmla="*/ 3787300 w 4479122"/>
              <a:gd name="connsiteY55" fmla="*/ 2583871 h 2583871"/>
              <a:gd name="connsiteX56" fmla="*/ 3582742 w 4479122"/>
              <a:gd name="connsiteY56" fmla="*/ 2583871 h 2583871"/>
              <a:gd name="connsiteX57" fmla="*/ 3582742 w 4479122"/>
              <a:gd name="connsiteY57" fmla="*/ 1336669 h 2583871"/>
              <a:gd name="connsiteX58" fmla="*/ 3399965 w 4479122"/>
              <a:gd name="connsiteY58" fmla="*/ 1907636 h 2583871"/>
              <a:gd name="connsiteX59" fmla="*/ 3307722 w 4479122"/>
              <a:gd name="connsiteY59" fmla="*/ 1907636 h 2583871"/>
              <a:gd name="connsiteX60" fmla="*/ 3307722 w 4479122"/>
              <a:gd name="connsiteY60" fmla="*/ 2583871 h 2583871"/>
              <a:gd name="connsiteX61" fmla="*/ 3103165 w 4479122"/>
              <a:gd name="connsiteY61" fmla="*/ 2583871 h 2583871"/>
              <a:gd name="connsiteX62" fmla="*/ 3103165 w 4479122"/>
              <a:gd name="connsiteY62" fmla="*/ 1938811 h 2583871"/>
              <a:gd name="connsiteX63" fmla="*/ 2761097 w 4479122"/>
              <a:gd name="connsiteY63" fmla="*/ 1938811 h 2583871"/>
              <a:gd name="connsiteX64" fmla="*/ 2761097 w 4479122"/>
              <a:gd name="connsiteY64" fmla="*/ 2583871 h 2583871"/>
              <a:gd name="connsiteX65" fmla="*/ 2556540 w 4479122"/>
              <a:gd name="connsiteY65" fmla="*/ 2583871 h 2583871"/>
              <a:gd name="connsiteX66" fmla="*/ 2556540 w 4479122"/>
              <a:gd name="connsiteY66" fmla="*/ 2054541 h 2583871"/>
              <a:gd name="connsiteX67" fmla="*/ 2444225 w 4479122"/>
              <a:gd name="connsiteY67" fmla="*/ 2294330 h 2583871"/>
              <a:gd name="connsiteX68" fmla="*/ 1935394 w 4479122"/>
              <a:gd name="connsiteY68" fmla="*/ 2425435 h 2583871"/>
              <a:gd name="connsiteX69" fmla="*/ 1831407 w 4479122"/>
              <a:gd name="connsiteY69" fmla="*/ 2424581 h 2583871"/>
              <a:gd name="connsiteX70" fmla="*/ 1821372 w 4479122"/>
              <a:gd name="connsiteY70" fmla="*/ 2424581 h 2583871"/>
              <a:gd name="connsiteX71" fmla="*/ 1794467 w 4479122"/>
              <a:gd name="connsiteY71" fmla="*/ 2424367 h 2583871"/>
              <a:gd name="connsiteX72" fmla="*/ 1794467 w 4479122"/>
              <a:gd name="connsiteY72" fmla="*/ 2424581 h 2583871"/>
              <a:gd name="connsiteX73" fmla="*/ 1794467 w 4479122"/>
              <a:gd name="connsiteY73" fmla="*/ 2583871 h 2583871"/>
              <a:gd name="connsiteX74" fmla="*/ 1589910 w 4479122"/>
              <a:gd name="connsiteY74" fmla="*/ 2583871 h 2583871"/>
              <a:gd name="connsiteX75" fmla="*/ 1589910 w 4479122"/>
              <a:gd name="connsiteY75" fmla="*/ 2424794 h 2583871"/>
              <a:gd name="connsiteX76" fmla="*/ 1291829 w 4479122"/>
              <a:gd name="connsiteY76" fmla="*/ 2415826 h 2583871"/>
              <a:gd name="connsiteX77" fmla="*/ 1291829 w 4479122"/>
              <a:gd name="connsiteY77" fmla="*/ 2583871 h 2583871"/>
              <a:gd name="connsiteX78" fmla="*/ 1087485 w 4479122"/>
              <a:gd name="connsiteY78" fmla="*/ 2583871 h 2583871"/>
              <a:gd name="connsiteX79" fmla="*/ 1087485 w 4479122"/>
              <a:gd name="connsiteY79" fmla="*/ 2360096 h 2583871"/>
              <a:gd name="connsiteX80" fmla="*/ 994815 w 4479122"/>
              <a:gd name="connsiteY80" fmla="*/ 2294330 h 2583871"/>
              <a:gd name="connsiteX81" fmla="*/ 875881 w 4479122"/>
              <a:gd name="connsiteY81" fmla="*/ 1952690 h 2583871"/>
              <a:gd name="connsiteX82" fmla="*/ 912180 w 4479122"/>
              <a:gd name="connsiteY82" fmla="*/ 1703505 h 2583871"/>
              <a:gd name="connsiteX83" fmla="*/ 656377 w 4479122"/>
              <a:gd name="connsiteY83" fmla="*/ 1103713 h 2583871"/>
              <a:gd name="connsiteX84" fmla="*/ 204344 w 4479122"/>
              <a:gd name="connsiteY84" fmla="*/ 2114969 h 2583871"/>
              <a:gd name="connsiteX85" fmla="*/ 204344 w 4479122"/>
              <a:gd name="connsiteY85" fmla="*/ 2583871 h 2583871"/>
              <a:gd name="connsiteX86" fmla="*/ 0 w 4479122"/>
              <a:gd name="connsiteY86" fmla="*/ 2583871 h 2583871"/>
              <a:gd name="connsiteX87" fmla="*/ 0 w 4479122"/>
              <a:gd name="connsiteY87" fmla="*/ 2072477 h 2583871"/>
              <a:gd name="connsiteX88" fmla="*/ 660648 w 4479122"/>
              <a:gd name="connsiteY88" fmla="*/ 594028 h 2583871"/>
              <a:gd name="connsiteX89" fmla="*/ 1029833 w 4479122"/>
              <a:gd name="connsiteY89" fmla="*/ 1459873 h 2583871"/>
              <a:gd name="connsiteX90" fmla="*/ 1719306 w 4479122"/>
              <a:gd name="connsiteY90" fmla="*/ 1096666 h 2583871"/>
              <a:gd name="connsiteX91" fmla="*/ 2167283 w 4479122"/>
              <a:gd name="connsiteY91" fmla="*/ 1227557 h 2583871"/>
              <a:gd name="connsiteX92" fmla="*/ 2055182 w 4479122"/>
              <a:gd name="connsiteY92" fmla="*/ 876949 h 2583871"/>
              <a:gd name="connsiteX93" fmla="*/ 3582529 w 4479122"/>
              <a:gd name="connsiteY93" fmla="*/ 876949 h 2583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</a:cxnLst>
            <a:rect l="l" t="t" r="r" b="b"/>
            <a:pathLst>
              <a:path w="4479122" h="2583871">
                <a:moveTo>
                  <a:pt x="604276" y="2098313"/>
                </a:moveTo>
                <a:lnTo>
                  <a:pt x="699081" y="2098313"/>
                </a:lnTo>
                <a:lnTo>
                  <a:pt x="699081" y="2352408"/>
                </a:lnTo>
                <a:lnTo>
                  <a:pt x="604276" y="2352408"/>
                </a:lnTo>
                <a:close/>
                <a:moveTo>
                  <a:pt x="604276" y="1705640"/>
                </a:moveTo>
                <a:lnTo>
                  <a:pt x="699081" y="1705640"/>
                </a:lnTo>
                <a:lnTo>
                  <a:pt x="699081" y="1926852"/>
                </a:lnTo>
                <a:lnTo>
                  <a:pt x="604276" y="1926852"/>
                </a:lnTo>
                <a:close/>
                <a:moveTo>
                  <a:pt x="4037551" y="1630479"/>
                </a:moveTo>
                <a:lnTo>
                  <a:pt x="4132356" y="1630479"/>
                </a:lnTo>
                <a:lnTo>
                  <a:pt x="4132356" y="1851905"/>
                </a:lnTo>
                <a:lnTo>
                  <a:pt x="4037551" y="1851905"/>
                </a:lnTo>
                <a:close/>
                <a:moveTo>
                  <a:pt x="1719093" y="1298448"/>
                </a:moveTo>
                <a:cubicBezTo>
                  <a:pt x="1455389" y="1298448"/>
                  <a:pt x="1228412" y="1462862"/>
                  <a:pt x="1130830" y="1696673"/>
                </a:cubicBezTo>
                <a:cubicBezTo>
                  <a:pt x="1127201" y="1705214"/>
                  <a:pt x="1123998" y="1713755"/>
                  <a:pt x="1120795" y="1722509"/>
                </a:cubicBezTo>
                <a:cubicBezTo>
                  <a:pt x="1094531" y="1794040"/>
                  <a:pt x="1080011" y="1871550"/>
                  <a:pt x="1080011" y="1952476"/>
                </a:cubicBezTo>
                <a:cubicBezTo>
                  <a:pt x="1080011" y="2005857"/>
                  <a:pt x="1086417" y="2049203"/>
                  <a:pt x="1098588" y="2084221"/>
                </a:cubicBezTo>
                <a:cubicBezTo>
                  <a:pt x="1108197" y="2111339"/>
                  <a:pt x="1121222" y="2133546"/>
                  <a:pt x="1138304" y="2150414"/>
                </a:cubicBezTo>
                <a:cubicBezTo>
                  <a:pt x="1172041" y="2183511"/>
                  <a:pt x="1225422" y="2201874"/>
                  <a:pt x="1291615" y="2211696"/>
                </a:cubicBezTo>
                <a:cubicBezTo>
                  <a:pt x="1344569" y="2219810"/>
                  <a:pt x="1406065" y="2222372"/>
                  <a:pt x="1472471" y="2223013"/>
                </a:cubicBezTo>
                <a:cubicBezTo>
                  <a:pt x="1385566" y="2139097"/>
                  <a:pt x="1297594" y="2053687"/>
                  <a:pt x="1282220" y="2035751"/>
                </a:cubicBezTo>
                <a:lnTo>
                  <a:pt x="1438093" y="1904646"/>
                </a:lnTo>
                <a:cubicBezTo>
                  <a:pt x="1449410" y="1917458"/>
                  <a:pt x="1514749" y="1981302"/>
                  <a:pt x="1596743" y="2060306"/>
                </a:cubicBezTo>
                <a:cubicBezTo>
                  <a:pt x="1599946" y="1859165"/>
                  <a:pt x="1600159" y="1704787"/>
                  <a:pt x="1595889" y="1673612"/>
                </a:cubicBezTo>
                <a:cubicBezTo>
                  <a:pt x="1596316" y="1675961"/>
                  <a:pt x="1596956" y="1677882"/>
                  <a:pt x="1597170" y="1679164"/>
                </a:cubicBezTo>
                <a:lnTo>
                  <a:pt x="1795322" y="1629412"/>
                </a:lnTo>
                <a:cubicBezTo>
                  <a:pt x="1802368" y="1657170"/>
                  <a:pt x="1804717" y="1778026"/>
                  <a:pt x="1802581" y="1990056"/>
                </a:cubicBezTo>
                <a:lnTo>
                  <a:pt x="2083154" y="1651832"/>
                </a:lnTo>
                <a:lnTo>
                  <a:pt x="2241163" y="1780161"/>
                </a:lnTo>
                <a:lnTo>
                  <a:pt x="1873685" y="2223013"/>
                </a:lnTo>
                <a:cubicBezTo>
                  <a:pt x="1882440" y="2223226"/>
                  <a:pt x="1891621" y="2223226"/>
                  <a:pt x="1900376" y="2223226"/>
                </a:cubicBezTo>
                <a:cubicBezTo>
                  <a:pt x="2080164" y="2224294"/>
                  <a:pt x="2230700" y="2218529"/>
                  <a:pt x="2300309" y="2150628"/>
                </a:cubicBezTo>
                <a:lnTo>
                  <a:pt x="2300096" y="2150414"/>
                </a:lnTo>
                <a:cubicBezTo>
                  <a:pt x="2339598" y="2111980"/>
                  <a:pt x="2358388" y="2047068"/>
                  <a:pt x="2358388" y="1952476"/>
                </a:cubicBezTo>
                <a:cubicBezTo>
                  <a:pt x="2358388" y="1591832"/>
                  <a:pt x="2071623" y="1298448"/>
                  <a:pt x="1719093" y="1298448"/>
                </a:cubicBezTo>
                <a:close/>
                <a:moveTo>
                  <a:pt x="2334046" y="1079157"/>
                </a:moveTo>
                <a:lnTo>
                  <a:pt x="2534546" y="1705427"/>
                </a:lnTo>
                <a:lnTo>
                  <a:pt x="3250070" y="1705427"/>
                </a:lnTo>
                <a:lnTo>
                  <a:pt x="3450357" y="1079157"/>
                </a:lnTo>
                <a:close/>
                <a:moveTo>
                  <a:pt x="3929294" y="1044139"/>
                </a:moveTo>
                <a:lnTo>
                  <a:pt x="4023886" y="1044139"/>
                </a:lnTo>
                <a:lnTo>
                  <a:pt x="4023886" y="1265565"/>
                </a:lnTo>
                <a:lnTo>
                  <a:pt x="3929294" y="1265565"/>
                </a:lnTo>
                <a:close/>
                <a:moveTo>
                  <a:pt x="4030719" y="406338"/>
                </a:moveTo>
                <a:cubicBezTo>
                  <a:pt x="4102677" y="406338"/>
                  <a:pt x="4160969" y="463990"/>
                  <a:pt x="4160969" y="535094"/>
                </a:cubicBezTo>
                <a:cubicBezTo>
                  <a:pt x="4160969" y="606198"/>
                  <a:pt x="4102677" y="663850"/>
                  <a:pt x="4030719" y="663850"/>
                </a:cubicBezTo>
                <a:cubicBezTo>
                  <a:pt x="3958760" y="663850"/>
                  <a:pt x="3900468" y="606198"/>
                  <a:pt x="3900468" y="535094"/>
                </a:cubicBezTo>
                <a:cubicBezTo>
                  <a:pt x="3900468" y="463990"/>
                  <a:pt x="3958760" y="406338"/>
                  <a:pt x="4030719" y="406338"/>
                </a:cubicBezTo>
                <a:close/>
                <a:moveTo>
                  <a:pt x="3582529" y="0"/>
                </a:moveTo>
                <a:lnTo>
                  <a:pt x="3582742" y="0"/>
                </a:lnTo>
                <a:lnTo>
                  <a:pt x="4479122" y="0"/>
                </a:lnTo>
                <a:lnTo>
                  <a:pt x="4479122" y="2583871"/>
                </a:lnTo>
                <a:lnTo>
                  <a:pt x="4274778" y="2583871"/>
                </a:lnTo>
                <a:lnTo>
                  <a:pt x="4274778" y="202422"/>
                </a:lnTo>
                <a:lnTo>
                  <a:pt x="3787300" y="202422"/>
                </a:lnTo>
                <a:lnTo>
                  <a:pt x="3787300" y="2583871"/>
                </a:lnTo>
                <a:lnTo>
                  <a:pt x="3582742" y="2583871"/>
                </a:lnTo>
                <a:lnTo>
                  <a:pt x="3582742" y="1336669"/>
                </a:lnTo>
                <a:lnTo>
                  <a:pt x="3399965" y="1907636"/>
                </a:lnTo>
                <a:lnTo>
                  <a:pt x="3307722" y="1907636"/>
                </a:lnTo>
                <a:lnTo>
                  <a:pt x="3307722" y="2583871"/>
                </a:lnTo>
                <a:lnTo>
                  <a:pt x="3103165" y="2583871"/>
                </a:lnTo>
                <a:lnTo>
                  <a:pt x="3103165" y="1938811"/>
                </a:lnTo>
                <a:lnTo>
                  <a:pt x="2761097" y="1938811"/>
                </a:lnTo>
                <a:lnTo>
                  <a:pt x="2761097" y="2583871"/>
                </a:lnTo>
                <a:lnTo>
                  <a:pt x="2556540" y="2583871"/>
                </a:lnTo>
                <a:lnTo>
                  <a:pt x="2556540" y="2054541"/>
                </a:lnTo>
                <a:cubicBezTo>
                  <a:pt x="2542233" y="2155752"/>
                  <a:pt x="2505080" y="2234543"/>
                  <a:pt x="2444225" y="2294330"/>
                </a:cubicBezTo>
                <a:cubicBezTo>
                  <a:pt x="2325078" y="2411129"/>
                  <a:pt x="2145717" y="2425435"/>
                  <a:pt x="1935394" y="2425435"/>
                </a:cubicBezTo>
                <a:cubicBezTo>
                  <a:pt x="1901444" y="2425435"/>
                  <a:pt x="1866639" y="2425221"/>
                  <a:pt x="1831407" y="2424581"/>
                </a:cubicBezTo>
                <a:lnTo>
                  <a:pt x="1821372" y="2424581"/>
                </a:lnTo>
                <a:cubicBezTo>
                  <a:pt x="1812617" y="2424367"/>
                  <a:pt x="1803435" y="2424367"/>
                  <a:pt x="1794467" y="2424367"/>
                </a:cubicBezTo>
                <a:cubicBezTo>
                  <a:pt x="1794467" y="2424581"/>
                  <a:pt x="1794467" y="2424581"/>
                  <a:pt x="1794467" y="2424581"/>
                </a:cubicBezTo>
                <a:cubicBezTo>
                  <a:pt x="1793400" y="2475400"/>
                  <a:pt x="1796176" y="2528354"/>
                  <a:pt x="1794467" y="2583871"/>
                </a:cubicBezTo>
                <a:lnTo>
                  <a:pt x="1589910" y="2583871"/>
                </a:lnTo>
                <a:cubicBezTo>
                  <a:pt x="1591191" y="2531130"/>
                  <a:pt x="1588629" y="2477749"/>
                  <a:pt x="1589910" y="2424794"/>
                </a:cubicBezTo>
                <a:cubicBezTo>
                  <a:pt x="1482934" y="2425862"/>
                  <a:pt x="1382363" y="2426502"/>
                  <a:pt x="1291829" y="2415826"/>
                </a:cubicBezTo>
                <a:lnTo>
                  <a:pt x="1291829" y="2583871"/>
                </a:lnTo>
                <a:lnTo>
                  <a:pt x="1087485" y="2583871"/>
                </a:lnTo>
                <a:lnTo>
                  <a:pt x="1087485" y="2360096"/>
                </a:lnTo>
                <a:cubicBezTo>
                  <a:pt x="1053534" y="2343228"/>
                  <a:pt x="1022573" y="2321448"/>
                  <a:pt x="994815" y="2294330"/>
                </a:cubicBezTo>
                <a:cubicBezTo>
                  <a:pt x="914743" y="2215966"/>
                  <a:pt x="875881" y="2104079"/>
                  <a:pt x="875881" y="1952690"/>
                </a:cubicBezTo>
                <a:cubicBezTo>
                  <a:pt x="875881" y="1865998"/>
                  <a:pt x="888479" y="1782510"/>
                  <a:pt x="912180" y="1703505"/>
                </a:cubicBezTo>
                <a:lnTo>
                  <a:pt x="656377" y="1103713"/>
                </a:lnTo>
                <a:lnTo>
                  <a:pt x="204344" y="2114969"/>
                </a:lnTo>
                <a:lnTo>
                  <a:pt x="204344" y="2583871"/>
                </a:lnTo>
                <a:lnTo>
                  <a:pt x="0" y="2583871"/>
                </a:lnTo>
                <a:lnTo>
                  <a:pt x="0" y="2072477"/>
                </a:lnTo>
                <a:lnTo>
                  <a:pt x="660648" y="594028"/>
                </a:lnTo>
                <a:lnTo>
                  <a:pt x="1029833" y="1459873"/>
                </a:lnTo>
                <a:cubicBezTo>
                  <a:pt x="1182717" y="1240369"/>
                  <a:pt x="1434677" y="1096666"/>
                  <a:pt x="1719306" y="1096666"/>
                </a:cubicBezTo>
                <a:cubicBezTo>
                  <a:pt x="1883721" y="1096666"/>
                  <a:pt x="2037459" y="1144496"/>
                  <a:pt x="2167283" y="1227557"/>
                </a:cubicBezTo>
                <a:lnTo>
                  <a:pt x="2055182" y="876949"/>
                </a:lnTo>
                <a:lnTo>
                  <a:pt x="3582529" y="876949"/>
                </a:lnTo>
                <a:close/>
              </a:path>
            </a:pathLst>
          </a:custGeom>
          <a:solidFill>
            <a:srgbClr val="FFFFFF"/>
          </a:solidFill>
          <a:ln w="21318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5" name="Vapaamuotoinen: Muoto 4">
            <a:extLst>
              <a:ext uri="{FF2B5EF4-FFF2-40B4-BE49-F238E27FC236}">
                <a16:creationId xmlns:a16="http://schemas.microsoft.com/office/drawing/2014/main" id="{387E0C67-BFE1-39EF-2D33-1727177E09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81642" y="5998542"/>
            <a:ext cx="1689586" cy="626150"/>
          </a:xfrm>
          <a:custGeom>
            <a:avLst/>
            <a:gdLst>
              <a:gd name="connsiteX0" fmla="*/ 808705 w 1689586"/>
              <a:gd name="connsiteY0" fmla="*/ 532221 h 626150"/>
              <a:gd name="connsiteX1" fmla="*/ 781647 w 1689586"/>
              <a:gd name="connsiteY1" fmla="*/ 537793 h 626150"/>
              <a:gd name="connsiteX2" fmla="*/ 768085 w 1689586"/>
              <a:gd name="connsiteY2" fmla="*/ 542762 h 626150"/>
              <a:gd name="connsiteX3" fmla="*/ 763587 w 1689586"/>
              <a:gd name="connsiteY3" fmla="*/ 552229 h 626150"/>
              <a:gd name="connsiteX4" fmla="*/ 768219 w 1689586"/>
              <a:gd name="connsiteY4" fmla="*/ 561763 h 626150"/>
              <a:gd name="connsiteX5" fmla="*/ 780573 w 1689586"/>
              <a:gd name="connsiteY5" fmla="*/ 565321 h 626150"/>
              <a:gd name="connsiteX6" fmla="*/ 790980 w 1689586"/>
              <a:gd name="connsiteY6" fmla="*/ 564045 h 626150"/>
              <a:gd name="connsiteX7" fmla="*/ 800111 w 1689586"/>
              <a:gd name="connsiteY7" fmla="*/ 559883 h 626150"/>
              <a:gd name="connsiteX8" fmla="*/ 806422 w 1689586"/>
              <a:gd name="connsiteY8" fmla="*/ 552363 h 626150"/>
              <a:gd name="connsiteX9" fmla="*/ 806422 w 1689586"/>
              <a:gd name="connsiteY9" fmla="*/ 552296 h 626150"/>
              <a:gd name="connsiteX10" fmla="*/ 808705 w 1689586"/>
              <a:gd name="connsiteY10" fmla="*/ 541218 h 626150"/>
              <a:gd name="connsiteX11" fmla="*/ 214647 w 1689586"/>
              <a:gd name="connsiteY11" fmla="*/ 532221 h 626150"/>
              <a:gd name="connsiteX12" fmla="*/ 187589 w 1689586"/>
              <a:gd name="connsiteY12" fmla="*/ 537793 h 626150"/>
              <a:gd name="connsiteX13" fmla="*/ 174027 w 1689586"/>
              <a:gd name="connsiteY13" fmla="*/ 542762 h 626150"/>
              <a:gd name="connsiteX14" fmla="*/ 169529 w 1689586"/>
              <a:gd name="connsiteY14" fmla="*/ 552229 h 626150"/>
              <a:gd name="connsiteX15" fmla="*/ 174161 w 1689586"/>
              <a:gd name="connsiteY15" fmla="*/ 561763 h 626150"/>
              <a:gd name="connsiteX16" fmla="*/ 186515 w 1689586"/>
              <a:gd name="connsiteY16" fmla="*/ 565321 h 626150"/>
              <a:gd name="connsiteX17" fmla="*/ 196923 w 1689586"/>
              <a:gd name="connsiteY17" fmla="*/ 564045 h 626150"/>
              <a:gd name="connsiteX18" fmla="*/ 206053 w 1689586"/>
              <a:gd name="connsiteY18" fmla="*/ 559883 h 626150"/>
              <a:gd name="connsiteX19" fmla="*/ 212364 w 1689586"/>
              <a:gd name="connsiteY19" fmla="*/ 552363 h 626150"/>
              <a:gd name="connsiteX20" fmla="*/ 212364 w 1689586"/>
              <a:gd name="connsiteY20" fmla="*/ 552296 h 626150"/>
              <a:gd name="connsiteX21" fmla="*/ 214647 w 1689586"/>
              <a:gd name="connsiteY21" fmla="*/ 541218 h 626150"/>
              <a:gd name="connsiteX22" fmla="*/ 1089217 w 1689586"/>
              <a:gd name="connsiteY22" fmla="*/ 489990 h 626150"/>
              <a:gd name="connsiteX23" fmla="*/ 1073439 w 1689586"/>
              <a:gd name="connsiteY23" fmla="*/ 494622 h 626150"/>
              <a:gd name="connsiteX24" fmla="*/ 1062898 w 1689586"/>
              <a:gd name="connsiteY24" fmla="*/ 507513 h 626150"/>
              <a:gd name="connsiteX25" fmla="*/ 1059138 w 1689586"/>
              <a:gd name="connsiteY25" fmla="*/ 527387 h 626150"/>
              <a:gd name="connsiteX26" fmla="*/ 1062763 w 1689586"/>
              <a:gd name="connsiteY26" fmla="*/ 547126 h 626150"/>
              <a:gd name="connsiteX27" fmla="*/ 1073103 w 1689586"/>
              <a:gd name="connsiteY27" fmla="*/ 560017 h 626150"/>
              <a:gd name="connsiteX28" fmla="*/ 1088814 w 1689586"/>
              <a:gd name="connsiteY28" fmla="*/ 564515 h 626150"/>
              <a:gd name="connsiteX29" fmla="*/ 1110634 w 1689586"/>
              <a:gd name="connsiteY29" fmla="*/ 554646 h 626150"/>
              <a:gd name="connsiteX30" fmla="*/ 1110567 w 1689586"/>
              <a:gd name="connsiteY30" fmla="*/ 554646 h 626150"/>
              <a:gd name="connsiteX31" fmla="*/ 1118423 w 1689586"/>
              <a:gd name="connsiteY31" fmla="*/ 527387 h 626150"/>
              <a:gd name="connsiteX32" fmla="*/ 1110702 w 1689586"/>
              <a:gd name="connsiteY32" fmla="*/ 499993 h 626150"/>
              <a:gd name="connsiteX33" fmla="*/ 1089217 w 1689586"/>
              <a:gd name="connsiteY33" fmla="*/ 489990 h 626150"/>
              <a:gd name="connsiteX34" fmla="*/ 1630636 w 1689586"/>
              <a:gd name="connsiteY34" fmla="*/ 473674 h 626150"/>
              <a:gd name="connsiteX35" fmla="*/ 1653598 w 1689586"/>
              <a:gd name="connsiteY35" fmla="*/ 473674 h 626150"/>
              <a:gd name="connsiteX36" fmla="*/ 1653598 w 1689586"/>
              <a:gd name="connsiteY36" fmla="*/ 581099 h 626150"/>
              <a:gd name="connsiteX37" fmla="*/ 1630636 w 1689586"/>
              <a:gd name="connsiteY37" fmla="*/ 581099 h 626150"/>
              <a:gd name="connsiteX38" fmla="*/ 529804 w 1689586"/>
              <a:gd name="connsiteY38" fmla="*/ 473674 h 626150"/>
              <a:gd name="connsiteX39" fmla="*/ 552766 w 1689586"/>
              <a:gd name="connsiteY39" fmla="*/ 473674 h 626150"/>
              <a:gd name="connsiteX40" fmla="*/ 552766 w 1689586"/>
              <a:gd name="connsiteY40" fmla="*/ 581099 h 626150"/>
              <a:gd name="connsiteX41" fmla="*/ 529804 w 1689586"/>
              <a:gd name="connsiteY41" fmla="*/ 581099 h 626150"/>
              <a:gd name="connsiteX42" fmla="*/ 382162 w 1689586"/>
              <a:gd name="connsiteY42" fmla="*/ 473674 h 626150"/>
              <a:gd name="connsiteX43" fmla="*/ 407340 w 1689586"/>
              <a:gd name="connsiteY43" fmla="*/ 473674 h 626150"/>
              <a:gd name="connsiteX44" fmla="*/ 437821 w 1689586"/>
              <a:gd name="connsiteY44" fmla="*/ 561091 h 626150"/>
              <a:gd name="connsiteX45" fmla="*/ 468974 w 1689586"/>
              <a:gd name="connsiteY45" fmla="*/ 473674 h 626150"/>
              <a:gd name="connsiteX46" fmla="*/ 493078 w 1689586"/>
              <a:gd name="connsiteY46" fmla="*/ 473674 h 626150"/>
              <a:gd name="connsiteX47" fmla="*/ 450309 w 1689586"/>
              <a:gd name="connsiteY47" fmla="*/ 581099 h 626150"/>
              <a:gd name="connsiteX48" fmla="*/ 425132 w 1689586"/>
              <a:gd name="connsiteY48" fmla="*/ 581099 h 626150"/>
              <a:gd name="connsiteX49" fmla="*/ 1187242 w 1689586"/>
              <a:gd name="connsiteY49" fmla="*/ 473607 h 626150"/>
              <a:gd name="connsiteX50" fmla="*/ 1210204 w 1689586"/>
              <a:gd name="connsiteY50" fmla="*/ 473607 h 626150"/>
              <a:gd name="connsiteX51" fmla="*/ 1210204 w 1689586"/>
              <a:gd name="connsiteY51" fmla="*/ 538733 h 626150"/>
              <a:gd name="connsiteX52" fmla="*/ 1216448 w 1689586"/>
              <a:gd name="connsiteY52" fmla="*/ 558808 h 626150"/>
              <a:gd name="connsiteX53" fmla="*/ 1233837 w 1689586"/>
              <a:gd name="connsiteY53" fmla="*/ 564314 h 626150"/>
              <a:gd name="connsiteX54" fmla="*/ 1244244 w 1689586"/>
              <a:gd name="connsiteY54" fmla="*/ 562501 h 626150"/>
              <a:gd name="connsiteX55" fmla="*/ 1253375 w 1689586"/>
              <a:gd name="connsiteY55" fmla="*/ 556727 h 626150"/>
              <a:gd name="connsiteX56" fmla="*/ 1259686 w 1689586"/>
              <a:gd name="connsiteY56" fmla="*/ 546521 h 626150"/>
              <a:gd name="connsiteX57" fmla="*/ 1261969 w 1689586"/>
              <a:gd name="connsiteY57" fmla="*/ 531885 h 626150"/>
              <a:gd name="connsiteX58" fmla="*/ 1262103 w 1689586"/>
              <a:gd name="connsiteY58" fmla="*/ 531885 h 626150"/>
              <a:gd name="connsiteX59" fmla="*/ 1262103 w 1689586"/>
              <a:gd name="connsiteY59" fmla="*/ 473674 h 626150"/>
              <a:gd name="connsiteX60" fmla="*/ 1285065 w 1689586"/>
              <a:gd name="connsiteY60" fmla="*/ 473674 h 626150"/>
              <a:gd name="connsiteX61" fmla="*/ 1285065 w 1689586"/>
              <a:gd name="connsiteY61" fmla="*/ 581099 h 626150"/>
              <a:gd name="connsiteX62" fmla="*/ 1264856 w 1689586"/>
              <a:gd name="connsiteY62" fmla="*/ 581099 h 626150"/>
              <a:gd name="connsiteX63" fmla="*/ 1263782 w 1689586"/>
              <a:gd name="connsiteY63" fmla="*/ 563709 h 626150"/>
              <a:gd name="connsiteX64" fmla="*/ 1248743 w 1689586"/>
              <a:gd name="connsiteY64" fmla="*/ 578547 h 626150"/>
              <a:gd name="connsiteX65" fmla="*/ 1226385 w 1689586"/>
              <a:gd name="connsiteY65" fmla="*/ 583247 h 626150"/>
              <a:gd name="connsiteX66" fmla="*/ 1206914 w 1689586"/>
              <a:gd name="connsiteY66" fmla="*/ 579353 h 626150"/>
              <a:gd name="connsiteX67" fmla="*/ 1192613 w 1689586"/>
              <a:gd name="connsiteY67" fmla="*/ 566865 h 626150"/>
              <a:gd name="connsiteX68" fmla="*/ 1187242 w 1689586"/>
              <a:gd name="connsiteY68" fmla="*/ 544507 h 626150"/>
              <a:gd name="connsiteX69" fmla="*/ 885379 w 1689586"/>
              <a:gd name="connsiteY69" fmla="*/ 473607 h 626150"/>
              <a:gd name="connsiteX70" fmla="*/ 908341 w 1689586"/>
              <a:gd name="connsiteY70" fmla="*/ 473607 h 626150"/>
              <a:gd name="connsiteX71" fmla="*/ 908341 w 1689586"/>
              <a:gd name="connsiteY71" fmla="*/ 538733 h 626150"/>
              <a:gd name="connsiteX72" fmla="*/ 914585 w 1689586"/>
              <a:gd name="connsiteY72" fmla="*/ 558808 h 626150"/>
              <a:gd name="connsiteX73" fmla="*/ 931974 w 1689586"/>
              <a:gd name="connsiteY73" fmla="*/ 564314 h 626150"/>
              <a:gd name="connsiteX74" fmla="*/ 942381 w 1689586"/>
              <a:gd name="connsiteY74" fmla="*/ 562501 h 626150"/>
              <a:gd name="connsiteX75" fmla="*/ 951512 w 1689586"/>
              <a:gd name="connsiteY75" fmla="*/ 556727 h 626150"/>
              <a:gd name="connsiteX76" fmla="*/ 957823 w 1689586"/>
              <a:gd name="connsiteY76" fmla="*/ 546521 h 626150"/>
              <a:gd name="connsiteX77" fmla="*/ 960106 w 1689586"/>
              <a:gd name="connsiteY77" fmla="*/ 531885 h 626150"/>
              <a:gd name="connsiteX78" fmla="*/ 960241 w 1689586"/>
              <a:gd name="connsiteY78" fmla="*/ 531885 h 626150"/>
              <a:gd name="connsiteX79" fmla="*/ 960241 w 1689586"/>
              <a:gd name="connsiteY79" fmla="*/ 473674 h 626150"/>
              <a:gd name="connsiteX80" fmla="*/ 983202 w 1689586"/>
              <a:gd name="connsiteY80" fmla="*/ 473674 h 626150"/>
              <a:gd name="connsiteX81" fmla="*/ 983202 w 1689586"/>
              <a:gd name="connsiteY81" fmla="*/ 581099 h 626150"/>
              <a:gd name="connsiteX82" fmla="*/ 962993 w 1689586"/>
              <a:gd name="connsiteY82" fmla="*/ 581099 h 626150"/>
              <a:gd name="connsiteX83" fmla="*/ 961919 w 1689586"/>
              <a:gd name="connsiteY83" fmla="*/ 563709 h 626150"/>
              <a:gd name="connsiteX84" fmla="*/ 946880 w 1689586"/>
              <a:gd name="connsiteY84" fmla="*/ 578547 h 626150"/>
              <a:gd name="connsiteX85" fmla="*/ 924522 w 1689586"/>
              <a:gd name="connsiteY85" fmla="*/ 583247 h 626150"/>
              <a:gd name="connsiteX86" fmla="*/ 905051 w 1689586"/>
              <a:gd name="connsiteY86" fmla="*/ 579353 h 626150"/>
              <a:gd name="connsiteX87" fmla="*/ 890750 w 1689586"/>
              <a:gd name="connsiteY87" fmla="*/ 566865 h 626150"/>
              <a:gd name="connsiteX88" fmla="*/ 885379 w 1689586"/>
              <a:gd name="connsiteY88" fmla="*/ 544507 h 626150"/>
              <a:gd name="connsiteX89" fmla="*/ 347569 w 1689586"/>
              <a:gd name="connsiteY89" fmla="*/ 471530 h 626150"/>
              <a:gd name="connsiteX90" fmla="*/ 353963 w 1689586"/>
              <a:gd name="connsiteY90" fmla="*/ 472063 h 626150"/>
              <a:gd name="connsiteX91" fmla="*/ 359334 w 1689586"/>
              <a:gd name="connsiteY91" fmla="*/ 473674 h 626150"/>
              <a:gd name="connsiteX92" fmla="*/ 356112 w 1689586"/>
              <a:gd name="connsiteY92" fmla="*/ 493884 h 626150"/>
              <a:gd name="connsiteX93" fmla="*/ 350875 w 1689586"/>
              <a:gd name="connsiteY93" fmla="*/ 492474 h 626150"/>
              <a:gd name="connsiteX94" fmla="*/ 343019 w 1689586"/>
              <a:gd name="connsiteY94" fmla="*/ 491937 h 626150"/>
              <a:gd name="connsiteX95" fmla="*/ 329927 w 1689586"/>
              <a:gd name="connsiteY95" fmla="*/ 495495 h 626150"/>
              <a:gd name="connsiteX96" fmla="*/ 319319 w 1689586"/>
              <a:gd name="connsiteY96" fmla="*/ 506103 h 626150"/>
              <a:gd name="connsiteX97" fmla="*/ 315157 w 1689586"/>
              <a:gd name="connsiteY97" fmla="*/ 524164 h 626150"/>
              <a:gd name="connsiteX98" fmla="*/ 315157 w 1689586"/>
              <a:gd name="connsiteY98" fmla="*/ 581099 h 626150"/>
              <a:gd name="connsiteX99" fmla="*/ 292194 w 1689586"/>
              <a:gd name="connsiteY99" fmla="*/ 581099 h 626150"/>
              <a:gd name="connsiteX100" fmla="*/ 292194 w 1689586"/>
              <a:gd name="connsiteY100" fmla="*/ 473674 h 626150"/>
              <a:gd name="connsiteX101" fmla="*/ 311732 w 1689586"/>
              <a:gd name="connsiteY101" fmla="*/ 473674 h 626150"/>
              <a:gd name="connsiteX102" fmla="*/ 313880 w 1689586"/>
              <a:gd name="connsiteY102" fmla="*/ 493011 h 626150"/>
              <a:gd name="connsiteX103" fmla="*/ 326637 w 1689586"/>
              <a:gd name="connsiteY103" fmla="*/ 477032 h 626150"/>
              <a:gd name="connsiteX104" fmla="*/ 1094454 w 1689586"/>
              <a:gd name="connsiteY104" fmla="*/ 471526 h 626150"/>
              <a:gd name="connsiteX105" fmla="*/ 1118288 w 1689586"/>
              <a:gd name="connsiteY105" fmla="*/ 478173 h 626150"/>
              <a:gd name="connsiteX106" fmla="*/ 1118221 w 1689586"/>
              <a:gd name="connsiteY106" fmla="*/ 478173 h 626150"/>
              <a:gd name="connsiteX107" fmla="*/ 1135208 w 1689586"/>
              <a:gd name="connsiteY107" fmla="*/ 497174 h 626150"/>
              <a:gd name="connsiteX108" fmla="*/ 1141452 w 1689586"/>
              <a:gd name="connsiteY108" fmla="*/ 527118 h 626150"/>
              <a:gd name="connsiteX109" fmla="*/ 1135141 w 1689586"/>
              <a:gd name="connsiteY109" fmla="*/ 557331 h 626150"/>
              <a:gd name="connsiteX110" fmla="*/ 1117953 w 1689586"/>
              <a:gd name="connsiteY110" fmla="*/ 576533 h 626150"/>
              <a:gd name="connsiteX111" fmla="*/ 1093782 w 1689586"/>
              <a:gd name="connsiteY111" fmla="*/ 583180 h 626150"/>
              <a:gd name="connsiteX112" fmla="*/ 1070350 w 1689586"/>
              <a:gd name="connsiteY112" fmla="*/ 575996 h 626150"/>
              <a:gd name="connsiteX113" fmla="*/ 1059205 w 1689586"/>
              <a:gd name="connsiteY113" fmla="*/ 563240 h 626150"/>
              <a:gd name="connsiteX114" fmla="*/ 1059205 w 1689586"/>
              <a:gd name="connsiteY114" fmla="*/ 626150 h 626150"/>
              <a:gd name="connsiteX115" fmla="*/ 1036243 w 1689586"/>
              <a:gd name="connsiteY115" fmla="*/ 626150 h 626150"/>
              <a:gd name="connsiteX116" fmla="*/ 1036243 w 1689586"/>
              <a:gd name="connsiteY116" fmla="*/ 473607 h 626150"/>
              <a:gd name="connsiteX117" fmla="*/ 1056654 w 1689586"/>
              <a:gd name="connsiteY117" fmla="*/ 473607 h 626150"/>
              <a:gd name="connsiteX118" fmla="*/ 1057795 w 1689586"/>
              <a:gd name="connsiteY118" fmla="*/ 494085 h 626150"/>
              <a:gd name="connsiteX119" fmla="*/ 1063301 w 1689586"/>
              <a:gd name="connsiteY119" fmla="*/ 485223 h 626150"/>
              <a:gd name="connsiteX120" fmla="*/ 1076729 w 1689586"/>
              <a:gd name="connsiteY120" fmla="*/ 475152 h 626150"/>
              <a:gd name="connsiteX121" fmla="*/ 1094454 w 1689586"/>
              <a:gd name="connsiteY121" fmla="*/ 471526 h 626150"/>
              <a:gd name="connsiteX122" fmla="*/ 787421 w 1689586"/>
              <a:gd name="connsiteY122" fmla="*/ 471526 h 626150"/>
              <a:gd name="connsiteX123" fmla="*/ 810182 w 1689586"/>
              <a:gd name="connsiteY123" fmla="*/ 475689 h 626150"/>
              <a:gd name="connsiteX124" fmla="*/ 825758 w 1689586"/>
              <a:gd name="connsiteY124" fmla="*/ 488244 h 626150"/>
              <a:gd name="connsiteX125" fmla="*/ 831465 w 1689586"/>
              <a:gd name="connsiteY125" fmla="*/ 509729 h 626150"/>
              <a:gd name="connsiteX126" fmla="*/ 831465 w 1689586"/>
              <a:gd name="connsiteY126" fmla="*/ 557667 h 626150"/>
              <a:gd name="connsiteX127" fmla="*/ 831465 w 1689586"/>
              <a:gd name="connsiteY127" fmla="*/ 557734 h 626150"/>
              <a:gd name="connsiteX128" fmla="*/ 839388 w 1689586"/>
              <a:gd name="connsiteY128" fmla="*/ 565657 h 626150"/>
              <a:gd name="connsiteX129" fmla="*/ 846908 w 1689586"/>
              <a:gd name="connsiteY129" fmla="*/ 564582 h 626150"/>
              <a:gd name="connsiteX130" fmla="*/ 845632 w 1689586"/>
              <a:gd name="connsiteY130" fmla="*/ 580495 h 626150"/>
              <a:gd name="connsiteX131" fmla="*/ 833144 w 1689586"/>
              <a:gd name="connsiteY131" fmla="*/ 582845 h 626150"/>
              <a:gd name="connsiteX132" fmla="*/ 820790 w 1689586"/>
              <a:gd name="connsiteY132" fmla="*/ 580360 h 626150"/>
              <a:gd name="connsiteX133" fmla="*/ 812196 w 1689586"/>
              <a:gd name="connsiteY133" fmla="*/ 572841 h 626150"/>
              <a:gd name="connsiteX134" fmla="*/ 809981 w 1689586"/>
              <a:gd name="connsiteY134" fmla="*/ 567537 h 626150"/>
              <a:gd name="connsiteX135" fmla="*/ 805885 w 1689586"/>
              <a:gd name="connsiteY135" fmla="*/ 572438 h 626150"/>
              <a:gd name="connsiteX136" fmla="*/ 791920 w 1689586"/>
              <a:gd name="connsiteY136" fmla="*/ 580629 h 626150"/>
              <a:gd name="connsiteX137" fmla="*/ 775806 w 1689586"/>
              <a:gd name="connsiteY137" fmla="*/ 583315 h 626150"/>
              <a:gd name="connsiteX138" fmla="*/ 757678 w 1689586"/>
              <a:gd name="connsiteY138" fmla="*/ 580092 h 626150"/>
              <a:gd name="connsiteX139" fmla="*/ 744989 w 1689586"/>
              <a:gd name="connsiteY139" fmla="*/ 570289 h 626150"/>
              <a:gd name="connsiteX140" fmla="*/ 740356 w 1689586"/>
              <a:gd name="connsiteY140" fmla="*/ 554041 h 626150"/>
              <a:gd name="connsiteX141" fmla="*/ 748211 w 1689586"/>
              <a:gd name="connsiteY141" fmla="*/ 534302 h 626150"/>
              <a:gd name="connsiteX142" fmla="*/ 770435 w 1689586"/>
              <a:gd name="connsiteY142" fmla="*/ 523761 h 626150"/>
              <a:gd name="connsiteX143" fmla="*/ 808705 w 1689586"/>
              <a:gd name="connsiteY143" fmla="*/ 516241 h 626150"/>
              <a:gd name="connsiteX144" fmla="*/ 808705 w 1689586"/>
              <a:gd name="connsiteY144" fmla="*/ 512146 h 626150"/>
              <a:gd name="connsiteX145" fmla="*/ 802797 w 1689586"/>
              <a:gd name="connsiteY145" fmla="*/ 495495 h 626150"/>
              <a:gd name="connsiteX146" fmla="*/ 786549 w 1689586"/>
              <a:gd name="connsiteY146" fmla="*/ 489587 h 626150"/>
              <a:gd name="connsiteX147" fmla="*/ 770032 w 1689586"/>
              <a:gd name="connsiteY147" fmla="*/ 494085 h 626150"/>
              <a:gd name="connsiteX148" fmla="*/ 759961 w 1689586"/>
              <a:gd name="connsiteY148" fmla="*/ 508722 h 626150"/>
              <a:gd name="connsiteX149" fmla="*/ 740625 w 1689586"/>
              <a:gd name="connsiteY149" fmla="*/ 500531 h 626150"/>
              <a:gd name="connsiteX150" fmla="*/ 756604 w 1689586"/>
              <a:gd name="connsiteY150" fmla="*/ 479449 h 626150"/>
              <a:gd name="connsiteX151" fmla="*/ 787421 w 1689586"/>
              <a:gd name="connsiteY151" fmla="*/ 471526 h 626150"/>
              <a:gd name="connsiteX152" fmla="*/ 347518 w 1689586"/>
              <a:gd name="connsiteY152" fmla="*/ 471526 h 626150"/>
              <a:gd name="connsiteX153" fmla="*/ 347585 w 1689586"/>
              <a:gd name="connsiteY153" fmla="*/ 471526 h 626150"/>
              <a:gd name="connsiteX154" fmla="*/ 347569 w 1689586"/>
              <a:gd name="connsiteY154" fmla="*/ 471530 h 626150"/>
              <a:gd name="connsiteX155" fmla="*/ 193363 w 1689586"/>
              <a:gd name="connsiteY155" fmla="*/ 471526 h 626150"/>
              <a:gd name="connsiteX156" fmla="*/ 216124 w 1689586"/>
              <a:gd name="connsiteY156" fmla="*/ 475689 h 626150"/>
              <a:gd name="connsiteX157" fmla="*/ 231700 w 1689586"/>
              <a:gd name="connsiteY157" fmla="*/ 488244 h 626150"/>
              <a:gd name="connsiteX158" fmla="*/ 237407 w 1689586"/>
              <a:gd name="connsiteY158" fmla="*/ 509729 h 626150"/>
              <a:gd name="connsiteX159" fmla="*/ 237407 w 1689586"/>
              <a:gd name="connsiteY159" fmla="*/ 557667 h 626150"/>
              <a:gd name="connsiteX160" fmla="*/ 237407 w 1689586"/>
              <a:gd name="connsiteY160" fmla="*/ 557734 h 626150"/>
              <a:gd name="connsiteX161" fmla="*/ 245330 w 1689586"/>
              <a:gd name="connsiteY161" fmla="*/ 565657 h 626150"/>
              <a:gd name="connsiteX162" fmla="*/ 252850 w 1689586"/>
              <a:gd name="connsiteY162" fmla="*/ 564582 h 626150"/>
              <a:gd name="connsiteX163" fmla="*/ 251574 w 1689586"/>
              <a:gd name="connsiteY163" fmla="*/ 580495 h 626150"/>
              <a:gd name="connsiteX164" fmla="*/ 239086 w 1689586"/>
              <a:gd name="connsiteY164" fmla="*/ 582845 h 626150"/>
              <a:gd name="connsiteX165" fmla="*/ 226732 w 1689586"/>
              <a:gd name="connsiteY165" fmla="*/ 580360 h 626150"/>
              <a:gd name="connsiteX166" fmla="*/ 218138 w 1689586"/>
              <a:gd name="connsiteY166" fmla="*/ 572841 h 626150"/>
              <a:gd name="connsiteX167" fmla="*/ 215923 w 1689586"/>
              <a:gd name="connsiteY167" fmla="*/ 567537 h 626150"/>
              <a:gd name="connsiteX168" fmla="*/ 211827 w 1689586"/>
              <a:gd name="connsiteY168" fmla="*/ 572438 h 626150"/>
              <a:gd name="connsiteX169" fmla="*/ 197862 w 1689586"/>
              <a:gd name="connsiteY169" fmla="*/ 580629 h 626150"/>
              <a:gd name="connsiteX170" fmla="*/ 181748 w 1689586"/>
              <a:gd name="connsiteY170" fmla="*/ 583315 h 626150"/>
              <a:gd name="connsiteX171" fmla="*/ 163620 w 1689586"/>
              <a:gd name="connsiteY171" fmla="*/ 580092 h 626150"/>
              <a:gd name="connsiteX172" fmla="*/ 150931 w 1689586"/>
              <a:gd name="connsiteY172" fmla="*/ 570289 h 626150"/>
              <a:gd name="connsiteX173" fmla="*/ 146298 w 1689586"/>
              <a:gd name="connsiteY173" fmla="*/ 554041 h 626150"/>
              <a:gd name="connsiteX174" fmla="*/ 154153 w 1689586"/>
              <a:gd name="connsiteY174" fmla="*/ 534302 h 626150"/>
              <a:gd name="connsiteX175" fmla="*/ 176377 w 1689586"/>
              <a:gd name="connsiteY175" fmla="*/ 523761 h 626150"/>
              <a:gd name="connsiteX176" fmla="*/ 214647 w 1689586"/>
              <a:gd name="connsiteY176" fmla="*/ 516241 h 626150"/>
              <a:gd name="connsiteX177" fmla="*/ 214647 w 1689586"/>
              <a:gd name="connsiteY177" fmla="*/ 512146 h 626150"/>
              <a:gd name="connsiteX178" fmla="*/ 208738 w 1689586"/>
              <a:gd name="connsiteY178" fmla="*/ 495495 h 626150"/>
              <a:gd name="connsiteX179" fmla="*/ 192491 w 1689586"/>
              <a:gd name="connsiteY179" fmla="*/ 489587 h 626150"/>
              <a:gd name="connsiteX180" fmla="*/ 175974 w 1689586"/>
              <a:gd name="connsiteY180" fmla="*/ 494085 h 626150"/>
              <a:gd name="connsiteX181" fmla="*/ 165904 w 1689586"/>
              <a:gd name="connsiteY181" fmla="*/ 508722 h 626150"/>
              <a:gd name="connsiteX182" fmla="*/ 146567 w 1689586"/>
              <a:gd name="connsiteY182" fmla="*/ 500531 h 626150"/>
              <a:gd name="connsiteX183" fmla="*/ 162546 w 1689586"/>
              <a:gd name="connsiteY183" fmla="*/ 479449 h 626150"/>
              <a:gd name="connsiteX184" fmla="*/ 193363 w 1689586"/>
              <a:gd name="connsiteY184" fmla="*/ 471526 h 626150"/>
              <a:gd name="connsiteX185" fmla="*/ 1395847 w 1689586"/>
              <a:gd name="connsiteY185" fmla="*/ 471459 h 626150"/>
              <a:gd name="connsiteX186" fmla="*/ 1416392 w 1689586"/>
              <a:gd name="connsiteY186" fmla="*/ 475890 h 626150"/>
              <a:gd name="connsiteX187" fmla="*/ 1430894 w 1689586"/>
              <a:gd name="connsiteY187" fmla="*/ 489117 h 626150"/>
              <a:gd name="connsiteX188" fmla="*/ 1436265 w 1689586"/>
              <a:gd name="connsiteY188" fmla="*/ 511475 h 626150"/>
              <a:gd name="connsiteX189" fmla="*/ 1436265 w 1689586"/>
              <a:gd name="connsiteY189" fmla="*/ 581099 h 626150"/>
              <a:gd name="connsiteX190" fmla="*/ 1413303 w 1689586"/>
              <a:gd name="connsiteY190" fmla="*/ 581099 h 626150"/>
              <a:gd name="connsiteX191" fmla="*/ 1413303 w 1689586"/>
              <a:gd name="connsiteY191" fmla="*/ 518591 h 626150"/>
              <a:gd name="connsiteX192" fmla="*/ 1406724 w 1689586"/>
              <a:gd name="connsiteY192" fmla="*/ 496569 h 626150"/>
              <a:gd name="connsiteX193" fmla="*/ 1390274 w 1689586"/>
              <a:gd name="connsiteY193" fmla="*/ 490460 h 626150"/>
              <a:gd name="connsiteX194" fmla="*/ 1376510 w 1689586"/>
              <a:gd name="connsiteY194" fmla="*/ 493817 h 626150"/>
              <a:gd name="connsiteX195" fmla="*/ 1365432 w 1689586"/>
              <a:gd name="connsiteY195" fmla="*/ 504425 h 626150"/>
              <a:gd name="connsiteX196" fmla="*/ 1361001 w 1689586"/>
              <a:gd name="connsiteY196" fmla="*/ 523963 h 626150"/>
              <a:gd name="connsiteX197" fmla="*/ 1361001 w 1689586"/>
              <a:gd name="connsiteY197" fmla="*/ 581099 h 626150"/>
              <a:gd name="connsiteX198" fmla="*/ 1338039 w 1689586"/>
              <a:gd name="connsiteY198" fmla="*/ 581099 h 626150"/>
              <a:gd name="connsiteX199" fmla="*/ 1338039 w 1689586"/>
              <a:gd name="connsiteY199" fmla="*/ 473675 h 626150"/>
              <a:gd name="connsiteX200" fmla="*/ 1358450 w 1689586"/>
              <a:gd name="connsiteY200" fmla="*/ 473675 h 626150"/>
              <a:gd name="connsiteX201" fmla="*/ 1359457 w 1689586"/>
              <a:gd name="connsiteY201" fmla="*/ 492474 h 626150"/>
              <a:gd name="connsiteX202" fmla="*/ 1365634 w 1689586"/>
              <a:gd name="connsiteY202" fmla="*/ 483209 h 626150"/>
              <a:gd name="connsiteX203" fmla="*/ 1379196 w 1689586"/>
              <a:gd name="connsiteY203" fmla="*/ 474279 h 626150"/>
              <a:gd name="connsiteX204" fmla="*/ 1395847 w 1689586"/>
              <a:gd name="connsiteY204" fmla="*/ 471459 h 626150"/>
              <a:gd name="connsiteX205" fmla="*/ 78285 w 1689586"/>
              <a:gd name="connsiteY205" fmla="*/ 439299 h 626150"/>
              <a:gd name="connsiteX206" fmla="*/ 101516 w 1689586"/>
              <a:gd name="connsiteY206" fmla="*/ 439299 h 626150"/>
              <a:gd name="connsiteX207" fmla="*/ 101516 w 1689586"/>
              <a:gd name="connsiteY207" fmla="*/ 530811 h 626150"/>
              <a:gd name="connsiteX208" fmla="*/ 87886 w 1689586"/>
              <a:gd name="connsiteY208" fmla="*/ 569350 h 626150"/>
              <a:gd name="connsiteX209" fmla="*/ 49952 w 1689586"/>
              <a:gd name="connsiteY209" fmla="*/ 583181 h 626150"/>
              <a:gd name="connsiteX210" fmla="*/ 21619 w 1689586"/>
              <a:gd name="connsiteY210" fmla="*/ 576735 h 626150"/>
              <a:gd name="connsiteX211" fmla="*/ 6378 w 1689586"/>
              <a:gd name="connsiteY211" fmla="*/ 558607 h 626150"/>
              <a:gd name="connsiteX212" fmla="*/ 4901 w 1689586"/>
              <a:gd name="connsiteY212" fmla="*/ 531416 h 626150"/>
              <a:gd name="connsiteX213" fmla="*/ 27057 w 1689586"/>
              <a:gd name="connsiteY213" fmla="*/ 527320 h 626150"/>
              <a:gd name="connsiteX214" fmla="*/ 29877 w 1689586"/>
              <a:gd name="connsiteY214" fmla="*/ 554512 h 626150"/>
              <a:gd name="connsiteX215" fmla="*/ 50086 w 1689586"/>
              <a:gd name="connsiteY215" fmla="*/ 563240 h 626150"/>
              <a:gd name="connsiteX216" fmla="*/ 72310 w 1689586"/>
              <a:gd name="connsiteY216" fmla="*/ 553908 h 626150"/>
              <a:gd name="connsiteX217" fmla="*/ 78419 w 1689586"/>
              <a:gd name="connsiteY217" fmla="*/ 526514 h 626150"/>
              <a:gd name="connsiteX218" fmla="*/ 78285 w 1689586"/>
              <a:gd name="connsiteY218" fmla="*/ 526514 h 626150"/>
              <a:gd name="connsiteX219" fmla="*/ 215721 w 1689586"/>
              <a:gd name="connsiteY219" fmla="*/ 430705 h 626150"/>
              <a:gd name="connsiteX220" fmla="*/ 225927 w 1689586"/>
              <a:gd name="connsiteY220" fmla="*/ 434331 h 626150"/>
              <a:gd name="connsiteX221" fmla="*/ 229686 w 1689586"/>
              <a:gd name="connsiteY221" fmla="*/ 444200 h 626150"/>
              <a:gd name="connsiteX222" fmla="*/ 225927 w 1689586"/>
              <a:gd name="connsiteY222" fmla="*/ 454003 h 626150"/>
              <a:gd name="connsiteX223" fmla="*/ 215721 w 1689586"/>
              <a:gd name="connsiteY223" fmla="*/ 457763 h 626150"/>
              <a:gd name="connsiteX224" fmla="*/ 205517 w 1689586"/>
              <a:gd name="connsiteY224" fmla="*/ 454003 h 626150"/>
              <a:gd name="connsiteX225" fmla="*/ 201756 w 1689586"/>
              <a:gd name="connsiteY225" fmla="*/ 444200 h 626150"/>
              <a:gd name="connsiteX226" fmla="*/ 205517 w 1689586"/>
              <a:gd name="connsiteY226" fmla="*/ 434331 h 626150"/>
              <a:gd name="connsiteX227" fmla="*/ 215721 w 1689586"/>
              <a:gd name="connsiteY227" fmla="*/ 430705 h 626150"/>
              <a:gd name="connsiteX228" fmla="*/ 172281 w 1689586"/>
              <a:gd name="connsiteY228" fmla="*/ 430705 h 626150"/>
              <a:gd name="connsiteX229" fmla="*/ 182487 w 1689586"/>
              <a:gd name="connsiteY229" fmla="*/ 434331 h 626150"/>
              <a:gd name="connsiteX230" fmla="*/ 186246 w 1689586"/>
              <a:gd name="connsiteY230" fmla="*/ 444200 h 626150"/>
              <a:gd name="connsiteX231" fmla="*/ 182487 w 1689586"/>
              <a:gd name="connsiteY231" fmla="*/ 454003 h 626150"/>
              <a:gd name="connsiteX232" fmla="*/ 172281 w 1689586"/>
              <a:gd name="connsiteY232" fmla="*/ 457763 h 626150"/>
              <a:gd name="connsiteX233" fmla="*/ 162210 w 1689586"/>
              <a:gd name="connsiteY233" fmla="*/ 454003 h 626150"/>
              <a:gd name="connsiteX234" fmla="*/ 158316 w 1689586"/>
              <a:gd name="connsiteY234" fmla="*/ 444200 h 626150"/>
              <a:gd name="connsiteX235" fmla="*/ 162210 w 1689586"/>
              <a:gd name="connsiteY235" fmla="*/ 434331 h 626150"/>
              <a:gd name="connsiteX236" fmla="*/ 172281 w 1689586"/>
              <a:gd name="connsiteY236" fmla="*/ 430705 h 626150"/>
              <a:gd name="connsiteX237" fmla="*/ 1642251 w 1689586"/>
              <a:gd name="connsiteY237" fmla="*/ 427012 h 626150"/>
              <a:gd name="connsiteX238" fmla="*/ 1653531 w 1689586"/>
              <a:gd name="connsiteY238" fmla="*/ 430638 h 626150"/>
              <a:gd name="connsiteX239" fmla="*/ 1657492 w 1689586"/>
              <a:gd name="connsiteY239" fmla="*/ 441179 h 626150"/>
              <a:gd name="connsiteX240" fmla="*/ 1653531 w 1689586"/>
              <a:gd name="connsiteY240" fmla="*/ 451787 h 626150"/>
              <a:gd name="connsiteX241" fmla="*/ 1642251 w 1689586"/>
              <a:gd name="connsiteY241" fmla="*/ 455547 h 626150"/>
              <a:gd name="connsiteX242" fmla="*/ 1630770 w 1689586"/>
              <a:gd name="connsiteY242" fmla="*/ 451787 h 626150"/>
              <a:gd name="connsiteX243" fmla="*/ 1626809 w 1689586"/>
              <a:gd name="connsiteY243" fmla="*/ 441179 h 626150"/>
              <a:gd name="connsiteX244" fmla="*/ 1630770 w 1689586"/>
              <a:gd name="connsiteY244" fmla="*/ 430638 h 626150"/>
              <a:gd name="connsiteX245" fmla="*/ 1642251 w 1689586"/>
              <a:gd name="connsiteY245" fmla="*/ 427012 h 626150"/>
              <a:gd name="connsiteX246" fmla="*/ 541419 w 1689586"/>
              <a:gd name="connsiteY246" fmla="*/ 427012 h 626150"/>
              <a:gd name="connsiteX247" fmla="*/ 552699 w 1689586"/>
              <a:gd name="connsiteY247" fmla="*/ 430638 h 626150"/>
              <a:gd name="connsiteX248" fmla="*/ 556660 w 1689586"/>
              <a:gd name="connsiteY248" fmla="*/ 441179 h 626150"/>
              <a:gd name="connsiteX249" fmla="*/ 552699 w 1689586"/>
              <a:gd name="connsiteY249" fmla="*/ 451787 h 626150"/>
              <a:gd name="connsiteX250" fmla="*/ 541419 w 1689586"/>
              <a:gd name="connsiteY250" fmla="*/ 455547 h 626150"/>
              <a:gd name="connsiteX251" fmla="*/ 529938 w 1689586"/>
              <a:gd name="connsiteY251" fmla="*/ 451787 h 626150"/>
              <a:gd name="connsiteX252" fmla="*/ 525977 w 1689586"/>
              <a:gd name="connsiteY252" fmla="*/ 441179 h 626150"/>
              <a:gd name="connsiteX253" fmla="*/ 529938 w 1689586"/>
              <a:gd name="connsiteY253" fmla="*/ 430638 h 626150"/>
              <a:gd name="connsiteX254" fmla="*/ 541419 w 1689586"/>
              <a:gd name="connsiteY254" fmla="*/ 427012 h 626150"/>
              <a:gd name="connsiteX255" fmla="*/ 1488232 w 1689586"/>
              <a:gd name="connsiteY255" fmla="*/ 425333 h 626150"/>
              <a:gd name="connsiteX256" fmla="*/ 1511194 w 1689586"/>
              <a:gd name="connsiteY256" fmla="*/ 425333 h 626150"/>
              <a:gd name="connsiteX257" fmla="*/ 1511194 w 1689586"/>
              <a:gd name="connsiteY257" fmla="*/ 526245 h 626150"/>
              <a:gd name="connsiteX258" fmla="*/ 1562355 w 1689586"/>
              <a:gd name="connsiteY258" fmla="*/ 473674 h 626150"/>
              <a:gd name="connsiteX259" fmla="*/ 1589614 w 1689586"/>
              <a:gd name="connsiteY259" fmla="*/ 473674 h 626150"/>
              <a:gd name="connsiteX260" fmla="*/ 1548524 w 1689586"/>
              <a:gd name="connsiteY260" fmla="*/ 515704 h 626150"/>
              <a:gd name="connsiteX261" fmla="*/ 1592232 w 1689586"/>
              <a:gd name="connsiteY261" fmla="*/ 581099 h 626150"/>
              <a:gd name="connsiteX262" fmla="*/ 1565578 w 1689586"/>
              <a:gd name="connsiteY262" fmla="*/ 581099 h 626150"/>
              <a:gd name="connsiteX263" fmla="*/ 1532410 w 1689586"/>
              <a:gd name="connsiteY263" fmla="*/ 530609 h 626150"/>
              <a:gd name="connsiteX264" fmla="*/ 1511194 w 1689586"/>
              <a:gd name="connsiteY264" fmla="*/ 552631 h 626150"/>
              <a:gd name="connsiteX265" fmla="*/ 1511194 w 1689586"/>
              <a:gd name="connsiteY265" fmla="*/ 581099 h 626150"/>
              <a:gd name="connsiteX266" fmla="*/ 1488232 w 1689586"/>
              <a:gd name="connsiteY266" fmla="*/ 581099 h 626150"/>
              <a:gd name="connsiteX267" fmla="*/ 605874 w 1689586"/>
              <a:gd name="connsiteY267" fmla="*/ 425333 h 626150"/>
              <a:gd name="connsiteX268" fmla="*/ 628836 w 1689586"/>
              <a:gd name="connsiteY268" fmla="*/ 425333 h 626150"/>
              <a:gd name="connsiteX269" fmla="*/ 628836 w 1689586"/>
              <a:gd name="connsiteY269" fmla="*/ 526245 h 626150"/>
              <a:gd name="connsiteX270" fmla="*/ 679997 w 1689586"/>
              <a:gd name="connsiteY270" fmla="*/ 473674 h 626150"/>
              <a:gd name="connsiteX271" fmla="*/ 707256 w 1689586"/>
              <a:gd name="connsiteY271" fmla="*/ 473674 h 626150"/>
              <a:gd name="connsiteX272" fmla="*/ 666099 w 1689586"/>
              <a:gd name="connsiteY272" fmla="*/ 515704 h 626150"/>
              <a:gd name="connsiteX273" fmla="*/ 709807 w 1689586"/>
              <a:gd name="connsiteY273" fmla="*/ 581099 h 626150"/>
              <a:gd name="connsiteX274" fmla="*/ 683220 w 1689586"/>
              <a:gd name="connsiteY274" fmla="*/ 581099 h 626150"/>
              <a:gd name="connsiteX275" fmla="*/ 650052 w 1689586"/>
              <a:gd name="connsiteY275" fmla="*/ 530609 h 626150"/>
              <a:gd name="connsiteX276" fmla="*/ 628836 w 1689586"/>
              <a:gd name="connsiteY276" fmla="*/ 552631 h 626150"/>
              <a:gd name="connsiteX277" fmla="*/ 628836 w 1689586"/>
              <a:gd name="connsiteY277" fmla="*/ 581099 h 626150"/>
              <a:gd name="connsiteX278" fmla="*/ 605874 w 1689586"/>
              <a:gd name="connsiteY278" fmla="*/ 581099 h 626150"/>
              <a:gd name="connsiteX279" fmla="*/ 451317 w 1689586"/>
              <a:gd name="connsiteY279" fmla="*/ 85402 h 626150"/>
              <a:gd name="connsiteX280" fmla="*/ 424259 w 1689586"/>
              <a:gd name="connsiteY280" fmla="*/ 93929 h 626150"/>
              <a:gd name="connsiteX281" fmla="*/ 408615 w 1689586"/>
              <a:gd name="connsiteY281" fmla="*/ 120047 h 626150"/>
              <a:gd name="connsiteX282" fmla="*/ 403513 w 1689586"/>
              <a:gd name="connsiteY282" fmla="*/ 165904 h 626150"/>
              <a:gd name="connsiteX283" fmla="*/ 408615 w 1689586"/>
              <a:gd name="connsiteY283" fmla="*/ 211492 h 626150"/>
              <a:gd name="connsiteX284" fmla="*/ 424259 w 1689586"/>
              <a:gd name="connsiteY284" fmla="*/ 237811 h 626150"/>
              <a:gd name="connsiteX285" fmla="*/ 451317 w 1689586"/>
              <a:gd name="connsiteY285" fmla="*/ 246338 h 626150"/>
              <a:gd name="connsiteX286" fmla="*/ 478374 w 1689586"/>
              <a:gd name="connsiteY286" fmla="*/ 237811 h 626150"/>
              <a:gd name="connsiteX287" fmla="*/ 493749 w 1689586"/>
              <a:gd name="connsiteY287" fmla="*/ 211492 h 626150"/>
              <a:gd name="connsiteX288" fmla="*/ 498650 w 1689586"/>
              <a:gd name="connsiteY288" fmla="*/ 165904 h 626150"/>
              <a:gd name="connsiteX289" fmla="*/ 493749 w 1689586"/>
              <a:gd name="connsiteY289" fmla="*/ 120047 h 626150"/>
              <a:gd name="connsiteX290" fmla="*/ 478374 w 1689586"/>
              <a:gd name="connsiteY290" fmla="*/ 93929 h 626150"/>
              <a:gd name="connsiteX291" fmla="*/ 451317 w 1689586"/>
              <a:gd name="connsiteY291" fmla="*/ 85402 h 626150"/>
              <a:gd name="connsiteX292" fmla="*/ 1515894 w 1689586"/>
              <a:gd name="connsiteY292" fmla="*/ 82918 h 626150"/>
              <a:gd name="connsiteX293" fmla="*/ 1489038 w 1689586"/>
              <a:gd name="connsiteY293" fmla="*/ 194640 h 626150"/>
              <a:gd name="connsiteX294" fmla="*/ 1542213 w 1689586"/>
              <a:gd name="connsiteY294" fmla="*/ 194640 h 626150"/>
              <a:gd name="connsiteX295" fmla="*/ 1448082 w 1689586"/>
              <a:gd name="connsiteY295" fmla="*/ 4901 h 626150"/>
              <a:gd name="connsiteX296" fmla="*/ 1584713 w 1689586"/>
              <a:gd name="connsiteY296" fmla="*/ 4901 h 626150"/>
              <a:gd name="connsiteX297" fmla="*/ 1689586 w 1689586"/>
              <a:gd name="connsiteY297" fmla="*/ 326906 h 626150"/>
              <a:gd name="connsiteX298" fmla="*/ 1573433 w 1689586"/>
              <a:gd name="connsiteY298" fmla="*/ 326906 h 626150"/>
              <a:gd name="connsiteX299" fmla="*/ 1558797 w 1689586"/>
              <a:gd name="connsiteY299" fmla="*/ 265405 h 626150"/>
              <a:gd name="connsiteX300" fmla="*/ 1471984 w 1689586"/>
              <a:gd name="connsiteY300" fmla="*/ 265405 h 626150"/>
              <a:gd name="connsiteX301" fmla="*/ 1456878 w 1689586"/>
              <a:gd name="connsiteY301" fmla="*/ 326906 h 626150"/>
              <a:gd name="connsiteX302" fmla="*/ 1343679 w 1689586"/>
              <a:gd name="connsiteY302" fmla="*/ 326906 h 626150"/>
              <a:gd name="connsiteX303" fmla="*/ 1205638 w 1689586"/>
              <a:gd name="connsiteY303" fmla="*/ 4901 h 626150"/>
              <a:gd name="connsiteX304" fmla="*/ 1319307 w 1689586"/>
              <a:gd name="connsiteY304" fmla="*/ 4901 h 626150"/>
              <a:gd name="connsiteX305" fmla="*/ 1319307 w 1689586"/>
              <a:gd name="connsiteY305" fmla="*/ 194237 h 626150"/>
              <a:gd name="connsiteX306" fmla="*/ 1280298 w 1689586"/>
              <a:gd name="connsiteY306" fmla="*/ 295686 h 626150"/>
              <a:gd name="connsiteX307" fmla="*/ 1167570 w 1689586"/>
              <a:gd name="connsiteY307" fmla="*/ 331807 h 626150"/>
              <a:gd name="connsiteX308" fmla="*/ 1080959 w 1689586"/>
              <a:gd name="connsiteY308" fmla="*/ 312807 h 626150"/>
              <a:gd name="connsiteX309" fmla="*/ 1036579 w 1689586"/>
              <a:gd name="connsiteY309" fmla="*/ 260571 h 626150"/>
              <a:gd name="connsiteX310" fmla="*/ 1030939 w 1689586"/>
              <a:gd name="connsiteY310" fmla="*/ 185441 h 626150"/>
              <a:gd name="connsiteX311" fmla="*/ 1143668 w 1689586"/>
              <a:gd name="connsiteY311" fmla="*/ 166441 h 626150"/>
              <a:gd name="connsiteX312" fmla="*/ 1145346 w 1689586"/>
              <a:gd name="connsiteY312" fmla="*/ 229351 h 626150"/>
              <a:gd name="connsiteX313" fmla="*/ 1173411 w 1689586"/>
              <a:gd name="connsiteY313" fmla="*/ 246405 h 626150"/>
              <a:gd name="connsiteX314" fmla="*/ 1197783 w 1689586"/>
              <a:gd name="connsiteY314" fmla="*/ 232238 h 626150"/>
              <a:gd name="connsiteX315" fmla="*/ 1205571 w 1689586"/>
              <a:gd name="connsiteY315" fmla="*/ 185911 h 626150"/>
              <a:gd name="connsiteX316" fmla="*/ 1205638 w 1689586"/>
              <a:gd name="connsiteY316" fmla="*/ 185911 h 626150"/>
              <a:gd name="connsiteX317" fmla="*/ 665494 w 1689586"/>
              <a:gd name="connsiteY317" fmla="*/ 4901 h 626150"/>
              <a:gd name="connsiteX318" fmla="*/ 779163 w 1689586"/>
              <a:gd name="connsiteY318" fmla="*/ 4901 h 626150"/>
              <a:gd name="connsiteX319" fmla="*/ 779163 w 1689586"/>
              <a:gd name="connsiteY319" fmla="*/ 123471 h 626150"/>
              <a:gd name="connsiteX320" fmla="*/ 867452 w 1689586"/>
              <a:gd name="connsiteY320" fmla="*/ 123471 h 626150"/>
              <a:gd name="connsiteX321" fmla="*/ 867452 w 1689586"/>
              <a:gd name="connsiteY321" fmla="*/ 4901 h 626150"/>
              <a:gd name="connsiteX322" fmla="*/ 981188 w 1689586"/>
              <a:gd name="connsiteY322" fmla="*/ 4901 h 626150"/>
              <a:gd name="connsiteX323" fmla="*/ 981188 w 1689586"/>
              <a:gd name="connsiteY323" fmla="*/ 326906 h 626150"/>
              <a:gd name="connsiteX324" fmla="*/ 867452 w 1689586"/>
              <a:gd name="connsiteY324" fmla="*/ 326906 h 626150"/>
              <a:gd name="connsiteX325" fmla="*/ 867452 w 1689586"/>
              <a:gd name="connsiteY325" fmla="*/ 206859 h 626150"/>
              <a:gd name="connsiteX326" fmla="*/ 779163 w 1689586"/>
              <a:gd name="connsiteY326" fmla="*/ 206859 h 626150"/>
              <a:gd name="connsiteX327" fmla="*/ 779163 w 1689586"/>
              <a:gd name="connsiteY327" fmla="*/ 326906 h 626150"/>
              <a:gd name="connsiteX328" fmla="*/ 665494 w 1689586"/>
              <a:gd name="connsiteY328" fmla="*/ 326906 h 626150"/>
              <a:gd name="connsiteX329" fmla="*/ 0 w 1689586"/>
              <a:gd name="connsiteY329" fmla="*/ 4901 h 626150"/>
              <a:gd name="connsiteX330" fmla="*/ 113669 w 1689586"/>
              <a:gd name="connsiteY330" fmla="*/ 4901 h 626150"/>
              <a:gd name="connsiteX331" fmla="*/ 113669 w 1689586"/>
              <a:gd name="connsiteY331" fmla="*/ 243451 h 626150"/>
              <a:gd name="connsiteX332" fmla="*/ 259564 w 1689586"/>
              <a:gd name="connsiteY332" fmla="*/ 243451 h 626150"/>
              <a:gd name="connsiteX333" fmla="*/ 259564 w 1689586"/>
              <a:gd name="connsiteY333" fmla="*/ 326906 h 626150"/>
              <a:gd name="connsiteX334" fmla="*/ 0 w 1689586"/>
              <a:gd name="connsiteY334" fmla="*/ 326906 h 626150"/>
              <a:gd name="connsiteX335" fmla="*/ 451317 w 1689586"/>
              <a:gd name="connsiteY335" fmla="*/ 0 h 626150"/>
              <a:gd name="connsiteX336" fmla="*/ 539136 w 1689586"/>
              <a:gd name="connsiteY336" fmla="*/ 19538 h 626150"/>
              <a:gd name="connsiteX337" fmla="*/ 595265 w 1689586"/>
              <a:gd name="connsiteY337" fmla="*/ 76137 h 626150"/>
              <a:gd name="connsiteX338" fmla="*/ 614803 w 1689586"/>
              <a:gd name="connsiteY338" fmla="*/ 165904 h 626150"/>
              <a:gd name="connsiteX339" fmla="*/ 595265 w 1689586"/>
              <a:gd name="connsiteY339" fmla="*/ 255670 h 626150"/>
              <a:gd name="connsiteX340" fmla="*/ 539136 w 1689586"/>
              <a:gd name="connsiteY340" fmla="*/ 312270 h 626150"/>
              <a:gd name="connsiteX341" fmla="*/ 451317 w 1689586"/>
              <a:gd name="connsiteY341" fmla="*/ 331807 h 626150"/>
              <a:gd name="connsiteX342" fmla="*/ 363766 w 1689586"/>
              <a:gd name="connsiteY342" fmla="*/ 312270 h 626150"/>
              <a:gd name="connsiteX343" fmla="*/ 307166 w 1689586"/>
              <a:gd name="connsiteY343" fmla="*/ 255670 h 626150"/>
              <a:gd name="connsiteX344" fmla="*/ 287427 w 1689586"/>
              <a:gd name="connsiteY344" fmla="*/ 165904 h 626150"/>
              <a:gd name="connsiteX345" fmla="*/ 307166 w 1689586"/>
              <a:gd name="connsiteY345" fmla="*/ 76137 h 626150"/>
              <a:gd name="connsiteX346" fmla="*/ 363766 w 1689586"/>
              <a:gd name="connsiteY346" fmla="*/ 19538 h 626150"/>
              <a:gd name="connsiteX347" fmla="*/ 451317 w 1689586"/>
              <a:gd name="connsiteY347" fmla="*/ 0 h 626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</a:cxnLst>
            <a:rect l="l" t="t" r="r" b="b"/>
            <a:pathLst>
              <a:path w="1689586" h="626150">
                <a:moveTo>
                  <a:pt x="808705" y="532221"/>
                </a:moveTo>
                <a:lnTo>
                  <a:pt x="781647" y="537793"/>
                </a:lnTo>
                <a:cubicBezTo>
                  <a:pt x="775605" y="538935"/>
                  <a:pt x="771106" y="540613"/>
                  <a:pt x="768085" y="542762"/>
                </a:cubicBezTo>
                <a:cubicBezTo>
                  <a:pt x="765064" y="544910"/>
                  <a:pt x="763587" y="548267"/>
                  <a:pt x="763587" y="552229"/>
                </a:cubicBezTo>
                <a:cubicBezTo>
                  <a:pt x="763587" y="556190"/>
                  <a:pt x="765131" y="559413"/>
                  <a:pt x="768219" y="561763"/>
                </a:cubicBezTo>
                <a:cubicBezTo>
                  <a:pt x="771308" y="564112"/>
                  <a:pt x="775403" y="565321"/>
                  <a:pt x="780573" y="565321"/>
                </a:cubicBezTo>
                <a:cubicBezTo>
                  <a:pt x="784132" y="565321"/>
                  <a:pt x="787623" y="564918"/>
                  <a:pt x="790980" y="564045"/>
                </a:cubicBezTo>
                <a:cubicBezTo>
                  <a:pt x="794337" y="563240"/>
                  <a:pt x="797358" y="561830"/>
                  <a:pt x="800111" y="559883"/>
                </a:cubicBezTo>
                <a:cubicBezTo>
                  <a:pt x="802797" y="557936"/>
                  <a:pt x="804945" y="555451"/>
                  <a:pt x="806422" y="552363"/>
                </a:cubicBezTo>
                <a:lnTo>
                  <a:pt x="806422" y="552296"/>
                </a:lnTo>
                <a:cubicBezTo>
                  <a:pt x="807966" y="549207"/>
                  <a:pt x="808705" y="545515"/>
                  <a:pt x="808705" y="541218"/>
                </a:cubicBezTo>
                <a:close/>
                <a:moveTo>
                  <a:pt x="214647" y="532221"/>
                </a:moveTo>
                <a:lnTo>
                  <a:pt x="187589" y="537793"/>
                </a:lnTo>
                <a:cubicBezTo>
                  <a:pt x="181547" y="538935"/>
                  <a:pt x="177048" y="540613"/>
                  <a:pt x="174027" y="542762"/>
                </a:cubicBezTo>
                <a:cubicBezTo>
                  <a:pt x="171006" y="544910"/>
                  <a:pt x="169529" y="548267"/>
                  <a:pt x="169529" y="552229"/>
                </a:cubicBezTo>
                <a:cubicBezTo>
                  <a:pt x="169529" y="556190"/>
                  <a:pt x="171073" y="559413"/>
                  <a:pt x="174161" y="561763"/>
                </a:cubicBezTo>
                <a:cubicBezTo>
                  <a:pt x="177250" y="564112"/>
                  <a:pt x="181346" y="565321"/>
                  <a:pt x="186515" y="565321"/>
                </a:cubicBezTo>
                <a:cubicBezTo>
                  <a:pt x="190073" y="565321"/>
                  <a:pt x="193565" y="564918"/>
                  <a:pt x="196923" y="564045"/>
                </a:cubicBezTo>
                <a:cubicBezTo>
                  <a:pt x="200279" y="563240"/>
                  <a:pt x="203300" y="561830"/>
                  <a:pt x="206053" y="559883"/>
                </a:cubicBezTo>
                <a:cubicBezTo>
                  <a:pt x="208738" y="557936"/>
                  <a:pt x="210887" y="555451"/>
                  <a:pt x="212364" y="552363"/>
                </a:cubicBezTo>
                <a:lnTo>
                  <a:pt x="212364" y="552296"/>
                </a:lnTo>
                <a:cubicBezTo>
                  <a:pt x="213908" y="549207"/>
                  <a:pt x="214647" y="545515"/>
                  <a:pt x="214647" y="541218"/>
                </a:cubicBezTo>
                <a:close/>
                <a:moveTo>
                  <a:pt x="1089217" y="489990"/>
                </a:moveTo>
                <a:cubicBezTo>
                  <a:pt x="1083241" y="489990"/>
                  <a:pt x="1077937" y="491534"/>
                  <a:pt x="1073439" y="494622"/>
                </a:cubicBezTo>
                <a:cubicBezTo>
                  <a:pt x="1068940" y="497711"/>
                  <a:pt x="1065382" y="502008"/>
                  <a:pt x="1062898" y="507513"/>
                </a:cubicBezTo>
                <a:cubicBezTo>
                  <a:pt x="1060414" y="513019"/>
                  <a:pt x="1059138" y="519800"/>
                  <a:pt x="1059138" y="527387"/>
                </a:cubicBezTo>
                <a:cubicBezTo>
                  <a:pt x="1059138" y="534974"/>
                  <a:pt x="1060346" y="541553"/>
                  <a:pt x="1062763" y="547126"/>
                </a:cubicBezTo>
                <a:cubicBezTo>
                  <a:pt x="1065248" y="552699"/>
                  <a:pt x="1068672" y="556996"/>
                  <a:pt x="1073103" y="560017"/>
                </a:cubicBezTo>
                <a:cubicBezTo>
                  <a:pt x="1077534" y="563038"/>
                  <a:pt x="1082771" y="564515"/>
                  <a:pt x="1088814" y="564515"/>
                </a:cubicBezTo>
                <a:cubicBezTo>
                  <a:pt x="1098146" y="564515"/>
                  <a:pt x="1105398" y="561225"/>
                  <a:pt x="1110634" y="554646"/>
                </a:cubicBezTo>
                <a:lnTo>
                  <a:pt x="1110567" y="554646"/>
                </a:lnTo>
                <a:cubicBezTo>
                  <a:pt x="1115804" y="548066"/>
                  <a:pt x="1118423" y="539002"/>
                  <a:pt x="1118423" y="527387"/>
                </a:cubicBezTo>
                <a:cubicBezTo>
                  <a:pt x="1118423" y="515771"/>
                  <a:pt x="1115871" y="506640"/>
                  <a:pt x="1110702" y="499993"/>
                </a:cubicBezTo>
                <a:cubicBezTo>
                  <a:pt x="1105532" y="493347"/>
                  <a:pt x="1098348" y="489990"/>
                  <a:pt x="1089217" y="489990"/>
                </a:cubicBezTo>
                <a:close/>
                <a:moveTo>
                  <a:pt x="1630636" y="473674"/>
                </a:moveTo>
                <a:lnTo>
                  <a:pt x="1653598" y="473674"/>
                </a:lnTo>
                <a:lnTo>
                  <a:pt x="1653598" y="581099"/>
                </a:lnTo>
                <a:lnTo>
                  <a:pt x="1630636" y="581099"/>
                </a:lnTo>
                <a:close/>
                <a:moveTo>
                  <a:pt x="529804" y="473674"/>
                </a:moveTo>
                <a:lnTo>
                  <a:pt x="552766" y="473674"/>
                </a:lnTo>
                <a:lnTo>
                  <a:pt x="552766" y="581099"/>
                </a:lnTo>
                <a:lnTo>
                  <a:pt x="529804" y="581099"/>
                </a:lnTo>
                <a:close/>
                <a:moveTo>
                  <a:pt x="382162" y="473674"/>
                </a:moveTo>
                <a:lnTo>
                  <a:pt x="407340" y="473674"/>
                </a:lnTo>
                <a:lnTo>
                  <a:pt x="437821" y="561091"/>
                </a:lnTo>
                <a:lnTo>
                  <a:pt x="468974" y="473674"/>
                </a:lnTo>
                <a:lnTo>
                  <a:pt x="493078" y="473674"/>
                </a:lnTo>
                <a:lnTo>
                  <a:pt x="450309" y="581099"/>
                </a:lnTo>
                <a:lnTo>
                  <a:pt x="425132" y="581099"/>
                </a:lnTo>
                <a:close/>
                <a:moveTo>
                  <a:pt x="1187242" y="473607"/>
                </a:moveTo>
                <a:lnTo>
                  <a:pt x="1210204" y="473607"/>
                </a:lnTo>
                <a:lnTo>
                  <a:pt x="1210204" y="538733"/>
                </a:lnTo>
                <a:cubicBezTo>
                  <a:pt x="1210204" y="548468"/>
                  <a:pt x="1212285" y="555183"/>
                  <a:pt x="1216448" y="558808"/>
                </a:cubicBezTo>
                <a:cubicBezTo>
                  <a:pt x="1220611" y="562501"/>
                  <a:pt x="1226385" y="564314"/>
                  <a:pt x="1233837" y="564314"/>
                </a:cubicBezTo>
                <a:cubicBezTo>
                  <a:pt x="1237396" y="564314"/>
                  <a:pt x="1240887" y="563709"/>
                  <a:pt x="1244244" y="562501"/>
                </a:cubicBezTo>
                <a:cubicBezTo>
                  <a:pt x="1247601" y="561292"/>
                  <a:pt x="1250622" y="559412"/>
                  <a:pt x="1253375" y="556727"/>
                </a:cubicBezTo>
                <a:cubicBezTo>
                  <a:pt x="1256061" y="554041"/>
                  <a:pt x="1258209" y="550684"/>
                  <a:pt x="1259686" y="546521"/>
                </a:cubicBezTo>
                <a:cubicBezTo>
                  <a:pt x="1261231" y="542359"/>
                  <a:pt x="1261969" y="537457"/>
                  <a:pt x="1261969" y="531885"/>
                </a:cubicBezTo>
                <a:lnTo>
                  <a:pt x="1262103" y="531885"/>
                </a:lnTo>
                <a:lnTo>
                  <a:pt x="1262103" y="473674"/>
                </a:lnTo>
                <a:lnTo>
                  <a:pt x="1285065" y="473674"/>
                </a:lnTo>
                <a:lnTo>
                  <a:pt x="1285065" y="581099"/>
                </a:lnTo>
                <a:lnTo>
                  <a:pt x="1264856" y="581099"/>
                </a:lnTo>
                <a:lnTo>
                  <a:pt x="1263782" y="563709"/>
                </a:lnTo>
                <a:cubicBezTo>
                  <a:pt x="1260022" y="570490"/>
                  <a:pt x="1255054" y="575392"/>
                  <a:pt x="1248743" y="578547"/>
                </a:cubicBezTo>
                <a:cubicBezTo>
                  <a:pt x="1242431" y="581636"/>
                  <a:pt x="1234979" y="583247"/>
                  <a:pt x="1226385" y="583247"/>
                </a:cubicBezTo>
                <a:cubicBezTo>
                  <a:pt x="1219335" y="583247"/>
                  <a:pt x="1212890" y="581904"/>
                  <a:pt x="1206914" y="579353"/>
                </a:cubicBezTo>
                <a:cubicBezTo>
                  <a:pt x="1200939" y="576735"/>
                  <a:pt x="1196172" y="572572"/>
                  <a:pt x="1192613" y="566865"/>
                </a:cubicBezTo>
                <a:cubicBezTo>
                  <a:pt x="1189055" y="561091"/>
                  <a:pt x="1187242" y="553638"/>
                  <a:pt x="1187242" y="544507"/>
                </a:cubicBezTo>
                <a:close/>
                <a:moveTo>
                  <a:pt x="885379" y="473607"/>
                </a:moveTo>
                <a:lnTo>
                  <a:pt x="908341" y="473607"/>
                </a:lnTo>
                <a:lnTo>
                  <a:pt x="908341" y="538733"/>
                </a:lnTo>
                <a:cubicBezTo>
                  <a:pt x="908341" y="548468"/>
                  <a:pt x="910422" y="555115"/>
                  <a:pt x="914585" y="558808"/>
                </a:cubicBezTo>
                <a:cubicBezTo>
                  <a:pt x="918748" y="562501"/>
                  <a:pt x="924522" y="564314"/>
                  <a:pt x="931974" y="564314"/>
                </a:cubicBezTo>
                <a:cubicBezTo>
                  <a:pt x="935533" y="564314"/>
                  <a:pt x="939024" y="563709"/>
                  <a:pt x="942381" y="562501"/>
                </a:cubicBezTo>
                <a:cubicBezTo>
                  <a:pt x="945738" y="561292"/>
                  <a:pt x="948759" y="559412"/>
                  <a:pt x="951512" y="556727"/>
                </a:cubicBezTo>
                <a:cubicBezTo>
                  <a:pt x="954198" y="554041"/>
                  <a:pt x="956346" y="550684"/>
                  <a:pt x="957823" y="546521"/>
                </a:cubicBezTo>
                <a:cubicBezTo>
                  <a:pt x="959368" y="542359"/>
                  <a:pt x="960106" y="537457"/>
                  <a:pt x="960106" y="531885"/>
                </a:cubicBezTo>
                <a:lnTo>
                  <a:pt x="960241" y="531885"/>
                </a:lnTo>
                <a:lnTo>
                  <a:pt x="960241" y="473674"/>
                </a:lnTo>
                <a:lnTo>
                  <a:pt x="983202" y="473674"/>
                </a:lnTo>
                <a:lnTo>
                  <a:pt x="983202" y="581099"/>
                </a:lnTo>
                <a:lnTo>
                  <a:pt x="962993" y="581099"/>
                </a:lnTo>
                <a:lnTo>
                  <a:pt x="961919" y="563709"/>
                </a:lnTo>
                <a:cubicBezTo>
                  <a:pt x="958159" y="570490"/>
                  <a:pt x="953191" y="575392"/>
                  <a:pt x="946880" y="578547"/>
                </a:cubicBezTo>
                <a:cubicBezTo>
                  <a:pt x="940568" y="581636"/>
                  <a:pt x="933116" y="583247"/>
                  <a:pt x="924522" y="583247"/>
                </a:cubicBezTo>
                <a:cubicBezTo>
                  <a:pt x="917472" y="583247"/>
                  <a:pt x="911027" y="581904"/>
                  <a:pt x="905051" y="579353"/>
                </a:cubicBezTo>
                <a:cubicBezTo>
                  <a:pt x="899076" y="576735"/>
                  <a:pt x="894309" y="572572"/>
                  <a:pt x="890750" y="566865"/>
                </a:cubicBezTo>
                <a:cubicBezTo>
                  <a:pt x="887192" y="561091"/>
                  <a:pt x="885379" y="553638"/>
                  <a:pt x="885379" y="544507"/>
                </a:cubicBezTo>
                <a:close/>
                <a:moveTo>
                  <a:pt x="347569" y="471530"/>
                </a:moveTo>
                <a:lnTo>
                  <a:pt x="353963" y="472063"/>
                </a:lnTo>
                <a:cubicBezTo>
                  <a:pt x="356112" y="472399"/>
                  <a:pt x="357924" y="472936"/>
                  <a:pt x="359334" y="473674"/>
                </a:cubicBezTo>
                <a:lnTo>
                  <a:pt x="356112" y="493884"/>
                </a:lnTo>
                <a:cubicBezTo>
                  <a:pt x="354567" y="493279"/>
                  <a:pt x="352822" y="492809"/>
                  <a:pt x="350875" y="492474"/>
                </a:cubicBezTo>
                <a:cubicBezTo>
                  <a:pt x="348928" y="492138"/>
                  <a:pt x="346309" y="491937"/>
                  <a:pt x="343019" y="491937"/>
                </a:cubicBezTo>
                <a:cubicBezTo>
                  <a:pt x="338588" y="491937"/>
                  <a:pt x="334224" y="493145"/>
                  <a:pt x="329927" y="495495"/>
                </a:cubicBezTo>
                <a:cubicBezTo>
                  <a:pt x="325630" y="497845"/>
                  <a:pt x="322139" y="501403"/>
                  <a:pt x="319319" y="506103"/>
                </a:cubicBezTo>
                <a:cubicBezTo>
                  <a:pt x="316566" y="510870"/>
                  <a:pt x="315157" y="516846"/>
                  <a:pt x="315157" y="524164"/>
                </a:cubicBezTo>
                <a:lnTo>
                  <a:pt x="315157" y="581099"/>
                </a:lnTo>
                <a:lnTo>
                  <a:pt x="292194" y="581099"/>
                </a:lnTo>
                <a:lnTo>
                  <a:pt x="292194" y="473674"/>
                </a:lnTo>
                <a:lnTo>
                  <a:pt x="311732" y="473674"/>
                </a:lnTo>
                <a:lnTo>
                  <a:pt x="313880" y="493011"/>
                </a:lnTo>
                <a:cubicBezTo>
                  <a:pt x="316700" y="486028"/>
                  <a:pt x="320997" y="480657"/>
                  <a:pt x="326637" y="477032"/>
                </a:cubicBezTo>
                <a:close/>
                <a:moveTo>
                  <a:pt x="1094454" y="471526"/>
                </a:moveTo>
                <a:cubicBezTo>
                  <a:pt x="1103182" y="471526"/>
                  <a:pt x="1111105" y="473742"/>
                  <a:pt x="1118288" y="478173"/>
                </a:cubicBezTo>
                <a:lnTo>
                  <a:pt x="1118221" y="478173"/>
                </a:lnTo>
                <a:cubicBezTo>
                  <a:pt x="1125405" y="482604"/>
                  <a:pt x="1131045" y="488915"/>
                  <a:pt x="1135208" y="497174"/>
                </a:cubicBezTo>
                <a:cubicBezTo>
                  <a:pt x="1139371" y="505365"/>
                  <a:pt x="1141452" y="515369"/>
                  <a:pt x="1141452" y="527118"/>
                </a:cubicBezTo>
                <a:cubicBezTo>
                  <a:pt x="1141452" y="538868"/>
                  <a:pt x="1139371" y="548939"/>
                  <a:pt x="1135141" y="557331"/>
                </a:cubicBezTo>
                <a:cubicBezTo>
                  <a:pt x="1130911" y="565657"/>
                  <a:pt x="1125204" y="572102"/>
                  <a:pt x="1117953" y="576533"/>
                </a:cubicBezTo>
                <a:cubicBezTo>
                  <a:pt x="1110702" y="580965"/>
                  <a:pt x="1102980" y="583180"/>
                  <a:pt x="1093782" y="583180"/>
                </a:cubicBezTo>
                <a:cubicBezTo>
                  <a:pt x="1084584" y="583180"/>
                  <a:pt x="1076796" y="580830"/>
                  <a:pt x="1070350" y="575996"/>
                </a:cubicBezTo>
                <a:cubicBezTo>
                  <a:pt x="1065650" y="572438"/>
                  <a:pt x="1061958" y="568208"/>
                  <a:pt x="1059205" y="563240"/>
                </a:cubicBezTo>
                <a:lnTo>
                  <a:pt x="1059205" y="626150"/>
                </a:lnTo>
                <a:lnTo>
                  <a:pt x="1036243" y="626150"/>
                </a:lnTo>
                <a:lnTo>
                  <a:pt x="1036243" y="473607"/>
                </a:lnTo>
                <a:lnTo>
                  <a:pt x="1056654" y="473607"/>
                </a:lnTo>
                <a:lnTo>
                  <a:pt x="1057795" y="494085"/>
                </a:lnTo>
                <a:cubicBezTo>
                  <a:pt x="1059339" y="490930"/>
                  <a:pt x="1061085" y="487908"/>
                  <a:pt x="1063301" y="485223"/>
                </a:cubicBezTo>
                <a:cubicBezTo>
                  <a:pt x="1066859" y="480926"/>
                  <a:pt x="1071357" y="477569"/>
                  <a:pt x="1076729" y="475152"/>
                </a:cubicBezTo>
                <a:cubicBezTo>
                  <a:pt x="1082100" y="472735"/>
                  <a:pt x="1088008" y="471526"/>
                  <a:pt x="1094454" y="471526"/>
                </a:cubicBezTo>
                <a:close/>
                <a:moveTo>
                  <a:pt x="787421" y="471526"/>
                </a:moveTo>
                <a:cubicBezTo>
                  <a:pt x="796015" y="471526"/>
                  <a:pt x="803602" y="472869"/>
                  <a:pt x="810182" y="475689"/>
                </a:cubicBezTo>
                <a:cubicBezTo>
                  <a:pt x="816762" y="478441"/>
                  <a:pt x="821931" y="482671"/>
                  <a:pt x="825758" y="488244"/>
                </a:cubicBezTo>
                <a:cubicBezTo>
                  <a:pt x="829585" y="493817"/>
                  <a:pt x="831465" y="501001"/>
                  <a:pt x="831465" y="509729"/>
                </a:cubicBezTo>
                <a:lnTo>
                  <a:pt x="831465" y="557667"/>
                </a:lnTo>
                <a:lnTo>
                  <a:pt x="831465" y="557734"/>
                </a:lnTo>
                <a:cubicBezTo>
                  <a:pt x="831465" y="562971"/>
                  <a:pt x="834084" y="565657"/>
                  <a:pt x="839388" y="565657"/>
                </a:cubicBezTo>
                <a:cubicBezTo>
                  <a:pt x="841939" y="565657"/>
                  <a:pt x="844491" y="565321"/>
                  <a:pt x="846908" y="564582"/>
                </a:cubicBezTo>
                <a:lnTo>
                  <a:pt x="845632" y="580495"/>
                </a:lnTo>
                <a:cubicBezTo>
                  <a:pt x="842275" y="582039"/>
                  <a:pt x="838179" y="582845"/>
                  <a:pt x="833144" y="582845"/>
                </a:cubicBezTo>
                <a:cubicBezTo>
                  <a:pt x="828578" y="582845"/>
                  <a:pt x="824416" y="581972"/>
                  <a:pt x="820790" y="580360"/>
                </a:cubicBezTo>
                <a:cubicBezTo>
                  <a:pt x="817165" y="578749"/>
                  <a:pt x="814278" y="576198"/>
                  <a:pt x="812196" y="572841"/>
                </a:cubicBezTo>
                <a:cubicBezTo>
                  <a:pt x="811256" y="571296"/>
                  <a:pt x="810518" y="569484"/>
                  <a:pt x="809981" y="567537"/>
                </a:cubicBezTo>
                <a:cubicBezTo>
                  <a:pt x="808839" y="569282"/>
                  <a:pt x="807496" y="570961"/>
                  <a:pt x="805885" y="572438"/>
                </a:cubicBezTo>
                <a:cubicBezTo>
                  <a:pt x="801857" y="576131"/>
                  <a:pt x="797224" y="578816"/>
                  <a:pt x="791920" y="580629"/>
                </a:cubicBezTo>
                <a:cubicBezTo>
                  <a:pt x="786616" y="582442"/>
                  <a:pt x="781244" y="583315"/>
                  <a:pt x="775806" y="583315"/>
                </a:cubicBezTo>
                <a:cubicBezTo>
                  <a:pt x="769092" y="583315"/>
                  <a:pt x="763049" y="582240"/>
                  <a:pt x="757678" y="580092"/>
                </a:cubicBezTo>
                <a:cubicBezTo>
                  <a:pt x="752307" y="577943"/>
                  <a:pt x="748077" y="574653"/>
                  <a:pt x="744989" y="570289"/>
                </a:cubicBezTo>
                <a:cubicBezTo>
                  <a:pt x="741900" y="565925"/>
                  <a:pt x="740356" y="560487"/>
                  <a:pt x="740356" y="554041"/>
                </a:cubicBezTo>
                <a:cubicBezTo>
                  <a:pt x="740356" y="546052"/>
                  <a:pt x="742975" y="539472"/>
                  <a:pt x="748211" y="534302"/>
                </a:cubicBezTo>
                <a:cubicBezTo>
                  <a:pt x="753448" y="529132"/>
                  <a:pt x="760834" y="525641"/>
                  <a:pt x="770435" y="523761"/>
                </a:cubicBezTo>
                <a:lnTo>
                  <a:pt x="808705" y="516241"/>
                </a:lnTo>
                <a:lnTo>
                  <a:pt x="808705" y="512146"/>
                </a:lnTo>
                <a:cubicBezTo>
                  <a:pt x="808705" y="504962"/>
                  <a:pt x="806758" y="499456"/>
                  <a:pt x="802797" y="495495"/>
                </a:cubicBezTo>
                <a:cubicBezTo>
                  <a:pt x="798835" y="491534"/>
                  <a:pt x="793397" y="489587"/>
                  <a:pt x="786549" y="489587"/>
                </a:cubicBezTo>
                <a:cubicBezTo>
                  <a:pt x="780103" y="489587"/>
                  <a:pt x="774598" y="491064"/>
                  <a:pt x="770032" y="494085"/>
                </a:cubicBezTo>
                <a:cubicBezTo>
                  <a:pt x="765467" y="497106"/>
                  <a:pt x="762110" y="502008"/>
                  <a:pt x="759961" y="508722"/>
                </a:cubicBezTo>
                <a:lnTo>
                  <a:pt x="740625" y="500531"/>
                </a:lnTo>
                <a:cubicBezTo>
                  <a:pt x="743310" y="491735"/>
                  <a:pt x="748681" y="484753"/>
                  <a:pt x="756604" y="479449"/>
                </a:cubicBezTo>
                <a:cubicBezTo>
                  <a:pt x="764527" y="474212"/>
                  <a:pt x="774799" y="471526"/>
                  <a:pt x="787421" y="471526"/>
                </a:cubicBezTo>
                <a:close/>
                <a:moveTo>
                  <a:pt x="347518" y="471526"/>
                </a:moveTo>
                <a:lnTo>
                  <a:pt x="347585" y="471526"/>
                </a:lnTo>
                <a:lnTo>
                  <a:pt x="347569" y="471530"/>
                </a:lnTo>
                <a:close/>
                <a:moveTo>
                  <a:pt x="193363" y="471526"/>
                </a:moveTo>
                <a:cubicBezTo>
                  <a:pt x="201957" y="471526"/>
                  <a:pt x="209544" y="472869"/>
                  <a:pt x="216124" y="475689"/>
                </a:cubicBezTo>
                <a:cubicBezTo>
                  <a:pt x="222704" y="478441"/>
                  <a:pt x="227873" y="482671"/>
                  <a:pt x="231700" y="488244"/>
                </a:cubicBezTo>
                <a:cubicBezTo>
                  <a:pt x="235527" y="493817"/>
                  <a:pt x="237407" y="501001"/>
                  <a:pt x="237407" y="509729"/>
                </a:cubicBezTo>
                <a:lnTo>
                  <a:pt x="237407" y="557667"/>
                </a:lnTo>
                <a:lnTo>
                  <a:pt x="237407" y="557734"/>
                </a:lnTo>
                <a:cubicBezTo>
                  <a:pt x="237407" y="562971"/>
                  <a:pt x="240026" y="565657"/>
                  <a:pt x="245330" y="565657"/>
                </a:cubicBezTo>
                <a:cubicBezTo>
                  <a:pt x="247881" y="565657"/>
                  <a:pt x="250433" y="565321"/>
                  <a:pt x="252850" y="564582"/>
                </a:cubicBezTo>
                <a:lnTo>
                  <a:pt x="251574" y="580495"/>
                </a:lnTo>
                <a:cubicBezTo>
                  <a:pt x="248284" y="582039"/>
                  <a:pt x="244121" y="582845"/>
                  <a:pt x="239086" y="582845"/>
                </a:cubicBezTo>
                <a:cubicBezTo>
                  <a:pt x="234520" y="582845"/>
                  <a:pt x="230358" y="581972"/>
                  <a:pt x="226732" y="580360"/>
                </a:cubicBezTo>
                <a:cubicBezTo>
                  <a:pt x="223107" y="578749"/>
                  <a:pt x="220219" y="576198"/>
                  <a:pt x="218138" y="572841"/>
                </a:cubicBezTo>
                <a:cubicBezTo>
                  <a:pt x="217198" y="571296"/>
                  <a:pt x="216461" y="569484"/>
                  <a:pt x="215923" y="567537"/>
                </a:cubicBezTo>
                <a:cubicBezTo>
                  <a:pt x="214781" y="569282"/>
                  <a:pt x="213438" y="570961"/>
                  <a:pt x="211827" y="572438"/>
                </a:cubicBezTo>
                <a:cubicBezTo>
                  <a:pt x="207799" y="576131"/>
                  <a:pt x="203166" y="578816"/>
                  <a:pt x="197862" y="580629"/>
                </a:cubicBezTo>
                <a:cubicBezTo>
                  <a:pt x="192559" y="582442"/>
                  <a:pt x="187187" y="583315"/>
                  <a:pt x="181748" y="583315"/>
                </a:cubicBezTo>
                <a:cubicBezTo>
                  <a:pt x="175034" y="583315"/>
                  <a:pt x="168991" y="582240"/>
                  <a:pt x="163620" y="580092"/>
                </a:cubicBezTo>
                <a:cubicBezTo>
                  <a:pt x="158249" y="577943"/>
                  <a:pt x="154019" y="574653"/>
                  <a:pt x="150931" y="570289"/>
                </a:cubicBezTo>
                <a:cubicBezTo>
                  <a:pt x="147842" y="565925"/>
                  <a:pt x="146298" y="560487"/>
                  <a:pt x="146298" y="554041"/>
                </a:cubicBezTo>
                <a:cubicBezTo>
                  <a:pt x="146298" y="546052"/>
                  <a:pt x="148916" y="539472"/>
                  <a:pt x="154153" y="534302"/>
                </a:cubicBezTo>
                <a:cubicBezTo>
                  <a:pt x="159391" y="529132"/>
                  <a:pt x="166776" y="525641"/>
                  <a:pt x="176377" y="523761"/>
                </a:cubicBezTo>
                <a:lnTo>
                  <a:pt x="214647" y="516241"/>
                </a:lnTo>
                <a:lnTo>
                  <a:pt x="214647" y="512146"/>
                </a:lnTo>
                <a:cubicBezTo>
                  <a:pt x="214647" y="504962"/>
                  <a:pt x="212700" y="499456"/>
                  <a:pt x="208738" y="495495"/>
                </a:cubicBezTo>
                <a:cubicBezTo>
                  <a:pt x="204777" y="491534"/>
                  <a:pt x="199339" y="489587"/>
                  <a:pt x="192491" y="489587"/>
                </a:cubicBezTo>
                <a:cubicBezTo>
                  <a:pt x="186045" y="489587"/>
                  <a:pt x="180540" y="491064"/>
                  <a:pt x="175974" y="494085"/>
                </a:cubicBezTo>
                <a:cubicBezTo>
                  <a:pt x="171408" y="497106"/>
                  <a:pt x="168051" y="502008"/>
                  <a:pt x="165904" y="508722"/>
                </a:cubicBezTo>
                <a:lnTo>
                  <a:pt x="146567" y="500531"/>
                </a:lnTo>
                <a:cubicBezTo>
                  <a:pt x="149252" y="491735"/>
                  <a:pt x="154623" y="484753"/>
                  <a:pt x="162546" y="479449"/>
                </a:cubicBezTo>
                <a:cubicBezTo>
                  <a:pt x="170470" y="474212"/>
                  <a:pt x="180741" y="471526"/>
                  <a:pt x="193363" y="471526"/>
                </a:cubicBezTo>
                <a:close/>
                <a:moveTo>
                  <a:pt x="1395847" y="471459"/>
                </a:moveTo>
                <a:cubicBezTo>
                  <a:pt x="1403434" y="471459"/>
                  <a:pt x="1410282" y="472936"/>
                  <a:pt x="1416392" y="475890"/>
                </a:cubicBezTo>
                <a:cubicBezTo>
                  <a:pt x="1422502" y="478844"/>
                  <a:pt x="1427336" y="483209"/>
                  <a:pt x="1430894" y="489117"/>
                </a:cubicBezTo>
                <a:cubicBezTo>
                  <a:pt x="1434453" y="495025"/>
                  <a:pt x="1436265" y="502478"/>
                  <a:pt x="1436265" y="511475"/>
                </a:cubicBezTo>
                <a:lnTo>
                  <a:pt x="1436265" y="581099"/>
                </a:lnTo>
                <a:lnTo>
                  <a:pt x="1413303" y="581099"/>
                </a:lnTo>
                <a:lnTo>
                  <a:pt x="1413303" y="518591"/>
                </a:lnTo>
                <a:cubicBezTo>
                  <a:pt x="1413303" y="507983"/>
                  <a:pt x="1411088" y="500665"/>
                  <a:pt x="1406724" y="496569"/>
                </a:cubicBezTo>
                <a:cubicBezTo>
                  <a:pt x="1402359" y="492474"/>
                  <a:pt x="1396854" y="490460"/>
                  <a:pt x="1390274" y="490460"/>
                </a:cubicBezTo>
                <a:cubicBezTo>
                  <a:pt x="1385507" y="490460"/>
                  <a:pt x="1380942" y="491601"/>
                  <a:pt x="1376510" y="493817"/>
                </a:cubicBezTo>
                <a:cubicBezTo>
                  <a:pt x="1372079" y="496032"/>
                  <a:pt x="1368386" y="499591"/>
                  <a:pt x="1365432" y="504425"/>
                </a:cubicBezTo>
                <a:cubicBezTo>
                  <a:pt x="1362478" y="509259"/>
                  <a:pt x="1361001" y="515772"/>
                  <a:pt x="1361001" y="523963"/>
                </a:cubicBezTo>
                <a:lnTo>
                  <a:pt x="1361001" y="581099"/>
                </a:lnTo>
                <a:lnTo>
                  <a:pt x="1338039" y="581099"/>
                </a:lnTo>
                <a:lnTo>
                  <a:pt x="1338039" y="473675"/>
                </a:lnTo>
                <a:lnTo>
                  <a:pt x="1358450" y="473675"/>
                </a:lnTo>
                <a:lnTo>
                  <a:pt x="1359457" y="492474"/>
                </a:lnTo>
                <a:cubicBezTo>
                  <a:pt x="1361135" y="488983"/>
                  <a:pt x="1363217" y="485827"/>
                  <a:pt x="1365634" y="483209"/>
                </a:cubicBezTo>
                <a:cubicBezTo>
                  <a:pt x="1369461" y="479113"/>
                  <a:pt x="1373959" y="476159"/>
                  <a:pt x="1379196" y="474279"/>
                </a:cubicBezTo>
                <a:cubicBezTo>
                  <a:pt x="1384433" y="472399"/>
                  <a:pt x="1389939" y="471459"/>
                  <a:pt x="1395847" y="471459"/>
                </a:cubicBezTo>
                <a:close/>
                <a:moveTo>
                  <a:pt x="78285" y="439299"/>
                </a:moveTo>
                <a:lnTo>
                  <a:pt x="101516" y="439299"/>
                </a:lnTo>
                <a:lnTo>
                  <a:pt x="101516" y="530811"/>
                </a:lnTo>
                <a:cubicBezTo>
                  <a:pt x="101516" y="547261"/>
                  <a:pt x="96950" y="560084"/>
                  <a:pt x="87886" y="569350"/>
                </a:cubicBezTo>
                <a:cubicBezTo>
                  <a:pt x="78755" y="578548"/>
                  <a:pt x="66133" y="583181"/>
                  <a:pt x="49952" y="583181"/>
                </a:cubicBezTo>
                <a:cubicBezTo>
                  <a:pt x="38404" y="583181"/>
                  <a:pt x="28937" y="581032"/>
                  <a:pt x="21619" y="576735"/>
                </a:cubicBezTo>
                <a:cubicBezTo>
                  <a:pt x="14300" y="572438"/>
                  <a:pt x="9265" y="566396"/>
                  <a:pt x="6378" y="558607"/>
                </a:cubicBezTo>
                <a:cubicBezTo>
                  <a:pt x="3558" y="550819"/>
                  <a:pt x="3021" y="541755"/>
                  <a:pt x="4901" y="531416"/>
                </a:cubicBezTo>
                <a:lnTo>
                  <a:pt x="27057" y="527320"/>
                </a:lnTo>
                <a:cubicBezTo>
                  <a:pt x="25378" y="539674"/>
                  <a:pt x="26318" y="548738"/>
                  <a:pt x="29877" y="554512"/>
                </a:cubicBezTo>
                <a:cubicBezTo>
                  <a:pt x="33502" y="560353"/>
                  <a:pt x="40216" y="563240"/>
                  <a:pt x="50086" y="563240"/>
                </a:cubicBezTo>
                <a:cubicBezTo>
                  <a:pt x="60829" y="563240"/>
                  <a:pt x="68214" y="560152"/>
                  <a:pt x="72310" y="553908"/>
                </a:cubicBezTo>
                <a:cubicBezTo>
                  <a:pt x="76405" y="547663"/>
                  <a:pt x="78419" y="538532"/>
                  <a:pt x="78419" y="526514"/>
                </a:cubicBezTo>
                <a:lnTo>
                  <a:pt x="78285" y="526514"/>
                </a:lnTo>
                <a:close/>
                <a:moveTo>
                  <a:pt x="215721" y="430705"/>
                </a:moveTo>
                <a:cubicBezTo>
                  <a:pt x="220018" y="430705"/>
                  <a:pt x="223442" y="431914"/>
                  <a:pt x="225927" y="434331"/>
                </a:cubicBezTo>
                <a:cubicBezTo>
                  <a:pt x="228411" y="436748"/>
                  <a:pt x="229686" y="440172"/>
                  <a:pt x="229686" y="444200"/>
                </a:cubicBezTo>
                <a:cubicBezTo>
                  <a:pt x="229686" y="448229"/>
                  <a:pt x="228411" y="451518"/>
                  <a:pt x="225927" y="454003"/>
                </a:cubicBezTo>
                <a:cubicBezTo>
                  <a:pt x="223442" y="456487"/>
                  <a:pt x="220018" y="457763"/>
                  <a:pt x="215721" y="457763"/>
                </a:cubicBezTo>
                <a:cubicBezTo>
                  <a:pt x="211424" y="457763"/>
                  <a:pt x="208000" y="456487"/>
                  <a:pt x="205517" y="454003"/>
                </a:cubicBezTo>
                <a:cubicBezTo>
                  <a:pt x="203032" y="451451"/>
                  <a:pt x="201756" y="448363"/>
                  <a:pt x="201756" y="444200"/>
                </a:cubicBezTo>
                <a:cubicBezTo>
                  <a:pt x="201756" y="440038"/>
                  <a:pt x="203032" y="436748"/>
                  <a:pt x="205517" y="434331"/>
                </a:cubicBezTo>
                <a:cubicBezTo>
                  <a:pt x="208000" y="431914"/>
                  <a:pt x="211424" y="430705"/>
                  <a:pt x="215721" y="430705"/>
                </a:cubicBezTo>
                <a:close/>
                <a:moveTo>
                  <a:pt x="172281" y="430705"/>
                </a:moveTo>
                <a:cubicBezTo>
                  <a:pt x="176578" y="430705"/>
                  <a:pt x="180002" y="431914"/>
                  <a:pt x="182487" y="434331"/>
                </a:cubicBezTo>
                <a:cubicBezTo>
                  <a:pt x="184971" y="436748"/>
                  <a:pt x="186246" y="440172"/>
                  <a:pt x="186246" y="444200"/>
                </a:cubicBezTo>
                <a:cubicBezTo>
                  <a:pt x="186246" y="448229"/>
                  <a:pt x="184971" y="451518"/>
                  <a:pt x="182487" y="454003"/>
                </a:cubicBezTo>
                <a:cubicBezTo>
                  <a:pt x="180002" y="456487"/>
                  <a:pt x="176377" y="457763"/>
                  <a:pt x="172281" y="457763"/>
                </a:cubicBezTo>
                <a:cubicBezTo>
                  <a:pt x="168186" y="457763"/>
                  <a:pt x="164761" y="456487"/>
                  <a:pt x="162210" y="454003"/>
                </a:cubicBezTo>
                <a:cubicBezTo>
                  <a:pt x="159592" y="451451"/>
                  <a:pt x="158316" y="448363"/>
                  <a:pt x="158316" y="444200"/>
                </a:cubicBezTo>
                <a:cubicBezTo>
                  <a:pt x="158316" y="440038"/>
                  <a:pt x="159659" y="436748"/>
                  <a:pt x="162210" y="434331"/>
                </a:cubicBezTo>
                <a:cubicBezTo>
                  <a:pt x="164761" y="431914"/>
                  <a:pt x="167984" y="430705"/>
                  <a:pt x="172281" y="430705"/>
                </a:cubicBezTo>
                <a:close/>
                <a:moveTo>
                  <a:pt x="1642251" y="427012"/>
                </a:moveTo>
                <a:cubicBezTo>
                  <a:pt x="1647085" y="427012"/>
                  <a:pt x="1650912" y="428221"/>
                  <a:pt x="1653531" y="430638"/>
                </a:cubicBezTo>
                <a:cubicBezTo>
                  <a:pt x="1656149" y="433122"/>
                  <a:pt x="1657492" y="436613"/>
                  <a:pt x="1657492" y="441179"/>
                </a:cubicBezTo>
                <a:cubicBezTo>
                  <a:pt x="1657492" y="445744"/>
                  <a:pt x="1656216" y="449303"/>
                  <a:pt x="1653531" y="451787"/>
                </a:cubicBezTo>
                <a:cubicBezTo>
                  <a:pt x="1650912" y="454271"/>
                  <a:pt x="1647287" y="455547"/>
                  <a:pt x="1642251" y="455547"/>
                </a:cubicBezTo>
                <a:cubicBezTo>
                  <a:pt x="1637216" y="455547"/>
                  <a:pt x="1633389" y="454271"/>
                  <a:pt x="1630770" y="451787"/>
                </a:cubicBezTo>
                <a:cubicBezTo>
                  <a:pt x="1628152" y="449303"/>
                  <a:pt x="1626809" y="445744"/>
                  <a:pt x="1626809" y="441179"/>
                </a:cubicBezTo>
                <a:cubicBezTo>
                  <a:pt x="1626809" y="436613"/>
                  <a:pt x="1628085" y="433055"/>
                  <a:pt x="1630770" y="430638"/>
                </a:cubicBezTo>
                <a:cubicBezTo>
                  <a:pt x="1633389" y="428221"/>
                  <a:pt x="1637216" y="427012"/>
                  <a:pt x="1642251" y="427012"/>
                </a:cubicBezTo>
                <a:close/>
                <a:moveTo>
                  <a:pt x="541419" y="427012"/>
                </a:moveTo>
                <a:cubicBezTo>
                  <a:pt x="546321" y="427012"/>
                  <a:pt x="550080" y="428221"/>
                  <a:pt x="552699" y="430638"/>
                </a:cubicBezTo>
                <a:cubicBezTo>
                  <a:pt x="555317" y="433122"/>
                  <a:pt x="556660" y="436613"/>
                  <a:pt x="556660" y="441179"/>
                </a:cubicBezTo>
                <a:cubicBezTo>
                  <a:pt x="556660" y="445744"/>
                  <a:pt x="555317" y="449303"/>
                  <a:pt x="552699" y="451787"/>
                </a:cubicBezTo>
                <a:cubicBezTo>
                  <a:pt x="550080" y="454271"/>
                  <a:pt x="546455" y="455547"/>
                  <a:pt x="541419" y="455547"/>
                </a:cubicBezTo>
                <a:cubicBezTo>
                  <a:pt x="536384" y="455547"/>
                  <a:pt x="532557" y="454271"/>
                  <a:pt x="529938" y="451787"/>
                </a:cubicBezTo>
                <a:cubicBezTo>
                  <a:pt x="527320" y="449303"/>
                  <a:pt x="525977" y="445744"/>
                  <a:pt x="525977" y="441179"/>
                </a:cubicBezTo>
                <a:cubicBezTo>
                  <a:pt x="525977" y="436613"/>
                  <a:pt x="527253" y="433055"/>
                  <a:pt x="529938" y="430638"/>
                </a:cubicBezTo>
                <a:cubicBezTo>
                  <a:pt x="532557" y="428221"/>
                  <a:pt x="536384" y="427012"/>
                  <a:pt x="541419" y="427012"/>
                </a:cubicBezTo>
                <a:close/>
                <a:moveTo>
                  <a:pt x="1488232" y="425333"/>
                </a:moveTo>
                <a:lnTo>
                  <a:pt x="1511194" y="425333"/>
                </a:lnTo>
                <a:lnTo>
                  <a:pt x="1511194" y="526245"/>
                </a:lnTo>
                <a:lnTo>
                  <a:pt x="1562355" y="473674"/>
                </a:lnTo>
                <a:lnTo>
                  <a:pt x="1589614" y="473674"/>
                </a:lnTo>
                <a:lnTo>
                  <a:pt x="1548524" y="515704"/>
                </a:lnTo>
                <a:lnTo>
                  <a:pt x="1592232" y="581099"/>
                </a:lnTo>
                <a:lnTo>
                  <a:pt x="1565578" y="581099"/>
                </a:lnTo>
                <a:lnTo>
                  <a:pt x="1532410" y="530609"/>
                </a:lnTo>
                <a:lnTo>
                  <a:pt x="1511194" y="552631"/>
                </a:lnTo>
                <a:lnTo>
                  <a:pt x="1511194" y="581099"/>
                </a:lnTo>
                <a:lnTo>
                  <a:pt x="1488232" y="581099"/>
                </a:lnTo>
                <a:close/>
                <a:moveTo>
                  <a:pt x="605874" y="425333"/>
                </a:moveTo>
                <a:lnTo>
                  <a:pt x="628836" y="425333"/>
                </a:lnTo>
                <a:lnTo>
                  <a:pt x="628836" y="526245"/>
                </a:lnTo>
                <a:lnTo>
                  <a:pt x="679997" y="473674"/>
                </a:lnTo>
                <a:lnTo>
                  <a:pt x="707256" y="473674"/>
                </a:lnTo>
                <a:lnTo>
                  <a:pt x="666099" y="515704"/>
                </a:lnTo>
                <a:lnTo>
                  <a:pt x="709807" y="581099"/>
                </a:lnTo>
                <a:lnTo>
                  <a:pt x="683220" y="581099"/>
                </a:lnTo>
                <a:lnTo>
                  <a:pt x="650052" y="530609"/>
                </a:lnTo>
                <a:lnTo>
                  <a:pt x="628836" y="552631"/>
                </a:lnTo>
                <a:lnTo>
                  <a:pt x="628836" y="581099"/>
                </a:lnTo>
                <a:lnTo>
                  <a:pt x="605874" y="581099"/>
                </a:lnTo>
                <a:close/>
                <a:moveTo>
                  <a:pt x="451317" y="85402"/>
                </a:moveTo>
                <a:cubicBezTo>
                  <a:pt x="440238" y="85402"/>
                  <a:pt x="431242" y="88222"/>
                  <a:pt x="424259" y="93929"/>
                </a:cubicBezTo>
                <a:cubicBezTo>
                  <a:pt x="417209" y="99636"/>
                  <a:pt x="412039" y="108364"/>
                  <a:pt x="408615" y="120047"/>
                </a:cubicBezTo>
                <a:cubicBezTo>
                  <a:pt x="405258" y="131729"/>
                  <a:pt x="403513" y="147373"/>
                  <a:pt x="403513" y="165904"/>
                </a:cubicBezTo>
                <a:cubicBezTo>
                  <a:pt x="403513" y="184434"/>
                  <a:pt x="405191" y="199608"/>
                  <a:pt x="408615" y="211492"/>
                </a:cubicBezTo>
                <a:cubicBezTo>
                  <a:pt x="412039" y="223376"/>
                  <a:pt x="417276" y="232104"/>
                  <a:pt x="424259" y="237811"/>
                </a:cubicBezTo>
                <a:cubicBezTo>
                  <a:pt x="431242" y="243518"/>
                  <a:pt x="440306" y="246338"/>
                  <a:pt x="451317" y="246338"/>
                </a:cubicBezTo>
                <a:cubicBezTo>
                  <a:pt x="462328" y="246338"/>
                  <a:pt x="471391" y="243518"/>
                  <a:pt x="478374" y="237811"/>
                </a:cubicBezTo>
                <a:cubicBezTo>
                  <a:pt x="485357" y="232171"/>
                  <a:pt x="490526" y="223376"/>
                  <a:pt x="493749" y="211492"/>
                </a:cubicBezTo>
                <a:cubicBezTo>
                  <a:pt x="497039" y="199675"/>
                  <a:pt x="498650" y="184770"/>
                  <a:pt x="498650" y="165904"/>
                </a:cubicBezTo>
                <a:cubicBezTo>
                  <a:pt x="498650" y="147037"/>
                  <a:pt x="496972" y="131729"/>
                  <a:pt x="493749" y="120047"/>
                </a:cubicBezTo>
                <a:cubicBezTo>
                  <a:pt x="490459" y="108297"/>
                  <a:pt x="485357" y="99636"/>
                  <a:pt x="478374" y="93929"/>
                </a:cubicBezTo>
                <a:cubicBezTo>
                  <a:pt x="471391" y="88222"/>
                  <a:pt x="462395" y="85402"/>
                  <a:pt x="451317" y="85402"/>
                </a:cubicBezTo>
                <a:close/>
                <a:moveTo>
                  <a:pt x="1515894" y="82918"/>
                </a:moveTo>
                <a:lnTo>
                  <a:pt x="1489038" y="194640"/>
                </a:lnTo>
                <a:lnTo>
                  <a:pt x="1542213" y="194640"/>
                </a:lnTo>
                <a:close/>
                <a:moveTo>
                  <a:pt x="1448082" y="4901"/>
                </a:moveTo>
                <a:lnTo>
                  <a:pt x="1584713" y="4901"/>
                </a:lnTo>
                <a:lnTo>
                  <a:pt x="1689586" y="326906"/>
                </a:lnTo>
                <a:lnTo>
                  <a:pt x="1573433" y="326906"/>
                </a:lnTo>
                <a:lnTo>
                  <a:pt x="1558797" y="265405"/>
                </a:lnTo>
                <a:lnTo>
                  <a:pt x="1471984" y="265405"/>
                </a:lnTo>
                <a:lnTo>
                  <a:pt x="1456878" y="326906"/>
                </a:lnTo>
                <a:lnTo>
                  <a:pt x="1343679" y="326906"/>
                </a:lnTo>
                <a:close/>
                <a:moveTo>
                  <a:pt x="1205638" y="4901"/>
                </a:moveTo>
                <a:lnTo>
                  <a:pt x="1319307" y="4901"/>
                </a:lnTo>
                <a:lnTo>
                  <a:pt x="1319307" y="194237"/>
                </a:lnTo>
                <a:cubicBezTo>
                  <a:pt x="1319307" y="237811"/>
                  <a:pt x="1306349" y="271650"/>
                  <a:pt x="1280298" y="295686"/>
                </a:cubicBezTo>
                <a:cubicBezTo>
                  <a:pt x="1254248" y="319789"/>
                  <a:pt x="1216717" y="331807"/>
                  <a:pt x="1167570" y="331807"/>
                </a:cubicBezTo>
                <a:cubicBezTo>
                  <a:pt x="1131448" y="331807"/>
                  <a:pt x="1102578" y="325496"/>
                  <a:pt x="1080959" y="312807"/>
                </a:cubicBezTo>
                <a:cubicBezTo>
                  <a:pt x="1059340" y="300117"/>
                  <a:pt x="1044569" y="282661"/>
                  <a:pt x="1036579" y="260571"/>
                </a:cubicBezTo>
                <a:cubicBezTo>
                  <a:pt x="1028589" y="238482"/>
                  <a:pt x="1026709" y="213439"/>
                  <a:pt x="1030939" y="185441"/>
                </a:cubicBezTo>
                <a:lnTo>
                  <a:pt x="1143668" y="166441"/>
                </a:lnTo>
                <a:cubicBezTo>
                  <a:pt x="1139438" y="196989"/>
                  <a:pt x="1139975" y="217937"/>
                  <a:pt x="1145346" y="229351"/>
                </a:cubicBezTo>
                <a:cubicBezTo>
                  <a:pt x="1150718" y="240698"/>
                  <a:pt x="1160050" y="246405"/>
                  <a:pt x="1173411" y="246405"/>
                </a:cubicBezTo>
                <a:cubicBezTo>
                  <a:pt x="1184422" y="246405"/>
                  <a:pt x="1192546" y="241705"/>
                  <a:pt x="1197783" y="232238"/>
                </a:cubicBezTo>
                <a:cubicBezTo>
                  <a:pt x="1202953" y="222838"/>
                  <a:pt x="1205571" y="207396"/>
                  <a:pt x="1205571" y="185911"/>
                </a:cubicBezTo>
                <a:lnTo>
                  <a:pt x="1205638" y="185911"/>
                </a:lnTo>
                <a:close/>
                <a:moveTo>
                  <a:pt x="665494" y="4901"/>
                </a:moveTo>
                <a:lnTo>
                  <a:pt x="779163" y="4901"/>
                </a:lnTo>
                <a:lnTo>
                  <a:pt x="779163" y="123471"/>
                </a:lnTo>
                <a:lnTo>
                  <a:pt x="867452" y="123471"/>
                </a:lnTo>
                <a:lnTo>
                  <a:pt x="867452" y="4901"/>
                </a:lnTo>
                <a:lnTo>
                  <a:pt x="981188" y="4901"/>
                </a:lnTo>
                <a:lnTo>
                  <a:pt x="981188" y="326906"/>
                </a:lnTo>
                <a:lnTo>
                  <a:pt x="867452" y="326906"/>
                </a:lnTo>
                <a:lnTo>
                  <a:pt x="867452" y="206859"/>
                </a:lnTo>
                <a:lnTo>
                  <a:pt x="779163" y="206859"/>
                </a:lnTo>
                <a:lnTo>
                  <a:pt x="779163" y="326906"/>
                </a:lnTo>
                <a:lnTo>
                  <a:pt x="665494" y="326906"/>
                </a:lnTo>
                <a:close/>
                <a:moveTo>
                  <a:pt x="0" y="4901"/>
                </a:moveTo>
                <a:lnTo>
                  <a:pt x="113669" y="4901"/>
                </a:lnTo>
                <a:lnTo>
                  <a:pt x="113669" y="243451"/>
                </a:lnTo>
                <a:lnTo>
                  <a:pt x="259564" y="243451"/>
                </a:lnTo>
                <a:lnTo>
                  <a:pt x="259564" y="326906"/>
                </a:lnTo>
                <a:lnTo>
                  <a:pt x="0" y="326906"/>
                </a:lnTo>
                <a:close/>
                <a:moveTo>
                  <a:pt x="451317" y="0"/>
                </a:moveTo>
                <a:cubicBezTo>
                  <a:pt x="485491" y="0"/>
                  <a:pt x="514764" y="6513"/>
                  <a:pt x="539136" y="19538"/>
                </a:cubicBezTo>
                <a:cubicBezTo>
                  <a:pt x="563575" y="32563"/>
                  <a:pt x="582240" y="51429"/>
                  <a:pt x="595265" y="76137"/>
                </a:cubicBezTo>
                <a:cubicBezTo>
                  <a:pt x="608291" y="100845"/>
                  <a:pt x="614803" y="130789"/>
                  <a:pt x="614803" y="165904"/>
                </a:cubicBezTo>
                <a:cubicBezTo>
                  <a:pt x="614803" y="201018"/>
                  <a:pt x="608291" y="230963"/>
                  <a:pt x="595265" y="255670"/>
                </a:cubicBezTo>
                <a:cubicBezTo>
                  <a:pt x="582240" y="280378"/>
                  <a:pt x="563508" y="299244"/>
                  <a:pt x="539136" y="312270"/>
                </a:cubicBezTo>
                <a:cubicBezTo>
                  <a:pt x="514764" y="325295"/>
                  <a:pt x="485088" y="331807"/>
                  <a:pt x="451317" y="331807"/>
                </a:cubicBezTo>
                <a:cubicBezTo>
                  <a:pt x="417545" y="331807"/>
                  <a:pt x="388339" y="325295"/>
                  <a:pt x="363766" y="312270"/>
                </a:cubicBezTo>
                <a:cubicBezTo>
                  <a:pt x="339192" y="299244"/>
                  <a:pt x="320326" y="280378"/>
                  <a:pt x="307166" y="255670"/>
                </a:cubicBezTo>
                <a:cubicBezTo>
                  <a:pt x="294007" y="230963"/>
                  <a:pt x="287427" y="201018"/>
                  <a:pt x="287427" y="165904"/>
                </a:cubicBezTo>
                <a:cubicBezTo>
                  <a:pt x="287427" y="130789"/>
                  <a:pt x="294007" y="100845"/>
                  <a:pt x="307166" y="76137"/>
                </a:cubicBezTo>
                <a:cubicBezTo>
                  <a:pt x="320326" y="51429"/>
                  <a:pt x="339192" y="32563"/>
                  <a:pt x="363766" y="19538"/>
                </a:cubicBezTo>
                <a:cubicBezTo>
                  <a:pt x="388272" y="6513"/>
                  <a:pt x="417142" y="0"/>
                  <a:pt x="451317" y="0"/>
                </a:cubicBezTo>
                <a:close/>
              </a:path>
            </a:pathLst>
          </a:custGeom>
          <a:solidFill>
            <a:schemeClr val="bg1"/>
          </a:solidFill>
          <a:ln w="669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92145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DA56917-0555-32C4-5FB9-6B7BE2DA6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03048C9-246F-D10A-C7BD-42DA0CF183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479E6401-C590-D4DB-8501-C1CD3C696E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129246"/>
            <a:ext cx="3932237" cy="373974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244C1035-4223-730D-4A07-4E155A4F0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E0DCD-2727-4D27-85B6-CE98EF50A9FE}" type="datetime1">
              <a:rPr lang="en-GB" smtClean="0"/>
              <a:t>16/09/2026</a:t>
            </a:fld>
            <a:endParaRPr lang="en-GB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7E07AD4E-F610-A5D0-C79F-58A1B97B9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DBE8971-06D1-F422-D2EF-103F8C556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0B45A-2FC5-4F66-84B7-B6ADD88502F9}" type="slidenum">
              <a:rPr lang="en-GB" smtClean="0"/>
              <a:t>‹#›</a:t>
            </a:fld>
            <a:endParaRPr lang="en-GB"/>
          </a:p>
        </p:txBody>
      </p:sp>
      <p:sp>
        <p:nvSpPr>
          <p:cNvPr id="8" name="Vapaamuotoinen: Muoto 7">
            <a:extLst>
              <a:ext uri="{FF2B5EF4-FFF2-40B4-BE49-F238E27FC236}">
                <a16:creationId xmlns:a16="http://schemas.microsoft.com/office/drawing/2014/main" id="{FF6B3BF4-570C-CE93-64F6-D065A7C9A8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81642" y="5998542"/>
            <a:ext cx="1689586" cy="626150"/>
          </a:xfrm>
          <a:custGeom>
            <a:avLst/>
            <a:gdLst>
              <a:gd name="connsiteX0" fmla="*/ 808705 w 1689586"/>
              <a:gd name="connsiteY0" fmla="*/ 532221 h 626150"/>
              <a:gd name="connsiteX1" fmla="*/ 781647 w 1689586"/>
              <a:gd name="connsiteY1" fmla="*/ 537793 h 626150"/>
              <a:gd name="connsiteX2" fmla="*/ 768085 w 1689586"/>
              <a:gd name="connsiteY2" fmla="*/ 542762 h 626150"/>
              <a:gd name="connsiteX3" fmla="*/ 763587 w 1689586"/>
              <a:gd name="connsiteY3" fmla="*/ 552229 h 626150"/>
              <a:gd name="connsiteX4" fmla="*/ 768219 w 1689586"/>
              <a:gd name="connsiteY4" fmla="*/ 561763 h 626150"/>
              <a:gd name="connsiteX5" fmla="*/ 780573 w 1689586"/>
              <a:gd name="connsiteY5" fmla="*/ 565321 h 626150"/>
              <a:gd name="connsiteX6" fmla="*/ 790980 w 1689586"/>
              <a:gd name="connsiteY6" fmla="*/ 564045 h 626150"/>
              <a:gd name="connsiteX7" fmla="*/ 800111 w 1689586"/>
              <a:gd name="connsiteY7" fmla="*/ 559883 h 626150"/>
              <a:gd name="connsiteX8" fmla="*/ 806422 w 1689586"/>
              <a:gd name="connsiteY8" fmla="*/ 552363 h 626150"/>
              <a:gd name="connsiteX9" fmla="*/ 806422 w 1689586"/>
              <a:gd name="connsiteY9" fmla="*/ 552296 h 626150"/>
              <a:gd name="connsiteX10" fmla="*/ 808705 w 1689586"/>
              <a:gd name="connsiteY10" fmla="*/ 541218 h 626150"/>
              <a:gd name="connsiteX11" fmla="*/ 214647 w 1689586"/>
              <a:gd name="connsiteY11" fmla="*/ 532221 h 626150"/>
              <a:gd name="connsiteX12" fmla="*/ 187589 w 1689586"/>
              <a:gd name="connsiteY12" fmla="*/ 537793 h 626150"/>
              <a:gd name="connsiteX13" fmla="*/ 174027 w 1689586"/>
              <a:gd name="connsiteY13" fmla="*/ 542762 h 626150"/>
              <a:gd name="connsiteX14" fmla="*/ 169529 w 1689586"/>
              <a:gd name="connsiteY14" fmla="*/ 552229 h 626150"/>
              <a:gd name="connsiteX15" fmla="*/ 174161 w 1689586"/>
              <a:gd name="connsiteY15" fmla="*/ 561763 h 626150"/>
              <a:gd name="connsiteX16" fmla="*/ 186515 w 1689586"/>
              <a:gd name="connsiteY16" fmla="*/ 565321 h 626150"/>
              <a:gd name="connsiteX17" fmla="*/ 196923 w 1689586"/>
              <a:gd name="connsiteY17" fmla="*/ 564045 h 626150"/>
              <a:gd name="connsiteX18" fmla="*/ 206053 w 1689586"/>
              <a:gd name="connsiteY18" fmla="*/ 559883 h 626150"/>
              <a:gd name="connsiteX19" fmla="*/ 212364 w 1689586"/>
              <a:gd name="connsiteY19" fmla="*/ 552363 h 626150"/>
              <a:gd name="connsiteX20" fmla="*/ 212364 w 1689586"/>
              <a:gd name="connsiteY20" fmla="*/ 552296 h 626150"/>
              <a:gd name="connsiteX21" fmla="*/ 214647 w 1689586"/>
              <a:gd name="connsiteY21" fmla="*/ 541218 h 626150"/>
              <a:gd name="connsiteX22" fmla="*/ 1089217 w 1689586"/>
              <a:gd name="connsiteY22" fmla="*/ 489990 h 626150"/>
              <a:gd name="connsiteX23" fmla="*/ 1073439 w 1689586"/>
              <a:gd name="connsiteY23" fmla="*/ 494622 h 626150"/>
              <a:gd name="connsiteX24" fmla="*/ 1062898 w 1689586"/>
              <a:gd name="connsiteY24" fmla="*/ 507513 h 626150"/>
              <a:gd name="connsiteX25" fmla="*/ 1059138 w 1689586"/>
              <a:gd name="connsiteY25" fmla="*/ 527387 h 626150"/>
              <a:gd name="connsiteX26" fmla="*/ 1062763 w 1689586"/>
              <a:gd name="connsiteY26" fmla="*/ 547126 h 626150"/>
              <a:gd name="connsiteX27" fmla="*/ 1073103 w 1689586"/>
              <a:gd name="connsiteY27" fmla="*/ 560017 h 626150"/>
              <a:gd name="connsiteX28" fmla="*/ 1088814 w 1689586"/>
              <a:gd name="connsiteY28" fmla="*/ 564515 h 626150"/>
              <a:gd name="connsiteX29" fmla="*/ 1110634 w 1689586"/>
              <a:gd name="connsiteY29" fmla="*/ 554646 h 626150"/>
              <a:gd name="connsiteX30" fmla="*/ 1110567 w 1689586"/>
              <a:gd name="connsiteY30" fmla="*/ 554646 h 626150"/>
              <a:gd name="connsiteX31" fmla="*/ 1118423 w 1689586"/>
              <a:gd name="connsiteY31" fmla="*/ 527387 h 626150"/>
              <a:gd name="connsiteX32" fmla="*/ 1110702 w 1689586"/>
              <a:gd name="connsiteY32" fmla="*/ 499993 h 626150"/>
              <a:gd name="connsiteX33" fmla="*/ 1089217 w 1689586"/>
              <a:gd name="connsiteY33" fmla="*/ 489990 h 626150"/>
              <a:gd name="connsiteX34" fmla="*/ 1630636 w 1689586"/>
              <a:gd name="connsiteY34" fmla="*/ 473674 h 626150"/>
              <a:gd name="connsiteX35" fmla="*/ 1653598 w 1689586"/>
              <a:gd name="connsiteY35" fmla="*/ 473674 h 626150"/>
              <a:gd name="connsiteX36" fmla="*/ 1653598 w 1689586"/>
              <a:gd name="connsiteY36" fmla="*/ 581099 h 626150"/>
              <a:gd name="connsiteX37" fmla="*/ 1630636 w 1689586"/>
              <a:gd name="connsiteY37" fmla="*/ 581099 h 626150"/>
              <a:gd name="connsiteX38" fmla="*/ 529804 w 1689586"/>
              <a:gd name="connsiteY38" fmla="*/ 473674 h 626150"/>
              <a:gd name="connsiteX39" fmla="*/ 552766 w 1689586"/>
              <a:gd name="connsiteY39" fmla="*/ 473674 h 626150"/>
              <a:gd name="connsiteX40" fmla="*/ 552766 w 1689586"/>
              <a:gd name="connsiteY40" fmla="*/ 581099 h 626150"/>
              <a:gd name="connsiteX41" fmla="*/ 529804 w 1689586"/>
              <a:gd name="connsiteY41" fmla="*/ 581099 h 626150"/>
              <a:gd name="connsiteX42" fmla="*/ 382162 w 1689586"/>
              <a:gd name="connsiteY42" fmla="*/ 473674 h 626150"/>
              <a:gd name="connsiteX43" fmla="*/ 407340 w 1689586"/>
              <a:gd name="connsiteY43" fmla="*/ 473674 h 626150"/>
              <a:gd name="connsiteX44" fmla="*/ 437821 w 1689586"/>
              <a:gd name="connsiteY44" fmla="*/ 561091 h 626150"/>
              <a:gd name="connsiteX45" fmla="*/ 468974 w 1689586"/>
              <a:gd name="connsiteY45" fmla="*/ 473674 h 626150"/>
              <a:gd name="connsiteX46" fmla="*/ 493078 w 1689586"/>
              <a:gd name="connsiteY46" fmla="*/ 473674 h 626150"/>
              <a:gd name="connsiteX47" fmla="*/ 450309 w 1689586"/>
              <a:gd name="connsiteY47" fmla="*/ 581099 h 626150"/>
              <a:gd name="connsiteX48" fmla="*/ 425132 w 1689586"/>
              <a:gd name="connsiteY48" fmla="*/ 581099 h 626150"/>
              <a:gd name="connsiteX49" fmla="*/ 1187242 w 1689586"/>
              <a:gd name="connsiteY49" fmla="*/ 473607 h 626150"/>
              <a:gd name="connsiteX50" fmla="*/ 1210204 w 1689586"/>
              <a:gd name="connsiteY50" fmla="*/ 473607 h 626150"/>
              <a:gd name="connsiteX51" fmla="*/ 1210204 w 1689586"/>
              <a:gd name="connsiteY51" fmla="*/ 538733 h 626150"/>
              <a:gd name="connsiteX52" fmla="*/ 1216448 w 1689586"/>
              <a:gd name="connsiteY52" fmla="*/ 558808 h 626150"/>
              <a:gd name="connsiteX53" fmla="*/ 1233837 w 1689586"/>
              <a:gd name="connsiteY53" fmla="*/ 564314 h 626150"/>
              <a:gd name="connsiteX54" fmla="*/ 1244244 w 1689586"/>
              <a:gd name="connsiteY54" fmla="*/ 562501 h 626150"/>
              <a:gd name="connsiteX55" fmla="*/ 1253375 w 1689586"/>
              <a:gd name="connsiteY55" fmla="*/ 556727 h 626150"/>
              <a:gd name="connsiteX56" fmla="*/ 1259686 w 1689586"/>
              <a:gd name="connsiteY56" fmla="*/ 546521 h 626150"/>
              <a:gd name="connsiteX57" fmla="*/ 1261969 w 1689586"/>
              <a:gd name="connsiteY57" fmla="*/ 531885 h 626150"/>
              <a:gd name="connsiteX58" fmla="*/ 1262103 w 1689586"/>
              <a:gd name="connsiteY58" fmla="*/ 531885 h 626150"/>
              <a:gd name="connsiteX59" fmla="*/ 1262103 w 1689586"/>
              <a:gd name="connsiteY59" fmla="*/ 473674 h 626150"/>
              <a:gd name="connsiteX60" fmla="*/ 1285065 w 1689586"/>
              <a:gd name="connsiteY60" fmla="*/ 473674 h 626150"/>
              <a:gd name="connsiteX61" fmla="*/ 1285065 w 1689586"/>
              <a:gd name="connsiteY61" fmla="*/ 581099 h 626150"/>
              <a:gd name="connsiteX62" fmla="*/ 1264856 w 1689586"/>
              <a:gd name="connsiteY62" fmla="*/ 581099 h 626150"/>
              <a:gd name="connsiteX63" fmla="*/ 1263782 w 1689586"/>
              <a:gd name="connsiteY63" fmla="*/ 563709 h 626150"/>
              <a:gd name="connsiteX64" fmla="*/ 1248743 w 1689586"/>
              <a:gd name="connsiteY64" fmla="*/ 578547 h 626150"/>
              <a:gd name="connsiteX65" fmla="*/ 1226385 w 1689586"/>
              <a:gd name="connsiteY65" fmla="*/ 583247 h 626150"/>
              <a:gd name="connsiteX66" fmla="*/ 1206914 w 1689586"/>
              <a:gd name="connsiteY66" fmla="*/ 579353 h 626150"/>
              <a:gd name="connsiteX67" fmla="*/ 1192613 w 1689586"/>
              <a:gd name="connsiteY67" fmla="*/ 566865 h 626150"/>
              <a:gd name="connsiteX68" fmla="*/ 1187242 w 1689586"/>
              <a:gd name="connsiteY68" fmla="*/ 544507 h 626150"/>
              <a:gd name="connsiteX69" fmla="*/ 885379 w 1689586"/>
              <a:gd name="connsiteY69" fmla="*/ 473607 h 626150"/>
              <a:gd name="connsiteX70" fmla="*/ 908341 w 1689586"/>
              <a:gd name="connsiteY70" fmla="*/ 473607 h 626150"/>
              <a:gd name="connsiteX71" fmla="*/ 908341 w 1689586"/>
              <a:gd name="connsiteY71" fmla="*/ 538733 h 626150"/>
              <a:gd name="connsiteX72" fmla="*/ 914585 w 1689586"/>
              <a:gd name="connsiteY72" fmla="*/ 558808 h 626150"/>
              <a:gd name="connsiteX73" fmla="*/ 931974 w 1689586"/>
              <a:gd name="connsiteY73" fmla="*/ 564314 h 626150"/>
              <a:gd name="connsiteX74" fmla="*/ 942381 w 1689586"/>
              <a:gd name="connsiteY74" fmla="*/ 562501 h 626150"/>
              <a:gd name="connsiteX75" fmla="*/ 951512 w 1689586"/>
              <a:gd name="connsiteY75" fmla="*/ 556727 h 626150"/>
              <a:gd name="connsiteX76" fmla="*/ 957823 w 1689586"/>
              <a:gd name="connsiteY76" fmla="*/ 546521 h 626150"/>
              <a:gd name="connsiteX77" fmla="*/ 960106 w 1689586"/>
              <a:gd name="connsiteY77" fmla="*/ 531885 h 626150"/>
              <a:gd name="connsiteX78" fmla="*/ 960241 w 1689586"/>
              <a:gd name="connsiteY78" fmla="*/ 531885 h 626150"/>
              <a:gd name="connsiteX79" fmla="*/ 960241 w 1689586"/>
              <a:gd name="connsiteY79" fmla="*/ 473674 h 626150"/>
              <a:gd name="connsiteX80" fmla="*/ 983202 w 1689586"/>
              <a:gd name="connsiteY80" fmla="*/ 473674 h 626150"/>
              <a:gd name="connsiteX81" fmla="*/ 983202 w 1689586"/>
              <a:gd name="connsiteY81" fmla="*/ 581099 h 626150"/>
              <a:gd name="connsiteX82" fmla="*/ 962993 w 1689586"/>
              <a:gd name="connsiteY82" fmla="*/ 581099 h 626150"/>
              <a:gd name="connsiteX83" fmla="*/ 961919 w 1689586"/>
              <a:gd name="connsiteY83" fmla="*/ 563709 h 626150"/>
              <a:gd name="connsiteX84" fmla="*/ 946880 w 1689586"/>
              <a:gd name="connsiteY84" fmla="*/ 578547 h 626150"/>
              <a:gd name="connsiteX85" fmla="*/ 924522 w 1689586"/>
              <a:gd name="connsiteY85" fmla="*/ 583247 h 626150"/>
              <a:gd name="connsiteX86" fmla="*/ 905051 w 1689586"/>
              <a:gd name="connsiteY86" fmla="*/ 579353 h 626150"/>
              <a:gd name="connsiteX87" fmla="*/ 890750 w 1689586"/>
              <a:gd name="connsiteY87" fmla="*/ 566865 h 626150"/>
              <a:gd name="connsiteX88" fmla="*/ 885379 w 1689586"/>
              <a:gd name="connsiteY88" fmla="*/ 544507 h 626150"/>
              <a:gd name="connsiteX89" fmla="*/ 347569 w 1689586"/>
              <a:gd name="connsiteY89" fmla="*/ 471530 h 626150"/>
              <a:gd name="connsiteX90" fmla="*/ 353963 w 1689586"/>
              <a:gd name="connsiteY90" fmla="*/ 472063 h 626150"/>
              <a:gd name="connsiteX91" fmla="*/ 359334 w 1689586"/>
              <a:gd name="connsiteY91" fmla="*/ 473674 h 626150"/>
              <a:gd name="connsiteX92" fmla="*/ 356112 w 1689586"/>
              <a:gd name="connsiteY92" fmla="*/ 493884 h 626150"/>
              <a:gd name="connsiteX93" fmla="*/ 350875 w 1689586"/>
              <a:gd name="connsiteY93" fmla="*/ 492474 h 626150"/>
              <a:gd name="connsiteX94" fmla="*/ 343019 w 1689586"/>
              <a:gd name="connsiteY94" fmla="*/ 491937 h 626150"/>
              <a:gd name="connsiteX95" fmla="*/ 329927 w 1689586"/>
              <a:gd name="connsiteY95" fmla="*/ 495495 h 626150"/>
              <a:gd name="connsiteX96" fmla="*/ 319319 w 1689586"/>
              <a:gd name="connsiteY96" fmla="*/ 506103 h 626150"/>
              <a:gd name="connsiteX97" fmla="*/ 315157 w 1689586"/>
              <a:gd name="connsiteY97" fmla="*/ 524164 h 626150"/>
              <a:gd name="connsiteX98" fmla="*/ 315157 w 1689586"/>
              <a:gd name="connsiteY98" fmla="*/ 581099 h 626150"/>
              <a:gd name="connsiteX99" fmla="*/ 292194 w 1689586"/>
              <a:gd name="connsiteY99" fmla="*/ 581099 h 626150"/>
              <a:gd name="connsiteX100" fmla="*/ 292194 w 1689586"/>
              <a:gd name="connsiteY100" fmla="*/ 473674 h 626150"/>
              <a:gd name="connsiteX101" fmla="*/ 311732 w 1689586"/>
              <a:gd name="connsiteY101" fmla="*/ 473674 h 626150"/>
              <a:gd name="connsiteX102" fmla="*/ 313880 w 1689586"/>
              <a:gd name="connsiteY102" fmla="*/ 493011 h 626150"/>
              <a:gd name="connsiteX103" fmla="*/ 326637 w 1689586"/>
              <a:gd name="connsiteY103" fmla="*/ 477032 h 626150"/>
              <a:gd name="connsiteX104" fmla="*/ 1094454 w 1689586"/>
              <a:gd name="connsiteY104" fmla="*/ 471526 h 626150"/>
              <a:gd name="connsiteX105" fmla="*/ 1118288 w 1689586"/>
              <a:gd name="connsiteY105" fmla="*/ 478173 h 626150"/>
              <a:gd name="connsiteX106" fmla="*/ 1118221 w 1689586"/>
              <a:gd name="connsiteY106" fmla="*/ 478173 h 626150"/>
              <a:gd name="connsiteX107" fmla="*/ 1135208 w 1689586"/>
              <a:gd name="connsiteY107" fmla="*/ 497174 h 626150"/>
              <a:gd name="connsiteX108" fmla="*/ 1141452 w 1689586"/>
              <a:gd name="connsiteY108" fmla="*/ 527118 h 626150"/>
              <a:gd name="connsiteX109" fmla="*/ 1135141 w 1689586"/>
              <a:gd name="connsiteY109" fmla="*/ 557331 h 626150"/>
              <a:gd name="connsiteX110" fmla="*/ 1117953 w 1689586"/>
              <a:gd name="connsiteY110" fmla="*/ 576533 h 626150"/>
              <a:gd name="connsiteX111" fmla="*/ 1093782 w 1689586"/>
              <a:gd name="connsiteY111" fmla="*/ 583180 h 626150"/>
              <a:gd name="connsiteX112" fmla="*/ 1070350 w 1689586"/>
              <a:gd name="connsiteY112" fmla="*/ 575996 h 626150"/>
              <a:gd name="connsiteX113" fmla="*/ 1059205 w 1689586"/>
              <a:gd name="connsiteY113" fmla="*/ 563240 h 626150"/>
              <a:gd name="connsiteX114" fmla="*/ 1059205 w 1689586"/>
              <a:gd name="connsiteY114" fmla="*/ 626150 h 626150"/>
              <a:gd name="connsiteX115" fmla="*/ 1036243 w 1689586"/>
              <a:gd name="connsiteY115" fmla="*/ 626150 h 626150"/>
              <a:gd name="connsiteX116" fmla="*/ 1036243 w 1689586"/>
              <a:gd name="connsiteY116" fmla="*/ 473607 h 626150"/>
              <a:gd name="connsiteX117" fmla="*/ 1056654 w 1689586"/>
              <a:gd name="connsiteY117" fmla="*/ 473607 h 626150"/>
              <a:gd name="connsiteX118" fmla="*/ 1057795 w 1689586"/>
              <a:gd name="connsiteY118" fmla="*/ 494085 h 626150"/>
              <a:gd name="connsiteX119" fmla="*/ 1063301 w 1689586"/>
              <a:gd name="connsiteY119" fmla="*/ 485223 h 626150"/>
              <a:gd name="connsiteX120" fmla="*/ 1076729 w 1689586"/>
              <a:gd name="connsiteY120" fmla="*/ 475152 h 626150"/>
              <a:gd name="connsiteX121" fmla="*/ 1094454 w 1689586"/>
              <a:gd name="connsiteY121" fmla="*/ 471526 h 626150"/>
              <a:gd name="connsiteX122" fmla="*/ 787421 w 1689586"/>
              <a:gd name="connsiteY122" fmla="*/ 471526 h 626150"/>
              <a:gd name="connsiteX123" fmla="*/ 810182 w 1689586"/>
              <a:gd name="connsiteY123" fmla="*/ 475689 h 626150"/>
              <a:gd name="connsiteX124" fmla="*/ 825758 w 1689586"/>
              <a:gd name="connsiteY124" fmla="*/ 488244 h 626150"/>
              <a:gd name="connsiteX125" fmla="*/ 831465 w 1689586"/>
              <a:gd name="connsiteY125" fmla="*/ 509729 h 626150"/>
              <a:gd name="connsiteX126" fmla="*/ 831465 w 1689586"/>
              <a:gd name="connsiteY126" fmla="*/ 557667 h 626150"/>
              <a:gd name="connsiteX127" fmla="*/ 831465 w 1689586"/>
              <a:gd name="connsiteY127" fmla="*/ 557734 h 626150"/>
              <a:gd name="connsiteX128" fmla="*/ 839388 w 1689586"/>
              <a:gd name="connsiteY128" fmla="*/ 565657 h 626150"/>
              <a:gd name="connsiteX129" fmla="*/ 846908 w 1689586"/>
              <a:gd name="connsiteY129" fmla="*/ 564582 h 626150"/>
              <a:gd name="connsiteX130" fmla="*/ 845632 w 1689586"/>
              <a:gd name="connsiteY130" fmla="*/ 580495 h 626150"/>
              <a:gd name="connsiteX131" fmla="*/ 833144 w 1689586"/>
              <a:gd name="connsiteY131" fmla="*/ 582845 h 626150"/>
              <a:gd name="connsiteX132" fmla="*/ 820790 w 1689586"/>
              <a:gd name="connsiteY132" fmla="*/ 580360 h 626150"/>
              <a:gd name="connsiteX133" fmla="*/ 812196 w 1689586"/>
              <a:gd name="connsiteY133" fmla="*/ 572841 h 626150"/>
              <a:gd name="connsiteX134" fmla="*/ 809981 w 1689586"/>
              <a:gd name="connsiteY134" fmla="*/ 567537 h 626150"/>
              <a:gd name="connsiteX135" fmla="*/ 805885 w 1689586"/>
              <a:gd name="connsiteY135" fmla="*/ 572438 h 626150"/>
              <a:gd name="connsiteX136" fmla="*/ 791920 w 1689586"/>
              <a:gd name="connsiteY136" fmla="*/ 580629 h 626150"/>
              <a:gd name="connsiteX137" fmla="*/ 775806 w 1689586"/>
              <a:gd name="connsiteY137" fmla="*/ 583315 h 626150"/>
              <a:gd name="connsiteX138" fmla="*/ 757678 w 1689586"/>
              <a:gd name="connsiteY138" fmla="*/ 580092 h 626150"/>
              <a:gd name="connsiteX139" fmla="*/ 744989 w 1689586"/>
              <a:gd name="connsiteY139" fmla="*/ 570289 h 626150"/>
              <a:gd name="connsiteX140" fmla="*/ 740356 w 1689586"/>
              <a:gd name="connsiteY140" fmla="*/ 554041 h 626150"/>
              <a:gd name="connsiteX141" fmla="*/ 748211 w 1689586"/>
              <a:gd name="connsiteY141" fmla="*/ 534302 h 626150"/>
              <a:gd name="connsiteX142" fmla="*/ 770435 w 1689586"/>
              <a:gd name="connsiteY142" fmla="*/ 523761 h 626150"/>
              <a:gd name="connsiteX143" fmla="*/ 808705 w 1689586"/>
              <a:gd name="connsiteY143" fmla="*/ 516241 h 626150"/>
              <a:gd name="connsiteX144" fmla="*/ 808705 w 1689586"/>
              <a:gd name="connsiteY144" fmla="*/ 512146 h 626150"/>
              <a:gd name="connsiteX145" fmla="*/ 802797 w 1689586"/>
              <a:gd name="connsiteY145" fmla="*/ 495495 h 626150"/>
              <a:gd name="connsiteX146" fmla="*/ 786549 w 1689586"/>
              <a:gd name="connsiteY146" fmla="*/ 489587 h 626150"/>
              <a:gd name="connsiteX147" fmla="*/ 770032 w 1689586"/>
              <a:gd name="connsiteY147" fmla="*/ 494085 h 626150"/>
              <a:gd name="connsiteX148" fmla="*/ 759961 w 1689586"/>
              <a:gd name="connsiteY148" fmla="*/ 508722 h 626150"/>
              <a:gd name="connsiteX149" fmla="*/ 740625 w 1689586"/>
              <a:gd name="connsiteY149" fmla="*/ 500531 h 626150"/>
              <a:gd name="connsiteX150" fmla="*/ 756604 w 1689586"/>
              <a:gd name="connsiteY150" fmla="*/ 479449 h 626150"/>
              <a:gd name="connsiteX151" fmla="*/ 787421 w 1689586"/>
              <a:gd name="connsiteY151" fmla="*/ 471526 h 626150"/>
              <a:gd name="connsiteX152" fmla="*/ 347518 w 1689586"/>
              <a:gd name="connsiteY152" fmla="*/ 471526 h 626150"/>
              <a:gd name="connsiteX153" fmla="*/ 347585 w 1689586"/>
              <a:gd name="connsiteY153" fmla="*/ 471526 h 626150"/>
              <a:gd name="connsiteX154" fmla="*/ 347569 w 1689586"/>
              <a:gd name="connsiteY154" fmla="*/ 471530 h 626150"/>
              <a:gd name="connsiteX155" fmla="*/ 193363 w 1689586"/>
              <a:gd name="connsiteY155" fmla="*/ 471526 h 626150"/>
              <a:gd name="connsiteX156" fmla="*/ 216124 w 1689586"/>
              <a:gd name="connsiteY156" fmla="*/ 475689 h 626150"/>
              <a:gd name="connsiteX157" fmla="*/ 231700 w 1689586"/>
              <a:gd name="connsiteY157" fmla="*/ 488244 h 626150"/>
              <a:gd name="connsiteX158" fmla="*/ 237407 w 1689586"/>
              <a:gd name="connsiteY158" fmla="*/ 509729 h 626150"/>
              <a:gd name="connsiteX159" fmla="*/ 237407 w 1689586"/>
              <a:gd name="connsiteY159" fmla="*/ 557667 h 626150"/>
              <a:gd name="connsiteX160" fmla="*/ 237407 w 1689586"/>
              <a:gd name="connsiteY160" fmla="*/ 557734 h 626150"/>
              <a:gd name="connsiteX161" fmla="*/ 245330 w 1689586"/>
              <a:gd name="connsiteY161" fmla="*/ 565657 h 626150"/>
              <a:gd name="connsiteX162" fmla="*/ 252850 w 1689586"/>
              <a:gd name="connsiteY162" fmla="*/ 564582 h 626150"/>
              <a:gd name="connsiteX163" fmla="*/ 251574 w 1689586"/>
              <a:gd name="connsiteY163" fmla="*/ 580495 h 626150"/>
              <a:gd name="connsiteX164" fmla="*/ 239086 w 1689586"/>
              <a:gd name="connsiteY164" fmla="*/ 582845 h 626150"/>
              <a:gd name="connsiteX165" fmla="*/ 226732 w 1689586"/>
              <a:gd name="connsiteY165" fmla="*/ 580360 h 626150"/>
              <a:gd name="connsiteX166" fmla="*/ 218138 w 1689586"/>
              <a:gd name="connsiteY166" fmla="*/ 572841 h 626150"/>
              <a:gd name="connsiteX167" fmla="*/ 215923 w 1689586"/>
              <a:gd name="connsiteY167" fmla="*/ 567537 h 626150"/>
              <a:gd name="connsiteX168" fmla="*/ 211827 w 1689586"/>
              <a:gd name="connsiteY168" fmla="*/ 572438 h 626150"/>
              <a:gd name="connsiteX169" fmla="*/ 197862 w 1689586"/>
              <a:gd name="connsiteY169" fmla="*/ 580629 h 626150"/>
              <a:gd name="connsiteX170" fmla="*/ 181748 w 1689586"/>
              <a:gd name="connsiteY170" fmla="*/ 583315 h 626150"/>
              <a:gd name="connsiteX171" fmla="*/ 163620 w 1689586"/>
              <a:gd name="connsiteY171" fmla="*/ 580092 h 626150"/>
              <a:gd name="connsiteX172" fmla="*/ 150931 w 1689586"/>
              <a:gd name="connsiteY172" fmla="*/ 570289 h 626150"/>
              <a:gd name="connsiteX173" fmla="*/ 146298 w 1689586"/>
              <a:gd name="connsiteY173" fmla="*/ 554041 h 626150"/>
              <a:gd name="connsiteX174" fmla="*/ 154153 w 1689586"/>
              <a:gd name="connsiteY174" fmla="*/ 534302 h 626150"/>
              <a:gd name="connsiteX175" fmla="*/ 176377 w 1689586"/>
              <a:gd name="connsiteY175" fmla="*/ 523761 h 626150"/>
              <a:gd name="connsiteX176" fmla="*/ 214647 w 1689586"/>
              <a:gd name="connsiteY176" fmla="*/ 516241 h 626150"/>
              <a:gd name="connsiteX177" fmla="*/ 214647 w 1689586"/>
              <a:gd name="connsiteY177" fmla="*/ 512146 h 626150"/>
              <a:gd name="connsiteX178" fmla="*/ 208738 w 1689586"/>
              <a:gd name="connsiteY178" fmla="*/ 495495 h 626150"/>
              <a:gd name="connsiteX179" fmla="*/ 192491 w 1689586"/>
              <a:gd name="connsiteY179" fmla="*/ 489587 h 626150"/>
              <a:gd name="connsiteX180" fmla="*/ 175974 w 1689586"/>
              <a:gd name="connsiteY180" fmla="*/ 494085 h 626150"/>
              <a:gd name="connsiteX181" fmla="*/ 165904 w 1689586"/>
              <a:gd name="connsiteY181" fmla="*/ 508722 h 626150"/>
              <a:gd name="connsiteX182" fmla="*/ 146567 w 1689586"/>
              <a:gd name="connsiteY182" fmla="*/ 500531 h 626150"/>
              <a:gd name="connsiteX183" fmla="*/ 162546 w 1689586"/>
              <a:gd name="connsiteY183" fmla="*/ 479449 h 626150"/>
              <a:gd name="connsiteX184" fmla="*/ 193363 w 1689586"/>
              <a:gd name="connsiteY184" fmla="*/ 471526 h 626150"/>
              <a:gd name="connsiteX185" fmla="*/ 1395847 w 1689586"/>
              <a:gd name="connsiteY185" fmla="*/ 471459 h 626150"/>
              <a:gd name="connsiteX186" fmla="*/ 1416392 w 1689586"/>
              <a:gd name="connsiteY186" fmla="*/ 475890 h 626150"/>
              <a:gd name="connsiteX187" fmla="*/ 1430894 w 1689586"/>
              <a:gd name="connsiteY187" fmla="*/ 489117 h 626150"/>
              <a:gd name="connsiteX188" fmla="*/ 1436265 w 1689586"/>
              <a:gd name="connsiteY188" fmla="*/ 511475 h 626150"/>
              <a:gd name="connsiteX189" fmla="*/ 1436265 w 1689586"/>
              <a:gd name="connsiteY189" fmla="*/ 581099 h 626150"/>
              <a:gd name="connsiteX190" fmla="*/ 1413303 w 1689586"/>
              <a:gd name="connsiteY190" fmla="*/ 581099 h 626150"/>
              <a:gd name="connsiteX191" fmla="*/ 1413303 w 1689586"/>
              <a:gd name="connsiteY191" fmla="*/ 518591 h 626150"/>
              <a:gd name="connsiteX192" fmla="*/ 1406724 w 1689586"/>
              <a:gd name="connsiteY192" fmla="*/ 496569 h 626150"/>
              <a:gd name="connsiteX193" fmla="*/ 1390274 w 1689586"/>
              <a:gd name="connsiteY193" fmla="*/ 490460 h 626150"/>
              <a:gd name="connsiteX194" fmla="*/ 1376510 w 1689586"/>
              <a:gd name="connsiteY194" fmla="*/ 493817 h 626150"/>
              <a:gd name="connsiteX195" fmla="*/ 1365432 w 1689586"/>
              <a:gd name="connsiteY195" fmla="*/ 504425 h 626150"/>
              <a:gd name="connsiteX196" fmla="*/ 1361001 w 1689586"/>
              <a:gd name="connsiteY196" fmla="*/ 523963 h 626150"/>
              <a:gd name="connsiteX197" fmla="*/ 1361001 w 1689586"/>
              <a:gd name="connsiteY197" fmla="*/ 581099 h 626150"/>
              <a:gd name="connsiteX198" fmla="*/ 1338039 w 1689586"/>
              <a:gd name="connsiteY198" fmla="*/ 581099 h 626150"/>
              <a:gd name="connsiteX199" fmla="*/ 1338039 w 1689586"/>
              <a:gd name="connsiteY199" fmla="*/ 473675 h 626150"/>
              <a:gd name="connsiteX200" fmla="*/ 1358450 w 1689586"/>
              <a:gd name="connsiteY200" fmla="*/ 473675 h 626150"/>
              <a:gd name="connsiteX201" fmla="*/ 1359457 w 1689586"/>
              <a:gd name="connsiteY201" fmla="*/ 492474 h 626150"/>
              <a:gd name="connsiteX202" fmla="*/ 1365634 w 1689586"/>
              <a:gd name="connsiteY202" fmla="*/ 483209 h 626150"/>
              <a:gd name="connsiteX203" fmla="*/ 1379196 w 1689586"/>
              <a:gd name="connsiteY203" fmla="*/ 474279 h 626150"/>
              <a:gd name="connsiteX204" fmla="*/ 1395847 w 1689586"/>
              <a:gd name="connsiteY204" fmla="*/ 471459 h 626150"/>
              <a:gd name="connsiteX205" fmla="*/ 78285 w 1689586"/>
              <a:gd name="connsiteY205" fmla="*/ 439299 h 626150"/>
              <a:gd name="connsiteX206" fmla="*/ 101516 w 1689586"/>
              <a:gd name="connsiteY206" fmla="*/ 439299 h 626150"/>
              <a:gd name="connsiteX207" fmla="*/ 101516 w 1689586"/>
              <a:gd name="connsiteY207" fmla="*/ 530811 h 626150"/>
              <a:gd name="connsiteX208" fmla="*/ 87886 w 1689586"/>
              <a:gd name="connsiteY208" fmla="*/ 569350 h 626150"/>
              <a:gd name="connsiteX209" fmla="*/ 49952 w 1689586"/>
              <a:gd name="connsiteY209" fmla="*/ 583181 h 626150"/>
              <a:gd name="connsiteX210" fmla="*/ 21619 w 1689586"/>
              <a:gd name="connsiteY210" fmla="*/ 576735 h 626150"/>
              <a:gd name="connsiteX211" fmla="*/ 6378 w 1689586"/>
              <a:gd name="connsiteY211" fmla="*/ 558607 h 626150"/>
              <a:gd name="connsiteX212" fmla="*/ 4901 w 1689586"/>
              <a:gd name="connsiteY212" fmla="*/ 531416 h 626150"/>
              <a:gd name="connsiteX213" fmla="*/ 27057 w 1689586"/>
              <a:gd name="connsiteY213" fmla="*/ 527320 h 626150"/>
              <a:gd name="connsiteX214" fmla="*/ 29877 w 1689586"/>
              <a:gd name="connsiteY214" fmla="*/ 554512 h 626150"/>
              <a:gd name="connsiteX215" fmla="*/ 50086 w 1689586"/>
              <a:gd name="connsiteY215" fmla="*/ 563240 h 626150"/>
              <a:gd name="connsiteX216" fmla="*/ 72310 w 1689586"/>
              <a:gd name="connsiteY216" fmla="*/ 553908 h 626150"/>
              <a:gd name="connsiteX217" fmla="*/ 78419 w 1689586"/>
              <a:gd name="connsiteY217" fmla="*/ 526514 h 626150"/>
              <a:gd name="connsiteX218" fmla="*/ 78285 w 1689586"/>
              <a:gd name="connsiteY218" fmla="*/ 526514 h 626150"/>
              <a:gd name="connsiteX219" fmla="*/ 215721 w 1689586"/>
              <a:gd name="connsiteY219" fmla="*/ 430705 h 626150"/>
              <a:gd name="connsiteX220" fmla="*/ 225927 w 1689586"/>
              <a:gd name="connsiteY220" fmla="*/ 434331 h 626150"/>
              <a:gd name="connsiteX221" fmla="*/ 229686 w 1689586"/>
              <a:gd name="connsiteY221" fmla="*/ 444200 h 626150"/>
              <a:gd name="connsiteX222" fmla="*/ 225927 w 1689586"/>
              <a:gd name="connsiteY222" fmla="*/ 454003 h 626150"/>
              <a:gd name="connsiteX223" fmla="*/ 215721 w 1689586"/>
              <a:gd name="connsiteY223" fmla="*/ 457763 h 626150"/>
              <a:gd name="connsiteX224" fmla="*/ 205517 w 1689586"/>
              <a:gd name="connsiteY224" fmla="*/ 454003 h 626150"/>
              <a:gd name="connsiteX225" fmla="*/ 201756 w 1689586"/>
              <a:gd name="connsiteY225" fmla="*/ 444200 h 626150"/>
              <a:gd name="connsiteX226" fmla="*/ 205517 w 1689586"/>
              <a:gd name="connsiteY226" fmla="*/ 434331 h 626150"/>
              <a:gd name="connsiteX227" fmla="*/ 215721 w 1689586"/>
              <a:gd name="connsiteY227" fmla="*/ 430705 h 626150"/>
              <a:gd name="connsiteX228" fmla="*/ 172281 w 1689586"/>
              <a:gd name="connsiteY228" fmla="*/ 430705 h 626150"/>
              <a:gd name="connsiteX229" fmla="*/ 182487 w 1689586"/>
              <a:gd name="connsiteY229" fmla="*/ 434331 h 626150"/>
              <a:gd name="connsiteX230" fmla="*/ 186246 w 1689586"/>
              <a:gd name="connsiteY230" fmla="*/ 444200 h 626150"/>
              <a:gd name="connsiteX231" fmla="*/ 182487 w 1689586"/>
              <a:gd name="connsiteY231" fmla="*/ 454003 h 626150"/>
              <a:gd name="connsiteX232" fmla="*/ 172281 w 1689586"/>
              <a:gd name="connsiteY232" fmla="*/ 457763 h 626150"/>
              <a:gd name="connsiteX233" fmla="*/ 162210 w 1689586"/>
              <a:gd name="connsiteY233" fmla="*/ 454003 h 626150"/>
              <a:gd name="connsiteX234" fmla="*/ 158316 w 1689586"/>
              <a:gd name="connsiteY234" fmla="*/ 444200 h 626150"/>
              <a:gd name="connsiteX235" fmla="*/ 162210 w 1689586"/>
              <a:gd name="connsiteY235" fmla="*/ 434331 h 626150"/>
              <a:gd name="connsiteX236" fmla="*/ 172281 w 1689586"/>
              <a:gd name="connsiteY236" fmla="*/ 430705 h 626150"/>
              <a:gd name="connsiteX237" fmla="*/ 1642251 w 1689586"/>
              <a:gd name="connsiteY237" fmla="*/ 427012 h 626150"/>
              <a:gd name="connsiteX238" fmla="*/ 1653531 w 1689586"/>
              <a:gd name="connsiteY238" fmla="*/ 430638 h 626150"/>
              <a:gd name="connsiteX239" fmla="*/ 1657492 w 1689586"/>
              <a:gd name="connsiteY239" fmla="*/ 441179 h 626150"/>
              <a:gd name="connsiteX240" fmla="*/ 1653531 w 1689586"/>
              <a:gd name="connsiteY240" fmla="*/ 451787 h 626150"/>
              <a:gd name="connsiteX241" fmla="*/ 1642251 w 1689586"/>
              <a:gd name="connsiteY241" fmla="*/ 455547 h 626150"/>
              <a:gd name="connsiteX242" fmla="*/ 1630770 w 1689586"/>
              <a:gd name="connsiteY242" fmla="*/ 451787 h 626150"/>
              <a:gd name="connsiteX243" fmla="*/ 1626809 w 1689586"/>
              <a:gd name="connsiteY243" fmla="*/ 441179 h 626150"/>
              <a:gd name="connsiteX244" fmla="*/ 1630770 w 1689586"/>
              <a:gd name="connsiteY244" fmla="*/ 430638 h 626150"/>
              <a:gd name="connsiteX245" fmla="*/ 1642251 w 1689586"/>
              <a:gd name="connsiteY245" fmla="*/ 427012 h 626150"/>
              <a:gd name="connsiteX246" fmla="*/ 541419 w 1689586"/>
              <a:gd name="connsiteY246" fmla="*/ 427012 h 626150"/>
              <a:gd name="connsiteX247" fmla="*/ 552699 w 1689586"/>
              <a:gd name="connsiteY247" fmla="*/ 430638 h 626150"/>
              <a:gd name="connsiteX248" fmla="*/ 556660 w 1689586"/>
              <a:gd name="connsiteY248" fmla="*/ 441179 h 626150"/>
              <a:gd name="connsiteX249" fmla="*/ 552699 w 1689586"/>
              <a:gd name="connsiteY249" fmla="*/ 451787 h 626150"/>
              <a:gd name="connsiteX250" fmla="*/ 541419 w 1689586"/>
              <a:gd name="connsiteY250" fmla="*/ 455547 h 626150"/>
              <a:gd name="connsiteX251" fmla="*/ 529938 w 1689586"/>
              <a:gd name="connsiteY251" fmla="*/ 451787 h 626150"/>
              <a:gd name="connsiteX252" fmla="*/ 525977 w 1689586"/>
              <a:gd name="connsiteY252" fmla="*/ 441179 h 626150"/>
              <a:gd name="connsiteX253" fmla="*/ 529938 w 1689586"/>
              <a:gd name="connsiteY253" fmla="*/ 430638 h 626150"/>
              <a:gd name="connsiteX254" fmla="*/ 541419 w 1689586"/>
              <a:gd name="connsiteY254" fmla="*/ 427012 h 626150"/>
              <a:gd name="connsiteX255" fmla="*/ 1488232 w 1689586"/>
              <a:gd name="connsiteY255" fmla="*/ 425333 h 626150"/>
              <a:gd name="connsiteX256" fmla="*/ 1511194 w 1689586"/>
              <a:gd name="connsiteY256" fmla="*/ 425333 h 626150"/>
              <a:gd name="connsiteX257" fmla="*/ 1511194 w 1689586"/>
              <a:gd name="connsiteY257" fmla="*/ 526245 h 626150"/>
              <a:gd name="connsiteX258" fmla="*/ 1562355 w 1689586"/>
              <a:gd name="connsiteY258" fmla="*/ 473674 h 626150"/>
              <a:gd name="connsiteX259" fmla="*/ 1589614 w 1689586"/>
              <a:gd name="connsiteY259" fmla="*/ 473674 h 626150"/>
              <a:gd name="connsiteX260" fmla="*/ 1548524 w 1689586"/>
              <a:gd name="connsiteY260" fmla="*/ 515704 h 626150"/>
              <a:gd name="connsiteX261" fmla="*/ 1592232 w 1689586"/>
              <a:gd name="connsiteY261" fmla="*/ 581099 h 626150"/>
              <a:gd name="connsiteX262" fmla="*/ 1565578 w 1689586"/>
              <a:gd name="connsiteY262" fmla="*/ 581099 h 626150"/>
              <a:gd name="connsiteX263" fmla="*/ 1532410 w 1689586"/>
              <a:gd name="connsiteY263" fmla="*/ 530609 h 626150"/>
              <a:gd name="connsiteX264" fmla="*/ 1511194 w 1689586"/>
              <a:gd name="connsiteY264" fmla="*/ 552631 h 626150"/>
              <a:gd name="connsiteX265" fmla="*/ 1511194 w 1689586"/>
              <a:gd name="connsiteY265" fmla="*/ 581099 h 626150"/>
              <a:gd name="connsiteX266" fmla="*/ 1488232 w 1689586"/>
              <a:gd name="connsiteY266" fmla="*/ 581099 h 626150"/>
              <a:gd name="connsiteX267" fmla="*/ 605874 w 1689586"/>
              <a:gd name="connsiteY267" fmla="*/ 425333 h 626150"/>
              <a:gd name="connsiteX268" fmla="*/ 628836 w 1689586"/>
              <a:gd name="connsiteY268" fmla="*/ 425333 h 626150"/>
              <a:gd name="connsiteX269" fmla="*/ 628836 w 1689586"/>
              <a:gd name="connsiteY269" fmla="*/ 526245 h 626150"/>
              <a:gd name="connsiteX270" fmla="*/ 679997 w 1689586"/>
              <a:gd name="connsiteY270" fmla="*/ 473674 h 626150"/>
              <a:gd name="connsiteX271" fmla="*/ 707256 w 1689586"/>
              <a:gd name="connsiteY271" fmla="*/ 473674 h 626150"/>
              <a:gd name="connsiteX272" fmla="*/ 666099 w 1689586"/>
              <a:gd name="connsiteY272" fmla="*/ 515704 h 626150"/>
              <a:gd name="connsiteX273" fmla="*/ 709807 w 1689586"/>
              <a:gd name="connsiteY273" fmla="*/ 581099 h 626150"/>
              <a:gd name="connsiteX274" fmla="*/ 683220 w 1689586"/>
              <a:gd name="connsiteY274" fmla="*/ 581099 h 626150"/>
              <a:gd name="connsiteX275" fmla="*/ 650052 w 1689586"/>
              <a:gd name="connsiteY275" fmla="*/ 530609 h 626150"/>
              <a:gd name="connsiteX276" fmla="*/ 628836 w 1689586"/>
              <a:gd name="connsiteY276" fmla="*/ 552631 h 626150"/>
              <a:gd name="connsiteX277" fmla="*/ 628836 w 1689586"/>
              <a:gd name="connsiteY277" fmla="*/ 581099 h 626150"/>
              <a:gd name="connsiteX278" fmla="*/ 605874 w 1689586"/>
              <a:gd name="connsiteY278" fmla="*/ 581099 h 626150"/>
              <a:gd name="connsiteX279" fmla="*/ 451317 w 1689586"/>
              <a:gd name="connsiteY279" fmla="*/ 85402 h 626150"/>
              <a:gd name="connsiteX280" fmla="*/ 424259 w 1689586"/>
              <a:gd name="connsiteY280" fmla="*/ 93929 h 626150"/>
              <a:gd name="connsiteX281" fmla="*/ 408615 w 1689586"/>
              <a:gd name="connsiteY281" fmla="*/ 120047 h 626150"/>
              <a:gd name="connsiteX282" fmla="*/ 403513 w 1689586"/>
              <a:gd name="connsiteY282" fmla="*/ 165904 h 626150"/>
              <a:gd name="connsiteX283" fmla="*/ 408615 w 1689586"/>
              <a:gd name="connsiteY283" fmla="*/ 211492 h 626150"/>
              <a:gd name="connsiteX284" fmla="*/ 424259 w 1689586"/>
              <a:gd name="connsiteY284" fmla="*/ 237811 h 626150"/>
              <a:gd name="connsiteX285" fmla="*/ 451317 w 1689586"/>
              <a:gd name="connsiteY285" fmla="*/ 246338 h 626150"/>
              <a:gd name="connsiteX286" fmla="*/ 478374 w 1689586"/>
              <a:gd name="connsiteY286" fmla="*/ 237811 h 626150"/>
              <a:gd name="connsiteX287" fmla="*/ 493749 w 1689586"/>
              <a:gd name="connsiteY287" fmla="*/ 211492 h 626150"/>
              <a:gd name="connsiteX288" fmla="*/ 498650 w 1689586"/>
              <a:gd name="connsiteY288" fmla="*/ 165904 h 626150"/>
              <a:gd name="connsiteX289" fmla="*/ 493749 w 1689586"/>
              <a:gd name="connsiteY289" fmla="*/ 120047 h 626150"/>
              <a:gd name="connsiteX290" fmla="*/ 478374 w 1689586"/>
              <a:gd name="connsiteY290" fmla="*/ 93929 h 626150"/>
              <a:gd name="connsiteX291" fmla="*/ 451317 w 1689586"/>
              <a:gd name="connsiteY291" fmla="*/ 85402 h 626150"/>
              <a:gd name="connsiteX292" fmla="*/ 1515894 w 1689586"/>
              <a:gd name="connsiteY292" fmla="*/ 82918 h 626150"/>
              <a:gd name="connsiteX293" fmla="*/ 1489038 w 1689586"/>
              <a:gd name="connsiteY293" fmla="*/ 194640 h 626150"/>
              <a:gd name="connsiteX294" fmla="*/ 1542213 w 1689586"/>
              <a:gd name="connsiteY294" fmla="*/ 194640 h 626150"/>
              <a:gd name="connsiteX295" fmla="*/ 1448082 w 1689586"/>
              <a:gd name="connsiteY295" fmla="*/ 4901 h 626150"/>
              <a:gd name="connsiteX296" fmla="*/ 1584713 w 1689586"/>
              <a:gd name="connsiteY296" fmla="*/ 4901 h 626150"/>
              <a:gd name="connsiteX297" fmla="*/ 1689586 w 1689586"/>
              <a:gd name="connsiteY297" fmla="*/ 326906 h 626150"/>
              <a:gd name="connsiteX298" fmla="*/ 1573433 w 1689586"/>
              <a:gd name="connsiteY298" fmla="*/ 326906 h 626150"/>
              <a:gd name="connsiteX299" fmla="*/ 1558797 w 1689586"/>
              <a:gd name="connsiteY299" fmla="*/ 265405 h 626150"/>
              <a:gd name="connsiteX300" fmla="*/ 1471984 w 1689586"/>
              <a:gd name="connsiteY300" fmla="*/ 265405 h 626150"/>
              <a:gd name="connsiteX301" fmla="*/ 1456878 w 1689586"/>
              <a:gd name="connsiteY301" fmla="*/ 326906 h 626150"/>
              <a:gd name="connsiteX302" fmla="*/ 1343679 w 1689586"/>
              <a:gd name="connsiteY302" fmla="*/ 326906 h 626150"/>
              <a:gd name="connsiteX303" fmla="*/ 1205638 w 1689586"/>
              <a:gd name="connsiteY303" fmla="*/ 4901 h 626150"/>
              <a:gd name="connsiteX304" fmla="*/ 1319307 w 1689586"/>
              <a:gd name="connsiteY304" fmla="*/ 4901 h 626150"/>
              <a:gd name="connsiteX305" fmla="*/ 1319307 w 1689586"/>
              <a:gd name="connsiteY305" fmla="*/ 194237 h 626150"/>
              <a:gd name="connsiteX306" fmla="*/ 1280298 w 1689586"/>
              <a:gd name="connsiteY306" fmla="*/ 295686 h 626150"/>
              <a:gd name="connsiteX307" fmla="*/ 1167570 w 1689586"/>
              <a:gd name="connsiteY307" fmla="*/ 331807 h 626150"/>
              <a:gd name="connsiteX308" fmla="*/ 1080959 w 1689586"/>
              <a:gd name="connsiteY308" fmla="*/ 312807 h 626150"/>
              <a:gd name="connsiteX309" fmla="*/ 1036579 w 1689586"/>
              <a:gd name="connsiteY309" fmla="*/ 260571 h 626150"/>
              <a:gd name="connsiteX310" fmla="*/ 1030939 w 1689586"/>
              <a:gd name="connsiteY310" fmla="*/ 185441 h 626150"/>
              <a:gd name="connsiteX311" fmla="*/ 1143668 w 1689586"/>
              <a:gd name="connsiteY311" fmla="*/ 166441 h 626150"/>
              <a:gd name="connsiteX312" fmla="*/ 1145346 w 1689586"/>
              <a:gd name="connsiteY312" fmla="*/ 229351 h 626150"/>
              <a:gd name="connsiteX313" fmla="*/ 1173411 w 1689586"/>
              <a:gd name="connsiteY313" fmla="*/ 246405 h 626150"/>
              <a:gd name="connsiteX314" fmla="*/ 1197783 w 1689586"/>
              <a:gd name="connsiteY314" fmla="*/ 232238 h 626150"/>
              <a:gd name="connsiteX315" fmla="*/ 1205571 w 1689586"/>
              <a:gd name="connsiteY315" fmla="*/ 185911 h 626150"/>
              <a:gd name="connsiteX316" fmla="*/ 1205638 w 1689586"/>
              <a:gd name="connsiteY316" fmla="*/ 185911 h 626150"/>
              <a:gd name="connsiteX317" fmla="*/ 665494 w 1689586"/>
              <a:gd name="connsiteY317" fmla="*/ 4901 h 626150"/>
              <a:gd name="connsiteX318" fmla="*/ 779163 w 1689586"/>
              <a:gd name="connsiteY318" fmla="*/ 4901 h 626150"/>
              <a:gd name="connsiteX319" fmla="*/ 779163 w 1689586"/>
              <a:gd name="connsiteY319" fmla="*/ 123471 h 626150"/>
              <a:gd name="connsiteX320" fmla="*/ 867452 w 1689586"/>
              <a:gd name="connsiteY320" fmla="*/ 123471 h 626150"/>
              <a:gd name="connsiteX321" fmla="*/ 867452 w 1689586"/>
              <a:gd name="connsiteY321" fmla="*/ 4901 h 626150"/>
              <a:gd name="connsiteX322" fmla="*/ 981188 w 1689586"/>
              <a:gd name="connsiteY322" fmla="*/ 4901 h 626150"/>
              <a:gd name="connsiteX323" fmla="*/ 981188 w 1689586"/>
              <a:gd name="connsiteY323" fmla="*/ 326906 h 626150"/>
              <a:gd name="connsiteX324" fmla="*/ 867452 w 1689586"/>
              <a:gd name="connsiteY324" fmla="*/ 326906 h 626150"/>
              <a:gd name="connsiteX325" fmla="*/ 867452 w 1689586"/>
              <a:gd name="connsiteY325" fmla="*/ 206859 h 626150"/>
              <a:gd name="connsiteX326" fmla="*/ 779163 w 1689586"/>
              <a:gd name="connsiteY326" fmla="*/ 206859 h 626150"/>
              <a:gd name="connsiteX327" fmla="*/ 779163 w 1689586"/>
              <a:gd name="connsiteY327" fmla="*/ 326906 h 626150"/>
              <a:gd name="connsiteX328" fmla="*/ 665494 w 1689586"/>
              <a:gd name="connsiteY328" fmla="*/ 326906 h 626150"/>
              <a:gd name="connsiteX329" fmla="*/ 0 w 1689586"/>
              <a:gd name="connsiteY329" fmla="*/ 4901 h 626150"/>
              <a:gd name="connsiteX330" fmla="*/ 113669 w 1689586"/>
              <a:gd name="connsiteY330" fmla="*/ 4901 h 626150"/>
              <a:gd name="connsiteX331" fmla="*/ 113669 w 1689586"/>
              <a:gd name="connsiteY331" fmla="*/ 243451 h 626150"/>
              <a:gd name="connsiteX332" fmla="*/ 259564 w 1689586"/>
              <a:gd name="connsiteY332" fmla="*/ 243451 h 626150"/>
              <a:gd name="connsiteX333" fmla="*/ 259564 w 1689586"/>
              <a:gd name="connsiteY333" fmla="*/ 326906 h 626150"/>
              <a:gd name="connsiteX334" fmla="*/ 0 w 1689586"/>
              <a:gd name="connsiteY334" fmla="*/ 326906 h 626150"/>
              <a:gd name="connsiteX335" fmla="*/ 451317 w 1689586"/>
              <a:gd name="connsiteY335" fmla="*/ 0 h 626150"/>
              <a:gd name="connsiteX336" fmla="*/ 539136 w 1689586"/>
              <a:gd name="connsiteY336" fmla="*/ 19538 h 626150"/>
              <a:gd name="connsiteX337" fmla="*/ 595265 w 1689586"/>
              <a:gd name="connsiteY337" fmla="*/ 76137 h 626150"/>
              <a:gd name="connsiteX338" fmla="*/ 614803 w 1689586"/>
              <a:gd name="connsiteY338" fmla="*/ 165904 h 626150"/>
              <a:gd name="connsiteX339" fmla="*/ 595265 w 1689586"/>
              <a:gd name="connsiteY339" fmla="*/ 255670 h 626150"/>
              <a:gd name="connsiteX340" fmla="*/ 539136 w 1689586"/>
              <a:gd name="connsiteY340" fmla="*/ 312270 h 626150"/>
              <a:gd name="connsiteX341" fmla="*/ 451317 w 1689586"/>
              <a:gd name="connsiteY341" fmla="*/ 331807 h 626150"/>
              <a:gd name="connsiteX342" fmla="*/ 363766 w 1689586"/>
              <a:gd name="connsiteY342" fmla="*/ 312270 h 626150"/>
              <a:gd name="connsiteX343" fmla="*/ 307166 w 1689586"/>
              <a:gd name="connsiteY343" fmla="*/ 255670 h 626150"/>
              <a:gd name="connsiteX344" fmla="*/ 287427 w 1689586"/>
              <a:gd name="connsiteY344" fmla="*/ 165904 h 626150"/>
              <a:gd name="connsiteX345" fmla="*/ 307166 w 1689586"/>
              <a:gd name="connsiteY345" fmla="*/ 76137 h 626150"/>
              <a:gd name="connsiteX346" fmla="*/ 363766 w 1689586"/>
              <a:gd name="connsiteY346" fmla="*/ 19538 h 626150"/>
              <a:gd name="connsiteX347" fmla="*/ 451317 w 1689586"/>
              <a:gd name="connsiteY347" fmla="*/ 0 h 626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</a:cxnLst>
            <a:rect l="l" t="t" r="r" b="b"/>
            <a:pathLst>
              <a:path w="1689586" h="626150">
                <a:moveTo>
                  <a:pt x="808705" y="532221"/>
                </a:moveTo>
                <a:lnTo>
                  <a:pt x="781647" y="537793"/>
                </a:lnTo>
                <a:cubicBezTo>
                  <a:pt x="775605" y="538935"/>
                  <a:pt x="771106" y="540613"/>
                  <a:pt x="768085" y="542762"/>
                </a:cubicBezTo>
                <a:cubicBezTo>
                  <a:pt x="765064" y="544910"/>
                  <a:pt x="763587" y="548267"/>
                  <a:pt x="763587" y="552229"/>
                </a:cubicBezTo>
                <a:cubicBezTo>
                  <a:pt x="763587" y="556190"/>
                  <a:pt x="765131" y="559413"/>
                  <a:pt x="768219" y="561763"/>
                </a:cubicBezTo>
                <a:cubicBezTo>
                  <a:pt x="771308" y="564112"/>
                  <a:pt x="775403" y="565321"/>
                  <a:pt x="780573" y="565321"/>
                </a:cubicBezTo>
                <a:cubicBezTo>
                  <a:pt x="784132" y="565321"/>
                  <a:pt x="787623" y="564918"/>
                  <a:pt x="790980" y="564045"/>
                </a:cubicBezTo>
                <a:cubicBezTo>
                  <a:pt x="794337" y="563240"/>
                  <a:pt x="797358" y="561830"/>
                  <a:pt x="800111" y="559883"/>
                </a:cubicBezTo>
                <a:cubicBezTo>
                  <a:pt x="802797" y="557936"/>
                  <a:pt x="804945" y="555451"/>
                  <a:pt x="806422" y="552363"/>
                </a:cubicBezTo>
                <a:lnTo>
                  <a:pt x="806422" y="552296"/>
                </a:lnTo>
                <a:cubicBezTo>
                  <a:pt x="807966" y="549207"/>
                  <a:pt x="808705" y="545515"/>
                  <a:pt x="808705" y="541218"/>
                </a:cubicBezTo>
                <a:close/>
                <a:moveTo>
                  <a:pt x="214647" y="532221"/>
                </a:moveTo>
                <a:lnTo>
                  <a:pt x="187589" y="537793"/>
                </a:lnTo>
                <a:cubicBezTo>
                  <a:pt x="181547" y="538935"/>
                  <a:pt x="177048" y="540613"/>
                  <a:pt x="174027" y="542762"/>
                </a:cubicBezTo>
                <a:cubicBezTo>
                  <a:pt x="171006" y="544910"/>
                  <a:pt x="169529" y="548267"/>
                  <a:pt x="169529" y="552229"/>
                </a:cubicBezTo>
                <a:cubicBezTo>
                  <a:pt x="169529" y="556190"/>
                  <a:pt x="171073" y="559413"/>
                  <a:pt x="174161" y="561763"/>
                </a:cubicBezTo>
                <a:cubicBezTo>
                  <a:pt x="177250" y="564112"/>
                  <a:pt x="181346" y="565321"/>
                  <a:pt x="186515" y="565321"/>
                </a:cubicBezTo>
                <a:cubicBezTo>
                  <a:pt x="190073" y="565321"/>
                  <a:pt x="193565" y="564918"/>
                  <a:pt x="196923" y="564045"/>
                </a:cubicBezTo>
                <a:cubicBezTo>
                  <a:pt x="200279" y="563240"/>
                  <a:pt x="203300" y="561830"/>
                  <a:pt x="206053" y="559883"/>
                </a:cubicBezTo>
                <a:cubicBezTo>
                  <a:pt x="208738" y="557936"/>
                  <a:pt x="210887" y="555451"/>
                  <a:pt x="212364" y="552363"/>
                </a:cubicBezTo>
                <a:lnTo>
                  <a:pt x="212364" y="552296"/>
                </a:lnTo>
                <a:cubicBezTo>
                  <a:pt x="213908" y="549207"/>
                  <a:pt x="214647" y="545515"/>
                  <a:pt x="214647" y="541218"/>
                </a:cubicBezTo>
                <a:close/>
                <a:moveTo>
                  <a:pt x="1089217" y="489990"/>
                </a:moveTo>
                <a:cubicBezTo>
                  <a:pt x="1083241" y="489990"/>
                  <a:pt x="1077937" y="491534"/>
                  <a:pt x="1073439" y="494622"/>
                </a:cubicBezTo>
                <a:cubicBezTo>
                  <a:pt x="1068940" y="497711"/>
                  <a:pt x="1065382" y="502008"/>
                  <a:pt x="1062898" y="507513"/>
                </a:cubicBezTo>
                <a:cubicBezTo>
                  <a:pt x="1060414" y="513019"/>
                  <a:pt x="1059138" y="519800"/>
                  <a:pt x="1059138" y="527387"/>
                </a:cubicBezTo>
                <a:cubicBezTo>
                  <a:pt x="1059138" y="534974"/>
                  <a:pt x="1060346" y="541553"/>
                  <a:pt x="1062763" y="547126"/>
                </a:cubicBezTo>
                <a:cubicBezTo>
                  <a:pt x="1065248" y="552699"/>
                  <a:pt x="1068672" y="556996"/>
                  <a:pt x="1073103" y="560017"/>
                </a:cubicBezTo>
                <a:cubicBezTo>
                  <a:pt x="1077534" y="563038"/>
                  <a:pt x="1082771" y="564515"/>
                  <a:pt x="1088814" y="564515"/>
                </a:cubicBezTo>
                <a:cubicBezTo>
                  <a:pt x="1098146" y="564515"/>
                  <a:pt x="1105398" y="561225"/>
                  <a:pt x="1110634" y="554646"/>
                </a:cubicBezTo>
                <a:lnTo>
                  <a:pt x="1110567" y="554646"/>
                </a:lnTo>
                <a:cubicBezTo>
                  <a:pt x="1115804" y="548066"/>
                  <a:pt x="1118423" y="539002"/>
                  <a:pt x="1118423" y="527387"/>
                </a:cubicBezTo>
                <a:cubicBezTo>
                  <a:pt x="1118423" y="515771"/>
                  <a:pt x="1115871" y="506640"/>
                  <a:pt x="1110702" y="499993"/>
                </a:cubicBezTo>
                <a:cubicBezTo>
                  <a:pt x="1105532" y="493347"/>
                  <a:pt x="1098348" y="489990"/>
                  <a:pt x="1089217" y="489990"/>
                </a:cubicBezTo>
                <a:close/>
                <a:moveTo>
                  <a:pt x="1630636" y="473674"/>
                </a:moveTo>
                <a:lnTo>
                  <a:pt x="1653598" y="473674"/>
                </a:lnTo>
                <a:lnTo>
                  <a:pt x="1653598" y="581099"/>
                </a:lnTo>
                <a:lnTo>
                  <a:pt x="1630636" y="581099"/>
                </a:lnTo>
                <a:close/>
                <a:moveTo>
                  <a:pt x="529804" y="473674"/>
                </a:moveTo>
                <a:lnTo>
                  <a:pt x="552766" y="473674"/>
                </a:lnTo>
                <a:lnTo>
                  <a:pt x="552766" y="581099"/>
                </a:lnTo>
                <a:lnTo>
                  <a:pt x="529804" y="581099"/>
                </a:lnTo>
                <a:close/>
                <a:moveTo>
                  <a:pt x="382162" y="473674"/>
                </a:moveTo>
                <a:lnTo>
                  <a:pt x="407340" y="473674"/>
                </a:lnTo>
                <a:lnTo>
                  <a:pt x="437821" y="561091"/>
                </a:lnTo>
                <a:lnTo>
                  <a:pt x="468974" y="473674"/>
                </a:lnTo>
                <a:lnTo>
                  <a:pt x="493078" y="473674"/>
                </a:lnTo>
                <a:lnTo>
                  <a:pt x="450309" y="581099"/>
                </a:lnTo>
                <a:lnTo>
                  <a:pt x="425132" y="581099"/>
                </a:lnTo>
                <a:close/>
                <a:moveTo>
                  <a:pt x="1187242" y="473607"/>
                </a:moveTo>
                <a:lnTo>
                  <a:pt x="1210204" y="473607"/>
                </a:lnTo>
                <a:lnTo>
                  <a:pt x="1210204" y="538733"/>
                </a:lnTo>
                <a:cubicBezTo>
                  <a:pt x="1210204" y="548468"/>
                  <a:pt x="1212285" y="555183"/>
                  <a:pt x="1216448" y="558808"/>
                </a:cubicBezTo>
                <a:cubicBezTo>
                  <a:pt x="1220611" y="562501"/>
                  <a:pt x="1226385" y="564314"/>
                  <a:pt x="1233837" y="564314"/>
                </a:cubicBezTo>
                <a:cubicBezTo>
                  <a:pt x="1237396" y="564314"/>
                  <a:pt x="1240887" y="563709"/>
                  <a:pt x="1244244" y="562501"/>
                </a:cubicBezTo>
                <a:cubicBezTo>
                  <a:pt x="1247601" y="561292"/>
                  <a:pt x="1250622" y="559412"/>
                  <a:pt x="1253375" y="556727"/>
                </a:cubicBezTo>
                <a:cubicBezTo>
                  <a:pt x="1256061" y="554041"/>
                  <a:pt x="1258209" y="550684"/>
                  <a:pt x="1259686" y="546521"/>
                </a:cubicBezTo>
                <a:cubicBezTo>
                  <a:pt x="1261231" y="542359"/>
                  <a:pt x="1261969" y="537457"/>
                  <a:pt x="1261969" y="531885"/>
                </a:cubicBezTo>
                <a:lnTo>
                  <a:pt x="1262103" y="531885"/>
                </a:lnTo>
                <a:lnTo>
                  <a:pt x="1262103" y="473674"/>
                </a:lnTo>
                <a:lnTo>
                  <a:pt x="1285065" y="473674"/>
                </a:lnTo>
                <a:lnTo>
                  <a:pt x="1285065" y="581099"/>
                </a:lnTo>
                <a:lnTo>
                  <a:pt x="1264856" y="581099"/>
                </a:lnTo>
                <a:lnTo>
                  <a:pt x="1263782" y="563709"/>
                </a:lnTo>
                <a:cubicBezTo>
                  <a:pt x="1260022" y="570490"/>
                  <a:pt x="1255054" y="575392"/>
                  <a:pt x="1248743" y="578547"/>
                </a:cubicBezTo>
                <a:cubicBezTo>
                  <a:pt x="1242431" y="581636"/>
                  <a:pt x="1234979" y="583247"/>
                  <a:pt x="1226385" y="583247"/>
                </a:cubicBezTo>
                <a:cubicBezTo>
                  <a:pt x="1219335" y="583247"/>
                  <a:pt x="1212890" y="581904"/>
                  <a:pt x="1206914" y="579353"/>
                </a:cubicBezTo>
                <a:cubicBezTo>
                  <a:pt x="1200939" y="576735"/>
                  <a:pt x="1196172" y="572572"/>
                  <a:pt x="1192613" y="566865"/>
                </a:cubicBezTo>
                <a:cubicBezTo>
                  <a:pt x="1189055" y="561091"/>
                  <a:pt x="1187242" y="553638"/>
                  <a:pt x="1187242" y="544507"/>
                </a:cubicBezTo>
                <a:close/>
                <a:moveTo>
                  <a:pt x="885379" y="473607"/>
                </a:moveTo>
                <a:lnTo>
                  <a:pt x="908341" y="473607"/>
                </a:lnTo>
                <a:lnTo>
                  <a:pt x="908341" y="538733"/>
                </a:lnTo>
                <a:cubicBezTo>
                  <a:pt x="908341" y="548468"/>
                  <a:pt x="910422" y="555115"/>
                  <a:pt x="914585" y="558808"/>
                </a:cubicBezTo>
                <a:cubicBezTo>
                  <a:pt x="918748" y="562501"/>
                  <a:pt x="924522" y="564314"/>
                  <a:pt x="931974" y="564314"/>
                </a:cubicBezTo>
                <a:cubicBezTo>
                  <a:pt x="935533" y="564314"/>
                  <a:pt x="939024" y="563709"/>
                  <a:pt x="942381" y="562501"/>
                </a:cubicBezTo>
                <a:cubicBezTo>
                  <a:pt x="945738" y="561292"/>
                  <a:pt x="948759" y="559412"/>
                  <a:pt x="951512" y="556727"/>
                </a:cubicBezTo>
                <a:cubicBezTo>
                  <a:pt x="954198" y="554041"/>
                  <a:pt x="956346" y="550684"/>
                  <a:pt x="957823" y="546521"/>
                </a:cubicBezTo>
                <a:cubicBezTo>
                  <a:pt x="959368" y="542359"/>
                  <a:pt x="960106" y="537457"/>
                  <a:pt x="960106" y="531885"/>
                </a:cubicBezTo>
                <a:lnTo>
                  <a:pt x="960241" y="531885"/>
                </a:lnTo>
                <a:lnTo>
                  <a:pt x="960241" y="473674"/>
                </a:lnTo>
                <a:lnTo>
                  <a:pt x="983202" y="473674"/>
                </a:lnTo>
                <a:lnTo>
                  <a:pt x="983202" y="581099"/>
                </a:lnTo>
                <a:lnTo>
                  <a:pt x="962993" y="581099"/>
                </a:lnTo>
                <a:lnTo>
                  <a:pt x="961919" y="563709"/>
                </a:lnTo>
                <a:cubicBezTo>
                  <a:pt x="958159" y="570490"/>
                  <a:pt x="953191" y="575392"/>
                  <a:pt x="946880" y="578547"/>
                </a:cubicBezTo>
                <a:cubicBezTo>
                  <a:pt x="940568" y="581636"/>
                  <a:pt x="933116" y="583247"/>
                  <a:pt x="924522" y="583247"/>
                </a:cubicBezTo>
                <a:cubicBezTo>
                  <a:pt x="917472" y="583247"/>
                  <a:pt x="911027" y="581904"/>
                  <a:pt x="905051" y="579353"/>
                </a:cubicBezTo>
                <a:cubicBezTo>
                  <a:pt x="899076" y="576735"/>
                  <a:pt x="894309" y="572572"/>
                  <a:pt x="890750" y="566865"/>
                </a:cubicBezTo>
                <a:cubicBezTo>
                  <a:pt x="887192" y="561091"/>
                  <a:pt x="885379" y="553638"/>
                  <a:pt x="885379" y="544507"/>
                </a:cubicBezTo>
                <a:close/>
                <a:moveTo>
                  <a:pt x="347569" y="471530"/>
                </a:moveTo>
                <a:lnTo>
                  <a:pt x="353963" y="472063"/>
                </a:lnTo>
                <a:cubicBezTo>
                  <a:pt x="356112" y="472399"/>
                  <a:pt x="357924" y="472936"/>
                  <a:pt x="359334" y="473674"/>
                </a:cubicBezTo>
                <a:lnTo>
                  <a:pt x="356112" y="493884"/>
                </a:lnTo>
                <a:cubicBezTo>
                  <a:pt x="354567" y="493279"/>
                  <a:pt x="352822" y="492809"/>
                  <a:pt x="350875" y="492474"/>
                </a:cubicBezTo>
                <a:cubicBezTo>
                  <a:pt x="348928" y="492138"/>
                  <a:pt x="346309" y="491937"/>
                  <a:pt x="343019" y="491937"/>
                </a:cubicBezTo>
                <a:cubicBezTo>
                  <a:pt x="338588" y="491937"/>
                  <a:pt x="334224" y="493145"/>
                  <a:pt x="329927" y="495495"/>
                </a:cubicBezTo>
                <a:cubicBezTo>
                  <a:pt x="325630" y="497845"/>
                  <a:pt x="322139" y="501403"/>
                  <a:pt x="319319" y="506103"/>
                </a:cubicBezTo>
                <a:cubicBezTo>
                  <a:pt x="316566" y="510870"/>
                  <a:pt x="315157" y="516846"/>
                  <a:pt x="315157" y="524164"/>
                </a:cubicBezTo>
                <a:lnTo>
                  <a:pt x="315157" y="581099"/>
                </a:lnTo>
                <a:lnTo>
                  <a:pt x="292194" y="581099"/>
                </a:lnTo>
                <a:lnTo>
                  <a:pt x="292194" y="473674"/>
                </a:lnTo>
                <a:lnTo>
                  <a:pt x="311732" y="473674"/>
                </a:lnTo>
                <a:lnTo>
                  <a:pt x="313880" y="493011"/>
                </a:lnTo>
                <a:cubicBezTo>
                  <a:pt x="316700" y="486028"/>
                  <a:pt x="320997" y="480657"/>
                  <a:pt x="326637" y="477032"/>
                </a:cubicBezTo>
                <a:close/>
                <a:moveTo>
                  <a:pt x="1094454" y="471526"/>
                </a:moveTo>
                <a:cubicBezTo>
                  <a:pt x="1103182" y="471526"/>
                  <a:pt x="1111105" y="473742"/>
                  <a:pt x="1118288" y="478173"/>
                </a:cubicBezTo>
                <a:lnTo>
                  <a:pt x="1118221" y="478173"/>
                </a:lnTo>
                <a:cubicBezTo>
                  <a:pt x="1125405" y="482604"/>
                  <a:pt x="1131045" y="488915"/>
                  <a:pt x="1135208" y="497174"/>
                </a:cubicBezTo>
                <a:cubicBezTo>
                  <a:pt x="1139371" y="505365"/>
                  <a:pt x="1141452" y="515369"/>
                  <a:pt x="1141452" y="527118"/>
                </a:cubicBezTo>
                <a:cubicBezTo>
                  <a:pt x="1141452" y="538868"/>
                  <a:pt x="1139371" y="548939"/>
                  <a:pt x="1135141" y="557331"/>
                </a:cubicBezTo>
                <a:cubicBezTo>
                  <a:pt x="1130911" y="565657"/>
                  <a:pt x="1125204" y="572102"/>
                  <a:pt x="1117953" y="576533"/>
                </a:cubicBezTo>
                <a:cubicBezTo>
                  <a:pt x="1110702" y="580965"/>
                  <a:pt x="1102980" y="583180"/>
                  <a:pt x="1093782" y="583180"/>
                </a:cubicBezTo>
                <a:cubicBezTo>
                  <a:pt x="1084584" y="583180"/>
                  <a:pt x="1076796" y="580830"/>
                  <a:pt x="1070350" y="575996"/>
                </a:cubicBezTo>
                <a:cubicBezTo>
                  <a:pt x="1065650" y="572438"/>
                  <a:pt x="1061958" y="568208"/>
                  <a:pt x="1059205" y="563240"/>
                </a:cubicBezTo>
                <a:lnTo>
                  <a:pt x="1059205" y="626150"/>
                </a:lnTo>
                <a:lnTo>
                  <a:pt x="1036243" y="626150"/>
                </a:lnTo>
                <a:lnTo>
                  <a:pt x="1036243" y="473607"/>
                </a:lnTo>
                <a:lnTo>
                  <a:pt x="1056654" y="473607"/>
                </a:lnTo>
                <a:lnTo>
                  <a:pt x="1057795" y="494085"/>
                </a:lnTo>
                <a:cubicBezTo>
                  <a:pt x="1059339" y="490930"/>
                  <a:pt x="1061085" y="487908"/>
                  <a:pt x="1063301" y="485223"/>
                </a:cubicBezTo>
                <a:cubicBezTo>
                  <a:pt x="1066859" y="480926"/>
                  <a:pt x="1071357" y="477569"/>
                  <a:pt x="1076729" y="475152"/>
                </a:cubicBezTo>
                <a:cubicBezTo>
                  <a:pt x="1082100" y="472735"/>
                  <a:pt x="1088008" y="471526"/>
                  <a:pt x="1094454" y="471526"/>
                </a:cubicBezTo>
                <a:close/>
                <a:moveTo>
                  <a:pt x="787421" y="471526"/>
                </a:moveTo>
                <a:cubicBezTo>
                  <a:pt x="796015" y="471526"/>
                  <a:pt x="803602" y="472869"/>
                  <a:pt x="810182" y="475689"/>
                </a:cubicBezTo>
                <a:cubicBezTo>
                  <a:pt x="816762" y="478441"/>
                  <a:pt x="821931" y="482671"/>
                  <a:pt x="825758" y="488244"/>
                </a:cubicBezTo>
                <a:cubicBezTo>
                  <a:pt x="829585" y="493817"/>
                  <a:pt x="831465" y="501001"/>
                  <a:pt x="831465" y="509729"/>
                </a:cubicBezTo>
                <a:lnTo>
                  <a:pt x="831465" y="557667"/>
                </a:lnTo>
                <a:lnTo>
                  <a:pt x="831465" y="557734"/>
                </a:lnTo>
                <a:cubicBezTo>
                  <a:pt x="831465" y="562971"/>
                  <a:pt x="834084" y="565657"/>
                  <a:pt x="839388" y="565657"/>
                </a:cubicBezTo>
                <a:cubicBezTo>
                  <a:pt x="841939" y="565657"/>
                  <a:pt x="844491" y="565321"/>
                  <a:pt x="846908" y="564582"/>
                </a:cubicBezTo>
                <a:lnTo>
                  <a:pt x="845632" y="580495"/>
                </a:lnTo>
                <a:cubicBezTo>
                  <a:pt x="842275" y="582039"/>
                  <a:pt x="838179" y="582845"/>
                  <a:pt x="833144" y="582845"/>
                </a:cubicBezTo>
                <a:cubicBezTo>
                  <a:pt x="828578" y="582845"/>
                  <a:pt x="824416" y="581972"/>
                  <a:pt x="820790" y="580360"/>
                </a:cubicBezTo>
                <a:cubicBezTo>
                  <a:pt x="817165" y="578749"/>
                  <a:pt x="814278" y="576198"/>
                  <a:pt x="812196" y="572841"/>
                </a:cubicBezTo>
                <a:cubicBezTo>
                  <a:pt x="811256" y="571296"/>
                  <a:pt x="810518" y="569484"/>
                  <a:pt x="809981" y="567537"/>
                </a:cubicBezTo>
                <a:cubicBezTo>
                  <a:pt x="808839" y="569282"/>
                  <a:pt x="807496" y="570961"/>
                  <a:pt x="805885" y="572438"/>
                </a:cubicBezTo>
                <a:cubicBezTo>
                  <a:pt x="801857" y="576131"/>
                  <a:pt x="797224" y="578816"/>
                  <a:pt x="791920" y="580629"/>
                </a:cubicBezTo>
                <a:cubicBezTo>
                  <a:pt x="786616" y="582442"/>
                  <a:pt x="781244" y="583315"/>
                  <a:pt x="775806" y="583315"/>
                </a:cubicBezTo>
                <a:cubicBezTo>
                  <a:pt x="769092" y="583315"/>
                  <a:pt x="763049" y="582240"/>
                  <a:pt x="757678" y="580092"/>
                </a:cubicBezTo>
                <a:cubicBezTo>
                  <a:pt x="752307" y="577943"/>
                  <a:pt x="748077" y="574653"/>
                  <a:pt x="744989" y="570289"/>
                </a:cubicBezTo>
                <a:cubicBezTo>
                  <a:pt x="741900" y="565925"/>
                  <a:pt x="740356" y="560487"/>
                  <a:pt x="740356" y="554041"/>
                </a:cubicBezTo>
                <a:cubicBezTo>
                  <a:pt x="740356" y="546052"/>
                  <a:pt x="742975" y="539472"/>
                  <a:pt x="748211" y="534302"/>
                </a:cubicBezTo>
                <a:cubicBezTo>
                  <a:pt x="753448" y="529132"/>
                  <a:pt x="760834" y="525641"/>
                  <a:pt x="770435" y="523761"/>
                </a:cubicBezTo>
                <a:lnTo>
                  <a:pt x="808705" y="516241"/>
                </a:lnTo>
                <a:lnTo>
                  <a:pt x="808705" y="512146"/>
                </a:lnTo>
                <a:cubicBezTo>
                  <a:pt x="808705" y="504962"/>
                  <a:pt x="806758" y="499456"/>
                  <a:pt x="802797" y="495495"/>
                </a:cubicBezTo>
                <a:cubicBezTo>
                  <a:pt x="798835" y="491534"/>
                  <a:pt x="793397" y="489587"/>
                  <a:pt x="786549" y="489587"/>
                </a:cubicBezTo>
                <a:cubicBezTo>
                  <a:pt x="780103" y="489587"/>
                  <a:pt x="774598" y="491064"/>
                  <a:pt x="770032" y="494085"/>
                </a:cubicBezTo>
                <a:cubicBezTo>
                  <a:pt x="765467" y="497106"/>
                  <a:pt x="762110" y="502008"/>
                  <a:pt x="759961" y="508722"/>
                </a:cubicBezTo>
                <a:lnTo>
                  <a:pt x="740625" y="500531"/>
                </a:lnTo>
                <a:cubicBezTo>
                  <a:pt x="743310" y="491735"/>
                  <a:pt x="748681" y="484753"/>
                  <a:pt x="756604" y="479449"/>
                </a:cubicBezTo>
                <a:cubicBezTo>
                  <a:pt x="764527" y="474212"/>
                  <a:pt x="774799" y="471526"/>
                  <a:pt x="787421" y="471526"/>
                </a:cubicBezTo>
                <a:close/>
                <a:moveTo>
                  <a:pt x="347518" y="471526"/>
                </a:moveTo>
                <a:lnTo>
                  <a:pt x="347585" y="471526"/>
                </a:lnTo>
                <a:lnTo>
                  <a:pt x="347569" y="471530"/>
                </a:lnTo>
                <a:close/>
                <a:moveTo>
                  <a:pt x="193363" y="471526"/>
                </a:moveTo>
                <a:cubicBezTo>
                  <a:pt x="201957" y="471526"/>
                  <a:pt x="209544" y="472869"/>
                  <a:pt x="216124" y="475689"/>
                </a:cubicBezTo>
                <a:cubicBezTo>
                  <a:pt x="222704" y="478441"/>
                  <a:pt x="227873" y="482671"/>
                  <a:pt x="231700" y="488244"/>
                </a:cubicBezTo>
                <a:cubicBezTo>
                  <a:pt x="235527" y="493817"/>
                  <a:pt x="237407" y="501001"/>
                  <a:pt x="237407" y="509729"/>
                </a:cubicBezTo>
                <a:lnTo>
                  <a:pt x="237407" y="557667"/>
                </a:lnTo>
                <a:lnTo>
                  <a:pt x="237407" y="557734"/>
                </a:lnTo>
                <a:cubicBezTo>
                  <a:pt x="237407" y="562971"/>
                  <a:pt x="240026" y="565657"/>
                  <a:pt x="245330" y="565657"/>
                </a:cubicBezTo>
                <a:cubicBezTo>
                  <a:pt x="247881" y="565657"/>
                  <a:pt x="250433" y="565321"/>
                  <a:pt x="252850" y="564582"/>
                </a:cubicBezTo>
                <a:lnTo>
                  <a:pt x="251574" y="580495"/>
                </a:lnTo>
                <a:cubicBezTo>
                  <a:pt x="248284" y="582039"/>
                  <a:pt x="244121" y="582845"/>
                  <a:pt x="239086" y="582845"/>
                </a:cubicBezTo>
                <a:cubicBezTo>
                  <a:pt x="234520" y="582845"/>
                  <a:pt x="230358" y="581972"/>
                  <a:pt x="226732" y="580360"/>
                </a:cubicBezTo>
                <a:cubicBezTo>
                  <a:pt x="223107" y="578749"/>
                  <a:pt x="220219" y="576198"/>
                  <a:pt x="218138" y="572841"/>
                </a:cubicBezTo>
                <a:cubicBezTo>
                  <a:pt x="217198" y="571296"/>
                  <a:pt x="216461" y="569484"/>
                  <a:pt x="215923" y="567537"/>
                </a:cubicBezTo>
                <a:cubicBezTo>
                  <a:pt x="214781" y="569282"/>
                  <a:pt x="213438" y="570961"/>
                  <a:pt x="211827" y="572438"/>
                </a:cubicBezTo>
                <a:cubicBezTo>
                  <a:pt x="207799" y="576131"/>
                  <a:pt x="203166" y="578816"/>
                  <a:pt x="197862" y="580629"/>
                </a:cubicBezTo>
                <a:cubicBezTo>
                  <a:pt x="192559" y="582442"/>
                  <a:pt x="187187" y="583315"/>
                  <a:pt x="181748" y="583315"/>
                </a:cubicBezTo>
                <a:cubicBezTo>
                  <a:pt x="175034" y="583315"/>
                  <a:pt x="168991" y="582240"/>
                  <a:pt x="163620" y="580092"/>
                </a:cubicBezTo>
                <a:cubicBezTo>
                  <a:pt x="158249" y="577943"/>
                  <a:pt x="154019" y="574653"/>
                  <a:pt x="150931" y="570289"/>
                </a:cubicBezTo>
                <a:cubicBezTo>
                  <a:pt x="147842" y="565925"/>
                  <a:pt x="146298" y="560487"/>
                  <a:pt x="146298" y="554041"/>
                </a:cubicBezTo>
                <a:cubicBezTo>
                  <a:pt x="146298" y="546052"/>
                  <a:pt x="148916" y="539472"/>
                  <a:pt x="154153" y="534302"/>
                </a:cubicBezTo>
                <a:cubicBezTo>
                  <a:pt x="159391" y="529132"/>
                  <a:pt x="166776" y="525641"/>
                  <a:pt x="176377" y="523761"/>
                </a:cubicBezTo>
                <a:lnTo>
                  <a:pt x="214647" y="516241"/>
                </a:lnTo>
                <a:lnTo>
                  <a:pt x="214647" y="512146"/>
                </a:lnTo>
                <a:cubicBezTo>
                  <a:pt x="214647" y="504962"/>
                  <a:pt x="212700" y="499456"/>
                  <a:pt x="208738" y="495495"/>
                </a:cubicBezTo>
                <a:cubicBezTo>
                  <a:pt x="204777" y="491534"/>
                  <a:pt x="199339" y="489587"/>
                  <a:pt x="192491" y="489587"/>
                </a:cubicBezTo>
                <a:cubicBezTo>
                  <a:pt x="186045" y="489587"/>
                  <a:pt x="180540" y="491064"/>
                  <a:pt x="175974" y="494085"/>
                </a:cubicBezTo>
                <a:cubicBezTo>
                  <a:pt x="171408" y="497106"/>
                  <a:pt x="168051" y="502008"/>
                  <a:pt x="165904" y="508722"/>
                </a:cubicBezTo>
                <a:lnTo>
                  <a:pt x="146567" y="500531"/>
                </a:lnTo>
                <a:cubicBezTo>
                  <a:pt x="149252" y="491735"/>
                  <a:pt x="154623" y="484753"/>
                  <a:pt x="162546" y="479449"/>
                </a:cubicBezTo>
                <a:cubicBezTo>
                  <a:pt x="170470" y="474212"/>
                  <a:pt x="180741" y="471526"/>
                  <a:pt x="193363" y="471526"/>
                </a:cubicBezTo>
                <a:close/>
                <a:moveTo>
                  <a:pt x="1395847" y="471459"/>
                </a:moveTo>
                <a:cubicBezTo>
                  <a:pt x="1403434" y="471459"/>
                  <a:pt x="1410282" y="472936"/>
                  <a:pt x="1416392" y="475890"/>
                </a:cubicBezTo>
                <a:cubicBezTo>
                  <a:pt x="1422502" y="478844"/>
                  <a:pt x="1427336" y="483209"/>
                  <a:pt x="1430894" y="489117"/>
                </a:cubicBezTo>
                <a:cubicBezTo>
                  <a:pt x="1434453" y="495025"/>
                  <a:pt x="1436265" y="502478"/>
                  <a:pt x="1436265" y="511475"/>
                </a:cubicBezTo>
                <a:lnTo>
                  <a:pt x="1436265" y="581099"/>
                </a:lnTo>
                <a:lnTo>
                  <a:pt x="1413303" y="581099"/>
                </a:lnTo>
                <a:lnTo>
                  <a:pt x="1413303" y="518591"/>
                </a:lnTo>
                <a:cubicBezTo>
                  <a:pt x="1413303" y="507983"/>
                  <a:pt x="1411088" y="500665"/>
                  <a:pt x="1406724" y="496569"/>
                </a:cubicBezTo>
                <a:cubicBezTo>
                  <a:pt x="1402359" y="492474"/>
                  <a:pt x="1396854" y="490460"/>
                  <a:pt x="1390274" y="490460"/>
                </a:cubicBezTo>
                <a:cubicBezTo>
                  <a:pt x="1385507" y="490460"/>
                  <a:pt x="1380942" y="491601"/>
                  <a:pt x="1376510" y="493817"/>
                </a:cubicBezTo>
                <a:cubicBezTo>
                  <a:pt x="1372079" y="496032"/>
                  <a:pt x="1368386" y="499591"/>
                  <a:pt x="1365432" y="504425"/>
                </a:cubicBezTo>
                <a:cubicBezTo>
                  <a:pt x="1362478" y="509259"/>
                  <a:pt x="1361001" y="515772"/>
                  <a:pt x="1361001" y="523963"/>
                </a:cubicBezTo>
                <a:lnTo>
                  <a:pt x="1361001" y="581099"/>
                </a:lnTo>
                <a:lnTo>
                  <a:pt x="1338039" y="581099"/>
                </a:lnTo>
                <a:lnTo>
                  <a:pt x="1338039" y="473675"/>
                </a:lnTo>
                <a:lnTo>
                  <a:pt x="1358450" y="473675"/>
                </a:lnTo>
                <a:lnTo>
                  <a:pt x="1359457" y="492474"/>
                </a:lnTo>
                <a:cubicBezTo>
                  <a:pt x="1361135" y="488983"/>
                  <a:pt x="1363217" y="485827"/>
                  <a:pt x="1365634" y="483209"/>
                </a:cubicBezTo>
                <a:cubicBezTo>
                  <a:pt x="1369461" y="479113"/>
                  <a:pt x="1373959" y="476159"/>
                  <a:pt x="1379196" y="474279"/>
                </a:cubicBezTo>
                <a:cubicBezTo>
                  <a:pt x="1384433" y="472399"/>
                  <a:pt x="1389939" y="471459"/>
                  <a:pt x="1395847" y="471459"/>
                </a:cubicBezTo>
                <a:close/>
                <a:moveTo>
                  <a:pt x="78285" y="439299"/>
                </a:moveTo>
                <a:lnTo>
                  <a:pt x="101516" y="439299"/>
                </a:lnTo>
                <a:lnTo>
                  <a:pt x="101516" y="530811"/>
                </a:lnTo>
                <a:cubicBezTo>
                  <a:pt x="101516" y="547261"/>
                  <a:pt x="96950" y="560084"/>
                  <a:pt x="87886" y="569350"/>
                </a:cubicBezTo>
                <a:cubicBezTo>
                  <a:pt x="78755" y="578548"/>
                  <a:pt x="66133" y="583181"/>
                  <a:pt x="49952" y="583181"/>
                </a:cubicBezTo>
                <a:cubicBezTo>
                  <a:pt x="38404" y="583181"/>
                  <a:pt x="28937" y="581032"/>
                  <a:pt x="21619" y="576735"/>
                </a:cubicBezTo>
                <a:cubicBezTo>
                  <a:pt x="14300" y="572438"/>
                  <a:pt x="9265" y="566396"/>
                  <a:pt x="6378" y="558607"/>
                </a:cubicBezTo>
                <a:cubicBezTo>
                  <a:pt x="3558" y="550819"/>
                  <a:pt x="3021" y="541755"/>
                  <a:pt x="4901" y="531416"/>
                </a:cubicBezTo>
                <a:lnTo>
                  <a:pt x="27057" y="527320"/>
                </a:lnTo>
                <a:cubicBezTo>
                  <a:pt x="25378" y="539674"/>
                  <a:pt x="26318" y="548738"/>
                  <a:pt x="29877" y="554512"/>
                </a:cubicBezTo>
                <a:cubicBezTo>
                  <a:pt x="33502" y="560353"/>
                  <a:pt x="40216" y="563240"/>
                  <a:pt x="50086" y="563240"/>
                </a:cubicBezTo>
                <a:cubicBezTo>
                  <a:pt x="60829" y="563240"/>
                  <a:pt x="68214" y="560152"/>
                  <a:pt x="72310" y="553908"/>
                </a:cubicBezTo>
                <a:cubicBezTo>
                  <a:pt x="76405" y="547663"/>
                  <a:pt x="78419" y="538532"/>
                  <a:pt x="78419" y="526514"/>
                </a:cubicBezTo>
                <a:lnTo>
                  <a:pt x="78285" y="526514"/>
                </a:lnTo>
                <a:close/>
                <a:moveTo>
                  <a:pt x="215721" y="430705"/>
                </a:moveTo>
                <a:cubicBezTo>
                  <a:pt x="220018" y="430705"/>
                  <a:pt x="223442" y="431914"/>
                  <a:pt x="225927" y="434331"/>
                </a:cubicBezTo>
                <a:cubicBezTo>
                  <a:pt x="228411" y="436748"/>
                  <a:pt x="229686" y="440172"/>
                  <a:pt x="229686" y="444200"/>
                </a:cubicBezTo>
                <a:cubicBezTo>
                  <a:pt x="229686" y="448229"/>
                  <a:pt x="228411" y="451518"/>
                  <a:pt x="225927" y="454003"/>
                </a:cubicBezTo>
                <a:cubicBezTo>
                  <a:pt x="223442" y="456487"/>
                  <a:pt x="220018" y="457763"/>
                  <a:pt x="215721" y="457763"/>
                </a:cubicBezTo>
                <a:cubicBezTo>
                  <a:pt x="211424" y="457763"/>
                  <a:pt x="208000" y="456487"/>
                  <a:pt x="205517" y="454003"/>
                </a:cubicBezTo>
                <a:cubicBezTo>
                  <a:pt x="203032" y="451451"/>
                  <a:pt x="201756" y="448363"/>
                  <a:pt x="201756" y="444200"/>
                </a:cubicBezTo>
                <a:cubicBezTo>
                  <a:pt x="201756" y="440038"/>
                  <a:pt x="203032" y="436748"/>
                  <a:pt x="205517" y="434331"/>
                </a:cubicBezTo>
                <a:cubicBezTo>
                  <a:pt x="208000" y="431914"/>
                  <a:pt x="211424" y="430705"/>
                  <a:pt x="215721" y="430705"/>
                </a:cubicBezTo>
                <a:close/>
                <a:moveTo>
                  <a:pt x="172281" y="430705"/>
                </a:moveTo>
                <a:cubicBezTo>
                  <a:pt x="176578" y="430705"/>
                  <a:pt x="180002" y="431914"/>
                  <a:pt x="182487" y="434331"/>
                </a:cubicBezTo>
                <a:cubicBezTo>
                  <a:pt x="184971" y="436748"/>
                  <a:pt x="186246" y="440172"/>
                  <a:pt x="186246" y="444200"/>
                </a:cubicBezTo>
                <a:cubicBezTo>
                  <a:pt x="186246" y="448229"/>
                  <a:pt x="184971" y="451518"/>
                  <a:pt x="182487" y="454003"/>
                </a:cubicBezTo>
                <a:cubicBezTo>
                  <a:pt x="180002" y="456487"/>
                  <a:pt x="176377" y="457763"/>
                  <a:pt x="172281" y="457763"/>
                </a:cubicBezTo>
                <a:cubicBezTo>
                  <a:pt x="168186" y="457763"/>
                  <a:pt x="164761" y="456487"/>
                  <a:pt x="162210" y="454003"/>
                </a:cubicBezTo>
                <a:cubicBezTo>
                  <a:pt x="159592" y="451451"/>
                  <a:pt x="158316" y="448363"/>
                  <a:pt x="158316" y="444200"/>
                </a:cubicBezTo>
                <a:cubicBezTo>
                  <a:pt x="158316" y="440038"/>
                  <a:pt x="159659" y="436748"/>
                  <a:pt x="162210" y="434331"/>
                </a:cubicBezTo>
                <a:cubicBezTo>
                  <a:pt x="164761" y="431914"/>
                  <a:pt x="167984" y="430705"/>
                  <a:pt x="172281" y="430705"/>
                </a:cubicBezTo>
                <a:close/>
                <a:moveTo>
                  <a:pt x="1642251" y="427012"/>
                </a:moveTo>
                <a:cubicBezTo>
                  <a:pt x="1647085" y="427012"/>
                  <a:pt x="1650912" y="428221"/>
                  <a:pt x="1653531" y="430638"/>
                </a:cubicBezTo>
                <a:cubicBezTo>
                  <a:pt x="1656149" y="433122"/>
                  <a:pt x="1657492" y="436613"/>
                  <a:pt x="1657492" y="441179"/>
                </a:cubicBezTo>
                <a:cubicBezTo>
                  <a:pt x="1657492" y="445744"/>
                  <a:pt x="1656216" y="449303"/>
                  <a:pt x="1653531" y="451787"/>
                </a:cubicBezTo>
                <a:cubicBezTo>
                  <a:pt x="1650912" y="454271"/>
                  <a:pt x="1647287" y="455547"/>
                  <a:pt x="1642251" y="455547"/>
                </a:cubicBezTo>
                <a:cubicBezTo>
                  <a:pt x="1637216" y="455547"/>
                  <a:pt x="1633389" y="454271"/>
                  <a:pt x="1630770" y="451787"/>
                </a:cubicBezTo>
                <a:cubicBezTo>
                  <a:pt x="1628152" y="449303"/>
                  <a:pt x="1626809" y="445744"/>
                  <a:pt x="1626809" y="441179"/>
                </a:cubicBezTo>
                <a:cubicBezTo>
                  <a:pt x="1626809" y="436613"/>
                  <a:pt x="1628085" y="433055"/>
                  <a:pt x="1630770" y="430638"/>
                </a:cubicBezTo>
                <a:cubicBezTo>
                  <a:pt x="1633389" y="428221"/>
                  <a:pt x="1637216" y="427012"/>
                  <a:pt x="1642251" y="427012"/>
                </a:cubicBezTo>
                <a:close/>
                <a:moveTo>
                  <a:pt x="541419" y="427012"/>
                </a:moveTo>
                <a:cubicBezTo>
                  <a:pt x="546321" y="427012"/>
                  <a:pt x="550080" y="428221"/>
                  <a:pt x="552699" y="430638"/>
                </a:cubicBezTo>
                <a:cubicBezTo>
                  <a:pt x="555317" y="433122"/>
                  <a:pt x="556660" y="436613"/>
                  <a:pt x="556660" y="441179"/>
                </a:cubicBezTo>
                <a:cubicBezTo>
                  <a:pt x="556660" y="445744"/>
                  <a:pt x="555317" y="449303"/>
                  <a:pt x="552699" y="451787"/>
                </a:cubicBezTo>
                <a:cubicBezTo>
                  <a:pt x="550080" y="454271"/>
                  <a:pt x="546455" y="455547"/>
                  <a:pt x="541419" y="455547"/>
                </a:cubicBezTo>
                <a:cubicBezTo>
                  <a:pt x="536384" y="455547"/>
                  <a:pt x="532557" y="454271"/>
                  <a:pt x="529938" y="451787"/>
                </a:cubicBezTo>
                <a:cubicBezTo>
                  <a:pt x="527320" y="449303"/>
                  <a:pt x="525977" y="445744"/>
                  <a:pt x="525977" y="441179"/>
                </a:cubicBezTo>
                <a:cubicBezTo>
                  <a:pt x="525977" y="436613"/>
                  <a:pt x="527253" y="433055"/>
                  <a:pt x="529938" y="430638"/>
                </a:cubicBezTo>
                <a:cubicBezTo>
                  <a:pt x="532557" y="428221"/>
                  <a:pt x="536384" y="427012"/>
                  <a:pt x="541419" y="427012"/>
                </a:cubicBezTo>
                <a:close/>
                <a:moveTo>
                  <a:pt x="1488232" y="425333"/>
                </a:moveTo>
                <a:lnTo>
                  <a:pt x="1511194" y="425333"/>
                </a:lnTo>
                <a:lnTo>
                  <a:pt x="1511194" y="526245"/>
                </a:lnTo>
                <a:lnTo>
                  <a:pt x="1562355" y="473674"/>
                </a:lnTo>
                <a:lnTo>
                  <a:pt x="1589614" y="473674"/>
                </a:lnTo>
                <a:lnTo>
                  <a:pt x="1548524" y="515704"/>
                </a:lnTo>
                <a:lnTo>
                  <a:pt x="1592232" y="581099"/>
                </a:lnTo>
                <a:lnTo>
                  <a:pt x="1565578" y="581099"/>
                </a:lnTo>
                <a:lnTo>
                  <a:pt x="1532410" y="530609"/>
                </a:lnTo>
                <a:lnTo>
                  <a:pt x="1511194" y="552631"/>
                </a:lnTo>
                <a:lnTo>
                  <a:pt x="1511194" y="581099"/>
                </a:lnTo>
                <a:lnTo>
                  <a:pt x="1488232" y="581099"/>
                </a:lnTo>
                <a:close/>
                <a:moveTo>
                  <a:pt x="605874" y="425333"/>
                </a:moveTo>
                <a:lnTo>
                  <a:pt x="628836" y="425333"/>
                </a:lnTo>
                <a:lnTo>
                  <a:pt x="628836" y="526245"/>
                </a:lnTo>
                <a:lnTo>
                  <a:pt x="679997" y="473674"/>
                </a:lnTo>
                <a:lnTo>
                  <a:pt x="707256" y="473674"/>
                </a:lnTo>
                <a:lnTo>
                  <a:pt x="666099" y="515704"/>
                </a:lnTo>
                <a:lnTo>
                  <a:pt x="709807" y="581099"/>
                </a:lnTo>
                <a:lnTo>
                  <a:pt x="683220" y="581099"/>
                </a:lnTo>
                <a:lnTo>
                  <a:pt x="650052" y="530609"/>
                </a:lnTo>
                <a:lnTo>
                  <a:pt x="628836" y="552631"/>
                </a:lnTo>
                <a:lnTo>
                  <a:pt x="628836" y="581099"/>
                </a:lnTo>
                <a:lnTo>
                  <a:pt x="605874" y="581099"/>
                </a:lnTo>
                <a:close/>
                <a:moveTo>
                  <a:pt x="451317" y="85402"/>
                </a:moveTo>
                <a:cubicBezTo>
                  <a:pt x="440238" y="85402"/>
                  <a:pt x="431242" y="88222"/>
                  <a:pt x="424259" y="93929"/>
                </a:cubicBezTo>
                <a:cubicBezTo>
                  <a:pt x="417209" y="99636"/>
                  <a:pt x="412039" y="108364"/>
                  <a:pt x="408615" y="120047"/>
                </a:cubicBezTo>
                <a:cubicBezTo>
                  <a:pt x="405258" y="131729"/>
                  <a:pt x="403513" y="147373"/>
                  <a:pt x="403513" y="165904"/>
                </a:cubicBezTo>
                <a:cubicBezTo>
                  <a:pt x="403513" y="184434"/>
                  <a:pt x="405191" y="199608"/>
                  <a:pt x="408615" y="211492"/>
                </a:cubicBezTo>
                <a:cubicBezTo>
                  <a:pt x="412039" y="223376"/>
                  <a:pt x="417276" y="232104"/>
                  <a:pt x="424259" y="237811"/>
                </a:cubicBezTo>
                <a:cubicBezTo>
                  <a:pt x="431242" y="243518"/>
                  <a:pt x="440306" y="246338"/>
                  <a:pt x="451317" y="246338"/>
                </a:cubicBezTo>
                <a:cubicBezTo>
                  <a:pt x="462328" y="246338"/>
                  <a:pt x="471391" y="243518"/>
                  <a:pt x="478374" y="237811"/>
                </a:cubicBezTo>
                <a:cubicBezTo>
                  <a:pt x="485357" y="232171"/>
                  <a:pt x="490526" y="223376"/>
                  <a:pt x="493749" y="211492"/>
                </a:cubicBezTo>
                <a:cubicBezTo>
                  <a:pt x="497039" y="199675"/>
                  <a:pt x="498650" y="184770"/>
                  <a:pt x="498650" y="165904"/>
                </a:cubicBezTo>
                <a:cubicBezTo>
                  <a:pt x="498650" y="147037"/>
                  <a:pt x="496972" y="131729"/>
                  <a:pt x="493749" y="120047"/>
                </a:cubicBezTo>
                <a:cubicBezTo>
                  <a:pt x="490459" y="108297"/>
                  <a:pt x="485357" y="99636"/>
                  <a:pt x="478374" y="93929"/>
                </a:cubicBezTo>
                <a:cubicBezTo>
                  <a:pt x="471391" y="88222"/>
                  <a:pt x="462395" y="85402"/>
                  <a:pt x="451317" y="85402"/>
                </a:cubicBezTo>
                <a:close/>
                <a:moveTo>
                  <a:pt x="1515894" y="82918"/>
                </a:moveTo>
                <a:lnTo>
                  <a:pt x="1489038" y="194640"/>
                </a:lnTo>
                <a:lnTo>
                  <a:pt x="1542213" y="194640"/>
                </a:lnTo>
                <a:close/>
                <a:moveTo>
                  <a:pt x="1448082" y="4901"/>
                </a:moveTo>
                <a:lnTo>
                  <a:pt x="1584713" y="4901"/>
                </a:lnTo>
                <a:lnTo>
                  <a:pt x="1689586" y="326906"/>
                </a:lnTo>
                <a:lnTo>
                  <a:pt x="1573433" y="326906"/>
                </a:lnTo>
                <a:lnTo>
                  <a:pt x="1558797" y="265405"/>
                </a:lnTo>
                <a:lnTo>
                  <a:pt x="1471984" y="265405"/>
                </a:lnTo>
                <a:lnTo>
                  <a:pt x="1456878" y="326906"/>
                </a:lnTo>
                <a:lnTo>
                  <a:pt x="1343679" y="326906"/>
                </a:lnTo>
                <a:close/>
                <a:moveTo>
                  <a:pt x="1205638" y="4901"/>
                </a:moveTo>
                <a:lnTo>
                  <a:pt x="1319307" y="4901"/>
                </a:lnTo>
                <a:lnTo>
                  <a:pt x="1319307" y="194237"/>
                </a:lnTo>
                <a:cubicBezTo>
                  <a:pt x="1319307" y="237811"/>
                  <a:pt x="1306349" y="271650"/>
                  <a:pt x="1280298" y="295686"/>
                </a:cubicBezTo>
                <a:cubicBezTo>
                  <a:pt x="1254248" y="319789"/>
                  <a:pt x="1216717" y="331807"/>
                  <a:pt x="1167570" y="331807"/>
                </a:cubicBezTo>
                <a:cubicBezTo>
                  <a:pt x="1131448" y="331807"/>
                  <a:pt x="1102578" y="325496"/>
                  <a:pt x="1080959" y="312807"/>
                </a:cubicBezTo>
                <a:cubicBezTo>
                  <a:pt x="1059340" y="300117"/>
                  <a:pt x="1044569" y="282661"/>
                  <a:pt x="1036579" y="260571"/>
                </a:cubicBezTo>
                <a:cubicBezTo>
                  <a:pt x="1028589" y="238482"/>
                  <a:pt x="1026709" y="213439"/>
                  <a:pt x="1030939" y="185441"/>
                </a:cubicBezTo>
                <a:lnTo>
                  <a:pt x="1143668" y="166441"/>
                </a:lnTo>
                <a:cubicBezTo>
                  <a:pt x="1139438" y="196989"/>
                  <a:pt x="1139975" y="217937"/>
                  <a:pt x="1145346" y="229351"/>
                </a:cubicBezTo>
                <a:cubicBezTo>
                  <a:pt x="1150718" y="240698"/>
                  <a:pt x="1160050" y="246405"/>
                  <a:pt x="1173411" y="246405"/>
                </a:cubicBezTo>
                <a:cubicBezTo>
                  <a:pt x="1184422" y="246405"/>
                  <a:pt x="1192546" y="241705"/>
                  <a:pt x="1197783" y="232238"/>
                </a:cubicBezTo>
                <a:cubicBezTo>
                  <a:pt x="1202953" y="222838"/>
                  <a:pt x="1205571" y="207396"/>
                  <a:pt x="1205571" y="185911"/>
                </a:cubicBezTo>
                <a:lnTo>
                  <a:pt x="1205638" y="185911"/>
                </a:lnTo>
                <a:close/>
                <a:moveTo>
                  <a:pt x="665494" y="4901"/>
                </a:moveTo>
                <a:lnTo>
                  <a:pt x="779163" y="4901"/>
                </a:lnTo>
                <a:lnTo>
                  <a:pt x="779163" y="123471"/>
                </a:lnTo>
                <a:lnTo>
                  <a:pt x="867452" y="123471"/>
                </a:lnTo>
                <a:lnTo>
                  <a:pt x="867452" y="4901"/>
                </a:lnTo>
                <a:lnTo>
                  <a:pt x="981188" y="4901"/>
                </a:lnTo>
                <a:lnTo>
                  <a:pt x="981188" y="326906"/>
                </a:lnTo>
                <a:lnTo>
                  <a:pt x="867452" y="326906"/>
                </a:lnTo>
                <a:lnTo>
                  <a:pt x="867452" y="206859"/>
                </a:lnTo>
                <a:lnTo>
                  <a:pt x="779163" y="206859"/>
                </a:lnTo>
                <a:lnTo>
                  <a:pt x="779163" y="326906"/>
                </a:lnTo>
                <a:lnTo>
                  <a:pt x="665494" y="326906"/>
                </a:lnTo>
                <a:close/>
                <a:moveTo>
                  <a:pt x="0" y="4901"/>
                </a:moveTo>
                <a:lnTo>
                  <a:pt x="113669" y="4901"/>
                </a:lnTo>
                <a:lnTo>
                  <a:pt x="113669" y="243451"/>
                </a:lnTo>
                <a:lnTo>
                  <a:pt x="259564" y="243451"/>
                </a:lnTo>
                <a:lnTo>
                  <a:pt x="259564" y="326906"/>
                </a:lnTo>
                <a:lnTo>
                  <a:pt x="0" y="326906"/>
                </a:lnTo>
                <a:close/>
                <a:moveTo>
                  <a:pt x="451317" y="0"/>
                </a:moveTo>
                <a:cubicBezTo>
                  <a:pt x="485491" y="0"/>
                  <a:pt x="514764" y="6513"/>
                  <a:pt x="539136" y="19538"/>
                </a:cubicBezTo>
                <a:cubicBezTo>
                  <a:pt x="563575" y="32563"/>
                  <a:pt x="582240" y="51429"/>
                  <a:pt x="595265" y="76137"/>
                </a:cubicBezTo>
                <a:cubicBezTo>
                  <a:pt x="608291" y="100845"/>
                  <a:pt x="614803" y="130789"/>
                  <a:pt x="614803" y="165904"/>
                </a:cubicBezTo>
                <a:cubicBezTo>
                  <a:pt x="614803" y="201018"/>
                  <a:pt x="608291" y="230963"/>
                  <a:pt x="595265" y="255670"/>
                </a:cubicBezTo>
                <a:cubicBezTo>
                  <a:pt x="582240" y="280378"/>
                  <a:pt x="563508" y="299244"/>
                  <a:pt x="539136" y="312270"/>
                </a:cubicBezTo>
                <a:cubicBezTo>
                  <a:pt x="514764" y="325295"/>
                  <a:pt x="485088" y="331807"/>
                  <a:pt x="451317" y="331807"/>
                </a:cubicBezTo>
                <a:cubicBezTo>
                  <a:pt x="417545" y="331807"/>
                  <a:pt x="388339" y="325295"/>
                  <a:pt x="363766" y="312270"/>
                </a:cubicBezTo>
                <a:cubicBezTo>
                  <a:pt x="339192" y="299244"/>
                  <a:pt x="320326" y="280378"/>
                  <a:pt x="307166" y="255670"/>
                </a:cubicBezTo>
                <a:cubicBezTo>
                  <a:pt x="294007" y="230963"/>
                  <a:pt x="287427" y="201018"/>
                  <a:pt x="287427" y="165904"/>
                </a:cubicBezTo>
                <a:cubicBezTo>
                  <a:pt x="287427" y="130789"/>
                  <a:pt x="294007" y="100845"/>
                  <a:pt x="307166" y="76137"/>
                </a:cubicBezTo>
                <a:cubicBezTo>
                  <a:pt x="320326" y="51429"/>
                  <a:pt x="339192" y="32563"/>
                  <a:pt x="363766" y="19538"/>
                </a:cubicBezTo>
                <a:cubicBezTo>
                  <a:pt x="388272" y="6513"/>
                  <a:pt x="417142" y="0"/>
                  <a:pt x="451317" y="0"/>
                </a:cubicBezTo>
                <a:close/>
              </a:path>
            </a:pathLst>
          </a:custGeom>
          <a:solidFill>
            <a:schemeClr val="tx1"/>
          </a:solidFill>
          <a:ln w="669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1151459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013F611-A401-743D-14F5-7FBF05402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6B07C506-47DC-E551-6CBA-E7BD28C21F7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7B254B80-F695-9DB8-B756-5059FF8798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129246"/>
            <a:ext cx="3932237" cy="373974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63A5BF97-763D-44B9-7F35-DAF6D7F352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E6965-329F-4045-A61E-9BA02C1DC9F0}" type="datetime1">
              <a:rPr lang="en-GB" smtClean="0"/>
              <a:t>16/09/2026</a:t>
            </a:fld>
            <a:endParaRPr lang="en-GB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C5DDF58E-F31B-469C-C3A4-20DF8E9DF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BBE024F4-4B1A-25B2-31EF-4A6B4D62E7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0B45A-2FC5-4F66-84B7-B6ADD88502F9}" type="slidenum">
              <a:rPr lang="en-GB" smtClean="0"/>
              <a:t>‹#›</a:t>
            </a:fld>
            <a:endParaRPr lang="en-GB"/>
          </a:p>
        </p:txBody>
      </p:sp>
      <p:sp>
        <p:nvSpPr>
          <p:cNvPr id="8" name="Vapaamuotoinen: Muoto 7">
            <a:extLst>
              <a:ext uri="{FF2B5EF4-FFF2-40B4-BE49-F238E27FC236}">
                <a16:creationId xmlns:a16="http://schemas.microsoft.com/office/drawing/2014/main" id="{36F7477D-EC73-C1E1-A9B4-776A758B03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81642" y="5998542"/>
            <a:ext cx="1689586" cy="626150"/>
          </a:xfrm>
          <a:custGeom>
            <a:avLst/>
            <a:gdLst>
              <a:gd name="connsiteX0" fmla="*/ 808705 w 1689586"/>
              <a:gd name="connsiteY0" fmla="*/ 532221 h 626150"/>
              <a:gd name="connsiteX1" fmla="*/ 781647 w 1689586"/>
              <a:gd name="connsiteY1" fmla="*/ 537793 h 626150"/>
              <a:gd name="connsiteX2" fmla="*/ 768085 w 1689586"/>
              <a:gd name="connsiteY2" fmla="*/ 542762 h 626150"/>
              <a:gd name="connsiteX3" fmla="*/ 763587 w 1689586"/>
              <a:gd name="connsiteY3" fmla="*/ 552229 h 626150"/>
              <a:gd name="connsiteX4" fmla="*/ 768219 w 1689586"/>
              <a:gd name="connsiteY4" fmla="*/ 561763 h 626150"/>
              <a:gd name="connsiteX5" fmla="*/ 780573 w 1689586"/>
              <a:gd name="connsiteY5" fmla="*/ 565321 h 626150"/>
              <a:gd name="connsiteX6" fmla="*/ 790980 w 1689586"/>
              <a:gd name="connsiteY6" fmla="*/ 564045 h 626150"/>
              <a:gd name="connsiteX7" fmla="*/ 800111 w 1689586"/>
              <a:gd name="connsiteY7" fmla="*/ 559883 h 626150"/>
              <a:gd name="connsiteX8" fmla="*/ 806422 w 1689586"/>
              <a:gd name="connsiteY8" fmla="*/ 552363 h 626150"/>
              <a:gd name="connsiteX9" fmla="*/ 806422 w 1689586"/>
              <a:gd name="connsiteY9" fmla="*/ 552296 h 626150"/>
              <a:gd name="connsiteX10" fmla="*/ 808705 w 1689586"/>
              <a:gd name="connsiteY10" fmla="*/ 541218 h 626150"/>
              <a:gd name="connsiteX11" fmla="*/ 214647 w 1689586"/>
              <a:gd name="connsiteY11" fmla="*/ 532221 h 626150"/>
              <a:gd name="connsiteX12" fmla="*/ 187589 w 1689586"/>
              <a:gd name="connsiteY12" fmla="*/ 537793 h 626150"/>
              <a:gd name="connsiteX13" fmla="*/ 174027 w 1689586"/>
              <a:gd name="connsiteY13" fmla="*/ 542762 h 626150"/>
              <a:gd name="connsiteX14" fmla="*/ 169529 w 1689586"/>
              <a:gd name="connsiteY14" fmla="*/ 552229 h 626150"/>
              <a:gd name="connsiteX15" fmla="*/ 174161 w 1689586"/>
              <a:gd name="connsiteY15" fmla="*/ 561763 h 626150"/>
              <a:gd name="connsiteX16" fmla="*/ 186515 w 1689586"/>
              <a:gd name="connsiteY16" fmla="*/ 565321 h 626150"/>
              <a:gd name="connsiteX17" fmla="*/ 196923 w 1689586"/>
              <a:gd name="connsiteY17" fmla="*/ 564045 h 626150"/>
              <a:gd name="connsiteX18" fmla="*/ 206053 w 1689586"/>
              <a:gd name="connsiteY18" fmla="*/ 559883 h 626150"/>
              <a:gd name="connsiteX19" fmla="*/ 212364 w 1689586"/>
              <a:gd name="connsiteY19" fmla="*/ 552363 h 626150"/>
              <a:gd name="connsiteX20" fmla="*/ 212364 w 1689586"/>
              <a:gd name="connsiteY20" fmla="*/ 552296 h 626150"/>
              <a:gd name="connsiteX21" fmla="*/ 214647 w 1689586"/>
              <a:gd name="connsiteY21" fmla="*/ 541218 h 626150"/>
              <a:gd name="connsiteX22" fmla="*/ 1089217 w 1689586"/>
              <a:gd name="connsiteY22" fmla="*/ 489990 h 626150"/>
              <a:gd name="connsiteX23" fmla="*/ 1073439 w 1689586"/>
              <a:gd name="connsiteY23" fmla="*/ 494622 h 626150"/>
              <a:gd name="connsiteX24" fmla="*/ 1062898 w 1689586"/>
              <a:gd name="connsiteY24" fmla="*/ 507513 h 626150"/>
              <a:gd name="connsiteX25" fmla="*/ 1059138 w 1689586"/>
              <a:gd name="connsiteY25" fmla="*/ 527387 h 626150"/>
              <a:gd name="connsiteX26" fmla="*/ 1062763 w 1689586"/>
              <a:gd name="connsiteY26" fmla="*/ 547126 h 626150"/>
              <a:gd name="connsiteX27" fmla="*/ 1073103 w 1689586"/>
              <a:gd name="connsiteY27" fmla="*/ 560017 h 626150"/>
              <a:gd name="connsiteX28" fmla="*/ 1088814 w 1689586"/>
              <a:gd name="connsiteY28" fmla="*/ 564515 h 626150"/>
              <a:gd name="connsiteX29" fmla="*/ 1110634 w 1689586"/>
              <a:gd name="connsiteY29" fmla="*/ 554646 h 626150"/>
              <a:gd name="connsiteX30" fmla="*/ 1110567 w 1689586"/>
              <a:gd name="connsiteY30" fmla="*/ 554646 h 626150"/>
              <a:gd name="connsiteX31" fmla="*/ 1118423 w 1689586"/>
              <a:gd name="connsiteY31" fmla="*/ 527387 h 626150"/>
              <a:gd name="connsiteX32" fmla="*/ 1110702 w 1689586"/>
              <a:gd name="connsiteY32" fmla="*/ 499993 h 626150"/>
              <a:gd name="connsiteX33" fmla="*/ 1089217 w 1689586"/>
              <a:gd name="connsiteY33" fmla="*/ 489990 h 626150"/>
              <a:gd name="connsiteX34" fmla="*/ 1630636 w 1689586"/>
              <a:gd name="connsiteY34" fmla="*/ 473674 h 626150"/>
              <a:gd name="connsiteX35" fmla="*/ 1653598 w 1689586"/>
              <a:gd name="connsiteY35" fmla="*/ 473674 h 626150"/>
              <a:gd name="connsiteX36" fmla="*/ 1653598 w 1689586"/>
              <a:gd name="connsiteY36" fmla="*/ 581099 h 626150"/>
              <a:gd name="connsiteX37" fmla="*/ 1630636 w 1689586"/>
              <a:gd name="connsiteY37" fmla="*/ 581099 h 626150"/>
              <a:gd name="connsiteX38" fmla="*/ 529804 w 1689586"/>
              <a:gd name="connsiteY38" fmla="*/ 473674 h 626150"/>
              <a:gd name="connsiteX39" fmla="*/ 552766 w 1689586"/>
              <a:gd name="connsiteY39" fmla="*/ 473674 h 626150"/>
              <a:gd name="connsiteX40" fmla="*/ 552766 w 1689586"/>
              <a:gd name="connsiteY40" fmla="*/ 581099 h 626150"/>
              <a:gd name="connsiteX41" fmla="*/ 529804 w 1689586"/>
              <a:gd name="connsiteY41" fmla="*/ 581099 h 626150"/>
              <a:gd name="connsiteX42" fmla="*/ 382162 w 1689586"/>
              <a:gd name="connsiteY42" fmla="*/ 473674 h 626150"/>
              <a:gd name="connsiteX43" fmla="*/ 407340 w 1689586"/>
              <a:gd name="connsiteY43" fmla="*/ 473674 h 626150"/>
              <a:gd name="connsiteX44" fmla="*/ 437821 w 1689586"/>
              <a:gd name="connsiteY44" fmla="*/ 561091 h 626150"/>
              <a:gd name="connsiteX45" fmla="*/ 468974 w 1689586"/>
              <a:gd name="connsiteY45" fmla="*/ 473674 h 626150"/>
              <a:gd name="connsiteX46" fmla="*/ 493078 w 1689586"/>
              <a:gd name="connsiteY46" fmla="*/ 473674 h 626150"/>
              <a:gd name="connsiteX47" fmla="*/ 450309 w 1689586"/>
              <a:gd name="connsiteY47" fmla="*/ 581099 h 626150"/>
              <a:gd name="connsiteX48" fmla="*/ 425132 w 1689586"/>
              <a:gd name="connsiteY48" fmla="*/ 581099 h 626150"/>
              <a:gd name="connsiteX49" fmla="*/ 1187242 w 1689586"/>
              <a:gd name="connsiteY49" fmla="*/ 473607 h 626150"/>
              <a:gd name="connsiteX50" fmla="*/ 1210204 w 1689586"/>
              <a:gd name="connsiteY50" fmla="*/ 473607 h 626150"/>
              <a:gd name="connsiteX51" fmla="*/ 1210204 w 1689586"/>
              <a:gd name="connsiteY51" fmla="*/ 538733 h 626150"/>
              <a:gd name="connsiteX52" fmla="*/ 1216448 w 1689586"/>
              <a:gd name="connsiteY52" fmla="*/ 558808 h 626150"/>
              <a:gd name="connsiteX53" fmla="*/ 1233837 w 1689586"/>
              <a:gd name="connsiteY53" fmla="*/ 564314 h 626150"/>
              <a:gd name="connsiteX54" fmla="*/ 1244244 w 1689586"/>
              <a:gd name="connsiteY54" fmla="*/ 562501 h 626150"/>
              <a:gd name="connsiteX55" fmla="*/ 1253375 w 1689586"/>
              <a:gd name="connsiteY55" fmla="*/ 556727 h 626150"/>
              <a:gd name="connsiteX56" fmla="*/ 1259686 w 1689586"/>
              <a:gd name="connsiteY56" fmla="*/ 546521 h 626150"/>
              <a:gd name="connsiteX57" fmla="*/ 1261969 w 1689586"/>
              <a:gd name="connsiteY57" fmla="*/ 531885 h 626150"/>
              <a:gd name="connsiteX58" fmla="*/ 1262103 w 1689586"/>
              <a:gd name="connsiteY58" fmla="*/ 531885 h 626150"/>
              <a:gd name="connsiteX59" fmla="*/ 1262103 w 1689586"/>
              <a:gd name="connsiteY59" fmla="*/ 473674 h 626150"/>
              <a:gd name="connsiteX60" fmla="*/ 1285065 w 1689586"/>
              <a:gd name="connsiteY60" fmla="*/ 473674 h 626150"/>
              <a:gd name="connsiteX61" fmla="*/ 1285065 w 1689586"/>
              <a:gd name="connsiteY61" fmla="*/ 581099 h 626150"/>
              <a:gd name="connsiteX62" fmla="*/ 1264856 w 1689586"/>
              <a:gd name="connsiteY62" fmla="*/ 581099 h 626150"/>
              <a:gd name="connsiteX63" fmla="*/ 1263782 w 1689586"/>
              <a:gd name="connsiteY63" fmla="*/ 563709 h 626150"/>
              <a:gd name="connsiteX64" fmla="*/ 1248743 w 1689586"/>
              <a:gd name="connsiteY64" fmla="*/ 578547 h 626150"/>
              <a:gd name="connsiteX65" fmla="*/ 1226385 w 1689586"/>
              <a:gd name="connsiteY65" fmla="*/ 583247 h 626150"/>
              <a:gd name="connsiteX66" fmla="*/ 1206914 w 1689586"/>
              <a:gd name="connsiteY66" fmla="*/ 579353 h 626150"/>
              <a:gd name="connsiteX67" fmla="*/ 1192613 w 1689586"/>
              <a:gd name="connsiteY67" fmla="*/ 566865 h 626150"/>
              <a:gd name="connsiteX68" fmla="*/ 1187242 w 1689586"/>
              <a:gd name="connsiteY68" fmla="*/ 544507 h 626150"/>
              <a:gd name="connsiteX69" fmla="*/ 885379 w 1689586"/>
              <a:gd name="connsiteY69" fmla="*/ 473607 h 626150"/>
              <a:gd name="connsiteX70" fmla="*/ 908341 w 1689586"/>
              <a:gd name="connsiteY70" fmla="*/ 473607 h 626150"/>
              <a:gd name="connsiteX71" fmla="*/ 908341 w 1689586"/>
              <a:gd name="connsiteY71" fmla="*/ 538733 h 626150"/>
              <a:gd name="connsiteX72" fmla="*/ 914585 w 1689586"/>
              <a:gd name="connsiteY72" fmla="*/ 558808 h 626150"/>
              <a:gd name="connsiteX73" fmla="*/ 931974 w 1689586"/>
              <a:gd name="connsiteY73" fmla="*/ 564314 h 626150"/>
              <a:gd name="connsiteX74" fmla="*/ 942381 w 1689586"/>
              <a:gd name="connsiteY74" fmla="*/ 562501 h 626150"/>
              <a:gd name="connsiteX75" fmla="*/ 951512 w 1689586"/>
              <a:gd name="connsiteY75" fmla="*/ 556727 h 626150"/>
              <a:gd name="connsiteX76" fmla="*/ 957823 w 1689586"/>
              <a:gd name="connsiteY76" fmla="*/ 546521 h 626150"/>
              <a:gd name="connsiteX77" fmla="*/ 960106 w 1689586"/>
              <a:gd name="connsiteY77" fmla="*/ 531885 h 626150"/>
              <a:gd name="connsiteX78" fmla="*/ 960241 w 1689586"/>
              <a:gd name="connsiteY78" fmla="*/ 531885 h 626150"/>
              <a:gd name="connsiteX79" fmla="*/ 960241 w 1689586"/>
              <a:gd name="connsiteY79" fmla="*/ 473674 h 626150"/>
              <a:gd name="connsiteX80" fmla="*/ 983202 w 1689586"/>
              <a:gd name="connsiteY80" fmla="*/ 473674 h 626150"/>
              <a:gd name="connsiteX81" fmla="*/ 983202 w 1689586"/>
              <a:gd name="connsiteY81" fmla="*/ 581099 h 626150"/>
              <a:gd name="connsiteX82" fmla="*/ 962993 w 1689586"/>
              <a:gd name="connsiteY82" fmla="*/ 581099 h 626150"/>
              <a:gd name="connsiteX83" fmla="*/ 961919 w 1689586"/>
              <a:gd name="connsiteY83" fmla="*/ 563709 h 626150"/>
              <a:gd name="connsiteX84" fmla="*/ 946880 w 1689586"/>
              <a:gd name="connsiteY84" fmla="*/ 578547 h 626150"/>
              <a:gd name="connsiteX85" fmla="*/ 924522 w 1689586"/>
              <a:gd name="connsiteY85" fmla="*/ 583247 h 626150"/>
              <a:gd name="connsiteX86" fmla="*/ 905051 w 1689586"/>
              <a:gd name="connsiteY86" fmla="*/ 579353 h 626150"/>
              <a:gd name="connsiteX87" fmla="*/ 890750 w 1689586"/>
              <a:gd name="connsiteY87" fmla="*/ 566865 h 626150"/>
              <a:gd name="connsiteX88" fmla="*/ 885379 w 1689586"/>
              <a:gd name="connsiteY88" fmla="*/ 544507 h 626150"/>
              <a:gd name="connsiteX89" fmla="*/ 347569 w 1689586"/>
              <a:gd name="connsiteY89" fmla="*/ 471530 h 626150"/>
              <a:gd name="connsiteX90" fmla="*/ 353963 w 1689586"/>
              <a:gd name="connsiteY90" fmla="*/ 472063 h 626150"/>
              <a:gd name="connsiteX91" fmla="*/ 359334 w 1689586"/>
              <a:gd name="connsiteY91" fmla="*/ 473674 h 626150"/>
              <a:gd name="connsiteX92" fmla="*/ 356112 w 1689586"/>
              <a:gd name="connsiteY92" fmla="*/ 493884 h 626150"/>
              <a:gd name="connsiteX93" fmla="*/ 350875 w 1689586"/>
              <a:gd name="connsiteY93" fmla="*/ 492474 h 626150"/>
              <a:gd name="connsiteX94" fmla="*/ 343019 w 1689586"/>
              <a:gd name="connsiteY94" fmla="*/ 491937 h 626150"/>
              <a:gd name="connsiteX95" fmla="*/ 329927 w 1689586"/>
              <a:gd name="connsiteY95" fmla="*/ 495495 h 626150"/>
              <a:gd name="connsiteX96" fmla="*/ 319319 w 1689586"/>
              <a:gd name="connsiteY96" fmla="*/ 506103 h 626150"/>
              <a:gd name="connsiteX97" fmla="*/ 315157 w 1689586"/>
              <a:gd name="connsiteY97" fmla="*/ 524164 h 626150"/>
              <a:gd name="connsiteX98" fmla="*/ 315157 w 1689586"/>
              <a:gd name="connsiteY98" fmla="*/ 581099 h 626150"/>
              <a:gd name="connsiteX99" fmla="*/ 292194 w 1689586"/>
              <a:gd name="connsiteY99" fmla="*/ 581099 h 626150"/>
              <a:gd name="connsiteX100" fmla="*/ 292194 w 1689586"/>
              <a:gd name="connsiteY100" fmla="*/ 473674 h 626150"/>
              <a:gd name="connsiteX101" fmla="*/ 311732 w 1689586"/>
              <a:gd name="connsiteY101" fmla="*/ 473674 h 626150"/>
              <a:gd name="connsiteX102" fmla="*/ 313880 w 1689586"/>
              <a:gd name="connsiteY102" fmla="*/ 493011 h 626150"/>
              <a:gd name="connsiteX103" fmla="*/ 326637 w 1689586"/>
              <a:gd name="connsiteY103" fmla="*/ 477032 h 626150"/>
              <a:gd name="connsiteX104" fmla="*/ 1094454 w 1689586"/>
              <a:gd name="connsiteY104" fmla="*/ 471526 h 626150"/>
              <a:gd name="connsiteX105" fmla="*/ 1118288 w 1689586"/>
              <a:gd name="connsiteY105" fmla="*/ 478173 h 626150"/>
              <a:gd name="connsiteX106" fmla="*/ 1118221 w 1689586"/>
              <a:gd name="connsiteY106" fmla="*/ 478173 h 626150"/>
              <a:gd name="connsiteX107" fmla="*/ 1135208 w 1689586"/>
              <a:gd name="connsiteY107" fmla="*/ 497174 h 626150"/>
              <a:gd name="connsiteX108" fmla="*/ 1141452 w 1689586"/>
              <a:gd name="connsiteY108" fmla="*/ 527118 h 626150"/>
              <a:gd name="connsiteX109" fmla="*/ 1135141 w 1689586"/>
              <a:gd name="connsiteY109" fmla="*/ 557331 h 626150"/>
              <a:gd name="connsiteX110" fmla="*/ 1117953 w 1689586"/>
              <a:gd name="connsiteY110" fmla="*/ 576533 h 626150"/>
              <a:gd name="connsiteX111" fmla="*/ 1093782 w 1689586"/>
              <a:gd name="connsiteY111" fmla="*/ 583180 h 626150"/>
              <a:gd name="connsiteX112" fmla="*/ 1070350 w 1689586"/>
              <a:gd name="connsiteY112" fmla="*/ 575996 h 626150"/>
              <a:gd name="connsiteX113" fmla="*/ 1059205 w 1689586"/>
              <a:gd name="connsiteY113" fmla="*/ 563240 h 626150"/>
              <a:gd name="connsiteX114" fmla="*/ 1059205 w 1689586"/>
              <a:gd name="connsiteY114" fmla="*/ 626150 h 626150"/>
              <a:gd name="connsiteX115" fmla="*/ 1036243 w 1689586"/>
              <a:gd name="connsiteY115" fmla="*/ 626150 h 626150"/>
              <a:gd name="connsiteX116" fmla="*/ 1036243 w 1689586"/>
              <a:gd name="connsiteY116" fmla="*/ 473607 h 626150"/>
              <a:gd name="connsiteX117" fmla="*/ 1056654 w 1689586"/>
              <a:gd name="connsiteY117" fmla="*/ 473607 h 626150"/>
              <a:gd name="connsiteX118" fmla="*/ 1057795 w 1689586"/>
              <a:gd name="connsiteY118" fmla="*/ 494085 h 626150"/>
              <a:gd name="connsiteX119" fmla="*/ 1063301 w 1689586"/>
              <a:gd name="connsiteY119" fmla="*/ 485223 h 626150"/>
              <a:gd name="connsiteX120" fmla="*/ 1076729 w 1689586"/>
              <a:gd name="connsiteY120" fmla="*/ 475152 h 626150"/>
              <a:gd name="connsiteX121" fmla="*/ 1094454 w 1689586"/>
              <a:gd name="connsiteY121" fmla="*/ 471526 h 626150"/>
              <a:gd name="connsiteX122" fmla="*/ 787421 w 1689586"/>
              <a:gd name="connsiteY122" fmla="*/ 471526 h 626150"/>
              <a:gd name="connsiteX123" fmla="*/ 810182 w 1689586"/>
              <a:gd name="connsiteY123" fmla="*/ 475689 h 626150"/>
              <a:gd name="connsiteX124" fmla="*/ 825758 w 1689586"/>
              <a:gd name="connsiteY124" fmla="*/ 488244 h 626150"/>
              <a:gd name="connsiteX125" fmla="*/ 831465 w 1689586"/>
              <a:gd name="connsiteY125" fmla="*/ 509729 h 626150"/>
              <a:gd name="connsiteX126" fmla="*/ 831465 w 1689586"/>
              <a:gd name="connsiteY126" fmla="*/ 557667 h 626150"/>
              <a:gd name="connsiteX127" fmla="*/ 831465 w 1689586"/>
              <a:gd name="connsiteY127" fmla="*/ 557734 h 626150"/>
              <a:gd name="connsiteX128" fmla="*/ 839388 w 1689586"/>
              <a:gd name="connsiteY128" fmla="*/ 565657 h 626150"/>
              <a:gd name="connsiteX129" fmla="*/ 846908 w 1689586"/>
              <a:gd name="connsiteY129" fmla="*/ 564582 h 626150"/>
              <a:gd name="connsiteX130" fmla="*/ 845632 w 1689586"/>
              <a:gd name="connsiteY130" fmla="*/ 580495 h 626150"/>
              <a:gd name="connsiteX131" fmla="*/ 833144 w 1689586"/>
              <a:gd name="connsiteY131" fmla="*/ 582845 h 626150"/>
              <a:gd name="connsiteX132" fmla="*/ 820790 w 1689586"/>
              <a:gd name="connsiteY132" fmla="*/ 580360 h 626150"/>
              <a:gd name="connsiteX133" fmla="*/ 812196 w 1689586"/>
              <a:gd name="connsiteY133" fmla="*/ 572841 h 626150"/>
              <a:gd name="connsiteX134" fmla="*/ 809981 w 1689586"/>
              <a:gd name="connsiteY134" fmla="*/ 567537 h 626150"/>
              <a:gd name="connsiteX135" fmla="*/ 805885 w 1689586"/>
              <a:gd name="connsiteY135" fmla="*/ 572438 h 626150"/>
              <a:gd name="connsiteX136" fmla="*/ 791920 w 1689586"/>
              <a:gd name="connsiteY136" fmla="*/ 580629 h 626150"/>
              <a:gd name="connsiteX137" fmla="*/ 775806 w 1689586"/>
              <a:gd name="connsiteY137" fmla="*/ 583315 h 626150"/>
              <a:gd name="connsiteX138" fmla="*/ 757678 w 1689586"/>
              <a:gd name="connsiteY138" fmla="*/ 580092 h 626150"/>
              <a:gd name="connsiteX139" fmla="*/ 744989 w 1689586"/>
              <a:gd name="connsiteY139" fmla="*/ 570289 h 626150"/>
              <a:gd name="connsiteX140" fmla="*/ 740356 w 1689586"/>
              <a:gd name="connsiteY140" fmla="*/ 554041 h 626150"/>
              <a:gd name="connsiteX141" fmla="*/ 748211 w 1689586"/>
              <a:gd name="connsiteY141" fmla="*/ 534302 h 626150"/>
              <a:gd name="connsiteX142" fmla="*/ 770435 w 1689586"/>
              <a:gd name="connsiteY142" fmla="*/ 523761 h 626150"/>
              <a:gd name="connsiteX143" fmla="*/ 808705 w 1689586"/>
              <a:gd name="connsiteY143" fmla="*/ 516241 h 626150"/>
              <a:gd name="connsiteX144" fmla="*/ 808705 w 1689586"/>
              <a:gd name="connsiteY144" fmla="*/ 512146 h 626150"/>
              <a:gd name="connsiteX145" fmla="*/ 802797 w 1689586"/>
              <a:gd name="connsiteY145" fmla="*/ 495495 h 626150"/>
              <a:gd name="connsiteX146" fmla="*/ 786549 w 1689586"/>
              <a:gd name="connsiteY146" fmla="*/ 489587 h 626150"/>
              <a:gd name="connsiteX147" fmla="*/ 770032 w 1689586"/>
              <a:gd name="connsiteY147" fmla="*/ 494085 h 626150"/>
              <a:gd name="connsiteX148" fmla="*/ 759961 w 1689586"/>
              <a:gd name="connsiteY148" fmla="*/ 508722 h 626150"/>
              <a:gd name="connsiteX149" fmla="*/ 740625 w 1689586"/>
              <a:gd name="connsiteY149" fmla="*/ 500531 h 626150"/>
              <a:gd name="connsiteX150" fmla="*/ 756604 w 1689586"/>
              <a:gd name="connsiteY150" fmla="*/ 479449 h 626150"/>
              <a:gd name="connsiteX151" fmla="*/ 787421 w 1689586"/>
              <a:gd name="connsiteY151" fmla="*/ 471526 h 626150"/>
              <a:gd name="connsiteX152" fmla="*/ 347518 w 1689586"/>
              <a:gd name="connsiteY152" fmla="*/ 471526 h 626150"/>
              <a:gd name="connsiteX153" fmla="*/ 347585 w 1689586"/>
              <a:gd name="connsiteY153" fmla="*/ 471526 h 626150"/>
              <a:gd name="connsiteX154" fmla="*/ 347569 w 1689586"/>
              <a:gd name="connsiteY154" fmla="*/ 471530 h 626150"/>
              <a:gd name="connsiteX155" fmla="*/ 193363 w 1689586"/>
              <a:gd name="connsiteY155" fmla="*/ 471526 h 626150"/>
              <a:gd name="connsiteX156" fmla="*/ 216124 w 1689586"/>
              <a:gd name="connsiteY156" fmla="*/ 475689 h 626150"/>
              <a:gd name="connsiteX157" fmla="*/ 231700 w 1689586"/>
              <a:gd name="connsiteY157" fmla="*/ 488244 h 626150"/>
              <a:gd name="connsiteX158" fmla="*/ 237407 w 1689586"/>
              <a:gd name="connsiteY158" fmla="*/ 509729 h 626150"/>
              <a:gd name="connsiteX159" fmla="*/ 237407 w 1689586"/>
              <a:gd name="connsiteY159" fmla="*/ 557667 h 626150"/>
              <a:gd name="connsiteX160" fmla="*/ 237407 w 1689586"/>
              <a:gd name="connsiteY160" fmla="*/ 557734 h 626150"/>
              <a:gd name="connsiteX161" fmla="*/ 245330 w 1689586"/>
              <a:gd name="connsiteY161" fmla="*/ 565657 h 626150"/>
              <a:gd name="connsiteX162" fmla="*/ 252850 w 1689586"/>
              <a:gd name="connsiteY162" fmla="*/ 564582 h 626150"/>
              <a:gd name="connsiteX163" fmla="*/ 251574 w 1689586"/>
              <a:gd name="connsiteY163" fmla="*/ 580495 h 626150"/>
              <a:gd name="connsiteX164" fmla="*/ 239086 w 1689586"/>
              <a:gd name="connsiteY164" fmla="*/ 582845 h 626150"/>
              <a:gd name="connsiteX165" fmla="*/ 226732 w 1689586"/>
              <a:gd name="connsiteY165" fmla="*/ 580360 h 626150"/>
              <a:gd name="connsiteX166" fmla="*/ 218138 w 1689586"/>
              <a:gd name="connsiteY166" fmla="*/ 572841 h 626150"/>
              <a:gd name="connsiteX167" fmla="*/ 215923 w 1689586"/>
              <a:gd name="connsiteY167" fmla="*/ 567537 h 626150"/>
              <a:gd name="connsiteX168" fmla="*/ 211827 w 1689586"/>
              <a:gd name="connsiteY168" fmla="*/ 572438 h 626150"/>
              <a:gd name="connsiteX169" fmla="*/ 197862 w 1689586"/>
              <a:gd name="connsiteY169" fmla="*/ 580629 h 626150"/>
              <a:gd name="connsiteX170" fmla="*/ 181748 w 1689586"/>
              <a:gd name="connsiteY170" fmla="*/ 583315 h 626150"/>
              <a:gd name="connsiteX171" fmla="*/ 163620 w 1689586"/>
              <a:gd name="connsiteY171" fmla="*/ 580092 h 626150"/>
              <a:gd name="connsiteX172" fmla="*/ 150931 w 1689586"/>
              <a:gd name="connsiteY172" fmla="*/ 570289 h 626150"/>
              <a:gd name="connsiteX173" fmla="*/ 146298 w 1689586"/>
              <a:gd name="connsiteY173" fmla="*/ 554041 h 626150"/>
              <a:gd name="connsiteX174" fmla="*/ 154153 w 1689586"/>
              <a:gd name="connsiteY174" fmla="*/ 534302 h 626150"/>
              <a:gd name="connsiteX175" fmla="*/ 176377 w 1689586"/>
              <a:gd name="connsiteY175" fmla="*/ 523761 h 626150"/>
              <a:gd name="connsiteX176" fmla="*/ 214647 w 1689586"/>
              <a:gd name="connsiteY176" fmla="*/ 516241 h 626150"/>
              <a:gd name="connsiteX177" fmla="*/ 214647 w 1689586"/>
              <a:gd name="connsiteY177" fmla="*/ 512146 h 626150"/>
              <a:gd name="connsiteX178" fmla="*/ 208738 w 1689586"/>
              <a:gd name="connsiteY178" fmla="*/ 495495 h 626150"/>
              <a:gd name="connsiteX179" fmla="*/ 192491 w 1689586"/>
              <a:gd name="connsiteY179" fmla="*/ 489587 h 626150"/>
              <a:gd name="connsiteX180" fmla="*/ 175974 w 1689586"/>
              <a:gd name="connsiteY180" fmla="*/ 494085 h 626150"/>
              <a:gd name="connsiteX181" fmla="*/ 165904 w 1689586"/>
              <a:gd name="connsiteY181" fmla="*/ 508722 h 626150"/>
              <a:gd name="connsiteX182" fmla="*/ 146567 w 1689586"/>
              <a:gd name="connsiteY182" fmla="*/ 500531 h 626150"/>
              <a:gd name="connsiteX183" fmla="*/ 162546 w 1689586"/>
              <a:gd name="connsiteY183" fmla="*/ 479449 h 626150"/>
              <a:gd name="connsiteX184" fmla="*/ 193363 w 1689586"/>
              <a:gd name="connsiteY184" fmla="*/ 471526 h 626150"/>
              <a:gd name="connsiteX185" fmla="*/ 1395847 w 1689586"/>
              <a:gd name="connsiteY185" fmla="*/ 471459 h 626150"/>
              <a:gd name="connsiteX186" fmla="*/ 1416392 w 1689586"/>
              <a:gd name="connsiteY186" fmla="*/ 475890 h 626150"/>
              <a:gd name="connsiteX187" fmla="*/ 1430894 w 1689586"/>
              <a:gd name="connsiteY187" fmla="*/ 489117 h 626150"/>
              <a:gd name="connsiteX188" fmla="*/ 1436265 w 1689586"/>
              <a:gd name="connsiteY188" fmla="*/ 511475 h 626150"/>
              <a:gd name="connsiteX189" fmla="*/ 1436265 w 1689586"/>
              <a:gd name="connsiteY189" fmla="*/ 581099 h 626150"/>
              <a:gd name="connsiteX190" fmla="*/ 1413303 w 1689586"/>
              <a:gd name="connsiteY190" fmla="*/ 581099 h 626150"/>
              <a:gd name="connsiteX191" fmla="*/ 1413303 w 1689586"/>
              <a:gd name="connsiteY191" fmla="*/ 518591 h 626150"/>
              <a:gd name="connsiteX192" fmla="*/ 1406724 w 1689586"/>
              <a:gd name="connsiteY192" fmla="*/ 496569 h 626150"/>
              <a:gd name="connsiteX193" fmla="*/ 1390274 w 1689586"/>
              <a:gd name="connsiteY193" fmla="*/ 490460 h 626150"/>
              <a:gd name="connsiteX194" fmla="*/ 1376510 w 1689586"/>
              <a:gd name="connsiteY194" fmla="*/ 493817 h 626150"/>
              <a:gd name="connsiteX195" fmla="*/ 1365432 w 1689586"/>
              <a:gd name="connsiteY195" fmla="*/ 504425 h 626150"/>
              <a:gd name="connsiteX196" fmla="*/ 1361001 w 1689586"/>
              <a:gd name="connsiteY196" fmla="*/ 523963 h 626150"/>
              <a:gd name="connsiteX197" fmla="*/ 1361001 w 1689586"/>
              <a:gd name="connsiteY197" fmla="*/ 581099 h 626150"/>
              <a:gd name="connsiteX198" fmla="*/ 1338039 w 1689586"/>
              <a:gd name="connsiteY198" fmla="*/ 581099 h 626150"/>
              <a:gd name="connsiteX199" fmla="*/ 1338039 w 1689586"/>
              <a:gd name="connsiteY199" fmla="*/ 473675 h 626150"/>
              <a:gd name="connsiteX200" fmla="*/ 1358450 w 1689586"/>
              <a:gd name="connsiteY200" fmla="*/ 473675 h 626150"/>
              <a:gd name="connsiteX201" fmla="*/ 1359457 w 1689586"/>
              <a:gd name="connsiteY201" fmla="*/ 492474 h 626150"/>
              <a:gd name="connsiteX202" fmla="*/ 1365634 w 1689586"/>
              <a:gd name="connsiteY202" fmla="*/ 483209 h 626150"/>
              <a:gd name="connsiteX203" fmla="*/ 1379196 w 1689586"/>
              <a:gd name="connsiteY203" fmla="*/ 474279 h 626150"/>
              <a:gd name="connsiteX204" fmla="*/ 1395847 w 1689586"/>
              <a:gd name="connsiteY204" fmla="*/ 471459 h 626150"/>
              <a:gd name="connsiteX205" fmla="*/ 78285 w 1689586"/>
              <a:gd name="connsiteY205" fmla="*/ 439299 h 626150"/>
              <a:gd name="connsiteX206" fmla="*/ 101516 w 1689586"/>
              <a:gd name="connsiteY206" fmla="*/ 439299 h 626150"/>
              <a:gd name="connsiteX207" fmla="*/ 101516 w 1689586"/>
              <a:gd name="connsiteY207" fmla="*/ 530811 h 626150"/>
              <a:gd name="connsiteX208" fmla="*/ 87886 w 1689586"/>
              <a:gd name="connsiteY208" fmla="*/ 569350 h 626150"/>
              <a:gd name="connsiteX209" fmla="*/ 49952 w 1689586"/>
              <a:gd name="connsiteY209" fmla="*/ 583181 h 626150"/>
              <a:gd name="connsiteX210" fmla="*/ 21619 w 1689586"/>
              <a:gd name="connsiteY210" fmla="*/ 576735 h 626150"/>
              <a:gd name="connsiteX211" fmla="*/ 6378 w 1689586"/>
              <a:gd name="connsiteY211" fmla="*/ 558607 h 626150"/>
              <a:gd name="connsiteX212" fmla="*/ 4901 w 1689586"/>
              <a:gd name="connsiteY212" fmla="*/ 531416 h 626150"/>
              <a:gd name="connsiteX213" fmla="*/ 27057 w 1689586"/>
              <a:gd name="connsiteY213" fmla="*/ 527320 h 626150"/>
              <a:gd name="connsiteX214" fmla="*/ 29877 w 1689586"/>
              <a:gd name="connsiteY214" fmla="*/ 554512 h 626150"/>
              <a:gd name="connsiteX215" fmla="*/ 50086 w 1689586"/>
              <a:gd name="connsiteY215" fmla="*/ 563240 h 626150"/>
              <a:gd name="connsiteX216" fmla="*/ 72310 w 1689586"/>
              <a:gd name="connsiteY216" fmla="*/ 553908 h 626150"/>
              <a:gd name="connsiteX217" fmla="*/ 78419 w 1689586"/>
              <a:gd name="connsiteY217" fmla="*/ 526514 h 626150"/>
              <a:gd name="connsiteX218" fmla="*/ 78285 w 1689586"/>
              <a:gd name="connsiteY218" fmla="*/ 526514 h 626150"/>
              <a:gd name="connsiteX219" fmla="*/ 215721 w 1689586"/>
              <a:gd name="connsiteY219" fmla="*/ 430705 h 626150"/>
              <a:gd name="connsiteX220" fmla="*/ 225927 w 1689586"/>
              <a:gd name="connsiteY220" fmla="*/ 434331 h 626150"/>
              <a:gd name="connsiteX221" fmla="*/ 229686 w 1689586"/>
              <a:gd name="connsiteY221" fmla="*/ 444200 h 626150"/>
              <a:gd name="connsiteX222" fmla="*/ 225927 w 1689586"/>
              <a:gd name="connsiteY222" fmla="*/ 454003 h 626150"/>
              <a:gd name="connsiteX223" fmla="*/ 215721 w 1689586"/>
              <a:gd name="connsiteY223" fmla="*/ 457763 h 626150"/>
              <a:gd name="connsiteX224" fmla="*/ 205517 w 1689586"/>
              <a:gd name="connsiteY224" fmla="*/ 454003 h 626150"/>
              <a:gd name="connsiteX225" fmla="*/ 201756 w 1689586"/>
              <a:gd name="connsiteY225" fmla="*/ 444200 h 626150"/>
              <a:gd name="connsiteX226" fmla="*/ 205517 w 1689586"/>
              <a:gd name="connsiteY226" fmla="*/ 434331 h 626150"/>
              <a:gd name="connsiteX227" fmla="*/ 215721 w 1689586"/>
              <a:gd name="connsiteY227" fmla="*/ 430705 h 626150"/>
              <a:gd name="connsiteX228" fmla="*/ 172281 w 1689586"/>
              <a:gd name="connsiteY228" fmla="*/ 430705 h 626150"/>
              <a:gd name="connsiteX229" fmla="*/ 182487 w 1689586"/>
              <a:gd name="connsiteY229" fmla="*/ 434331 h 626150"/>
              <a:gd name="connsiteX230" fmla="*/ 186246 w 1689586"/>
              <a:gd name="connsiteY230" fmla="*/ 444200 h 626150"/>
              <a:gd name="connsiteX231" fmla="*/ 182487 w 1689586"/>
              <a:gd name="connsiteY231" fmla="*/ 454003 h 626150"/>
              <a:gd name="connsiteX232" fmla="*/ 172281 w 1689586"/>
              <a:gd name="connsiteY232" fmla="*/ 457763 h 626150"/>
              <a:gd name="connsiteX233" fmla="*/ 162210 w 1689586"/>
              <a:gd name="connsiteY233" fmla="*/ 454003 h 626150"/>
              <a:gd name="connsiteX234" fmla="*/ 158316 w 1689586"/>
              <a:gd name="connsiteY234" fmla="*/ 444200 h 626150"/>
              <a:gd name="connsiteX235" fmla="*/ 162210 w 1689586"/>
              <a:gd name="connsiteY235" fmla="*/ 434331 h 626150"/>
              <a:gd name="connsiteX236" fmla="*/ 172281 w 1689586"/>
              <a:gd name="connsiteY236" fmla="*/ 430705 h 626150"/>
              <a:gd name="connsiteX237" fmla="*/ 1642251 w 1689586"/>
              <a:gd name="connsiteY237" fmla="*/ 427012 h 626150"/>
              <a:gd name="connsiteX238" fmla="*/ 1653531 w 1689586"/>
              <a:gd name="connsiteY238" fmla="*/ 430638 h 626150"/>
              <a:gd name="connsiteX239" fmla="*/ 1657492 w 1689586"/>
              <a:gd name="connsiteY239" fmla="*/ 441179 h 626150"/>
              <a:gd name="connsiteX240" fmla="*/ 1653531 w 1689586"/>
              <a:gd name="connsiteY240" fmla="*/ 451787 h 626150"/>
              <a:gd name="connsiteX241" fmla="*/ 1642251 w 1689586"/>
              <a:gd name="connsiteY241" fmla="*/ 455547 h 626150"/>
              <a:gd name="connsiteX242" fmla="*/ 1630770 w 1689586"/>
              <a:gd name="connsiteY242" fmla="*/ 451787 h 626150"/>
              <a:gd name="connsiteX243" fmla="*/ 1626809 w 1689586"/>
              <a:gd name="connsiteY243" fmla="*/ 441179 h 626150"/>
              <a:gd name="connsiteX244" fmla="*/ 1630770 w 1689586"/>
              <a:gd name="connsiteY244" fmla="*/ 430638 h 626150"/>
              <a:gd name="connsiteX245" fmla="*/ 1642251 w 1689586"/>
              <a:gd name="connsiteY245" fmla="*/ 427012 h 626150"/>
              <a:gd name="connsiteX246" fmla="*/ 541419 w 1689586"/>
              <a:gd name="connsiteY246" fmla="*/ 427012 h 626150"/>
              <a:gd name="connsiteX247" fmla="*/ 552699 w 1689586"/>
              <a:gd name="connsiteY247" fmla="*/ 430638 h 626150"/>
              <a:gd name="connsiteX248" fmla="*/ 556660 w 1689586"/>
              <a:gd name="connsiteY248" fmla="*/ 441179 h 626150"/>
              <a:gd name="connsiteX249" fmla="*/ 552699 w 1689586"/>
              <a:gd name="connsiteY249" fmla="*/ 451787 h 626150"/>
              <a:gd name="connsiteX250" fmla="*/ 541419 w 1689586"/>
              <a:gd name="connsiteY250" fmla="*/ 455547 h 626150"/>
              <a:gd name="connsiteX251" fmla="*/ 529938 w 1689586"/>
              <a:gd name="connsiteY251" fmla="*/ 451787 h 626150"/>
              <a:gd name="connsiteX252" fmla="*/ 525977 w 1689586"/>
              <a:gd name="connsiteY252" fmla="*/ 441179 h 626150"/>
              <a:gd name="connsiteX253" fmla="*/ 529938 w 1689586"/>
              <a:gd name="connsiteY253" fmla="*/ 430638 h 626150"/>
              <a:gd name="connsiteX254" fmla="*/ 541419 w 1689586"/>
              <a:gd name="connsiteY254" fmla="*/ 427012 h 626150"/>
              <a:gd name="connsiteX255" fmla="*/ 1488232 w 1689586"/>
              <a:gd name="connsiteY255" fmla="*/ 425333 h 626150"/>
              <a:gd name="connsiteX256" fmla="*/ 1511194 w 1689586"/>
              <a:gd name="connsiteY256" fmla="*/ 425333 h 626150"/>
              <a:gd name="connsiteX257" fmla="*/ 1511194 w 1689586"/>
              <a:gd name="connsiteY257" fmla="*/ 526245 h 626150"/>
              <a:gd name="connsiteX258" fmla="*/ 1562355 w 1689586"/>
              <a:gd name="connsiteY258" fmla="*/ 473674 h 626150"/>
              <a:gd name="connsiteX259" fmla="*/ 1589614 w 1689586"/>
              <a:gd name="connsiteY259" fmla="*/ 473674 h 626150"/>
              <a:gd name="connsiteX260" fmla="*/ 1548524 w 1689586"/>
              <a:gd name="connsiteY260" fmla="*/ 515704 h 626150"/>
              <a:gd name="connsiteX261" fmla="*/ 1592232 w 1689586"/>
              <a:gd name="connsiteY261" fmla="*/ 581099 h 626150"/>
              <a:gd name="connsiteX262" fmla="*/ 1565578 w 1689586"/>
              <a:gd name="connsiteY262" fmla="*/ 581099 h 626150"/>
              <a:gd name="connsiteX263" fmla="*/ 1532410 w 1689586"/>
              <a:gd name="connsiteY263" fmla="*/ 530609 h 626150"/>
              <a:gd name="connsiteX264" fmla="*/ 1511194 w 1689586"/>
              <a:gd name="connsiteY264" fmla="*/ 552631 h 626150"/>
              <a:gd name="connsiteX265" fmla="*/ 1511194 w 1689586"/>
              <a:gd name="connsiteY265" fmla="*/ 581099 h 626150"/>
              <a:gd name="connsiteX266" fmla="*/ 1488232 w 1689586"/>
              <a:gd name="connsiteY266" fmla="*/ 581099 h 626150"/>
              <a:gd name="connsiteX267" fmla="*/ 605874 w 1689586"/>
              <a:gd name="connsiteY267" fmla="*/ 425333 h 626150"/>
              <a:gd name="connsiteX268" fmla="*/ 628836 w 1689586"/>
              <a:gd name="connsiteY268" fmla="*/ 425333 h 626150"/>
              <a:gd name="connsiteX269" fmla="*/ 628836 w 1689586"/>
              <a:gd name="connsiteY269" fmla="*/ 526245 h 626150"/>
              <a:gd name="connsiteX270" fmla="*/ 679997 w 1689586"/>
              <a:gd name="connsiteY270" fmla="*/ 473674 h 626150"/>
              <a:gd name="connsiteX271" fmla="*/ 707256 w 1689586"/>
              <a:gd name="connsiteY271" fmla="*/ 473674 h 626150"/>
              <a:gd name="connsiteX272" fmla="*/ 666099 w 1689586"/>
              <a:gd name="connsiteY272" fmla="*/ 515704 h 626150"/>
              <a:gd name="connsiteX273" fmla="*/ 709807 w 1689586"/>
              <a:gd name="connsiteY273" fmla="*/ 581099 h 626150"/>
              <a:gd name="connsiteX274" fmla="*/ 683220 w 1689586"/>
              <a:gd name="connsiteY274" fmla="*/ 581099 h 626150"/>
              <a:gd name="connsiteX275" fmla="*/ 650052 w 1689586"/>
              <a:gd name="connsiteY275" fmla="*/ 530609 h 626150"/>
              <a:gd name="connsiteX276" fmla="*/ 628836 w 1689586"/>
              <a:gd name="connsiteY276" fmla="*/ 552631 h 626150"/>
              <a:gd name="connsiteX277" fmla="*/ 628836 w 1689586"/>
              <a:gd name="connsiteY277" fmla="*/ 581099 h 626150"/>
              <a:gd name="connsiteX278" fmla="*/ 605874 w 1689586"/>
              <a:gd name="connsiteY278" fmla="*/ 581099 h 626150"/>
              <a:gd name="connsiteX279" fmla="*/ 451317 w 1689586"/>
              <a:gd name="connsiteY279" fmla="*/ 85402 h 626150"/>
              <a:gd name="connsiteX280" fmla="*/ 424259 w 1689586"/>
              <a:gd name="connsiteY280" fmla="*/ 93929 h 626150"/>
              <a:gd name="connsiteX281" fmla="*/ 408615 w 1689586"/>
              <a:gd name="connsiteY281" fmla="*/ 120047 h 626150"/>
              <a:gd name="connsiteX282" fmla="*/ 403513 w 1689586"/>
              <a:gd name="connsiteY282" fmla="*/ 165904 h 626150"/>
              <a:gd name="connsiteX283" fmla="*/ 408615 w 1689586"/>
              <a:gd name="connsiteY283" fmla="*/ 211492 h 626150"/>
              <a:gd name="connsiteX284" fmla="*/ 424259 w 1689586"/>
              <a:gd name="connsiteY284" fmla="*/ 237811 h 626150"/>
              <a:gd name="connsiteX285" fmla="*/ 451317 w 1689586"/>
              <a:gd name="connsiteY285" fmla="*/ 246338 h 626150"/>
              <a:gd name="connsiteX286" fmla="*/ 478374 w 1689586"/>
              <a:gd name="connsiteY286" fmla="*/ 237811 h 626150"/>
              <a:gd name="connsiteX287" fmla="*/ 493749 w 1689586"/>
              <a:gd name="connsiteY287" fmla="*/ 211492 h 626150"/>
              <a:gd name="connsiteX288" fmla="*/ 498650 w 1689586"/>
              <a:gd name="connsiteY288" fmla="*/ 165904 h 626150"/>
              <a:gd name="connsiteX289" fmla="*/ 493749 w 1689586"/>
              <a:gd name="connsiteY289" fmla="*/ 120047 h 626150"/>
              <a:gd name="connsiteX290" fmla="*/ 478374 w 1689586"/>
              <a:gd name="connsiteY290" fmla="*/ 93929 h 626150"/>
              <a:gd name="connsiteX291" fmla="*/ 451317 w 1689586"/>
              <a:gd name="connsiteY291" fmla="*/ 85402 h 626150"/>
              <a:gd name="connsiteX292" fmla="*/ 1515894 w 1689586"/>
              <a:gd name="connsiteY292" fmla="*/ 82918 h 626150"/>
              <a:gd name="connsiteX293" fmla="*/ 1489038 w 1689586"/>
              <a:gd name="connsiteY293" fmla="*/ 194640 h 626150"/>
              <a:gd name="connsiteX294" fmla="*/ 1542213 w 1689586"/>
              <a:gd name="connsiteY294" fmla="*/ 194640 h 626150"/>
              <a:gd name="connsiteX295" fmla="*/ 1448082 w 1689586"/>
              <a:gd name="connsiteY295" fmla="*/ 4901 h 626150"/>
              <a:gd name="connsiteX296" fmla="*/ 1584713 w 1689586"/>
              <a:gd name="connsiteY296" fmla="*/ 4901 h 626150"/>
              <a:gd name="connsiteX297" fmla="*/ 1689586 w 1689586"/>
              <a:gd name="connsiteY297" fmla="*/ 326906 h 626150"/>
              <a:gd name="connsiteX298" fmla="*/ 1573433 w 1689586"/>
              <a:gd name="connsiteY298" fmla="*/ 326906 h 626150"/>
              <a:gd name="connsiteX299" fmla="*/ 1558797 w 1689586"/>
              <a:gd name="connsiteY299" fmla="*/ 265405 h 626150"/>
              <a:gd name="connsiteX300" fmla="*/ 1471984 w 1689586"/>
              <a:gd name="connsiteY300" fmla="*/ 265405 h 626150"/>
              <a:gd name="connsiteX301" fmla="*/ 1456878 w 1689586"/>
              <a:gd name="connsiteY301" fmla="*/ 326906 h 626150"/>
              <a:gd name="connsiteX302" fmla="*/ 1343679 w 1689586"/>
              <a:gd name="connsiteY302" fmla="*/ 326906 h 626150"/>
              <a:gd name="connsiteX303" fmla="*/ 1205638 w 1689586"/>
              <a:gd name="connsiteY303" fmla="*/ 4901 h 626150"/>
              <a:gd name="connsiteX304" fmla="*/ 1319307 w 1689586"/>
              <a:gd name="connsiteY304" fmla="*/ 4901 h 626150"/>
              <a:gd name="connsiteX305" fmla="*/ 1319307 w 1689586"/>
              <a:gd name="connsiteY305" fmla="*/ 194237 h 626150"/>
              <a:gd name="connsiteX306" fmla="*/ 1280298 w 1689586"/>
              <a:gd name="connsiteY306" fmla="*/ 295686 h 626150"/>
              <a:gd name="connsiteX307" fmla="*/ 1167570 w 1689586"/>
              <a:gd name="connsiteY307" fmla="*/ 331807 h 626150"/>
              <a:gd name="connsiteX308" fmla="*/ 1080959 w 1689586"/>
              <a:gd name="connsiteY308" fmla="*/ 312807 h 626150"/>
              <a:gd name="connsiteX309" fmla="*/ 1036579 w 1689586"/>
              <a:gd name="connsiteY309" fmla="*/ 260571 h 626150"/>
              <a:gd name="connsiteX310" fmla="*/ 1030939 w 1689586"/>
              <a:gd name="connsiteY310" fmla="*/ 185441 h 626150"/>
              <a:gd name="connsiteX311" fmla="*/ 1143668 w 1689586"/>
              <a:gd name="connsiteY311" fmla="*/ 166441 h 626150"/>
              <a:gd name="connsiteX312" fmla="*/ 1145346 w 1689586"/>
              <a:gd name="connsiteY312" fmla="*/ 229351 h 626150"/>
              <a:gd name="connsiteX313" fmla="*/ 1173411 w 1689586"/>
              <a:gd name="connsiteY313" fmla="*/ 246405 h 626150"/>
              <a:gd name="connsiteX314" fmla="*/ 1197783 w 1689586"/>
              <a:gd name="connsiteY314" fmla="*/ 232238 h 626150"/>
              <a:gd name="connsiteX315" fmla="*/ 1205571 w 1689586"/>
              <a:gd name="connsiteY315" fmla="*/ 185911 h 626150"/>
              <a:gd name="connsiteX316" fmla="*/ 1205638 w 1689586"/>
              <a:gd name="connsiteY316" fmla="*/ 185911 h 626150"/>
              <a:gd name="connsiteX317" fmla="*/ 665494 w 1689586"/>
              <a:gd name="connsiteY317" fmla="*/ 4901 h 626150"/>
              <a:gd name="connsiteX318" fmla="*/ 779163 w 1689586"/>
              <a:gd name="connsiteY318" fmla="*/ 4901 h 626150"/>
              <a:gd name="connsiteX319" fmla="*/ 779163 w 1689586"/>
              <a:gd name="connsiteY319" fmla="*/ 123471 h 626150"/>
              <a:gd name="connsiteX320" fmla="*/ 867452 w 1689586"/>
              <a:gd name="connsiteY320" fmla="*/ 123471 h 626150"/>
              <a:gd name="connsiteX321" fmla="*/ 867452 w 1689586"/>
              <a:gd name="connsiteY321" fmla="*/ 4901 h 626150"/>
              <a:gd name="connsiteX322" fmla="*/ 981188 w 1689586"/>
              <a:gd name="connsiteY322" fmla="*/ 4901 h 626150"/>
              <a:gd name="connsiteX323" fmla="*/ 981188 w 1689586"/>
              <a:gd name="connsiteY323" fmla="*/ 326906 h 626150"/>
              <a:gd name="connsiteX324" fmla="*/ 867452 w 1689586"/>
              <a:gd name="connsiteY324" fmla="*/ 326906 h 626150"/>
              <a:gd name="connsiteX325" fmla="*/ 867452 w 1689586"/>
              <a:gd name="connsiteY325" fmla="*/ 206859 h 626150"/>
              <a:gd name="connsiteX326" fmla="*/ 779163 w 1689586"/>
              <a:gd name="connsiteY326" fmla="*/ 206859 h 626150"/>
              <a:gd name="connsiteX327" fmla="*/ 779163 w 1689586"/>
              <a:gd name="connsiteY327" fmla="*/ 326906 h 626150"/>
              <a:gd name="connsiteX328" fmla="*/ 665494 w 1689586"/>
              <a:gd name="connsiteY328" fmla="*/ 326906 h 626150"/>
              <a:gd name="connsiteX329" fmla="*/ 0 w 1689586"/>
              <a:gd name="connsiteY329" fmla="*/ 4901 h 626150"/>
              <a:gd name="connsiteX330" fmla="*/ 113669 w 1689586"/>
              <a:gd name="connsiteY330" fmla="*/ 4901 h 626150"/>
              <a:gd name="connsiteX331" fmla="*/ 113669 w 1689586"/>
              <a:gd name="connsiteY331" fmla="*/ 243451 h 626150"/>
              <a:gd name="connsiteX332" fmla="*/ 259564 w 1689586"/>
              <a:gd name="connsiteY332" fmla="*/ 243451 h 626150"/>
              <a:gd name="connsiteX333" fmla="*/ 259564 w 1689586"/>
              <a:gd name="connsiteY333" fmla="*/ 326906 h 626150"/>
              <a:gd name="connsiteX334" fmla="*/ 0 w 1689586"/>
              <a:gd name="connsiteY334" fmla="*/ 326906 h 626150"/>
              <a:gd name="connsiteX335" fmla="*/ 451317 w 1689586"/>
              <a:gd name="connsiteY335" fmla="*/ 0 h 626150"/>
              <a:gd name="connsiteX336" fmla="*/ 539136 w 1689586"/>
              <a:gd name="connsiteY336" fmla="*/ 19538 h 626150"/>
              <a:gd name="connsiteX337" fmla="*/ 595265 w 1689586"/>
              <a:gd name="connsiteY337" fmla="*/ 76137 h 626150"/>
              <a:gd name="connsiteX338" fmla="*/ 614803 w 1689586"/>
              <a:gd name="connsiteY338" fmla="*/ 165904 h 626150"/>
              <a:gd name="connsiteX339" fmla="*/ 595265 w 1689586"/>
              <a:gd name="connsiteY339" fmla="*/ 255670 h 626150"/>
              <a:gd name="connsiteX340" fmla="*/ 539136 w 1689586"/>
              <a:gd name="connsiteY340" fmla="*/ 312270 h 626150"/>
              <a:gd name="connsiteX341" fmla="*/ 451317 w 1689586"/>
              <a:gd name="connsiteY341" fmla="*/ 331807 h 626150"/>
              <a:gd name="connsiteX342" fmla="*/ 363766 w 1689586"/>
              <a:gd name="connsiteY342" fmla="*/ 312270 h 626150"/>
              <a:gd name="connsiteX343" fmla="*/ 307166 w 1689586"/>
              <a:gd name="connsiteY343" fmla="*/ 255670 h 626150"/>
              <a:gd name="connsiteX344" fmla="*/ 287427 w 1689586"/>
              <a:gd name="connsiteY344" fmla="*/ 165904 h 626150"/>
              <a:gd name="connsiteX345" fmla="*/ 307166 w 1689586"/>
              <a:gd name="connsiteY345" fmla="*/ 76137 h 626150"/>
              <a:gd name="connsiteX346" fmla="*/ 363766 w 1689586"/>
              <a:gd name="connsiteY346" fmla="*/ 19538 h 626150"/>
              <a:gd name="connsiteX347" fmla="*/ 451317 w 1689586"/>
              <a:gd name="connsiteY347" fmla="*/ 0 h 626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</a:cxnLst>
            <a:rect l="l" t="t" r="r" b="b"/>
            <a:pathLst>
              <a:path w="1689586" h="626150">
                <a:moveTo>
                  <a:pt x="808705" y="532221"/>
                </a:moveTo>
                <a:lnTo>
                  <a:pt x="781647" y="537793"/>
                </a:lnTo>
                <a:cubicBezTo>
                  <a:pt x="775605" y="538935"/>
                  <a:pt x="771106" y="540613"/>
                  <a:pt x="768085" y="542762"/>
                </a:cubicBezTo>
                <a:cubicBezTo>
                  <a:pt x="765064" y="544910"/>
                  <a:pt x="763587" y="548267"/>
                  <a:pt x="763587" y="552229"/>
                </a:cubicBezTo>
                <a:cubicBezTo>
                  <a:pt x="763587" y="556190"/>
                  <a:pt x="765131" y="559413"/>
                  <a:pt x="768219" y="561763"/>
                </a:cubicBezTo>
                <a:cubicBezTo>
                  <a:pt x="771308" y="564112"/>
                  <a:pt x="775403" y="565321"/>
                  <a:pt x="780573" y="565321"/>
                </a:cubicBezTo>
                <a:cubicBezTo>
                  <a:pt x="784132" y="565321"/>
                  <a:pt x="787623" y="564918"/>
                  <a:pt x="790980" y="564045"/>
                </a:cubicBezTo>
                <a:cubicBezTo>
                  <a:pt x="794337" y="563240"/>
                  <a:pt x="797358" y="561830"/>
                  <a:pt x="800111" y="559883"/>
                </a:cubicBezTo>
                <a:cubicBezTo>
                  <a:pt x="802797" y="557936"/>
                  <a:pt x="804945" y="555451"/>
                  <a:pt x="806422" y="552363"/>
                </a:cubicBezTo>
                <a:lnTo>
                  <a:pt x="806422" y="552296"/>
                </a:lnTo>
                <a:cubicBezTo>
                  <a:pt x="807966" y="549207"/>
                  <a:pt x="808705" y="545515"/>
                  <a:pt x="808705" y="541218"/>
                </a:cubicBezTo>
                <a:close/>
                <a:moveTo>
                  <a:pt x="214647" y="532221"/>
                </a:moveTo>
                <a:lnTo>
                  <a:pt x="187589" y="537793"/>
                </a:lnTo>
                <a:cubicBezTo>
                  <a:pt x="181547" y="538935"/>
                  <a:pt x="177048" y="540613"/>
                  <a:pt x="174027" y="542762"/>
                </a:cubicBezTo>
                <a:cubicBezTo>
                  <a:pt x="171006" y="544910"/>
                  <a:pt x="169529" y="548267"/>
                  <a:pt x="169529" y="552229"/>
                </a:cubicBezTo>
                <a:cubicBezTo>
                  <a:pt x="169529" y="556190"/>
                  <a:pt x="171073" y="559413"/>
                  <a:pt x="174161" y="561763"/>
                </a:cubicBezTo>
                <a:cubicBezTo>
                  <a:pt x="177250" y="564112"/>
                  <a:pt x="181346" y="565321"/>
                  <a:pt x="186515" y="565321"/>
                </a:cubicBezTo>
                <a:cubicBezTo>
                  <a:pt x="190073" y="565321"/>
                  <a:pt x="193565" y="564918"/>
                  <a:pt x="196923" y="564045"/>
                </a:cubicBezTo>
                <a:cubicBezTo>
                  <a:pt x="200279" y="563240"/>
                  <a:pt x="203300" y="561830"/>
                  <a:pt x="206053" y="559883"/>
                </a:cubicBezTo>
                <a:cubicBezTo>
                  <a:pt x="208738" y="557936"/>
                  <a:pt x="210887" y="555451"/>
                  <a:pt x="212364" y="552363"/>
                </a:cubicBezTo>
                <a:lnTo>
                  <a:pt x="212364" y="552296"/>
                </a:lnTo>
                <a:cubicBezTo>
                  <a:pt x="213908" y="549207"/>
                  <a:pt x="214647" y="545515"/>
                  <a:pt x="214647" y="541218"/>
                </a:cubicBezTo>
                <a:close/>
                <a:moveTo>
                  <a:pt x="1089217" y="489990"/>
                </a:moveTo>
                <a:cubicBezTo>
                  <a:pt x="1083241" y="489990"/>
                  <a:pt x="1077937" y="491534"/>
                  <a:pt x="1073439" y="494622"/>
                </a:cubicBezTo>
                <a:cubicBezTo>
                  <a:pt x="1068940" y="497711"/>
                  <a:pt x="1065382" y="502008"/>
                  <a:pt x="1062898" y="507513"/>
                </a:cubicBezTo>
                <a:cubicBezTo>
                  <a:pt x="1060414" y="513019"/>
                  <a:pt x="1059138" y="519800"/>
                  <a:pt x="1059138" y="527387"/>
                </a:cubicBezTo>
                <a:cubicBezTo>
                  <a:pt x="1059138" y="534974"/>
                  <a:pt x="1060346" y="541553"/>
                  <a:pt x="1062763" y="547126"/>
                </a:cubicBezTo>
                <a:cubicBezTo>
                  <a:pt x="1065248" y="552699"/>
                  <a:pt x="1068672" y="556996"/>
                  <a:pt x="1073103" y="560017"/>
                </a:cubicBezTo>
                <a:cubicBezTo>
                  <a:pt x="1077534" y="563038"/>
                  <a:pt x="1082771" y="564515"/>
                  <a:pt x="1088814" y="564515"/>
                </a:cubicBezTo>
                <a:cubicBezTo>
                  <a:pt x="1098146" y="564515"/>
                  <a:pt x="1105398" y="561225"/>
                  <a:pt x="1110634" y="554646"/>
                </a:cubicBezTo>
                <a:lnTo>
                  <a:pt x="1110567" y="554646"/>
                </a:lnTo>
                <a:cubicBezTo>
                  <a:pt x="1115804" y="548066"/>
                  <a:pt x="1118423" y="539002"/>
                  <a:pt x="1118423" y="527387"/>
                </a:cubicBezTo>
                <a:cubicBezTo>
                  <a:pt x="1118423" y="515771"/>
                  <a:pt x="1115871" y="506640"/>
                  <a:pt x="1110702" y="499993"/>
                </a:cubicBezTo>
                <a:cubicBezTo>
                  <a:pt x="1105532" y="493347"/>
                  <a:pt x="1098348" y="489990"/>
                  <a:pt x="1089217" y="489990"/>
                </a:cubicBezTo>
                <a:close/>
                <a:moveTo>
                  <a:pt x="1630636" y="473674"/>
                </a:moveTo>
                <a:lnTo>
                  <a:pt x="1653598" y="473674"/>
                </a:lnTo>
                <a:lnTo>
                  <a:pt x="1653598" y="581099"/>
                </a:lnTo>
                <a:lnTo>
                  <a:pt x="1630636" y="581099"/>
                </a:lnTo>
                <a:close/>
                <a:moveTo>
                  <a:pt x="529804" y="473674"/>
                </a:moveTo>
                <a:lnTo>
                  <a:pt x="552766" y="473674"/>
                </a:lnTo>
                <a:lnTo>
                  <a:pt x="552766" y="581099"/>
                </a:lnTo>
                <a:lnTo>
                  <a:pt x="529804" y="581099"/>
                </a:lnTo>
                <a:close/>
                <a:moveTo>
                  <a:pt x="382162" y="473674"/>
                </a:moveTo>
                <a:lnTo>
                  <a:pt x="407340" y="473674"/>
                </a:lnTo>
                <a:lnTo>
                  <a:pt x="437821" y="561091"/>
                </a:lnTo>
                <a:lnTo>
                  <a:pt x="468974" y="473674"/>
                </a:lnTo>
                <a:lnTo>
                  <a:pt x="493078" y="473674"/>
                </a:lnTo>
                <a:lnTo>
                  <a:pt x="450309" y="581099"/>
                </a:lnTo>
                <a:lnTo>
                  <a:pt x="425132" y="581099"/>
                </a:lnTo>
                <a:close/>
                <a:moveTo>
                  <a:pt x="1187242" y="473607"/>
                </a:moveTo>
                <a:lnTo>
                  <a:pt x="1210204" y="473607"/>
                </a:lnTo>
                <a:lnTo>
                  <a:pt x="1210204" y="538733"/>
                </a:lnTo>
                <a:cubicBezTo>
                  <a:pt x="1210204" y="548468"/>
                  <a:pt x="1212285" y="555183"/>
                  <a:pt x="1216448" y="558808"/>
                </a:cubicBezTo>
                <a:cubicBezTo>
                  <a:pt x="1220611" y="562501"/>
                  <a:pt x="1226385" y="564314"/>
                  <a:pt x="1233837" y="564314"/>
                </a:cubicBezTo>
                <a:cubicBezTo>
                  <a:pt x="1237396" y="564314"/>
                  <a:pt x="1240887" y="563709"/>
                  <a:pt x="1244244" y="562501"/>
                </a:cubicBezTo>
                <a:cubicBezTo>
                  <a:pt x="1247601" y="561292"/>
                  <a:pt x="1250622" y="559412"/>
                  <a:pt x="1253375" y="556727"/>
                </a:cubicBezTo>
                <a:cubicBezTo>
                  <a:pt x="1256061" y="554041"/>
                  <a:pt x="1258209" y="550684"/>
                  <a:pt x="1259686" y="546521"/>
                </a:cubicBezTo>
                <a:cubicBezTo>
                  <a:pt x="1261231" y="542359"/>
                  <a:pt x="1261969" y="537457"/>
                  <a:pt x="1261969" y="531885"/>
                </a:cubicBezTo>
                <a:lnTo>
                  <a:pt x="1262103" y="531885"/>
                </a:lnTo>
                <a:lnTo>
                  <a:pt x="1262103" y="473674"/>
                </a:lnTo>
                <a:lnTo>
                  <a:pt x="1285065" y="473674"/>
                </a:lnTo>
                <a:lnTo>
                  <a:pt x="1285065" y="581099"/>
                </a:lnTo>
                <a:lnTo>
                  <a:pt x="1264856" y="581099"/>
                </a:lnTo>
                <a:lnTo>
                  <a:pt x="1263782" y="563709"/>
                </a:lnTo>
                <a:cubicBezTo>
                  <a:pt x="1260022" y="570490"/>
                  <a:pt x="1255054" y="575392"/>
                  <a:pt x="1248743" y="578547"/>
                </a:cubicBezTo>
                <a:cubicBezTo>
                  <a:pt x="1242431" y="581636"/>
                  <a:pt x="1234979" y="583247"/>
                  <a:pt x="1226385" y="583247"/>
                </a:cubicBezTo>
                <a:cubicBezTo>
                  <a:pt x="1219335" y="583247"/>
                  <a:pt x="1212890" y="581904"/>
                  <a:pt x="1206914" y="579353"/>
                </a:cubicBezTo>
                <a:cubicBezTo>
                  <a:pt x="1200939" y="576735"/>
                  <a:pt x="1196172" y="572572"/>
                  <a:pt x="1192613" y="566865"/>
                </a:cubicBezTo>
                <a:cubicBezTo>
                  <a:pt x="1189055" y="561091"/>
                  <a:pt x="1187242" y="553638"/>
                  <a:pt x="1187242" y="544507"/>
                </a:cubicBezTo>
                <a:close/>
                <a:moveTo>
                  <a:pt x="885379" y="473607"/>
                </a:moveTo>
                <a:lnTo>
                  <a:pt x="908341" y="473607"/>
                </a:lnTo>
                <a:lnTo>
                  <a:pt x="908341" y="538733"/>
                </a:lnTo>
                <a:cubicBezTo>
                  <a:pt x="908341" y="548468"/>
                  <a:pt x="910422" y="555115"/>
                  <a:pt x="914585" y="558808"/>
                </a:cubicBezTo>
                <a:cubicBezTo>
                  <a:pt x="918748" y="562501"/>
                  <a:pt x="924522" y="564314"/>
                  <a:pt x="931974" y="564314"/>
                </a:cubicBezTo>
                <a:cubicBezTo>
                  <a:pt x="935533" y="564314"/>
                  <a:pt x="939024" y="563709"/>
                  <a:pt x="942381" y="562501"/>
                </a:cubicBezTo>
                <a:cubicBezTo>
                  <a:pt x="945738" y="561292"/>
                  <a:pt x="948759" y="559412"/>
                  <a:pt x="951512" y="556727"/>
                </a:cubicBezTo>
                <a:cubicBezTo>
                  <a:pt x="954198" y="554041"/>
                  <a:pt x="956346" y="550684"/>
                  <a:pt x="957823" y="546521"/>
                </a:cubicBezTo>
                <a:cubicBezTo>
                  <a:pt x="959368" y="542359"/>
                  <a:pt x="960106" y="537457"/>
                  <a:pt x="960106" y="531885"/>
                </a:cubicBezTo>
                <a:lnTo>
                  <a:pt x="960241" y="531885"/>
                </a:lnTo>
                <a:lnTo>
                  <a:pt x="960241" y="473674"/>
                </a:lnTo>
                <a:lnTo>
                  <a:pt x="983202" y="473674"/>
                </a:lnTo>
                <a:lnTo>
                  <a:pt x="983202" y="581099"/>
                </a:lnTo>
                <a:lnTo>
                  <a:pt x="962993" y="581099"/>
                </a:lnTo>
                <a:lnTo>
                  <a:pt x="961919" y="563709"/>
                </a:lnTo>
                <a:cubicBezTo>
                  <a:pt x="958159" y="570490"/>
                  <a:pt x="953191" y="575392"/>
                  <a:pt x="946880" y="578547"/>
                </a:cubicBezTo>
                <a:cubicBezTo>
                  <a:pt x="940568" y="581636"/>
                  <a:pt x="933116" y="583247"/>
                  <a:pt x="924522" y="583247"/>
                </a:cubicBezTo>
                <a:cubicBezTo>
                  <a:pt x="917472" y="583247"/>
                  <a:pt x="911027" y="581904"/>
                  <a:pt x="905051" y="579353"/>
                </a:cubicBezTo>
                <a:cubicBezTo>
                  <a:pt x="899076" y="576735"/>
                  <a:pt x="894309" y="572572"/>
                  <a:pt x="890750" y="566865"/>
                </a:cubicBezTo>
                <a:cubicBezTo>
                  <a:pt x="887192" y="561091"/>
                  <a:pt x="885379" y="553638"/>
                  <a:pt x="885379" y="544507"/>
                </a:cubicBezTo>
                <a:close/>
                <a:moveTo>
                  <a:pt x="347569" y="471530"/>
                </a:moveTo>
                <a:lnTo>
                  <a:pt x="353963" y="472063"/>
                </a:lnTo>
                <a:cubicBezTo>
                  <a:pt x="356112" y="472399"/>
                  <a:pt x="357924" y="472936"/>
                  <a:pt x="359334" y="473674"/>
                </a:cubicBezTo>
                <a:lnTo>
                  <a:pt x="356112" y="493884"/>
                </a:lnTo>
                <a:cubicBezTo>
                  <a:pt x="354567" y="493279"/>
                  <a:pt x="352822" y="492809"/>
                  <a:pt x="350875" y="492474"/>
                </a:cubicBezTo>
                <a:cubicBezTo>
                  <a:pt x="348928" y="492138"/>
                  <a:pt x="346309" y="491937"/>
                  <a:pt x="343019" y="491937"/>
                </a:cubicBezTo>
                <a:cubicBezTo>
                  <a:pt x="338588" y="491937"/>
                  <a:pt x="334224" y="493145"/>
                  <a:pt x="329927" y="495495"/>
                </a:cubicBezTo>
                <a:cubicBezTo>
                  <a:pt x="325630" y="497845"/>
                  <a:pt x="322139" y="501403"/>
                  <a:pt x="319319" y="506103"/>
                </a:cubicBezTo>
                <a:cubicBezTo>
                  <a:pt x="316566" y="510870"/>
                  <a:pt x="315157" y="516846"/>
                  <a:pt x="315157" y="524164"/>
                </a:cubicBezTo>
                <a:lnTo>
                  <a:pt x="315157" y="581099"/>
                </a:lnTo>
                <a:lnTo>
                  <a:pt x="292194" y="581099"/>
                </a:lnTo>
                <a:lnTo>
                  <a:pt x="292194" y="473674"/>
                </a:lnTo>
                <a:lnTo>
                  <a:pt x="311732" y="473674"/>
                </a:lnTo>
                <a:lnTo>
                  <a:pt x="313880" y="493011"/>
                </a:lnTo>
                <a:cubicBezTo>
                  <a:pt x="316700" y="486028"/>
                  <a:pt x="320997" y="480657"/>
                  <a:pt x="326637" y="477032"/>
                </a:cubicBezTo>
                <a:close/>
                <a:moveTo>
                  <a:pt x="1094454" y="471526"/>
                </a:moveTo>
                <a:cubicBezTo>
                  <a:pt x="1103182" y="471526"/>
                  <a:pt x="1111105" y="473742"/>
                  <a:pt x="1118288" y="478173"/>
                </a:cubicBezTo>
                <a:lnTo>
                  <a:pt x="1118221" y="478173"/>
                </a:lnTo>
                <a:cubicBezTo>
                  <a:pt x="1125405" y="482604"/>
                  <a:pt x="1131045" y="488915"/>
                  <a:pt x="1135208" y="497174"/>
                </a:cubicBezTo>
                <a:cubicBezTo>
                  <a:pt x="1139371" y="505365"/>
                  <a:pt x="1141452" y="515369"/>
                  <a:pt x="1141452" y="527118"/>
                </a:cubicBezTo>
                <a:cubicBezTo>
                  <a:pt x="1141452" y="538868"/>
                  <a:pt x="1139371" y="548939"/>
                  <a:pt x="1135141" y="557331"/>
                </a:cubicBezTo>
                <a:cubicBezTo>
                  <a:pt x="1130911" y="565657"/>
                  <a:pt x="1125204" y="572102"/>
                  <a:pt x="1117953" y="576533"/>
                </a:cubicBezTo>
                <a:cubicBezTo>
                  <a:pt x="1110702" y="580965"/>
                  <a:pt x="1102980" y="583180"/>
                  <a:pt x="1093782" y="583180"/>
                </a:cubicBezTo>
                <a:cubicBezTo>
                  <a:pt x="1084584" y="583180"/>
                  <a:pt x="1076796" y="580830"/>
                  <a:pt x="1070350" y="575996"/>
                </a:cubicBezTo>
                <a:cubicBezTo>
                  <a:pt x="1065650" y="572438"/>
                  <a:pt x="1061958" y="568208"/>
                  <a:pt x="1059205" y="563240"/>
                </a:cubicBezTo>
                <a:lnTo>
                  <a:pt x="1059205" y="626150"/>
                </a:lnTo>
                <a:lnTo>
                  <a:pt x="1036243" y="626150"/>
                </a:lnTo>
                <a:lnTo>
                  <a:pt x="1036243" y="473607"/>
                </a:lnTo>
                <a:lnTo>
                  <a:pt x="1056654" y="473607"/>
                </a:lnTo>
                <a:lnTo>
                  <a:pt x="1057795" y="494085"/>
                </a:lnTo>
                <a:cubicBezTo>
                  <a:pt x="1059339" y="490930"/>
                  <a:pt x="1061085" y="487908"/>
                  <a:pt x="1063301" y="485223"/>
                </a:cubicBezTo>
                <a:cubicBezTo>
                  <a:pt x="1066859" y="480926"/>
                  <a:pt x="1071357" y="477569"/>
                  <a:pt x="1076729" y="475152"/>
                </a:cubicBezTo>
                <a:cubicBezTo>
                  <a:pt x="1082100" y="472735"/>
                  <a:pt x="1088008" y="471526"/>
                  <a:pt x="1094454" y="471526"/>
                </a:cubicBezTo>
                <a:close/>
                <a:moveTo>
                  <a:pt x="787421" y="471526"/>
                </a:moveTo>
                <a:cubicBezTo>
                  <a:pt x="796015" y="471526"/>
                  <a:pt x="803602" y="472869"/>
                  <a:pt x="810182" y="475689"/>
                </a:cubicBezTo>
                <a:cubicBezTo>
                  <a:pt x="816762" y="478441"/>
                  <a:pt x="821931" y="482671"/>
                  <a:pt x="825758" y="488244"/>
                </a:cubicBezTo>
                <a:cubicBezTo>
                  <a:pt x="829585" y="493817"/>
                  <a:pt x="831465" y="501001"/>
                  <a:pt x="831465" y="509729"/>
                </a:cubicBezTo>
                <a:lnTo>
                  <a:pt x="831465" y="557667"/>
                </a:lnTo>
                <a:lnTo>
                  <a:pt x="831465" y="557734"/>
                </a:lnTo>
                <a:cubicBezTo>
                  <a:pt x="831465" y="562971"/>
                  <a:pt x="834084" y="565657"/>
                  <a:pt x="839388" y="565657"/>
                </a:cubicBezTo>
                <a:cubicBezTo>
                  <a:pt x="841939" y="565657"/>
                  <a:pt x="844491" y="565321"/>
                  <a:pt x="846908" y="564582"/>
                </a:cubicBezTo>
                <a:lnTo>
                  <a:pt x="845632" y="580495"/>
                </a:lnTo>
                <a:cubicBezTo>
                  <a:pt x="842275" y="582039"/>
                  <a:pt x="838179" y="582845"/>
                  <a:pt x="833144" y="582845"/>
                </a:cubicBezTo>
                <a:cubicBezTo>
                  <a:pt x="828578" y="582845"/>
                  <a:pt x="824416" y="581972"/>
                  <a:pt x="820790" y="580360"/>
                </a:cubicBezTo>
                <a:cubicBezTo>
                  <a:pt x="817165" y="578749"/>
                  <a:pt x="814278" y="576198"/>
                  <a:pt x="812196" y="572841"/>
                </a:cubicBezTo>
                <a:cubicBezTo>
                  <a:pt x="811256" y="571296"/>
                  <a:pt x="810518" y="569484"/>
                  <a:pt x="809981" y="567537"/>
                </a:cubicBezTo>
                <a:cubicBezTo>
                  <a:pt x="808839" y="569282"/>
                  <a:pt x="807496" y="570961"/>
                  <a:pt x="805885" y="572438"/>
                </a:cubicBezTo>
                <a:cubicBezTo>
                  <a:pt x="801857" y="576131"/>
                  <a:pt x="797224" y="578816"/>
                  <a:pt x="791920" y="580629"/>
                </a:cubicBezTo>
                <a:cubicBezTo>
                  <a:pt x="786616" y="582442"/>
                  <a:pt x="781244" y="583315"/>
                  <a:pt x="775806" y="583315"/>
                </a:cubicBezTo>
                <a:cubicBezTo>
                  <a:pt x="769092" y="583315"/>
                  <a:pt x="763049" y="582240"/>
                  <a:pt x="757678" y="580092"/>
                </a:cubicBezTo>
                <a:cubicBezTo>
                  <a:pt x="752307" y="577943"/>
                  <a:pt x="748077" y="574653"/>
                  <a:pt x="744989" y="570289"/>
                </a:cubicBezTo>
                <a:cubicBezTo>
                  <a:pt x="741900" y="565925"/>
                  <a:pt x="740356" y="560487"/>
                  <a:pt x="740356" y="554041"/>
                </a:cubicBezTo>
                <a:cubicBezTo>
                  <a:pt x="740356" y="546052"/>
                  <a:pt x="742975" y="539472"/>
                  <a:pt x="748211" y="534302"/>
                </a:cubicBezTo>
                <a:cubicBezTo>
                  <a:pt x="753448" y="529132"/>
                  <a:pt x="760834" y="525641"/>
                  <a:pt x="770435" y="523761"/>
                </a:cubicBezTo>
                <a:lnTo>
                  <a:pt x="808705" y="516241"/>
                </a:lnTo>
                <a:lnTo>
                  <a:pt x="808705" y="512146"/>
                </a:lnTo>
                <a:cubicBezTo>
                  <a:pt x="808705" y="504962"/>
                  <a:pt x="806758" y="499456"/>
                  <a:pt x="802797" y="495495"/>
                </a:cubicBezTo>
                <a:cubicBezTo>
                  <a:pt x="798835" y="491534"/>
                  <a:pt x="793397" y="489587"/>
                  <a:pt x="786549" y="489587"/>
                </a:cubicBezTo>
                <a:cubicBezTo>
                  <a:pt x="780103" y="489587"/>
                  <a:pt x="774598" y="491064"/>
                  <a:pt x="770032" y="494085"/>
                </a:cubicBezTo>
                <a:cubicBezTo>
                  <a:pt x="765467" y="497106"/>
                  <a:pt x="762110" y="502008"/>
                  <a:pt x="759961" y="508722"/>
                </a:cubicBezTo>
                <a:lnTo>
                  <a:pt x="740625" y="500531"/>
                </a:lnTo>
                <a:cubicBezTo>
                  <a:pt x="743310" y="491735"/>
                  <a:pt x="748681" y="484753"/>
                  <a:pt x="756604" y="479449"/>
                </a:cubicBezTo>
                <a:cubicBezTo>
                  <a:pt x="764527" y="474212"/>
                  <a:pt x="774799" y="471526"/>
                  <a:pt x="787421" y="471526"/>
                </a:cubicBezTo>
                <a:close/>
                <a:moveTo>
                  <a:pt x="347518" y="471526"/>
                </a:moveTo>
                <a:lnTo>
                  <a:pt x="347585" y="471526"/>
                </a:lnTo>
                <a:lnTo>
                  <a:pt x="347569" y="471530"/>
                </a:lnTo>
                <a:close/>
                <a:moveTo>
                  <a:pt x="193363" y="471526"/>
                </a:moveTo>
                <a:cubicBezTo>
                  <a:pt x="201957" y="471526"/>
                  <a:pt x="209544" y="472869"/>
                  <a:pt x="216124" y="475689"/>
                </a:cubicBezTo>
                <a:cubicBezTo>
                  <a:pt x="222704" y="478441"/>
                  <a:pt x="227873" y="482671"/>
                  <a:pt x="231700" y="488244"/>
                </a:cubicBezTo>
                <a:cubicBezTo>
                  <a:pt x="235527" y="493817"/>
                  <a:pt x="237407" y="501001"/>
                  <a:pt x="237407" y="509729"/>
                </a:cubicBezTo>
                <a:lnTo>
                  <a:pt x="237407" y="557667"/>
                </a:lnTo>
                <a:lnTo>
                  <a:pt x="237407" y="557734"/>
                </a:lnTo>
                <a:cubicBezTo>
                  <a:pt x="237407" y="562971"/>
                  <a:pt x="240026" y="565657"/>
                  <a:pt x="245330" y="565657"/>
                </a:cubicBezTo>
                <a:cubicBezTo>
                  <a:pt x="247881" y="565657"/>
                  <a:pt x="250433" y="565321"/>
                  <a:pt x="252850" y="564582"/>
                </a:cubicBezTo>
                <a:lnTo>
                  <a:pt x="251574" y="580495"/>
                </a:lnTo>
                <a:cubicBezTo>
                  <a:pt x="248284" y="582039"/>
                  <a:pt x="244121" y="582845"/>
                  <a:pt x="239086" y="582845"/>
                </a:cubicBezTo>
                <a:cubicBezTo>
                  <a:pt x="234520" y="582845"/>
                  <a:pt x="230358" y="581972"/>
                  <a:pt x="226732" y="580360"/>
                </a:cubicBezTo>
                <a:cubicBezTo>
                  <a:pt x="223107" y="578749"/>
                  <a:pt x="220219" y="576198"/>
                  <a:pt x="218138" y="572841"/>
                </a:cubicBezTo>
                <a:cubicBezTo>
                  <a:pt x="217198" y="571296"/>
                  <a:pt x="216461" y="569484"/>
                  <a:pt x="215923" y="567537"/>
                </a:cubicBezTo>
                <a:cubicBezTo>
                  <a:pt x="214781" y="569282"/>
                  <a:pt x="213438" y="570961"/>
                  <a:pt x="211827" y="572438"/>
                </a:cubicBezTo>
                <a:cubicBezTo>
                  <a:pt x="207799" y="576131"/>
                  <a:pt x="203166" y="578816"/>
                  <a:pt x="197862" y="580629"/>
                </a:cubicBezTo>
                <a:cubicBezTo>
                  <a:pt x="192559" y="582442"/>
                  <a:pt x="187187" y="583315"/>
                  <a:pt x="181748" y="583315"/>
                </a:cubicBezTo>
                <a:cubicBezTo>
                  <a:pt x="175034" y="583315"/>
                  <a:pt x="168991" y="582240"/>
                  <a:pt x="163620" y="580092"/>
                </a:cubicBezTo>
                <a:cubicBezTo>
                  <a:pt x="158249" y="577943"/>
                  <a:pt x="154019" y="574653"/>
                  <a:pt x="150931" y="570289"/>
                </a:cubicBezTo>
                <a:cubicBezTo>
                  <a:pt x="147842" y="565925"/>
                  <a:pt x="146298" y="560487"/>
                  <a:pt x="146298" y="554041"/>
                </a:cubicBezTo>
                <a:cubicBezTo>
                  <a:pt x="146298" y="546052"/>
                  <a:pt x="148916" y="539472"/>
                  <a:pt x="154153" y="534302"/>
                </a:cubicBezTo>
                <a:cubicBezTo>
                  <a:pt x="159391" y="529132"/>
                  <a:pt x="166776" y="525641"/>
                  <a:pt x="176377" y="523761"/>
                </a:cubicBezTo>
                <a:lnTo>
                  <a:pt x="214647" y="516241"/>
                </a:lnTo>
                <a:lnTo>
                  <a:pt x="214647" y="512146"/>
                </a:lnTo>
                <a:cubicBezTo>
                  <a:pt x="214647" y="504962"/>
                  <a:pt x="212700" y="499456"/>
                  <a:pt x="208738" y="495495"/>
                </a:cubicBezTo>
                <a:cubicBezTo>
                  <a:pt x="204777" y="491534"/>
                  <a:pt x="199339" y="489587"/>
                  <a:pt x="192491" y="489587"/>
                </a:cubicBezTo>
                <a:cubicBezTo>
                  <a:pt x="186045" y="489587"/>
                  <a:pt x="180540" y="491064"/>
                  <a:pt x="175974" y="494085"/>
                </a:cubicBezTo>
                <a:cubicBezTo>
                  <a:pt x="171408" y="497106"/>
                  <a:pt x="168051" y="502008"/>
                  <a:pt x="165904" y="508722"/>
                </a:cubicBezTo>
                <a:lnTo>
                  <a:pt x="146567" y="500531"/>
                </a:lnTo>
                <a:cubicBezTo>
                  <a:pt x="149252" y="491735"/>
                  <a:pt x="154623" y="484753"/>
                  <a:pt x="162546" y="479449"/>
                </a:cubicBezTo>
                <a:cubicBezTo>
                  <a:pt x="170470" y="474212"/>
                  <a:pt x="180741" y="471526"/>
                  <a:pt x="193363" y="471526"/>
                </a:cubicBezTo>
                <a:close/>
                <a:moveTo>
                  <a:pt x="1395847" y="471459"/>
                </a:moveTo>
                <a:cubicBezTo>
                  <a:pt x="1403434" y="471459"/>
                  <a:pt x="1410282" y="472936"/>
                  <a:pt x="1416392" y="475890"/>
                </a:cubicBezTo>
                <a:cubicBezTo>
                  <a:pt x="1422502" y="478844"/>
                  <a:pt x="1427336" y="483209"/>
                  <a:pt x="1430894" y="489117"/>
                </a:cubicBezTo>
                <a:cubicBezTo>
                  <a:pt x="1434453" y="495025"/>
                  <a:pt x="1436265" y="502478"/>
                  <a:pt x="1436265" y="511475"/>
                </a:cubicBezTo>
                <a:lnTo>
                  <a:pt x="1436265" y="581099"/>
                </a:lnTo>
                <a:lnTo>
                  <a:pt x="1413303" y="581099"/>
                </a:lnTo>
                <a:lnTo>
                  <a:pt x="1413303" y="518591"/>
                </a:lnTo>
                <a:cubicBezTo>
                  <a:pt x="1413303" y="507983"/>
                  <a:pt x="1411088" y="500665"/>
                  <a:pt x="1406724" y="496569"/>
                </a:cubicBezTo>
                <a:cubicBezTo>
                  <a:pt x="1402359" y="492474"/>
                  <a:pt x="1396854" y="490460"/>
                  <a:pt x="1390274" y="490460"/>
                </a:cubicBezTo>
                <a:cubicBezTo>
                  <a:pt x="1385507" y="490460"/>
                  <a:pt x="1380942" y="491601"/>
                  <a:pt x="1376510" y="493817"/>
                </a:cubicBezTo>
                <a:cubicBezTo>
                  <a:pt x="1372079" y="496032"/>
                  <a:pt x="1368386" y="499591"/>
                  <a:pt x="1365432" y="504425"/>
                </a:cubicBezTo>
                <a:cubicBezTo>
                  <a:pt x="1362478" y="509259"/>
                  <a:pt x="1361001" y="515772"/>
                  <a:pt x="1361001" y="523963"/>
                </a:cubicBezTo>
                <a:lnTo>
                  <a:pt x="1361001" y="581099"/>
                </a:lnTo>
                <a:lnTo>
                  <a:pt x="1338039" y="581099"/>
                </a:lnTo>
                <a:lnTo>
                  <a:pt x="1338039" y="473675"/>
                </a:lnTo>
                <a:lnTo>
                  <a:pt x="1358450" y="473675"/>
                </a:lnTo>
                <a:lnTo>
                  <a:pt x="1359457" y="492474"/>
                </a:lnTo>
                <a:cubicBezTo>
                  <a:pt x="1361135" y="488983"/>
                  <a:pt x="1363217" y="485827"/>
                  <a:pt x="1365634" y="483209"/>
                </a:cubicBezTo>
                <a:cubicBezTo>
                  <a:pt x="1369461" y="479113"/>
                  <a:pt x="1373959" y="476159"/>
                  <a:pt x="1379196" y="474279"/>
                </a:cubicBezTo>
                <a:cubicBezTo>
                  <a:pt x="1384433" y="472399"/>
                  <a:pt x="1389939" y="471459"/>
                  <a:pt x="1395847" y="471459"/>
                </a:cubicBezTo>
                <a:close/>
                <a:moveTo>
                  <a:pt x="78285" y="439299"/>
                </a:moveTo>
                <a:lnTo>
                  <a:pt x="101516" y="439299"/>
                </a:lnTo>
                <a:lnTo>
                  <a:pt x="101516" y="530811"/>
                </a:lnTo>
                <a:cubicBezTo>
                  <a:pt x="101516" y="547261"/>
                  <a:pt x="96950" y="560084"/>
                  <a:pt x="87886" y="569350"/>
                </a:cubicBezTo>
                <a:cubicBezTo>
                  <a:pt x="78755" y="578548"/>
                  <a:pt x="66133" y="583181"/>
                  <a:pt x="49952" y="583181"/>
                </a:cubicBezTo>
                <a:cubicBezTo>
                  <a:pt x="38404" y="583181"/>
                  <a:pt x="28937" y="581032"/>
                  <a:pt x="21619" y="576735"/>
                </a:cubicBezTo>
                <a:cubicBezTo>
                  <a:pt x="14300" y="572438"/>
                  <a:pt x="9265" y="566396"/>
                  <a:pt x="6378" y="558607"/>
                </a:cubicBezTo>
                <a:cubicBezTo>
                  <a:pt x="3558" y="550819"/>
                  <a:pt x="3021" y="541755"/>
                  <a:pt x="4901" y="531416"/>
                </a:cubicBezTo>
                <a:lnTo>
                  <a:pt x="27057" y="527320"/>
                </a:lnTo>
                <a:cubicBezTo>
                  <a:pt x="25378" y="539674"/>
                  <a:pt x="26318" y="548738"/>
                  <a:pt x="29877" y="554512"/>
                </a:cubicBezTo>
                <a:cubicBezTo>
                  <a:pt x="33502" y="560353"/>
                  <a:pt x="40216" y="563240"/>
                  <a:pt x="50086" y="563240"/>
                </a:cubicBezTo>
                <a:cubicBezTo>
                  <a:pt x="60829" y="563240"/>
                  <a:pt x="68214" y="560152"/>
                  <a:pt x="72310" y="553908"/>
                </a:cubicBezTo>
                <a:cubicBezTo>
                  <a:pt x="76405" y="547663"/>
                  <a:pt x="78419" y="538532"/>
                  <a:pt x="78419" y="526514"/>
                </a:cubicBezTo>
                <a:lnTo>
                  <a:pt x="78285" y="526514"/>
                </a:lnTo>
                <a:close/>
                <a:moveTo>
                  <a:pt x="215721" y="430705"/>
                </a:moveTo>
                <a:cubicBezTo>
                  <a:pt x="220018" y="430705"/>
                  <a:pt x="223442" y="431914"/>
                  <a:pt x="225927" y="434331"/>
                </a:cubicBezTo>
                <a:cubicBezTo>
                  <a:pt x="228411" y="436748"/>
                  <a:pt x="229686" y="440172"/>
                  <a:pt x="229686" y="444200"/>
                </a:cubicBezTo>
                <a:cubicBezTo>
                  <a:pt x="229686" y="448229"/>
                  <a:pt x="228411" y="451518"/>
                  <a:pt x="225927" y="454003"/>
                </a:cubicBezTo>
                <a:cubicBezTo>
                  <a:pt x="223442" y="456487"/>
                  <a:pt x="220018" y="457763"/>
                  <a:pt x="215721" y="457763"/>
                </a:cubicBezTo>
                <a:cubicBezTo>
                  <a:pt x="211424" y="457763"/>
                  <a:pt x="208000" y="456487"/>
                  <a:pt x="205517" y="454003"/>
                </a:cubicBezTo>
                <a:cubicBezTo>
                  <a:pt x="203032" y="451451"/>
                  <a:pt x="201756" y="448363"/>
                  <a:pt x="201756" y="444200"/>
                </a:cubicBezTo>
                <a:cubicBezTo>
                  <a:pt x="201756" y="440038"/>
                  <a:pt x="203032" y="436748"/>
                  <a:pt x="205517" y="434331"/>
                </a:cubicBezTo>
                <a:cubicBezTo>
                  <a:pt x="208000" y="431914"/>
                  <a:pt x="211424" y="430705"/>
                  <a:pt x="215721" y="430705"/>
                </a:cubicBezTo>
                <a:close/>
                <a:moveTo>
                  <a:pt x="172281" y="430705"/>
                </a:moveTo>
                <a:cubicBezTo>
                  <a:pt x="176578" y="430705"/>
                  <a:pt x="180002" y="431914"/>
                  <a:pt x="182487" y="434331"/>
                </a:cubicBezTo>
                <a:cubicBezTo>
                  <a:pt x="184971" y="436748"/>
                  <a:pt x="186246" y="440172"/>
                  <a:pt x="186246" y="444200"/>
                </a:cubicBezTo>
                <a:cubicBezTo>
                  <a:pt x="186246" y="448229"/>
                  <a:pt x="184971" y="451518"/>
                  <a:pt x="182487" y="454003"/>
                </a:cubicBezTo>
                <a:cubicBezTo>
                  <a:pt x="180002" y="456487"/>
                  <a:pt x="176377" y="457763"/>
                  <a:pt x="172281" y="457763"/>
                </a:cubicBezTo>
                <a:cubicBezTo>
                  <a:pt x="168186" y="457763"/>
                  <a:pt x="164761" y="456487"/>
                  <a:pt x="162210" y="454003"/>
                </a:cubicBezTo>
                <a:cubicBezTo>
                  <a:pt x="159592" y="451451"/>
                  <a:pt x="158316" y="448363"/>
                  <a:pt x="158316" y="444200"/>
                </a:cubicBezTo>
                <a:cubicBezTo>
                  <a:pt x="158316" y="440038"/>
                  <a:pt x="159659" y="436748"/>
                  <a:pt x="162210" y="434331"/>
                </a:cubicBezTo>
                <a:cubicBezTo>
                  <a:pt x="164761" y="431914"/>
                  <a:pt x="167984" y="430705"/>
                  <a:pt x="172281" y="430705"/>
                </a:cubicBezTo>
                <a:close/>
                <a:moveTo>
                  <a:pt x="1642251" y="427012"/>
                </a:moveTo>
                <a:cubicBezTo>
                  <a:pt x="1647085" y="427012"/>
                  <a:pt x="1650912" y="428221"/>
                  <a:pt x="1653531" y="430638"/>
                </a:cubicBezTo>
                <a:cubicBezTo>
                  <a:pt x="1656149" y="433122"/>
                  <a:pt x="1657492" y="436613"/>
                  <a:pt x="1657492" y="441179"/>
                </a:cubicBezTo>
                <a:cubicBezTo>
                  <a:pt x="1657492" y="445744"/>
                  <a:pt x="1656216" y="449303"/>
                  <a:pt x="1653531" y="451787"/>
                </a:cubicBezTo>
                <a:cubicBezTo>
                  <a:pt x="1650912" y="454271"/>
                  <a:pt x="1647287" y="455547"/>
                  <a:pt x="1642251" y="455547"/>
                </a:cubicBezTo>
                <a:cubicBezTo>
                  <a:pt x="1637216" y="455547"/>
                  <a:pt x="1633389" y="454271"/>
                  <a:pt x="1630770" y="451787"/>
                </a:cubicBezTo>
                <a:cubicBezTo>
                  <a:pt x="1628152" y="449303"/>
                  <a:pt x="1626809" y="445744"/>
                  <a:pt x="1626809" y="441179"/>
                </a:cubicBezTo>
                <a:cubicBezTo>
                  <a:pt x="1626809" y="436613"/>
                  <a:pt x="1628085" y="433055"/>
                  <a:pt x="1630770" y="430638"/>
                </a:cubicBezTo>
                <a:cubicBezTo>
                  <a:pt x="1633389" y="428221"/>
                  <a:pt x="1637216" y="427012"/>
                  <a:pt x="1642251" y="427012"/>
                </a:cubicBezTo>
                <a:close/>
                <a:moveTo>
                  <a:pt x="541419" y="427012"/>
                </a:moveTo>
                <a:cubicBezTo>
                  <a:pt x="546321" y="427012"/>
                  <a:pt x="550080" y="428221"/>
                  <a:pt x="552699" y="430638"/>
                </a:cubicBezTo>
                <a:cubicBezTo>
                  <a:pt x="555317" y="433122"/>
                  <a:pt x="556660" y="436613"/>
                  <a:pt x="556660" y="441179"/>
                </a:cubicBezTo>
                <a:cubicBezTo>
                  <a:pt x="556660" y="445744"/>
                  <a:pt x="555317" y="449303"/>
                  <a:pt x="552699" y="451787"/>
                </a:cubicBezTo>
                <a:cubicBezTo>
                  <a:pt x="550080" y="454271"/>
                  <a:pt x="546455" y="455547"/>
                  <a:pt x="541419" y="455547"/>
                </a:cubicBezTo>
                <a:cubicBezTo>
                  <a:pt x="536384" y="455547"/>
                  <a:pt x="532557" y="454271"/>
                  <a:pt x="529938" y="451787"/>
                </a:cubicBezTo>
                <a:cubicBezTo>
                  <a:pt x="527320" y="449303"/>
                  <a:pt x="525977" y="445744"/>
                  <a:pt x="525977" y="441179"/>
                </a:cubicBezTo>
                <a:cubicBezTo>
                  <a:pt x="525977" y="436613"/>
                  <a:pt x="527253" y="433055"/>
                  <a:pt x="529938" y="430638"/>
                </a:cubicBezTo>
                <a:cubicBezTo>
                  <a:pt x="532557" y="428221"/>
                  <a:pt x="536384" y="427012"/>
                  <a:pt x="541419" y="427012"/>
                </a:cubicBezTo>
                <a:close/>
                <a:moveTo>
                  <a:pt x="1488232" y="425333"/>
                </a:moveTo>
                <a:lnTo>
                  <a:pt x="1511194" y="425333"/>
                </a:lnTo>
                <a:lnTo>
                  <a:pt x="1511194" y="526245"/>
                </a:lnTo>
                <a:lnTo>
                  <a:pt x="1562355" y="473674"/>
                </a:lnTo>
                <a:lnTo>
                  <a:pt x="1589614" y="473674"/>
                </a:lnTo>
                <a:lnTo>
                  <a:pt x="1548524" y="515704"/>
                </a:lnTo>
                <a:lnTo>
                  <a:pt x="1592232" y="581099"/>
                </a:lnTo>
                <a:lnTo>
                  <a:pt x="1565578" y="581099"/>
                </a:lnTo>
                <a:lnTo>
                  <a:pt x="1532410" y="530609"/>
                </a:lnTo>
                <a:lnTo>
                  <a:pt x="1511194" y="552631"/>
                </a:lnTo>
                <a:lnTo>
                  <a:pt x="1511194" y="581099"/>
                </a:lnTo>
                <a:lnTo>
                  <a:pt x="1488232" y="581099"/>
                </a:lnTo>
                <a:close/>
                <a:moveTo>
                  <a:pt x="605874" y="425333"/>
                </a:moveTo>
                <a:lnTo>
                  <a:pt x="628836" y="425333"/>
                </a:lnTo>
                <a:lnTo>
                  <a:pt x="628836" y="526245"/>
                </a:lnTo>
                <a:lnTo>
                  <a:pt x="679997" y="473674"/>
                </a:lnTo>
                <a:lnTo>
                  <a:pt x="707256" y="473674"/>
                </a:lnTo>
                <a:lnTo>
                  <a:pt x="666099" y="515704"/>
                </a:lnTo>
                <a:lnTo>
                  <a:pt x="709807" y="581099"/>
                </a:lnTo>
                <a:lnTo>
                  <a:pt x="683220" y="581099"/>
                </a:lnTo>
                <a:lnTo>
                  <a:pt x="650052" y="530609"/>
                </a:lnTo>
                <a:lnTo>
                  <a:pt x="628836" y="552631"/>
                </a:lnTo>
                <a:lnTo>
                  <a:pt x="628836" y="581099"/>
                </a:lnTo>
                <a:lnTo>
                  <a:pt x="605874" y="581099"/>
                </a:lnTo>
                <a:close/>
                <a:moveTo>
                  <a:pt x="451317" y="85402"/>
                </a:moveTo>
                <a:cubicBezTo>
                  <a:pt x="440238" y="85402"/>
                  <a:pt x="431242" y="88222"/>
                  <a:pt x="424259" y="93929"/>
                </a:cubicBezTo>
                <a:cubicBezTo>
                  <a:pt x="417209" y="99636"/>
                  <a:pt x="412039" y="108364"/>
                  <a:pt x="408615" y="120047"/>
                </a:cubicBezTo>
                <a:cubicBezTo>
                  <a:pt x="405258" y="131729"/>
                  <a:pt x="403513" y="147373"/>
                  <a:pt x="403513" y="165904"/>
                </a:cubicBezTo>
                <a:cubicBezTo>
                  <a:pt x="403513" y="184434"/>
                  <a:pt x="405191" y="199608"/>
                  <a:pt x="408615" y="211492"/>
                </a:cubicBezTo>
                <a:cubicBezTo>
                  <a:pt x="412039" y="223376"/>
                  <a:pt x="417276" y="232104"/>
                  <a:pt x="424259" y="237811"/>
                </a:cubicBezTo>
                <a:cubicBezTo>
                  <a:pt x="431242" y="243518"/>
                  <a:pt x="440306" y="246338"/>
                  <a:pt x="451317" y="246338"/>
                </a:cubicBezTo>
                <a:cubicBezTo>
                  <a:pt x="462328" y="246338"/>
                  <a:pt x="471391" y="243518"/>
                  <a:pt x="478374" y="237811"/>
                </a:cubicBezTo>
                <a:cubicBezTo>
                  <a:pt x="485357" y="232171"/>
                  <a:pt x="490526" y="223376"/>
                  <a:pt x="493749" y="211492"/>
                </a:cubicBezTo>
                <a:cubicBezTo>
                  <a:pt x="497039" y="199675"/>
                  <a:pt x="498650" y="184770"/>
                  <a:pt x="498650" y="165904"/>
                </a:cubicBezTo>
                <a:cubicBezTo>
                  <a:pt x="498650" y="147037"/>
                  <a:pt x="496972" y="131729"/>
                  <a:pt x="493749" y="120047"/>
                </a:cubicBezTo>
                <a:cubicBezTo>
                  <a:pt x="490459" y="108297"/>
                  <a:pt x="485357" y="99636"/>
                  <a:pt x="478374" y="93929"/>
                </a:cubicBezTo>
                <a:cubicBezTo>
                  <a:pt x="471391" y="88222"/>
                  <a:pt x="462395" y="85402"/>
                  <a:pt x="451317" y="85402"/>
                </a:cubicBezTo>
                <a:close/>
                <a:moveTo>
                  <a:pt x="1515894" y="82918"/>
                </a:moveTo>
                <a:lnTo>
                  <a:pt x="1489038" y="194640"/>
                </a:lnTo>
                <a:lnTo>
                  <a:pt x="1542213" y="194640"/>
                </a:lnTo>
                <a:close/>
                <a:moveTo>
                  <a:pt x="1448082" y="4901"/>
                </a:moveTo>
                <a:lnTo>
                  <a:pt x="1584713" y="4901"/>
                </a:lnTo>
                <a:lnTo>
                  <a:pt x="1689586" y="326906"/>
                </a:lnTo>
                <a:lnTo>
                  <a:pt x="1573433" y="326906"/>
                </a:lnTo>
                <a:lnTo>
                  <a:pt x="1558797" y="265405"/>
                </a:lnTo>
                <a:lnTo>
                  <a:pt x="1471984" y="265405"/>
                </a:lnTo>
                <a:lnTo>
                  <a:pt x="1456878" y="326906"/>
                </a:lnTo>
                <a:lnTo>
                  <a:pt x="1343679" y="326906"/>
                </a:lnTo>
                <a:close/>
                <a:moveTo>
                  <a:pt x="1205638" y="4901"/>
                </a:moveTo>
                <a:lnTo>
                  <a:pt x="1319307" y="4901"/>
                </a:lnTo>
                <a:lnTo>
                  <a:pt x="1319307" y="194237"/>
                </a:lnTo>
                <a:cubicBezTo>
                  <a:pt x="1319307" y="237811"/>
                  <a:pt x="1306349" y="271650"/>
                  <a:pt x="1280298" y="295686"/>
                </a:cubicBezTo>
                <a:cubicBezTo>
                  <a:pt x="1254248" y="319789"/>
                  <a:pt x="1216717" y="331807"/>
                  <a:pt x="1167570" y="331807"/>
                </a:cubicBezTo>
                <a:cubicBezTo>
                  <a:pt x="1131448" y="331807"/>
                  <a:pt x="1102578" y="325496"/>
                  <a:pt x="1080959" y="312807"/>
                </a:cubicBezTo>
                <a:cubicBezTo>
                  <a:pt x="1059340" y="300117"/>
                  <a:pt x="1044569" y="282661"/>
                  <a:pt x="1036579" y="260571"/>
                </a:cubicBezTo>
                <a:cubicBezTo>
                  <a:pt x="1028589" y="238482"/>
                  <a:pt x="1026709" y="213439"/>
                  <a:pt x="1030939" y="185441"/>
                </a:cubicBezTo>
                <a:lnTo>
                  <a:pt x="1143668" y="166441"/>
                </a:lnTo>
                <a:cubicBezTo>
                  <a:pt x="1139438" y="196989"/>
                  <a:pt x="1139975" y="217937"/>
                  <a:pt x="1145346" y="229351"/>
                </a:cubicBezTo>
                <a:cubicBezTo>
                  <a:pt x="1150718" y="240698"/>
                  <a:pt x="1160050" y="246405"/>
                  <a:pt x="1173411" y="246405"/>
                </a:cubicBezTo>
                <a:cubicBezTo>
                  <a:pt x="1184422" y="246405"/>
                  <a:pt x="1192546" y="241705"/>
                  <a:pt x="1197783" y="232238"/>
                </a:cubicBezTo>
                <a:cubicBezTo>
                  <a:pt x="1202953" y="222838"/>
                  <a:pt x="1205571" y="207396"/>
                  <a:pt x="1205571" y="185911"/>
                </a:cubicBezTo>
                <a:lnTo>
                  <a:pt x="1205638" y="185911"/>
                </a:lnTo>
                <a:close/>
                <a:moveTo>
                  <a:pt x="665494" y="4901"/>
                </a:moveTo>
                <a:lnTo>
                  <a:pt x="779163" y="4901"/>
                </a:lnTo>
                <a:lnTo>
                  <a:pt x="779163" y="123471"/>
                </a:lnTo>
                <a:lnTo>
                  <a:pt x="867452" y="123471"/>
                </a:lnTo>
                <a:lnTo>
                  <a:pt x="867452" y="4901"/>
                </a:lnTo>
                <a:lnTo>
                  <a:pt x="981188" y="4901"/>
                </a:lnTo>
                <a:lnTo>
                  <a:pt x="981188" y="326906"/>
                </a:lnTo>
                <a:lnTo>
                  <a:pt x="867452" y="326906"/>
                </a:lnTo>
                <a:lnTo>
                  <a:pt x="867452" y="206859"/>
                </a:lnTo>
                <a:lnTo>
                  <a:pt x="779163" y="206859"/>
                </a:lnTo>
                <a:lnTo>
                  <a:pt x="779163" y="326906"/>
                </a:lnTo>
                <a:lnTo>
                  <a:pt x="665494" y="326906"/>
                </a:lnTo>
                <a:close/>
                <a:moveTo>
                  <a:pt x="0" y="4901"/>
                </a:moveTo>
                <a:lnTo>
                  <a:pt x="113669" y="4901"/>
                </a:lnTo>
                <a:lnTo>
                  <a:pt x="113669" y="243451"/>
                </a:lnTo>
                <a:lnTo>
                  <a:pt x="259564" y="243451"/>
                </a:lnTo>
                <a:lnTo>
                  <a:pt x="259564" y="326906"/>
                </a:lnTo>
                <a:lnTo>
                  <a:pt x="0" y="326906"/>
                </a:lnTo>
                <a:close/>
                <a:moveTo>
                  <a:pt x="451317" y="0"/>
                </a:moveTo>
                <a:cubicBezTo>
                  <a:pt x="485491" y="0"/>
                  <a:pt x="514764" y="6513"/>
                  <a:pt x="539136" y="19538"/>
                </a:cubicBezTo>
                <a:cubicBezTo>
                  <a:pt x="563575" y="32563"/>
                  <a:pt x="582240" y="51429"/>
                  <a:pt x="595265" y="76137"/>
                </a:cubicBezTo>
                <a:cubicBezTo>
                  <a:pt x="608291" y="100845"/>
                  <a:pt x="614803" y="130789"/>
                  <a:pt x="614803" y="165904"/>
                </a:cubicBezTo>
                <a:cubicBezTo>
                  <a:pt x="614803" y="201018"/>
                  <a:pt x="608291" y="230963"/>
                  <a:pt x="595265" y="255670"/>
                </a:cubicBezTo>
                <a:cubicBezTo>
                  <a:pt x="582240" y="280378"/>
                  <a:pt x="563508" y="299244"/>
                  <a:pt x="539136" y="312270"/>
                </a:cubicBezTo>
                <a:cubicBezTo>
                  <a:pt x="514764" y="325295"/>
                  <a:pt x="485088" y="331807"/>
                  <a:pt x="451317" y="331807"/>
                </a:cubicBezTo>
                <a:cubicBezTo>
                  <a:pt x="417545" y="331807"/>
                  <a:pt x="388339" y="325295"/>
                  <a:pt x="363766" y="312270"/>
                </a:cubicBezTo>
                <a:cubicBezTo>
                  <a:pt x="339192" y="299244"/>
                  <a:pt x="320326" y="280378"/>
                  <a:pt x="307166" y="255670"/>
                </a:cubicBezTo>
                <a:cubicBezTo>
                  <a:pt x="294007" y="230963"/>
                  <a:pt x="287427" y="201018"/>
                  <a:pt x="287427" y="165904"/>
                </a:cubicBezTo>
                <a:cubicBezTo>
                  <a:pt x="287427" y="130789"/>
                  <a:pt x="294007" y="100845"/>
                  <a:pt x="307166" y="76137"/>
                </a:cubicBezTo>
                <a:cubicBezTo>
                  <a:pt x="320326" y="51429"/>
                  <a:pt x="339192" y="32563"/>
                  <a:pt x="363766" y="19538"/>
                </a:cubicBezTo>
                <a:cubicBezTo>
                  <a:pt x="388272" y="6513"/>
                  <a:pt x="417142" y="0"/>
                  <a:pt x="451317" y="0"/>
                </a:cubicBezTo>
                <a:close/>
              </a:path>
            </a:pathLst>
          </a:custGeom>
          <a:solidFill>
            <a:schemeClr val="tx1"/>
          </a:solidFill>
          <a:ln w="669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6300106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382123C-9466-5D1E-5F55-448EC4A4F6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6522BFE9-C062-BC59-CC96-9B7EA1E7C3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0409BC0-56DD-7E78-0E77-E664B0D9C3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6F811-BA20-4AE5-B9E0-32266DC36790}" type="datetime1">
              <a:rPr lang="en-GB" smtClean="0"/>
              <a:t>16/09/2026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07960D4-688C-5029-7ACA-117A20957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724284A-4142-F431-370E-AF83FFCDD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0B45A-2FC5-4F66-84B7-B6ADD88502F9}" type="slidenum">
              <a:rPr lang="en-GB" smtClean="0"/>
              <a:t>‹#›</a:t>
            </a:fld>
            <a:endParaRPr lang="en-GB"/>
          </a:p>
        </p:txBody>
      </p:sp>
      <p:sp>
        <p:nvSpPr>
          <p:cNvPr id="7" name="Vapaamuotoinen: Muoto 6">
            <a:extLst>
              <a:ext uri="{FF2B5EF4-FFF2-40B4-BE49-F238E27FC236}">
                <a16:creationId xmlns:a16="http://schemas.microsoft.com/office/drawing/2014/main" id="{55B29D4E-5ECC-B846-E54B-4C752DC331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81642" y="5998542"/>
            <a:ext cx="1689586" cy="626150"/>
          </a:xfrm>
          <a:custGeom>
            <a:avLst/>
            <a:gdLst>
              <a:gd name="connsiteX0" fmla="*/ 808705 w 1689586"/>
              <a:gd name="connsiteY0" fmla="*/ 532221 h 626150"/>
              <a:gd name="connsiteX1" fmla="*/ 781647 w 1689586"/>
              <a:gd name="connsiteY1" fmla="*/ 537793 h 626150"/>
              <a:gd name="connsiteX2" fmla="*/ 768085 w 1689586"/>
              <a:gd name="connsiteY2" fmla="*/ 542762 h 626150"/>
              <a:gd name="connsiteX3" fmla="*/ 763587 w 1689586"/>
              <a:gd name="connsiteY3" fmla="*/ 552229 h 626150"/>
              <a:gd name="connsiteX4" fmla="*/ 768219 w 1689586"/>
              <a:gd name="connsiteY4" fmla="*/ 561763 h 626150"/>
              <a:gd name="connsiteX5" fmla="*/ 780573 w 1689586"/>
              <a:gd name="connsiteY5" fmla="*/ 565321 h 626150"/>
              <a:gd name="connsiteX6" fmla="*/ 790980 w 1689586"/>
              <a:gd name="connsiteY6" fmla="*/ 564045 h 626150"/>
              <a:gd name="connsiteX7" fmla="*/ 800111 w 1689586"/>
              <a:gd name="connsiteY7" fmla="*/ 559883 h 626150"/>
              <a:gd name="connsiteX8" fmla="*/ 806422 w 1689586"/>
              <a:gd name="connsiteY8" fmla="*/ 552363 h 626150"/>
              <a:gd name="connsiteX9" fmla="*/ 806422 w 1689586"/>
              <a:gd name="connsiteY9" fmla="*/ 552296 h 626150"/>
              <a:gd name="connsiteX10" fmla="*/ 808705 w 1689586"/>
              <a:gd name="connsiteY10" fmla="*/ 541218 h 626150"/>
              <a:gd name="connsiteX11" fmla="*/ 214647 w 1689586"/>
              <a:gd name="connsiteY11" fmla="*/ 532221 h 626150"/>
              <a:gd name="connsiteX12" fmla="*/ 187589 w 1689586"/>
              <a:gd name="connsiteY12" fmla="*/ 537793 h 626150"/>
              <a:gd name="connsiteX13" fmla="*/ 174027 w 1689586"/>
              <a:gd name="connsiteY13" fmla="*/ 542762 h 626150"/>
              <a:gd name="connsiteX14" fmla="*/ 169529 w 1689586"/>
              <a:gd name="connsiteY14" fmla="*/ 552229 h 626150"/>
              <a:gd name="connsiteX15" fmla="*/ 174161 w 1689586"/>
              <a:gd name="connsiteY15" fmla="*/ 561763 h 626150"/>
              <a:gd name="connsiteX16" fmla="*/ 186515 w 1689586"/>
              <a:gd name="connsiteY16" fmla="*/ 565321 h 626150"/>
              <a:gd name="connsiteX17" fmla="*/ 196923 w 1689586"/>
              <a:gd name="connsiteY17" fmla="*/ 564045 h 626150"/>
              <a:gd name="connsiteX18" fmla="*/ 206053 w 1689586"/>
              <a:gd name="connsiteY18" fmla="*/ 559883 h 626150"/>
              <a:gd name="connsiteX19" fmla="*/ 212364 w 1689586"/>
              <a:gd name="connsiteY19" fmla="*/ 552363 h 626150"/>
              <a:gd name="connsiteX20" fmla="*/ 212364 w 1689586"/>
              <a:gd name="connsiteY20" fmla="*/ 552296 h 626150"/>
              <a:gd name="connsiteX21" fmla="*/ 214647 w 1689586"/>
              <a:gd name="connsiteY21" fmla="*/ 541218 h 626150"/>
              <a:gd name="connsiteX22" fmla="*/ 1089217 w 1689586"/>
              <a:gd name="connsiteY22" fmla="*/ 489990 h 626150"/>
              <a:gd name="connsiteX23" fmla="*/ 1073439 w 1689586"/>
              <a:gd name="connsiteY23" fmla="*/ 494622 h 626150"/>
              <a:gd name="connsiteX24" fmla="*/ 1062898 w 1689586"/>
              <a:gd name="connsiteY24" fmla="*/ 507513 h 626150"/>
              <a:gd name="connsiteX25" fmla="*/ 1059138 w 1689586"/>
              <a:gd name="connsiteY25" fmla="*/ 527387 h 626150"/>
              <a:gd name="connsiteX26" fmla="*/ 1062763 w 1689586"/>
              <a:gd name="connsiteY26" fmla="*/ 547126 h 626150"/>
              <a:gd name="connsiteX27" fmla="*/ 1073103 w 1689586"/>
              <a:gd name="connsiteY27" fmla="*/ 560017 h 626150"/>
              <a:gd name="connsiteX28" fmla="*/ 1088814 w 1689586"/>
              <a:gd name="connsiteY28" fmla="*/ 564515 h 626150"/>
              <a:gd name="connsiteX29" fmla="*/ 1110634 w 1689586"/>
              <a:gd name="connsiteY29" fmla="*/ 554646 h 626150"/>
              <a:gd name="connsiteX30" fmla="*/ 1110567 w 1689586"/>
              <a:gd name="connsiteY30" fmla="*/ 554646 h 626150"/>
              <a:gd name="connsiteX31" fmla="*/ 1118423 w 1689586"/>
              <a:gd name="connsiteY31" fmla="*/ 527387 h 626150"/>
              <a:gd name="connsiteX32" fmla="*/ 1110702 w 1689586"/>
              <a:gd name="connsiteY32" fmla="*/ 499993 h 626150"/>
              <a:gd name="connsiteX33" fmla="*/ 1089217 w 1689586"/>
              <a:gd name="connsiteY33" fmla="*/ 489990 h 626150"/>
              <a:gd name="connsiteX34" fmla="*/ 1630636 w 1689586"/>
              <a:gd name="connsiteY34" fmla="*/ 473674 h 626150"/>
              <a:gd name="connsiteX35" fmla="*/ 1653598 w 1689586"/>
              <a:gd name="connsiteY35" fmla="*/ 473674 h 626150"/>
              <a:gd name="connsiteX36" fmla="*/ 1653598 w 1689586"/>
              <a:gd name="connsiteY36" fmla="*/ 581099 h 626150"/>
              <a:gd name="connsiteX37" fmla="*/ 1630636 w 1689586"/>
              <a:gd name="connsiteY37" fmla="*/ 581099 h 626150"/>
              <a:gd name="connsiteX38" fmla="*/ 529804 w 1689586"/>
              <a:gd name="connsiteY38" fmla="*/ 473674 h 626150"/>
              <a:gd name="connsiteX39" fmla="*/ 552766 w 1689586"/>
              <a:gd name="connsiteY39" fmla="*/ 473674 h 626150"/>
              <a:gd name="connsiteX40" fmla="*/ 552766 w 1689586"/>
              <a:gd name="connsiteY40" fmla="*/ 581099 h 626150"/>
              <a:gd name="connsiteX41" fmla="*/ 529804 w 1689586"/>
              <a:gd name="connsiteY41" fmla="*/ 581099 h 626150"/>
              <a:gd name="connsiteX42" fmla="*/ 382162 w 1689586"/>
              <a:gd name="connsiteY42" fmla="*/ 473674 h 626150"/>
              <a:gd name="connsiteX43" fmla="*/ 407340 w 1689586"/>
              <a:gd name="connsiteY43" fmla="*/ 473674 h 626150"/>
              <a:gd name="connsiteX44" fmla="*/ 437821 w 1689586"/>
              <a:gd name="connsiteY44" fmla="*/ 561091 h 626150"/>
              <a:gd name="connsiteX45" fmla="*/ 468974 w 1689586"/>
              <a:gd name="connsiteY45" fmla="*/ 473674 h 626150"/>
              <a:gd name="connsiteX46" fmla="*/ 493078 w 1689586"/>
              <a:gd name="connsiteY46" fmla="*/ 473674 h 626150"/>
              <a:gd name="connsiteX47" fmla="*/ 450309 w 1689586"/>
              <a:gd name="connsiteY47" fmla="*/ 581099 h 626150"/>
              <a:gd name="connsiteX48" fmla="*/ 425132 w 1689586"/>
              <a:gd name="connsiteY48" fmla="*/ 581099 h 626150"/>
              <a:gd name="connsiteX49" fmla="*/ 1187242 w 1689586"/>
              <a:gd name="connsiteY49" fmla="*/ 473607 h 626150"/>
              <a:gd name="connsiteX50" fmla="*/ 1210204 w 1689586"/>
              <a:gd name="connsiteY50" fmla="*/ 473607 h 626150"/>
              <a:gd name="connsiteX51" fmla="*/ 1210204 w 1689586"/>
              <a:gd name="connsiteY51" fmla="*/ 538733 h 626150"/>
              <a:gd name="connsiteX52" fmla="*/ 1216448 w 1689586"/>
              <a:gd name="connsiteY52" fmla="*/ 558808 h 626150"/>
              <a:gd name="connsiteX53" fmla="*/ 1233837 w 1689586"/>
              <a:gd name="connsiteY53" fmla="*/ 564314 h 626150"/>
              <a:gd name="connsiteX54" fmla="*/ 1244244 w 1689586"/>
              <a:gd name="connsiteY54" fmla="*/ 562501 h 626150"/>
              <a:gd name="connsiteX55" fmla="*/ 1253375 w 1689586"/>
              <a:gd name="connsiteY55" fmla="*/ 556727 h 626150"/>
              <a:gd name="connsiteX56" fmla="*/ 1259686 w 1689586"/>
              <a:gd name="connsiteY56" fmla="*/ 546521 h 626150"/>
              <a:gd name="connsiteX57" fmla="*/ 1261969 w 1689586"/>
              <a:gd name="connsiteY57" fmla="*/ 531885 h 626150"/>
              <a:gd name="connsiteX58" fmla="*/ 1262103 w 1689586"/>
              <a:gd name="connsiteY58" fmla="*/ 531885 h 626150"/>
              <a:gd name="connsiteX59" fmla="*/ 1262103 w 1689586"/>
              <a:gd name="connsiteY59" fmla="*/ 473674 h 626150"/>
              <a:gd name="connsiteX60" fmla="*/ 1285065 w 1689586"/>
              <a:gd name="connsiteY60" fmla="*/ 473674 h 626150"/>
              <a:gd name="connsiteX61" fmla="*/ 1285065 w 1689586"/>
              <a:gd name="connsiteY61" fmla="*/ 581099 h 626150"/>
              <a:gd name="connsiteX62" fmla="*/ 1264856 w 1689586"/>
              <a:gd name="connsiteY62" fmla="*/ 581099 h 626150"/>
              <a:gd name="connsiteX63" fmla="*/ 1263782 w 1689586"/>
              <a:gd name="connsiteY63" fmla="*/ 563709 h 626150"/>
              <a:gd name="connsiteX64" fmla="*/ 1248743 w 1689586"/>
              <a:gd name="connsiteY64" fmla="*/ 578547 h 626150"/>
              <a:gd name="connsiteX65" fmla="*/ 1226385 w 1689586"/>
              <a:gd name="connsiteY65" fmla="*/ 583247 h 626150"/>
              <a:gd name="connsiteX66" fmla="*/ 1206914 w 1689586"/>
              <a:gd name="connsiteY66" fmla="*/ 579353 h 626150"/>
              <a:gd name="connsiteX67" fmla="*/ 1192613 w 1689586"/>
              <a:gd name="connsiteY67" fmla="*/ 566865 h 626150"/>
              <a:gd name="connsiteX68" fmla="*/ 1187242 w 1689586"/>
              <a:gd name="connsiteY68" fmla="*/ 544507 h 626150"/>
              <a:gd name="connsiteX69" fmla="*/ 885379 w 1689586"/>
              <a:gd name="connsiteY69" fmla="*/ 473607 h 626150"/>
              <a:gd name="connsiteX70" fmla="*/ 908341 w 1689586"/>
              <a:gd name="connsiteY70" fmla="*/ 473607 h 626150"/>
              <a:gd name="connsiteX71" fmla="*/ 908341 w 1689586"/>
              <a:gd name="connsiteY71" fmla="*/ 538733 h 626150"/>
              <a:gd name="connsiteX72" fmla="*/ 914585 w 1689586"/>
              <a:gd name="connsiteY72" fmla="*/ 558808 h 626150"/>
              <a:gd name="connsiteX73" fmla="*/ 931974 w 1689586"/>
              <a:gd name="connsiteY73" fmla="*/ 564314 h 626150"/>
              <a:gd name="connsiteX74" fmla="*/ 942381 w 1689586"/>
              <a:gd name="connsiteY74" fmla="*/ 562501 h 626150"/>
              <a:gd name="connsiteX75" fmla="*/ 951512 w 1689586"/>
              <a:gd name="connsiteY75" fmla="*/ 556727 h 626150"/>
              <a:gd name="connsiteX76" fmla="*/ 957823 w 1689586"/>
              <a:gd name="connsiteY76" fmla="*/ 546521 h 626150"/>
              <a:gd name="connsiteX77" fmla="*/ 960106 w 1689586"/>
              <a:gd name="connsiteY77" fmla="*/ 531885 h 626150"/>
              <a:gd name="connsiteX78" fmla="*/ 960241 w 1689586"/>
              <a:gd name="connsiteY78" fmla="*/ 531885 h 626150"/>
              <a:gd name="connsiteX79" fmla="*/ 960241 w 1689586"/>
              <a:gd name="connsiteY79" fmla="*/ 473674 h 626150"/>
              <a:gd name="connsiteX80" fmla="*/ 983202 w 1689586"/>
              <a:gd name="connsiteY80" fmla="*/ 473674 h 626150"/>
              <a:gd name="connsiteX81" fmla="*/ 983202 w 1689586"/>
              <a:gd name="connsiteY81" fmla="*/ 581099 h 626150"/>
              <a:gd name="connsiteX82" fmla="*/ 962993 w 1689586"/>
              <a:gd name="connsiteY82" fmla="*/ 581099 h 626150"/>
              <a:gd name="connsiteX83" fmla="*/ 961919 w 1689586"/>
              <a:gd name="connsiteY83" fmla="*/ 563709 h 626150"/>
              <a:gd name="connsiteX84" fmla="*/ 946880 w 1689586"/>
              <a:gd name="connsiteY84" fmla="*/ 578547 h 626150"/>
              <a:gd name="connsiteX85" fmla="*/ 924522 w 1689586"/>
              <a:gd name="connsiteY85" fmla="*/ 583247 h 626150"/>
              <a:gd name="connsiteX86" fmla="*/ 905051 w 1689586"/>
              <a:gd name="connsiteY86" fmla="*/ 579353 h 626150"/>
              <a:gd name="connsiteX87" fmla="*/ 890750 w 1689586"/>
              <a:gd name="connsiteY87" fmla="*/ 566865 h 626150"/>
              <a:gd name="connsiteX88" fmla="*/ 885379 w 1689586"/>
              <a:gd name="connsiteY88" fmla="*/ 544507 h 626150"/>
              <a:gd name="connsiteX89" fmla="*/ 347569 w 1689586"/>
              <a:gd name="connsiteY89" fmla="*/ 471530 h 626150"/>
              <a:gd name="connsiteX90" fmla="*/ 353963 w 1689586"/>
              <a:gd name="connsiteY90" fmla="*/ 472063 h 626150"/>
              <a:gd name="connsiteX91" fmla="*/ 359334 w 1689586"/>
              <a:gd name="connsiteY91" fmla="*/ 473674 h 626150"/>
              <a:gd name="connsiteX92" fmla="*/ 356112 w 1689586"/>
              <a:gd name="connsiteY92" fmla="*/ 493884 h 626150"/>
              <a:gd name="connsiteX93" fmla="*/ 350875 w 1689586"/>
              <a:gd name="connsiteY93" fmla="*/ 492474 h 626150"/>
              <a:gd name="connsiteX94" fmla="*/ 343019 w 1689586"/>
              <a:gd name="connsiteY94" fmla="*/ 491937 h 626150"/>
              <a:gd name="connsiteX95" fmla="*/ 329927 w 1689586"/>
              <a:gd name="connsiteY95" fmla="*/ 495495 h 626150"/>
              <a:gd name="connsiteX96" fmla="*/ 319319 w 1689586"/>
              <a:gd name="connsiteY96" fmla="*/ 506103 h 626150"/>
              <a:gd name="connsiteX97" fmla="*/ 315157 w 1689586"/>
              <a:gd name="connsiteY97" fmla="*/ 524164 h 626150"/>
              <a:gd name="connsiteX98" fmla="*/ 315157 w 1689586"/>
              <a:gd name="connsiteY98" fmla="*/ 581099 h 626150"/>
              <a:gd name="connsiteX99" fmla="*/ 292194 w 1689586"/>
              <a:gd name="connsiteY99" fmla="*/ 581099 h 626150"/>
              <a:gd name="connsiteX100" fmla="*/ 292194 w 1689586"/>
              <a:gd name="connsiteY100" fmla="*/ 473674 h 626150"/>
              <a:gd name="connsiteX101" fmla="*/ 311732 w 1689586"/>
              <a:gd name="connsiteY101" fmla="*/ 473674 h 626150"/>
              <a:gd name="connsiteX102" fmla="*/ 313880 w 1689586"/>
              <a:gd name="connsiteY102" fmla="*/ 493011 h 626150"/>
              <a:gd name="connsiteX103" fmla="*/ 326637 w 1689586"/>
              <a:gd name="connsiteY103" fmla="*/ 477032 h 626150"/>
              <a:gd name="connsiteX104" fmla="*/ 1094454 w 1689586"/>
              <a:gd name="connsiteY104" fmla="*/ 471526 h 626150"/>
              <a:gd name="connsiteX105" fmla="*/ 1118288 w 1689586"/>
              <a:gd name="connsiteY105" fmla="*/ 478173 h 626150"/>
              <a:gd name="connsiteX106" fmla="*/ 1118221 w 1689586"/>
              <a:gd name="connsiteY106" fmla="*/ 478173 h 626150"/>
              <a:gd name="connsiteX107" fmla="*/ 1135208 w 1689586"/>
              <a:gd name="connsiteY107" fmla="*/ 497174 h 626150"/>
              <a:gd name="connsiteX108" fmla="*/ 1141452 w 1689586"/>
              <a:gd name="connsiteY108" fmla="*/ 527118 h 626150"/>
              <a:gd name="connsiteX109" fmla="*/ 1135141 w 1689586"/>
              <a:gd name="connsiteY109" fmla="*/ 557331 h 626150"/>
              <a:gd name="connsiteX110" fmla="*/ 1117953 w 1689586"/>
              <a:gd name="connsiteY110" fmla="*/ 576533 h 626150"/>
              <a:gd name="connsiteX111" fmla="*/ 1093782 w 1689586"/>
              <a:gd name="connsiteY111" fmla="*/ 583180 h 626150"/>
              <a:gd name="connsiteX112" fmla="*/ 1070350 w 1689586"/>
              <a:gd name="connsiteY112" fmla="*/ 575996 h 626150"/>
              <a:gd name="connsiteX113" fmla="*/ 1059205 w 1689586"/>
              <a:gd name="connsiteY113" fmla="*/ 563240 h 626150"/>
              <a:gd name="connsiteX114" fmla="*/ 1059205 w 1689586"/>
              <a:gd name="connsiteY114" fmla="*/ 626150 h 626150"/>
              <a:gd name="connsiteX115" fmla="*/ 1036243 w 1689586"/>
              <a:gd name="connsiteY115" fmla="*/ 626150 h 626150"/>
              <a:gd name="connsiteX116" fmla="*/ 1036243 w 1689586"/>
              <a:gd name="connsiteY116" fmla="*/ 473607 h 626150"/>
              <a:gd name="connsiteX117" fmla="*/ 1056654 w 1689586"/>
              <a:gd name="connsiteY117" fmla="*/ 473607 h 626150"/>
              <a:gd name="connsiteX118" fmla="*/ 1057795 w 1689586"/>
              <a:gd name="connsiteY118" fmla="*/ 494085 h 626150"/>
              <a:gd name="connsiteX119" fmla="*/ 1063301 w 1689586"/>
              <a:gd name="connsiteY119" fmla="*/ 485223 h 626150"/>
              <a:gd name="connsiteX120" fmla="*/ 1076729 w 1689586"/>
              <a:gd name="connsiteY120" fmla="*/ 475152 h 626150"/>
              <a:gd name="connsiteX121" fmla="*/ 1094454 w 1689586"/>
              <a:gd name="connsiteY121" fmla="*/ 471526 h 626150"/>
              <a:gd name="connsiteX122" fmla="*/ 787421 w 1689586"/>
              <a:gd name="connsiteY122" fmla="*/ 471526 h 626150"/>
              <a:gd name="connsiteX123" fmla="*/ 810182 w 1689586"/>
              <a:gd name="connsiteY123" fmla="*/ 475689 h 626150"/>
              <a:gd name="connsiteX124" fmla="*/ 825758 w 1689586"/>
              <a:gd name="connsiteY124" fmla="*/ 488244 h 626150"/>
              <a:gd name="connsiteX125" fmla="*/ 831465 w 1689586"/>
              <a:gd name="connsiteY125" fmla="*/ 509729 h 626150"/>
              <a:gd name="connsiteX126" fmla="*/ 831465 w 1689586"/>
              <a:gd name="connsiteY126" fmla="*/ 557667 h 626150"/>
              <a:gd name="connsiteX127" fmla="*/ 831465 w 1689586"/>
              <a:gd name="connsiteY127" fmla="*/ 557734 h 626150"/>
              <a:gd name="connsiteX128" fmla="*/ 839388 w 1689586"/>
              <a:gd name="connsiteY128" fmla="*/ 565657 h 626150"/>
              <a:gd name="connsiteX129" fmla="*/ 846908 w 1689586"/>
              <a:gd name="connsiteY129" fmla="*/ 564582 h 626150"/>
              <a:gd name="connsiteX130" fmla="*/ 845632 w 1689586"/>
              <a:gd name="connsiteY130" fmla="*/ 580495 h 626150"/>
              <a:gd name="connsiteX131" fmla="*/ 833144 w 1689586"/>
              <a:gd name="connsiteY131" fmla="*/ 582845 h 626150"/>
              <a:gd name="connsiteX132" fmla="*/ 820790 w 1689586"/>
              <a:gd name="connsiteY132" fmla="*/ 580360 h 626150"/>
              <a:gd name="connsiteX133" fmla="*/ 812196 w 1689586"/>
              <a:gd name="connsiteY133" fmla="*/ 572841 h 626150"/>
              <a:gd name="connsiteX134" fmla="*/ 809981 w 1689586"/>
              <a:gd name="connsiteY134" fmla="*/ 567537 h 626150"/>
              <a:gd name="connsiteX135" fmla="*/ 805885 w 1689586"/>
              <a:gd name="connsiteY135" fmla="*/ 572438 h 626150"/>
              <a:gd name="connsiteX136" fmla="*/ 791920 w 1689586"/>
              <a:gd name="connsiteY136" fmla="*/ 580629 h 626150"/>
              <a:gd name="connsiteX137" fmla="*/ 775806 w 1689586"/>
              <a:gd name="connsiteY137" fmla="*/ 583315 h 626150"/>
              <a:gd name="connsiteX138" fmla="*/ 757678 w 1689586"/>
              <a:gd name="connsiteY138" fmla="*/ 580092 h 626150"/>
              <a:gd name="connsiteX139" fmla="*/ 744989 w 1689586"/>
              <a:gd name="connsiteY139" fmla="*/ 570289 h 626150"/>
              <a:gd name="connsiteX140" fmla="*/ 740356 w 1689586"/>
              <a:gd name="connsiteY140" fmla="*/ 554041 h 626150"/>
              <a:gd name="connsiteX141" fmla="*/ 748211 w 1689586"/>
              <a:gd name="connsiteY141" fmla="*/ 534302 h 626150"/>
              <a:gd name="connsiteX142" fmla="*/ 770435 w 1689586"/>
              <a:gd name="connsiteY142" fmla="*/ 523761 h 626150"/>
              <a:gd name="connsiteX143" fmla="*/ 808705 w 1689586"/>
              <a:gd name="connsiteY143" fmla="*/ 516241 h 626150"/>
              <a:gd name="connsiteX144" fmla="*/ 808705 w 1689586"/>
              <a:gd name="connsiteY144" fmla="*/ 512146 h 626150"/>
              <a:gd name="connsiteX145" fmla="*/ 802797 w 1689586"/>
              <a:gd name="connsiteY145" fmla="*/ 495495 h 626150"/>
              <a:gd name="connsiteX146" fmla="*/ 786549 w 1689586"/>
              <a:gd name="connsiteY146" fmla="*/ 489587 h 626150"/>
              <a:gd name="connsiteX147" fmla="*/ 770032 w 1689586"/>
              <a:gd name="connsiteY147" fmla="*/ 494085 h 626150"/>
              <a:gd name="connsiteX148" fmla="*/ 759961 w 1689586"/>
              <a:gd name="connsiteY148" fmla="*/ 508722 h 626150"/>
              <a:gd name="connsiteX149" fmla="*/ 740625 w 1689586"/>
              <a:gd name="connsiteY149" fmla="*/ 500531 h 626150"/>
              <a:gd name="connsiteX150" fmla="*/ 756604 w 1689586"/>
              <a:gd name="connsiteY150" fmla="*/ 479449 h 626150"/>
              <a:gd name="connsiteX151" fmla="*/ 787421 w 1689586"/>
              <a:gd name="connsiteY151" fmla="*/ 471526 h 626150"/>
              <a:gd name="connsiteX152" fmla="*/ 347518 w 1689586"/>
              <a:gd name="connsiteY152" fmla="*/ 471526 h 626150"/>
              <a:gd name="connsiteX153" fmla="*/ 347585 w 1689586"/>
              <a:gd name="connsiteY153" fmla="*/ 471526 h 626150"/>
              <a:gd name="connsiteX154" fmla="*/ 347569 w 1689586"/>
              <a:gd name="connsiteY154" fmla="*/ 471530 h 626150"/>
              <a:gd name="connsiteX155" fmla="*/ 193363 w 1689586"/>
              <a:gd name="connsiteY155" fmla="*/ 471526 h 626150"/>
              <a:gd name="connsiteX156" fmla="*/ 216124 w 1689586"/>
              <a:gd name="connsiteY156" fmla="*/ 475689 h 626150"/>
              <a:gd name="connsiteX157" fmla="*/ 231700 w 1689586"/>
              <a:gd name="connsiteY157" fmla="*/ 488244 h 626150"/>
              <a:gd name="connsiteX158" fmla="*/ 237407 w 1689586"/>
              <a:gd name="connsiteY158" fmla="*/ 509729 h 626150"/>
              <a:gd name="connsiteX159" fmla="*/ 237407 w 1689586"/>
              <a:gd name="connsiteY159" fmla="*/ 557667 h 626150"/>
              <a:gd name="connsiteX160" fmla="*/ 237407 w 1689586"/>
              <a:gd name="connsiteY160" fmla="*/ 557734 h 626150"/>
              <a:gd name="connsiteX161" fmla="*/ 245330 w 1689586"/>
              <a:gd name="connsiteY161" fmla="*/ 565657 h 626150"/>
              <a:gd name="connsiteX162" fmla="*/ 252850 w 1689586"/>
              <a:gd name="connsiteY162" fmla="*/ 564582 h 626150"/>
              <a:gd name="connsiteX163" fmla="*/ 251574 w 1689586"/>
              <a:gd name="connsiteY163" fmla="*/ 580495 h 626150"/>
              <a:gd name="connsiteX164" fmla="*/ 239086 w 1689586"/>
              <a:gd name="connsiteY164" fmla="*/ 582845 h 626150"/>
              <a:gd name="connsiteX165" fmla="*/ 226732 w 1689586"/>
              <a:gd name="connsiteY165" fmla="*/ 580360 h 626150"/>
              <a:gd name="connsiteX166" fmla="*/ 218138 w 1689586"/>
              <a:gd name="connsiteY166" fmla="*/ 572841 h 626150"/>
              <a:gd name="connsiteX167" fmla="*/ 215923 w 1689586"/>
              <a:gd name="connsiteY167" fmla="*/ 567537 h 626150"/>
              <a:gd name="connsiteX168" fmla="*/ 211827 w 1689586"/>
              <a:gd name="connsiteY168" fmla="*/ 572438 h 626150"/>
              <a:gd name="connsiteX169" fmla="*/ 197862 w 1689586"/>
              <a:gd name="connsiteY169" fmla="*/ 580629 h 626150"/>
              <a:gd name="connsiteX170" fmla="*/ 181748 w 1689586"/>
              <a:gd name="connsiteY170" fmla="*/ 583315 h 626150"/>
              <a:gd name="connsiteX171" fmla="*/ 163620 w 1689586"/>
              <a:gd name="connsiteY171" fmla="*/ 580092 h 626150"/>
              <a:gd name="connsiteX172" fmla="*/ 150931 w 1689586"/>
              <a:gd name="connsiteY172" fmla="*/ 570289 h 626150"/>
              <a:gd name="connsiteX173" fmla="*/ 146298 w 1689586"/>
              <a:gd name="connsiteY173" fmla="*/ 554041 h 626150"/>
              <a:gd name="connsiteX174" fmla="*/ 154153 w 1689586"/>
              <a:gd name="connsiteY174" fmla="*/ 534302 h 626150"/>
              <a:gd name="connsiteX175" fmla="*/ 176377 w 1689586"/>
              <a:gd name="connsiteY175" fmla="*/ 523761 h 626150"/>
              <a:gd name="connsiteX176" fmla="*/ 214647 w 1689586"/>
              <a:gd name="connsiteY176" fmla="*/ 516241 h 626150"/>
              <a:gd name="connsiteX177" fmla="*/ 214647 w 1689586"/>
              <a:gd name="connsiteY177" fmla="*/ 512146 h 626150"/>
              <a:gd name="connsiteX178" fmla="*/ 208738 w 1689586"/>
              <a:gd name="connsiteY178" fmla="*/ 495495 h 626150"/>
              <a:gd name="connsiteX179" fmla="*/ 192491 w 1689586"/>
              <a:gd name="connsiteY179" fmla="*/ 489587 h 626150"/>
              <a:gd name="connsiteX180" fmla="*/ 175974 w 1689586"/>
              <a:gd name="connsiteY180" fmla="*/ 494085 h 626150"/>
              <a:gd name="connsiteX181" fmla="*/ 165904 w 1689586"/>
              <a:gd name="connsiteY181" fmla="*/ 508722 h 626150"/>
              <a:gd name="connsiteX182" fmla="*/ 146567 w 1689586"/>
              <a:gd name="connsiteY182" fmla="*/ 500531 h 626150"/>
              <a:gd name="connsiteX183" fmla="*/ 162546 w 1689586"/>
              <a:gd name="connsiteY183" fmla="*/ 479449 h 626150"/>
              <a:gd name="connsiteX184" fmla="*/ 193363 w 1689586"/>
              <a:gd name="connsiteY184" fmla="*/ 471526 h 626150"/>
              <a:gd name="connsiteX185" fmla="*/ 1395847 w 1689586"/>
              <a:gd name="connsiteY185" fmla="*/ 471459 h 626150"/>
              <a:gd name="connsiteX186" fmla="*/ 1416392 w 1689586"/>
              <a:gd name="connsiteY186" fmla="*/ 475890 h 626150"/>
              <a:gd name="connsiteX187" fmla="*/ 1430894 w 1689586"/>
              <a:gd name="connsiteY187" fmla="*/ 489117 h 626150"/>
              <a:gd name="connsiteX188" fmla="*/ 1436265 w 1689586"/>
              <a:gd name="connsiteY188" fmla="*/ 511475 h 626150"/>
              <a:gd name="connsiteX189" fmla="*/ 1436265 w 1689586"/>
              <a:gd name="connsiteY189" fmla="*/ 581099 h 626150"/>
              <a:gd name="connsiteX190" fmla="*/ 1413303 w 1689586"/>
              <a:gd name="connsiteY190" fmla="*/ 581099 h 626150"/>
              <a:gd name="connsiteX191" fmla="*/ 1413303 w 1689586"/>
              <a:gd name="connsiteY191" fmla="*/ 518591 h 626150"/>
              <a:gd name="connsiteX192" fmla="*/ 1406724 w 1689586"/>
              <a:gd name="connsiteY192" fmla="*/ 496569 h 626150"/>
              <a:gd name="connsiteX193" fmla="*/ 1390274 w 1689586"/>
              <a:gd name="connsiteY193" fmla="*/ 490460 h 626150"/>
              <a:gd name="connsiteX194" fmla="*/ 1376510 w 1689586"/>
              <a:gd name="connsiteY194" fmla="*/ 493817 h 626150"/>
              <a:gd name="connsiteX195" fmla="*/ 1365432 w 1689586"/>
              <a:gd name="connsiteY195" fmla="*/ 504425 h 626150"/>
              <a:gd name="connsiteX196" fmla="*/ 1361001 w 1689586"/>
              <a:gd name="connsiteY196" fmla="*/ 523963 h 626150"/>
              <a:gd name="connsiteX197" fmla="*/ 1361001 w 1689586"/>
              <a:gd name="connsiteY197" fmla="*/ 581099 h 626150"/>
              <a:gd name="connsiteX198" fmla="*/ 1338039 w 1689586"/>
              <a:gd name="connsiteY198" fmla="*/ 581099 h 626150"/>
              <a:gd name="connsiteX199" fmla="*/ 1338039 w 1689586"/>
              <a:gd name="connsiteY199" fmla="*/ 473675 h 626150"/>
              <a:gd name="connsiteX200" fmla="*/ 1358450 w 1689586"/>
              <a:gd name="connsiteY200" fmla="*/ 473675 h 626150"/>
              <a:gd name="connsiteX201" fmla="*/ 1359457 w 1689586"/>
              <a:gd name="connsiteY201" fmla="*/ 492474 h 626150"/>
              <a:gd name="connsiteX202" fmla="*/ 1365634 w 1689586"/>
              <a:gd name="connsiteY202" fmla="*/ 483209 h 626150"/>
              <a:gd name="connsiteX203" fmla="*/ 1379196 w 1689586"/>
              <a:gd name="connsiteY203" fmla="*/ 474279 h 626150"/>
              <a:gd name="connsiteX204" fmla="*/ 1395847 w 1689586"/>
              <a:gd name="connsiteY204" fmla="*/ 471459 h 626150"/>
              <a:gd name="connsiteX205" fmla="*/ 78285 w 1689586"/>
              <a:gd name="connsiteY205" fmla="*/ 439299 h 626150"/>
              <a:gd name="connsiteX206" fmla="*/ 101516 w 1689586"/>
              <a:gd name="connsiteY206" fmla="*/ 439299 h 626150"/>
              <a:gd name="connsiteX207" fmla="*/ 101516 w 1689586"/>
              <a:gd name="connsiteY207" fmla="*/ 530811 h 626150"/>
              <a:gd name="connsiteX208" fmla="*/ 87886 w 1689586"/>
              <a:gd name="connsiteY208" fmla="*/ 569350 h 626150"/>
              <a:gd name="connsiteX209" fmla="*/ 49952 w 1689586"/>
              <a:gd name="connsiteY209" fmla="*/ 583181 h 626150"/>
              <a:gd name="connsiteX210" fmla="*/ 21619 w 1689586"/>
              <a:gd name="connsiteY210" fmla="*/ 576735 h 626150"/>
              <a:gd name="connsiteX211" fmla="*/ 6378 w 1689586"/>
              <a:gd name="connsiteY211" fmla="*/ 558607 h 626150"/>
              <a:gd name="connsiteX212" fmla="*/ 4901 w 1689586"/>
              <a:gd name="connsiteY212" fmla="*/ 531416 h 626150"/>
              <a:gd name="connsiteX213" fmla="*/ 27057 w 1689586"/>
              <a:gd name="connsiteY213" fmla="*/ 527320 h 626150"/>
              <a:gd name="connsiteX214" fmla="*/ 29877 w 1689586"/>
              <a:gd name="connsiteY214" fmla="*/ 554512 h 626150"/>
              <a:gd name="connsiteX215" fmla="*/ 50086 w 1689586"/>
              <a:gd name="connsiteY215" fmla="*/ 563240 h 626150"/>
              <a:gd name="connsiteX216" fmla="*/ 72310 w 1689586"/>
              <a:gd name="connsiteY216" fmla="*/ 553908 h 626150"/>
              <a:gd name="connsiteX217" fmla="*/ 78419 w 1689586"/>
              <a:gd name="connsiteY217" fmla="*/ 526514 h 626150"/>
              <a:gd name="connsiteX218" fmla="*/ 78285 w 1689586"/>
              <a:gd name="connsiteY218" fmla="*/ 526514 h 626150"/>
              <a:gd name="connsiteX219" fmla="*/ 215721 w 1689586"/>
              <a:gd name="connsiteY219" fmla="*/ 430705 h 626150"/>
              <a:gd name="connsiteX220" fmla="*/ 225927 w 1689586"/>
              <a:gd name="connsiteY220" fmla="*/ 434331 h 626150"/>
              <a:gd name="connsiteX221" fmla="*/ 229686 w 1689586"/>
              <a:gd name="connsiteY221" fmla="*/ 444200 h 626150"/>
              <a:gd name="connsiteX222" fmla="*/ 225927 w 1689586"/>
              <a:gd name="connsiteY222" fmla="*/ 454003 h 626150"/>
              <a:gd name="connsiteX223" fmla="*/ 215721 w 1689586"/>
              <a:gd name="connsiteY223" fmla="*/ 457763 h 626150"/>
              <a:gd name="connsiteX224" fmla="*/ 205517 w 1689586"/>
              <a:gd name="connsiteY224" fmla="*/ 454003 h 626150"/>
              <a:gd name="connsiteX225" fmla="*/ 201756 w 1689586"/>
              <a:gd name="connsiteY225" fmla="*/ 444200 h 626150"/>
              <a:gd name="connsiteX226" fmla="*/ 205517 w 1689586"/>
              <a:gd name="connsiteY226" fmla="*/ 434331 h 626150"/>
              <a:gd name="connsiteX227" fmla="*/ 215721 w 1689586"/>
              <a:gd name="connsiteY227" fmla="*/ 430705 h 626150"/>
              <a:gd name="connsiteX228" fmla="*/ 172281 w 1689586"/>
              <a:gd name="connsiteY228" fmla="*/ 430705 h 626150"/>
              <a:gd name="connsiteX229" fmla="*/ 182487 w 1689586"/>
              <a:gd name="connsiteY229" fmla="*/ 434331 h 626150"/>
              <a:gd name="connsiteX230" fmla="*/ 186246 w 1689586"/>
              <a:gd name="connsiteY230" fmla="*/ 444200 h 626150"/>
              <a:gd name="connsiteX231" fmla="*/ 182487 w 1689586"/>
              <a:gd name="connsiteY231" fmla="*/ 454003 h 626150"/>
              <a:gd name="connsiteX232" fmla="*/ 172281 w 1689586"/>
              <a:gd name="connsiteY232" fmla="*/ 457763 h 626150"/>
              <a:gd name="connsiteX233" fmla="*/ 162210 w 1689586"/>
              <a:gd name="connsiteY233" fmla="*/ 454003 h 626150"/>
              <a:gd name="connsiteX234" fmla="*/ 158316 w 1689586"/>
              <a:gd name="connsiteY234" fmla="*/ 444200 h 626150"/>
              <a:gd name="connsiteX235" fmla="*/ 162210 w 1689586"/>
              <a:gd name="connsiteY235" fmla="*/ 434331 h 626150"/>
              <a:gd name="connsiteX236" fmla="*/ 172281 w 1689586"/>
              <a:gd name="connsiteY236" fmla="*/ 430705 h 626150"/>
              <a:gd name="connsiteX237" fmla="*/ 1642251 w 1689586"/>
              <a:gd name="connsiteY237" fmla="*/ 427012 h 626150"/>
              <a:gd name="connsiteX238" fmla="*/ 1653531 w 1689586"/>
              <a:gd name="connsiteY238" fmla="*/ 430638 h 626150"/>
              <a:gd name="connsiteX239" fmla="*/ 1657492 w 1689586"/>
              <a:gd name="connsiteY239" fmla="*/ 441179 h 626150"/>
              <a:gd name="connsiteX240" fmla="*/ 1653531 w 1689586"/>
              <a:gd name="connsiteY240" fmla="*/ 451787 h 626150"/>
              <a:gd name="connsiteX241" fmla="*/ 1642251 w 1689586"/>
              <a:gd name="connsiteY241" fmla="*/ 455547 h 626150"/>
              <a:gd name="connsiteX242" fmla="*/ 1630770 w 1689586"/>
              <a:gd name="connsiteY242" fmla="*/ 451787 h 626150"/>
              <a:gd name="connsiteX243" fmla="*/ 1626809 w 1689586"/>
              <a:gd name="connsiteY243" fmla="*/ 441179 h 626150"/>
              <a:gd name="connsiteX244" fmla="*/ 1630770 w 1689586"/>
              <a:gd name="connsiteY244" fmla="*/ 430638 h 626150"/>
              <a:gd name="connsiteX245" fmla="*/ 1642251 w 1689586"/>
              <a:gd name="connsiteY245" fmla="*/ 427012 h 626150"/>
              <a:gd name="connsiteX246" fmla="*/ 541419 w 1689586"/>
              <a:gd name="connsiteY246" fmla="*/ 427012 h 626150"/>
              <a:gd name="connsiteX247" fmla="*/ 552699 w 1689586"/>
              <a:gd name="connsiteY247" fmla="*/ 430638 h 626150"/>
              <a:gd name="connsiteX248" fmla="*/ 556660 w 1689586"/>
              <a:gd name="connsiteY248" fmla="*/ 441179 h 626150"/>
              <a:gd name="connsiteX249" fmla="*/ 552699 w 1689586"/>
              <a:gd name="connsiteY249" fmla="*/ 451787 h 626150"/>
              <a:gd name="connsiteX250" fmla="*/ 541419 w 1689586"/>
              <a:gd name="connsiteY250" fmla="*/ 455547 h 626150"/>
              <a:gd name="connsiteX251" fmla="*/ 529938 w 1689586"/>
              <a:gd name="connsiteY251" fmla="*/ 451787 h 626150"/>
              <a:gd name="connsiteX252" fmla="*/ 525977 w 1689586"/>
              <a:gd name="connsiteY252" fmla="*/ 441179 h 626150"/>
              <a:gd name="connsiteX253" fmla="*/ 529938 w 1689586"/>
              <a:gd name="connsiteY253" fmla="*/ 430638 h 626150"/>
              <a:gd name="connsiteX254" fmla="*/ 541419 w 1689586"/>
              <a:gd name="connsiteY254" fmla="*/ 427012 h 626150"/>
              <a:gd name="connsiteX255" fmla="*/ 1488232 w 1689586"/>
              <a:gd name="connsiteY255" fmla="*/ 425333 h 626150"/>
              <a:gd name="connsiteX256" fmla="*/ 1511194 w 1689586"/>
              <a:gd name="connsiteY256" fmla="*/ 425333 h 626150"/>
              <a:gd name="connsiteX257" fmla="*/ 1511194 w 1689586"/>
              <a:gd name="connsiteY257" fmla="*/ 526245 h 626150"/>
              <a:gd name="connsiteX258" fmla="*/ 1562355 w 1689586"/>
              <a:gd name="connsiteY258" fmla="*/ 473674 h 626150"/>
              <a:gd name="connsiteX259" fmla="*/ 1589614 w 1689586"/>
              <a:gd name="connsiteY259" fmla="*/ 473674 h 626150"/>
              <a:gd name="connsiteX260" fmla="*/ 1548524 w 1689586"/>
              <a:gd name="connsiteY260" fmla="*/ 515704 h 626150"/>
              <a:gd name="connsiteX261" fmla="*/ 1592232 w 1689586"/>
              <a:gd name="connsiteY261" fmla="*/ 581099 h 626150"/>
              <a:gd name="connsiteX262" fmla="*/ 1565578 w 1689586"/>
              <a:gd name="connsiteY262" fmla="*/ 581099 h 626150"/>
              <a:gd name="connsiteX263" fmla="*/ 1532410 w 1689586"/>
              <a:gd name="connsiteY263" fmla="*/ 530609 h 626150"/>
              <a:gd name="connsiteX264" fmla="*/ 1511194 w 1689586"/>
              <a:gd name="connsiteY264" fmla="*/ 552631 h 626150"/>
              <a:gd name="connsiteX265" fmla="*/ 1511194 w 1689586"/>
              <a:gd name="connsiteY265" fmla="*/ 581099 h 626150"/>
              <a:gd name="connsiteX266" fmla="*/ 1488232 w 1689586"/>
              <a:gd name="connsiteY266" fmla="*/ 581099 h 626150"/>
              <a:gd name="connsiteX267" fmla="*/ 605874 w 1689586"/>
              <a:gd name="connsiteY267" fmla="*/ 425333 h 626150"/>
              <a:gd name="connsiteX268" fmla="*/ 628836 w 1689586"/>
              <a:gd name="connsiteY268" fmla="*/ 425333 h 626150"/>
              <a:gd name="connsiteX269" fmla="*/ 628836 w 1689586"/>
              <a:gd name="connsiteY269" fmla="*/ 526245 h 626150"/>
              <a:gd name="connsiteX270" fmla="*/ 679997 w 1689586"/>
              <a:gd name="connsiteY270" fmla="*/ 473674 h 626150"/>
              <a:gd name="connsiteX271" fmla="*/ 707256 w 1689586"/>
              <a:gd name="connsiteY271" fmla="*/ 473674 h 626150"/>
              <a:gd name="connsiteX272" fmla="*/ 666099 w 1689586"/>
              <a:gd name="connsiteY272" fmla="*/ 515704 h 626150"/>
              <a:gd name="connsiteX273" fmla="*/ 709807 w 1689586"/>
              <a:gd name="connsiteY273" fmla="*/ 581099 h 626150"/>
              <a:gd name="connsiteX274" fmla="*/ 683220 w 1689586"/>
              <a:gd name="connsiteY274" fmla="*/ 581099 h 626150"/>
              <a:gd name="connsiteX275" fmla="*/ 650052 w 1689586"/>
              <a:gd name="connsiteY275" fmla="*/ 530609 h 626150"/>
              <a:gd name="connsiteX276" fmla="*/ 628836 w 1689586"/>
              <a:gd name="connsiteY276" fmla="*/ 552631 h 626150"/>
              <a:gd name="connsiteX277" fmla="*/ 628836 w 1689586"/>
              <a:gd name="connsiteY277" fmla="*/ 581099 h 626150"/>
              <a:gd name="connsiteX278" fmla="*/ 605874 w 1689586"/>
              <a:gd name="connsiteY278" fmla="*/ 581099 h 626150"/>
              <a:gd name="connsiteX279" fmla="*/ 451317 w 1689586"/>
              <a:gd name="connsiteY279" fmla="*/ 85402 h 626150"/>
              <a:gd name="connsiteX280" fmla="*/ 424259 w 1689586"/>
              <a:gd name="connsiteY280" fmla="*/ 93929 h 626150"/>
              <a:gd name="connsiteX281" fmla="*/ 408615 w 1689586"/>
              <a:gd name="connsiteY281" fmla="*/ 120047 h 626150"/>
              <a:gd name="connsiteX282" fmla="*/ 403513 w 1689586"/>
              <a:gd name="connsiteY282" fmla="*/ 165904 h 626150"/>
              <a:gd name="connsiteX283" fmla="*/ 408615 w 1689586"/>
              <a:gd name="connsiteY283" fmla="*/ 211492 h 626150"/>
              <a:gd name="connsiteX284" fmla="*/ 424259 w 1689586"/>
              <a:gd name="connsiteY284" fmla="*/ 237811 h 626150"/>
              <a:gd name="connsiteX285" fmla="*/ 451317 w 1689586"/>
              <a:gd name="connsiteY285" fmla="*/ 246338 h 626150"/>
              <a:gd name="connsiteX286" fmla="*/ 478374 w 1689586"/>
              <a:gd name="connsiteY286" fmla="*/ 237811 h 626150"/>
              <a:gd name="connsiteX287" fmla="*/ 493749 w 1689586"/>
              <a:gd name="connsiteY287" fmla="*/ 211492 h 626150"/>
              <a:gd name="connsiteX288" fmla="*/ 498650 w 1689586"/>
              <a:gd name="connsiteY288" fmla="*/ 165904 h 626150"/>
              <a:gd name="connsiteX289" fmla="*/ 493749 w 1689586"/>
              <a:gd name="connsiteY289" fmla="*/ 120047 h 626150"/>
              <a:gd name="connsiteX290" fmla="*/ 478374 w 1689586"/>
              <a:gd name="connsiteY290" fmla="*/ 93929 h 626150"/>
              <a:gd name="connsiteX291" fmla="*/ 451317 w 1689586"/>
              <a:gd name="connsiteY291" fmla="*/ 85402 h 626150"/>
              <a:gd name="connsiteX292" fmla="*/ 1515894 w 1689586"/>
              <a:gd name="connsiteY292" fmla="*/ 82918 h 626150"/>
              <a:gd name="connsiteX293" fmla="*/ 1489038 w 1689586"/>
              <a:gd name="connsiteY293" fmla="*/ 194640 h 626150"/>
              <a:gd name="connsiteX294" fmla="*/ 1542213 w 1689586"/>
              <a:gd name="connsiteY294" fmla="*/ 194640 h 626150"/>
              <a:gd name="connsiteX295" fmla="*/ 1448082 w 1689586"/>
              <a:gd name="connsiteY295" fmla="*/ 4901 h 626150"/>
              <a:gd name="connsiteX296" fmla="*/ 1584713 w 1689586"/>
              <a:gd name="connsiteY296" fmla="*/ 4901 h 626150"/>
              <a:gd name="connsiteX297" fmla="*/ 1689586 w 1689586"/>
              <a:gd name="connsiteY297" fmla="*/ 326906 h 626150"/>
              <a:gd name="connsiteX298" fmla="*/ 1573433 w 1689586"/>
              <a:gd name="connsiteY298" fmla="*/ 326906 h 626150"/>
              <a:gd name="connsiteX299" fmla="*/ 1558797 w 1689586"/>
              <a:gd name="connsiteY299" fmla="*/ 265405 h 626150"/>
              <a:gd name="connsiteX300" fmla="*/ 1471984 w 1689586"/>
              <a:gd name="connsiteY300" fmla="*/ 265405 h 626150"/>
              <a:gd name="connsiteX301" fmla="*/ 1456878 w 1689586"/>
              <a:gd name="connsiteY301" fmla="*/ 326906 h 626150"/>
              <a:gd name="connsiteX302" fmla="*/ 1343679 w 1689586"/>
              <a:gd name="connsiteY302" fmla="*/ 326906 h 626150"/>
              <a:gd name="connsiteX303" fmla="*/ 1205638 w 1689586"/>
              <a:gd name="connsiteY303" fmla="*/ 4901 h 626150"/>
              <a:gd name="connsiteX304" fmla="*/ 1319307 w 1689586"/>
              <a:gd name="connsiteY304" fmla="*/ 4901 h 626150"/>
              <a:gd name="connsiteX305" fmla="*/ 1319307 w 1689586"/>
              <a:gd name="connsiteY305" fmla="*/ 194237 h 626150"/>
              <a:gd name="connsiteX306" fmla="*/ 1280298 w 1689586"/>
              <a:gd name="connsiteY306" fmla="*/ 295686 h 626150"/>
              <a:gd name="connsiteX307" fmla="*/ 1167570 w 1689586"/>
              <a:gd name="connsiteY307" fmla="*/ 331807 h 626150"/>
              <a:gd name="connsiteX308" fmla="*/ 1080959 w 1689586"/>
              <a:gd name="connsiteY308" fmla="*/ 312807 h 626150"/>
              <a:gd name="connsiteX309" fmla="*/ 1036579 w 1689586"/>
              <a:gd name="connsiteY309" fmla="*/ 260571 h 626150"/>
              <a:gd name="connsiteX310" fmla="*/ 1030939 w 1689586"/>
              <a:gd name="connsiteY310" fmla="*/ 185441 h 626150"/>
              <a:gd name="connsiteX311" fmla="*/ 1143668 w 1689586"/>
              <a:gd name="connsiteY311" fmla="*/ 166441 h 626150"/>
              <a:gd name="connsiteX312" fmla="*/ 1145346 w 1689586"/>
              <a:gd name="connsiteY312" fmla="*/ 229351 h 626150"/>
              <a:gd name="connsiteX313" fmla="*/ 1173411 w 1689586"/>
              <a:gd name="connsiteY313" fmla="*/ 246405 h 626150"/>
              <a:gd name="connsiteX314" fmla="*/ 1197783 w 1689586"/>
              <a:gd name="connsiteY314" fmla="*/ 232238 h 626150"/>
              <a:gd name="connsiteX315" fmla="*/ 1205571 w 1689586"/>
              <a:gd name="connsiteY315" fmla="*/ 185911 h 626150"/>
              <a:gd name="connsiteX316" fmla="*/ 1205638 w 1689586"/>
              <a:gd name="connsiteY316" fmla="*/ 185911 h 626150"/>
              <a:gd name="connsiteX317" fmla="*/ 665494 w 1689586"/>
              <a:gd name="connsiteY317" fmla="*/ 4901 h 626150"/>
              <a:gd name="connsiteX318" fmla="*/ 779163 w 1689586"/>
              <a:gd name="connsiteY318" fmla="*/ 4901 h 626150"/>
              <a:gd name="connsiteX319" fmla="*/ 779163 w 1689586"/>
              <a:gd name="connsiteY319" fmla="*/ 123471 h 626150"/>
              <a:gd name="connsiteX320" fmla="*/ 867452 w 1689586"/>
              <a:gd name="connsiteY320" fmla="*/ 123471 h 626150"/>
              <a:gd name="connsiteX321" fmla="*/ 867452 w 1689586"/>
              <a:gd name="connsiteY321" fmla="*/ 4901 h 626150"/>
              <a:gd name="connsiteX322" fmla="*/ 981188 w 1689586"/>
              <a:gd name="connsiteY322" fmla="*/ 4901 h 626150"/>
              <a:gd name="connsiteX323" fmla="*/ 981188 w 1689586"/>
              <a:gd name="connsiteY323" fmla="*/ 326906 h 626150"/>
              <a:gd name="connsiteX324" fmla="*/ 867452 w 1689586"/>
              <a:gd name="connsiteY324" fmla="*/ 326906 h 626150"/>
              <a:gd name="connsiteX325" fmla="*/ 867452 w 1689586"/>
              <a:gd name="connsiteY325" fmla="*/ 206859 h 626150"/>
              <a:gd name="connsiteX326" fmla="*/ 779163 w 1689586"/>
              <a:gd name="connsiteY326" fmla="*/ 206859 h 626150"/>
              <a:gd name="connsiteX327" fmla="*/ 779163 w 1689586"/>
              <a:gd name="connsiteY327" fmla="*/ 326906 h 626150"/>
              <a:gd name="connsiteX328" fmla="*/ 665494 w 1689586"/>
              <a:gd name="connsiteY328" fmla="*/ 326906 h 626150"/>
              <a:gd name="connsiteX329" fmla="*/ 0 w 1689586"/>
              <a:gd name="connsiteY329" fmla="*/ 4901 h 626150"/>
              <a:gd name="connsiteX330" fmla="*/ 113669 w 1689586"/>
              <a:gd name="connsiteY330" fmla="*/ 4901 h 626150"/>
              <a:gd name="connsiteX331" fmla="*/ 113669 w 1689586"/>
              <a:gd name="connsiteY331" fmla="*/ 243451 h 626150"/>
              <a:gd name="connsiteX332" fmla="*/ 259564 w 1689586"/>
              <a:gd name="connsiteY332" fmla="*/ 243451 h 626150"/>
              <a:gd name="connsiteX333" fmla="*/ 259564 w 1689586"/>
              <a:gd name="connsiteY333" fmla="*/ 326906 h 626150"/>
              <a:gd name="connsiteX334" fmla="*/ 0 w 1689586"/>
              <a:gd name="connsiteY334" fmla="*/ 326906 h 626150"/>
              <a:gd name="connsiteX335" fmla="*/ 451317 w 1689586"/>
              <a:gd name="connsiteY335" fmla="*/ 0 h 626150"/>
              <a:gd name="connsiteX336" fmla="*/ 539136 w 1689586"/>
              <a:gd name="connsiteY336" fmla="*/ 19538 h 626150"/>
              <a:gd name="connsiteX337" fmla="*/ 595265 w 1689586"/>
              <a:gd name="connsiteY337" fmla="*/ 76137 h 626150"/>
              <a:gd name="connsiteX338" fmla="*/ 614803 w 1689586"/>
              <a:gd name="connsiteY338" fmla="*/ 165904 h 626150"/>
              <a:gd name="connsiteX339" fmla="*/ 595265 w 1689586"/>
              <a:gd name="connsiteY339" fmla="*/ 255670 h 626150"/>
              <a:gd name="connsiteX340" fmla="*/ 539136 w 1689586"/>
              <a:gd name="connsiteY340" fmla="*/ 312270 h 626150"/>
              <a:gd name="connsiteX341" fmla="*/ 451317 w 1689586"/>
              <a:gd name="connsiteY341" fmla="*/ 331807 h 626150"/>
              <a:gd name="connsiteX342" fmla="*/ 363766 w 1689586"/>
              <a:gd name="connsiteY342" fmla="*/ 312270 h 626150"/>
              <a:gd name="connsiteX343" fmla="*/ 307166 w 1689586"/>
              <a:gd name="connsiteY343" fmla="*/ 255670 h 626150"/>
              <a:gd name="connsiteX344" fmla="*/ 287427 w 1689586"/>
              <a:gd name="connsiteY344" fmla="*/ 165904 h 626150"/>
              <a:gd name="connsiteX345" fmla="*/ 307166 w 1689586"/>
              <a:gd name="connsiteY345" fmla="*/ 76137 h 626150"/>
              <a:gd name="connsiteX346" fmla="*/ 363766 w 1689586"/>
              <a:gd name="connsiteY346" fmla="*/ 19538 h 626150"/>
              <a:gd name="connsiteX347" fmla="*/ 451317 w 1689586"/>
              <a:gd name="connsiteY347" fmla="*/ 0 h 626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</a:cxnLst>
            <a:rect l="l" t="t" r="r" b="b"/>
            <a:pathLst>
              <a:path w="1689586" h="626150">
                <a:moveTo>
                  <a:pt x="808705" y="532221"/>
                </a:moveTo>
                <a:lnTo>
                  <a:pt x="781647" y="537793"/>
                </a:lnTo>
                <a:cubicBezTo>
                  <a:pt x="775605" y="538935"/>
                  <a:pt x="771106" y="540613"/>
                  <a:pt x="768085" y="542762"/>
                </a:cubicBezTo>
                <a:cubicBezTo>
                  <a:pt x="765064" y="544910"/>
                  <a:pt x="763587" y="548267"/>
                  <a:pt x="763587" y="552229"/>
                </a:cubicBezTo>
                <a:cubicBezTo>
                  <a:pt x="763587" y="556190"/>
                  <a:pt x="765131" y="559413"/>
                  <a:pt x="768219" y="561763"/>
                </a:cubicBezTo>
                <a:cubicBezTo>
                  <a:pt x="771308" y="564112"/>
                  <a:pt x="775403" y="565321"/>
                  <a:pt x="780573" y="565321"/>
                </a:cubicBezTo>
                <a:cubicBezTo>
                  <a:pt x="784132" y="565321"/>
                  <a:pt x="787623" y="564918"/>
                  <a:pt x="790980" y="564045"/>
                </a:cubicBezTo>
                <a:cubicBezTo>
                  <a:pt x="794337" y="563240"/>
                  <a:pt x="797358" y="561830"/>
                  <a:pt x="800111" y="559883"/>
                </a:cubicBezTo>
                <a:cubicBezTo>
                  <a:pt x="802797" y="557936"/>
                  <a:pt x="804945" y="555451"/>
                  <a:pt x="806422" y="552363"/>
                </a:cubicBezTo>
                <a:lnTo>
                  <a:pt x="806422" y="552296"/>
                </a:lnTo>
                <a:cubicBezTo>
                  <a:pt x="807966" y="549207"/>
                  <a:pt x="808705" y="545515"/>
                  <a:pt x="808705" y="541218"/>
                </a:cubicBezTo>
                <a:close/>
                <a:moveTo>
                  <a:pt x="214647" y="532221"/>
                </a:moveTo>
                <a:lnTo>
                  <a:pt x="187589" y="537793"/>
                </a:lnTo>
                <a:cubicBezTo>
                  <a:pt x="181547" y="538935"/>
                  <a:pt x="177048" y="540613"/>
                  <a:pt x="174027" y="542762"/>
                </a:cubicBezTo>
                <a:cubicBezTo>
                  <a:pt x="171006" y="544910"/>
                  <a:pt x="169529" y="548267"/>
                  <a:pt x="169529" y="552229"/>
                </a:cubicBezTo>
                <a:cubicBezTo>
                  <a:pt x="169529" y="556190"/>
                  <a:pt x="171073" y="559413"/>
                  <a:pt x="174161" y="561763"/>
                </a:cubicBezTo>
                <a:cubicBezTo>
                  <a:pt x="177250" y="564112"/>
                  <a:pt x="181346" y="565321"/>
                  <a:pt x="186515" y="565321"/>
                </a:cubicBezTo>
                <a:cubicBezTo>
                  <a:pt x="190073" y="565321"/>
                  <a:pt x="193565" y="564918"/>
                  <a:pt x="196923" y="564045"/>
                </a:cubicBezTo>
                <a:cubicBezTo>
                  <a:pt x="200279" y="563240"/>
                  <a:pt x="203300" y="561830"/>
                  <a:pt x="206053" y="559883"/>
                </a:cubicBezTo>
                <a:cubicBezTo>
                  <a:pt x="208738" y="557936"/>
                  <a:pt x="210887" y="555451"/>
                  <a:pt x="212364" y="552363"/>
                </a:cubicBezTo>
                <a:lnTo>
                  <a:pt x="212364" y="552296"/>
                </a:lnTo>
                <a:cubicBezTo>
                  <a:pt x="213908" y="549207"/>
                  <a:pt x="214647" y="545515"/>
                  <a:pt x="214647" y="541218"/>
                </a:cubicBezTo>
                <a:close/>
                <a:moveTo>
                  <a:pt x="1089217" y="489990"/>
                </a:moveTo>
                <a:cubicBezTo>
                  <a:pt x="1083241" y="489990"/>
                  <a:pt x="1077937" y="491534"/>
                  <a:pt x="1073439" y="494622"/>
                </a:cubicBezTo>
                <a:cubicBezTo>
                  <a:pt x="1068940" y="497711"/>
                  <a:pt x="1065382" y="502008"/>
                  <a:pt x="1062898" y="507513"/>
                </a:cubicBezTo>
                <a:cubicBezTo>
                  <a:pt x="1060414" y="513019"/>
                  <a:pt x="1059138" y="519800"/>
                  <a:pt x="1059138" y="527387"/>
                </a:cubicBezTo>
                <a:cubicBezTo>
                  <a:pt x="1059138" y="534974"/>
                  <a:pt x="1060346" y="541553"/>
                  <a:pt x="1062763" y="547126"/>
                </a:cubicBezTo>
                <a:cubicBezTo>
                  <a:pt x="1065248" y="552699"/>
                  <a:pt x="1068672" y="556996"/>
                  <a:pt x="1073103" y="560017"/>
                </a:cubicBezTo>
                <a:cubicBezTo>
                  <a:pt x="1077534" y="563038"/>
                  <a:pt x="1082771" y="564515"/>
                  <a:pt x="1088814" y="564515"/>
                </a:cubicBezTo>
                <a:cubicBezTo>
                  <a:pt x="1098146" y="564515"/>
                  <a:pt x="1105398" y="561225"/>
                  <a:pt x="1110634" y="554646"/>
                </a:cubicBezTo>
                <a:lnTo>
                  <a:pt x="1110567" y="554646"/>
                </a:lnTo>
                <a:cubicBezTo>
                  <a:pt x="1115804" y="548066"/>
                  <a:pt x="1118423" y="539002"/>
                  <a:pt x="1118423" y="527387"/>
                </a:cubicBezTo>
                <a:cubicBezTo>
                  <a:pt x="1118423" y="515771"/>
                  <a:pt x="1115871" y="506640"/>
                  <a:pt x="1110702" y="499993"/>
                </a:cubicBezTo>
                <a:cubicBezTo>
                  <a:pt x="1105532" y="493347"/>
                  <a:pt x="1098348" y="489990"/>
                  <a:pt x="1089217" y="489990"/>
                </a:cubicBezTo>
                <a:close/>
                <a:moveTo>
                  <a:pt x="1630636" y="473674"/>
                </a:moveTo>
                <a:lnTo>
                  <a:pt x="1653598" y="473674"/>
                </a:lnTo>
                <a:lnTo>
                  <a:pt x="1653598" y="581099"/>
                </a:lnTo>
                <a:lnTo>
                  <a:pt x="1630636" y="581099"/>
                </a:lnTo>
                <a:close/>
                <a:moveTo>
                  <a:pt x="529804" y="473674"/>
                </a:moveTo>
                <a:lnTo>
                  <a:pt x="552766" y="473674"/>
                </a:lnTo>
                <a:lnTo>
                  <a:pt x="552766" y="581099"/>
                </a:lnTo>
                <a:lnTo>
                  <a:pt x="529804" y="581099"/>
                </a:lnTo>
                <a:close/>
                <a:moveTo>
                  <a:pt x="382162" y="473674"/>
                </a:moveTo>
                <a:lnTo>
                  <a:pt x="407340" y="473674"/>
                </a:lnTo>
                <a:lnTo>
                  <a:pt x="437821" y="561091"/>
                </a:lnTo>
                <a:lnTo>
                  <a:pt x="468974" y="473674"/>
                </a:lnTo>
                <a:lnTo>
                  <a:pt x="493078" y="473674"/>
                </a:lnTo>
                <a:lnTo>
                  <a:pt x="450309" y="581099"/>
                </a:lnTo>
                <a:lnTo>
                  <a:pt x="425132" y="581099"/>
                </a:lnTo>
                <a:close/>
                <a:moveTo>
                  <a:pt x="1187242" y="473607"/>
                </a:moveTo>
                <a:lnTo>
                  <a:pt x="1210204" y="473607"/>
                </a:lnTo>
                <a:lnTo>
                  <a:pt x="1210204" y="538733"/>
                </a:lnTo>
                <a:cubicBezTo>
                  <a:pt x="1210204" y="548468"/>
                  <a:pt x="1212285" y="555183"/>
                  <a:pt x="1216448" y="558808"/>
                </a:cubicBezTo>
                <a:cubicBezTo>
                  <a:pt x="1220611" y="562501"/>
                  <a:pt x="1226385" y="564314"/>
                  <a:pt x="1233837" y="564314"/>
                </a:cubicBezTo>
                <a:cubicBezTo>
                  <a:pt x="1237396" y="564314"/>
                  <a:pt x="1240887" y="563709"/>
                  <a:pt x="1244244" y="562501"/>
                </a:cubicBezTo>
                <a:cubicBezTo>
                  <a:pt x="1247601" y="561292"/>
                  <a:pt x="1250622" y="559412"/>
                  <a:pt x="1253375" y="556727"/>
                </a:cubicBezTo>
                <a:cubicBezTo>
                  <a:pt x="1256061" y="554041"/>
                  <a:pt x="1258209" y="550684"/>
                  <a:pt x="1259686" y="546521"/>
                </a:cubicBezTo>
                <a:cubicBezTo>
                  <a:pt x="1261231" y="542359"/>
                  <a:pt x="1261969" y="537457"/>
                  <a:pt x="1261969" y="531885"/>
                </a:cubicBezTo>
                <a:lnTo>
                  <a:pt x="1262103" y="531885"/>
                </a:lnTo>
                <a:lnTo>
                  <a:pt x="1262103" y="473674"/>
                </a:lnTo>
                <a:lnTo>
                  <a:pt x="1285065" y="473674"/>
                </a:lnTo>
                <a:lnTo>
                  <a:pt x="1285065" y="581099"/>
                </a:lnTo>
                <a:lnTo>
                  <a:pt x="1264856" y="581099"/>
                </a:lnTo>
                <a:lnTo>
                  <a:pt x="1263782" y="563709"/>
                </a:lnTo>
                <a:cubicBezTo>
                  <a:pt x="1260022" y="570490"/>
                  <a:pt x="1255054" y="575392"/>
                  <a:pt x="1248743" y="578547"/>
                </a:cubicBezTo>
                <a:cubicBezTo>
                  <a:pt x="1242431" y="581636"/>
                  <a:pt x="1234979" y="583247"/>
                  <a:pt x="1226385" y="583247"/>
                </a:cubicBezTo>
                <a:cubicBezTo>
                  <a:pt x="1219335" y="583247"/>
                  <a:pt x="1212890" y="581904"/>
                  <a:pt x="1206914" y="579353"/>
                </a:cubicBezTo>
                <a:cubicBezTo>
                  <a:pt x="1200939" y="576735"/>
                  <a:pt x="1196172" y="572572"/>
                  <a:pt x="1192613" y="566865"/>
                </a:cubicBezTo>
                <a:cubicBezTo>
                  <a:pt x="1189055" y="561091"/>
                  <a:pt x="1187242" y="553638"/>
                  <a:pt x="1187242" y="544507"/>
                </a:cubicBezTo>
                <a:close/>
                <a:moveTo>
                  <a:pt x="885379" y="473607"/>
                </a:moveTo>
                <a:lnTo>
                  <a:pt x="908341" y="473607"/>
                </a:lnTo>
                <a:lnTo>
                  <a:pt x="908341" y="538733"/>
                </a:lnTo>
                <a:cubicBezTo>
                  <a:pt x="908341" y="548468"/>
                  <a:pt x="910422" y="555115"/>
                  <a:pt x="914585" y="558808"/>
                </a:cubicBezTo>
                <a:cubicBezTo>
                  <a:pt x="918748" y="562501"/>
                  <a:pt x="924522" y="564314"/>
                  <a:pt x="931974" y="564314"/>
                </a:cubicBezTo>
                <a:cubicBezTo>
                  <a:pt x="935533" y="564314"/>
                  <a:pt x="939024" y="563709"/>
                  <a:pt x="942381" y="562501"/>
                </a:cubicBezTo>
                <a:cubicBezTo>
                  <a:pt x="945738" y="561292"/>
                  <a:pt x="948759" y="559412"/>
                  <a:pt x="951512" y="556727"/>
                </a:cubicBezTo>
                <a:cubicBezTo>
                  <a:pt x="954198" y="554041"/>
                  <a:pt x="956346" y="550684"/>
                  <a:pt x="957823" y="546521"/>
                </a:cubicBezTo>
                <a:cubicBezTo>
                  <a:pt x="959368" y="542359"/>
                  <a:pt x="960106" y="537457"/>
                  <a:pt x="960106" y="531885"/>
                </a:cubicBezTo>
                <a:lnTo>
                  <a:pt x="960241" y="531885"/>
                </a:lnTo>
                <a:lnTo>
                  <a:pt x="960241" y="473674"/>
                </a:lnTo>
                <a:lnTo>
                  <a:pt x="983202" y="473674"/>
                </a:lnTo>
                <a:lnTo>
                  <a:pt x="983202" y="581099"/>
                </a:lnTo>
                <a:lnTo>
                  <a:pt x="962993" y="581099"/>
                </a:lnTo>
                <a:lnTo>
                  <a:pt x="961919" y="563709"/>
                </a:lnTo>
                <a:cubicBezTo>
                  <a:pt x="958159" y="570490"/>
                  <a:pt x="953191" y="575392"/>
                  <a:pt x="946880" y="578547"/>
                </a:cubicBezTo>
                <a:cubicBezTo>
                  <a:pt x="940568" y="581636"/>
                  <a:pt x="933116" y="583247"/>
                  <a:pt x="924522" y="583247"/>
                </a:cubicBezTo>
                <a:cubicBezTo>
                  <a:pt x="917472" y="583247"/>
                  <a:pt x="911027" y="581904"/>
                  <a:pt x="905051" y="579353"/>
                </a:cubicBezTo>
                <a:cubicBezTo>
                  <a:pt x="899076" y="576735"/>
                  <a:pt x="894309" y="572572"/>
                  <a:pt x="890750" y="566865"/>
                </a:cubicBezTo>
                <a:cubicBezTo>
                  <a:pt x="887192" y="561091"/>
                  <a:pt x="885379" y="553638"/>
                  <a:pt x="885379" y="544507"/>
                </a:cubicBezTo>
                <a:close/>
                <a:moveTo>
                  <a:pt x="347569" y="471530"/>
                </a:moveTo>
                <a:lnTo>
                  <a:pt x="353963" y="472063"/>
                </a:lnTo>
                <a:cubicBezTo>
                  <a:pt x="356112" y="472399"/>
                  <a:pt x="357924" y="472936"/>
                  <a:pt x="359334" y="473674"/>
                </a:cubicBezTo>
                <a:lnTo>
                  <a:pt x="356112" y="493884"/>
                </a:lnTo>
                <a:cubicBezTo>
                  <a:pt x="354567" y="493279"/>
                  <a:pt x="352822" y="492809"/>
                  <a:pt x="350875" y="492474"/>
                </a:cubicBezTo>
                <a:cubicBezTo>
                  <a:pt x="348928" y="492138"/>
                  <a:pt x="346309" y="491937"/>
                  <a:pt x="343019" y="491937"/>
                </a:cubicBezTo>
                <a:cubicBezTo>
                  <a:pt x="338588" y="491937"/>
                  <a:pt x="334224" y="493145"/>
                  <a:pt x="329927" y="495495"/>
                </a:cubicBezTo>
                <a:cubicBezTo>
                  <a:pt x="325630" y="497845"/>
                  <a:pt x="322139" y="501403"/>
                  <a:pt x="319319" y="506103"/>
                </a:cubicBezTo>
                <a:cubicBezTo>
                  <a:pt x="316566" y="510870"/>
                  <a:pt x="315157" y="516846"/>
                  <a:pt x="315157" y="524164"/>
                </a:cubicBezTo>
                <a:lnTo>
                  <a:pt x="315157" y="581099"/>
                </a:lnTo>
                <a:lnTo>
                  <a:pt x="292194" y="581099"/>
                </a:lnTo>
                <a:lnTo>
                  <a:pt x="292194" y="473674"/>
                </a:lnTo>
                <a:lnTo>
                  <a:pt x="311732" y="473674"/>
                </a:lnTo>
                <a:lnTo>
                  <a:pt x="313880" y="493011"/>
                </a:lnTo>
                <a:cubicBezTo>
                  <a:pt x="316700" y="486028"/>
                  <a:pt x="320997" y="480657"/>
                  <a:pt x="326637" y="477032"/>
                </a:cubicBezTo>
                <a:close/>
                <a:moveTo>
                  <a:pt x="1094454" y="471526"/>
                </a:moveTo>
                <a:cubicBezTo>
                  <a:pt x="1103182" y="471526"/>
                  <a:pt x="1111105" y="473742"/>
                  <a:pt x="1118288" y="478173"/>
                </a:cubicBezTo>
                <a:lnTo>
                  <a:pt x="1118221" y="478173"/>
                </a:lnTo>
                <a:cubicBezTo>
                  <a:pt x="1125405" y="482604"/>
                  <a:pt x="1131045" y="488915"/>
                  <a:pt x="1135208" y="497174"/>
                </a:cubicBezTo>
                <a:cubicBezTo>
                  <a:pt x="1139371" y="505365"/>
                  <a:pt x="1141452" y="515369"/>
                  <a:pt x="1141452" y="527118"/>
                </a:cubicBezTo>
                <a:cubicBezTo>
                  <a:pt x="1141452" y="538868"/>
                  <a:pt x="1139371" y="548939"/>
                  <a:pt x="1135141" y="557331"/>
                </a:cubicBezTo>
                <a:cubicBezTo>
                  <a:pt x="1130911" y="565657"/>
                  <a:pt x="1125204" y="572102"/>
                  <a:pt x="1117953" y="576533"/>
                </a:cubicBezTo>
                <a:cubicBezTo>
                  <a:pt x="1110702" y="580965"/>
                  <a:pt x="1102980" y="583180"/>
                  <a:pt x="1093782" y="583180"/>
                </a:cubicBezTo>
                <a:cubicBezTo>
                  <a:pt x="1084584" y="583180"/>
                  <a:pt x="1076796" y="580830"/>
                  <a:pt x="1070350" y="575996"/>
                </a:cubicBezTo>
                <a:cubicBezTo>
                  <a:pt x="1065650" y="572438"/>
                  <a:pt x="1061958" y="568208"/>
                  <a:pt x="1059205" y="563240"/>
                </a:cubicBezTo>
                <a:lnTo>
                  <a:pt x="1059205" y="626150"/>
                </a:lnTo>
                <a:lnTo>
                  <a:pt x="1036243" y="626150"/>
                </a:lnTo>
                <a:lnTo>
                  <a:pt x="1036243" y="473607"/>
                </a:lnTo>
                <a:lnTo>
                  <a:pt x="1056654" y="473607"/>
                </a:lnTo>
                <a:lnTo>
                  <a:pt x="1057795" y="494085"/>
                </a:lnTo>
                <a:cubicBezTo>
                  <a:pt x="1059339" y="490930"/>
                  <a:pt x="1061085" y="487908"/>
                  <a:pt x="1063301" y="485223"/>
                </a:cubicBezTo>
                <a:cubicBezTo>
                  <a:pt x="1066859" y="480926"/>
                  <a:pt x="1071357" y="477569"/>
                  <a:pt x="1076729" y="475152"/>
                </a:cubicBezTo>
                <a:cubicBezTo>
                  <a:pt x="1082100" y="472735"/>
                  <a:pt x="1088008" y="471526"/>
                  <a:pt x="1094454" y="471526"/>
                </a:cubicBezTo>
                <a:close/>
                <a:moveTo>
                  <a:pt x="787421" y="471526"/>
                </a:moveTo>
                <a:cubicBezTo>
                  <a:pt x="796015" y="471526"/>
                  <a:pt x="803602" y="472869"/>
                  <a:pt x="810182" y="475689"/>
                </a:cubicBezTo>
                <a:cubicBezTo>
                  <a:pt x="816762" y="478441"/>
                  <a:pt x="821931" y="482671"/>
                  <a:pt x="825758" y="488244"/>
                </a:cubicBezTo>
                <a:cubicBezTo>
                  <a:pt x="829585" y="493817"/>
                  <a:pt x="831465" y="501001"/>
                  <a:pt x="831465" y="509729"/>
                </a:cubicBezTo>
                <a:lnTo>
                  <a:pt x="831465" y="557667"/>
                </a:lnTo>
                <a:lnTo>
                  <a:pt x="831465" y="557734"/>
                </a:lnTo>
                <a:cubicBezTo>
                  <a:pt x="831465" y="562971"/>
                  <a:pt x="834084" y="565657"/>
                  <a:pt x="839388" y="565657"/>
                </a:cubicBezTo>
                <a:cubicBezTo>
                  <a:pt x="841939" y="565657"/>
                  <a:pt x="844491" y="565321"/>
                  <a:pt x="846908" y="564582"/>
                </a:cubicBezTo>
                <a:lnTo>
                  <a:pt x="845632" y="580495"/>
                </a:lnTo>
                <a:cubicBezTo>
                  <a:pt x="842275" y="582039"/>
                  <a:pt x="838179" y="582845"/>
                  <a:pt x="833144" y="582845"/>
                </a:cubicBezTo>
                <a:cubicBezTo>
                  <a:pt x="828578" y="582845"/>
                  <a:pt x="824416" y="581972"/>
                  <a:pt x="820790" y="580360"/>
                </a:cubicBezTo>
                <a:cubicBezTo>
                  <a:pt x="817165" y="578749"/>
                  <a:pt x="814278" y="576198"/>
                  <a:pt x="812196" y="572841"/>
                </a:cubicBezTo>
                <a:cubicBezTo>
                  <a:pt x="811256" y="571296"/>
                  <a:pt x="810518" y="569484"/>
                  <a:pt x="809981" y="567537"/>
                </a:cubicBezTo>
                <a:cubicBezTo>
                  <a:pt x="808839" y="569282"/>
                  <a:pt x="807496" y="570961"/>
                  <a:pt x="805885" y="572438"/>
                </a:cubicBezTo>
                <a:cubicBezTo>
                  <a:pt x="801857" y="576131"/>
                  <a:pt x="797224" y="578816"/>
                  <a:pt x="791920" y="580629"/>
                </a:cubicBezTo>
                <a:cubicBezTo>
                  <a:pt x="786616" y="582442"/>
                  <a:pt x="781244" y="583315"/>
                  <a:pt x="775806" y="583315"/>
                </a:cubicBezTo>
                <a:cubicBezTo>
                  <a:pt x="769092" y="583315"/>
                  <a:pt x="763049" y="582240"/>
                  <a:pt x="757678" y="580092"/>
                </a:cubicBezTo>
                <a:cubicBezTo>
                  <a:pt x="752307" y="577943"/>
                  <a:pt x="748077" y="574653"/>
                  <a:pt x="744989" y="570289"/>
                </a:cubicBezTo>
                <a:cubicBezTo>
                  <a:pt x="741900" y="565925"/>
                  <a:pt x="740356" y="560487"/>
                  <a:pt x="740356" y="554041"/>
                </a:cubicBezTo>
                <a:cubicBezTo>
                  <a:pt x="740356" y="546052"/>
                  <a:pt x="742975" y="539472"/>
                  <a:pt x="748211" y="534302"/>
                </a:cubicBezTo>
                <a:cubicBezTo>
                  <a:pt x="753448" y="529132"/>
                  <a:pt x="760834" y="525641"/>
                  <a:pt x="770435" y="523761"/>
                </a:cubicBezTo>
                <a:lnTo>
                  <a:pt x="808705" y="516241"/>
                </a:lnTo>
                <a:lnTo>
                  <a:pt x="808705" y="512146"/>
                </a:lnTo>
                <a:cubicBezTo>
                  <a:pt x="808705" y="504962"/>
                  <a:pt x="806758" y="499456"/>
                  <a:pt x="802797" y="495495"/>
                </a:cubicBezTo>
                <a:cubicBezTo>
                  <a:pt x="798835" y="491534"/>
                  <a:pt x="793397" y="489587"/>
                  <a:pt x="786549" y="489587"/>
                </a:cubicBezTo>
                <a:cubicBezTo>
                  <a:pt x="780103" y="489587"/>
                  <a:pt x="774598" y="491064"/>
                  <a:pt x="770032" y="494085"/>
                </a:cubicBezTo>
                <a:cubicBezTo>
                  <a:pt x="765467" y="497106"/>
                  <a:pt x="762110" y="502008"/>
                  <a:pt x="759961" y="508722"/>
                </a:cubicBezTo>
                <a:lnTo>
                  <a:pt x="740625" y="500531"/>
                </a:lnTo>
                <a:cubicBezTo>
                  <a:pt x="743310" y="491735"/>
                  <a:pt x="748681" y="484753"/>
                  <a:pt x="756604" y="479449"/>
                </a:cubicBezTo>
                <a:cubicBezTo>
                  <a:pt x="764527" y="474212"/>
                  <a:pt x="774799" y="471526"/>
                  <a:pt x="787421" y="471526"/>
                </a:cubicBezTo>
                <a:close/>
                <a:moveTo>
                  <a:pt x="347518" y="471526"/>
                </a:moveTo>
                <a:lnTo>
                  <a:pt x="347585" y="471526"/>
                </a:lnTo>
                <a:lnTo>
                  <a:pt x="347569" y="471530"/>
                </a:lnTo>
                <a:close/>
                <a:moveTo>
                  <a:pt x="193363" y="471526"/>
                </a:moveTo>
                <a:cubicBezTo>
                  <a:pt x="201957" y="471526"/>
                  <a:pt x="209544" y="472869"/>
                  <a:pt x="216124" y="475689"/>
                </a:cubicBezTo>
                <a:cubicBezTo>
                  <a:pt x="222704" y="478441"/>
                  <a:pt x="227873" y="482671"/>
                  <a:pt x="231700" y="488244"/>
                </a:cubicBezTo>
                <a:cubicBezTo>
                  <a:pt x="235527" y="493817"/>
                  <a:pt x="237407" y="501001"/>
                  <a:pt x="237407" y="509729"/>
                </a:cubicBezTo>
                <a:lnTo>
                  <a:pt x="237407" y="557667"/>
                </a:lnTo>
                <a:lnTo>
                  <a:pt x="237407" y="557734"/>
                </a:lnTo>
                <a:cubicBezTo>
                  <a:pt x="237407" y="562971"/>
                  <a:pt x="240026" y="565657"/>
                  <a:pt x="245330" y="565657"/>
                </a:cubicBezTo>
                <a:cubicBezTo>
                  <a:pt x="247881" y="565657"/>
                  <a:pt x="250433" y="565321"/>
                  <a:pt x="252850" y="564582"/>
                </a:cubicBezTo>
                <a:lnTo>
                  <a:pt x="251574" y="580495"/>
                </a:lnTo>
                <a:cubicBezTo>
                  <a:pt x="248284" y="582039"/>
                  <a:pt x="244121" y="582845"/>
                  <a:pt x="239086" y="582845"/>
                </a:cubicBezTo>
                <a:cubicBezTo>
                  <a:pt x="234520" y="582845"/>
                  <a:pt x="230358" y="581972"/>
                  <a:pt x="226732" y="580360"/>
                </a:cubicBezTo>
                <a:cubicBezTo>
                  <a:pt x="223107" y="578749"/>
                  <a:pt x="220219" y="576198"/>
                  <a:pt x="218138" y="572841"/>
                </a:cubicBezTo>
                <a:cubicBezTo>
                  <a:pt x="217198" y="571296"/>
                  <a:pt x="216461" y="569484"/>
                  <a:pt x="215923" y="567537"/>
                </a:cubicBezTo>
                <a:cubicBezTo>
                  <a:pt x="214781" y="569282"/>
                  <a:pt x="213438" y="570961"/>
                  <a:pt x="211827" y="572438"/>
                </a:cubicBezTo>
                <a:cubicBezTo>
                  <a:pt x="207799" y="576131"/>
                  <a:pt x="203166" y="578816"/>
                  <a:pt x="197862" y="580629"/>
                </a:cubicBezTo>
                <a:cubicBezTo>
                  <a:pt x="192559" y="582442"/>
                  <a:pt x="187187" y="583315"/>
                  <a:pt x="181748" y="583315"/>
                </a:cubicBezTo>
                <a:cubicBezTo>
                  <a:pt x="175034" y="583315"/>
                  <a:pt x="168991" y="582240"/>
                  <a:pt x="163620" y="580092"/>
                </a:cubicBezTo>
                <a:cubicBezTo>
                  <a:pt x="158249" y="577943"/>
                  <a:pt x="154019" y="574653"/>
                  <a:pt x="150931" y="570289"/>
                </a:cubicBezTo>
                <a:cubicBezTo>
                  <a:pt x="147842" y="565925"/>
                  <a:pt x="146298" y="560487"/>
                  <a:pt x="146298" y="554041"/>
                </a:cubicBezTo>
                <a:cubicBezTo>
                  <a:pt x="146298" y="546052"/>
                  <a:pt x="148916" y="539472"/>
                  <a:pt x="154153" y="534302"/>
                </a:cubicBezTo>
                <a:cubicBezTo>
                  <a:pt x="159391" y="529132"/>
                  <a:pt x="166776" y="525641"/>
                  <a:pt x="176377" y="523761"/>
                </a:cubicBezTo>
                <a:lnTo>
                  <a:pt x="214647" y="516241"/>
                </a:lnTo>
                <a:lnTo>
                  <a:pt x="214647" y="512146"/>
                </a:lnTo>
                <a:cubicBezTo>
                  <a:pt x="214647" y="504962"/>
                  <a:pt x="212700" y="499456"/>
                  <a:pt x="208738" y="495495"/>
                </a:cubicBezTo>
                <a:cubicBezTo>
                  <a:pt x="204777" y="491534"/>
                  <a:pt x="199339" y="489587"/>
                  <a:pt x="192491" y="489587"/>
                </a:cubicBezTo>
                <a:cubicBezTo>
                  <a:pt x="186045" y="489587"/>
                  <a:pt x="180540" y="491064"/>
                  <a:pt x="175974" y="494085"/>
                </a:cubicBezTo>
                <a:cubicBezTo>
                  <a:pt x="171408" y="497106"/>
                  <a:pt x="168051" y="502008"/>
                  <a:pt x="165904" y="508722"/>
                </a:cubicBezTo>
                <a:lnTo>
                  <a:pt x="146567" y="500531"/>
                </a:lnTo>
                <a:cubicBezTo>
                  <a:pt x="149252" y="491735"/>
                  <a:pt x="154623" y="484753"/>
                  <a:pt x="162546" y="479449"/>
                </a:cubicBezTo>
                <a:cubicBezTo>
                  <a:pt x="170470" y="474212"/>
                  <a:pt x="180741" y="471526"/>
                  <a:pt x="193363" y="471526"/>
                </a:cubicBezTo>
                <a:close/>
                <a:moveTo>
                  <a:pt x="1395847" y="471459"/>
                </a:moveTo>
                <a:cubicBezTo>
                  <a:pt x="1403434" y="471459"/>
                  <a:pt x="1410282" y="472936"/>
                  <a:pt x="1416392" y="475890"/>
                </a:cubicBezTo>
                <a:cubicBezTo>
                  <a:pt x="1422502" y="478844"/>
                  <a:pt x="1427336" y="483209"/>
                  <a:pt x="1430894" y="489117"/>
                </a:cubicBezTo>
                <a:cubicBezTo>
                  <a:pt x="1434453" y="495025"/>
                  <a:pt x="1436265" y="502478"/>
                  <a:pt x="1436265" y="511475"/>
                </a:cubicBezTo>
                <a:lnTo>
                  <a:pt x="1436265" y="581099"/>
                </a:lnTo>
                <a:lnTo>
                  <a:pt x="1413303" y="581099"/>
                </a:lnTo>
                <a:lnTo>
                  <a:pt x="1413303" y="518591"/>
                </a:lnTo>
                <a:cubicBezTo>
                  <a:pt x="1413303" y="507983"/>
                  <a:pt x="1411088" y="500665"/>
                  <a:pt x="1406724" y="496569"/>
                </a:cubicBezTo>
                <a:cubicBezTo>
                  <a:pt x="1402359" y="492474"/>
                  <a:pt x="1396854" y="490460"/>
                  <a:pt x="1390274" y="490460"/>
                </a:cubicBezTo>
                <a:cubicBezTo>
                  <a:pt x="1385507" y="490460"/>
                  <a:pt x="1380942" y="491601"/>
                  <a:pt x="1376510" y="493817"/>
                </a:cubicBezTo>
                <a:cubicBezTo>
                  <a:pt x="1372079" y="496032"/>
                  <a:pt x="1368386" y="499591"/>
                  <a:pt x="1365432" y="504425"/>
                </a:cubicBezTo>
                <a:cubicBezTo>
                  <a:pt x="1362478" y="509259"/>
                  <a:pt x="1361001" y="515772"/>
                  <a:pt x="1361001" y="523963"/>
                </a:cubicBezTo>
                <a:lnTo>
                  <a:pt x="1361001" y="581099"/>
                </a:lnTo>
                <a:lnTo>
                  <a:pt x="1338039" y="581099"/>
                </a:lnTo>
                <a:lnTo>
                  <a:pt x="1338039" y="473675"/>
                </a:lnTo>
                <a:lnTo>
                  <a:pt x="1358450" y="473675"/>
                </a:lnTo>
                <a:lnTo>
                  <a:pt x="1359457" y="492474"/>
                </a:lnTo>
                <a:cubicBezTo>
                  <a:pt x="1361135" y="488983"/>
                  <a:pt x="1363217" y="485827"/>
                  <a:pt x="1365634" y="483209"/>
                </a:cubicBezTo>
                <a:cubicBezTo>
                  <a:pt x="1369461" y="479113"/>
                  <a:pt x="1373959" y="476159"/>
                  <a:pt x="1379196" y="474279"/>
                </a:cubicBezTo>
                <a:cubicBezTo>
                  <a:pt x="1384433" y="472399"/>
                  <a:pt x="1389939" y="471459"/>
                  <a:pt x="1395847" y="471459"/>
                </a:cubicBezTo>
                <a:close/>
                <a:moveTo>
                  <a:pt x="78285" y="439299"/>
                </a:moveTo>
                <a:lnTo>
                  <a:pt x="101516" y="439299"/>
                </a:lnTo>
                <a:lnTo>
                  <a:pt x="101516" y="530811"/>
                </a:lnTo>
                <a:cubicBezTo>
                  <a:pt x="101516" y="547261"/>
                  <a:pt x="96950" y="560084"/>
                  <a:pt x="87886" y="569350"/>
                </a:cubicBezTo>
                <a:cubicBezTo>
                  <a:pt x="78755" y="578548"/>
                  <a:pt x="66133" y="583181"/>
                  <a:pt x="49952" y="583181"/>
                </a:cubicBezTo>
                <a:cubicBezTo>
                  <a:pt x="38404" y="583181"/>
                  <a:pt x="28937" y="581032"/>
                  <a:pt x="21619" y="576735"/>
                </a:cubicBezTo>
                <a:cubicBezTo>
                  <a:pt x="14300" y="572438"/>
                  <a:pt x="9265" y="566396"/>
                  <a:pt x="6378" y="558607"/>
                </a:cubicBezTo>
                <a:cubicBezTo>
                  <a:pt x="3558" y="550819"/>
                  <a:pt x="3021" y="541755"/>
                  <a:pt x="4901" y="531416"/>
                </a:cubicBezTo>
                <a:lnTo>
                  <a:pt x="27057" y="527320"/>
                </a:lnTo>
                <a:cubicBezTo>
                  <a:pt x="25378" y="539674"/>
                  <a:pt x="26318" y="548738"/>
                  <a:pt x="29877" y="554512"/>
                </a:cubicBezTo>
                <a:cubicBezTo>
                  <a:pt x="33502" y="560353"/>
                  <a:pt x="40216" y="563240"/>
                  <a:pt x="50086" y="563240"/>
                </a:cubicBezTo>
                <a:cubicBezTo>
                  <a:pt x="60829" y="563240"/>
                  <a:pt x="68214" y="560152"/>
                  <a:pt x="72310" y="553908"/>
                </a:cubicBezTo>
                <a:cubicBezTo>
                  <a:pt x="76405" y="547663"/>
                  <a:pt x="78419" y="538532"/>
                  <a:pt x="78419" y="526514"/>
                </a:cubicBezTo>
                <a:lnTo>
                  <a:pt x="78285" y="526514"/>
                </a:lnTo>
                <a:close/>
                <a:moveTo>
                  <a:pt x="215721" y="430705"/>
                </a:moveTo>
                <a:cubicBezTo>
                  <a:pt x="220018" y="430705"/>
                  <a:pt x="223442" y="431914"/>
                  <a:pt x="225927" y="434331"/>
                </a:cubicBezTo>
                <a:cubicBezTo>
                  <a:pt x="228411" y="436748"/>
                  <a:pt x="229686" y="440172"/>
                  <a:pt x="229686" y="444200"/>
                </a:cubicBezTo>
                <a:cubicBezTo>
                  <a:pt x="229686" y="448229"/>
                  <a:pt x="228411" y="451518"/>
                  <a:pt x="225927" y="454003"/>
                </a:cubicBezTo>
                <a:cubicBezTo>
                  <a:pt x="223442" y="456487"/>
                  <a:pt x="220018" y="457763"/>
                  <a:pt x="215721" y="457763"/>
                </a:cubicBezTo>
                <a:cubicBezTo>
                  <a:pt x="211424" y="457763"/>
                  <a:pt x="208000" y="456487"/>
                  <a:pt x="205517" y="454003"/>
                </a:cubicBezTo>
                <a:cubicBezTo>
                  <a:pt x="203032" y="451451"/>
                  <a:pt x="201756" y="448363"/>
                  <a:pt x="201756" y="444200"/>
                </a:cubicBezTo>
                <a:cubicBezTo>
                  <a:pt x="201756" y="440038"/>
                  <a:pt x="203032" y="436748"/>
                  <a:pt x="205517" y="434331"/>
                </a:cubicBezTo>
                <a:cubicBezTo>
                  <a:pt x="208000" y="431914"/>
                  <a:pt x="211424" y="430705"/>
                  <a:pt x="215721" y="430705"/>
                </a:cubicBezTo>
                <a:close/>
                <a:moveTo>
                  <a:pt x="172281" y="430705"/>
                </a:moveTo>
                <a:cubicBezTo>
                  <a:pt x="176578" y="430705"/>
                  <a:pt x="180002" y="431914"/>
                  <a:pt x="182487" y="434331"/>
                </a:cubicBezTo>
                <a:cubicBezTo>
                  <a:pt x="184971" y="436748"/>
                  <a:pt x="186246" y="440172"/>
                  <a:pt x="186246" y="444200"/>
                </a:cubicBezTo>
                <a:cubicBezTo>
                  <a:pt x="186246" y="448229"/>
                  <a:pt x="184971" y="451518"/>
                  <a:pt x="182487" y="454003"/>
                </a:cubicBezTo>
                <a:cubicBezTo>
                  <a:pt x="180002" y="456487"/>
                  <a:pt x="176377" y="457763"/>
                  <a:pt x="172281" y="457763"/>
                </a:cubicBezTo>
                <a:cubicBezTo>
                  <a:pt x="168186" y="457763"/>
                  <a:pt x="164761" y="456487"/>
                  <a:pt x="162210" y="454003"/>
                </a:cubicBezTo>
                <a:cubicBezTo>
                  <a:pt x="159592" y="451451"/>
                  <a:pt x="158316" y="448363"/>
                  <a:pt x="158316" y="444200"/>
                </a:cubicBezTo>
                <a:cubicBezTo>
                  <a:pt x="158316" y="440038"/>
                  <a:pt x="159659" y="436748"/>
                  <a:pt x="162210" y="434331"/>
                </a:cubicBezTo>
                <a:cubicBezTo>
                  <a:pt x="164761" y="431914"/>
                  <a:pt x="167984" y="430705"/>
                  <a:pt x="172281" y="430705"/>
                </a:cubicBezTo>
                <a:close/>
                <a:moveTo>
                  <a:pt x="1642251" y="427012"/>
                </a:moveTo>
                <a:cubicBezTo>
                  <a:pt x="1647085" y="427012"/>
                  <a:pt x="1650912" y="428221"/>
                  <a:pt x="1653531" y="430638"/>
                </a:cubicBezTo>
                <a:cubicBezTo>
                  <a:pt x="1656149" y="433122"/>
                  <a:pt x="1657492" y="436613"/>
                  <a:pt x="1657492" y="441179"/>
                </a:cubicBezTo>
                <a:cubicBezTo>
                  <a:pt x="1657492" y="445744"/>
                  <a:pt x="1656216" y="449303"/>
                  <a:pt x="1653531" y="451787"/>
                </a:cubicBezTo>
                <a:cubicBezTo>
                  <a:pt x="1650912" y="454271"/>
                  <a:pt x="1647287" y="455547"/>
                  <a:pt x="1642251" y="455547"/>
                </a:cubicBezTo>
                <a:cubicBezTo>
                  <a:pt x="1637216" y="455547"/>
                  <a:pt x="1633389" y="454271"/>
                  <a:pt x="1630770" y="451787"/>
                </a:cubicBezTo>
                <a:cubicBezTo>
                  <a:pt x="1628152" y="449303"/>
                  <a:pt x="1626809" y="445744"/>
                  <a:pt x="1626809" y="441179"/>
                </a:cubicBezTo>
                <a:cubicBezTo>
                  <a:pt x="1626809" y="436613"/>
                  <a:pt x="1628085" y="433055"/>
                  <a:pt x="1630770" y="430638"/>
                </a:cubicBezTo>
                <a:cubicBezTo>
                  <a:pt x="1633389" y="428221"/>
                  <a:pt x="1637216" y="427012"/>
                  <a:pt x="1642251" y="427012"/>
                </a:cubicBezTo>
                <a:close/>
                <a:moveTo>
                  <a:pt x="541419" y="427012"/>
                </a:moveTo>
                <a:cubicBezTo>
                  <a:pt x="546321" y="427012"/>
                  <a:pt x="550080" y="428221"/>
                  <a:pt x="552699" y="430638"/>
                </a:cubicBezTo>
                <a:cubicBezTo>
                  <a:pt x="555317" y="433122"/>
                  <a:pt x="556660" y="436613"/>
                  <a:pt x="556660" y="441179"/>
                </a:cubicBezTo>
                <a:cubicBezTo>
                  <a:pt x="556660" y="445744"/>
                  <a:pt x="555317" y="449303"/>
                  <a:pt x="552699" y="451787"/>
                </a:cubicBezTo>
                <a:cubicBezTo>
                  <a:pt x="550080" y="454271"/>
                  <a:pt x="546455" y="455547"/>
                  <a:pt x="541419" y="455547"/>
                </a:cubicBezTo>
                <a:cubicBezTo>
                  <a:pt x="536384" y="455547"/>
                  <a:pt x="532557" y="454271"/>
                  <a:pt x="529938" y="451787"/>
                </a:cubicBezTo>
                <a:cubicBezTo>
                  <a:pt x="527320" y="449303"/>
                  <a:pt x="525977" y="445744"/>
                  <a:pt x="525977" y="441179"/>
                </a:cubicBezTo>
                <a:cubicBezTo>
                  <a:pt x="525977" y="436613"/>
                  <a:pt x="527253" y="433055"/>
                  <a:pt x="529938" y="430638"/>
                </a:cubicBezTo>
                <a:cubicBezTo>
                  <a:pt x="532557" y="428221"/>
                  <a:pt x="536384" y="427012"/>
                  <a:pt x="541419" y="427012"/>
                </a:cubicBezTo>
                <a:close/>
                <a:moveTo>
                  <a:pt x="1488232" y="425333"/>
                </a:moveTo>
                <a:lnTo>
                  <a:pt x="1511194" y="425333"/>
                </a:lnTo>
                <a:lnTo>
                  <a:pt x="1511194" y="526245"/>
                </a:lnTo>
                <a:lnTo>
                  <a:pt x="1562355" y="473674"/>
                </a:lnTo>
                <a:lnTo>
                  <a:pt x="1589614" y="473674"/>
                </a:lnTo>
                <a:lnTo>
                  <a:pt x="1548524" y="515704"/>
                </a:lnTo>
                <a:lnTo>
                  <a:pt x="1592232" y="581099"/>
                </a:lnTo>
                <a:lnTo>
                  <a:pt x="1565578" y="581099"/>
                </a:lnTo>
                <a:lnTo>
                  <a:pt x="1532410" y="530609"/>
                </a:lnTo>
                <a:lnTo>
                  <a:pt x="1511194" y="552631"/>
                </a:lnTo>
                <a:lnTo>
                  <a:pt x="1511194" y="581099"/>
                </a:lnTo>
                <a:lnTo>
                  <a:pt x="1488232" y="581099"/>
                </a:lnTo>
                <a:close/>
                <a:moveTo>
                  <a:pt x="605874" y="425333"/>
                </a:moveTo>
                <a:lnTo>
                  <a:pt x="628836" y="425333"/>
                </a:lnTo>
                <a:lnTo>
                  <a:pt x="628836" y="526245"/>
                </a:lnTo>
                <a:lnTo>
                  <a:pt x="679997" y="473674"/>
                </a:lnTo>
                <a:lnTo>
                  <a:pt x="707256" y="473674"/>
                </a:lnTo>
                <a:lnTo>
                  <a:pt x="666099" y="515704"/>
                </a:lnTo>
                <a:lnTo>
                  <a:pt x="709807" y="581099"/>
                </a:lnTo>
                <a:lnTo>
                  <a:pt x="683220" y="581099"/>
                </a:lnTo>
                <a:lnTo>
                  <a:pt x="650052" y="530609"/>
                </a:lnTo>
                <a:lnTo>
                  <a:pt x="628836" y="552631"/>
                </a:lnTo>
                <a:lnTo>
                  <a:pt x="628836" y="581099"/>
                </a:lnTo>
                <a:lnTo>
                  <a:pt x="605874" y="581099"/>
                </a:lnTo>
                <a:close/>
                <a:moveTo>
                  <a:pt x="451317" y="85402"/>
                </a:moveTo>
                <a:cubicBezTo>
                  <a:pt x="440238" y="85402"/>
                  <a:pt x="431242" y="88222"/>
                  <a:pt x="424259" y="93929"/>
                </a:cubicBezTo>
                <a:cubicBezTo>
                  <a:pt x="417209" y="99636"/>
                  <a:pt x="412039" y="108364"/>
                  <a:pt x="408615" y="120047"/>
                </a:cubicBezTo>
                <a:cubicBezTo>
                  <a:pt x="405258" y="131729"/>
                  <a:pt x="403513" y="147373"/>
                  <a:pt x="403513" y="165904"/>
                </a:cubicBezTo>
                <a:cubicBezTo>
                  <a:pt x="403513" y="184434"/>
                  <a:pt x="405191" y="199608"/>
                  <a:pt x="408615" y="211492"/>
                </a:cubicBezTo>
                <a:cubicBezTo>
                  <a:pt x="412039" y="223376"/>
                  <a:pt x="417276" y="232104"/>
                  <a:pt x="424259" y="237811"/>
                </a:cubicBezTo>
                <a:cubicBezTo>
                  <a:pt x="431242" y="243518"/>
                  <a:pt x="440306" y="246338"/>
                  <a:pt x="451317" y="246338"/>
                </a:cubicBezTo>
                <a:cubicBezTo>
                  <a:pt x="462328" y="246338"/>
                  <a:pt x="471391" y="243518"/>
                  <a:pt x="478374" y="237811"/>
                </a:cubicBezTo>
                <a:cubicBezTo>
                  <a:pt x="485357" y="232171"/>
                  <a:pt x="490526" y="223376"/>
                  <a:pt x="493749" y="211492"/>
                </a:cubicBezTo>
                <a:cubicBezTo>
                  <a:pt x="497039" y="199675"/>
                  <a:pt x="498650" y="184770"/>
                  <a:pt x="498650" y="165904"/>
                </a:cubicBezTo>
                <a:cubicBezTo>
                  <a:pt x="498650" y="147037"/>
                  <a:pt x="496972" y="131729"/>
                  <a:pt x="493749" y="120047"/>
                </a:cubicBezTo>
                <a:cubicBezTo>
                  <a:pt x="490459" y="108297"/>
                  <a:pt x="485357" y="99636"/>
                  <a:pt x="478374" y="93929"/>
                </a:cubicBezTo>
                <a:cubicBezTo>
                  <a:pt x="471391" y="88222"/>
                  <a:pt x="462395" y="85402"/>
                  <a:pt x="451317" y="85402"/>
                </a:cubicBezTo>
                <a:close/>
                <a:moveTo>
                  <a:pt x="1515894" y="82918"/>
                </a:moveTo>
                <a:lnTo>
                  <a:pt x="1489038" y="194640"/>
                </a:lnTo>
                <a:lnTo>
                  <a:pt x="1542213" y="194640"/>
                </a:lnTo>
                <a:close/>
                <a:moveTo>
                  <a:pt x="1448082" y="4901"/>
                </a:moveTo>
                <a:lnTo>
                  <a:pt x="1584713" y="4901"/>
                </a:lnTo>
                <a:lnTo>
                  <a:pt x="1689586" y="326906"/>
                </a:lnTo>
                <a:lnTo>
                  <a:pt x="1573433" y="326906"/>
                </a:lnTo>
                <a:lnTo>
                  <a:pt x="1558797" y="265405"/>
                </a:lnTo>
                <a:lnTo>
                  <a:pt x="1471984" y="265405"/>
                </a:lnTo>
                <a:lnTo>
                  <a:pt x="1456878" y="326906"/>
                </a:lnTo>
                <a:lnTo>
                  <a:pt x="1343679" y="326906"/>
                </a:lnTo>
                <a:close/>
                <a:moveTo>
                  <a:pt x="1205638" y="4901"/>
                </a:moveTo>
                <a:lnTo>
                  <a:pt x="1319307" y="4901"/>
                </a:lnTo>
                <a:lnTo>
                  <a:pt x="1319307" y="194237"/>
                </a:lnTo>
                <a:cubicBezTo>
                  <a:pt x="1319307" y="237811"/>
                  <a:pt x="1306349" y="271650"/>
                  <a:pt x="1280298" y="295686"/>
                </a:cubicBezTo>
                <a:cubicBezTo>
                  <a:pt x="1254248" y="319789"/>
                  <a:pt x="1216717" y="331807"/>
                  <a:pt x="1167570" y="331807"/>
                </a:cubicBezTo>
                <a:cubicBezTo>
                  <a:pt x="1131448" y="331807"/>
                  <a:pt x="1102578" y="325496"/>
                  <a:pt x="1080959" y="312807"/>
                </a:cubicBezTo>
                <a:cubicBezTo>
                  <a:pt x="1059340" y="300117"/>
                  <a:pt x="1044569" y="282661"/>
                  <a:pt x="1036579" y="260571"/>
                </a:cubicBezTo>
                <a:cubicBezTo>
                  <a:pt x="1028589" y="238482"/>
                  <a:pt x="1026709" y="213439"/>
                  <a:pt x="1030939" y="185441"/>
                </a:cubicBezTo>
                <a:lnTo>
                  <a:pt x="1143668" y="166441"/>
                </a:lnTo>
                <a:cubicBezTo>
                  <a:pt x="1139438" y="196989"/>
                  <a:pt x="1139975" y="217937"/>
                  <a:pt x="1145346" y="229351"/>
                </a:cubicBezTo>
                <a:cubicBezTo>
                  <a:pt x="1150718" y="240698"/>
                  <a:pt x="1160050" y="246405"/>
                  <a:pt x="1173411" y="246405"/>
                </a:cubicBezTo>
                <a:cubicBezTo>
                  <a:pt x="1184422" y="246405"/>
                  <a:pt x="1192546" y="241705"/>
                  <a:pt x="1197783" y="232238"/>
                </a:cubicBezTo>
                <a:cubicBezTo>
                  <a:pt x="1202953" y="222838"/>
                  <a:pt x="1205571" y="207396"/>
                  <a:pt x="1205571" y="185911"/>
                </a:cubicBezTo>
                <a:lnTo>
                  <a:pt x="1205638" y="185911"/>
                </a:lnTo>
                <a:close/>
                <a:moveTo>
                  <a:pt x="665494" y="4901"/>
                </a:moveTo>
                <a:lnTo>
                  <a:pt x="779163" y="4901"/>
                </a:lnTo>
                <a:lnTo>
                  <a:pt x="779163" y="123471"/>
                </a:lnTo>
                <a:lnTo>
                  <a:pt x="867452" y="123471"/>
                </a:lnTo>
                <a:lnTo>
                  <a:pt x="867452" y="4901"/>
                </a:lnTo>
                <a:lnTo>
                  <a:pt x="981188" y="4901"/>
                </a:lnTo>
                <a:lnTo>
                  <a:pt x="981188" y="326906"/>
                </a:lnTo>
                <a:lnTo>
                  <a:pt x="867452" y="326906"/>
                </a:lnTo>
                <a:lnTo>
                  <a:pt x="867452" y="206859"/>
                </a:lnTo>
                <a:lnTo>
                  <a:pt x="779163" y="206859"/>
                </a:lnTo>
                <a:lnTo>
                  <a:pt x="779163" y="326906"/>
                </a:lnTo>
                <a:lnTo>
                  <a:pt x="665494" y="326906"/>
                </a:lnTo>
                <a:close/>
                <a:moveTo>
                  <a:pt x="0" y="4901"/>
                </a:moveTo>
                <a:lnTo>
                  <a:pt x="113669" y="4901"/>
                </a:lnTo>
                <a:lnTo>
                  <a:pt x="113669" y="243451"/>
                </a:lnTo>
                <a:lnTo>
                  <a:pt x="259564" y="243451"/>
                </a:lnTo>
                <a:lnTo>
                  <a:pt x="259564" y="326906"/>
                </a:lnTo>
                <a:lnTo>
                  <a:pt x="0" y="326906"/>
                </a:lnTo>
                <a:close/>
                <a:moveTo>
                  <a:pt x="451317" y="0"/>
                </a:moveTo>
                <a:cubicBezTo>
                  <a:pt x="485491" y="0"/>
                  <a:pt x="514764" y="6513"/>
                  <a:pt x="539136" y="19538"/>
                </a:cubicBezTo>
                <a:cubicBezTo>
                  <a:pt x="563575" y="32563"/>
                  <a:pt x="582240" y="51429"/>
                  <a:pt x="595265" y="76137"/>
                </a:cubicBezTo>
                <a:cubicBezTo>
                  <a:pt x="608291" y="100845"/>
                  <a:pt x="614803" y="130789"/>
                  <a:pt x="614803" y="165904"/>
                </a:cubicBezTo>
                <a:cubicBezTo>
                  <a:pt x="614803" y="201018"/>
                  <a:pt x="608291" y="230963"/>
                  <a:pt x="595265" y="255670"/>
                </a:cubicBezTo>
                <a:cubicBezTo>
                  <a:pt x="582240" y="280378"/>
                  <a:pt x="563508" y="299244"/>
                  <a:pt x="539136" y="312270"/>
                </a:cubicBezTo>
                <a:cubicBezTo>
                  <a:pt x="514764" y="325295"/>
                  <a:pt x="485088" y="331807"/>
                  <a:pt x="451317" y="331807"/>
                </a:cubicBezTo>
                <a:cubicBezTo>
                  <a:pt x="417545" y="331807"/>
                  <a:pt x="388339" y="325295"/>
                  <a:pt x="363766" y="312270"/>
                </a:cubicBezTo>
                <a:cubicBezTo>
                  <a:pt x="339192" y="299244"/>
                  <a:pt x="320326" y="280378"/>
                  <a:pt x="307166" y="255670"/>
                </a:cubicBezTo>
                <a:cubicBezTo>
                  <a:pt x="294007" y="230963"/>
                  <a:pt x="287427" y="201018"/>
                  <a:pt x="287427" y="165904"/>
                </a:cubicBezTo>
                <a:cubicBezTo>
                  <a:pt x="287427" y="130789"/>
                  <a:pt x="294007" y="100845"/>
                  <a:pt x="307166" y="76137"/>
                </a:cubicBezTo>
                <a:cubicBezTo>
                  <a:pt x="320326" y="51429"/>
                  <a:pt x="339192" y="32563"/>
                  <a:pt x="363766" y="19538"/>
                </a:cubicBezTo>
                <a:cubicBezTo>
                  <a:pt x="388272" y="6513"/>
                  <a:pt x="417142" y="0"/>
                  <a:pt x="451317" y="0"/>
                </a:cubicBezTo>
                <a:close/>
              </a:path>
            </a:pathLst>
          </a:custGeom>
          <a:solidFill>
            <a:schemeClr val="tx1"/>
          </a:solidFill>
          <a:ln w="669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480912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43395A55-C184-63FD-76B4-706583F724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CAFF9686-293B-0FF2-C169-2EB34684F3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1711A42-5212-1B3A-E757-3A8849CE76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B9E92-A81B-41DE-ABA7-5CC244C62B33}" type="datetime1">
              <a:rPr lang="en-GB" smtClean="0"/>
              <a:t>16/09/2026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229CD65-5050-B60F-88B6-56955ED22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FD90725-0328-A43D-496B-42FF86022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0B45A-2FC5-4F66-84B7-B6ADD88502F9}" type="slidenum">
              <a:rPr lang="en-GB" smtClean="0"/>
              <a:t>‹#›</a:t>
            </a:fld>
            <a:endParaRPr lang="en-GB"/>
          </a:p>
        </p:txBody>
      </p:sp>
      <p:sp>
        <p:nvSpPr>
          <p:cNvPr id="7" name="Vapaamuotoinen: Muoto 6">
            <a:extLst>
              <a:ext uri="{FF2B5EF4-FFF2-40B4-BE49-F238E27FC236}">
                <a16:creationId xmlns:a16="http://schemas.microsoft.com/office/drawing/2014/main" id="{9E28DB34-35DD-718D-29D5-018779C808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81642" y="5998542"/>
            <a:ext cx="1689586" cy="626150"/>
          </a:xfrm>
          <a:custGeom>
            <a:avLst/>
            <a:gdLst>
              <a:gd name="connsiteX0" fmla="*/ 808705 w 1689586"/>
              <a:gd name="connsiteY0" fmla="*/ 532221 h 626150"/>
              <a:gd name="connsiteX1" fmla="*/ 781647 w 1689586"/>
              <a:gd name="connsiteY1" fmla="*/ 537793 h 626150"/>
              <a:gd name="connsiteX2" fmla="*/ 768085 w 1689586"/>
              <a:gd name="connsiteY2" fmla="*/ 542762 h 626150"/>
              <a:gd name="connsiteX3" fmla="*/ 763587 w 1689586"/>
              <a:gd name="connsiteY3" fmla="*/ 552229 h 626150"/>
              <a:gd name="connsiteX4" fmla="*/ 768219 w 1689586"/>
              <a:gd name="connsiteY4" fmla="*/ 561763 h 626150"/>
              <a:gd name="connsiteX5" fmla="*/ 780573 w 1689586"/>
              <a:gd name="connsiteY5" fmla="*/ 565321 h 626150"/>
              <a:gd name="connsiteX6" fmla="*/ 790980 w 1689586"/>
              <a:gd name="connsiteY6" fmla="*/ 564045 h 626150"/>
              <a:gd name="connsiteX7" fmla="*/ 800111 w 1689586"/>
              <a:gd name="connsiteY7" fmla="*/ 559883 h 626150"/>
              <a:gd name="connsiteX8" fmla="*/ 806422 w 1689586"/>
              <a:gd name="connsiteY8" fmla="*/ 552363 h 626150"/>
              <a:gd name="connsiteX9" fmla="*/ 806422 w 1689586"/>
              <a:gd name="connsiteY9" fmla="*/ 552296 h 626150"/>
              <a:gd name="connsiteX10" fmla="*/ 808705 w 1689586"/>
              <a:gd name="connsiteY10" fmla="*/ 541218 h 626150"/>
              <a:gd name="connsiteX11" fmla="*/ 214647 w 1689586"/>
              <a:gd name="connsiteY11" fmla="*/ 532221 h 626150"/>
              <a:gd name="connsiteX12" fmla="*/ 187589 w 1689586"/>
              <a:gd name="connsiteY12" fmla="*/ 537793 h 626150"/>
              <a:gd name="connsiteX13" fmla="*/ 174027 w 1689586"/>
              <a:gd name="connsiteY13" fmla="*/ 542762 h 626150"/>
              <a:gd name="connsiteX14" fmla="*/ 169529 w 1689586"/>
              <a:gd name="connsiteY14" fmla="*/ 552229 h 626150"/>
              <a:gd name="connsiteX15" fmla="*/ 174161 w 1689586"/>
              <a:gd name="connsiteY15" fmla="*/ 561763 h 626150"/>
              <a:gd name="connsiteX16" fmla="*/ 186515 w 1689586"/>
              <a:gd name="connsiteY16" fmla="*/ 565321 h 626150"/>
              <a:gd name="connsiteX17" fmla="*/ 196923 w 1689586"/>
              <a:gd name="connsiteY17" fmla="*/ 564045 h 626150"/>
              <a:gd name="connsiteX18" fmla="*/ 206053 w 1689586"/>
              <a:gd name="connsiteY18" fmla="*/ 559883 h 626150"/>
              <a:gd name="connsiteX19" fmla="*/ 212364 w 1689586"/>
              <a:gd name="connsiteY19" fmla="*/ 552363 h 626150"/>
              <a:gd name="connsiteX20" fmla="*/ 212364 w 1689586"/>
              <a:gd name="connsiteY20" fmla="*/ 552296 h 626150"/>
              <a:gd name="connsiteX21" fmla="*/ 214647 w 1689586"/>
              <a:gd name="connsiteY21" fmla="*/ 541218 h 626150"/>
              <a:gd name="connsiteX22" fmla="*/ 1089217 w 1689586"/>
              <a:gd name="connsiteY22" fmla="*/ 489990 h 626150"/>
              <a:gd name="connsiteX23" fmla="*/ 1073439 w 1689586"/>
              <a:gd name="connsiteY23" fmla="*/ 494622 h 626150"/>
              <a:gd name="connsiteX24" fmla="*/ 1062898 w 1689586"/>
              <a:gd name="connsiteY24" fmla="*/ 507513 h 626150"/>
              <a:gd name="connsiteX25" fmla="*/ 1059138 w 1689586"/>
              <a:gd name="connsiteY25" fmla="*/ 527387 h 626150"/>
              <a:gd name="connsiteX26" fmla="*/ 1062763 w 1689586"/>
              <a:gd name="connsiteY26" fmla="*/ 547126 h 626150"/>
              <a:gd name="connsiteX27" fmla="*/ 1073103 w 1689586"/>
              <a:gd name="connsiteY27" fmla="*/ 560017 h 626150"/>
              <a:gd name="connsiteX28" fmla="*/ 1088814 w 1689586"/>
              <a:gd name="connsiteY28" fmla="*/ 564515 h 626150"/>
              <a:gd name="connsiteX29" fmla="*/ 1110634 w 1689586"/>
              <a:gd name="connsiteY29" fmla="*/ 554646 h 626150"/>
              <a:gd name="connsiteX30" fmla="*/ 1110567 w 1689586"/>
              <a:gd name="connsiteY30" fmla="*/ 554646 h 626150"/>
              <a:gd name="connsiteX31" fmla="*/ 1118423 w 1689586"/>
              <a:gd name="connsiteY31" fmla="*/ 527387 h 626150"/>
              <a:gd name="connsiteX32" fmla="*/ 1110702 w 1689586"/>
              <a:gd name="connsiteY32" fmla="*/ 499993 h 626150"/>
              <a:gd name="connsiteX33" fmla="*/ 1089217 w 1689586"/>
              <a:gd name="connsiteY33" fmla="*/ 489990 h 626150"/>
              <a:gd name="connsiteX34" fmla="*/ 1630636 w 1689586"/>
              <a:gd name="connsiteY34" fmla="*/ 473674 h 626150"/>
              <a:gd name="connsiteX35" fmla="*/ 1653598 w 1689586"/>
              <a:gd name="connsiteY35" fmla="*/ 473674 h 626150"/>
              <a:gd name="connsiteX36" fmla="*/ 1653598 w 1689586"/>
              <a:gd name="connsiteY36" fmla="*/ 581099 h 626150"/>
              <a:gd name="connsiteX37" fmla="*/ 1630636 w 1689586"/>
              <a:gd name="connsiteY37" fmla="*/ 581099 h 626150"/>
              <a:gd name="connsiteX38" fmla="*/ 529804 w 1689586"/>
              <a:gd name="connsiteY38" fmla="*/ 473674 h 626150"/>
              <a:gd name="connsiteX39" fmla="*/ 552766 w 1689586"/>
              <a:gd name="connsiteY39" fmla="*/ 473674 h 626150"/>
              <a:gd name="connsiteX40" fmla="*/ 552766 w 1689586"/>
              <a:gd name="connsiteY40" fmla="*/ 581099 h 626150"/>
              <a:gd name="connsiteX41" fmla="*/ 529804 w 1689586"/>
              <a:gd name="connsiteY41" fmla="*/ 581099 h 626150"/>
              <a:gd name="connsiteX42" fmla="*/ 382162 w 1689586"/>
              <a:gd name="connsiteY42" fmla="*/ 473674 h 626150"/>
              <a:gd name="connsiteX43" fmla="*/ 407340 w 1689586"/>
              <a:gd name="connsiteY43" fmla="*/ 473674 h 626150"/>
              <a:gd name="connsiteX44" fmla="*/ 437821 w 1689586"/>
              <a:gd name="connsiteY44" fmla="*/ 561091 h 626150"/>
              <a:gd name="connsiteX45" fmla="*/ 468974 w 1689586"/>
              <a:gd name="connsiteY45" fmla="*/ 473674 h 626150"/>
              <a:gd name="connsiteX46" fmla="*/ 493078 w 1689586"/>
              <a:gd name="connsiteY46" fmla="*/ 473674 h 626150"/>
              <a:gd name="connsiteX47" fmla="*/ 450309 w 1689586"/>
              <a:gd name="connsiteY47" fmla="*/ 581099 h 626150"/>
              <a:gd name="connsiteX48" fmla="*/ 425132 w 1689586"/>
              <a:gd name="connsiteY48" fmla="*/ 581099 h 626150"/>
              <a:gd name="connsiteX49" fmla="*/ 1187242 w 1689586"/>
              <a:gd name="connsiteY49" fmla="*/ 473607 h 626150"/>
              <a:gd name="connsiteX50" fmla="*/ 1210204 w 1689586"/>
              <a:gd name="connsiteY50" fmla="*/ 473607 h 626150"/>
              <a:gd name="connsiteX51" fmla="*/ 1210204 w 1689586"/>
              <a:gd name="connsiteY51" fmla="*/ 538733 h 626150"/>
              <a:gd name="connsiteX52" fmla="*/ 1216448 w 1689586"/>
              <a:gd name="connsiteY52" fmla="*/ 558808 h 626150"/>
              <a:gd name="connsiteX53" fmla="*/ 1233837 w 1689586"/>
              <a:gd name="connsiteY53" fmla="*/ 564314 h 626150"/>
              <a:gd name="connsiteX54" fmla="*/ 1244244 w 1689586"/>
              <a:gd name="connsiteY54" fmla="*/ 562501 h 626150"/>
              <a:gd name="connsiteX55" fmla="*/ 1253375 w 1689586"/>
              <a:gd name="connsiteY55" fmla="*/ 556727 h 626150"/>
              <a:gd name="connsiteX56" fmla="*/ 1259686 w 1689586"/>
              <a:gd name="connsiteY56" fmla="*/ 546521 h 626150"/>
              <a:gd name="connsiteX57" fmla="*/ 1261969 w 1689586"/>
              <a:gd name="connsiteY57" fmla="*/ 531885 h 626150"/>
              <a:gd name="connsiteX58" fmla="*/ 1262103 w 1689586"/>
              <a:gd name="connsiteY58" fmla="*/ 531885 h 626150"/>
              <a:gd name="connsiteX59" fmla="*/ 1262103 w 1689586"/>
              <a:gd name="connsiteY59" fmla="*/ 473674 h 626150"/>
              <a:gd name="connsiteX60" fmla="*/ 1285065 w 1689586"/>
              <a:gd name="connsiteY60" fmla="*/ 473674 h 626150"/>
              <a:gd name="connsiteX61" fmla="*/ 1285065 w 1689586"/>
              <a:gd name="connsiteY61" fmla="*/ 581099 h 626150"/>
              <a:gd name="connsiteX62" fmla="*/ 1264856 w 1689586"/>
              <a:gd name="connsiteY62" fmla="*/ 581099 h 626150"/>
              <a:gd name="connsiteX63" fmla="*/ 1263782 w 1689586"/>
              <a:gd name="connsiteY63" fmla="*/ 563709 h 626150"/>
              <a:gd name="connsiteX64" fmla="*/ 1248743 w 1689586"/>
              <a:gd name="connsiteY64" fmla="*/ 578547 h 626150"/>
              <a:gd name="connsiteX65" fmla="*/ 1226385 w 1689586"/>
              <a:gd name="connsiteY65" fmla="*/ 583247 h 626150"/>
              <a:gd name="connsiteX66" fmla="*/ 1206914 w 1689586"/>
              <a:gd name="connsiteY66" fmla="*/ 579353 h 626150"/>
              <a:gd name="connsiteX67" fmla="*/ 1192613 w 1689586"/>
              <a:gd name="connsiteY67" fmla="*/ 566865 h 626150"/>
              <a:gd name="connsiteX68" fmla="*/ 1187242 w 1689586"/>
              <a:gd name="connsiteY68" fmla="*/ 544507 h 626150"/>
              <a:gd name="connsiteX69" fmla="*/ 885379 w 1689586"/>
              <a:gd name="connsiteY69" fmla="*/ 473607 h 626150"/>
              <a:gd name="connsiteX70" fmla="*/ 908341 w 1689586"/>
              <a:gd name="connsiteY70" fmla="*/ 473607 h 626150"/>
              <a:gd name="connsiteX71" fmla="*/ 908341 w 1689586"/>
              <a:gd name="connsiteY71" fmla="*/ 538733 h 626150"/>
              <a:gd name="connsiteX72" fmla="*/ 914585 w 1689586"/>
              <a:gd name="connsiteY72" fmla="*/ 558808 h 626150"/>
              <a:gd name="connsiteX73" fmla="*/ 931974 w 1689586"/>
              <a:gd name="connsiteY73" fmla="*/ 564314 h 626150"/>
              <a:gd name="connsiteX74" fmla="*/ 942381 w 1689586"/>
              <a:gd name="connsiteY74" fmla="*/ 562501 h 626150"/>
              <a:gd name="connsiteX75" fmla="*/ 951512 w 1689586"/>
              <a:gd name="connsiteY75" fmla="*/ 556727 h 626150"/>
              <a:gd name="connsiteX76" fmla="*/ 957823 w 1689586"/>
              <a:gd name="connsiteY76" fmla="*/ 546521 h 626150"/>
              <a:gd name="connsiteX77" fmla="*/ 960106 w 1689586"/>
              <a:gd name="connsiteY77" fmla="*/ 531885 h 626150"/>
              <a:gd name="connsiteX78" fmla="*/ 960241 w 1689586"/>
              <a:gd name="connsiteY78" fmla="*/ 531885 h 626150"/>
              <a:gd name="connsiteX79" fmla="*/ 960241 w 1689586"/>
              <a:gd name="connsiteY79" fmla="*/ 473674 h 626150"/>
              <a:gd name="connsiteX80" fmla="*/ 983202 w 1689586"/>
              <a:gd name="connsiteY80" fmla="*/ 473674 h 626150"/>
              <a:gd name="connsiteX81" fmla="*/ 983202 w 1689586"/>
              <a:gd name="connsiteY81" fmla="*/ 581099 h 626150"/>
              <a:gd name="connsiteX82" fmla="*/ 962993 w 1689586"/>
              <a:gd name="connsiteY82" fmla="*/ 581099 h 626150"/>
              <a:gd name="connsiteX83" fmla="*/ 961919 w 1689586"/>
              <a:gd name="connsiteY83" fmla="*/ 563709 h 626150"/>
              <a:gd name="connsiteX84" fmla="*/ 946880 w 1689586"/>
              <a:gd name="connsiteY84" fmla="*/ 578547 h 626150"/>
              <a:gd name="connsiteX85" fmla="*/ 924522 w 1689586"/>
              <a:gd name="connsiteY85" fmla="*/ 583247 h 626150"/>
              <a:gd name="connsiteX86" fmla="*/ 905051 w 1689586"/>
              <a:gd name="connsiteY86" fmla="*/ 579353 h 626150"/>
              <a:gd name="connsiteX87" fmla="*/ 890750 w 1689586"/>
              <a:gd name="connsiteY87" fmla="*/ 566865 h 626150"/>
              <a:gd name="connsiteX88" fmla="*/ 885379 w 1689586"/>
              <a:gd name="connsiteY88" fmla="*/ 544507 h 626150"/>
              <a:gd name="connsiteX89" fmla="*/ 347569 w 1689586"/>
              <a:gd name="connsiteY89" fmla="*/ 471530 h 626150"/>
              <a:gd name="connsiteX90" fmla="*/ 353963 w 1689586"/>
              <a:gd name="connsiteY90" fmla="*/ 472063 h 626150"/>
              <a:gd name="connsiteX91" fmla="*/ 359334 w 1689586"/>
              <a:gd name="connsiteY91" fmla="*/ 473674 h 626150"/>
              <a:gd name="connsiteX92" fmla="*/ 356112 w 1689586"/>
              <a:gd name="connsiteY92" fmla="*/ 493884 h 626150"/>
              <a:gd name="connsiteX93" fmla="*/ 350875 w 1689586"/>
              <a:gd name="connsiteY93" fmla="*/ 492474 h 626150"/>
              <a:gd name="connsiteX94" fmla="*/ 343019 w 1689586"/>
              <a:gd name="connsiteY94" fmla="*/ 491937 h 626150"/>
              <a:gd name="connsiteX95" fmla="*/ 329927 w 1689586"/>
              <a:gd name="connsiteY95" fmla="*/ 495495 h 626150"/>
              <a:gd name="connsiteX96" fmla="*/ 319319 w 1689586"/>
              <a:gd name="connsiteY96" fmla="*/ 506103 h 626150"/>
              <a:gd name="connsiteX97" fmla="*/ 315157 w 1689586"/>
              <a:gd name="connsiteY97" fmla="*/ 524164 h 626150"/>
              <a:gd name="connsiteX98" fmla="*/ 315157 w 1689586"/>
              <a:gd name="connsiteY98" fmla="*/ 581099 h 626150"/>
              <a:gd name="connsiteX99" fmla="*/ 292194 w 1689586"/>
              <a:gd name="connsiteY99" fmla="*/ 581099 h 626150"/>
              <a:gd name="connsiteX100" fmla="*/ 292194 w 1689586"/>
              <a:gd name="connsiteY100" fmla="*/ 473674 h 626150"/>
              <a:gd name="connsiteX101" fmla="*/ 311732 w 1689586"/>
              <a:gd name="connsiteY101" fmla="*/ 473674 h 626150"/>
              <a:gd name="connsiteX102" fmla="*/ 313880 w 1689586"/>
              <a:gd name="connsiteY102" fmla="*/ 493011 h 626150"/>
              <a:gd name="connsiteX103" fmla="*/ 326637 w 1689586"/>
              <a:gd name="connsiteY103" fmla="*/ 477032 h 626150"/>
              <a:gd name="connsiteX104" fmla="*/ 1094454 w 1689586"/>
              <a:gd name="connsiteY104" fmla="*/ 471526 h 626150"/>
              <a:gd name="connsiteX105" fmla="*/ 1118288 w 1689586"/>
              <a:gd name="connsiteY105" fmla="*/ 478173 h 626150"/>
              <a:gd name="connsiteX106" fmla="*/ 1118221 w 1689586"/>
              <a:gd name="connsiteY106" fmla="*/ 478173 h 626150"/>
              <a:gd name="connsiteX107" fmla="*/ 1135208 w 1689586"/>
              <a:gd name="connsiteY107" fmla="*/ 497174 h 626150"/>
              <a:gd name="connsiteX108" fmla="*/ 1141452 w 1689586"/>
              <a:gd name="connsiteY108" fmla="*/ 527118 h 626150"/>
              <a:gd name="connsiteX109" fmla="*/ 1135141 w 1689586"/>
              <a:gd name="connsiteY109" fmla="*/ 557331 h 626150"/>
              <a:gd name="connsiteX110" fmla="*/ 1117953 w 1689586"/>
              <a:gd name="connsiteY110" fmla="*/ 576533 h 626150"/>
              <a:gd name="connsiteX111" fmla="*/ 1093782 w 1689586"/>
              <a:gd name="connsiteY111" fmla="*/ 583180 h 626150"/>
              <a:gd name="connsiteX112" fmla="*/ 1070350 w 1689586"/>
              <a:gd name="connsiteY112" fmla="*/ 575996 h 626150"/>
              <a:gd name="connsiteX113" fmla="*/ 1059205 w 1689586"/>
              <a:gd name="connsiteY113" fmla="*/ 563240 h 626150"/>
              <a:gd name="connsiteX114" fmla="*/ 1059205 w 1689586"/>
              <a:gd name="connsiteY114" fmla="*/ 626150 h 626150"/>
              <a:gd name="connsiteX115" fmla="*/ 1036243 w 1689586"/>
              <a:gd name="connsiteY115" fmla="*/ 626150 h 626150"/>
              <a:gd name="connsiteX116" fmla="*/ 1036243 w 1689586"/>
              <a:gd name="connsiteY116" fmla="*/ 473607 h 626150"/>
              <a:gd name="connsiteX117" fmla="*/ 1056654 w 1689586"/>
              <a:gd name="connsiteY117" fmla="*/ 473607 h 626150"/>
              <a:gd name="connsiteX118" fmla="*/ 1057795 w 1689586"/>
              <a:gd name="connsiteY118" fmla="*/ 494085 h 626150"/>
              <a:gd name="connsiteX119" fmla="*/ 1063301 w 1689586"/>
              <a:gd name="connsiteY119" fmla="*/ 485223 h 626150"/>
              <a:gd name="connsiteX120" fmla="*/ 1076729 w 1689586"/>
              <a:gd name="connsiteY120" fmla="*/ 475152 h 626150"/>
              <a:gd name="connsiteX121" fmla="*/ 1094454 w 1689586"/>
              <a:gd name="connsiteY121" fmla="*/ 471526 h 626150"/>
              <a:gd name="connsiteX122" fmla="*/ 787421 w 1689586"/>
              <a:gd name="connsiteY122" fmla="*/ 471526 h 626150"/>
              <a:gd name="connsiteX123" fmla="*/ 810182 w 1689586"/>
              <a:gd name="connsiteY123" fmla="*/ 475689 h 626150"/>
              <a:gd name="connsiteX124" fmla="*/ 825758 w 1689586"/>
              <a:gd name="connsiteY124" fmla="*/ 488244 h 626150"/>
              <a:gd name="connsiteX125" fmla="*/ 831465 w 1689586"/>
              <a:gd name="connsiteY125" fmla="*/ 509729 h 626150"/>
              <a:gd name="connsiteX126" fmla="*/ 831465 w 1689586"/>
              <a:gd name="connsiteY126" fmla="*/ 557667 h 626150"/>
              <a:gd name="connsiteX127" fmla="*/ 831465 w 1689586"/>
              <a:gd name="connsiteY127" fmla="*/ 557734 h 626150"/>
              <a:gd name="connsiteX128" fmla="*/ 839388 w 1689586"/>
              <a:gd name="connsiteY128" fmla="*/ 565657 h 626150"/>
              <a:gd name="connsiteX129" fmla="*/ 846908 w 1689586"/>
              <a:gd name="connsiteY129" fmla="*/ 564582 h 626150"/>
              <a:gd name="connsiteX130" fmla="*/ 845632 w 1689586"/>
              <a:gd name="connsiteY130" fmla="*/ 580495 h 626150"/>
              <a:gd name="connsiteX131" fmla="*/ 833144 w 1689586"/>
              <a:gd name="connsiteY131" fmla="*/ 582845 h 626150"/>
              <a:gd name="connsiteX132" fmla="*/ 820790 w 1689586"/>
              <a:gd name="connsiteY132" fmla="*/ 580360 h 626150"/>
              <a:gd name="connsiteX133" fmla="*/ 812196 w 1689586"/>
              <a:gd name="connsiteY133" fmla="*/ 572841 h 626150"/>
              <a:gd name="connsiteX134" fmla="*/ 809981 w 1689586"/>
              <a:gd name="connsiteY134" fmla="*/ 567537 h 626150"/>
              <a:gd name="connsiteX135" fmla="*/ 805885 w 1689586"/>
              <a:gd name="connsiteY135" fmla="*/ 572438 h 626150"/>
              <a:gd name="connsiteX136" fmla="*/ 791920 w 1689586"/>
              <a:gd name="connsiteY136" fmla="*/ 580629 h 626150"/>
              <a:gd name="connsiteX137" fmla="*/ 775806 w 1689586"/>
              <a:gd name="connsiteY137" fmla="*/ 583315 h 626150"/>
              <a:gd name="connsiteX138" fmla="*/ 757678 w 1689586"/>
              <a:gd name="connsiteY138" fmla="*/ 580092 h 626150"/>
              <a:gd name="connsiteX139" fmla="*/ 744989 w 1689586"/>
              <a:gd name="connsiteY139" fmla="*/ 570289 h 626150"/>
              <a:gd name="connsiteX140" fmla="*/ 740356 w 1689586"/>
              <a:gd name="connsiteY140" fmla="*/ 554041 h 626150"/>
              <a:gd name="connsiteX141" fmla="*/ 748211 w 1689586"/>
              <a:gd name="connsiteY141" fmla="*/ 534302 h 626150"/>
              <a:gd name="connsiteX142" fmla="*/ 770435 w 1689586"/>
              <a:gd name="connsiteY142" fmla="*/ 523761 h 626150"/>
              <a:gd name="connsiteX143" fmla="*/ 808705 w 1689586"/>
              <a:gd name="connsiteY143" fmla="*/ 516241 h 626150"/>
              <a:gd name="connsiteX144" fmla="*/ 808705 w 1689586"/>
              <a:gd name="connsiteY144" fmla="*/ 512146 h 626150"/>
              <a:gd name="connsiteX145" fmla="*/ 802797 w 1689586"/>
              <a:gd name="connsiteY145" fmla="*/ 495495 h 626150"/>
              <a:gd name="connsiteX146" fmla="*/ 786549 w 1689586"/>
              <a:gd name="connsiteY146" fmla="*/ 489587 h 626150"/>
              <a:gd name="connsiteX147" fmla="*/ 770032 w 1689586"/>
              <a:gd name="connsiteY147" fmla="*/ 494085 h 626150"/>
              <a:gd name="connsiteX148" fmla="*/ 759961 w 1689586"/>
              <a:gd name="connsiteY148" fmla="*/ 508722 h 626150"/>
              <a:gd name="connsiteX149" fmla="*/ 740625 w 1689586"/>
              <a:gd name="connsiteY149" fmla="*/ 500531 h 626150"/>
              <a:gd name="connsiteX150" fmla="*/ 756604 w 1689586"/>
              <a:gd name="connsiteY150" fmla="*/ 479449 h 626150"/>
              <a:gd name="connsiteX151" fmla="*/ 787421 w 1689586"/>
              <a:gd name="connsiteY151" fmla="*/ 471526 h 626150"/>
              <a:gd name="connsiteX152" fmla="*/ 347518 w 1689586"/>
              <a:gd name="connsiteY152" fmla="*/ 471526 h 626150"/>
              <a:gd name="connsiteX153" fmla="*/ 347585 w 1689586"/>
              <a:gd name="connsiteY153" fmla="*/ 471526 h 626150"/>
              <a:gd name="connsiteX154" fmla="*/ 347569 w 1689586"/>
              <a:gd name="connsiteY154" fmla="*/ 471530 h 626150"/>
              <a:gd name="connsiteX155" fmla="*/ 193363 w 1689586"/>
              <a:gd name="connsiteY155" fmla="*/ 471526 h 626150"/>
              <a:gd name="connsiteX156" fmla="*/ 216124 w 1689586"/>
              <a:gd name="connsiteY156" fmla="*/ 475689 h 626150"/>
              <a:gd name="connsiteX157" fmla="*/ 231700 w 1689586"/>
              <a:gd name="connsiteY157" fmla="*/ 488244 h 626150"/>
              <a:gd name="connsiteX158" fmla="*/ 237407 w 1689586"/>
              <a:gd name="connsiteY158" fmla="*/ 509729 h 626150"/>
              <a:gd name="connsiteX159" fmla="*/ 237407 w 1689586"/>
              <a:gd name="connsiteY159" fmla="*/ 557667 h 626150"/>
              <a:gd name="connsiteX160" fmla="*/ 237407 w 1689586"/>
              <a:gd name="connsiteY160" fmla="*/ 557734 h 626150"/>
              <a:gd name="connsiteX161" fmla="*/ 245330 w 1689586"/>
              <a:gd name="connsiteY161" fmla="*/ 565657 h 626150"/>
              <a:gd name="connsiteX162" fmla="*/ 252850 w 1689586"/>
              <a:gd name="connsiteY162" fmla="*/ 564582 h 626150"/>
              <a:gd name="connsiteX163" fmla="*/ 251574 w 1689586"/>
              <a:gd name="connsiteY163" fmla="*/ 580495 h 626150"/>
              <a:gd name="connsiteX164" fmla="*/ 239086 w 1689586"/>
              <a:gd name="connsiteY164" fmla="*/ 582845 h 626150"/>
              <a:gd name="connsiteX165" fmla="*/ 226732 w 1689586"/>
              <a:gd name="connsiteY165" fmla="*/ 580360 h 626150"/>
              <a:gd name="connsiteX166" fmla="*/ 218138 w 1689586"/>
              <a:gd name="connsiteY166" fmla="*/ 572841 h 626150"/>
              <a:gd name="connsiteX167" fmla="*/ 215923 w 1689586"/>
              <a:gd name="connsiteY167" fmla="*/ 567537 h 626150"/>
              <a:gd name="connsiteX168" fmla="*/ 211827 w 1689586"/>
              <a:gd name="connsiteY168" fmla="*/ 572438 h 626150"/>
              <a:gd name="connsiteX169" fmla="*/ 197862 w 1689586"/>
              <a:gd name="connsiteY169" fmla="*/ 580629 h 626150"/>
              <a:gd name="connsiteX170" fmla="*/ 181748 w 1689586"/>
              <a:gd name="connsiteY170" fmla="*/ 583315 h 626150"/>
              <a:gd name="connsiteX171" fmla="*/ 163620 w 1689586"/>
              <a:gd name="connsiteY171" fmla="*/ 580092 h 626150"/>
              <a:gd name="connsiteX172" fmla="*/ 150931 w 1689586"/>
              <a:gd name="connsiteY172" fmla="*/ 570289 h 626150"/>
              <a:gd name="connsiteX173" fmla="*/ 146298 w 1689586"/>
              <a:gd name="connsiteY173" fmla="*/ 554041 h 626150"/>
              <a:gd name="connsiteX174" fmla="*/ 154153 w 1689586"/>
              <a:gd name="connsiteY174" fmla="*/ 534302 h 626150"/>
              <a:gd name="connsiteX175" fmla="*/ 176377 w 1689586"/>
              <a:gd name="connsiteY175" fmla="*/ 523761 h 626150"/>
              <a:gd name="connsiteX176" fmla="*/ 214647 w 1689586"/>
              <a:gd name="connsiteY176" fmla="*/ 516241 h 626150"/>
              <a:gd name="connsiteX177" fmla="*/ 214647 w 1689586"/>
              <a:gd name="connsiteY177" fmla="*/ 512146 h 626150"/>
              <a:gd name="connsiteX178" fmla="*/ 208738 w 1689586"/>
              <a:gd name="connsiteY178" fmla="*/ 495495 h 626150"/>
              <a:gd name="connsiteX179" fmla="*/ 192491 w 1689586"/>
              <a:gd name="connsiteY179" fmla="*/ 489587 h 626150"/>
              <a:gd name="connsiteX180" fmla="*/ 175974 w 1689586"/>
              <a:gd name="connsiteY180" fmla="*/ 494085 h 626150"/>
              <a:gd name="connsiteX181" fmla="*/ 165904 w 1689586"/>
              <a:gd name="connsiteY181" fmla="*/ 508722 h 626150"/>
              <a:gd name="connsiteX182" fmla="*/ 146567 w 1689586"/>
              <a:gd name="connsiteY182" fmla="*/ 500531 h 626150"/>
              <a:gd name="connsiteX183" fmla="*/ 162546 w 1689586"/>
              <a:gd name="connsiteY183" fmla="*/ 479449 h 626150"/>
              <a:gd name="connsiteX184" fmla="*/ 193363 w 1689586"/>
              <a:gd name="connsiteY184" fmla="*/ 471526 h 626150"/>
              <a:gd name="connsiteX185" fmla="*/ 1395847 w 1689586"/>
              <a:gd name="connsiteY185" fmla="*/ 471459 h 626150"/>
              <a:gd name="connsiteX186" fmla="*/ 1416392 w 1689586"/>
              <a:gd name="connsiteY186" fmla="*/ 475890 h 626150"/>
              <a:gd name="connsiteX187" fmla="*/ 1430894 w 1689586"/>
              <a:gd name="connsiteY187" fmla="*/ 489117 h 626150"/>
              <a:gd name="connsiteX188" fmla="*/ 1436265 w 1689586"/>
              <a:gd name="connsiteY188" fmla="*/ 511475 h 626150"/>
              <a:gd name="connsiteX189" fmla="*/ 1436265 w 1689586"/>
              <a:gd name="connsiteY189" fmla="*/ 581099 h 626150"/>
              <a:gd name="connsiteX190" fmla="*/ 1413303 w 1689586"/>
              <a:gd name="connsiteY190" fmla="*/ 581099 h 626150"/>
              <a:gd name="connsiteX191" fmla="*/ 1413303 w 1689586"/>
              <a:gd name="connsiteY191" fmla="*/ 518591 h 626150"/>
              <a:gd name="connsiteX192" fmla="*/ 1406724 w 1689586"/>
              <a:gd name="connsiteY192" fmla="*/ 496569 h 626150"/>
              <a:gd name="connsiteX193" fmla="*/ 1390274 w 1689586"/>
              <a:gd name="connsiteY193" fmla="*/ 490460 h 626150"/>
              <a:gd name="connsiteX194" fmla="*/ 1376510 w 1689586"/>
              <a:gd name="connsiteY194" fmla="*/ 493817 h 626150"/>
              <a:gd name="connsiteX195" fmla="*/ 1365432 w 1689586"/>
              <a:gd name="connsiteY195" fmla="*/ 504425 h 626150"/>
              <a:gd name="connsiteX196" fmla="*/ 1361001 w 1689586"/>
              <a:gd name="connsiteY196" fmla="*/ 523963 h 626150"/>
              <a:gd name="connsiteX197" fmla="*/ 1361001 w 1689586"/>
              <a:gd name="connsiteY197" fmla="*/ 581099 h 626150"/>
              <a:gd name="connsiteX198" fmla="*/ 1338039 w 1689586"/>
              <a:gd name="connsiteY198" fmla="*/ 581099 h 626150"/>
              <a:gd name="connsiteX199" fmla="*/ 1338039 w 1689586"/>
              <a:gd name="connsiteY199" fmla="*/ 473675 h 626150"/>
              <a:gd name="connsiteX200" fmla="*/ 1358450 w 1689586"/>
              <a:gd name="connsiteY200" fmla="*/ 473675 h 626150"/>
              <a:gd name="connsiteX201" fmla="*/ 1359457 w 1689586"/>
              <a:gd name="connsiteY201" fmla="*/ 492474 h 626150"/>
              <a:gd name="connsiteX202" fmla="*/ 1365634 w 1689586"/>
              <a:gd name="connsiteY202" fmla="*/ 483209 h 626150"/>
              <a:gd name="connsiteX203" fmla="*/ 1379196 w 1689586"/>
              <a:gd name="connsiteY203" fmla="*/ 474279 h 626150"/>
              <a:gd name="connsiteX204" fmla="*/ 1395847 w 1689586"/>
              <a:gd name="connsiteY204" fmla="*/ 471459 h 626150"/>
              <a:gd name="connsiteX205" fmla="*/ 78285 w 1689586"/>
              <a:gd name="connsiteY205" fmla="*/ 439299 h 626150"/>
              <a:gd name="connsiteX206" fmla="*/ 101516 w 1689586"/>
              <a:gd name="connsiteY206" fmla="*/ 439299 h 626150"/>
              <a:gd name="connsiteX207" fmla="*/ 101516 w 1689586"/>
              <a:gd name="connsiteY207" fmla="*/ 530811 h 626150"/>
              <a:gd name="connsiteX208" fmla="*/ 87886 w 1689586"/>
              <a:gd name="connsiteY208" fmla="*/ 569350 h 626150"/>
              <a:gd name="connsiteX209" fmla="*/ 49952 w 1689586"/>
              <a:gd name="connsiteY209" fmla="*/ 583181 h 626150"/>
              <a:gd name="connsiteX210" fmla="*/ 21619 w 1689586"/>
              <a:gd name="connsiteY210" fmla="*/ 576735 h 626150"/>
              <a:gd name="connsiteX211" fmla="*/ 6378 w 1689586"/>
              <a:gd name="connsiteY211" fmla="*/ 558607 h 626150"/>
              <a:gd name="connsiteX212" fmla="*/ 4901 w 1689586"/>
              <a:gd name="connsiteY212" fmla="*/ 531416 h 626150"/>
              <a:gd name="connsiteX213" fmla="*/ 27057 w 1689586"/>
              <a:gd name="connsiteY213" fmla="*/ 527320 h 626150"/>
              <a:gd name="connsiteX214" fmla="*/ 29877 w 1689586"/>
              <a:gd name="connsiteY214" fmla="*/ 554512 h 626150"/>
              <a:gd name="connsiteX215" fmla="*/ 50086 w 1689586"/>
              <a:gd name="connsiteY215" fmla="*/ 563240 h 626150"/>
              <a:gd name="connsiteX216" fmla="*/ 72310 w 1689586"/>
              <a:gd name="connsiteY216" fmla="*/ 553908 h 626150"/>
              <a:gd name="connsiteX217" fmla="*/ 78419 w 1689586"/>
              <a:gd name="connsiteY217" fmla="*/ 526514 h 626150"/>
              <a:gd name="connsiteX218" fmla="*/ 78285 w 1689586"/>
              <a:gd name="connsiteY218" fmla="*/ 526514 h 626150"/>
              <a:gd name="connsiteX219" fmla="*/ 215721 w 1689586"/>
              <a:gd name="connsiteY219" fmla="*/ 430705 h 626150"/>
              <a:gd name="connsiteX220" fmla="*/ 225927 w 1689586"/>
              <a:gd name="connsiteY220" fmla="*/ 434331 h 626150"/>
              <a:gd name="connsiteX221" fmla="*/ 229686 w 1689586"/>
              <a:gd name="connsiteY221" fmla="*/ 444200 h 626150"/>
              <a:gd name="connsiteX222" fmla="*/ 225927 w 1689586"/>
              <a:gd name="connsiteY222" fmla="*/ 454003 h 626150"/>
              <a:gd name="connsiteX223" fmla="*/ 215721 w 1689586"/>
              <a:gd name="connsiteY223" fmla="*/ 457763 h 626150"/>
              <a:gd name="connsiteX224" fmla="*/ 205517 w 1689586"/>
              <a:gd name="connsiteY224" fmla="*/ 454003 h 626150"/>
              <a:gd name="connsiteX225" fmla="*/ 201756 w 1689586"/>
              <a:gd name="connsiteY225" fmla="*/ 444200 h 626150"/>
              <a:gd name="connsiteX226" fmla="*/ 205517 w 1689586"/>
              <a:gd name="connsiteY226" fmla="*/ 434331 h 626150"/>
              <a:gd name="connsiteX227" fmla="*/ 215721 w 1689586"/>
              <a:gd name="connsiteY227" fmla="*/ 430705 h 626150"/>
              <a:gd name="connsiteX228" fmla="*/ 172281 w 1689586"/>
              <a:gd name="connsiteY228" fmla="*/ 430705 h 626150"/>
              <a:gd name="connsiteX229" fmla="*/ 182487 w 1689586"/>
              <a:gd name="connsiteY229" fmla="*/ 434331 h 626150"/>
              <a:gd name="connsiteX230" fmla="*/ 186246 w 1689586"/>
              <a:gd name="connsiteY230" fmla="*/ 444200 h 626150"/>
              <a:gd name="connsiteX231" fmla="*/ 182487 w 1689586"/>
              <a:gd name="connsiteY231" fmla="*/ 454003 h 626150"/>
              <a:gd name="connsiteX232" fmla="*/ 172281 w 1689586"/>
              <a:gd name="connsiteY232" fmla="*/ 457763 h 626150"/>
              <a:gd name="connsiteX233" fmla="*/ 162210 w 1689586"/>
              <a:gd name="connsiteY233" fmla="*/ 454003 h 626150"/>
              <a:gd name="connsiteX234" fmla="*/ 158316 w 1689586"/>
              <a:gd name="connsiteY234" fmla="*/ 444200 h 626150"/>
              <a:gd name="connsiteX235" fmla="*/ 162210 w 1689586"/>
              <a:gd name="connsiteY235" fmla="*/ 434331 h 626150"/>
              <a:gd name="connsiteX236" fmla="*/ 172281 w 1689586"/>
              <a:gd name="connsiteY236" fmla="*/ 430705 h 626150"/>
              <a:gd name="connsiteX237" fmla="*/ 1642251 w 1689586"/>
              <a:gd name="connsiteY237" fmla="*/ 427012 h 626150"/>
              <a:gd name="connsiteX238" fmla="*/ 1653531 w 1689586"/>
              <a:gd name="connsiteY238" fmla="*/ 430638 h 626150"/>
              <a:gd name="connsiteX239" fmla="*/ 1657492 w 1689586"/>
              <a:gd name="connsiteY239" fmla="*/ 441179 h 626150"/>
              <a:gd name="connsiteX240" fmla="*/ 1653531 w 1689586"/>
              <a:gd name="connsiteY240" fmla="*/ 451787 h 626150"/>
              <a:gd name="connsiteX241" fmla="*/ 1642251 w 1689586"/>
              <a:gd name="connsiteY241" fmla="*/ 455547 h 626150"/>
              <a:gd name="connsiteX242" fmla="*/ 1630770 w 1689586"/>
              <a:gd name="connsiteY242" fmla="*/ 451787 h 626150"/>
              <a:gd name="connsiteX243" fmla="*/ 1626809 w 1689586"/>
              <a:gd name="connsiteY243" fmla="*/ 441179 h 626150"/>
              <a:gd name="connsiteX244" fmla="*/ 1630770 w 1689586"/>
              <a:gd name="connsiteY244" fmla="*/ 430638 h 626150"/>
              <a:gd name="connsiteX245" fmla="*/ 1642251 w 1689586"/>
              <a:gd name="connsiteY245" fmla="*/ 427012 h 626150"/>
              <a:gd name="connsiteX246" fmla="*/ 541419 w 1689586"/>
              <a:gd name="connsiteY246" fmla="*/ 427012 h 626150"/>
              <a:gd name="connsiteX247" fmla="*/ 552699 w 1689586"/>
              <a:gd name="connsiteY247" fmla="*/ 430638 h 626150"/>
              <a:gd name="connsiteX248" fmla="*/ 556660 w 1689586"/>
              <a:gd name="connsiteY248" fmla="*/ 441179 h 626150"/>
              <a:gd name="connsiteX249" fmla="*/ 552699 w 1689586"/>
              <a:gd name="connsiteY249" fmla="*/ 451787 h 626150"/>
              <a:gd name="connsiteX250" fmla="*/ 541419 w 1689586"/>
              <a:gd name="connsiteY250" fmla="*/ 455547 h 626150"/>
              <a:gd name="connsiteX251" fmla="*/ 529938 w 1689586"/>
              <a:gd name="connsiteY251" fmla="*/ 451787 h 626150"/>
              <a:gd name="connsiteX252" fmla="*/ 525977 w 1689586"/>
              <a:gd name="connsiteY252" fmla="*/ 441179 h 626150"/>
              <a:gd name="connsiteX253" fmla="*/ 529938 w 1689586"/>
              <a:gd name="connsiteY253" fmla="*/ 430638 h 626150"/>
              <a:gd name="connsiteX254" fmla="*/ 541419 w 1689586"/>
              <a:gd name="connsiteY254" fmla="*/ 427012 h 626150"/>
              <a:gd name="connsiteX255" fmla="*/ 1488232 w 1689586"/>
              <a:gd name="connsiteY255" fmla="*/ 425333 h 626150"/>
              <a:gd name="connsiteX256" fmla="*/ 1511194 w 1689586"/>
              <a:gd name="connsiteY256" fmla="*/ 425333 h 626150"/>
              <a:gd name="connsiteX257" fmla="*/ 1511194 w 1689586"/>
              <a:gd name="connsiteY257" fmla="*/ 526245 h 626150"/>
              <a:gd name="connsiteX258" fmla="*/ 1562355 w 1689586"/>
              <a:gd name="connsiteY258" fmla="*/ 473674 h 626150"/>
              <a:gd name="connsiteX259" fmla="*/ 1589614 w 1689586"/>
              <a:gd name="connsiteY259" fmla="*/ 473674 h 626150"/>
              <a:gd name="connsiteX260" fmla="*/ 1548524 w 1689586"/>
              <a:gd name="connsiteY260" fmla="*/ 515704 h 626150"/>
              <a:gd name="connsiteX261" fmla="*/ 1592232 w 1689586"/>
              <a:gd name="connsiteY261" fmla="*/ 581099 h 626150"/>
              <a:gd name="connsiteX262" fmla="*/ 1565578 w 1689586"/>
              <a:gd name="connsiteY262" fmla="*/ 581099 h 626150"/>
              <a:gd name="connsiteX263" fmla="*/ 1532410 w 1689586"/>
              <a:gd name="connsiteY263" fmla="*/ 530609 h 626150"/>
              <a:gd name="connsiteX264" fmla="*/ 1511194 w 1689586"/>
              <a:gd name="connsiteY264" fmla="*/ 552631 h 626150"/>
              <a:gd name="connsiteX265" fmla="*/ 1511194 w 1689586"/>
              <a:gd name="connsiteY265" fmla="*/ 581099 h 626150"/>
              <a:gd name="connsiteX266" fmla="*/ 1488232 w 1689586"/>
              <a:gd name="connsiteY266" fmla="*/ 581099 h 626150"/>
              <a:gd name="connsiteX267" fmla="*/ 605874 w 1689586"/>
              <a:gd name="connsiteY267" fmla="*/ 425333 h 626150"/>
              <a:gd name="connsiteX268" fmla="*/ 628836 w 1689586"/>
              <a:gd name="connsiteY268" fmla="*/ 425333 h 626150"/>
              <a:gd name="connsiteX269" fmla="*/ 628836 w 1689586"/>
              <a:gd name="connsiteY269" fmla="*/ 526245 h 626150"/>
              <a:gd name="connsiteX270" fmla="*/ 679997 w 1689586"/>
              <a:gd name="connsiteY270" fmla="*/ 473674 h 626150"/>
              <a:gd name="connsiteX271" fmla="*/ 707256 w 1689586"/>
              <a:gd name="connsiteY271" fmla="*/ 473674 h 626150"/>
              <a:gd name="connsiteX272" fmla="*/ 666099 w 1689586"/>
              <a:gd name="connsiteY272" fmla="*/ 515704 h 626150"/>
              <a:gd name="connsiteX273" fmla="*/ 709807 w 1689586"/>
              <a:gd name="connsiteY273" fmla="*/ 581099 h 626150"/>
              <a:gd name="connsiteX274" fmla="*/ 683220 w 1689586"/>
              <a:gd name="connsiteY274" fmla="*/ 581099 h 626150"/>
              <a:gd name="connsiteX275" fmla="*/ 650052 w 1689586"/>
              <a:gd name="connsiteY275" fmla="*/ 530609 h 626150"/>
              <a:gd name="connsiteX276" fmla="*/ 628836 w 1689586"/>
              <a:gd name="connsiteY276" fmla="*/ 552631 h 626150"/>
              <a:gd name="connsiteX277" fmla="*/ 628836 w 1689586"/>
              <a:gd name="connsiteY277" fmla="*/ 581099 h 626150"/>
              <a:gd name="connsiteX278" fmla="*/ 605874 w 1689586"/>
              <a:gd name="connsiteY278" fmla="*/ 581099 h 626150"/>
              <a:gd name="connsiteX279" fmla="*/ 451317 w 1689586"/>
              <a:gd name="connsiteY279" fmla="*/ 85402 h 626150"/>
              <a:gd name="connsiteX280" fmla="*/ 424259 w 1689586"/>
              <a:gd name="connsiteY280" fmla="*/ 93929 h 626150"/>
              <a:gd name="connsiteX281" fmla="*/ 408615 w 1689586"/>
              <a:gd name="connsiteY281" fmla="*/ 120047 h 626150"/>
              <a:gd name="connsiteX282" fmla="*/ 403513 w 1689586"/>
              <a:gd name="connsiteY282" fmla="*/ 165904 h 626150"/>
              <a:gd name="connsiteX283" fmla="*/ 408615 w 1689586"/>
              <a:gd name="connsiteY283" fmla="*/ 211492 h 626150"/>
              <a:gd name="connsiteX284" fmla="*/ 424259 w 1689586"/>
              <a:gd name="connsiteY284" fmla="*/ 237811 h 626150"/>
              <a:gd name="connsiteX285" fmla="*/ 451317 w 1689586"/>
              <a:gd name="connsiteY285" fmla="*/ 246338 h 626150"/>
              <a:gd name="connsiteX286" fmla="*/ 478374 w 1689586"/>
              <a:gd name="connsiteY286" fmla="*/ 237811 h 626150"/>
              <a:gd name="connsiteX287" fmla="*/ 493749 w 1689586"/>
              <a:gd name="connsiteY287" fmla="*/ 211492 h 626150"/>
              <a:gd name="connsiteX288" fmla="*/ 498650 w 1689586"/>
              <a:gd name="connsiteY288" fmla="*/ 165904 h 626150"/>
              <a:gd name="connsiteX289" fmla="*/ 493749 w 1689586"/>
              <a:gd name="connsiteY289" fmla="*/ 120047 h 626150"/>
              <a:gd name="connsiteX290" fmla="*/ 478374 w 1689586"/>
              <a:gd name="connsiteY290" fmla="*/ 93929 h 626150"/>
              <a:gd name="connsiteX291" fmla="*/ 451317 w 1689586"/>
              <a:gd name="connsiteY291" fmla="*/ 85402 h 626150"/>
              <a:gd name="connsiteX292" fmla="*/ 1515894 w 1689586"/>
              <a:gd name="connsiteY292" fmla="*/ 82918 h 626150"/>
              <a:gd name="connsiteX293" fmla="*/ 1489038 w 1689586"/>
              <a:gd name="connsiteY293" fmla="*/ 194640 h 626150"/>
              <a:gd name="connsiteX294" fmla="*/ 1542213 w 1689586"/>
              <a:gd name="connsiteY294" fmla="*/ 194640 h 626150"/>
              <a:gd name="connsiteX295" fmla="*/ 1448082 w 1689586"/>
              <a:gd name="connsiteY295" fmla="*/ 4901 h 626150"/>
              <a:gd name="connsiteX296" fmla="*/ 1584713 w 1689586"/>
              <a:gd name="connsiteY296" fmla="*/ 4901 h 626150"/>
              <a:gd name="connsiteX297" fmla="*/ 1689586 w 1689586"/>
              <a:gd name="connsiteY297" fmla="*/ 326906 h 626150"/>
              <a:gd name="connsiteX298" fmla="*/ 1573433 w 1689586"/>
              <a:gd name="connsiteY298" fmla="*/ 326906 h 626150"/>
              <a:gd name="connsiteX299" fmla="*/ 1558797 w 1689586"/>
              <a:gd name="connsiteY299" fmla="*/ 265405 h 626150"/>
              <a:gd name="connsiteX300" fmla="*/ 1471984 w 1689586"/>
              <a:gd name="connsiteY300" fmla="*/ 265405 h 626150"/>
              <a:gd name="connsiteX301" fmla="*/ 1456878 w 1689586"/>
              <a:gd name="connsiteY301" fmla="*/ 326906 h 626150"/>
              <a:gd name="connsiteX302" fmla="*/ 1343679 w 1689586"/>
              <a:gd name="connsiteY302" fmla="*/ 326906 h 626150"/>
              <a:gd name="connsiteX303" fmla="*/ 1205638 w 1689586"/>
              <a:gd name="connsiteY303" fmla="*/ 4901 h 626150"/>
              <a:gd name="connsiteX304" fmla="*/ 1319307 w 1689586"/>
              <a:gd name="connsiteY304" fmla="*/ 4901 h 626150"/>
              <a:gd name="connsiteX305" fmla="*/ 1319307 w 1689586"/>
              <a:gd name="connsiteY305" fmla="*/ 194237 h 626150"/>
              <a:gd name="connsiteX306" fmla="*/ 1280298 w 1689586"/>
              <a:gd name="connsiteY306" fmla="*/ 295686 h 626150"/>
              <a:gd name="connsiteX307" fmla="*/ 1167570 w 1689586"/>
              <a:gd name="connsiteY307" fmla="*/ 331807 h 626150"/>
              <a:gd name="connsiteX308" fmla="*/ 1080959 w 1689586"/>
              <a:gd name="connsiteY308" fmla="*/ 312807 h 626150"/>
              <a:gd name="connsiteX309" fmla="*/ 1036579 w 1689586"/>
              <a:gd name="connsiteY309" fmla="*/ 260571 h 626150"/>
              <a:gd name="connsiteX310" fmla="*/ 1030939 w 1689586"/>
              <a:gd name="connsiteY310" fmla="*/ 185441 h 626150"/>
              <a:gd name="connsiteX311" fmla="*/ 1143668 w 1689586"/>
              <a:gd name="connsiteY311" fmla="*/ 166441 h 626150"/>
              <a:gd name="connsiteX312" fmla="*/ 1145346 w 1689586"/>
              <a:gd name="connsiteY312" fmla="*/ 229351 h 626150"/>
              <a:gd name="connsiteX313" fmla="*/ 1173411 w 1689586"/>
              <a:gd name="connsiteY313" fmla="*/ 246405 h 626150"/>
              <a:gd name="connsiteX314" fmla="*/ 1197783 w 1689586"/>
              <a:gd name="connsiteY314" fmla="*/ 232238 h 626150"/>
              <a:gd name="connsiteX315" fmla="*/ 1205571 w 1689586"/>
              <a:gd name="connsiteY315" fmla="*/ 185911 h 626150"/>
              <a:gd name="connsiteX316" fmla="*/ 1205638 w 1689586"/>
              <a:gd name="connsiteY316" fmla="*/ 185911 h 626150"/>
              <a:gd name="connsiteX317" fmla="*/ 665494 w 1689586"/>
              <a:gd name="connsiteY317" fmla="*/ 4901 h 626150"/>
              <a:gd name="connsiteX318" fmla="*/ 779163 w 1689586"/>
              <a:gd name="connsiteY318" fmla="*/ 4901 h 626150"/>
              <a:gd name="connsiteX319" fmla="*/ 779163 w 1689586"/>
              <a:gd name="connsiteY319" fmla="*/ 123471 h 626150"/>
              <a:gd name="connsiteX320" fmla="*/ 867452 w 1689586"/>
              <a:gd name="connsiteY320" fmla="*/ 123471 h 626150"/>
              <a:gd name="connsiteX321" fmla="*/ 867452 w 1689586"/>
              <a:gd name="connsiteY321" fmla="*/ 4901 h 626150"/>
              <a:gd name="connsiteX322" fmla="*/ 981188 w 1689586"/>
              <a:gd name="connsiteY322" fmla="*/ 4901 h 626150"/>
              <a:gd name="connsiteX323" fmla="*/ 981188 w 1689586"/>
              <a:gd name="connsiteY323" fmla="*/ 326906 h 626150"/>
              <a:gd name="connsiteX324" fmla="*/ 867452 w 1689586"/>
              <a:gd name="connsiteY324" fmla="*/ 326906 h 626150"/>
              <a:gd name="connsiteX325" fmla="*/ 867452 w 1689586"/>
              <a:gd name="connsiteY325" fmla="*/ 206859 h 626150"/>
              <a:gd name="connsiteX326" fmla="*/ 779163 w 1689586"/>
              <a:gd name="connsiteY326" fmla="*/ 206859 h 626150"/>
              <a:gd name="connsiteX327" fmla="*/ 779163 w 1689586"/>
              <a:gd name="connsiteY327" fmla="*/ 326906 h 626150"/>
              <a:gd name="connsiteX328" fmla="*/ 665494 w 1689586"/>
              <a:gd name="connsiteY328" fmla="*/ 326906 h 626150"/>
              <a:gd name="connsiteX329" fmla="*/ 0 w 1689586"/>
              <a:gd name="connsiteY329" fmla="*/ 4901 h 626150"/>
              <a:gd name="connsiteX330" fmla="*/ 113669 w 1689586"/>
              <a:gd name="connsiteY330" fmla="*/ 4901 h 626150"/>
              <a:gd name="connsiteX331" fmla="*/ 113669 w 1689586"/>
              <a:gd name="connsiteY331" fmla="*/ 243451 h 626150"/>
              <a:gd name="connsiteX332" fmla="*/ 259564 w 1689586"/>
              <a:gd name="connsiteY332" fmla="*/ 243451 h 626150"/>
              <a:gd name="connsiteX333" fmla="*/ 259564 w 1689586"/>
              <a:gd name="connsiteY333" fmla="*/ 326906 h 626150"/>
              <a:gd name="connsiteX334" fmla="*/ 0 w 1689586"/>
              <a:gd name="connsiteY334" fmla="*/ 326906 h 626150"/>
              <a:gd name="connsiteX335" fmla="*/ 451317 w 1689586"/>
              <a:gd name="connsiteY335" fmla="*/ 0 h 626150"/>
              <a:gd name="connsiteX336" fmla="*/ 539136 w 1689586"/>
              <a:gd name="connsiteY336" fmla="*/ 19538 h 626150"/>
              <a:gd name="connsiteX337" fmla="*/ 595265 w 1689586"/>
              <a:gd name="connsiteY337" fmla="*/ 76137 h 626150"/>
              <a:gd name="connsiteX338" fmla="*/ 614803 w 1689586"/>
              <a:gd name="connsiteY338" fmla="*/ 165904 h 626150"/>
              <a:gd name="connsiteX339" fmla="*/ 595265 w 1689586"/>
              <a:gd name="connsiteY339" fmla="*/ 255670 h 626150"/>
              <a:gd name="connsiteX340" fmla="*/ 539136 w 1689586"/>
              <a:gd name="connsiteY340" fmla="*/ 312270 h 626150"/>
              <a:gd name="connsiteX341" fmla="*/ 451317 w 1689586"/>
              <a:gd name="connsiteY341" fmla="*/ 331807 h 626150"/>
              <a:gd name="connsiteX342" fmla="*/ 363766 w 1689586"/>
              <a:gd name="connsiteY342" fmla="*/ 312270 h 626150"/>
              <a:gd name="connsiteX343" fmla="*/ 307166 w 1689586"/>
              <a:gd name="connsiteY343" fmla="*/ 255670 h 626150"/>
              <a:gd name="connsiteX344" fmla="*/ 287427 w 1689586"/>
              <a:gd name="connsiteY344" fmla="*/ 165904 h 626150"/>
              <a:gd name="connsiteX345" fmla="*/ 307166 w 1689586"/>
              <a:gd name="connsiteY345" fmla="*/ 76137 h 626150"/>
              <a:gd name="connsiteX346" fmla="*/ 363766 w 1689586"/>
              <a:gd name="connsiteY346" fmla="*/ 19538 h 626150"/>
              <a:gd name="connsiteX347" fmla="*/ 451317 w 1689586"/>
              <a:gd name="connsiteY347" fmla="*/ 0 h 626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</a:cxnLst>
            <a:rect l="l" t="t" r="r" b="b"/>
            <a:pathLst>
              <a:path w="1689586" h="626150">
                <a:moveTo>
                  <a:pt x="808705" y="532221"/>
                </a:moveTo>
                <a:lnTo>
                  <a:pt x="781647" y="537793"/>
                </a:lnTo>
                <a:cubicBezTo>
                  <a:pt x="775605" y="538935"/>
                  <a:pt x="771106" y="540613"/>
                  <a:pt x="768085" y="542762"/>
                </a:cubicBezTo>
                <a:cubicBezTo>
                  <a:pt x="765064" y="544910"/>
                  <a:pt x="763587" y="548267"/>
                  <a:pt x="763587" y="552229"/>
                </a:cubicBezTo>
                <a:cubicBezTo>
                  <a:pt x="763587" y="556190"/>
                  <a:pt x="765131" y="559413"/>
                  <a:pt x="768219" y="561763"/>
                </a:cubicBezTo>
                <a:cubicBezTo>
                  <a:pt x="771308" y="564112"/>
                  <a:pt x="775403" y="565321"/>
                  <a:pt x="780573" y="565321"/>
                </a:cubicBezTo>
                <a:cubicBezTo>
                  <a:pt x="784132" y="565321"/>
                  <a:pt x="787623" y="564918"/>
                  <a:pt x="790980" y="564045"/>
                </a:cubicBezTo>
                <a:cubicBezTo>
                  <a:pt x="794337" y="563240"/>
                  <a:pt x="797358" y="561830"/>
                  <a:pt x="800111" y="559883"/>
                </a:cubicBezTo>
                <a:cubicBezTo>
                  <a:pt x="802797" y="557936"/>
                  <a:pt x="804945" y="555451"/>
                  <a:pt x="806422" y="552363"/>
                </a:cubicBezTo>
                <a:lnTo>
                  <a:pt x="806422" y="552296"/>
                </a:lnTo>
                <a:cubicBezTo>
                  <a:pt x="807966" y="549207"/>
                  <a:pt x="808705" y="545515"/>
                  <a:pt x="808705" y="541218"/>
                </a:cubicBezTo>
                <a:close/>
                <a:moveTo>
                  <a:pt x="214647" y="532221"/>
                </a:moveTo>
                <a:lnTo>
                  <a:pt x="187589" y="537793"/>
                </a:lnTo>
                <a:cubicBezTo>
                  <a:pt x="181547" y="538935"/>
                  <a:pt x="177048" y="540613"/>
                  <a:pt x="174027" y="542762"/>
                </a:cubicBezTo>
                <a:cubicBezTo>
                  <a:pt x="171006" y="544910"/>
                  <a:pt x="169529" y="548267"/>
                  <a:pt x="169529" y="552229"/>
                </a:cubicBezTo>
                <a:cubicBezTo>
                  <a:pt x="169529" y="556190"/>
                  <a:pt x="171073" y="559413"/>
                  <a:pt x="174161" y="561763"/>
                </a:cubicBezTo>
                <a:cubicBezTo>
                  <a:pt x="177250" y="564112"/>
                  <a:pt x="181346" y="565321"/>
                  <a:pt x="186515" y="565321"/>
                </a:cubicBezTo>
                <a:cubicBezTo>
                  <a:pt x="190073" y="565321"/>
                  <a:pt x="193565" y="564918"/>
                  <a:pt x="196923" y="564045"/>
                </a:cubicBezTo>
                <a:cubicBezTo>
                  <a:pt x="200279" y="563240"/>
                  <a:pt x="203300" y="561830"/>
                  <a:pt x="206053" y="559883"/>
                </a:cubicBezTo>
                <a:cubicBezTo>
                  <a:pt x="208738" y="557936"/>
                  <a:pt x="210887" y="555451"/>
                  <a:pt x="212364" y="552363"/>
                </a:cubicBezTo>
                <a:lnTo>
                  <a:pt x="212364" y="552296"/>
                </a:lnTo>
                <a:cubicBezTo>
                  <a:pt x="213908" y="549207"/>
                  <a:pt x="214647" y="545515"/>
                  <a:pt x="214647" y="541218"/>
                </a:cubicBezTo>
                <a:close/>
                <a:moveTo>
                  <a:pt x="1089217" y="489990"/>
                </a:moveTo>
                <a:cubicBezTo>
                  <a:pt x="1083241" y="489990"/>
                  <a:pt x="1077937" y="491534"/>
                  <a:pt x="1073439" y="494622"/>
                </a:cubicBezTo>
                <a:cubicBezTo>
                  <a:pt x="1068940" y="497711"/>
                  <a:pt x="1065382" y="502008"/>
                  <a:pt x="1062898" y="507513"/>
                </a:cubicBezTo>
                <a:cubicBezTo>
                  <a:pt x="1060414" y="513019"/>
                  <a:pt x="1059138" y="519800"/>
                  <a:pt x="1059138" y="527387"/>
                </a:cubicBezTo>
                <a:cubicBezTo>
                  <a:pt x="1059138" y="534974"/>
                  <a:pt x="1060346" y="541553"/>
                  <a:pt x="1062763" y="547126"/>
                </a:cubicBezTo>
                <a:cubicBezTo>
                  <a:pt x="1065248" y="552699"/>
                  <a:pt x="1068672" y="556996"/>
                  <a:pt x="1073103" y="560017"/>
                </a:cubicBezTo>
                <a:cubicBezTo>
                  <a:pt x="1077534" y="563038"/>
                  <a:pt x="1082771" y="564515"/>
                  <a:pt x="1088814" y="564515"/>
                </a:cubicBezTo>
                <a:cubicBezTo>
                  <a:pt x="1098146" y="564515"/>
                  <a:pt x="1105398" y="561225"/>
                  <a:pt x="1110634" y="554646"/>
                </a:cubicBezTo>
                <a:lnTo>
                  <a:pt x="1110567" y="554646"/>
                </a:lnTo>
                <a:cubicBezTo>
                  <a:pt x="1115804" y="548066"/>
                  <a:pt x="1118423" y="539002"/>
                  <a:pt x="1118423" y="527387"/>
                </a:cubicBezTo>
                <a:cubicBezTo>
                  <a:pt x="1118423" y="515771"/>
                  <a:pt x="1115871" y="506640"/>
                  <a:pt x="1110702" y="499993"/>
                </a:cubicBezTo>
                <a:cubicBezTo>
                  <a:pt x="1105532" y="493347"/>
                  <a:pt x="1098348" y="489990"/>
                  <a:pt x="1089217" y="489990"/>
                </a:cubicBezTo>
                <a:close/>
                <a:moveTo>
                  <a:pt x="1630636" y="473674"/>
                </a:moveTo>
                <a:lnTo>
                  <a:pt x="1653598" y="473674"/>
                </a:lnTo>
                <a:lnTo>
                  <a:pt x="1653598" y="581099"/>
                </a:lnTo>
                <a:lnTo>
                  <a:pt x="1630636" y="581099"/>
                </a:lnTo>
                <a:close/>
                <a:moveTo>
                  <a:pt x="529804" y="473674"/>
                </a:moveTo>
                <a:lnTo>
                  <a:pt x="552766" y="473674"/>
                </a:lnTo>
                <a:lnTo>
                  <a:pt x="552766" y="581099"/>
                </a:lnTo>
                <a:lnTo>
                  <a:pt x="529804" y="581099"/>
                </a:lnTo>
                <a:close/>
                <a:moveTo>
                  <a:pt x="382162" y="473674"/>
                </a:moveTo>
                <a:lnTo>
                  <a:pt x="407340" y="473674"/>
                </a:lnTo>
                <a:lnTo>
                  <a:pt x="437821" y="561091"/>
                </a:lnTo>
                <a:lnTo>
                  <a:pt x="468974" y="473674"/>
                </a:lnTo>
                <a:lnTo>
                  <a:pt x="493078" y="473674"/>
                </a:lnTo>
                <a:lnTo>
                  <a:pt x="450309" y="581099"/>
                </a:lnTo>
                <a:lnTo>
                  <a:pt x="425132" y="581099"/>
                </a:lnTo>
                <a:close/>
                <a:moveTo>
                  <a:pt x="1187242" y="473607"/>
                </a:moveTo>
                <a:lnTo>
                  <a:pt x="1210204" y="473607"/>
                </a:lnTo>
                <a:lnTo>
                  <a:pt x="1210204" y="538733"/>
                </a:lnTo>
                <a:cubicBezTo>
                  <a:pt x="1210204" y="548468"/>
                  <a:pt x="1212285" y="555183"/>
                  <a:pt x="1216448" y="558808"/>
                </a:cubicBezTo>
                <a:cubicBezTo>
                  <a:pt x="1220611" y="562501"/>
                  <a:pt x="1226385" y="564314"/>
                  <a:pt x="1233837" y="564314"/>
                </a:cubicBezTo>
                <a:cubicBezTo>
                  <a:pt x="1237396" y="564314"/>
                  <a:pt x="1240887" y="563709"/>
                  <a:pt x="1244244" y="562501"/>
                </a:cubicBezTo>
                <a:cubicBezTo>
                  <a:pt x="1247601" y="561292"/>
                  <a:pt x="1250622" y="559412"/>
                  <a:pt x="1253375" y="556727"/>
                </a:cubicBezTo>
                <a:cubicBezTo>
                  <a:pt x="1256061" y="554041"/>
                  <a:pt x="1258209" y="550684"/>
                  <a:pt x="1259686" y="546521"/>
                </a:cubicBezTo>
                <a:cubicBezTo>
                  <a:pt x="1261231" y="542359"/>
                  <a:pt x="1261969" y="537457"/>
                  <a:pt x="1261969" y="531885"/>
                </a:cubicBezTo>
                <a:lnTo>
                  <a:pt x="1262103" y="531885"/>
                </a:lnTo>
                <a:lnTo>
                  <a:pt x="1262103" y="473674"/>
                </a:lnTo>
                <a:lnTo>
                  <a:pt x="1285065" y="473674"/>
                </a:lnTo>
                <a:lnTo>
                  <a:pt x="1285065" y="581099"/>
                </a:lnTo>
                <a:lnTo>
                  <a:pt x="1264856" y="581099"/>
                </a:lnTo>
                <a:lnTo>
                  <a:pt x="1263782" y="563709"/>
                </a:lnTo>
                <a:cubicBezTo>
                  <a:pt x="1260022" y="570490"/>
                  <a:pt x="1255054" y="575392"/>
                  <a:pt x="1248743" y="578547"/>
                </a:cubicBezTo>
                <a:cubicBezTo>
                  <a:pt x="1242431" y="581636"/>
                  <a:pt x="1234979" y="583247"/>
                  <a:pt x="1226385" y="583247"/>
                </a:cubicBezTo>
                <a:cubicBezTo>
                  <a:pt x="1219335" y="583247"/>
                  <a:pt x="1212890" y="581904"/>
                  <a:pt x="1206914" y="579353"/>
                </a:cubicBezTo>
                <a:cubicBezTo>
                  <a:pt x="1200939" y="576735"/>
                  <a:pt x="1196172" y="572572"/>
                  <a:pt x="1192613" y="566865"/>
                </a:cubicBezTo>
                <a:cubicBezTo>
                  <a:pt x="1189055" y="561091"/>
                  <a:pt x="1187242" y="553638"/>
                  <a:pt x="1187242" y="544507"/>
                </a:cubicBezTo>
                <a:close/>
                <a:moveTo>
                  <a:pt x="885379" y="473607"/>
                </a:moveTo>
                <a:lnTo>
                  <a:pt x="908341" y="473607"/>
                </a:lnTo>
                <a:lnTo>
                  <a:pt x="908341" y="538733"/>
                </a:lnTo>
                <a:cubicBezTo>
                  <a:pt x="908341" y="548468"/>
                  <a:pt x="910422" y="555115"/>
                  <a:pt x="914585" y="558808"/>
                </a:cubicBezTo>
                <a:cubicBezTo>
                  <a:pt x="918748" y="562501"/>
                  <a:pt x="924522" y="564314"/>
                  <a:pt x="931974" y="564314"/>
                </a:cubicBezTo>
                <a:cubicBezTo>
                  <a:pt x="935533" y="564314"/>
                  <a:pt x="939024" y="563709"/>
                  <a:pt x="942381" y="562501"/>
                </a:cubicBezTo>
                <a:cubicBezTo>
                  <a:pt x="945738" y="561292"/>
                  <a:pt x="948759" y="559412"/>
                  <a:pt x="951512" y="556727"/>
                </a:cubicBezTo>
                <a:cubicBezTo>
                  <a:pt x="954198" y="554041"/>
                  <a:pt x="956346" y="550684"/>
                  <a:pt x="957823" y="546521"/>
                </a:cubicBezTo>
                <a:cubicBezTo>
                  <a:pt x="959368" y="542359"/>
                  <a:pt x="960106" y="537457"/>
                  <a:pt x="960106" y="531885"/>
                </a:cubicBezTo>
                <a:lnTo>
                  <a:pt x="960241" y="531885"/>
                </a:lnTo>
                <a:lnTo>
                  <a:pt x="960241" y="473674"/>
                </a:lnTo>
                <a:lnTo>
                  <a:pt x="983202" y="473674"/>
                </a:lnTo>
                <a:lnTo>
                  <a:pt x="983202" y="581099"/>
                </a:lnTo>
                <a:lnTo>
                  <a:pt x="962993" y="581099"/>
                </a:lnTo>
                <a:lnTo>
                  <a:pt x="961919" y="563709"/>
                </a:lnTo>
                <a:cubicBezTo>
                  <a:pt x="958159" y="570490"/>
                  <a:pt x="953191" y="575392"/>
                  <a:pt x="946880" y="578547"/>
                </a:cubicBezTo>
                <a:cubicBezTo>
                  <a:pt x="940568" y="581636"/>
                  <a:pt x="933116" y="583247"/>
                  <a:pt x="924522" y="583247"/>
                </a:cubicBezTo>
                <a:cubicBezTo>
                  <a:pt x="917472" y="583247"/>
                  <a:pt x="911027" y="581904"/>
                  <a:pt x="905051" y="579353"/>
                </a:cubicBezTo>
                <a:cubicBezTo>
                  <a:pt x="899076" y="576735"/>
                  <a:pt x="894309" y="572572"/>
                  <a:pt x="890750" y="566865"/>
                </a:cubicBezTo>
                <a:cubicBezTo>
                  <a:pt x="887192" y="561091"/>
                  <a:pt x="885379" y="553638"/>
                  <a:pt x="885379" y="544507"/>
                </a:cubicBezTo>
                <a:close/>
                <a:moveTo>
                  <a:pt x="347569" y="471530"/>
                </a:moveTo>
                <a:lnTo>
                  <a:pt x="353963" y="472063"/>
                </a:lnTo>
                <a:cubicBezTo>
                  <a:pt x="356112" y="472399"/>
                  <a:pt x="357924" y="472936"/>
                  <a:pt x="359334" y="473674"/>
                </a:cubicBezTo>
                <a:lnTo>
                  <a:pt x="356112" y="493884"/>
                </a:lnTo>
                <a:cubicBezTo>
                  <a:pt x="354567" y="493279"/>
                  <a:pt x="352822" y="492809"/>
                  <a:pt x="350875" y="492474"/>
                </a:cubicBezTo>
                <a:cubicBezTo>
                  <a:pt x="348928" y="492138"/>
                  <a:pt x="346309" y="491937"/>
                  <a:pt x="343019" y="491937"/>
                </a:cubicBezTo>
                <a:cubicBezTo>
                  <a:pt x="338588" y="491937"/>
                  <a:pt x="334224" y="493145"/>
                  <a:pt x="329927" y="495495"/>
                </a:cubicBezTo>
                <a:cubicBezTo>
                  <a:pt x="325630" y="497845"/>
                  <a:pt x="322139" y="501403"/>
                  <a:pt x="319319" y="506103"/>
                </a:cubicBezTo>
                <a:cubicBezTo>
                  <a:pt x="316566" y="510870"/>
                  <a:pt x="315157" y="516846"/>
                  <a:pt x="315157" y="524164"/>
                </a:cubicBezTo>
                <a:lnTo>
                  <a:pt x="315157" y="581099"/>
                </a:lnTo>
                <a:lnTo>
                  <a:pt x="292194" y="581099"/>
                </a:lnTo>
                <a:lnTo>
                  <a:pt x="292194" y="473674"/>
                </a:lnTo>
                <a:lnTo>
                  <a:pt x="311732" y="473674"/>
                </a:lnTo>
                <a:lnTo>
                  <a:pt x="313880" y="493011"/>
                </a:lnTo>
                <a:cubicBezTo>
                  <a:pt x="316700" y="486028"/>
                  <a:pt x="320997" y="480657"/>
                  <a:pt x="326637" y="477032"/>
                </a:cubicBezTo>
                <a:close/>
                <a:moveTo>
                  <a:pt x="1094454" y="471526"/>
                </a:moveTo>
                <a:cubicBezTo>
                  <a:pt x="1103182" y="471526"/>
                  <a:pt x="1111105" y="473742"/>
                  <a:pt x="1118288" y="478173"/>
                </a:cubicBezTo>
                <a:lnTo>
                  <a:pt x="1118221" y="478173"/>
                </a:lnTo>
                <a:cubicBezTo>
                  <a:pt x="1125405" y="482604"/>
                  <a:pt x="1131045" y="488915"/>
                  <a:pt x="1135208" y="497174"/>
                </a:cubicBezTo>
                <a:cubicBezTo>
                  <a:pt x="1139371" y="505365"/>
                  <a:pt x="1141452" y="515369"/>
                  <a:pt x="1141452" y="527118"/>
                </a:cubicBezTo>
                <a:cubicBezTo>
                  <a:pt x="1141452" y="538868"/>
                  <a:pt x="1139371" y="548939"/>
                  <a:pt x="1135141" y="557331"/>
                </a:cubicBezTo>
                <a:cubicBezTo>
                  <a:pt x="1130911" y="565657"/>
                  <a:pt x="1125204" y="572102"/>
                  <a:pt x="1117953" y="576533"/>
                </a:cubicBezTo>
                <a:cubicBezTo>
                  <a:pt x="1110702" y="580965"/>
                  <a:pt x="1102980" y="583180"/>
                  <a:pt x="1093782" y="583180"/>
                </a:cubicBezTo>
                <a:cubicBezTo>
                  <a:pt x="1084584" y="583180"/>
                  <a:pt x="1076796" y="580830"/>
                  <a:pt x="1070350" y="575996"/>
                </a:cubicBezTo>
                <a:cubicBezTo>
                  <a:pt x="1065650" y="572438"/>
                  <a:pt x="1061958" y="568208"/>
                  <a:pt x="1059205" y="563240"/>
                </a:cubicBezTo>
                <a:lnTo>
                  <a:pt x="1059205" y="626150"/>
                </a:lnTo>
                <a:lnTo>
                  <a:pt x="1036243" y="626150"/>
                </a:lnTo>
                <a:lnTo>
                  <a:pt x="1036243" y="473607"/>
                </a:lnTo>
                <a:lnTo>
                  <a:pt x="1056654" y="473607"/>
                </a:lnTo>
                <a:lnTo>
                  <a:pt x="1057795" y="494085"/>
                </a:lnTo>
                <a:cubicBezTo>
                  <a:pt x="1059339" y="490930"/>
                  <a:pt x="1061085" y="487908"/>
                  <a:pt x="1063301" y="485223"/>
                </a:cubicBezTo>
                <a:cubicBezTo>
                  <a:pt x="1066859" y="480926"/>
                  <a:pt x="1071357" y="477569"/>
                  <a:pt x="1076729" y="475152"/>
                </a:cubicBezTo>
                <a:cubicBezTo>
                  <a:pt x="1082100" y="472735"/>
                  <a:pt x="1088008" y="471526"/>
                  <a:pt x="1094454" y="471526"/>
                </a:cubicBezTo>
                <a:close/>
                <a:moveTo>
                  <a:pt x="787421" y="471526"/>
                </a:moveTo>
                <a:cubicBezTo>
                  <a:pt x="796015" y="471526"/>
                  <a:pt x="803602" y="472869"/>
                  <a:pt x="810182" y="475689"/>
                </a:cubicBezTo>
                <a:cubicBezTo>
                  <a:pt x="816762" y="478441"/>
                  <a:pt x="821931" y="482671"/>
                  <a:pt x="825758" y="488244"/>
                </a:cubicBezTo>
                <a:cubicBezTo>
                  <a:pt x="829585" y="493817"/>
                  <a:pt x="831465" y="501001"/>
                  <a:pt x="831465" y="509729"/>
                </a:cubicBezTo>
                <a:lnTo>
                  <a:pt x="831465" y="557667"/>
                </a:lnTo>
                <a:lnTo>
                  <a:pt x="831465" y="557734"/>
                </a:lnTo>
                <a:cubicBezTo>
                  <a:pt x="831465" y="562971"/>
                  <a:pt x="834084" y="565657"/>
                  <a:pt x="839388" y="565657"/>
                </a:cubicBezTo>
                <a:cubicBezTo>
                  <a:pt x="841939" y="565657"/>
                  <a:pt x="844491" y="565321"/>
                  <a:pt x="846908" y="564582"/>
                </a:cubicBezTo>
                <a:lnTo>
                  <a:pt x="845632" y="580495"/>
                </a:lnTo>
                <a:cubicBezTo>
                  <a:pt x="842275" y="582039"/>
                  <a:pt x="838179" y="582845"/>
                  <a:pt x="833144" y="582845"/>
                </a:cubicBezTo>
                <a:cubicBezTo>
                  <a:pt x="828578" y="582845"/>
                  <a:pt x="824416" y="581972"/>
                  <a:pt x="820790" y="580360"/>
                </a:cubicBezTo>
                <a:cubicBezTo>
                  <a:pt x="817165" y="578749"/>
                  <a:pt x="814278" y="576198"/>
                  <a:pt x="812196" y="572841"/>
                </a:cubicBezTo>
                <a:cubicBezTo>
                  <a:pt x="811256" y="571296"/>
                  <a:pt x="810518" y="569484"/>
                  <a:pt x="809981" y="567537"/>
                </a:cubicBezTo>
                <a:cubicBezTo>
                  <a:pt x="808839" y="569282"/>
                  <a:pt x="807496" y="570961"/>
                  <a:pt x="805885" y="572438"/>
                </a:cubicBezTo>
                <a:cubicBezTo>
                  <a:pt x="801857" y="576131"/>
                  <a:pt x="797224" y="578816"/>
                  <a:pt x="791920" y="580629"/>
                </a:cubicBezTo>
                <a:cubicBezTo>
                  <a:pt x="786616" y="582442"/>
                  <a:pt x="781244" y="583315"/>
                  <a:pt x="775806" y="583315"/>
                </a:cubicBezTo>
                <a:cubicBezTo>
                  <a:pt x="769092" y="583315"/>
                  <a:pt x="763049" y="582240"/>
                  <a:pt x="757678" y="580092"/>
                </a:cubicBezTo>
                <a:cubicBezTo>
                  <a:pt x="752307" y="577943"/>
                  <a:pt x="748077" y="574653"/>
                  <a:pt x="744989" y="570289"/>
                </a:cubicBezTo>
                <a:cubicBezTo>
                  <a:pt x="741900" y="565925"/>
                  <a:pt x="740356" y="560487"/>
                  <a:pt x="740356" y="554041"/>
                </a:cubicBezTo>
                <a:cubicBezTo>
                  <a:pt x="740356" y="546052"/>
                  <a:pt x="742975" y="539472"/>
                  <a:pt x="748211" y="534302"/>
                </a:cubicBezTo>
                <a:cubicBezTo>
                  <a:pt x="753448" y="529132"/>
                  <a:pt x="760834" y="525641"/>
                  <a:pt x="770435" y="523761"/>
                </a:cubicBezTo>
                <a:lnTo>
                  <a:pt x="808705" y="516241"/>
                </a:lnTo>
                <a:lnTo>
                  <a:pt x="808705" y="512146"/>
                </a:lnTo>
                <a:cubicBezTo>
                  <a:pt x="808705" y="504962"/>
                  <a:pt x="806758" y="499456"/>
                  <a:pt x="802797" y="495495"/>
                </a:cubicBezTo>
                <a:cubicBezTo>
                  <a:pt x="798835" y="491534"/>
                  <a:pt x="793397" y="489587"/>
                  <a:pt x="786549" y="489587"/>
                </a:cubicBezTo>
                <a:cubicBezTo>
                  <a:pt x="780103" y="489587"/>
                  <a:pt x="774598" y="491064"/>
                  <a:pt x="770032" y="494085"/>
                </a:cubicBezTo>
                <a:cubicBezTo>
                  <a:pt x="765467" y="497106"/>
                  <a:pt x="762110" y="502008"/>
                  <a:pt x="759961" y="508722"/>
                </a:cubicBezTo>
                <a:lnTo>
                  <a:pt x="740625" y="500531"/>
                </a:lnTo>
                <a:cubicBezTo>
                  <a:pt x="743310" y="491735"/>
                  <a:pt x="748681" y="484753"/>
                  <a:pt x="756604" y="479449"/>
                </a:cubicBezTo>
                <a:cubicBezTo>
                  <a:pt x="764527" y="474212"/>
                  <a:pt x="774799" y="471526"/>
                  <a:pt x="787421" y="471526"/>
                </a:cubicBezTo>
                <a:close/>
                <a:moveTo>
                  <a:pt x="347518" y="471526"/>
                </a:moveTo>
                <a:lnTo>
                  <a:pt x="347585" y="471526"/>
                </a:lnTo>
                <a:lnTo>
                  <a:pt x="347569" y="471530"/>
                </a:lnTo>
                <a:close/>
                <a:moveTo>
                  <a:pt x="193363" y="471526"/>
                </a:moveTo>
                <a:cubicBezTo>
                  <a:pt x="201957" y="471526"/>
                  <a:pt x="209544" y="472869"/>
                  <a:pt x="216124" y="475689"/>
                </a:cubicBezTo>
                <a:cubicBezTo>
                  <a:pt x="222704" y="478441"/>
                  <a:pt x="227873" y="482671"/>
                  <a:pt x="231700" y="488244"/>
                </a:cubicBezTo>
                <a:cubicBezTo>
                  <a:pt x="235527" y="493817"/>
                  <a:pt x="237407" y="501001"/>
                  <a:pt x="237407" y="509729"/>
                </a:cubicBezTo>
                <a:lnTo>
                  <a:pt x="237407" y="557667"/>
                </a:lnTo>
                <a:lnTo>
                  <a:pt x="237407" y="557734"/>
                </a:lnTo>
                <a:cubicBezTo>
                  <a:pt x="237407" y="562971"/>
                  <a:pt x="240026" y="565657"/>
                  <a:pt x="245330" y="565657"/>
                </a:cubicBezTo>
                <a:cubicBezTo>
                  <a:pt x="247881" y="565657"/>
                  <a:pt x="250433" y="565321"/>
                  <a:pt x="252850" y="564582"/>
                </a:cubicBezTo>
                <a:lnTo>
                  <a:pt x="251574" y="580495"/>
                </a:lnTo>
                <a:cubicBezTo>
                  <a:pt x="248284" y="582039"/>
                  <a:pt x="244121" y="582845"/>
                  <a:pt x="239086" y="582845"/>
                </a:cubicBezTo>
                <a:cubicBezTo>
                  <a:pt x="234520" y="582845"/>
                  <a:pt x="230358" y="581972"/>
                  <a:pt x="226732" y="580360"/>
                </a:cubicBezTo>
                <a:cubicBezTo>
                  <a:pt x="223107" y="578749"/>
                  <a:pt x="220219" y="576198"/>
                  <a:pt x="218138" y="572841"/>
                </a:cubicBezTo>
                <a:cubicBezTo>
                  <a:pt x="217198" y="571296"/>
                  <a:pt x="216461" y="569484"/>
                  <a:pt x="215923" y="567537"/>
                </a:cubicBezTo>
                <a:cubicBezTo>
                  <a:pt x="214781" y="569282"/>
                  <a:pt x="213438" y="570961"/>
                  <a:pt x="211827" y="572438"/>
                </a:cubicBezTo>
                <a:cubicBezTo>
                  <a:pt x="207799" y="576131"/>
                  <a:pt x="203166" y="578816"/>
                  <a:pt x="197862" y="580629"/>
                </a:cubicBezTo>
                <a:cubicBezTo>
                  <a:pt x="192559" y="582442"/>
                  <a:pt x="187187" y="583315"/>
                  <a:pt x="181748" y="583315"/>
                </a:cubicBezTo>
                <a:cubicBezTo>
                  <a:pt x="175034" y="583315"/>
                  <a:pt x="168991" y="582240"/>
                  <a:pt x="163620" y="580092"/>
                </a:cubicBezTo>
                <a:cubicBezTo>
                  <a:pt x="158249" y="577943"/>
                  <a:pt x="154019" y="574653"/>
                  <a:pt x="150931" y="570289"/>
                </a:cubicBezTo>
                <a:cubicBezTo>
                  <a:pt x="147842" y="565925"/>
                  <a:pt x="146298" y="560487"/>
                  <a:pt x="146298" y="554041"/>
                </a:cubicBezTo>
                <a:cubicBezTo>
                  <a:pt x="146298" y="546052"/>
                  <a:pt x="148916" y="539472"/>
                  <a:pt x="154153" y="534302"/>
                </a:cubicBezTo>
                <a:cubicBezTo>
                  <a:pt x="159391" y="529132"/>
                  <a:pt x="166776" y="525641"/>
                  <a:pt x="176377" y="523761"/>
                </a:cubicBezTo>
                <a:lnTo>
                  <a:pt x="214647" y="516241"/>
                </a:lnTo>
                <a:lnTo>
                  <a:pt x="214647" y="512146"/>
                </a:lnTo>
                <a:cubicBezTo>
                  <a:pt x="214647" y="504962"/>
                  <a:pt x="212700" y="499456"/>
                  <a:pt x="208738" y="495495"/>
                </a:cubicBezTo>
                <a:cubicBezTo>
                  <a:pt x="204777" y="491534"/>
                  <a:pt x="199339" y="489587"/>
                  <a:pt x="192491" y="489587"/>
                </a:cubicBezTo>
                <a:cubicBezTo>
                  <a:pt x="186045" y="489587"/>
                  <a:pt x="180540" y="491064"/>
                  <a:pt x="175974" y="494085"/>
                </a:cubicBezTo>
                <a:cubicBezTo>
                  <a:pt x="171408" y="497106"/>
                  <a:pt x="168051" y="502008"/>
                  <a:pt x="165904" y="508722"/>
                </a:cubicBezTo>
                <a:lnTo>
                  <a:pt x="146567" y="500531"/>
                </a:lnTo>
                <a:cubicBezTo>
                  <a:pt x="149252" y="491735"/>
                  <a:pt x="154623" y="484753"/>
                  <a:pt x="162546" y="479449"/>
                </a:cubicBezTo>
                <a:cubicBezTo>
                  <a:pt x="170470" y="474212"/>
                  <a:pt x="180741" y="471526"/>
                  <a:pt x="193363" y="471526"/>
                </a:cubicBezTo>
                <a:close/>
                <a:moveTo>
                  <a:pt x="1395847" y="471459"/>
                </a:moveTo>
                <a:cubicBezTo>
                  <a:pt x="1403434" y="471459"/>
                  <a:pt x="1410282" y="472936"/>
                  <a:pt x="1416392" y="475890"/>
                </a:cubicBezTo>
                <a:cubicBezTo>
                  <a:pt x="1422502" y="478844"/>
                  <a:pt x="1427336" y="483209"/>
                  <a:pt x="1430894" y="489117"/>
                </a:cubicBezTo>
                <a:cubicBezTo>
                  <a:pt x="1434453" y="495025"/>
                  <a:pt x="1436265" y="502478"/>
                  <a:pt x="1436265" y="511475"/>
                </a:cubicBezTo>
                <a:lnTo>
                  <a:pt x="1436265" y="581099"/>
                </a:lnTo>
                <a:lnTo>
                  <a:pt x="1413303" y="581099"/>
                </a:lnTo>
                <a:lnTo>
                  <a:pt x="1413303" y="518591"/>
                </a:lnTo>
                <a:cubicBezTo>
                  <a:pt x="1413303" y="507983"/>
                  <a:pt x="1411088" y="500665"/>
                  <a:pt x="1406724" y="496569"/>
                </a:cubicBezTo>
                <a:cubicBezTo>
                  <a:pt x="1402359" y="492474"/>
                  <a:pt x="1396854" y="490460"/>
                  <a:pt x="1390274" y="490460"/>
                </a:cubicBezTo>
                <a:cubicBezTo>
                  <a:pt x="1385507" y="490460"/>
                  <a:pt x="1380942" y="491601"/>
                  <a:pt x="1376510" y="493817"/>
                </a:cubicBezTo>
                <a:cubicBezTo>
                  <a:pt x="1372079" y="496032"/>
                  <a:pt x="1368386" y="499591"/>
                  <a:pt x="1365432" y="504425"/>
                </a:cubicBezTo>
                <a:cubicBezTo>
                  <a:pt x="1362478" y="509259"/>
                  <a:pt x="1361001" y="515772"/>
                  <a:pt x="1361001" y="523963"/>
                </a:cubicBezTo>
                <a:lnTo>
                  <a:pt x="1361001" y="581099"/>
                </a:lnTo>
                <a:lnTo>
                  <a:pt x="1338039" y="581099"/>
                </a:lnTo>
                <a:lnTo>
                  <a:pt x="1338039" y="473675"/>
                </a:lnTo>
                <a:lnTo>
                  <a:pt x="1358450" y="473675"/>
                </a:lnTo>
                <a:lnTo>
                  <a:pt x="1359457" y="492474"/>
                </a:lnTo>
                <a:cubicBezTo>
                  <a:pt x="1361135" y="488983"/>
                  <a:pt x="1363217" y="485827"/>
                  <a:pt x="1365634" y="483209"/>
                </a:cubicBezTo>
                <a:cubicBezTo>
                  <a:pt x="1369461" y="479113"/>
                  <a:pt x="1373959" y="476159"/>
                  <a:pt x="1379196" y="474279"/>
                </a:cubicBezTo>
                <a:cubicBezTo>
                  <a:pt x="1384433" y="472399"/>
                  <a:pt x="1389939" y="471459"/>
                  <a:pt x="1395847" y="471459"/>
                </a:cubicBezTo>
                <a:close/>
                <a:moveTo>
                  <a:pt x="78285" y="439299"/>
                </a:moveTo>
                <a:lnTo>
                  <a:pt x="101516" y="439299"/>
                </a:lnTo>
                <a:lnTo>
                  <a:pt x="101516" y="530811"/>
                </a:lnTo>
                <a:cubicBezTo>
                  <a:pt x="101516" y="547261"/>
                  <a:pt x="96950" y="560084"/>
                  <a:pt x="87886" y="569350"/>
                </a:cubicBezTo>
                <a:cubicBezTo>
                  <a:pt x="78755" y="578548"/>
                  <a:pt x="66133" y="583181"/>
                  <a:pt x="49952" y="583181"/>
                </a:cubicBezTo>
                <a:cubicBezTo>
                  <a:pt x="38404" y="583181"/>
                  <a:pt x="28937" y="581032"/>
                  <a:pt x="21619" y="576735"/>
                </a:cubicBezTo>
                <a:cubicBezTo>
                  <a:pt x="14300" y="572438"/>
                  <a:pt x="9265" y="566396"/>
                  <a:pt x="6378" y="558607"/>
                </a:cubicBezTo>
                <a:cubicBezTo>
                  <a:pt x="3558" y="550819"/>
                  <a:pt x="3021" y="541755"/>
                  <a:pt x="4901" y="531416"/>
                </a:cubicBezTo>
                <a:lnTo>
                  <a:pt x="27057" y="527320"/>
                </a:lnTo>
                <a:cubicBezTo>
                  <a:pt x="25378" y="539674"/>
                  <a:pt x="26318" y="548738"/>
                  <a:pt x="29877" y="554512"/>
                </a:cubicBezTo>
                <a:cubicBezTo>
                  <a:pt x="33502" y="560353"/>
                  <a:pt x="40216" y="563240"/>
                  <a:pt x="50086" y="563240"/>
                </a:cubicBezTo>
                <a:cubicBezTo>
                  <a:pt x="60829" y="563240"/>
                  <a:pt x="68214" y="560152"/>
                  <a:pt x="72310" y="553908"/>
                </a:cubicBezTo>
                <a:cubicBezTo>
                  <a:pt x="76405" y="547663"/>
                  <a:pt x="78419" y="538532"/>
                  <a:pt x="78419" y="526514"/>
                </a:cubicBezTo>
                <a:lnTo>
                  <a:pt x="78285" y="526514"/>
                </a:lnTo>
                <a:close/>
                <a:moveTo>
                  <a:pt x="215721" y="430705"/>
                </a:moveTo>
                <a:cubicBezTo>
                  <a:pt x="220018" y="430705"/>
                  <a:pt x="223442" y="431914"/>
                  <a:pt x="225927" y="434331"/>
                </a:cubicBezTo>
                <a:cubicBezTo>
                  <a:pt x="228411" y="436748"/>
                  <a:pt x="229686" y="440172"/>
                  <a:pt x="229686" y="444200"/>
                </a:cubicBezTo>
                <a:cubicBezTo>
                  <a:pt x="229686" y="448229"/>
                  <a:pt x="228411" y="451518"/>
                  <a:pt x="225927" y="454003"/>
                </a:cubicBezTo>
                <a:cubicBezTo>
                  <a:pt x="223442" y="456487"/>
                  <a:pt x="220018" y="457763"/>
                  <a:pt x="215721" y="457763"/>
                </a:cubicBezTo>
                <a:cubicBezTo>
                  <a:pt x="211424" y="457763"/>
                  <a:pt x="208000" y="456487"/>
                  <a:pt x="205517" y="454003"/>
                </a:cubicBezTo>
                <a:cubicBezTo>
                  <a:pt x="203032" y="451451"/>
                  <a:pt x="201756" y="448363"/>
                  <a:pt x="201756" y="444200"/>
                </a:cubicBezTo>
                <a:cubicBezTo>
                  <a:pt x="201756" y="440038"/>
                  <a:pt x="203032" y="436748"/>
                  <a:pt x="205517" y="434331"/>
                </a:cubicBezTo>
                <a:cubicBezTo>
                  <a:pt x="208000" y="431914"/>
                  <a:pt x="211424" y="430705"/>
                  <a:pt x="215721" y="430705"/>
                </a:cubicBezTo>
                <a:close/>
                <a:moveTo>
                  <a:pt x="172281" y="430705"/>
                </a:moveTo>
                <a:cubicBezTo>
                  <a:pt x="176578" y="430705"/>
                  <a:pt x="180002" y="431914"/>
                  <a:pt x="182487" y="434331"/>
                </a:cubicBezTo>
                <a:cubicBezTo>
                  <a:pt x="184971" y="436748"/>
                  <a:pt x="186246" y="440172"/>
                  <a:pt x="186246" y="444200"/>
                </a:cubicBezTo>
                <a:cubicBezTo>
                  <a:pt x="186246" y="448229"/>
                  <a:pt x="184971" y="451518"/>
                  <a:pt x="182487" y="454003"/>
                </a:cubicBezTo>
                <a:cubicBezTo>
                  <a:pt x="180002" y="456487"/>
                  <a:pt x="176377" y="457763"/>
                  <a:pt x="172281" y="457763"/>
                </a:cubicBezTo>
                <a:cubicBezTo>
                  <a:pt x="168186" y="457763"/>
                  <a:pt x="164761" y="456487"/>
                  <a:pt x="162210" y="454003"/>
                </a:cubicBezTo>
                <a:cubicBezTo>
                  <a:pt x="159592" y="451451"/>
                  <a:pt x="158316" y="448363"/>
                  <a:pt x="158316" y="444200"/>
                </a:cubicBezTo>
                <a:cubicBezTo>
                  <a:pt x="158316" y="440038"/>
                  <a:pt x="159659" y="436748"/>
                  <a:pt x="162210" y="434331"/>
                </a:cubicBezTo>
                <a:cubicBezTo>
                  <a:pt x="164761" y="431914"/>
                  <a:pt x="167984" y="430705"/>
                  <a:pt x="172281" y="430705"/>
                </a:cubicBezTo>
                <a:close/>
                <a:moveTo>
                  <a:pt x="1642251" y="427012"/>
                </a:moveTo>
                <a:cubicBezTo>
                  <a:pt x="1647085" y="427012"/>
                  <a:pt x="1650912" y="428221"/>
                  <a:pt x="1653531" y="430638"/>
                </a:cubicBezTo>
                <a:cubicBezTo>
                  <a:pt x="1656149" y="433122"/>
                  <a:pt x="1657492" y="436613"/>
                  <a:pt x="1657492" y="441179"/>
                </a:cubicBezTo>
                <a:cubicBezTo>
                  <a:pt x="1657492" y="445744"/>
                  <a:pt x="1656216" y="449303"/>
                  <a:pt x="1653531" y="451787"/>
                </a:cubicBezTo>
                <a:cubicBezTo>
                  <a:pt x="1650912" y="454271"/>
                  <a:pt x="1647287" y="455547"/>
                  <a:pt x="1642251" y="455547"/>
                </a:cubicBezTo>
                <a:cubicBezTo>
                  <a:pt x="1637216" y="455547"/>
                  <a:pt x="1633389" y="454271"/>
                  <a:pt x="1630770" y="451787"/>
                </a:cubicBezTo>
                <a:cubicBezTo>
                  <a:pt x="1628152" y="449303"/>
                  <a:pt x="1626809" y="445744"/>
                  <a:pt x="1626809" y="441179"/>
                </a:cubicBezTo>
                <a:cubicBezTo>
                  <a:pt x="1626809" y="436613"/>
                  <a:pt x="1628085" y="433055"/>
                  <a:pt x="1630770" y="430638"/>
                </a:cubicBezTo>
                <a:cubicBezTo>
                  <a:pt x="1633389" y="428221"/>
                  <a:pt x="1637216" y="427012"/>
                  <a:pt x="1642251" y="427012"/>
                </a:cubicBezTo>
                <a:close/>
                <a:moveTo>
                  <a:pt x="541419" y="427012"/>
                </a:moveTo>
                <a:cubicBezTo>
                  <a:pt x="546321" y="427012"/>
                  <a:pt x="550080" y="428221"/>
                  <a:pt x="552699" y="430638"/>
                </a:cubicBezTo>
                <a:cubicBezTo>
                  <a:pt x="555317" y="433122"/>
                  <a:pt x="556660" y="436613"/>
                  <a:pt x="556660" y="441179"/>
                </a:cubicBezTo>
                <a:cubicBezTo>
                  <a:pt x="556660" y="445744"/>
                  <a:pt x="555317" y="449303"/>
                  <a:pt x="552699" y="451787"/>
                </a:cubicBezTo>
                <a:cubicBezTo>
                  <a:pt x="550080" y="454271"/>
                  <a:pt x="546455" y="455547"/>
                  <a:pt x="541419" y="455547"/>
                </a:cubicBezTo>
                <a:cubicBezTo>
                  <a:pt x="536384" y="455547"/>
                  <a:pt x="532557" y="454271"/>
                  <a:pt x="529938" y="451787"/>
                </a:cubicBezTo>
                <a:cubicBezTo>
                  <a:pt x="527320" y="449303"/>
                  <a:pt x="525977" y="445744"/>
                  <a:pt x="525977" y="441179"/>
                </a:cubicBezTo>
                <a:cubicBezTo>
                  <a:pt x="525977" y="436613"/>
                  <a:pt x="527253" y="433055"/>
                  <a:pt x="529938" y="430638"/>
                </a:cubicBezTo>
                <a:cubicBezTo>
                  <a:pt x="532557" y="428221"/>
                  <a:pt x="536384" y="427012"/>
                  <a:pt x="541419" y="427012"/>
                </a:cubicBezTo>
                <a:close/>
                <a:moveTo>
                  <a:pt x="1488232" y="425333"/>
                </a:moveTo>
                <a:lnTo>
                  <a:pt x="1511194" y="425333"/>
                </a:lnTo>
                <a:lnTo>
                  <a:pt x="1511194" y="526245"/>
                </a:lnTo>
                <a:lnTo>
                  <a:pt x="1562355" y="473674"/>
                </a:lnTo>
                <a:lnTo>
                  <a:pt x="1589614" y="473674"/>
                </a:lnTo>
                <a:lnTo>
                  <a:pt x="1548524" y="515704"/>
                </a:lnTo>
                <a:lnTo>
                  <a:pt x="1592232" y="581099"/>
                </a:lnTo>
                <a:lnTo>
                  <a:pt x="1565578" y="581099"/>
                </a:lnTo>
                <a:lnTo>
                  <a:pt x="1532410" y="530609"/>
                </a:lnTo>
                <a:lnTo>
                  <a:pt x="1511194" y="552631"/>
                </a:lnTo>
                <a:lnTo>
                  <a:pt x="1511194" y="581099"/>
                </a:lnTo>
                <a:lnTo>
                  <a:pt x="1488232" y="581099"/>
                </a:lnTo>
                <a:close/>
                <a:moveTo>
                  <a:pt x="605874" y="425333"/>
                </a:moveTo>
                <a:lnTo>
                  <a:pt x="628836" y="425333"/>
                </a:lnTo>
                <a:lnTo>
                  <a:pt x="628836" y="526245"/>
                </a:lnTo>
                <a:lnTo>
                  <a:pt x="679997" y="473674"/>
                </a:lnTo>
                <a:lnTo>
                  <a:pt x="707256" y="473674"/>
                </a:lnTo>
                <a:lnTo>
                  <a:pt x="666099" y="515704"/>
                </a:lnTo>
                <a:lnTo>
                  <a:pt x="709807" y="581099"/>
                </a:lnTo>
                <a:lnTo>
                  <a:pt x="683220" y="581099"/>
                </a:lnTo>
                <a:lnTo>
                  <a:pt x="650052" y="530609"/>
                </a:lnTo>
                <a:lnTo>
                  <a:pt x="628836" y="552631"/>
                </a:lnTo>
                <a:lnTo>
                  <a:pt x="628836" y="581099"/>
                </a:lnTo>
                <a:lnTo>
                  <a:pt x="605874" y="581099"/>
                </a:lnTo>
                <a:close/>
                <a:moveTo>
                  <a:pt x="451317" y="85402"/>
                </a:moveTo>
                <a:cubicBezTo>
                  <a:pt x="440238" y="85402"/>
                  <a:pt x="431242" y="88222"/>
                  <a:pt x="424259" y="93929"/>
                </a:cubicBezTo>
                <a:cubicBezTo>
                  <a:pt x="417209" y="99636"/>
                  <a:pt x="412039" y="108364"/>
                  <a:pt x="408615" y="120047"/>
                </a:cubicBezTo>
                <a:cubicBezTo>
                  <a:pt x="405258" y="131729"/>
                  <a:pt x="403513" y="147373"/>
                  <a:pt x="403513" y="165904"/>
                </a:cubicBezTo>
                <a:cubicBezTo>
                  <a:pt x="403513" y="184434"/>
                  <a:pt x="405191" y="199608"/>
                  <a:pt x="408615" y="211492"/>
                </a:cubicBezTo>
                <a:cubicBezTo>
                  <a:pt x="412039" y="223376"/>
                  <a:pt x="417276" y="232104"/>
                  <a:pt x="424259" y="237811"/>
                </a:cubicBezTo>
                <a:cubicBezTo>
                  <a:pt x="431242" y="243518"/>
                  <a:pt x="440306" y="246338"/>
                  <a:pt x="451317" y="246338"/>
                </a:cubicBezTo>
                <a:cubicBezTo>
                  <a:pt x="462328" y="246338"/>
                  <a:pt x="471391" y="243518"/>
                  <a:pt x="478374" y="237811"/>
                </a:cubicBezTo>
                <a:cubicBezTo>
                  <a:pt x="485357" y="232171"/>
                  <a:pt x="490526" y="223376"/>
                  <a:pt x="493749" y="211492"/>
                </a:cubicBezTo>
                <a:cubicBezTo>
                  <a:pt x="497039" y="199675"/>
                  <a:pt x="498650" y="184770"/>
                  <a:pt x="498650" y="165904"/>
                </a:cubicBezTo>
                <a:cubicBezTo>
                  <a:pt x="498650" y="147037"/>
                  <a:pt x="496972" y="131729"/>
                  <a:pt x="493749" y="120047"/>
                </a:cubicBezTo>
                <a:cubicBezTo>
                  <a:pt x="490459" y="108297"/>
                  <a:pt x="485357" y="99636"/>
                  <a:pt x="478374" y="93929"/>
                </a:cubicBezTo>
                <a:cubicBezTo>
                  <a:pt x="471391" y="88222"/>
                  <a:pt x="462395" y="85402"/>
                  <a:pt x="451317" y="85402"/>
                </a:cubicBezTo>
                <a:close/>
                <a:moveTo>
                  <a:pt x="1515894" y="82918"/>
                </a:moveTo>
                <a:lnTo>
                  <a:pt x="1489038" y="194640"/>
                </a:lnTo>
                <a:lnTo>
                  <a:pt x="1542213" y="194640"/>
                </a:lnTo>
                <a:close/>
                <a:moveTo>
                  <a:pt x="1448082" y="4901"/>
                </a:moveTo>
                <a:lnTo>
                  <a:pt x="1584713" y="4901"/>
                </a:lnTo>
                <a:lnTo>
                  <a:pt x="1689586" y="326906"/>
                </a:lnTo>
                <a:lnTo>
                  <a:pt x="1573433" y="326906"/>
                </a:lnTo>
                <a:lnTo>
                  <a:pt x="1558797" y="265405"/>
                </a:lnTo>
                <a:lnTo>
                  <a:pt x="1471984" y="265405"/>
                </a:lnTo>
                <a:lnTo>
                  <a:pt x="1456878" y="326906"/>
                </a:lnTo>
                <a:lnTo>
                  <a:pt x="1343679" y="326906"/>
                </a:lnTo>
                <a:close/>
                <a:moveTo>
                  <a:pt x="1205638" y="4901"/>
                </a:moveTo>
                <a:lnTo>
                  <a:pt x="1319307" y="4901"/>
                </a:lnTo>
                <a:lnTo>
                  <a:pt x="1319307" y="194237"/>
                </a:lnTo>
                <a:cubicBezTo>
                  <a:pt x="1319307" y="237811"/>
                  <a:pt x="1306349" y="271650"/>
                  <a:pt x="1280298" y="295686"/>
                </a:cubicBezTo>
                <a:cubicBezTo>
                  <a:pt x="1254248" y="319789"/>
                  <a:pt x="1216717" y="331807"/>
                  <a:pt x="1167570" y="331807"/>
                </a:cubicBezTo>
                <a:cubicBezTo>
                  <a:pt x="1131448" y="331807"/>
                  <a:pt x="1102578" y="325496"/>
                  <a:pt x="1080959" y="312807"/>
                </a:cubicBezTo>
                <a:cubicBezTo>
                  <a:pt x="1059340" y="300117"/>
                  <a:pt x="1044569" y="282661"/>
                  <a:pt x="1036579" y="260571"/>
                </a:cubicBezTo>
                <a:cubicBezTo>
                  <a:pt x="1028589" y="238482"/>
                  <a:pt x="1026709" y="213439"/>
                  <a:pt x="1030939" y="185441"/>
                </a:cubicBezTo>
                <a:lnTo>
                  <a:pt x="1143668" y="166441"/>
                </a:lnTo>
                <a:cubicBezTo>
                  <a:pt x="1139438" y="196989"/>
                  <a:pt x="1139975" y="217937"/>
                  <a:pt x="1145346" y="229351"/>
                </a:cubicBezTo>
                <a:cubicBezTo>
                  <a:pt x="1150718" y="240698"/>
                  <a:pt x="1160050" y="246405"/>
                  <a:pt x="1173411" y="246405"/>
                </a:cubicBezTo>
                <a:cubicBezTo>
                  <a:pt x="1184422" y="246405"/>
                  <a:pt x="1192546" y="241705"/>
                  <a:pt x="1197783" y="232238"/>
                </a:cubicBezTo>
                <a:cubicBezTo>
                  <a:pt x="1202953" y="222838"/>
                  <a:pt x="1205571" y="207396"/>
                  <a:pt x="1205571" y="185911"/>
                </a:cubicBezTo>
                <a:lnTo>
                  <a:pt x="1205638" y="185911"/>
                </a:lnTo>
                <a:close/>
                <a:moveTo>
                  <a:pt x="665494" y="4901"/>
                </a:moveTo>
                <a:lnTo>
                  <a:pt x="779163" y="4901"/>
                </a:lnTo>
                <a:lnTo>
                  <a:pt x="779163" y="123471"/>
                </a:lnTo>
                <a:lnTo>
                  <a:pt x="867452" y="123471"/>
                </a:lnTo>
                <a:lnTo>
                  <a:pt x="867452" y="4901"/>
                </a:lnTo>
                <a:lnTo>
                  <a:pt x="981188" y="4901"/>
                </a:lnTo>
                <a:lnTo>
                  <a:pt x="981188" y="326906"/>
                </a:lnTo>
                <a:lnTo>
                  <a:pt x="867452" y="326906"/>
                </a:lnTo>
                <a:lnTo>
                  <a:pt x="867452" y="206859"/>
                </a:lnTo>
                <a:lnTo>
                  <a:pt x="779163" y="206859"/>
                </a:lnTo>
                <a:lnTo>
                  <a:pt x="779163" y="326906"/>
                </a:lnTo>
                <a:lnTo>
                  <a:pt x="665494" y="326906"/>
                </a:lnTo>
                <a:close/>
                <a:moveTo>
                  <a:pt x="0" y="4901"/>
                </a:moveTo>
                <a:lnTo>
                  <a:pt x="113669" y="4901"/>
                </a:lnTo>
                <a:lnTo>
                  <a:pt x="113669" y="243451"/>
                </a:lnTo>
                <a:lnTo>
                  <a:pt x="259564" y="243451"/>
                </a:lnTo>
                <a:lnTo>
                  <a:pt x="259564" y="326906"/>
                </a:lnTo>
                <a:lnTo>
                  <a:pt x="0" y="326906"/>
                </a:lnTo>
                <a:close/>
                <a:moveTo>
                  <a:pt x="451317" y="0"/>
                </a:moveTo>
                <a:cubicBezTo>
                  <a:pt x="485491" y="0"/>
                  <a:pt x="514764" y="6513"/>
                  <a:pt x="539136" y="19538"/>
                </a:cubicBezTo>
                <a:cubicBezTo>
                  <a:pt x="563575" y="32563"/>
                  <a:pt x="582240" y="51429"/>
                  <a:pt x="595265" y="76137"/>
                </a:cubicBezTo>
                <a:cubicBezTo>
                  <a:pt x="608291" y="100845"/>
                  <a:pt x="614803" y="130789"/>
                  <a:pt x="614803" y="165904"/>
                </a:cubicBezTo>
                <a:cubicBezTo>
                  <a:pt x="614803" y="201018"/>
                  <a:pt x="608291" y="230963"/>
                  <a:pt x="595265" y="255670"/>
                </a:cubicBezTo>
                <a:cubicBezTo>
                  <a:pt x="582240" y="280378"/>
                  <a:pt x="563508" y="299244"/>
                  <a:pt x="539136" y="312270"/>
                </a:cubicBezTo>
                <a:cubicBezTo>
                  <a:pt x="514764" y="325295"/>
                  <a:pt x="485088" y="331807"/>
                  <a:pt x="451317" y="331807"/>
                </a:cubicBezTo>
                <a:cubicBezTo>
                  <a:pt x="417545" y="331807"/>
                  <a:pt x="388339" y="325295"/>
                  <a:pt x="363766" y="312270"/>
                </a:cubicBezTo>
                <a:cubicBezTo>
                  <a:pt x="339192" y="299244"/>
                  <a:pt x="320326" y="280378"/>
                  <a:pt x="307166" y="255670"/>
                </a:cubicBezTo>
                <a:cubicBezTo>
                  <a:pt x="294007" y="230963"/>
                  <a:pt x="287427" y="201018"/>
                  <a:pt x="287427" y="165904"/>
                </a:cubicBezTo>
                <a:cubicBezTo>
                  <a:pt x="287427" y="130789"/>
                  <a:pt x="294007" y="100845"/>
                  <a:pt x="307166" y="76137"/>
                </a:cubicBezTo>
                <a:cubicBezTo>
                  <a:pt x="320326" y="51429"/>
                  <a:pt x="339192" y="32563"/>
                  <a:pt x="363766" y="19538"/>
                </a:cubicBezTo>
                <a:cubicBezTo>
                  <a:pt x="388272" y="6513"/>
                  <a:pt x="417142" y="0"/>
                  <a:pt x="451317" y="0"/>
                </a:cubicBezTo>
                <a:close/>
              </a:path>
            </a:pathLst>
          </a:custGeom>
          <a:solidFill>
            <a:schemeClr val="tx1"/>
          </a:solidFill>
          <a:ln w="669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2731514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petusdia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05AF222-9615-340F-0949-604F63E0E4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92871" y="4379912"/>
            <a:ext cx="5806259" cy="365126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0DEDB66-99E6-2538-9453-DC965A2A19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9E387-0CDF-4AC1-B3A3-C755112E7EEF}" type="datetime1">
              <a:rPr lang="en-GB" smtClean="0"/>
              <a:t>16/09/2026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83F1338-BB06-FF0F-7DC3-5AB54861F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1739E25-F2E2-9AB7-C855-3F0852977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0B45A-2FC5-4F66-84B7-B6ADD88502F9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Kuva 7" descr="Lohjan tunnus.">
            <a:extLst>
              <a:ext uri="{FF2B5EF4-FFF2-40B4-BE49-F238E27FC236}">
                <a16:creationId xmlns:a16="http://schemas.microsoft.com/office/drawing/2014/main" id="{C06D0D80-B8D7-65D4-83DE-EBF2DDBE23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90731" y="2655367"/>
            <a:ext cx="3610539" cy="1332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439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Siluetti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orakulmio 6">
            <a:extLst>
              <a:ext uri="{FF2B5EF4-FFF2-40B4-BE49-F238E27FC236}">
                <a16:creationId xmlns:a16="http://schemas.microsoft.com/office/drawing/2014/main" id="{C51D3BA8-D81D-2609-7E95-F2C54C50766E}"/>
              </a:ext>
            </a:extLst>
          </p:cNvPr>
          <p:cNvSpPr/>
          <p:nvPr userDrawn="1"/>
        </p:nvSpPr>
        <p:spPr>
          <a:xfrm>
            <a:off x="7239000" y="6531"/>
            <a:ext cx="495953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Kuvan paikkamerkki 5">
            <a:extLst>
              <a:ext uri="{FF2B5EF4-FFF2-40B4-BE49-F238E27FC236}">
                <a16:creationId xmlns:a16="http://schemas.microsoft.com/office/drawing/2014/main" id="{50EF90BC-5698-4447-660C-9DC5C9CDF5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40500" y="0"/>
            <a:ext cx="5651500" cy="6858001"/>
          </a:xfrm>
          <a:custGeom>
            <a:avLst/>
            <a:gdLst>
              <a:gd name="connsiteX0" fmla="*/ 5447156 w 5651500"/>
              <a:gd name="connsiteY0" fmla="*/ 6858000 h 6858001"/>
              <a:gd name="connsiteX1" fmla="*/ 5651500 w 5651500"/>
              <a:gd name="connsiteY1" fmla="*/ 6858000 h 6858001"/>
              <a:gd name="connsiteX2" fmla="*/ 5651500 w 5651500"/>
              <a:gd name="connsiteY2" fmla="*/ 6858001 h 6858001"/>
              <a:gd name="connsiteX3" fmla="*/ 5447156 w 5651500"/>
              <a:gd name="connsiteY3" fmla="*/ 6858001 h 6858001"/>
              <a:gd name="connsiteX4" fmla="*/ 4755120 w 5651500"/>
              <a:gd name="connsiteY4" fmla="*/ 6858000 h 6858001"/>
              <a:gd name="connsiteX5" fmla="*/ 4959680 w 5651500"/>
              <a:gd name="connsiteY5" fmla="*/ 6858000 h 6858001"/>
              <a:gd name="connsiteX6" fmla="*/ 4959680 w 5651500"/>
              <a:gd name="connsiteY6" fmla="*/ 6858001 h 6858001"/>
              <a:gd name="connsiteX7" fmla="*/ 4755120 w 5651500"/>
              <a:gd name="connsiteY7" fmla="*/ 6858001 h 6858001"/>
              <a:gd name="connsiteX8" fmla="*/ 4275544 w 5651500"/>
              <a:gd name="connsiteY8" fmla="*/ 6858000 h 6858001"/>
              <a:gd name="connsiteX9" fmla="*/ 4480100 w 5651500"/>
              <a:gd name="connsiteY9" fmla="*/ 6858000 h 6858001"/>
              <a:gd name="connsiteX10" fmla="*/ 4480100 w 5651500"/>
              <a:gd name="connsiteY10" fmla="*/ 6858001 h 6858001"/>
              <a:gd name="connsiteX11" fmla="*/ 4275544 w 5651500"/>
              <a:gd name="connsiteY11" fmla="*/ 6858001 h 6858001"/>
              <a:gd name="connsiteX12" fmla="*/ 3728920 w 5651500"/>
              <a:gd name="connsiteY12" fmla="*/ 6858000 h 6858001"/>
              <a:gd name="connsiteX13" fmla="*/ 3933477 w 5651500"/>
              <a:gd name="connsiteY13" fmla="*/ 6858000 h 6858001"/>
              <a:gd name="connsiteX14" fmla="*/ 3933477 w 5651500"/>
              <a:gd name="connsiteY14" fmla="*/ 6858001 h 6858001"/>
              <a:gd name="connsiteX15" fmla="*/ 3728920 w 5651500"/>
              <a:gd name="connsiteY15" fmla="*/ 6858001 h 6858001"/>
              <a:gd name="connsiteX16" fmla="*/ 2762290 w 5651500"/>
              <a:gd name="connsiteY16" fmla="*/ 6858000 h 6858001"/>
              <a:gd name="connsiteX17" fmla="*/ 2966847 w 5651500"/>
              <a:gd name="connsiteY17" fmla="*/ 6858000 h 6858001"/>
              <a:gd name="connsiteX18" fmla="*/ 2966847 w 5651500"/>
              <a:gd name="connsiteY18" fmla="*/ 6858001 h 6858001"/>
              <a:gd name="connsiteX19" fmla="*/ 2762290 w 5651500"/>
              <a:gd name="connsiteY19" fmla="*/ 6858001 h 6858001"/>
              <a:gd name="connsiteX20" fmla="*/ 2259865 w 5651500"/>
              <a:gd name="connsiteY20" fmla="*/ 6858000 h 6858001"/>
              <a:gd name="connsiteX21" fmla="*/ 2464209 w 5651500"/>
              <a:gd name="connsiteY21" fmla="*/ 6858000 h 6858001"/>
              <a:gd name="connsiteX22" fmla="*/ 2464209 w 5651500"/>
              <a:gd name="connsiteY22" fmla="*/ 6858001 h 6858001"/>
              <a:gd name="connsiteX23" fmla="*/ 2259865 w 5651500"/>
              <a:gd name="connsiteY23" fmla="*/ 6858001 h 6858001"/>
              <a:gd name="connsiteX24" fmla="*/ 1172380 w 5651500"/>
              <a:gd name="connsiteY24" fmla="*/ 6858000 h 6858001"/>
              <a:gd name="connsiteX25" fmla="*/ 1376724 w 5651500"/>
              <a:gd name="connsiteY25" fmla="*/ 6858000 h 6858001"/>
              <a:gd name="connsiteX26" fmla="*/ 1376724 w 5651500"/>
              <a:gd name="connsiteY26" fmla="*/ 6858001 h 6858001"/>
              <a:gd name="connsiteX27" fmla="*/ 1172380 w 5651500"/>
              <a:gd name="connsiteY27" fmla="*/ 6858001 h 6858001"/>
              <a:gd name="connsiteX28" fmla="*/ 2464209 w 5651500"/>
              <a:gd name="connsiteY28" fmla="*/ 6690170 h 6858001"/>
              <a:gd name="connsiteX29" fmla="*/ 2762290 w 5651500"/>
              <a:gd name="connsiteY29" fmla="*/ 6699138 h 6858001"/>
              <a:gd name="connsiteX30" fmla="*/ 2762290 w 5651500"/>
              <a:gd name="connsiteY30" fmla="*/ 6858000 h 6858001"/>
              <a:gd name="connsiteX31" fmla="*/ 2464209 w 5651500"/>
              <a:gd name="connsiteY31" fmla="*/ 6858000 h 6858001"/>
              <a:gd name="connsiteX32" fmla="*/ 1776656 w 5651500"/>
              <a:gd name="connsiteY32" fmla="*/ 6372657 h 6858001"/>
              <a:gd name="connsiteX33" fmla="*/ 1776656 w 5651500"/>
              <a:gd name="connsiteY33" fmla="*/ 6626752 h 6858001"/>
              <a:gd name="connsiteX34" fmla="*/ 1871461 w 5651500"/>
              <a:gd name="connsiteY34" fmla="*/ 6626752 h 6858001"/>
              <a:gd name="connsiteX35" fmla="*/ 1871461 w 5651500"/>
              <a:gd name="connsiteY35" fmla="*/ 6372657 h 6858001"/>
              <a:gd name="connsiteX36" fmla="*/ 3728920 w 5651500"/>
              <a:gd name="connsiteY36" fmla="*/ 6328885 h 6858001"/>
              <a:gd name="connsiteX37" fmla="*/ 3728920 w 5651500"/>
              <a:gd name="connsiteY37" fmla="*/ 6858000 h 6858001"/>
              <a:gd name="connsiteX38" fmla="*/ 2966847 w 5651500"/>
              <a:gd name="connsiteY38" fmla="*/ 6858000 h 6858001"/>
              <a:gd name="connsiteX39" fmla="*/ 2966847 w 5651500"/>
              <a:gd name="connsiteY39" fmla="*/ 6698925 h 6858001"/>
              <a:gd name="connsiteX40" fmla="*/ 2966847 w 5651500"/>
              <a:gd name="connsiteY40" fmla="*/ 6698711 h 6858001"/>
              <a:gd name="connsiteX41" fmla="*/ 2993752 w 5651500"/>
              <a:gd name="connsiteY41" fmla="*/ 6698925 h 6858001"/>
              <a:gd name="connsiteX42" fmla="*/ 3003787 w 5651500"/>
              <a:gd name="connsiteY42" fmla="*/ 6698925 h 6858001"/>
              <a:gd name="connsiteX43" fmla="*/ 3107774 w 5651500"/>
              <a:gd name="connsiteY43" fmla="*/ 6699779 h 6858001"/>
              <a:gd name="connsiteX44" fmla="*/ 3616605 w 5651500"/>
              <a:gd name="connsiteY44" fmla="*/ 6568674 h 6858001"/>
              <a:gd name="connsiteX45" fmla="*/ 3728920 w 5651500"/>
              <a:gd name="connsiteY45" fmla="*/ 6328885 h 6858001"/>
              <a:gd name="connsiteX46" fmla="*/ 3933477 w 5651500"/>
              <a:gd name="connsiteY46" fmla="*/ 6213155 h 6858001"/>
              <a:gd name="connsiteX47" fmla="*/ 4275544 w 5651500"/>
              <a:gd name="connsiteY47" fmla="*/ 6213155 h 6858001"/>
              <a:gd name="connsiteX48" fmla="*/ 4275544 w 5651500"/>
              <a:gd name="connsiteY48" fmla="*/ 6858000 h 6858001"/>
              <a:gd name="connsiteX49" fmla="*/ 3933477 w 5651500"/>
              <a:gd name="connsiteY49" fmla="*/ 6858000 h 6858001"/>
              <a:gd name="connsiteX50" fmla="*/ 1776656 w 5651500"/>
              <a:gd name="connsiteY50" fmla="*/ 5979984 h 6858001"/>
              <a:gd name="connsiteX51" fmla="*/ 1776656 w 5651500"/>
              <a:gd name="connsiteY51" fmla="*/ 6201196 h 6858001"/>
              <a:gd name="connsiteX52" fmla="*/ 1871461 w 5651500"/>
              <a:gd name="connsiteY52" fmla="*/ 6201196 h 6858001"/>
              <a:gd name="connsiteX53" fmla="*/ 1871461 w 5651500"/>
              <a:gd name="connsiteY53" fmla="*/ 5979984 h 6858001"/>
              <a:gd name="connsiteX54" fmla="*/ 5209932 w 5651500"/>
              <a:gd name="connsiteY54" fmla="*/ 5904823 h 6858001"/>
              <a:gd name="connsiteX55" fmla="*/ 5209932 w 5651500"/>
              <a:gd name="connsiteY55" fmla="*/ 6126249 h 6858001"/>
              <a:gd name="connsiteX56" fmla="*/ 5304736 w 5651500"/>
              <a:gd name="connsiteY56" fmla="*/ 6126249 h 6858001"/>
              <a:gd name="connsiteX57" fmla="*/ 5304736 w 5651500"/>
              <a:gd name="connsiteY57" fmla="*/ 5904823 h 6858001"/>
              <a:gd name="connsiteX58" fmla="*/ 4755120 w 5651500"/>
              <a:gd name="connsiteY58" fmla="*/ 5611013 h 6858001"/>
              <a:gd name="connsiteX59" fmla="*/ 4755120 w 5651500"/>
              <a:gd name="connsiteY59" fmla="*/ 6858000 h 6858001"/>
              <a:gd name="connsiteX60" fmla="*/ 4480100 w 5651500"/>
              <a:gd name="connsiteY60" fmla="*/ 6858000 h 6858001"/>
              <a:gd name="connsiteX61" fmla="*/ 4480100 w 5651500"/>
              <a:gd name="connsiteY61" fmla="*/ 6181980 h 6858001"/>
              <a:gd name="connsiteX62" fmla="*/ 4572344 w 5651500"/>
              <a:gd name="connsiteY62" fmla="*/ 6181980 h 6858001"/>
              <a:gd name="connsiteX63" fmla="*/ 2891473 w 5651500"/>
              <a:gd name="connsiteY63" fmla="*/ 5572792 h 6858001"/>
              <a:gd name="connsiteX64" fmla="*/ 3530768 w 5651500"/>
              <a:gd name="connsiteY64" fmla="*/ 6226820 h 6858001"/>
              <a:gd name="connsiteX65" fmla="*/ 3472476 w 5651500"/>
              <a:gd name="connsiteY65" fmla="*/ 6424758 h 6858001"/>
              <a:gd name="connsiteX66" fmla="*/ 3472689 w 5651500"/>
              <a:gd name="connsiteY66" fmla="*/ 6424972 h 6858001"/>
              <a:gd name="connsiteX67" fmla="*/ 3072756 w 5651500"/>
              <a:gd name="connsiteY67" fmla="*/ 6497570 h 6858001"/>
              <a:gd name="connsiteX68" fmla="*/ 3046065 w 5651500"/>
              <a:gd name="connsiteY68" fmla="*/ 6497357 h 6858001"/>
              <a:gd name="connsiteX69" fmla="*/ 3413543 w 5651500"/>
              <a:gd name="connsiteY69" fmla="*/ 6054505 h 6858001"/>
              <a:gd name="connsiteX70" fmla="*/ 3255534 w 5651500"/>
              <a:gd name="connsiteY70" fmla="*/ 5926176 h 6858001"/>
              <a:gd name="connsiteX71" fmla="*/ 2974961 w 5651500"/>
              <a:gd name="connsiteY71" fmla="*/ 6264400 h 6858001"/>
              <a:gd name="connsiteX72" fmla="*/ 2967702 w 5651500"/>
              <a:gd name="connsiteY72" fmla="*/ 5903756 h 6858001"/>
              <a:gd name="connsiteX73" fmla="*/ 2769550 w 5651500"/>
              <a:gd name="connsiteY73" fmla="*/ 5953508 h 6858001"/>
              <a:gd name="connsiteX74" fmla="*/ 2768269 w 5651500"/>
              <a:gd name="connsiteY74" fmla="*/ 5947956 h 6858001"/>
              <a:gd name="connsiteX75" fmla="*/ 2769123 w 5651500"/>
              <a:gd name="connsiteY75" fmla="*/ 6334650 h 6858001"/>
              <a:gd name="connsiteX76" fmla="*/ 2610473 w 5651500"/>
              <a:gd name="connsiteY76" fmla="*/ 6178990 h 6858001"/>
              <a:gd name="connsiteX77" fmla="*/ 2454600 w 5651500"/>
              <a:gd name="connsiteY77" fmla="*/ 6310095 h 6858001"/>
              <a:gd name="connsiteX78" fmla="*/ 2644851 w 5651500"/>
              <a:gd name="connsiteY78" fmla="*/ 6497357 h 6858001"/>
              <a:gd name="connsiteX79" fmla="*/ 2463995 w 5651500"/>
              <a:gd name="connsiteY79" fmla="*/ 6486040 h 6858001"/>
              <a:gd name="connsiteX80" fmla="*/ 2310684 w 5651500"/>
              <a:gd name="connsiteY80" fmla="*/ 6424758 h 6858001"/>
              <a:gd name="connsiteX81" fmla="*/ 2270968 w 5651500"/>
              <a:gd name="connsiteY81" fmla="*/ 6358565 h 6858001"/>
              <a:gd name="connsiteX82" fmla="*/ 2252391 w 5651500"/>
              <a:gd name="connsiteY82" fmla="*/ 6226820 h 6858001"/>
              <a:gd name="connsiteX83" fmla="*/ 2293175 w 5651500"/>
              <a:gd name="connsiteY83" fmla="*/ 5996853 h 6858001"/>
              <a:gd name="connsiteX84" fmla="*/ 2303210 w 5651500"/>
              <a:gd name="connsiteY84" fmla="*/ 5971017 h 6858001"/>
              <a:gd name="connsiteX85" fmla="*/ 2891473 w 5651500"/>
              <a:gd name="connsiteY85" fmla="*/ 5572792 h 6858001"/>
              <a:gd name="connsiteX86" fmla="*/ 1828757 w 5651500"/>
              <a:gd name="connsiteY86" fmla="*/ 5378057 h 6858001"/>
              <a:gd name="connsiteX87" fmla="*/ 2084560 w 5651500"/>
              <a:gd name="connsiteY87" fmla="*/ 5977849 h 6858001"/>
              <a:gd name="connsiteX88" fmla="*/ 2048261 w 5651500"/>
              <a:gd name="connsiteY88" fmla="*/ 6227034 h 6858001"/>
              <a:gd name="connsiteX89" fmla="*/ 2167195 w 5651500"/>
              <a:gd name="connsiteY89" fmla="*/ 6568674 h 6858001"/>
              <a:gd name="connsiteX90" fmla="*/ 2259865 w 5651500"/>
              <a:gd name="connsiteY90" fmla="*/ 6634440 h 6858001"/>
              <a:gd name="connsiteX91" fmla="*/ 2259865 w 5651500"/>
              <a:gd name="connsiteY91" fmla="*/ 6858000 h 6858001"/>
              <a:gd name="connsiteX92" fmla="*/ 1376724 w 5651500"/>
              <a:gd name="connsiteY92" fmla="*/ 6858000 h 6858001"/>
              <a:gd name="connsiteX93" fmla="*/ 1376724 w 5651500"/>
              <a:gd name="connsiteY93" fmla="*/ 6389313 h 6858001"/>
              <a:gd name="connsiteX94" fmla="*/ 3506426 w 5651500"/>
              <a:gd name="connsiteY94" fmla="*/ 5353501 h 6858001"/>
              <a:gd name="connsiteX95" fmla="*/ 4622736 w 5651500"/>
              <a:gd name="connsiteY95" fmla="*/ 5353501 h 6858001"/>
              <a:gd name="connsiteX96" fmla="*/ 4422448 w 5651500"/>
              <a:gd name="connsiteY96" fmla="*/ 5979771 h 6858001"/>
              <a:gd name="connsiteX97" fmla="*/ 3706926 w 5651500"/>
              <a:gd name="connsiteY97" fmla="*/ 5979771 h 6858001"/>
              <a:gd name="connsiteX98" fmla="*/ 5101672 w 5651500"/>
              <a:gd name="connsiteY98" fmla="*/ 5318483 h 6858001"/>
              <a:gd name="connsiteX99" fmla="*/ 5101672 w 5651500"/>
              <a:gd name="connsiteY99" fmla="*/ 5539909 h 6858001"/>
              <a:gd name="connsiteX100" fmla="*/ 5196264 w 5651500"/>
              <a:gd name="connsiteY100" fmla="*/ 5539909 h 6858001"/>
              <a:gd name="connsiteX101" fmla="*/ 5196264 w 5651500"/>
              <a:gd name="connsiteY101" fmla="*/ 5318483 h 6858001"/>
              <a:gd name="connsiteX102" fmla="*/ 5203100 w 5651500"/>
              <a:gd name="connsiteY102" fmla="*/ 4680682 h 6858001"/>
              <a:gd name="connsiteX103" fmla="*/ 5072848 w 5651500"/>
              <a:gd name="connsiteY103" fmla="*/ 4809438 h 6858001"/>
              <a:gd name="connsiteX104" fmla="*/ 5203100 w 5651500"/>
              <a:gd name="connsiteY104" fmla="*/ 4938194 h 6858001"/>
              <a:gd name="connsiteX105" fmla="*/ 5333348 w 5651500"/>
              <a:gd name="connsiteY105" fmla="*/ 4809438 h 6858001"/>
              <a:gd name="connsiteX106" fmla="*/ 5203100 w 5651500"/>
              <a:gd name="connsiteY106" fmla="*/ 4680682 h 6858001"/>
              <a:gd name="connsiteX107" fmla="*/ 4959680 w 5651500"/>
              <a:gd name="connsiteY107" fmla="*/ 4476766 h 6858001"/>
              <a:gd name="connsiteX108" fmla="*/ 5447156 w 5651500"/>
              <a:gd name="connsiteY108" fmla="*/ 4476766 h 6858001"/>
              <a:gd name="connsiteX109" fmla="*/ 5447156 w 5651500"/>
              <a:gd name="connsiteY109" fmla="*/ 6858000 h 6858001"/>
              <a:gd name="connsiteX110" fmla="*/ 4959680 w 5651500"/>
              <a:gd name="connsiteY110" fmla="*/ 6858000 h 6858001"/>
              <a:gd name="connsiteX111" fmla="*/ 0 w 5651500"/>
              <a:gd name="connsiteY111" fmla="*/ 0 h 6858001"/>
              <a:gd name="connsiteX112" fmla="*/ 5651500 w 5651500"/>
              <a:gd name="connsiteY112" fmla="*/ 0 h 6858001"/>
              <a:gd name="connsiteX113" fmla="*/ 5651500 w 5651500"/>
              <a:gd name="connsiteY113" fmla="*/ 4274344 h 6858001"/>
              <a:gd name="connsiteX114" fmla="*/ 4755120 w 5651500"/>
              <a:gd name="connsiteY114" fmla="*/ 4274344 h 6858001"/>
              <a:gd name="connsiteX115" fmla="*/ 4754908 w 5651500"/>
              <a:gd name="connsiteY115" fmla="*/ 4274344 h 6858001"/>
              <a:gd name="connsiteX116" fmla="*/ 4754908 w 5651500"/>
              <a:gd name="connsiteY116" fmla="*/ 5151293 h 6858001"/>
              <a:gd name="connsiteX117" fmla="*/ 3227562 w 5651500"/>
              <a:gd name="connsiteY117" fmla="*/ 5151293 h 6858001"/>
              <a:gd name="connsiteX118" fmla="*/ 3339663 w 5651500"/>
              <a:gd name="connsiteY118" fmla="*/ 5501901 h 6858001"/>
              <a:gd name="connsiteX119" fmla="*/ 2891686 w 5651500"/>
              <a:gd name="connsiteY119" fmla="*/ 5371010 h 6858001"/>
              <a:gd name="connsiteX120" fmla="*/ 2202213 w 5651500"/>
              <a:gd name="connsiteY120" fmla="*/ 5734217 h 6858001"/>
              <a:gd name="connsiteX121" fmla="*/ 1833028 w 5651500"/>
              <a:gd name="connsiteY121" fmla="*/ 4868372 h 6858001"/>
              <a:gd name="connsiteX122" fmla="*/ 1172380 w 5651500"/>
              <a:gd name="connsiteY122" fmla="*/ 6346821 h 6858001"/>
              <a:gd name="connsiteX123" fmla="*/ 1172380 w 5651500"/>
              <a:gd name="connsiteY123" fmla="*/ 6858000 h 6858001"/>
              <a:gd name="connsiteX124" fmla="*/ 0 w 5651500"/>
              <a:gd name="connsiteY124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</a:cxnLst>
            <a:rect l="l" t="t" r="r" b="b"/>
            <a:pathLst>
              <a:path w="5651500" h="6858001">
                <a:moveTo>
                  <a:pt x="5447156" y="6858000"/>
                </a:moveTo>
                <a:lnTo>
                  <a:pt x="5651500" y="6858000"/>
                </a:lnTo>
                <a:lnTo>
                  <a:pt x="5651500" y="6858001"/>
                </a:lnTo>
                <a:lnTo>
                  <a:pt x="5447156" y="6858001"/>
                </a:lnTo>
                <a:close/>
                <a:moveTo>
                  <a:pt x="4755120" y="6858000"/>
                </a:moveTo>
                <a:lnTo>
                  <a:pt x="4959680" y="6858000"/>
                </a:lnTo>
                <a:lnTo>
                  <a:pt x="4959680" y="6858001"/>
                </a:lnTo>
                <a:lnTo>
                  <a:pt x="4755120" y="6858001"/>
                </a:lnTo>
                <a:close/>
                <a:moveTo>
                  <a:pt x="4275544" y="6858000"/>
                </a:moveTo>
                <a:lnTo>
                  <a:pt x="4480100" y="6858000"/>
                </a:lnTo>
                <a:lnTo>
                  <a:pt x="4480100" y="6858001"/>
                </a:lnTo>
                <a:lnTo>
                  <a:pt x="4275544" y="6858001"/>
                </a:lnTo>
                <a:close/>
                <a:moveTo>
                  <a:pt x="3728920" y="6858000"/>
                </a:moveTo>
                <a:lnTo>
                  <a:pt x="3933477" y="6858000"/>
                </a:lnTo>
                <a:lnTo>
                  <a:pt x="3933477" y="6858001"/>
                </a:lnTo>
                <a:lnTo>
                  <a:pt x="3728920" y="6858001"/>
                </a:lnTo>
                <a:close/>
                <a:moveTo>
                  <a:pt x="2762290" y="6858000"/>
                </a:moveTo>
                <a:lnTo>
                  <a:pt x="2966847" y="6858000"/>
                </a:lnTo>
                <a:lnTo>
                  <a:pt x="2966847" y="6858001"/>
                </a:lnTo>
                <a:lnTo>
                  <a:pt x="2762290" y="6858001"/>
                </a:lnTo>
                <a:close/>
                <a:moveTo>
                  <a:pt x="2259865" y="6858000"/>
                </a:moveTo>
                <a:lnTo>
                  <a:pt x="2464209" y="6858000"/>
                </a:lnTo>
                <a:lnTo>
                  <a:pt x="2464209" y="6858001"/>
                </a:lnTo>
                <a:lnTo>
                  <a:pt x="2259865" y="6858001"/>
                </a:lnTo>
                <a:close/>
                <a:moveTo>
                  <a:pt x="1172380" y="6858000"/>
                </a:moveTo>
                <a:lnTo>
                  <a:pt x="1376724" y="6858000"/>
                </a:lnTo>
                <a:lnTo>
                  <a:pt x="1376724" y="6858001"/>
                </a:lnTo>
                <a:lnTo>
                  <a:pt x="1172380" y="6858001"/>
                </a:lnTo>
                <a:close/>
                <a:moveTo>
                  <a:pt x="2464209" y="6690170"/>
                </a:moveTo>
                <a:cubicBezTo>
                  <a:pt x="2554743" y="6700846"/>
                  <a:pt x="2655314" y="6700206"/>
                  <a:pt x="2762290" y="6699138"/>
                </a:cubicBezTo>
                <a:lnTo>
                  <a:pt x="2762290" y="6858000"/>
                </a:lnTo>
                <a:lnTo>
                  <a:pt x="2464209" y="6858000"/>
                </a:lnTo>
                <a:close/>
                <a:moveTo>
                  <a:pt x="1776656" y="6372657"/>
                </a:moveTo>
                <a:lnTo>
                  <a:pt x="1776656" y="6626752"/>
                </a:lnTo>
                <a:lnTo>
                  <a:pt x="1871461" y="6626752"/>
                </a:lnTo>
                <a:lnTo>
                  <a:pt x="1871461" y="6372657"/>
                </a:lnTo>
                <a:close/>
                <a:moveTo>
                  <a:pt x="3728920" y="6328885"/>
                </a:moveTo>
                <a:lnTo>
                  <a:pt x="3728920" y="6858000"/>
                </a:lnTo>
                <a:lnTo>
                  <a:pt x="2966847" y="6858000"/>
                </a:lnTo>
                <a:lnTo>
                  <a:pt x="2966847" y="6698925"/>
                </a:lnTo>
                <a:cubicBezTo>
                  <a:pt x="2966847" y="6698925"/>
                  <a:pt x="2966847" y="6698925"/>
                  <a:pt x="2966847" y="6698711"/>
                </a:cubicBezTo>
                <a:cubicBezTo>
                  <a:pt x="2975815" y="6698711"/>
                  <a:pt x="2984997" y="6698711"/>
                  <a:pt x="2993752" y="6698925"/>
                </a:cubicBezTo>
                <a:lnTo>
                  <a:pt x="3003787" y="6698925"/>
                </a:lnTo>
                <a:cubicBezTo>
                  <a:pt x="3039019" y="6699565"/>
                  <a:pt x="3073824" y="6699779"/>
                  <a:pt x="3107774" y="6699779"/>
                </a:cubicBezTo>
                <a:cubicBezTo>
                  <a:pt x="3318097" y="6699779"/>
                  <a:pt x="3497458" y="6685473"/>
                  <a:pt x="3616605" y="6568674"/>
                </a:cubicBezTo>
                <a:cubicBezTo>
                  <a:pt x="3677460" y="6508887"/>
                  <a:pt x="3714613" y="6430096"/>
                  <a:pt x="3728920" y="6328885"/>
                </a:cubicBezTo>
                <a:close/>
                <a:moveTo>
                  <a:pt x="3933477" y="6213155"/>
                </a:moveTo>
                <a:lnTo>
                  <a:pt x="4275544" y="6213155"/>
                </a:lnTo>
                <a:lnTo>
                  <a:pt x="4275544" y="6858000"/>
                </a:lnTo>
                <a:lnTo>
                  <a:pt x="3933477" y="6858000"/>
                </a:lnTo>
                <a:close/>
                <a:moveTo>
                  <a:pt x="1776656" y="5979984"/>
                </a:moveTo>
                <a:lnTo>
                  <a:pt x="1776656" y="6201196"/>
                </a:lnTo>
                <a:lnTo>
                  <a:pt x="1871461" y="6201196"/>
                </a:lnTo>
                <a:lnTo>
                  <a:pt x="1871461" y="5979984"/>
                </a:lnTo>
                <a:close/>
                <a:moveTo>
                  <a:pt x="5209932" y="5904823"/>
                </a:moveTo>
                <a:lnTo>
                  <a:pt x="5209932" y="6126249"/>
                </a:lnTo>
                <a:lnTo>
                  <a:pt x="5304736" y="6126249"/>
                </a:lnTo>
                <a:lnTo>
                  <a:pt x="5304736" y="5904823"/>
                </a:lnTo>
                <a:close/>
                <a:moveTo>
                  <a:pt x="4755120" y="5611013"/>
                </a:moveTo>
                <a:lnTo>
                  <a:pt x="4755120" y="6858000"/>
                </a:lnTo>
                <a:lnTo>
                  <a:pt x="4480100" y="6858000"/>
                </a:lnTo>
                <a:lnTo>
                  <a:pt x="4480100" y="6181980"/>
                </a:lnTo>
                <a:lnTo>
                  <a:pt x="4572344" y="6181980"/>
                </a:lnTo>
                <a:close/>
                <a:moveTo>
                  <a:pt x="2891473" y="5572792"/>
                </a:moveTo>
                <a:cubicBezTo>
                  <a:pt x="3244003" y="5572792"/>
                  <a:pt x="3530768" y="5866176"/>
                  <a:pt x="3530768" y="6226820"/>
                </a:cubicBezTo>
                <a:cubicBezTo>
                  <a:pt x="3530768" y="6321412"/>
                  <a:pt x="3511978" y="6386324"/>
                  <a:pt x="3472476" y="6424758"/>
                </a:cubicBezTo>
                <a:lnTo>
                  <a:pt x="3472689" y="6424972"/>
                </a:lnTo>
                <a:cubicBezTo>
                  <a:pt x="3403080" y="6492873"/>
                  <a:pt x="3252544" y="6498638"/>
                  <a:pt x="3072756" y="6497570"/>
                </a:cubicBezTo>
                <a:cubicBezTo>
                  <a:pt x="3064001" y="6497570"/>
                  <a:pt x="3054820" y="6497570"/>
                  <a:pt x="3046065" y="6497357"/>
                </a:cubicBezTo>
                <a:lnTo>
                  <a:pt x="3413543" y="6054505"/>
                </a:lnTo>
                <a:lnTo>
                  <a:pt x="3255534" y="5926176"/>
                </a:lnTo>
                <a:lnTo>
                  <a:pt x="2974961" y="6264400"/>
                </a:lnTo>
                <a:cubicBezTo>
                  <a:pt x="2977097" y="6052370"/>
                  <a:pt x="2974748" y="5931514"/>
                  <a:pt x="2967702" y="5903756"/>
                </a:cubicBezTo>
                <a:lnTo>
                  <a:pt x="2769550" y="5953508"/>
                </a:lnTo>
                <a:cubicBezTo>
                  <a:pt x="2769336" y="5952226"/>
                  <a:pt x="2768696" y="5950305"/>
                  <a:pt x="2768269" y="5947956"/>
                </a:cubicBezTo>
                <a:cubicBezTo>
                  <a:pt x="2772539" y="5979131"/>
                  <a:pt x="2772326" y="6133509"/>
                  <a:pt x="2769123" y="6334650"/>
                </a:cubicBezTo>
                <a:cubicBezTo>
                  <a:pt x="2687129" y="6255646"/>
                  <a:pt x="2621790" y="6191802"/>
                  <a:pt x="2610473" y="6178990"/>
                </a:cubicBezTo>
                <a:lnTo>
                  <a:pt x="2454600" y="6310095"/>
                </a:lnTo>
                <a:cubicBezTo>
                  <a:pt x="2469974" y="6328031"/>
                  <a:pt x="2557946" y="6413441"/>
                  <a:pt x="2644851" y="6497357"/>
                </a:cubicBezTo>
                <a:cubicBezTo>
                  <a:pt x="2578445" y="6496716"/>
                  <a:pt x="2516949" y="6494154"/>
                  <a:pt x="2463995" y="6486040"/>
                </a:cubicBezTo>
                <a:cubicBezTo>
                  <a:pt x="2397802" y="6476218"/>
                  <a:pt x="2344421" y="6457855"/>
                  <a:pt x="2310684" y="6424758"/>
                </a:cubicBezTo>
                <a:cubicBezTo>
                  <a:pt x="2293602" y="6407890"/>
                  <a:pt x="2280577" y="6385683"/>
                  <a:pt x="2270968" y="6358565"/>
                </a:cubicBezTo>
                <a:cubicBezTo>
                  <a:pt x="2258797" y="6323547"/>
                  <a:pt x="2252391" y="6280201"/>
                  <a:pt x="2252391" y="6226820"/>
                </a:cubicBezTo>
                <a:cubicBezTo>
                  <a:pt x="2252391" y="6145894"/>
                  <a:pt x="2266911" y="6068384"/>
                  <a:pt x="2293175" y="5996853"/>
                </a:cubicBezTo>
                <a:cubicBezTo>
                  <a:pt x="2296378" y="5988099"/>
                  <a:pt x="2299581" y="5979558"/>
                  <a:pt x="2303210" y="5971017"/>
                </a:cubicBezTo>
                <a:cubicBezTo>
                  <a:pt x="2400792" y="5737206"/>
                  <a:pt x="2627769" y="5572792"/>
                  <a:pt x="2891473" y="5572792"/>
                </a:cubicBezTo>
                <a:close/>
                <a:moveTo>
                  <a:pt x="1828757" y="5378057"/>
                </a:moveTo>
                <a:lnTo>
                  <a:pt x="2084560" y="5977849"/>
                </a:lnTo>
                <a:cubicBezTo>
                  <a:pt x="2060859" y="6056854"/>
                  <a:pt x="2048261" y="6140342"/>
                  <a:pt x="2048261" y="6227034"/>
                </a:cubicBezTo>
                <a:cubicBezTo>
                  <a:pt x="2048261" y="6378423"/>
                  <a:pt x="2087123" y="6490310"/>
                  <a:pt x="2167195" y="6568674"/>
                </a:cubicBezTo>
                <a:cubicBezTo>
                  <a:pt x="2194953" y="6595792"/>
                  <a:pt x="2225914" y="6617572"/>
                  <a:pt x="2259865" y="6634440"/>
                </a:cubicBezTo>
                <a:lnTo>
                  <a:pt x="2259865" y="6858000"/>
                </a:lnTo>
                <a:lnTo>
                  <a:pt x="1376724" y="6858000"/>
                </a:lnTo>
                <a:lnTo>
                  <a:pt x="1376724" y="6389313"/>
                </a:lnTo>
                <a:close/>
                <a:moveTo>
                  <a:pt x="3506426" y="5353501"/>
                </a:moveTo>
                <a:lnTo>
                  <a:pt x="4622736" y="5353501"/>
                </a:lnTo>
                <a:lnTo>
                  <a:pt x="4422448" y="5979771"/>
                </a:lnTo>
                <a:lnTo>
                  <a:pt x="3706926" y="5979771"/>
                </a:lnTo>
                <a:close/>
                <a:moveTo>
                  <a:pt x="5101672" y="5318483"/>
                </a:moveTo>
                <a:lnTo>
                  <a:pt x="5101672" y="5539909"/>
                </a:lnTo>
                <a:lnTo>
                  <a:pt x="5196264" y="5539909"/>
                </a:lnTo>
                <a:lnTo>
                  <a:pt x="5196264" y="5318483"/>
                </a:lnTo>
                <a:close/>
                <a:moveTo>
                  <a:pt x="5203100" y="4680682"/>
                </a:moveTo>
                <a:cubicBezTo>
                  <a:pt x="5131140" y="4680682"/>
                  <a:pt x="5072848" y="4738334"/>
                  <a:pt x="5072848" y="4809438"/>
                </a:cubicBezTo>
                <a:cubicBezTo>
                  <a:pt x="5072848" y="4880542"/>
                  <a:pt x="5131140" y="4938194"/>
                  <a:pt x="5203100" y="4938194"/>
                </a:cubicBezTo>
                <a:cubicBezTo>
                  <a:pt x="5275056" y="4938194"/>
                  <a:pt x="5333348" y="4880542"/>
                  <a:pt x="5333348" y="4809438"/>
                </a:cubicBezTo>
                <a:cubicBezTo>
                  <a:pt x="5333348" y="4738334"/>
                  <a:pt x="5275056" y="4680682"/>
                  <a:pt x="5203100" y="4680682"/>
                </a:cubicBezTo>
                <a:close/>
                <a:moveTo>
                  <a:pt x="4959680" y="4476766"/>
                </a:moveTo>
                <a:lnTo>
                  <a:pt x="5447156" y="4476766"/>
                </a:lnTo>
                <a:lnTo>
                  <a:pt x="5447156" y="6858000"/>
                </a:lnTo>
                <a:lnTo>
                  <a:pt x="4959680" y="6858000"/>
                </a:lnTo>
                <a:close/>
                <a:moveTo>
                  <a:pt x="0" y="0"/>
                </a:moveTo>
                <a:lnTo>
                  <a:pt x="5651500" y="0"/>
                </a:lnTo>
                <a:lnTo>
                  <a:pt x="5651500" y="4274344"/>
                </a:lnTo>
                <a:lnTo>
                  <a:pt x="4755120" y="4274344"/>
                </a:lnTo>
                <a:lnTo>
                  <a:pt x="4754908" y="4274344"/>
                </a:lnTo>
                <a:lnTo>
                  <a:pt x="4754908" y="5151293"/>
                </a:lnTo>
                <a:lnTo>
                  <a:pt x="3227562" y="5151293"/>
                </a:lnTo>
                <a:lnTo>
                  <a:pt x="3339663" y="5501901"/>
                </a:lnTo>
                <a:cubicBezTo>
                  <a:pt x="3209839" y="5418840"/>
                  <a:pt x="3056101" y="5371010"/>
                  <a:pt x="2891686" y="5371010"/>
                </a:cubicBezTo>
                <a:cubicBezTo>
                  <a:pt x="2607057" y="5371010"/>
                  <a:pt x="2355097" y="5514713"/>
                  <a:pt x="2202213" y="5734217"/>
                </a:cubicBezTo>
                <a:lnTo>
                  <a:pt x="1833028" y="4868372"/>
                </a:lnTo>
                <a:lnTo>
                  <a:pt x="1172380" y="6346821"/>
                </a:lnTo>
                <a:lnTo>
                  <a:pt x="117238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400"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5EBECD93-5014-FB88-BA68-94521D54B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2905989"/>
            <a:ext cx="5331691" cy="2387600"/>
          </a:xfrm>
        </p:spPr>
        <p:txBody>
          <a:bodyPr wrap="square" anchor="b">
            <a:noAutofit/>
          </a:bodyPr>
          <a:lstStyle>
            <a:lvl1pPr algn="l">
              <a:defRPr sz="4800" b="0">
                <a:solidFill>
                  <a:schemeClr val="bg1"/>
                </a:solidFill>
                <a:latin typeface="Aptos ExtraBold" panose="020B00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29AE22F7-B63C-E20D-D667-91BB010B03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5413929"/>
            <a:ext cx="5331691" cy="544451"/>
          </a:xfrm>
        </p:spPr>
        <p:txBody>
          <a:bodyPr wrap="square">
            <a:noAutofit/>
          </a:bodyPr>
          <a:lstStyle>
            <a:lvl1pPr marL="0" indent="0" algn="l">
              <a:buNone/>
              <a:defRPr sz="20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GB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4BEBF3D-2E64-5B94-2B11-176E00C2D75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078720"/>
            <a:ext cx="1273629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70C73055-6E80-420A-9A09-E8CBA3DF0883}" type="datetime1">
              <a:rPr lang="en-GB" smtClean="0"/>
              <a:pPr/>
              <a:t>16/09/2026</a:t>
            </a:fld>
            <a:endParaRPr lang="en-GB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3000AD4-6BBC-363B-A9AC-AAC9A825E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70E36556-8D07-07B3-6054-BE0F442F5D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838200" y="882078"/>
            <a:ext cx="1689586" cy="627316"/>
          </a:xfrm>
          <a:custGeom>
            <a:avLst/>
            <a:gdLst>
              <a:gd name="connsiteX0" fmla="*/ 1620106 w 2396871"/>
              <a:gd name="connsiteY0" fmla="*/ 755046 h 889920"/>
              <a:gd name="connsiteX1" fmla="*/ 1581721 w 2396871"/>
              <a:gd name="connsiteY1" fmla="*/ 762952 h 889920"/>
              <a:gd name="connsiteX2" fmla="*/ 1562480 w 2396871"/>
              <a:gd name="connsiteY2" fmla="*/ 770000 h 889920"/>
              <a:gd name="connsiteX3" fmla="*/ 1556098 w 2396871"/>
              <a:gd name="connsiteY3" fmla="*/ 783430 h 889920"/>
              <a:gd name="connsiteX4" fmla="*/ 1562671 w 2396871"/>
              <a:gd name="connsiteY4" fmla="*/ 796956 h 889920"/>
              <a:gd name="connsiteX5" fmla="*/ 1580197 w 2396871"/>
              <a:gd name="connsiteY5" fmla="*/ 802004 h 889920"/>
              <a:gd name="connsiteX6" fmla="*/ 1594960 w 2396871"/>
              <a:gd name="connsiteY6" fmla="*/ 800194 h 889920"/>
              <a:gd name="connsiteX7" fmla="*/ 1607914 w 2396871"/>
              <a:gd name="connsiteY7" fmla="*/ 794289 h 889920"/>
              <a:gd name="connsiteX8" fmla="*/ 1616868 w 2396871"/>
              <a:gd name="connsiteY8" fmla="*/ 783621 h 889920"/>
              <a:gd name="connsiteX9" fmla="*/ 1616868 w 2396871"/>
              <a:gd name="connsiteY9" fmla="*/ 783526 h 889920"/>
              <a:gd name="connsiteX10" fmla="*/ 1620106 w 2396871"/>
              <a:gd name="connsiteY10" fmla="*/ 767809 h 889920"/>
              <a:gd name="connsiteX11" fmla="*/ 1973389 w 2396871"/>
              <a:gd name="connsiteY11" fmla="*/ 694848 h 889920"/>
              <a:gd name="connsiteX12" fmla="*/ 1950529 w 2396871"/>
              <a:gd name="connsiteY12" fmla="*/ 700944 h 889920"/>
              <a:gd name="connsiteX13" fmla="*/ 1935575 w 2396871"/>
              <a:gd name="connsiteY13" fmla="*/ 719041 h 889920"/>
              <a:gd name="connsiteX14" fmla="*/ 1931670 w 2396871"/>
              <a:gd name="connsiteY14" fmla="*/ 732948 h 889920"/>
              <a:gd name="connsiteX15" fmla="*/ 2011775 w 2396871"/>
              <a:gd name="connsiteY15" fmla="*/ 732948 h 889920"/>
              <a:gd name="connsiteX16" fmla="*/ 2001774 w 2396871"/>
              <a:gd name="connsiteY16" fmla="*/ 705992 h 889920"/>
              <a:gd name="connsiteX17" fmla="*/ 1973389 w 2396871"/>
              <a:gd name="connsiteY17" fmla="*/ 694848 h 889920"/>
              <a:gd name="connsiteX18" fmla="*/ 960500 w 2396871"/>
              <a:gd name="connsiteY18" fmla="*/ 694467 h 889920"/>
              <a:gd name="connsiteX19" fmla="*/ 937164 w 2396871"/>
              <a:gd name="connsiteY19" fmla="*/ 700753 h 889920"/>
              <a:gd name="connsiteX20" fmla="*/ 922400 w 2396871"/>
              <a:gd name="connsiteY20" fmla="*/ 718851 h 889920"/>
              <a:gd name="connsiteX21" fmla="*/ 917257 w 2396871"/>
              <a:gd name="connsiteY21" fmla="*/ 748093 h 889920"/>
              <a:gd name="connsiteX22" fmla="*/ 922400 w 2396871"/>
              <a:gd name="connsiteY22" fmla="*/ 777239 h 889920"/>
              <a:gd name="connsiteX23" fmla="*/ 937164 w 2396871"/>
              <a:gd name="connsiteY23" fmla="*/ 795527 h 889920"/>
              <a:gd name="connsiteX24" fmla="*/ 960500 w 2396871"/>
              <a:gd name="connsiteY24" fmla="*/ 801814 h 889920"/>
              <a:gd name="connsiteX25" fmla="*/ 983646 w 2396871"/>
              <a:gd name="connsiteY25" fmla="*/ 795527 h 889920"/>
              <a:gd name="connsiteX26" fmla="*/ 998314 w 2396871"/>
              <a:gd name="connsiteY26" fmla="*/ 777239 h 889920"/>
              <a:gd name="connsiteX27" fmla="*/ 1003458 w 2396871"/>
              <a:gd name="connsiteY27" fmla="*/ 748093 h 889920"/>
              <a:gd name="connsiteX28" fmla="*/ 998314 w 2396871"/>
              <a:gd name="connsiteY28" fmla="*/ 718851 h 889920"/>
              <a:gd name="connsiteX29" fmla="*/ 983646 w 2396871"/>
              <a:gd name="connsiteY29" fmla="*/ 700753 h 889920"/>
              <a:gd name="connsiteX30" fmla="*/ 960500 w 2396871"/>
              <a:gd name="connsiteY30" fmla="*/ 694467 h 889920"/>
              <a:gd name="connsiteX31" fmla="*/ 587977 w 2396871"/>
              <a:gd name="connsiteY31" fmla="*/ 671988 h 889920"/>
              <a:gd name="connsiteX32" fmla="*/ 624553 w 2396871"/>
              <a:gd name="connsiteY32" fmla="*/ 671988 h 889920"/>
              <a:gd name="connsiteX33" fmla="*/ 658367 w 2396871"/>
              <a:gd name="connsiteY33" fmla="*/ 767714 h 889920"/>
              <a:gd name="connsiteX34" fmla="*/ 667225 w 2396871"/>
              <a:gd name="connsiteY34" fmla="*/ 796384 h 889920"/>
              <a:gd name="connsiteX35" fmla="*/ 677322 w 2396871"/>
              <a:gd name="connsiteY35" fmla="*/ 764952 h 889920"/>
              <a:gd name="connsiteX36" fmla="*/ 709326 w 2396871"/>
              <a:gd name="connsiteY36" fmla="*/ 671988 h 889920"/>
              <a:gd name="connsiteX37" fmla="*/ 743139 w 2396871"/>
              <a:gd name="connsiteY37" fmla="*/ 671988 h 889920"/>
              <a:gd name="connsiteX38" fmla="*/ 676369 w 2396871"/>
              <a:gd name="connsiteY38" fmla="*/ 842390 h 889920"/>
              <a:gd name="connsiteX39" fmla="*/ 661891 w 2396871"/>
              <a:gd name="connsiteY39" fmla="*/ 870394 h 889920"/>
              <a:gd name="connsiteX40" fmla="*/ 644080 w 2396871"/>
              <a:gd name="connsiteY40" fmla="*/ 885348 h 889920"/>
              <a:gd name="connsiteX41" fmla="*/ 620648 w 2396871"/>
              <a:gd name="connsiteY41" fmla="*/ 889920 h 889920"/>
              <a:gd name="connsiteX42" fmla="*/ 600360 w 2396871"/>
              <a:gd name="connsiteY42" fmla="*/ 887062 h 889920"/>
              <a:gd name="connsiteX43" fmla="*/ 584072 w 2396871"/>
              <a:gd name="connsiteY43" fmla="*/ 879252 h 889920"/>
              <a:gd name="connsiteX44" fmla="*/ 591978 w 2396871"/>
              <a:gd name="connsiteY44" fmla="*/ 853915 h 889920"/>
              <a:gd name="connsiteX45" fmla="*/ 604360 w 2396871"/>
              <a:gd name="connsiteY45" fmla="*/ 861250 h 889920"/>
              <a:gd name="connsiteX46" fmla="*/ 618553 w 2396871"/>
              <a:gd name="connsiteY46" fmla="*/ 863726 h 889920"/>
              <a:gd name="connsiteX47" fmla="*/ 633316 w 2396871"/>
              <a:gd name="connsiteY47" fmla="*/ 859345 h 889920"/>
              <a:gd name="connsiteX48" fmla="*/ 645032 w 2396871"/>
              <a:gd name="connsiteY48" fmla="*/ 841819 h 889920"/>
              <a:gd name="connsiteX49" fmla="*/ 651699 w 2396871"/>
              <a:gd name="connsiteY49" fmla="*/ 825340 h 889920"/>
              <a:gd name="connsiteX50" fmla="*/ 635507 w 2396871"/>
              <a:gd name="connsiteY50" fmla="*/ 787526 h 889920"/>
              <a:gd name="connsiteX51" fmla="*/ 364902 w 2396871"/>
              <a:gd name="connsiteY51" fmla="*/ 671988 h 889920"/>
              <a:gd name="connsiteX52" fmla="*/ 397477 w 2396871"/>
              <a:gd name="connsiteY52" fmla="*/ 671988 h 889920"/>
              <a:gd name="connsiteX53" fmla="*/ 397477 w 2396871"/>
              <a:gd name="connsiteY53" fmla="*/ 824388 h 889920"/>
              <a:gd name="connsiteX54" fmla="*/ 364902 w 2396871"/>
              <a:gd name="connsiteY54" fmla="*/ 824388 h 889920"/>
              <a:gd name="connsiteX55" fmla="*/ 1973961 w 2396871"/>
              <a:gd name="connsiteY55" fmla="*/ 668940 h 889920"/>
              <a:gd name="connsiteX56" fmla="*/ 2011775 w 2396871"/>
              <a:gd name="connsiteY56" fmla="*/ 678084 h 889920"/>
              <a:gd name="connsiteX57" fmla="*/ 2011680 w 2396871"/>
              <a:gd name="connsiteY57" fmla="*/ 677798 h 889920"/>
              <a:gd name="connsiteX58" fmla="*/ 2035492 w 2396871"/>
              <a:gd name="connsiteY58" fmla="*/ 702754 h 889920"/>
              <a:gd name="connsiteX59" fmla="*/ 2043684 w 2396871"/>
              <a:gd name="connsiteY59" fmla="*/ 738758 h 889920"/>
              <a:gd name="connsiteX60" fmla="*/ 2043398 w 2396871"/>
              <a:gd name="connsiteY60" fmla="*/ 749140 h 889920"/>
              <a:gd name="connsiteX61" fmla="*/ 2042445 w 2396871"/>
              <a:gd name="connsiteY61" fmla="*/ 757713 h 889920"/>
              <a:gd name="connsiteX62" fmla="*/ 1930813 w 2396871"/>
              <a:gd name="connsiteY62" fmla="*/ 757713 h 889920"/>
              <a:gd name="connsiteX63" fmla="*/ 1935766 w 2396871"/>
              <a:gd name="connsiteY63" fmla="*/ 777239 h 889920"/>
              <a:gd name="connsiteX64" fmla="*/ 1951291 w 2396871"/>
              <a:gd name="connsiteY64" fmla="*/ 795241 h 889920"/>
              <a:gd name="connsiteX65" fmla="*/ 1975104 w 2396871"/>
              <a:gd name="connsiteY65" fmla="*/ 801337 h 889920"/>
              <a:gd name="connsiteX66" fmla="*/ 1999774 w 2396871"/>
              <a:gd name="connsiteY66" fmla="*/ 795527 h 889920"/>
              <a:gd name="connsiteX67" fmla="*/ 2014728 w 2396871"/>
              <a:gd name="connsiteY67" fmla="*/ 779335 h 889920"/>
              <a:gd name="connsiteX68" fmla="*/ 2040636 w 2396871"/>
              <a:gd name="connsiteY68" fmla="*/ 791527 h 889920"/>
              <a:gd name="connsiteX69" fmla="*/ 2025872 w 2396871"/>
              <a:gd name="connsiteY69" fmla="*/ 810577 h 889920"/>
              <a:gd name="connsiteX70" fmla="*/ 2003774 w 2396871"/>
              <a:gd name="connsiteY70" fmla="*/ 822959 h 889920"/>
              <a:gd name="connsiteX71" fmla="*/ 1975770 w 2396871"/>
              <a:gd name="connsiteY71" fmla="*/ 827245 h 889920"/>
              <a:gd name="connsiteX72" fmla="*/ 1935575 w 2396871"/>
              <a:gd name="connsiteY72" fmla="*/ 817816 h 889920"/>
              <a:gd name="connsiteX73" fmla="*/ 1908619 w 2396871"/>
              <a:gd name="connsiteY73" fmla="*/ 790574 h 889920"/>
              <a:gd name="connsiteX74" fmla="*/ 1898999 w 2396871"/>
              <a:gd name="connsiteY74" fmla="*/ 748093 h 889920"/>
              <a:gd name="connsiteX75" fmla="*/ 1908619 w 2396871"/>
              <a:gd name="connsiteY75" fmla="*/ 705611 h 889920"/>
              <a:gd name="connsiteX76" fmla="*/ 1935289 w 2396871"/>
              <a:gd name="connsiteY76" fmla="*/ 678370 h 889920"/>
              <a:gd name="connsiteX77" fmla="*/ 1973961 w 2396871"/>
              <a:gd name="connsiteY77" fmla="*/ 668940 h 889920"/>
              <a:gd name="connsiteX78" fmla="*/ 1589912 w 2396871"/>
              <a:gd name="connsiteY78" fmla="*/ 668940 h 889920"/>
              <a:gd name="connsiteX79" fmla="*/ 1622202 w 2396871"/>
              <a:gd name="connsiteY79" fmla="*/ 674845 h 889920"/>
              <a:gd name="connsiteX80" fmla="*/ 1644300 w 2396871"/>
              <a:gd name="connsiteY80" fmla="*/ 692657 h 889920"/>
              <a:gd name="connsiteX81" fmla="*/ 1652396 w 2396871"/>
              <a:gd name="connsiteY81" fmla="*/ 723137 h 889920"/>
              <a:gd name="connsiteX82" fmla="*/ 1652396 w 2396871"/>
              <a:gd name="connsiteY82" fmla="*/ 791146 h 889920"/>
              <a:gd name="connsiteX83" fmla="*/ 1652396 w 2396871"/>
              <a:gd name="connsiteY83" fmla="*/ 791241 h 889920"/>
              <a:gd name="connsiteX84" fmla="*/ 1663636 w 2396871"/>
              <a:gd name="connsiteY84" fmla="*/ 802480 h 889920"/>
              <a:gd name="connsiteX85" fmla="*/ 1674304 w 2396871"/>
              <a:gd name="connsiteY85" fmla="*/ 800956 h 889920"/>
              <a:gd name="connsiteX86" fmla="*/ 1672494 w 2396871"/>
              <a:gd name="connsiteY86" fmla="*/ 823531 h 889920"/>
              <a:gd name="connsiteX87" fmla="*/ 1654777 w 2396871"/>
              <a:gd name="connsiteY87" fmla="*/ 826864 h 889920"/>
              <a:gd name="connsiteX88" fmla="*/ 1637251 w 2396871"/>
              <a:gd name="connsiteY88" fmla="*/ 823340 h 889920"/>
              <a:gd name="connsiteX89" fmla="*/ 1625059 w 2396871"/>
              <a:gd name="connsiteY89" fmla="*/ 812672 h 889920"/>
              <a:gd name="connsiteX90" fmla="*/ 1621916 w 2396871"/>
              <a:gd name="connsiteY90" fmla="*/ 805147 h 889920"/>
              <a:gd name="connsiteX91" fmla="*/ 1616106 w 2396871"/>
              <a:gd name="connsiteY91" fmla="*/ 812101 h 889920"/>
              <a:gd name="connsiteX92" fmla="*/ 1596294 w 2396871"/>
              <a:gd name="connsiteY92" fmla="*/ 823721 h 889920"/>
              <a:gd name="connsiteX93" fmla="*/ 1573434 w 2396871"/>
              <a:gd name="connsiteY93" fmla="*/ 827531 h 889920"/>
              <a:gd name="connsiteX94" fmla="*/ 1547717 w 2396871"/>
              <a:gd name="connsiteY94" fmla="*/ 822959 h 889920"/>
              <a:gd name="connsiteX95" fmla="*/ 1529714 w 2396871"/>
              <a:gd name="connsiteY95" fmla="*/ 809053 h 889920"/>
              <a:gd name="connsiteX96" fmla="*/ 1523142 w 2396871"/>
              <a:gd name="connsiteY96" fmla="*/ 786002 h 889920"/>
              <a:gd name="connsiteX97" fmla="*/ 1534286 w 2396871"/>
              <a:gd name="connsiteY97" fmla="*/ 757999 h 889920"/>
              <a:gd name="connsiteX98" fmla="*/ 1565814 w 2396871"/>
              <a:gd name="connsiteY98" fmla="*/ 743044 h 889920"/>
              <a:gd name="connsiteX99" fmla="*/ 1620106 w 2396871"/>
              <a:gd name="connsiteY99" fmla="*/ 732376 h 889920"/>
              <a:gd name="connsiteX100" fmla="*/ 1620106 w 2396871"/>
              <a:gd name="connsiteY100" fmla="*/ 726566 h 889920"/>
              <a:gd name="connsiteX101" fmla="*/ 1611725 w 2396871"/>
              <a:gd name="connsiteY101" fmla="*/ 702944 h 889920"/>
              <a:gd name="connsiteX102" fmla="*/ 1588674 w 2396871"/>
              <a:gd name="connsiteY102" fmla="*/ 694562 h 889920"/>
              <a:gd name="connsiteX103" fmla="*/ 1565242 w 2396871"/>
              <a:gd name="connsiteY103" fmla="*/ 700944 h 889920"/>
              <a:gd name="connsiteX104" fmla="*/ 1550955 w 2396871"/>
              <a:gd name="connsiteY104" fmla="*/ 721708 h 889920"/>
              <a:gd name="connsiteX105" fmla="*/ 1523523 w 2396871"/>
              <a:gd name="connsiteY105" fmla="*/ 710088 h 889920"/>
              <a:gd name="connsiteX106" fmla="*/ 1546192 w 2396871"/>
              <a:gd name="connsiteY106" fmla="*/ 680180 h 889920"/>
              <a:gd name="connsiteX107" fmla="*/ 1589912 w 2396871"/>
              <a:gd name="connsiteY107" fmla="*/ 668940 h 889920"/>
              <a:gd name="connsiteX108" fmla="*/ 960500 w 2396871"/>
              <a:gd name="connsiteY108" fmla="*/ 668940 h 889920"/>
              <a:gd name="connsiteX109" fmla="*/ 999838 w 2396871"/>
              <a:gd name="connsiteY109" fmla="*/ 678370 h 889920"/>
              <a:gd name="connsiteX110" fmla="*/ 1026508 w 2396871"/>
              <a:gd name="connsiteY110" fmla="*/ 705611 h 889920"/>
              <a:gd name="connsiteX111" fmla="*/ 1036129 w 2396871"/>
              <a:gd name="connsiteY111" fmla="*/ 748093 h 889920"/>
              <a:gd name="connsiteX112" fmla="*/ 1026508 w 2396871"/>
              <a:gd name="connsiteY112" fmla="*/ 790574 h 889920"/>
              <a:gd name="connsiteX113" fmla="*/ 999838 w 2396871"/>
              <a:gd name="connsiteY113" fmla="*/ 817816 h 889920"/>
              <a:gd name="connsiteX114" fmla="*/ 960500 w 2396871"/>
              <a:gd name="connsiteY114" fmla="*/ 827245 h 889920"/>
              <a:gd name="connsiteX115" fmla="*/ 921162 w 2396871"/>
              <a:gd name="connsiteY115" fmla="*/ 817816 h 889920"/>
              <a:gd name="connsiteX116" fmla="*/ 894301 w 2396871"/>
              <a:gd name="connsiteY116" fmla="*/ 790574 h 889920"/>
              <a:gd name="connsiteX117" fmla="*/ 884586 w 2396871"/>
              <a:gd name="connsiteY117" fmla="*/ 748093 h 889920"/>
              <a:gd name="connsiteX118" fmla="*/ 894301 w 2396871"/>
              <a:gd name="connsiteY118" fmla="*/ 705611 h 889920"/>
              <a:gd name="connsiteX119" fmla="*/ 921162 w 2396871"/>
              <a:gd name="connsiteY119" fmla="*/ 678370 h 889920"/>
              <a:gd name="connsiteX120" fmla="*/ 960500 w 2396871"/>
              <a:gd name="connsiteY120" fmla="*/ 668940 h 889920"/>
              <a:gd name="connsiteX121" fmla="*/ 2157031 w 2396871"/>
              <a:gd name="connsiteY121" fmla="*/ 668750 h 889920"/>
              <a:gd name="connsiteX122" fmla="*/ 2196083 w 2396871"/>
              <a:gd name="connsiteY122" fmla="*/ 676846 h 889920"/>
              <a:gd name="connsiteX123" fmla="*/ 2220753 w 2396871"/>
              <a:gd name="connsiteY123" fmla="*/ 699897 h 889920"/>
              <a:gd name="connsiteX124" fmla="*/ 2198179 w 2396871"/>
              <a:gd name="connsiteY124" fmla="*/ 718756 h 889920"/>
              <a:gd name="connsiteX125" fmla="*/ 2181129 w 2396871"/>
              <a:gd name="connsiteY125" fmla="*/ 700659 h 889920"/>
              <a:gd name="connsiteX126" fmla="*/ 2157698 w 2396871"/>
              <a:gd name="connsiteY126" fmla="*/ 694753 h 889920"/>
              <a:gd name="connsiteX127" fmla="*/ 2140934 w 2396871"/>
              <a:gd name="connsiteY127" fmla="*/ 697230 h 889920"/>
              <a:gd name="connsiteX128" fmla="*/ 2130266 w 2396871"/>
              <a:gd name="connsiteY128" fmla="*/ 703897 h 889920"/>
              <a:gd name="connsiteX129" fmla="*/ 2126646 w 2396871"/>
              <a:gd name="connsiteY129" fmla="*/ 713994 h 889920"/>
              <a:gd name="connsiteX130" fmla="*/ 2131218 w 2396871"/>
              <a:gd name="connsiteY130" fmla="*/ 724662 h 889920"/>
              <a:gd name="connsiteX131" fmla="*/ 2147696 w 2396871"/>
              <a:gd name="connsiteY131" fmla="*/ 731710 h 889920"/>
              <a:gd name="connsiteX132" fmla="*/ 2182463 w 2396871"/>
              <a:gd name="connsiteY132" fmla="*/ 739044 h 889920"/>
              <a:gd name="connsiteX133" fmla="*/ 2182272 w 2396871"/>
              <a:gd name="connsiteY133" fmla="*/ 738854 h 889920"/>
              <a:gd name="connsiteX134" fmla="*/ 2213228 w 2396871"/>
              <a:gd name="connsiteY134" fmla="*/ 753332 h 889920"/>
              <a:gd name="connsiteX135" fmla="*/ 2222182 w 2396871"/>
              <a:gd name="connsiteY135" fmla="*/ 778192 h 889920"/>
              <a:gd name="connsiteX136" fmla="*/ 2214562 w 2396871"/>
              <a:gd name="connsiteY136" fmla="*/ 803910 h 889920"/>
              <a:gd name="connsiteX137" fmla="*/ 2192654 w 2396871"/>
              <a:gd name="connsiteY137" fmla="*/ 821150 h 889920"/>
              <a:gd name="connsiteX138" fmla="*/ 2158555 w 2396871"/>
              <a:gd name="connsiteY138" fmla="*/ 827246 h 889920"/>
              <a:gd name="connsiteX139" fmla="*/ 2116835 w 2396871"/>
              <a:gd name="connsiteY139" fmla="*/ 818388 h 889920"/>
              <a:gd name="connsiteX140" fmla="*/ 2086927 w 2396871"/>
              <a:gd name="connsiteY140" fmla="*/ 793432 h 889920"/>
              <a:gd name="connsiteX141" fmla="*/ 2109501 w 2396871"/>
              <a:gd name="connsiteY141" fmla="*/ 773906 h 889920"/>
              <a:gd name="connsiteX142" fmla="*/ 2128837 w 2396871"/>
              <a:gd name="connsiteY142" fmla="*/ 793908 h 889920"/>
              <a:gd name="connsiteX143" fmla="*/ 2159126 w 2396871"/>
              <a:gd name="connsiteY143" fmla="*/ 801338 h 889920"/>
              <a:gd name="connsiteX144" fmla="*/ 2181415 w 2396871"/>
              <a:gd name="connsiteY144" fmla="*/ 796480 h 889920"/>
              <a:gd name="connsiteX145" fmla="*/ 2189606 w 2396871"/>
              <a:gd name="connsiteY145" fmla="*/ 782764 h 889920"/>
              <a:gd name="connsiteX146" fmla="*/ 2185796 w 2396871"/>
              <a:gd name="connsiteY146" fmla="*/ 772573 h 889920"/>
              <a:gd name="connsiteX147" fmla="*/ 2171319 w 2396871"/>
              <a:gd name="connsiteY147" fmla="*/ 765715 h 889920"/>
              <a:gd name="connsiteX148" fmla="*/ 2139315 w 2396871"/>
              <a:gd name="connsiteY148" fmla="*/ 759047 h 889920"/>
              <a:gd name="connsiteX149" fmla="*/ 2104548 w 2396871"/>
              <a:gd name="connsiteY149" fmla="*/ 743331 h 889920"/>
              <a:gd name="connsiteX150" fmla="*/ 2094166 w 2396871"/>
              <a:gd name="connsiteY150" fmla="*/ 715708 h 889920"/>
              <a:gd name="connsiteX151" fmla="*/ 2101500 w 2396871"/>
              <a:gd name="connsiteY151" fmla="*/ 692563 h 889920"/>
              <a:gd name="connsiteX152" fmla="*/ 2123027 w 2396871"/>
              <a:gd name="connsiteY152" fmla="*/ 675322 h 889920"/>
              <a:gd name="connsiteX153" fmla="*/ 2157031 w 2396871"/>
              <a:gd name="connsiteY153" fmla="*/ 668750 h 889920"/>
              <a:gd name="connsiteX154" fmla="*/ 508825 w 2396871"/>
              <a:gd name="connsiteY154" fmla="*/ 627221 h 889920"/>
              <a:gd name="connsiteX155" fmla="*/ 508825 w 2396871"/>
              <a:gd name="connsiteY155" fmla="*/ 671989 h 889920"/>
              <a:gd name="connsiteX156" fmla="*/ 561213 w 2396871"/>
              <a:gd name="connsiteY156" fmla="*/ 671989 h 889920"/>
              <a:gd name="connsiteX157" fmla="*/ 561213 w 2396871"/>
              <a:gd name="connsiteY157" fmla="*/ 697611 h 889920"/>
              <a:gd name="connsiteX158" fmla="*/ 508825 w 2396871"/>
              <a:gd name="connsiteY158" fmla="*/ 697611 h 889920"/>
              <a:gd name="connsiteX159" fmla="*/ 508825 w 2396871"/>
              <a:gd name="connsiteY159" fmla="*/ 778669 h 889920"/>
              <a:gd name="connsiteX160" fmla="*/ 514731 w 2396871"/>
              <a:gd name="connsiteY160" fmla="*/ 795147 h 889920"/>
              <a:gd name="connsiteX161" fmla="*/ 530733 w 2396871"/>
              <a:gd name="connsiteY161" fmla="*/ 800290 h 889920"/>
              <a:gd name="connsiteX162" fmla="*/ 545020 w 2396871"/>
              <a:gd name="connsiteY162" fmla="*/ 797719 h 889920"/>
              <a:gd name="connsiteX163" fmla="*/ 545115 w 2396871"/>
              <a:gd name="connsiteY163" fmla="*/ 797719 h 889920"/>
              <a:gd name="connsiteX164" fmla="*/ 556355 w 2396871"/>
              <a:gd name="connsiteY164" fmla="*/ 790575 h 889920"/>
              <a:gd name="connsiteX165" fmla="*/ 563689 w 2396871"/>
              <a:gd name="connsiteY165" fmla="*/ 814387 h 889920"/>
              <a:gd name="connsiteX166" fmla="*/ 546449 w 2396871"/>
              <a:gd name="connsiteY166" fmla="*/ 824008 h 889920"/>
              <a:gd name="connsiteX167" fmla="*/ 523780 w 2396871"/>
              <a:gd name="connsiteY167" fmla="*/ 827532 h 889920"/>
              <a:gd name="connsiteX168" fmla="*/ 499681 w 2396871"/>
              <a:gd name="connsiteY168" fmla="*/ 823246 h 889920"/>
              <a:gd name="connsiteX169" fmla="*/ 482631 w 2396871"/>
              <a:gd name="connsiteY169" fmla="*/ 809339 h 889920"/>
              <a:gd name="connsiteX170" fmla="*/ 476250 w 2396871"/>
              <a:gd name="connsiteY170" fmla="*/ 784193 h 889920"/>
              <a:gd name="connsiteX171" fmla="*/ 476250 w 2396871"/>
              <a:gd name="connsiteY171" fmla="*/ 697611 h 889920"/>
              <a:gd name="connsiteX172" fmla="*/ 447008 w 2396871"/>
              <a:gd name="connsiteY172" fmla="*/ 697611 h 889920"/>
              <a:gd name="connsiteX173" fmla="*/ 447008 w 2396871"/>
              <a:gd name="connsiteY173" fmla="*/ 671989 h 889920"/>
              <a:gd name="connsiteX174" fmla="*/ 476250 w 2396871"/>
              <a:gd name="connsiteY174" fmla="*/ 671989 h 889920"/>
              <a:gd name="connsiteX175" fmla="*/ 476250 w 2396871"/>
              <a:gd name="connsiteY175" fmla="*/ 636365 h 889920"/>
              <a:gd name="connsiteX176" fmla="*/ 1338167 w 2396871"/>
              <a:gd name="connsiteY176" fmla="*/ 623220 h 889920"/>
              <a:gd name="connsiteX177" fmla="*/ 1370742 w 2396871"/>
              <a:gd name="connsiteY177" fmla="*/ 623220 h 889920"/>
              <a:gd name="connsiteX178" fmla="*/ 1370742 w 2396871"/>
              <a:gd name="connsiteY178" fmla="*/ 796289 h 889920"/>
              <a:gd name="connsiteX179" fmla="*/ 1481709 w 2396871"/>
              <a:gd name="connsiteY179" fmla="*/ 796289 h 889920"/>
              <a:gd name="connsiteX180" fmla="*/ 1481709 w 2396871"/>
              <a:gd name="connsiteY180" fmla="*/ 824388 h 889920"/>
              <a:gd name="connsiteX181" fmla="*/ 1338167 w 2396871"/>
              <a:gd name="connsiteY181" fmla="*/ 824388 h 889920"/>
              <a:gd name="connsiteX182" fmla="*/ 228409 w 2396871"/>
              <a:gd name="connsiteY182" fmla="*/ 620077 h 889920"/>
              <a:gd name="connsiteX183" fmla="*/ 264223 w 2396871"/>
              <a:gd name="connsiteY183" fmla="*/ 625602 h 889920"/>
              <a:gd name="connsiteX184" fmla="*/ 291465 w 2396871"/>
              <a:gd name="connsiteY184" fmla="*/ 642080 h 889920"/>
              <a:gd name="connsiteX185" fmla="*/ 308800 w 2396871"/>
              <a:gd name="connsiteY185" fmla="*/ 669512 h 889920"/>
              <a:gd name="connsiteX186" fmla="*/ 278035 w 2396871"/>
              <a:gd name="connsiteY186" fmla="*/ 683228 h 889920"/>
              <a:gd name="connsiteX187" fmla="*/ 260318 w 2396871"/>
              <a:gd name="connsiteY187" fmla="*/ 656844 h 889920"/>
              <a:gd name="connsiteX188" fmla="*/ 230124 w 2396871"/>
              <a:gd name="connsiteY188" fmla="*/ 648462 h 889920"/>
              <a:gd name="connsiteX189" fmla="*/ 197548 w 2396871"/>
              <a:gd name="connsiteY189" fmla="*/ 657320 h 889920"/>
              <a:gd name="connsiteX190" fmla="*/ 175736 w 2396871"/>
              <a:gd name="connsiteY190" fmla="*/ 682942 h 889920"/>
              <a:gd name="connsiteX191" fmla="*/ 167925 w 2396871"/>
              <a:gd name="connsiteY191" fmla="*/ 723804 h 889920"/>
              <a:gd name="connsiteX192" fmla="*/ 175260 w 2396871"/>
              <a:gd name="connsiteY192" fmla="*/ 764476 h 889920"/>
              <a:gd name="connsiteX193" fmla="*/ 196310 w 2396871"/>
              <a:gd name="connsiteY193" fmla="*/ 790194 h 889920"/>
              <a:gd name="connsiteX194" fmla="*/ 229266 w 2396871"/>
              <a:gd name="connsiteY194" fmla="*/ 799052 h 889920"/>
              <a:gd name="connsiteX195" fmla="*/ 261461 w 2396871"/>
              <a:gd name="connsiteY195" fmla="*/ 789431 h 889920"/>
              <a:gd name="connsiteX196" fmla="*/ 261556 w 2396871"/>
              <a:gd name="connsiteY196" fmla="*/ 789146 h 889920"/>
              <a:gd name="connsiteX197" fmla="*/ 280892 w 2396871"/>
              <a:gd name="connsiteY197" fmla="*/ 760380 h 889920"/>
              <a:gd name="connsiteX198" fmla="*/ 311944 w 2396871"/>
              <a:gd name="connsiteY198" fmla="*/ 770763 h 889920"/>
              <a:gd name="connsiteX199" fmla="*/ 293656 w 2396871"/>
              <a:gd name="connsiteY199" fmla="*/ 801719 h 889920"/>
              <a:gd name="connsiteX200" fmla="*/ 264985 w 2396871"/>
              <a:gd name="connsiteY200" fmla="*/ 820769 h 889920"/>
              <a:gd name="connsiteX201" fmla="*/ 228695 w 2396871"/>
              <a:gd name="connsiteY201" fmla="*/ 827150 h 889920"/>
              <a:gd name="connsiteX202" fmla="*/ 178403 w 2396871"/>
              <a:gd name="connsiteY202" fmla="*/ 814673 h 889920"/>
              <a:gd name="connsiteX203" fmla="*/ 145447 w 2396871"/>
              <a:gd name="connsiteY203" fmla="*/ 779049 h 889920"/>
              <a:gd name="connsiteX204" fmla="*/ 133826 w 2396871"/>
              <a:gd name="connsiteY204" fmla="*/ 723614 h 889920"/>
              <a:gd name="connsiteX205" fmla="*/ 145447 w 2396871"/>
              <a:gd name="connsiteY205" fmla="*/ 668178 h 889920"/>
              <a:gd name="connsiteX206" fmla="*/ 178403 w 2396871"/>
              <a:gd name="connsiteY206" fmla="*/ 632555 h 889920"/>
              <a:gd name="connsiteX207" fmla="*/ 228409 w 2396871"/>
              <a:gd name="connsiteY207" fmla="*/ 620077 h 889920"/>
              <a:gd name="connsiteX208" fmla="*/ 381380 w 2396871"/>
              <a:gd name="connsiteY208" fmla="*/ 605789 h 889920"/>
              <a:gd name="connsiteX209" fmla="*/ 397382 w 2396871"/>
              <a:gd name="connsiteY209" fmla="*/ 610933 h 889920"/>
              <a:gd name="connsiteX210" fmla="*/ 403002 w 2396871"/>
              <a:gd name="connsiteY210" fmla="*/ 625887 h 889920"/>
              <a:gd name="connsiteX211" fmla="*/ 397382 w 2396871"/>
              <a:gd name="connsiteY211" fmla="*/ 640936 h 889920"/>
              <a:gd name="connsiteX212" fmla="*/ 381380 w 2396871"/>
              <a:gd name="connsiteY212" fmla="*/ 646270 h 889920"/>
              <a:gd name="connsiteX213" fmla="*/ 365093 w 2396871"/>
              <a:gd name="connsiteY213" fmla="*/ 640936 h 889920"/>
              <a:gd name="connsiteX214" fmla="*/ 359473 w 2396871"/>
              <a:gd name="connsiteY214" fmla="*/ 625887 h 889920"/>
              <a:gd name="connsiteX215" fmla="*/ 365093 w 2396871"/>
              <a:gd name="connsiteY215" fmla="*/ 610933 h 889920"/>
              <a:gd name="connsiteX216" fmla="*/ 381380 w 2396871"/>
              <a:gd name="connsiteY216" fmla="*/ 605789 h 889920"/>
              <a:gd name="connsiteX217" fmla="*/ 1721548 w 2396871"/>
              <a:gd name="connsiteY217" fmla="*/ 603408 h 889920"/>
              <a:gd name="connsiteX218" fmla="*/ 1754219 w 2396871"/>
              <a:gd name="connsiteY218" fmla="*/ 603408 h 889920"/>
              <a:gd name="connsiteX219" fmla="*/ 1754219 w 2396871"/>
              <a:gd name="connsiteY219" fmla="*/ 746569 h 889920"/>
              <a:gd name="connsiteX220" fmla="*/ 1826704 w 2396871"/>
              <a:gd name="connsiteY220" fmla="*/ 671988 h 889920"/>
              <a:gd name="connsiteX221" fmla="*/ 1865471 w 2396871"/>
              <a:gd name="connsiteY221" fmla="*/ 671988 h 889920"/>
              <a:gd name="connsiteX222" fmla="*/ 1807082 w 2396871"/>
              <a:gd name="connsiteY222" fmla="*/ 731614 h 889920"/>
              <a:gd name="connsiteX223" fmla="*/ 1869090 w 2396871"/>
              <a:gd name="connsiteY223" fmla="*/ 824388 h 889920"/>
              <a:gd name="connsiteX224" fmla="*/ 1831276 w 2396871"/>
              <a:gd name="connsiteY224" fmla="*/ 824388 h 889920"/>
              <a:gd name="connsiteX225" fmla="*/ 1784318 w 2396871"/>
              <a:gd name="connsiteY225" fmla="*/ 752760 h 889920"/>
              <a:gd name="connsiteX226" fmla="*/ 1754219 w 2396871"/>
              <a:gd name="connsiteY226" fmla="*/ 784002 h 889920"/>
              <a:gd name="connsiteX227" fmla="*/ 1754219 w 2396871"/>
              <a:gd name="connsiteY227" fmla="*/ 824388 h 889920"/>
              <a:gd name="connsiteX228" fmla="*/ 1721548 w 2396871"/>
              <a:gd name="connsiteY228" fmla="*/ 824388 h 889920"/>
              <a:gd name="connsiteX229" fmla="*/ 1155477 w 2396871"/>
              <a:gd name="connsiteY229" fmla="*/ 601217 h 889920"/>
              <a:gd name="connsiteX230" fmla="*/ 1172718 w 2396871"/>
              <a:gd name="connsiteY230" fmla="*/ 603217 h 889920"/>
              <a:gd name="connsiteX231" fmla="*/ 1184433 w 2396871"/>
              <a:gd name="connsiteY231" fmla="*/ 608551 h 889920"/>
              <a:gd name="connsiteX232" fmla="*/ 1178337 w 2396871"/>
              <a:gd name="connsiteY232" fmla="*/ 631983 h 889920"/>
              <a:gd name="connsiteX233" fmla="*/ 1170718 w 2396871"/>
              <a:gd name="connsiteY233" fmla="*/ 628744 h 889920"/>
              <a:gd name="connsiteX234" fmla="*/ 1161002 w 2396871"/>
              <a:gd name="connsiteY234" fmla="*/ 627697 h 889920"/>
              <a:gd name="connsiteX235" fmla="*/ 1141380 w 2396871"/>
              <a:gd name="connsiteY235" fmla="*/ 633507 h 889920"/>
              <a:gd name="connsiteX236" fmla="*/ 1141285 w 2396871"/>
              <a:gd name="connsiteY236" fmla="*/ 633602 h 889920"/>
              <a:gd name="connsiteX237" fmla="*/ 1134141 w 2396871"/>
              <a:gd name="connsiteY237" fmla="*/ 652462 h 889920"/>
              <a:gd name="connsiteX238" fmla="*/ 1134141 w 2396871"/>
              <a:gd name="connsiteY238" fmla="*/ 671988 h 889920"/>
              <a:gd name="connsiteX239" fmla="*/ 1183481 w 2396871"/>
              <a:gd name="connsiteY239" fmla="*/ 671988 h 889920"/>
              <a:gd name="connsiteX240" fmla="*/ 1183481 w 2396871"/>
              <a:gd name="connsiteY240" fmla="*/ 697610 h 889920"/>
              <a:gd name="connsiteX241" fmla="*/ 1134999 w 2396871"/>
              <a:gd name="connsiteY241" fmla="*/ 697610 h 889920"/>
              <a:gd name="connsiteX242" fmla="*/ 1134999 w 2396871"/>
              <a:gd name="connsiteY242" fmla="*/ 824388 h 889920"/>
              <a:gd name="connsiteX243" fmla="*/ 1102423 w 2396871"/>
              <a:gd name="connsiteY243" fmla="*/ 824388 h 889920"/>
              <a:gd name="connsiteX244" fmla="*/ 1102423 w 2396871"/>
              <a:gd name="connsiteY244" fmla="*/ 697610 h 889920"/>
              <a:gd name="connsiteX245" fmla="*/ 1073753 w 2396871"/>
              <a:gd name="connsiteY245" fmla="*/ 697610 h 889920"/>
              <a:gd name="connsiteX246" fmla="*/ 1073753 w 2396871"/>
              <a:gd name="connsiteY246" fmla="*/ 671988 h 889920"/>
              <a:gd name="connsiteX247" fmla="*/ 1102423 w 2396871"/>
              <a:gd name="connsiteY247" fmla="*/ 671988 h 889920"/>
              <a:gd name="connsiteX248" fmla="*/ 1102423 w 2396871"/>
              <a:gd name="connsiteY248" fmla="*/ 650080 h 889920"/>
              <a:gd name="connsiteX249" fmla="*/ 1105947 w 2396871"/>
              <a:gd name="connsiteY249" fmla="*/ 629316 h 889920"/>
              <a:gd name="connsiteX250" fmla="*/ 1116425 w 2396871"/>
              <a:gd name="connsiteY250" fmla="*/ 613885 h 889920"/>
              <a:gd name="connsiteX251" fmla="*/ 1133379 w 2396871"/>
              <a:gd name="connsiteY251" fmla="*/ 604456 h 889920"/>
              <a:gd name="connsiteX252" fmla="*/ 1155477 w 2396871"/>
              <a:gd name="connsiteY252" fmla="*/ 601217 h 889920"/>
              <a:gd name="connsiteX253" fmla="*/ 640270 w 2396871"/>
              <a:gd name="connsiteY253" fmla="*/ 121158 h 889920"/>
              <a:gd name="connsiteX254" fmla="*/ 601884 w 2396871"/>
              <a:gd name="connsiteY254" fmla="*/ 133255 h 889920"/>
              <a:gd name="connsiteX255" fmla="*/ 579691 w 2396871"/>
              <a:gd name="connsiteY255" fmla="*/ 170307 h 889920"/>
              <a:gd name="connsiteX256" fmla="*/ 572452 w 2396871"/>
              <a:gd name="connsiteY256" fmla="*/ 235363 h 889920"/>
              <a:gd name="connsiteX257" fmla="*/ 579691 w 2396871"/>
              <a:gd name="connsiteY257" fmla="*/ 300038 h 889920"/>
              <a:gd name="connsiteX258" fmla="*/ 601884 w 2396871"/>
              <a:gd name="connsiteY258" fmla="*/ 337375 h 889920"/>
              <a:gd name="connsiteX259" fmla="*/ 640270 w 2396871"/>
              <a:gd name="connsiteY259" fmla="*/ 349472 h 889920"/>
              <a:gd name="connsiteX260" fmla="*/ 678656 w 2396871"/>
              <a:gd name="connsiteY260" fmla="*/ 337375 h 889920"/>
              <a:gd name="connsiteX261" fmla="*/ 700468 w 2396871"/>
              <a:gd name="connsiteY261" fmla="*/ 300038 h 889920"/>
              <a:gd name="connsiteX262" fmla="*/ 707421 w 2396871"/>
              <a:gd name="connsiteY262" fmla="*/ 235363 h 889920"/>
              <a:gd name="connsiteX263" fmla="*/ 700468 w 2396871"/>
              <a:gd name="connsiteY263" fmla="*/ 170307 h 889920"/>
              <a:gd name="connsiteX264" fmla="*/ 678656 w 2396871"/>
              <a:gd name="connsiteY264" fmla="*/ 133255 h 889920"/>
              <a:gd name="connsiteX265" fmla="*/ 640270 w 2396871"/>
              <a:gd name="connsiteY265" fmla="*/ 121158 h 889920"/>
              <a:gd name="connsiteX266" fmla="*/ 2150554 w 2396871"/>
              <a:gd name="connsiteY266" fmla="*/ 117634 h 889920"/>
              <a:gd name="connsiteX267" fmla="*/ 2112454 w 2396871"/>
              <a:gd name="connsiteY267" fmla="*/ 276130 h 889920"/>
              <a:gd name="connsiteX268" fmla="*/ 2187892 w 2396871"/>
              <a:gd name="connsiteY268" fmla="*/ 276130 h 889920"/>
              <a:gd name="connsiteX269" fmla="*/ 2054352 w 2396871"/>
              <a:gd name="connsiteY269" fmla="*/ 6953 h 889920"/>
              <a:gd name="connsiteX270" fmla="*/ 2248185 w 2396871"/>
              <a:gd name="connsiteY270" fmla="*/ 6953 h 889920"/>
              <a:gd name="connsiteX271" fmla="*/ 2396871 w 2396871"/>
              <a:gd name="connsiteY271" fmla="*/ 463772 h 889920"/>
              <a:gd name="connsiteX272" fmla="*/ 2232184 w 2396871"/>
              <a:gd name="connsiteY272" fmla="*/ 463772 h 889920"/>
              <a:gd name="connsiteX273" fmla="*/ 2211419 w 2396871"/>
              <a:gd name="connsiteY273" fmla="*/ 376523 h 889920"/>
              <a:gd name="connsiteX274" fmla="*/ 2088261 w 2396871"/>
              <a:gd name="connsiteY274" fmla="*/ 376523 h 889920"/>
              <a:gd name="connsiteX275" fmla="*/ 2066830 w 2396871"/>
              <a:gd name="connsiteY275" fmla="*/ 463772 h 889920"/>
              <a:gd name="connsiteX276" fmla="*/ 1906238 w 2396871"/>
              <a:gd name="connsiteY276" fmla="*/ 463772 h 889920"/>
              <a:gd name="connsiteX277" fmla="*/ 1710403 w 2396871"/>
              <a:gd name="connsiteY277" fmla="*/ 6953 h 889920"/>
              <a:gd name="connsiteX278" fmla="*/ 1871662 w 2396871"/>
              <a:gd name="connsiteY278" fmla="*/ 6953 h 889920"/>
              <a:gd name="connsiteX279" fmla="*/ 1871662 w 2396871"/>
              <a:gd name="connsiteY279" fmla="*/ 275558 h 889920"/>
              <a:gd name="connsiteX280" fmla="*/ 1816321 w 2396871"/>
              <a:gd name="connsiteY280" fmla="*/ 419481 h 889920"/>
              <a:gd name="connsiteX281" fmla="*/ 1656396 w 2396871"/>
              <a:gd name="connsiteY281" fmla="*/ 470725 h 889920"/>
              <a:gd name="connsiteX282" fmla="*/ 1533524 w 2396871"/>
              <a:gd name="connsiteY282" fmla="*/ 443770 h 889920"/>
              <a:gd name="connsiteX283" fmla="*/ 1470564 w 2396871"/>
              <a:gd name="connsiteY283" fmla="*/ 369665 h 889920"/>
              <a:gd name="connsiteX284" fmla="*/ 1462563 w 2396871"/>
              <a:gd name="connsiteY284" fmla="*/ 263080 h 889920"/>
              <a:gd name="connsiteX285" fmla="*/ 1622488 w 2396871"/>
              <a:gd name="connsiteY285" fmla="*/ 236125 h 889920"/>
              <a:gd name="connsiteX286" fmla="*/ 1624869 w 2396871"/>
              <a:gd name="connsiteY286" fmla="*/ 325374 h 889920"/>
              <a:gd name="connsiteX287" fmla="*/ 1664683 w 2396871"/>
              <a:gd name="connsiteY287" fmla="*/ 349567 h 889920"/>
              <a:gd name="connsiteX288" fmla="*/ 1699259 w 2396871"/>
              <a:gd name="connsiteY288" fmla="*/ 329470 h 889920"/>
              <a:gd name="connsiteX289" fmla="*/ 1710308 w 2396871"/>
              <a:gd name="connsiteY289" fmla="*/ 263747 h 889920"/>
              <a:gd name="connsiteX290" fmla="*/ 1710403 w 2396871"/>
              <a:gd name="connsiteY290" fmla="*/ 263747 h 889920"/>
              <a:gd name="connsiteX291" fmla="*/ 944118 w 2396871"/>
              <a:gd name="connsiteY291" fmla="*/ 6953 h 889920"/>
              <a:gd name="connsiteX292" fmla="*/ 1105376 w 2396871"/>
              <a:gd name="connsiteY292" fmla="*/ 6953 h 889920"/>
              <a:gd name="connsiteX293" fmla="*/ 1105376 w 2396871"/>
              <a:gd name="connsiteY293" fmla="*/ 175165 h 889920"/>
              <a:gd name="connsiteX294" fmla="*/ 1230630 w 2396871"/>
              <a:gd name="connsiteY294" fmla="*/ 175165 h 889920"/>
              <a:gd name="connsiteX295" fmla="*/ 1230630 w 2396871"/>
              <a:gd name="connsiteY295" fmla="*/ 6953 h 889920"/>
              <a:gd name="connsiteX296" fmla="*/ 1391983 w 2396871"/>
              <a:gd name="connsiteY296" fmla="*/ 6953 h 889920"/>
              <a:gd name="connsiteX297" fmla="*/ 1391983 w 2396871"/>
              <a:gd name="connsiteY297" fmla="*/ 463772 h 889920"/>
              <a:gd name="connsiteX298" fmla="*/ 1230630 w 2396871"/>
              <a:gd name="connsiteY298" fmla="*/ 463772 h 889920"/>
              <a:gd name="connsiteX299" fmla="*/ 1230630 w 2396871"/>
              <a:gd name="connsiteY299" fmla="*/ 293465 h 889920"/>
              <a:gd name="connsiteX300" fmla="*/ 1105376 w 2396871"/>
              <a:gd name="connsiteY300" fmla="*/ 293465 h 889920"/>
              <a:gd name="connsiteX301" fmla="*/ 1105376 w 2396871"/>
              <a:gd name="connsiteY301" fmla="*/ 463772 h 889920"/>
              <a:gd name="connsiteX302" fmla="*/ 944118 w 2396871"/>
              <a:gd name="connsiteY302" fmla="*/ 463772 h 889920"/>
              <a:gd name="connsiteX303" fmla="*/ 0 w 2396871"/>
              <a:gd name="connsiteY303" fmla="*/ 6953 h 889920"/>
              <a:gd name="connsiteX304" fmla="*/ 161258 w 2396871"/>
              <a:gd name="connsiteY304" fmla="*/ 6953 h 889920"/>
              <a:gd name="connsiteX305" fmla="*/ 161258 w 2396871"/>
              <a:gd name="connsiteY305" fmla="*/ 345376 h 889920"/>
              <a:gd name="connsiteX306" fmla="*/ 368237 w 2396871"/>
              <a:gd name="connsiteY306" fmla="*/ 345376 h 889920"/>
              <a:gd name="connsiteX307" fmla="*/ 368237 w 2396871"/>
              <a:gd name="connsiteY307" fmla="*/ 463772 h 889920"/>
              <a:gd name="connsiteX308" fmla="*/ 0 w 2396871"/>
              <a:gd name="connsiteY308" fmla="*/ 463772 h 889920"/>
              <a:gd name="connsiteX309" fmla="*/ 640270 w 2396871"/>
              <a:gd name="connsiteY309" fmla="*/ 0 h 889920"/>
              <a:gd name="connsiteX310" fmla="*/ 764857 w 2396871"/>
              <a:gd name="connsiteY310" fmla="*/ 27718 h 889920"/>
              <a:gd name="connsiteX311" fmla="*/ 844486 w 2396871"/>
              <a:gd name="connsiteY311" fmla="*/ 108014 h 889920"/>
              <a:gd name="connsiteX312" fmla="*/ 872204 w 2396871"/>
              <a:gd name="connsiteY312" fmla="*/ 235363 h 889920"/>
              <a:gd name="connsiteX313" fmla="*/ 844486 w 2396871"/>
              <a:gd name="connsiteY313" fmla="*/ 362712 h 889920"/>
              <a:gd name="connsiteX314" fmla="*/ 764857 w 2396871"/>
              <a:gd name="connsiteY314" fmla="*/ 443008 h 889920"/>
              <a:gd name="connsiteX315" fmla="*/ 640270 w 2396871"/>
              <a:gd name="connsiteY315" fmla="*/ 470725 h 889920"/>
              <a:gd name="connsiteX316" fmla="*/ 516064 w 2396871"/>
              <a:gd name="connsiteY316" fmla="*/ 443008 h 889920"/>
              <a:gd name="connsiteX317" fmla="*/ 435768 w 2396871"/>
              <a:gd name="connsiteY317" fmla="*/ 362712 h 889920"/>
              <a:gd name="connsiteX318" fmla="*/ 407765 w 2396871"/>
              <a:gd name="connsiteY318" fmla="*/ 235363 h 889920"/>
              <a:gd name="connsiteX319" fmla="*/ 435768 w 2396871"/>
              <a:gd name="connsiteY319" fmla="*/ 108014 h 889920"/>
              <a:gd name="connsiteX320" fmla="*/ 516064 w 2396871"/>
              <a:gd name="connsiteY320" fmla="*/ 27718 h 889920"/>
              <a:gd name="connsiteX321" fmla="*/ 640270 w 2396871"/>
              <a:gd name="connsiteY321" fmla="*/ 0 h 889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</a:cxnLst>
            <a:rect l="l" t="t" r="r" b="b"/>
            <a:pathLst>
              <a:path w="2396871" h="889920">
                <a:moveTo>
                  <a:pt x="1620106" y="755046"/>
                </a:moveTo>
                <a:lnTo>
                  <a:pt x="1581721" y="762952"/>
                </a:lnTo>
                <a:cubicBezTo>
                  <a:pt x="1573148" y="764571"/>
                  <a:pt x="1566767" y="766952"/>
                  <a:pt x="1562480" y="770000"/>
                </a:cubicBezTo>
                <a:cubicBezTo>
                  <a:pt x="1558194" y="773048"/>
                  <a:pt x="1556098" y="777811"/>
                  <a:pt x="1556098" y="783430"/>
                </a:cubicBezTo>
                <a:cubicBezTo>
                  <a:pt x="1556098" y="789050"/>
                  <a:pt x="1558289" y="793622"/>
                  <a:pt x="1562671" y="796956"/>
                </a:cubicBezTo>
                <a:cubicBezTo>
                  <a:pt x="1567052" y="800290"/>
                  <a:pt x="1572863" y="802004"/>
                  <a:pt x="1580197" y="802004"/>
                </a:cubicBezTo>
                <a:cubicBezTo>
                  <a:pt x="1585245" y="802004"/>
                  <a:pt x="1590198" y="801433"/>
                  <a:pt x="1594960" y="800194"/>
                </a:cubicBezTo>
                <a:cubicBezTo>
                  <a:pt x="1599723" y="799051"/>
                  <a:pt x="1604009" y="797051"/>
                  <a:pt x="1607914" y="794289"/>
                </a:cubicBezTo>
                <a:cubicBezTo>
                  <a:pt x="1611725" y="791527"/>
                  <a:pt x="1614772" y="788003"/>
                  <a:pt x="1616868" y="783621"/>
                </a:cubicBezTo>
                <a:lnTo>
                  <a:pt x="1616868" y="783526"/>
                </a:lnTo>
                <a:cubicBezTo>
                  <a:pt x="1619059" y="779144"/>
                  <a:pt x="1620106" y="773905"/>
                  <a:pt x="1620106" y="767809"/>
                </a:cubicBezTo>
                <a:close/>
                <a:moveTo>
                  <a:pt x="1973389" y="694848"/>
                </a:moveTo>
                <a:cubicBezTo>
                  <a:pt x="1964626" y="694848"/>
                  <a:pt x="1957006" y="696943"/>
                  <a:pt x="1950529" y="700944"/>
                </a:cubicBezTo>
                <a:cubicBezTo>
                  <a:pt x="1944052" y="704944"/>
                  <a:pt x="1939004" y="711040"/>
                  <a:pt x="1935575" y="719041"/>
                </a:cubicBezTo>
                <a:cubicBezTo>
                  <a:pt x="1933861" y="723232"/>
                  <a:pt x="1932527" y="727900"/>
                  <a:pt x="1931670" y="732948"/>
                </a:cubicBezTo>
                <a:lnTo>
                  <a:pt x="2011775" y="732948"/>
                </a:lnTo>
                <a:cubicBezTo>
                  <a:pt x="2011013" y="721613"/>
                  <a:pt x="2007774" y="712469"/>
                  <a:pt x="2001774" y="705992"/>
                </a:cubicBezTo>
                <a:cubicBezTo>
                  <a:pt x="1994820" y="698563"/>
                  <a:pt x="1985391" y="694848"/>
                  <a:pt x="1973389" y="694848"/>
                </a:cubicBezTo>
                <a:close/>
                <a:moveTo>
                  <a:pt x="960500" y="694467"/>
                </a:moveTo>
                <a:cubicBezTo>
                  <a:pt x="951356" y="694467"/>
                  <a:pt x="943546" y="696562"/>
                  <a:pt x="937164" y="700753"/>
                </a:cubicBezTo>
                <a:cubicBezTo>
                  <a:pt x="930782" y="704849"/>
                  <a:pt x="925829" y="710945"/>
                  <a:pt x="922400" y="718851"/>
                </a:cubicBezTo>
                <a:cubicBezTo>
                  <a:pt x="918971" y="726757"/>
                  <a:pt x="917257" y="736663"/>
                  <a:pt x="917257" y="748093"/>
                </a:cubicBezTo>
                <a:cubicBezTo>
                  <a:pt x="917257" y="759523"/>
                  <a:pt x="918971" y="769238"/>
                  <a:pt x="922400" y="777239"/>
                </a:cubicBezTo>
                <a:cubicBezTo>
                  <a:pt x="925829" y="785240"/>
                  <a:pt x="930782" y="791336"/>
                  <a:pt x="937164" y="795527"/>
                </a:cubicBezTo>
                <a:cubicBezTo>
                  <a:pt x="943546" y="799718"/>
                  <a:pt x="951356" y="801814"/>
                  <a:pt x="960500" y="801814"/>
                </a:cubicBezTo>
                <a:cubicBezTo>
                  <a:pt x="969644" y="801814"/>
                  <a:pt x="977359" y="799718"/>
                  <a:pt x="983646" y="795527"/>
                </a:cubicBezTo>
                <a:cubicBezTo>
                  <a:pt x="989932" y="791336"/>
                  <a:pt x="994885" y="785240"/>
                  <a:pt x="998314" y="777239"/>
                </a:cubicBezTo>
                <a:cubicBezTo>
                  <a:pt x="1001743" y="769143"/>
                  <a:pt x="1003458" y="759618"/>
                  <a:pt x="1003458" y="748093"/>
                </a:cubicBezTo>
                <a:cubicBezTo>
                  <a:pt x="1003458" y="736567"/>
                  <a:pt x="1001743" y="726757"/>
                  <a:pt x="998314" y="718851"/>
                </a:cubicBezTo>
                <a:cubicBezTo>
                  <a:pt x="994790" y="710945"/>
                  <a:pt x="989932" y="704944"/>
                  <a:pt x="983646" y="700753"/>
                </a:cubicBezTo>
                <a:cubicBezTo>
                  <a:pt x="977359" y="696562"/>
                  <a:pt x="969644" y="694467"/>
                  <a:pt x="960500" y="694467"/>
                </a:cubicBezTo>
                <a:close/>
                <a:moveTo>
                  <a:pt x="587977" y="671988"/>
                </a:moveTo>
                <a:lnTo>
                  <a:pt x="624553" y="671988"/>
                </a:lnTo>
                <a:lnTo>
                  <a:pt x="658367" y="767714"/>
                </a:lnTo>
                <a:lnTo>
                  <a:pt x="667225" y="796384"/>
                </a:lnTo>
                <a:lnTo>
                  <a:pt x="677322" y="764952"/>
                </a:lnTo>
                <a:lnTo>
                  <a:pt x="709326" y="671988"/>
                </a:lnTo>
                <a:lnTo>
                  <a:pt x="743139" y="671988"/>
                </a:lnTo>
                <a:lnTo>
                  <a:pt x="676369" y="842390"/>
                </a:lnTo>
                <a:cubicBezTo>
                  <a:pt x="671893" y="854106"/>
                  <a:pt x="667035" y="863536"/>
                  <a:pt x="661891" y="870394"/>
                </a:cubicBezTo>
                <a:cubicBezTo>
                  <a:pt x="656748" y="877347"/>
                  <a:pt x="650747" y="882300"/>
                  <a:pt x="644080" y="885348"/>
                </a:cubicBezTo>
                <a:cubicBezTo>
                  <a:pt x="637412" y="888396"/>
                  <a:pt x="629601" y="889920"/>
                  <a:pt x="620648" y="889920"/>
                </a:cubicBezTo>
                <a:cubicBezTo>
                  <a:pt x="613314" y="889920"/>
                  <a:pt x="606551" y="889063"/>
                  <a:pt x="600360" y="887062"/>
                </a:cubicBezTo>
                <a:cubicBezTo>
                  <a:pt x="594169" y="885062"/>
                  <a:pt x="588739" y="882490"/>
                  <a:pt x="584072" y="879252"/>
                </a:cubicBezTo>
                <a:lnTo>
                  <a:pt x="591978" y="853915"/>
                </a:lnTo>
                <a:cubicBezTo>
                  <a:pt x="595883" y="857154"/>
                  <a:pt x="599979" y="859630"/>
                  <a:pt x="604360" y="861250"/>
                </a:cubicBezTo>
                <a:cubicBezTo>
                  <a:pt x="608742" y="862869"/>
                  <a:pt x="613504" y="863726"/>
                  <a:pt x="618553" y="863726"/>
                </a:cubicBezTo>
                <a:cubicBezTo>
                  <a:pt x="623982" y="863726"/>
                  <a:pt x="628935" y="862297"/>
                  <a:pt x="633316" y="859345"/>
                </a:cubicBezTo>
                <a:cubicBezTo>
                  <a:pt x="637698" y="856392"/>
                  <a:pt x="641603" y="850582"/>
                  <a:pt x="645032" y="841819"/>
                </a:cubicBezTo>
                <a:lnTo>
                  <a:pt x="651699" y="825340"/>
                </a:lnTo>
                <a:lnTo>
                  <a:pt x="635507" y="787526"/>
                </a:lnTo>
                <a:close/>
                <a:moveTo>
                  <a:pt x="364902" y="671988"/>
                </a:moveTo>
                <a:lnTo>
                  <a:pt x="397477" y="671988"/>
                </a:lnTo>
                <a:lnTo>
                  <a:pt x="397477" y="824388"/>
                </a:lnTo>
                <a:lnTo>
                  <a:pt x="364902" y="824388"/>
                </a:lnTo>
                <a:close/>
                <a:moveTo>
                  <a:pt x="1973961" y="668940"/>
                </a:moveTo>
                <a:cubicBezTo>
                  <a:pt x="1988820" y="668940"/>
                  <a:pt x="2001393" y="671988"/>
                  <a:pt x="2011775" y="678084"/>
                </a:cubicBezTo>
                <a:lnTo>
                  <a:pt x="2011680" y="677798"/>
                </a:lnTo>
                <a:cubicBezTo>
                  <a:pt x="2022062" y="683894"/>
                  <a:pt x="2029968" y="692181"/>
                  <a:pt x="2035492" y="702754"/>
                </a:cubicBezTo>
                <a:cubicBezTo>
                  <a:pt x="2040922" y="713326"/>
                  <a:pt x="2043684" y="725328"/>
                  <a:pt x="2043684" y="738758"/>
                </a:cubicBezTo>
                <a:cubicBezTo>
                  <a:pt x="2043684" y="742473"/>
                  <a:pt x="2043589" y="745902"/>
                  <a:pt x="2043398" y="749140"/>
                </a:cubicBezTo>
                <a:cubicBezTo>
                  <a:pt x="2043208" y="752474"/>
                  <a:pt x="2042827" y="755236"/>
                  <a:pt x="2042445" y="757713"/>
                </a:cubicBezTo>
                <a:lnTo>
                  <a:pt x="1930813" y="757713"/>
                </a:lnTo>
                <a:cubicBezTo>
                  <a:pt x="1931574" y="765047"/>
                  <a:pt x="1933194" y="771619"/>
                  <a:pt x="1935766" y="777239"/>
                </a:cubicBezTo>
                <a:cubicBezTo>
                  <a:pt x="1939385" y="785145"/>
                  <a:pt x="1944624" y="791146"/>
                  <a:pt x="1951291" y="795241"/>
                </a:cubicBezTo>
                <a:cubicBezTo>
                  <a:pt x="1958054" y="799337"/>
                  <a:pt x="1965960" y="801337"/>
                  <a:pt x="1975104" y="801337"/>
                </a:cubicBezTo>
                <a:cubicBezTo>
                  <a:pt x="1985200" y="801337"/>
                  <a:pt x="1993487" y="799432"/>
                  <a:pt x="1999774" y="795527"/>
                </a:cubicBezTo>
                <a:cubicBezTo>
                  <a:pt x="2006060" y="791622"/>
                  <a:pt x="2011108" y="786288"/>
                  <a:pt x="2014728" y="779335"/>
                </a:cubicBezTo>
                <a:lnTo>
                  <a:pt x="2040636" y="791527"/>
                </a:lnTo>
                <a:cubicBezTo>
                  <a:pt x="2037016" y="798861"/>
                  <a:pt x="2032063" y="805147"/>
                  <a:pt x="2025872" y="810577"/>
                </a:cubicBezTo>
                <a:cubicBezTo>
                  <a:pt x="2019681" y="816006"/>
                  <a:pt x="2012347" y="820102"/>
                  <a:pt x="2003774" y="822959"/>
                </a:cubicBezTo>
                <a:cubicBezTo>
                  <a:pt x="1995297" y="825817"/>
                  <a:pt x="1985962" y="827245"/>
                  <a:pt x="1975770" y="827245"/>
                </a:cubicBezTo>
                <a:cubicBezTo>
                  <a:pt x="1960531" y="827245"/>
                  <a:pt x="1947195" y="824102"/>
                  <a:pt x="1935575" y="817816"/>
                </a:cubicBezTo>
                <a:cubicBezTo>
                  <a:pt x="1924050" y="811529"/>
                  <a:pt x="1915001" y="802385"/>
                  <a:pt x="1908619" y="790574"/>
                </a:cubicBezTo>
                <a:cubicBezTo>
                  <a:pt x="1902238" y="778763"/>
                  <a:pt x="1898999" y="764476"/>
                  <a:pt x="1898999" y="748093"/>
                </a:cubicBezTo>
                <a:cubicBezTo>
                  <a:pt x="1898999" y="731710"/>
                  <a:pt x="1902238" y="717517"/>
                  <a:pt x="1908619" y="705611"/>
                </a:cubicBezTo>
                <a:cubicBezTo>
                  <a:pt x="1915001" y="693800"/>
                  <a:pt x="1923859" y="684656"/>
                  <a:pt x="1935289" y="678370"/>
                </a:cubicBezTo>
                <a:cubicBezTo>
                  <a:pt x="1946624" y="672083"/>
                  <a:pt x="1959102" y="668940"/>
                  <a:pt x="1973961" y="668940"/>
                </a:cubicBezTo>
                <a:close/>
                <a:moveTo>
                  <a:pt x="1589912" y="668940"/>
                </a:moveTo>
                <a:cubicBezTo>
                  <a:pt x="1602104" y="668940"/>
                  <a:pt x="1612867" y="670845"/>
                  <a:pt x="1622202" y="674845"/>
                </a:cubicBezTo>
                <a:cubicBezTo>
                  <a:pt x="1631536" y="678751"/>
                  <a:pt x="1638871" y="684751"/>
                  <a:pt x="1644300" y="692657"/>
                </a:cubicBezTo>
                <a:cubicBezTo>
                  <a:pt x="1649729" y="700563"/>
                  <a:pt x="1652396" y="710755"/>
                  <a:pt x="1652396" y="723137"/>
                </a:cubicBezTo>
                <a:lnTo>
                  <a:pt x="1652396" y="791146"/>
                </a:lnTo>
                <a:lnTo>
                  <a:pt x="1652396" y="791241"/>
                </a:lnTo>
                <a:cubicBezTo>
                  <a:pt x="1652396" y="798766"/>
                  <a:pt x="1656111" y="802480"/>
                  <a:pt x="1663636" y="802480"/>
                </a:cubicBezTo>
                <a:cubicBezTo>
                  <a:pt x="1667255" y="802480"/>
                  <a:pt x="1670875" y="802004"/>
                  <a:pt x="1674304" y="800956"/>
                </a:cubicBezTo>
                <a:lnTo>
                  <a:pt x="1672494" y="823531"/>
                </a:lnTo>
                <a:cubicBezTo>
                  <a:pt x="1667731" y="825721"/>
                  <a:pt x="1661921" y="826864"/>
                  <a:pt x="1654777" y="826864"/>
                </a:cubicBezTo>
                <a:cubicBezTo>
                  <a:pt x="1648300" y="826864"/>
                  <a:pt x="1642395" y="825626"/>
                  <a:pt x="1637251" y="823340"/>
                </a:cubicBezTo>
                <a:cubicBezTo>
                  <a:pt x="1632108" y="821054"/>
                  <a:pt x="1628012" y="817435"/>
                  <a:pt x="1625059" y="812672"/>
                </a:cubicBezTo>
                <a:cubicBezTo>
                  <a:pt x="1623726" y="810481"/>
                  <a:pt x="1622678" y="807910"/>
                  <a:pt x="1621916" y="805147"/>
                </a:cubicBezTo>
                <a:cubicBezTo>
                  <a:pt x="1620297" y="807624"/>
                  <a:pt x="1618392" y="810005"/>
                  <a:pt x="1616106" y="812101"/>
                </a:cubicBezTo>
                <a:cubicBezTo>
                  <a:pt x="1610391" y="817339"/>
                  <a:pt x="1603819" y="821149"/>
                  <a:pt x="1596294" y="823721"/>
                </a:cubicBezTo>
                <a:cubicBezTo>
                  <a:pt x="1588769" y="826293"/>
                  <a:pt x="1581149" y="827531"/>
                  <a:pt x="1573434" y="827531"/>
                </a:cubicBezTo>
                <a:cubicBezTo>
                  <a:pt x="1563909" y="827531"/>
                  <a:pt x="1555336" y="826007"/>
                  <a:pt x="1547717" y="822959"/>
                </a:cubicBezTo>
                <a:cubicBezTo>
                  <a:pt x="1540096" y="819911"/>
                  <a:pt x="1534096" y="815244"/>
                  <a:pt x="1529714" y="809053"/>
                </a:cubicBezTo>
                <a:cubicBezTo>
                  <a:pt x="1525333" y="802861"/>
                  <a:pt x="1523142" y="795146"/>
                  <a:pt x="1523142" y="786002"/>
                </a:cubicBezTo>
                <a:cubicBezTo>
                  <a:pt x="1523142" y="774667"/>
                  <a:pt x="1526857" y="765333"/>
                  <a:pt x="1534286" y="757999"/>
                </a:cubicBezTo>
                <a:cubicBezTo>
                  <a:pt x="1541716" y="750664"/>
                  <a:pt x="1552193" y="745711"/>
                  <a:pt x="1565814" y="743044"/>
                </a:cubicBezTo>
                <a:lnTo>
                  <a:pt x="1620106" y="732376"/>
                </a:lnTo>
                <a:lnTo>
                  <a:pt x="1620106" y="726566"/>
                </a:lnTo>
                <a:cubicBezTo>
                  <a:pt x="1620106" y="716374"/>
                  <a:pt x="1617344" y="708564"/>
                  <a:pt x="1611725" y="702944"/>
                </a:cubicBezTo>
                <a:cubicBezTo>
                  <a:pt x="1606105" y="697324"/>
                  <a:pt x="1598389" y="694562"/>
                  <a:pt x="1588674" y="694562"/>
                </a:cubicBezTo>
                <a:cubicBezTo>
                  <a:pt x="1579530" y="694562"/>
                  <a:pt x="1571719" y="696658"/>
                  <a:pt x="1565242" y="700944"/>
                </a:cubicBezTo>
                <a:cubicBezTo>
                  <a:pt x="1558765" y="705230"/>
                  <a:pt x="1554003" y="712183"/>
                  <a:pt x="1550955" y="721708"/>
                </a:cubicBezTo>
                <a:lnTo>
                  <a:pt x="1523523" y="710088"/>
                </a:lnTo>
                <a:cubicBezTo>
                  <a:pt x="1527333" y="697610"/>
                  <a:pt x="1534953" y="687704"/>
                  <a:pt x="1546192" y="680180"/>
                </a:cubicBezTo>
                <a:cubicBezTo>
                  <a:pt x="1557432" y="672750"/>
                  <a:pt x="1572005" y="668940"/>
                  <a:pt x="1589912" y="668940"/>
                </a:cubicBezTo>
                <a:close/>
                <a:moveTo>
                  <a:pt x="960500" y="668940"/>
                </a:moveTo>
                <a:cubicBezTo>
                  <a:pt x="975359" y="668940"/>
                  <a:pt x="988408" y="672083"/>
                  <a:pt x="999838" y="678370"/>
                </a:cubicBezTo>
                <a:cubicBezTo>
                  <a:pt x="1011268" y="684656"/>
                  <a:pt x="1020127" y="693705"/>
                  <a:pt x="1026508" y="705611"/>
                </a:cubicBezTo>
                <a:cubicBezTo>
                  <a:pt x="1032890" y="717422"/>
                  <a:pt x="1036129" y="731710"/>
                  <a:pt x="1036129" y="748093"/>
                </a:cubicBezTo>
                <a:cubicBezTo>
                  <a:pt x="1036129" y="764476"/>
                  <a:pt x="1032890" y="778763"/>
                  <a:pt x="1026508" y="790574"/>
                </a:cubicBezTo>
                <a:cubicBezTo>
                  <a:pt x="1020127" y="802385"/>
                  <a:pt x="1011268" y="811529"/>
                  <a:pt x="999838" y="817816"/>
                </a:cubicBezTo>
                <a:cubicBezTo>
                  <a:pt x="988408" y="824102"/>
                  <a:pt x="975359" y="827245"/>
                  <a:pt x="960500" y="827245"/>
                </a:cubicBezTo>
                <a:cubicBezTo>
                  <a:pt x="945641" y="827245"/>
                  <a:pt x="932497" y="824102"/>
                  <a:pt x="921162" y="817816"/>
                </a:cubicBezTo>
                <a:cubicBezTo>
                  <a:pt x="909732" y="811529"/>
                  <a:pt x="900778" y="802385"/>
                  <a:pt x="894301" y="790574"/>
                </a:cubicBezTo>
                <a:cubicBezTo>
                  <a:pt x="887824" y="778763"/>
                  <a:pt x="884586" y="764476"/>
                  <a:pt x="884586" y="748093"/>
                </a:cubicBezTo>
                <a:cubicBezTo>
                  <a:pt x="884586" y="731710"/>
                  <a:pt x="887824" y="717517"/>
                  <a:pt x="894301" y="705611"/>
                </a:cubicBezTo>
                <a:cubicBezTo>
                  <a:pt x="900874" y="693800"/>
                  <a:pt x="909732" y="684656"/>
                  <a:pt x="921162" y="678370"/>
                </a:cubicBezTo>
                <a:cubicBezTo>
                  <a:pt x="932592" y="672083"/>
                  <a:pt x="945641" y="668940"/>
                  <a:pt x="960500" y="668940"/>
                </a:cubicBezTo>
                <a:close/>
                <a:moveTo>
                  <a:pt x="2157031" y="668750"/>
                </a:moveTo>
                <a:cubicBezTo>
                  <a:pt x="2172271" y="668750"/>
                  <a:pt x="2185320" y="671417"/>
                  <a:pt x="2196083" y="676846"/>
                </a:cubicBezTo>
                <a:cubicBezTo>
                  <a:pt x="2206847" y="682275"/>
                  <a:pt x="2215038" y="689991"/>
                  <a:pt x="2220753" y="699897"/>
                </a:cubicBezTo>
                <a:lnTo>
                  <a:pt x="2198179" y="718756"/>
                </a:lnTo>
                <a:cubicBezTo>
                  <a:pt x="2194369" y="710660"/>
                  <a:pt x="2188654" y="704659"/>
                  <a:pt x="2181129" y="700659"/>
                </a:cubicBezTo>
                <a:cubicBezTo>
                  <a:pt x="2173604" y="696754"/>
                  <a:pt x="2165794" y="694753"/>
                  <a:pt x="2157698" y="694753"/>
                </a:cubicBezTo>
                <a:cubicBezTo>
                  <a:pt x="2151221" y="694753"/>
                  <a:pt x="2145601" y="695610"/>
                  <a:pt x="2140934" y="697230"/>
                </a:cubicBezTo>
                <a:cubicBezTo>
                  <a:pt x="2136266" y="698849"/>
                  <a:pt x="2132742" y="701040"/>
                  <a:pt x="2130266" y="703897"/>
                </a:cubicBezTo>
                <a:cubicBezTo>
                  <a:pt x="2127884" y="706755"/>
                  <a:pt x="2126646" y="710089"/>
                  <a:pt x="2126646" y="713994"/>
                </a:cubicBezTo>
                <a:cubicBezTo>
                  <a:pt x="2126646" y="718090"/>
                  <a:pt x="2128170" y="721614"/>
                  <a:pt x="2131218" y="724662"/>
                </a:cubicBezTo>
                <a:cubicBezTo>
                  <a:pt x="2134266" y="727710"/>
                  <a:pt x="2139791" y="730091"/>
                  <a:pt x="2147696" y="731710"/>
                </a:cubicBezTo>
                <a:lnTo>
                  <a:pt x="2182463" y="739044"/>
                </a:lnTo>
                <a:lnTo>
                  <a:pt x="2182272" y="738854"/>
                </a:lnTo>
                <a:cubicBezTo>
                  <a:pt x="2196941" y="741712"/>
                  <a:pt x="2207228" y="746569"/>
                  <a:pt x="2213228" y="753332"/>
                </a:cubicBezTo>
                <a:cubicBezTo>
                  <a:pt x="2219134" y="760190"/>
                  <a:pt x="2222182" y="768477"/>
                  <a:pt x="2222182" y="778192"/>
                </a:cubicBezTo>
                <a:cubicBezTo>
                  <a:pt x="2222182" y="787908"/>
                  <a:pt x="2219610" y="796480"/>
                  <a:pt x="2214562" y="803910"/>
                </a:cubicBezTo>
                <a:cubicBezTo>
                  <a:pt x="2209514" y="811339"/>
                  <a:pt x="2202179" y="817054"/>
                  <a:pt x="2192654" y="821150"/>
                </a:cubicBezTo>
                <a:cubicBezTo>
                  <a:pt x="2183129" y="825246"/>
                  <a:pt x="2171795" y="827246"/>
                  <a:pt x="2158555" y="827246"/>
                </a:cubicBezTo>
                <a:cubicBezTo>
                  <a:pt x="2143315" y="827246"/>
                  <a:pt x="2129408" y="824293"/>
                  <a:pt x="2116835" y="818388"/>
                </a:cubicBezTo>
                <a:cubicBezTo>
                  <a:pt x="2104167" y="812577"/>
                  <a:pt x="2094261" y="804196"/>
                  <a:pt x="2086927" y="793432"/>
                </a:cubicBezTo>
                <a:lnTo>
                  <a:pt x="2109501" y="773906"/>
                </a:lnTo>
                <a:cubicBezTo>
                  <a:pt x="2113978" y="782288"/>
                  <a:pt x="2120360" y="788956"/>
                  <a:pt x="2128837" y="793908"/>
                </a:cubicBezTo>
                <a:cubicBezTo>
                  <a:pt x="2137219" y="798862"/>
                  <a:pt x="2147315" y="801338"/>
                  <a:pt x="2159126" y="801338"/>
                </a:cubicBezTo>
                <a:cubicBezTo>
                  <a:pt x="2168556" y="801338"/>
                  <a:pt x="2175890" y="799719"/>
                  <a:pt x="2181415" y="796480"/>
                </a:cubicBezTo>
                <a:cubicBezTo>
                  <a:pt x="2186844" y="793242"/>
                  <a:pt x="2189606" y="788670"/>
                  <a:pt x="2189606" y="782764"/>
                </a:cubicBezTo>
                <a:cubicBezTo>
                  <a:pt x="2189606" y="778954"/>
                  <a:pt x="2188368" y="775525"/>
                  <a:pt x="2185796" y="772573"/>
                </a:cubicBezTo>
                <a:cubicBezTo>
                  <a:pt x="2183225" y="769620"/>
                  <a:pt x="2178462" y="767334"/>
                  <a:pt x="2171319" y="765715"/>
                </a:cubicBezTo>
                <a:lnTo>
                  <a:pt x="2139315" y="759047"/>
                </a:lnTo>
                <a:cubicBezTo>
                  <a:pt x="2123027" y="755808"/>
                  <a:pt x="2111406" y="750570"/>
                  <a:pt x="2104548" y="743331"/>
                </a:cubicBezTo>
                <a:cubicBezTo>
                  <a:pt x="2097595" y="736092"/>
                  <a:pt x="2094166" y="726852"/>
                  <a:pt x="2094166" y="715708"/>
                </a:cubicBezTo>
                <a:cubicBezTo>
                  <a:pt x="2094166" y="707421"/>
                  <a:pt x="2096642" y="699706"/>
                  <a:pt x="2101500" y="692563"/>
                </a:cubicBezTo>
                <a:cubicBezTo>
                  <a:pt x="2106453" y="685419"/>
                  <a:pt x="2113597" y="679704"/>
                  <a:pt x="2123027" y="675322"/>
                </a:cubicBezTo>
                <a:cubicBezTo>
                  <a:pt x="2132456" y="670941"/>
                  <a:pt x="2143791" y="668750"/>
                  <a:pt x="2157031" y="668750"/>
                </a:cubicBezTo>
                <a:close/>
                <a:moveTo>
                  <a:pt x="508825" y="627221"/>
                </a:moveTo>
                <a:lnTo>
                  <a:pt x="508825" y="671989"/>
                </a:lnTo>
                <a:lnTo>
                  <a:pt x="561213" y="671989"/>
                </a:lnTo>
                <a:lnTo>
                  <a:pt x="561213" y="697611"/>
                </a:lnTo>
                <a:lnTo>
                  <a:pt x="508825" y="697611"/>
                </a:lnTo>
                <a:lnTo>
                  <a:pt x="508825" y="778669"/>
                </a:lnTo>
                <a:cubicBezTo>
                  <a:pt x="508825" y="786193"/>
                  <a:pt x="510730" y="791718"/>
                  <a:pt x="514731" y="795147"/>
                </a:cubicBezTo>
                <a:cubicBezTo>
                  <a:pt x="518731" y="798576"/>
                  <a:pt x="524065" y="800290"/>
                  <a:pt x="530733" y="800290"/>
                </a:cubicBezTo>
                <a:cubicBezTo>
                  <a:pt x="536162" y="800290"/>
                  <a:pt x="540925" y="799433"/>
                  <a:pt x="545020" y="797719"/>
                </a:cubicBezTo>
                <a:lnTo>
                  <a:pt x="545115" y="797719"/>
                </a:lnTo>
                <a:cubicBezTo>
                  <a:pt x="549116" y="796004"/>
                  <a:pt x="552926" y="793623"/>
                  <a:pt x="556355" y="790575"/>
                </a:cubicBezTo>
                <a:lnTo>
                  <a:pt x="563689" y="814387"/>
                </a:lnTo>
                <a:cubicBezTo>
                  <a:pt x="559022" y="818483"/>
                  <a:pt x="553307" y="821721"/>
                  <a:pt x="546449" y="824008"/>
                </a:cubicBezTo>
                <a:cubicBezTo>
                  <a:pt x="539686" y="826389"/>
                  <a:pt x="532542" y="827532"/>
                  <a:pt x="523780" y="827532"/>
                </a:cubicBezTo>
                <a:cubicBezTo>
                  <a:pt x="515016" y="827532"/>
                  <a:pt x="507015" y="826103"/>
                  <a:pt x="499681" y="823246"/>
                </a:cubicBezTo>
                <a:cubicBezTo>
                  <a:pt x="492347" y="820388"/>
                  <a:pt x="486727" y="815721"/>
                  <a:pt x="482631" y="809339"/>
                </a:cubicBezTo>
                <a:cubicBezTo>
                  <a:pt x="478536" y="802957"/>
                  <a:pt x="476440" y="794575"/>
                  <a:pt x="476250" y="784193"/>
                </a:cubicBezTo>
                <a:lnTo>
                  <a:pt x="476250" y="697611"/>
                </a:lnTo>
                <a:lnTo>
                  <a:pt x="447008" y="697611"/>
                </a:lnTo>
                <a:lnTo>
                  <a:pt x="447008" y="671989"/>
                </a:lnTo>
                <a:lnTo>
                  <a:pt x="476250" y="671989"/>
                </a:lnTo>
                <a:lnTo>
                  <a:pt x="476250" y="636365"/>
                </a:lnTo>
                <a:close/>
                <a:moveTo>
                  <a:pt x="1338167" y="623220"/>
                </a:moveTo>
                <a:lnTo>
                  <a:pt x="1370742" y="623220"/>
                </a:lnTo>
                <a:lnTo>
                  <a:pt x="1370742" y="796289"/>
                </a:lnTo>
                <a:lnTo>
                  <a:pt x="1481709" y="796289"/>
                </a:lnTo>
                <a:lnTo>
                  <a:pt x="1481709" y="824388"/>
                </a:lnTo>
                <a:lnTo>
                  <a:pt x="1338167" y="824388"/>
                </a:lnTo>
                <a:close/>
                <a:moveTo>
                  <a:pt x="228409" y="620077"/>
                </a:moveTo>
                <a:cubicBezTo>
                  <a:pt x="241649" y="620077"/>
                  <a:pt x="253555" y="621887"/>
                  <a:pt x="264223" y="625602"/>
                </a:cubicBezTo>
                <a:cubicBezTo>
                  <a:pt x="274891" y="629316"/>
                  <a:pt x="283940" y="634746"/>
                  <a:pt x="291465" y="642080"/>
                </a:cubicBezTo>
                <a:cubicBezTo>
                  <a:pt x="298990" y="649414"/>
                  <a:pt x="304705" y="658558"/>
                  <a:pt x="308800" y="669512"/>
                </a:cubicBezTo>
                <a:lnTo>
                  <a:pt x="278035" y="683228"/>
                </a:lnTo>
                <a:cubicBezTo>
                  <a:pt x="273939" y="671226"/>
                  <a:pt x="268033" y="662463"/>
                  <a:pt x="260318" y="656844"/>
                </a:cubicBezTo>
                <a:cubicBezTo>
                  <a:pt x="252603" y="651224"/>
                  <a:pt x="242506" y="648462"/>
                  <a:pt x="230124" y="648462"/>
                </a:cubicBezTo>
                <a:cubicBezTo>
                  <a:pt x="217741" y="648462"/>
                  <a:pt x="206883" y="651414"/>
                  <a:pt x="197548" y="657320"/>
                </a:cubicBezTo>
                <a:cubicBezTo>
                  <a:pt x="188214" y="663225"/>
                  <a:pt x="180879" y="671798"/>
                  <a:pt x="175736" y="682942"/>
                </a:cubicBezTo>
                <a:cubicBezTo>
                  <a:pt x="170497" y="694181"/>
                  <a:pt x="167925" y="707993"/>
                  <a:pt x="167925" y="723804"/>
                </a:cubicBezTo>
                <a:cubicBezTo>
                  <a:pt x="167925" y="739616"/>
                  <a:pt x="170402" y="753237"/>
                  <a:pt x="175260" y="764476"/>
                </a:cubicBezTo>
                <a:cubicBezTo>
                  <a:pt x="180117" y="775716"/>
                  <a:pt x="187166" y="784288"/>
                  <a:pt x="196310" y="790194"/>
                </a:cubicBezTo>
                <a:cubicBezTo>
                  <a:pt x="205454" y="796099"/>
                  <a:pt x="216884" y="799052"/>
                  <a:pt x="229266" y="799052"/>
                </a:cubicBezTo>
                <a:cubicBezTo>
                  <a:pt x="241649" y="799052"/>
                  <a:pt x="252412" y="795813"/>
                  <a:pt x="261461" y="789431"/>
                </a:cubicBezTo>
                <a:lnTo>
                  <a:pt x="261556" y="789146"/>
                </a:lnTo>
                <a:cubicBezTo>
                  <a:pt x="270605" y="782764"/>
                  <a:pt x="276987" y="773144"/>
                  <a:pt x="280892" y="760380"/>
                </a:cubicBezTo>
                <a:lnTo>
                  <a:pt x="311944" y="770763"/>
                </a:lnTo>
                <a:cubicBezTo>
                  <a:pt x="307848" y="782954"/>
                  <a:pt x="301752" y="793242"/>
                  <a:pt x="293656" y="801719"/>
                </a:cubicBezTo>
                <a:cubicBezTo>
                  <a:pt x="285464" y="810196"/>
                  <a:pt x="275939" y="816483"/>
                  <a:pt x="264985" y="820769"/>
                </a:cubicBezTo>
                <a:cubicBezTo>
                  <a:pt x="254032" y="825055"/>
                  <a:pt x="241935" y="827150"/>
                  <a:pt x="228695" y="827150"/>
                </a:cubicBezTo>
                <a:cubicBezTo>
                  <a:pt x="209359" y="827150"/>
                  <a:pt x="192595" y="823055"/>
                  <a:pt x="178403" y="814673"/>
                </a:cubicBezTo>
                <a:cubicBezTo>
                  <a:pt x="164115" y="806386"/>
                  <a:pt x="153162" y="794480"/>
                  <a:pt x="145447" y="779049"/>
                </a:cubicBezTo>
                <a:cubicBezTo>
                  <a:pt x="137731" y="763619"/>
                  <a:pt x="133826" y="745140"/>
                  <a:pt x="133826" y="723614"/>
                </a:cubicBezTo>
                <a:cubicBezTo>
                  <a:pt x="133826" y="702087"/>
                  <a:pt x="137731" y="683609"/>
                  <a:pt x="145447" y="668178"/>
                </a:cubicBezTo>
                <a:cubicBezTo>
                  <a:pt x="153162" y="652748"/>
                  <a:pt x="164211" y="640937"/>
                  <a:pt x="178403" y="632555"/>
                </a:cubicBezTo>
                <a:cubicBezTo>
                  <a:pt x="192595" y="624268"/>
                  <a:pt x="209264" y="620077"/>
                  <a:pt x="228409" y="620077"/>
                </a:cubicBezTo>
                <a:close/>
                <a:moveTo>
                  <a:pt x="381380" y="605789"/>
                </a:moveTo>
                <a:cubicBezTo>
                  <a:pt x="388238" y="605789"/>
                  <a:pt x="393572" y="607504"/>
                  <a:pt x="397382" y="610933"/>
                </a:cubicBezTo>
                <a:cubicBezTo>
                  <a:pt x="401097" y="614457"/>
                  <a:pt x="403002" y="619410"/>
                  <a:pt x="403002" y="625887"/>
                </a:cubicBezTo>
                <a:cubicBezTo>
                  <a:pt x="403002" y="632364"/>
                  <a:pt x="401097" y="637412"/>
                  <a:pt x="397382" y="640936"/>
                </a:cubicBezTo>
                <a:cubicBezTo>
                  <a:pt x="393572" y="644461"/>
                  <a:pt x="388429" y="646270"/>
                  <a:pt x="381380" y="646270"/>
                </a:cubicBezTo>
                <a:cubicBezTo>
                  <a:pt x="374332" y="646270"/>
                  <a:pt x="368807" y="644461"/>
                  <a:pt x="365093" y="640936"/>
                </a:cubicBezTo>
                <a:cubicBezTo>
                  <a:pt x="361378" y="637412"/>
                  <a:pt x="359473" y="632364"/>
                  <a:pt x="359473" y="625887"/>
                </a:cubicBezTo>
                <a:cubicBezTo>
                  <a:pt x="359473" y="619410"/>
                  <a:pt x="361378" y="614362"/>
                  <a:pt x="365093" y="610933"/>
                </a:cubicBezTo>
                <a:cubicBezTo>
                  <a:pt x="368807" y="607504"/>
                  <a:pt x="374237" y="605789"/>
                  <a:pt x="381380" y="605789"/>
                </a:cubicBezTo>
                <a:close/>
                <a:moveTo>
                  <a:pt x="1721548" y="603408"/>
                </a:moveTo>
                <a:lnTo>
                  <a:pt x="1754219" y="603408"/>
                </a:lnTo>
                <a:lnTo>
                  <a:pt x="1754219" y="746569"/>
                </a:lnTo>
                <a:lnTo>
                  <a:pt x="1826704" y="671988"/>
                </a:lnTo>
                <a:lnTo>
                  <a:pt x="1865471" y="671988"/>
                </a:lnTo>
                <a:lnTo>
                  <a:pt x="1807082" y="731614"/>
                </a:lnTo>
                <a:lnTo>
                  <a:pt x="1869090" y="824388"/>
                </a:lnTo>
                <a:lnTo>
                  <a:pt x="1831276" y="824388"/>
                </a:lnTo>
                <a:lnTo>
                  <a:pt x="1784318" y="752760"/>
                </a:lnTo>
                <a:lnTo>
                  <a:pt x="1754219" y="784002"/>
                </a:lnTo>
                <a:lnTo>
                  <a:pt x="1754219" y="824388"/>
                </a:lnTo>
                <a:lnTo>
                  <a:pt x="1721548" y="824388"/>
                </a:lnTo>
                <a:close/>
                <a:moveTo>
                  <a:pt x="1155477" y="601217"/>
                </a:moveTo>
                <a:cubicBezTo>
                  <a:pt x="1161764" y="601217"/>
                  <a:pt x="1167574" y="601884"/>
                  <a:pt x="1172718" y="603217"/>
                </a:cubicBezTo>
                <a:cubicBezTo>
                  <a:pt x="1177861" y="604551"/>
                  <a:pt x="1181766" y="606361"/>
                  <a:pt x="1184433" y="608551"/>
                </a:cubicBezTo>
                <a:lnTo>
                  <a:pt x="1178337" y="631983"/>
                </a:lnTo>
                <a:cubicBezTo>
                  <a:pt x="1176147" y="630554"/>
                  <a:pt x="1173575" y="629506"/>
                  <a:pt x="1170718" y="628744"/>
                </a:cubicBezTo>
                <a:cubicBezTo>
                  <a:pt x="1167955" y="628078"/>
                  <a:pt x="1164621" y="627697"/>
                  <a:pt x="1161002" y="627697"/>
                </a:cubicBezTo>
                <a:cubicBezTo>
                  <a:pt x="1152715" y="627697"/>
                  <a:pt x="1146143" y="629601"/>
                  <a:pt x="1141380" y="633507"/>
                </a:cubicBezTo>
                <a:lnTo>
                  <a:pt x="1141285" y="633602"/>
                </a:lnTo>
                <a:cubicBezTo>
                  <a:pt x="1136523" y="637412"/>
                  <a:pt x="1134141" y="643699"/>
                  <a:pt x="1134141" y="652462"/>
                </a:cubicBezTo>
                <a:lnTo>
                  <a:pt x="1134141" y="671988"/>
                </a:lnTo>
                <a:lnTo>
                  <a:pt x="1183481" y="671988"/>
                </a:lnTo>
                <a:lnTo>
                  <a:pt x="1183481" y="697610"/>
                </a:lnTo>
                <a:lnTo>
                  <a:pt x="1134999" y="697610"/>
                </a:lnTo>
                <a:lnTo>
                  <a:pt x="1134999" y="824388"/>
                </a:lnTo>
                <a:lnTo>
                  <a:pt x="1102423" y="824388"/>
                </a:lnTo>
                <a:lnTo>
                  <a:pt x="1102423" y="697610"/>
                </a:lnTo>
                <a:lnTo>
                  <a:pt x="1073753" y="697610"/>
                </a:lnTo>
                <a:lnTo>
                  <a:pt x="1073753" y="671988"/>
                </a:lnTo>
                <a:lnTo>
                  <a:pt x="1102423" y="671988"/>
                </a:lnTo>
                <a:lnTo>
                  <a:pt x="1102423" y="650080"/>
                </a:lnTo>
                <a:cubicBezTo>
                  <a:pt x="1102423" y="642365"/>
                  <a:pt x="1103661" y="635412"/>
                  <a:pt x="1105947" y="629316"/>
                </a:cubicBezTo>
                <a:cubicBezTo>
                  <a:pt x="1108233" y="623220"/>
                  <a:pt x="1111758" y="618076"/>
                  <a:pt x="1116425" y="613885"/>
                </a:cubicBezTo>
                <a:cubicBezTo>
                  <a:pt x="1121092" y="609694"/>
                  <a:pt x="1126807" y="606551"/>
                  <a:pt x="1133379" y="604456"/>
                </a:cubicBezTo>
                <a:cubicBezTo>
                  <a:pt x="1139952" y="602265"/>
                  <a:pt x="1147381" y="601217"/>
                  <a:pt x="1155477" y="601217"/>
                </a:cubicBezTo>
                <a:close/>
                <a:moveTo>
                  <a:pt x="640270" y="121158"/>
                </a:moveTo>
                <a:cubicBezTo>
                  <a:pt x="624649" y="121158"/>
                  <a:pt x="611791" y="125159"/>
                  <a:pt x="601884" y="133255"/>
                </a:cubicBezTo>
                <a:cubicBezTo>
                  <a:pt x="591883" y="141351"/>
                  <a:pt x="584549" y="153734"/>
                  <a:pt x="579691" y="170307"/>
                </a:cubicBezTo>
                <a:cubicBezTo>
                  <a:pt x="574929" y="186881"/>
                  <a:pt x="572452" y="209074"/>
                  <a:pt x="572452" y="235363"/>
                </a:cubicBezTo>
                <a:cubicBezTo>
                  <a:pt x="572452" y="261652"/>
                  <a:pt x="574833" y="283178"/>
                  <a:pt x="579691" y="300038"/>
                </a:cubicBezTo>
                <a:cubicBezTo>
                  <a:pt x="584549" y="316897"/>
                  <a:pt x="591979" y="329279"/>
                  <a:pt x="601884" y="337375"/>
                </a:cubicBezTo>
                <a:cubicBezTo>
                  <a:pt x="611791" y="345472"/>
                  <a:pt x="624649" y="349472"/>
                  <a:pt x="640270" y="349472"/>
                </a:cubicBezTo>
                <a:cubicBezTo>
                  <a:pt x="655891" y="349472"/>
                  <a:pt x="668750" y="345472"/>
                  <a:pt x="678656" y="337375"/>
                </a:cubicBezTo>
                <a:cubicBezTo>
                  <a:pt x="688562" y="329375"/>
                  <a:pt x="695896" y="316897"/>
                  <a:pt x="700468" y="300038"/>
                </a:cubicBezTo>
                <a:cubicBezTo>
                  <a:pt x="705135" y="283274"/>
                  <a:pt x="707421" y="262128"/>
                  <a:pt x="707421" y="235363"/>
                </a:cubicBezTo>
                <a:cubicBezTo>
                  <a:pt x="707421" y="208598"/>
                  <a:pt x="705040" y="186881"/>
                  <a:pt x="700468" y="170307"/>
                </a:cubicBezTo>
                <a:cubicBezTo>
                  <a:pt x="695801" y="153638"/>
                  <a:pt x="688562" y="141351"/>
                  <a:pt x="678656" y="133255"/>
                </a:cubicBezTo>
                <a:cubicBezTo>
                  <a:pt x="668750" y="125159"/>
                  <a:pt x="655891" y="121158"/>
                  <a:pt x="640270" y="121158"/>
                </a:cubicBezTo>
                <a:close/>
                <a:moveTo>
                  <a:pt x="2150554" y="117634"/>
                </a:moveTo>
                <a:lnTo>
                  <a:pt x="2112454" y="276130"/>
                </a:lnTo>
                <a:lnTo>
                  <a:pt x="2187892" y="276130"/>
                </a:lnTo>
                <a:close/>
                <a:moveTo>
                  <a:pt x="2054352" y="6953"/>
                </a:moveTo>
                <a:lnTo>
                  <a:pt x="2248185" y="6953"/>
                </a:lnTo>
                <a:lnTo>
                  <a:pt x="2396871" y="463772"/>
                </a:lnTo>
                <a:lnTo>
                  <a:pt x="2232184" y="463772"/>
                </a:lnTo>
                <a:lnTo>
                  <a:pt x="2211419" y="376523"/>
                </a:lnTo>
                <a:lnTo>
                  <a:pt x="2088261" y="376523"/>
                </a:lnTo>
                <a:lnTo>
                  <a:pt x="2066830" y="463772"/>
                </a:lnTo>
                <a:lnTo>
                  <a:pt x="1906238" y="463772"/>
                </a:lnTo>
                <a:close/>
                <a:moveTo>
                  <a:pt x="1710403" y="6953"/>
                </a:moveTo>
                <a:lnTo>
                  <a:pt x="1871662" y="6953"/>
                </a:lnTo>
                <a:lnTo>
                  <a:pt x="1871662" y="275558"/>
                </a:lnTo>
                <a:cubicBezTo>
                  <a:pt x="1871662" y="337375"/>
                  <a:pt x="1853278" y="385381"/>
                  <a:pt x="1816321" y="419481"/>
                </a:cubicBezTo>
                <a:cubicBezTo>
                  <a:pt x="1779364" y="453676"/>
                  <a:pt x="1726120" y="470725"/>
                  <a:pt x="1656396" y="470725"/>
                </a:cubicBezTo>
                <a:cubicBezTo>
                  <a:pt x="1605152" y="470725"/>
                  <a:pt x="1564195" y="461772"/>
                  <a:pt x="1533524" y="443770"/>
                </a:cubicBezTo>
                <a:cubicBezTo>
                  <a:pt x="1502854" y="425767"/>
                  <a:pt x="1481899" y="401002"/>
                  <a:pt x="1470564" y="369665"/>
                </a:cubicBezTo>
                <a:cubicBezTo>
                  <a:pt x="1459229" y="338328"/>
                  <a:pt x="1456562" y="302800"/>
                  <a:pt x="1462563" y="263080"/>
                </a:cubicBezTo>
                <a:lnTo>
                  <a:pt x="1622488" y="236125"/>
                </a:lnTo>
                <a:cubicBezTo>
                  <a:pt x="1616487" y="279463"/>
                  <a:pt x="1617249" y="309181"/>
                  <a:pt x="1624869" y="325374"/>
                </a:cubicBezTo>
                <a:cubicBezTo>
                  <a:pt x="1632489" y="341471"/>
                  <a:pt x="1645729" y="349567"/>
                  <a:pt x="1664683" y="349567"/>
                </a:cubicBezTo>
                <a:cubicBezTo>
                  <a:pt x="1680304" y="349567"/>
                  <a:pt x="1691829" y="342900"/>
                  <a:pt x="1699259" y="329470"/>
                </a:cubicBezTo>
                <a:cubicBezTo>
                  <a:pt x="1706593" y="316135"/>
                  <a:pt x="1710308" y="294227"/>
                  <a:pt x="1710308" y="263747"/>
                </a:cubicBezTo>
                <a:lnTo>
                  <a:pt x="1710403" y="263747"/>
                </a:lnTo>
                <a:close/>
                <a:moveTo>
                  <a:pt x="944118" y="6953"/>
                </a:moveTo>
                <a:lnTo>
                  <a:pt x="1105376" y="6953"/>
                </a:lnTo>
                <a:lnTo>
                  <a:pt x="1105376" y="175165"/>
                </a:lnTo>
                <a:lnTo>
                  <a:pt x="1230630" y="175165"/>
                </a:lnTo>
                <a:lnTo>
                  <a:pt x="1230630" y="6953"/>
                </a:lnTo>
                <a:lnTo>
                  <a:pt x="1391983" y="6953"/>
                </a:lnTo>
                <a:lnTo>
                  <a:pt x="1391983" y="463772"/>
                </a:lnTo>
                <a:lnTo>
                  <a:pt x="1230630" y="463772"/>
                </a:lnTo>
                <a:lnTo>
                  <a:pt x="1230630" y="293465"/>
                </a:lnTo>
                <a:lnTo>
                  <a:pt x="1105376" y="293465"/>
                </a:lnTo>
                <a:lnTo>
                  <a:pt x="1105376" y="463772"/>
                </a:lnTo>
                <a:lnTo>
                  <a:pt x="944118" y="463772"/>
                </a:lnTo>
                <a:close/>
                <a:moveTo>
                  <a:pt x="0" y="6953"/>
                </a:moveTo>
                <a:lnTo>
                  <a:pt x="161258" y="6953"/>
                </a:lnTo>
                <a:lnTo>
                  <a:pt x="161258" y="345376"/>
                </a:lnTo>
                <a:lnTo>
                  <a:pt x="368237" y="345376"/>
                </a:lnTo>
                <a:lnTo>
                  <a:pt x="368237" y="463772"/>
                </a:lnTo>
                <a:lnTo>
                  <a:pt x="0" y="463772"/>
                </a:lnTo>
                <a:close/>
                <a:moveTo>
                  <a:pt x="640270" y="0"/>
                </a:moveTo>
                <a:cubicBezTo>
                  <a:pt x="688752" y="0"/>
                  <a:pt x="730281" y="9239"/>
                  <a:pt x="764857" y="27718"/>
                </a:cubicBezTo>
                <a:cubicBezTo>
                  <a:pt x="799528" y="46196"/>
                  <a:pt x="826008" y="72962"/>
                  <a:pt x="844486" y="108014"/>
                </a:cubicBezTo>
                <a:cubicBezTo>
                  <a:pt x="862965" y="143066"/>
                  <a:pt x="872204" y="185547"/>
                  <a:pt x="872204" y="235363"/>
                </a:cubicBezTo>
                <a:cubicBezTo>
                  <a:pt x="872204" y="285179"/>
                  <a:pt x="862965" y="327660"/>
                  <a:pt x="844486" y="362712"/>
                </a:cubicBezTo>
                <a:cubicBezTo>
                  <a:pt x="826008" y="397764"/>
                  <a:pt x="799433" y="424529"/>
                  <a:pt x="764857" y="443008"/>
                </a:cubicBezTo>
                <a:cubicBezTo>
                  <a:pt x="730281" y="461486"/>
                  <a:pt x="688181" y="470725"/>
                  <a:pt x="640270" y="470725"/>
                </a:cubicBezTo>
                <a:cubicBezTo>
                  <a:pt x="592359" y="470725"/>
                  <a:pt x="550926" y="461486"/>
                  <a:pt x="516064" y="443008"/>
                </a:cubicBezTo>
                <a:cubicBezTo>
                  <a:pt x="481203" y="424529"/>
                  <a:pt x="454437" y="397764"/>
                  <a:pt x="435768" y="362712"/>
                </a:cubicBezTo>
                <a:cubicBezTo>
                  <a:pt x="417099" y="327660"/>
                  <a:pt x="407765" y="285179"/>
                  <a:pt x="407765" y="235363"/>
                </a:cubicBezTo>
                <a:cubicBezTo>
                  <a:pt x="407765" y="185547"/>
                  <a:pt x="417099" y="143066"/>
                  <a:pt x="435768" y="108014"/>
                </a:cubicBezTo>
                <a:cubicBezTo>
                  <a:pt x="454437" y="72962"/>
                  <a:pt x="481203" y="46196"/>
                  <a:pt x="516064" y="27718"/>
                </a:cubicBezTo>
                <a:cubicBezTo>
                  <a:pt x="550831" y="9239"/>
                  <a:pt x="591788" y="0"/>
                  <a:pt x="640270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71679820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Siluetti Light"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orakulmio 6">
            <a:extLst>
              <a:ext uri="{FF2B5EF4-FFF2-40B4-BE49-F238E27FC236}">
                <a16:creationId xmlns:a16="http://schemas.microsoft.com/office/drawing/2014/main" id="{B2DF6C39-2EB2-067E-EFD6-76100C6E7D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239000" y="6531"/>
            <a:ext cx="495953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Kuvan paikkamerkki 5">
            <a:extLst>
              <a:ext uri="{FF2B5EF4-FFF2-40B4-BE49-F238E27FC236}">
                <a16:creationId xmlns:a16="http://schemas.microsoft.com/office/drawing/2014/main" id="{3DAC8D4B-3A7D-6157-D462-79B33F22A0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40500" y="0"/>
            <a:ext cx="5651500" cy="6858001"/>
          </a:xfrm>
          <a:custGeom>
            <a:avLst/>
            <a:gdLst>
              <a:gd name="connsiteX0" fmla="*/ 5447156 w 5651500"/>
              <a:gd name="connsiteY0" fmla="*/ 6858000 h 6858001"/>
              <a:gd name="connsiteX1" fmla="*/ 5651500 w 5651500"/>
              <a:gd name="connsiteY1" fmla="*/ 6858000 h 6858001"/>
              <a:gd name="connsiteX2" fmla="*/ 5651500 w 5651500"/>
              <a:gd name="connsiteY2" fmla="*/ 6858001 h 6858001"/>
              <a:gd name="connsiteX3" fmla="*/ 5447156 w 5651500"/>
              <a:gd name="connsiteY3" fmla="*/ 6858001 h 6858001"/>
              <a:gd name="connsiteX4" fmla="*/ 4755120 w 5651500"/>
              <a:gd name="connsiteY4" fmla="*/ 6858000 h 6858001"/>
              <a:gd name="connsiteX5" fmla="*/ 4959680 w 5651500"/>
              <a:gd name="connsiteY5" fmla="*/ 6858000 h 6858001"/>
              <a:gd name="connsiteX6" fmla="*/ 4959680 w 5651500"/>
              <a:gd name="connsiteY6" fmla="*/ 6858001 h 6858001"/>
              <a:gd name="connsiteX7" fmla="*/ 4755120 w 5651500"/>
              <a:gd name="connsiteY7" fmla="*/ 6858001 h 6858001"/>
              <a:gd name="connsiteX8" fmla="*/ 4275544 w 5651500"/>
              <a:gd name="connsiteY8" fmla="*/ 6858000 h 6858001"/>
              <a:gd name="connsiteX9" fmla="*/ 4480100 w 5651500"/>
              <a:gd name="connsiteY9" fmla="*/ 6858000 h 6858001"/>
              <a:gd name="connsiteX10" fmla="*/ 4480100 w 5651500"/>
              <a:gd name="connsiteY10" fmla="*/ 6858001 h 6858001"/>
              <a:gd name="connsiteX11" fmla="*/ 4275544 w 5651500"/>
              <a:gd name="connsiteY11" fmla="*/ 6858001 h 6858001"/>
              <a:gd name="connsiteX12" fmla="*/ 3728920 w 5651500"/>
              <a:gd name="connsiteY12" fmla="*/ 6858000 h 6858001"/>
              <a:gd name="connsiteX13" fmla="*/ 3933477 w 5651500"/>
              <a:gd name="connsiteY13" fmla="*/ 6858000 h 6858001"/>
              <a:gd name="connsiteX14" fmla="*/ 3933477 w 5651500"/>
              <a:gd name="connsiteY14" fmla="*/ 6858001 h 6858001"/>
              <a:gd name="connsiteX15" fmla="*/ 3728920 w 5651500"/>
              <a:gd name="connsiteY15" fmla="*/ 6858001 h 6858001"/>
              <a:gd name="connsiteX16" fmla="*/ 2762290 w 5651500"/>
              <a:gd name="connsiteY16" fmla="*/ 6858000 h 6858001"/>
              <a:gd name="connsiteX17" fmla="*/ 2966847 w 5651500"/>
              <a:gd name="connsiteY17" fmla="*/ 6858000 h 6858001"/>
              <a:gd name="connsiteX18" fmla="*/ 2966847 w 5651500"/>
              <a:gd name="connsiteY18" fmla="*/ 6858001 h 6858001"/>
              <a:gd name="connsiteX19" fmla="*/ 2762290 w 5651500"/>
              <a:gd name="connsiteY19" fmla="*/ 6858001 h 6858001"/>
              <a:gd name="connsiteX20" fmla="*/ 2259865 w 5651500"/>
              <a:gd name="connsiteY20" fmla="*/ 6858000 h 6858001"/>
              <a:gd name="connsiteX21" fmla="*/ 2464209 w 5651500"/>
              <a:gd name="connsiteY21" fmla="*/ 6858000 h 6858001"/>
              <a:gd name="connsiteX22" fmla="*/ 2464209 w 5651500"/>
              <a:gd name="connsiteY22" fmla="*/ 6858001 h 6858001"/>
              <a:gd name="connsiteX23" fmla="*/ 2259865 w 5651500"/>
              <a:gd name="connsiteY23" fmla="*/ 6858001 h 6858001"/>
              <a:gd name="connsiteX24" fmla="*/ 1172380 w 5651500"/>
              <a:gd name="connsiteY24" fmla="*/ 6858000 h 6858001"/>
              <a:gd name="connsiteX25" fmla="*/ 1376724 w 5651500"/>
              <a:gd name="connsiteY25" fmla="*/ 6858000 h 6858001"/>
              <a:gd name="connsiteX26" fmla="*/ 1376724 w 5651500"/>
              <a:gd name="connsiteY26" fmla="*/ 6858001 h 6858001"/>
              <a:gd name="connsiteX27" fmla="*/ 1172380 w 5651500"/>
              <a:gd name="connsiteY27" fmla="*/ 6858001 h 6858001"/>
              <a:gd name="connsiteX28" fmla="*/ 2464209 w 5651500"/>
              <a:gd name="connsiteY28" fmla="*/ 6690170 h 6858001"/>
              <a:gd name="connsiteX29" fmla="*/ 2762290 w 5651500"/>
              <a:gd name="connsiteY29" fmla="*/ 6699138 h 6858001"/>
              <a:gd name="connsiteX30" fmla="*/ 2762290 w 5651500"/>
              <a:gd name="connsiteY30" fmla="*/ 6858000 h 6858001"/>
              <a:gd name="connsiteX31" fmla="*/ 2464209 w 5651500"/>
              <a:gd name="connsiteY31" fmla="*/ 6858000 h 6858001"/>
              <a:gd name="connsiteX32" fmla="*/ 1776656 w 5651500"/>
              <a:gd name="connsiteY32" fmla="*/ 6372657 h 6858001"/>
              <a:gd name="connsiteX33" fmla="*/ 1776656 w 5651500"/>
              <a:gd name="connsiteY33" fmla="*/ 6626752 h 6858001"/>
              <a:gd name="connsiteX34" fmla="*/ 1871461 w 5651500"/>
              <a:gd name="connsiteY34" fmla="*/ 6626752 h 6858001"/>
              <a:gd name="connsiteX35" fmla="*/ 1871461 w 5651500"/>
              <a:gd name="connsiteY35" fmla="*/ 6372657 h 6858001"/>
              <a:gd name="connsiteX36" fmla="*/ 3728920 w 5651500"/>
              <a:gd name="connsiteY36" fmla="*/ 6328885 h 6858001"/>
              <a:gd name="connsiteX37" fmla="*/ 3728920 w 5651500"/>
              <a:gd name="connsiteY37" fmla="*/ 6858000 h 6858001"/>
              <a:gd name="connsiteX38" fmla="*/ 2966847 w 5651500"/>
              <a:gd name="connsiteY38" fmla="*/ 6858000 h 6858001"/>
              <a:gd name="connsiteX39" fmla="*/ 2966847 w 5651500"/>
              <a:gd name="connsiteY39" fmla="*/ 6698925 h 6858001"/>
              <a:gd name="connsiteX40" fmla="*/ 2966847 w 5651500"/>
              <a:gd name="connsiteY40" fmla="*/ 6698711 h 6858001"/>
              <a:gd name="connsiteX41" fmla="*/ 2993752 w 5651500"/>
              <a:gd name="connsiteY41" fmla="*/ 6698925 h 6858001"/>
              <a:gd name="connsiteX42" fmla="*/ 3003787 w 5651500"/>
              <a:gd name="connsiteY42" fmla="*/ 6698925 h 6858001"/>
              <a:gd name="connsiteX43" fmla="*/ 3107774 w 5651500"/>
              <a:gd name="connsiteY43" fmla="*/ 6699779 h 6858001"/>
              <a:gd name="connsiteX44" fmla="*/ 3616605 w 5651500"/>
              <a:gd name="connsiteY44" fmla="*/ 6568674 h 6858001"/>
              <a:gd name="connsiteX45" fmla="*/ 3728920 w 5651500"/>
              <a:gd name="connsiteY45" fmla="*/ 6328885 h 6858001"/>
              <a:gd name="connsiteX46" fmla="*/ 3933477 w 5651500"/>
              <a:gd name="connsiteY46" fmla="*/ 6213155 h 6858001"/>
              <a:gd name="connsiteX47" fmla="*/ 4275544 w 5651500"/>
              <a:gd name="connsiteY47" fmla="*/ 6213155 h 6858001"/>
              <a:gd name="connsiteX48" fmla="*/ 4275544 w 5651500"/>
              <a:gd name="connsiteY48" fmla="*/ 6858000 h 6858001"/>
              <a:gd name="connsiteX49" fmla="*/ 3933477 w 5651500"/>
              <a:gd name="connsiteY49" fmla="*/ 6858000 h 6858001"/>
              <a:gd name="connsiteX50" fmla="*/ 1776656 w 5651500"/>
              <a:gd name="connsiteY50" fmla="*/ 5979984 h 6858001"/>
              <a:gd name="connsiteX51" fmla="*/ 1776656 w 5651500"/>
              <a:gd name="connsiteY51" fmla="*/ 6201196 h 6858001"/>
              <a:gd name="connsiteX52" fmla="*/ 1871461 w 5651500"/>
              <a:gd name="connsiteY52" fmla="*/ 6201196 h 6858001"/>
              <a:gd name="connsiteX53" fmla="*/ 1871461 w 5651500"/>
              <a:gd name="connsiteY53" fmla="*/ 5979984 h 6858001"/>
              <a:gd name="connsiteX54" fmla="*/ 5209932 w 5651500"/>
              <a:gd name="connsiteY54" fmla="*/ 5904823 h 6858001"/>
              <a:gd name="connsiteX55" fmla="*/ 5209932 w 5651500"/>
              <a:gd name="connsiteY55" fmla="*/ 6126249 h 6858001"/>
              <a:gd name="connsiteX56" fmla="*/ 5304736 w 5651500"/>
              <a:gd name="connsiteY56" fmla="*/ 6126249 h 6858001"/>
              <a:gd name="connsiteX57" fmla="*/ 5304736 w 5651500"/>
              <a:gd name="connsiteY57" fmla="*/ 5904823 h 6858001"/>
              <a:gd name="connsiteX58" fmla="*/ 4755120 w 5651500"/>
              <a:gd name="connsiteY58" fmla="*/ 5611013 h 6858001"/>
              <a:gd name="connsiteX59" fmla="*/ 4755120 w 5651500"/>
              <a:gd name="connsiteY59" fmla="*/ 6858000 h 6858001"/>
              <a:gd name="connsiteX60" fmla="*/ 4480100 w 5651500"/>
              <a:gd name="connsiteY60" fmla="*/ 6858000 h 6858001"/>
              <a:gd name="connsiteX61" fmla="*/ 4480100 w 5651500"/>
              <a:gd name="connsiteY61" fmla="*/ 6181980 h 6858001"/>
              <a:gd name="connsiteX62" fmla="*/ 4572344 w 5651500"/>
              <a:gd name="connsiteY62" fmla="*/ 6181980 h 6858001"/>
              <a:gd name="connsiteX63" fmla="*/ 2891473 w 5651500"/>
              <a:gd name="connsiteY63" fmla="*/ 5572792 h 6858001"/>
              <a:gd name="connsiteX64" fmla="*/ 3530768 w 5651500"/>
              <a:gd name="connsiteY64" fmla="*/ 6226820 h 6858001"/>
              <a:gd name="connsiteX65" fmla="*/ 3472476 w 5651500"/>
              <a:gd name="connsiteY65" fmla="*/ 6424758 h 6858001"/>
              <a:gd name="connsiteX66" fmla="*/ 3472689 w 5651500"/>
              <a:gd name="connsiteY66" fmla="*/ 6424972 h 6858001"/>
              <a:gd name="connsiteX67" fmla="*/ 3072756 w 5651500"/>
              <a:gd name="connsiteY67" fmla="*/ 6497570 h 6858001"/>
              <a:gd name="connsiteX68" fmla="*/ 3046065 w 5651500"/>
              <a:gd name="connsiteY68" fmla="*/ 6497357 h 6858001"/>
              <a:gd name="connsiteX69" fmla="*/ 3413543 w 5651500"/>
              <a:gd name="connsiteY69" fmla="*/ 6054505 h 6858001"/>
              <a:gd name="connsiteX70" fmla="*/ 3255534 w 5651500"/>
              <a:gd name="connsiteY70" fmla="*/ 5926176 h 6858001"/>
              <a:gd name="connsiteX71" fmla="*/ 2974961 w 5651500"/>
              <a:gd name="connsiteY71" fmla="*/ 6264400 h 6858001"/>
              <a:gd name="connsiteX72" fmla="*/ 2967702 w 5651500"/>
              <a:gd name="connsiteY72" fmla="*/ 5903756 h 6858001"/>
              <a:gd name="connsiteX73" fmla="*/ 2769550 w 5651500"/>
              <a:gd name="connsiteY73" fmla="*/ 5953508 h 6858001"/>
              <a:gd name="connsiteX74" fmla="*/ 2768269 w 5651500"/>
              <a:gd name="connsiteY74" fmla="*/ 5947956 h 6858001"/>
              <a:gd name="connsiteX75" fmla="*/ 2769123 w 5651500"/>
              <a:gd name="connsiteY75" fmla="*/ 6334650 h 6858001"/>
              <a:gd name="connsiteX76" fmla="*/ 2610473 w 5651500"/>
              <a:gd name="connsiteY76" fmla="*/ 6178990 h 6858001"/>
              <a:gd name="connsiteX77" fmla="*/ 2454600 w 5651500"/>
              <a:gd name="connsiteY77" fmla="*/ 6310095 h 6858001"/>
              <a:gd name="connsiteX78" fmla="*/ 2644851 w 5651500"/>
              <a:gd name="connsiteY78" fmla="*/ 6497357 h 6858001"/>
              <a:gd name="connsiteX79" fmla="*/ 2463995 w 5651500"/>
              <a:gd name="connsiteY79" fmla="*/ 6486040 h 6858001"/>
              <a:gd name="connsiteX80" fmla="*/ 2310684 w 5651500"/>
              <a:gd name="connsiteY80" fmla="*/ 6424758 h 6858001"/>
              <a:gd name="connsiteX81" fmla="*/ 2270968 w 5651500"/>
              <a:gd name="connsiteY81" fmla="*/ 6358565 h 6858001"/>
              <a:gd name="connsiteX82" fmla="*/ 2252391 w 5651500"/>
              <a:gd name="connsiteY82" fmla="*/ 6226820 h 6858001"/>
              <a:gd name="connsiteX83" fmla="*/ 2293175 w 5651500"/>
              <a:gd name="connsiteY83" fmla="*/ 5996853 h 6858001"/>
              <a:gd name="connsiteX84" fmla="*/ 2303210 w 5651500"/>
              <a:gd name="connsiteY84" fmla="*/ 5971017 h 6858001"/>
              <a:gd name="connsiteX85" fmla="*/ 2891473 w 5651500"/>
              <a:gd name="connsiteY85" fmla="*/ 5572792 h 6858001"/>
              <a:gd name="connsiteX86" fmla="*/ 1828757 w 5651500"/>
              <a:gd name="connsiteY86" fmla="*/ 5378057 h 6858001"/>
              <a:gd name="connsiteX87" fmla="*/ 2084560 w 5651500"/>
              <a:gd name="connsiteY87" fmla="*/ 5977849 h 6858001"/>
              <a:gd name="connsiteX88" fmla="*/ 2048261 w 5651500"/>
              <a:gd name="connsiteY88" fmla="*/ 6227034 h 6858001"/>
              <a:gd name="connsiteX89" fmla="*/ 2167195 w 5651500"/>
              <a:gd name="connsiteY89" fmla="*/ 6568674 h 6858001"/>
              <a:gd name="connsiteX90" fmla="*/ 2259865 w 5651500"/>
              <a:gd name="connsiteY90" fmla="*/ 6634440 h 6858001"/>
              <a:gd name="connsiteX91" fmla="*/ 2259865 w 5651500"/>
              <a:gd name="connsiteY91" fmla="*/ 6858000 h 6858001"/>
              <a:gd name="connsiteX92" fmla="*/ 1376724 w 5651500"/>
              <a:gd name="connsiteY92" fmla="*/ 6858000 h 6858001"/>
              <a:gd name="connsiteX93" fmla="*/ 1376724 w 5651500"/>
              <a:gd name="connsiteY93" fmla="*/ 6389313 h 6858001"/>
              <a:gd name="connsiteX94" fmla="*/ 3506426 w 5651500"/>
              <a:gd name="connsiteY94" fmla="*/ 5353501 h 6858001"/>
              <a:gd name="connsiteX95" fmla="*/ 4622736 w 5651500"/>
              <a:gd name="connsiteY95" fmla="*/ 5353501 h 6858001"/>
              <a:gd name="connsiteX96" fmla="*/ 4422448 w 5651500"/>
              <a:gd name="connsiteY96" fmla="*/ 5979771 h 6858001"/>
              <a:gd name="connsiteX97" fmla="*/ 3706926 w 5651500"/>
              <a:gd name="connsiteY97" fmla="*/ 5979771 h 6858001"/>
              <a:gd name="connsiteX98" fmla="*/ 5101672 w 5651500"/>
              <a:gd name="connsiteY98" fmla="*/ 5318483 h 6858001"/>
              <a:gd name="connsiteX99" fmla="*/ 5101672 w 5651500"/>
              <a:gd name="connsiteY99" fmla="*/ 5539909 h 6858001"/>
              <a:gd name="connsiteX100" fmla="*/ 5196264 w 5651500"/>
              <a:gd name="connsiteY100" fmla="*/ 5539909 h 6858001"/>
              <a:gd name="connsiteX101" fmla="*/ 5196264 w 5651500"/>
              <a:gd name="connsiteY101" fmla="*/ 5318483 h 6858001"/>
              <a:gd name="connsiteX102" fmla="*/ 5203100 w 5651500"/>
              <a:gd name="connsiteY102" fmla="*/ 4680682 h 6858001"/>
              <a:gd name="connsiteX103" fmla="*/ 5072848 w 5651500"/>
              <a:gd name="connsiteY103" fmla="*/ 4809438 h 6858001"/>
              <a:gd name="connsiteX104" fmla="*/ 5203100 w 5651500"/>
              <a:gd name="connsiteY104" fmla="*/ 4938194 h 6858001"/>
              <a:gd name="connsiteX105" fmla="*/ 5333348 w 5651500"/>
              <a:gd name="connsiteY105" fmla="*/ 4809438 h 6858001"/>
              <a:gd name="connsiteX106" fmla="*/ 5203100 w 5651500"/>
              <a:gd name="connsiteY106" fmla="*/ 4680682 h 6858001"/>
              <a:gd name="connsiteX107" fmla="*/ 4959680 w 5651500"/>
              <a:gd name="connsiteY107" fmla="*/ 4476766 h 6858001"/>
              <a:gd name="connsiteX108" fmla="*/ 5447156 w 5651500"/>
              <a:gd name="connsiteY108" fmla="*/ 4476766 h 6858001"/>
              <a:gd name="connsiteX109" fmla="*/ 5447156 w 5651500"/>
              <a:gd name="connsiteY109" fmla="*/ 6858000 h 6858001"/>
              <a:gd name="connsiteX110" fmla="*/ 4959680 w 5651500"/>
              <a:gd name="connsiteY110" fmla="*/ 6858000 h 6858001"/>
              <a:gd name="connsiteX111" fmla="*/ 0 w 5651500"/>
              <a:gd name="connsiteY111" fmla="*/ 0 h 6858001"/>
              <a:gd name="connsiteX112" fmla="*/ 5651500 w 5651500"/>
              <a:gd name="connsiteY112" fmla="*/ 0 h 6858001"/>
              <a:gd name="connsiteX113" fmla="*/ 5651500 w 5651500"/>
              <a:gd name="connsiteY113" fmla="*/ 4274344 h 6858001"/>
              <a:gd name="connsiteX114" fmla="*/ 4755120 w 5651500"/>
              <a:gd name="connsiteY114" fmla="*/ 4274344 h 6858001"/>
              <a:gd name="connsiteX115" fmla="*/ 4754908 w 5651500"/>
              <a:gd name="connsiteY115" fmla="*/ 4274344 h 6858001"/>
              <a:gd name="connsiteX116" fmla="*/ 4754908 w 5651500"/>
              <a:gd name="connsiteY116" fmla="*/ 5151293 h 6858001"/>
              <a:gd name="connsiteX117" fmla="*/ 3227562 w 5651500"/>
              <a:gd name="connsiteY117" fmla="*/ 5151293 h 6858001"/>
              <a:gd name="connsiteX118" fmla="*/ 3339663 w 5651500"/>
              <a:gd name="connsiteY118" fmla="*/ 5501901 h 6858001"/>
              <a:gd name="connsiteX119" fmla="*/ 2891686 w 5651500"/>
              <a:gd name="connsiteY119" fmla="*/ 5371010 h 6858001"/>
              <a:gd name="connsiteX120" fmla="*/ 2202213 w 5651500"/>
              <a:gd name="connsiteY120" fmla="*/ 5734217 h 6858001"/>
              <a:gd name="connsiteX121" fmla="*/ 1833028 w 5651500"/>
              <a:gd name="connsiteY121" fmla="*/ 4868372 h 6858001"/>
              <a:gd name="connsiteX122" fmla="*/ 1172380 w 5651500"/>
              <a:gd name="connsiteY122" fmla="*/ 6346821 h 6858001"/>
              <a:gd name="connsiteX123" fmla="*/ 1172380 w 5651500"/>
              <a:gd name="connsiteY123" fmla="*/ 6858000 h 6858001"/>
              <a:gd name="connsiteX124" fmla="*/ 0 w 5651500"/>
              <a:gd name="connsiteY124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</a:cxnLst>
            <a:rect l="l" t="t" r="r" b="b"/>
            <a:pathLst>
              <a:path w="5651500" h="6858001">
                <a:moveTo>
                  <a:pt x="5447156" y="6858000"/>
                </a:moveTo>
                <a:lnTo>
                  <a:pt x="5651500" y="6858000"/>
                </a:lnTo>
                <a:lnTo>
                  <a:pt x="5651500" y="6858001"/>
                </a:lnTo>
                <a:lnTo>
                  <a:pt x="5447156" y="6858001"/>
                </a:lnTo>
                <a:close/>
                <a:moveTo>
                  <a:pt x="4755120" y="6858000"/>
                </a:moveTo>
                <a:lnTo>
                  <a:pt x="4959680" y="6858000"/>
                </a:lnTo>
                <a:lnTo>
                  <a:pt x="4959680" y="6858001"/>
                </a:lnTo>
                <a:lnTo>
                  <a:pt x="4755120" y="6858001"/>
                </a:lnTo>
                <a:close/>
                <a:moveTo>
                  <a:pt x="4275544" y="6858000"/>
                </a:moveTo>
                <a:lnTo>
                  <a:pt x="4480100" y="6858000"/>
                </a:lnTo>
                <a:lnTo>
                  <a:pt x="4480100" y="6858001"/>
                </a:lnTo>
                <a:lnTo>
                  <a:pt x="4275544" y="6858001"/>
                </a:lnTo>
                <a:close/>
                <a:moveTo>
                  <a:pt x="3728920" y="6858000"/>
                </a:moveTo>
                <a:lnTo>
                  <a:pt x="3933477" y="6858000"/>
                </a:lnTo>
                <a:lnTo>
                  <a:pt x="3933477" y="6858001"/>
                </a:lnTo>
                <a:lnTo>
                  <a:pt x="3728920" y="6858001"/>
                </a:lnTo>
                <a:close/>
                <a:moveTo>
                  <a:pt x="2762290" y="6858000"/>
                </a:moveTo>
                <a:lnTo>
                  <a:pt x="2966847" y="6858000"/>
                </a:lnTo>
                <a:lnTo>
                  <a:pt x="2966847" y="6858001"/>
                </a:lnTo>
                <a:lnTo>
                  <a:pt x="2762290" y="6858001"/>
                </a:lnTo>
                <a:close/>
                <a:moveTo>
                  <a:pt x="2259865" y="6858000"/>
                </a:moveTo>
                <a:lnTo>
                  <a:pt x="2464209" y="6858000"/>
                </a:lnTo>
                <a:lnTo>
                  <a:pt x="2464209" y="6858001"/>
                </a:lnTo>
                <a:lnTo>
                  <a:pt x="2259865" y="6858001"/>
                </a:lnTo>
                <a:close/>
                <a:moveTo>
                  <a:pt x="1172380" y="6858000"/>
                </a:moveTo>
                <a:lnTo>
                  <a:pt x="1376724" y="6858000"/>
                </a:lnTo>
                <a:lnTo>
                  <a:pt x="1376724" y="6858001"/>
                </a:lnTo>
                <a:lnTo>
                  <a:pt x="1172380" y="6858001"/>
                </a:lnTo>
                <a:close/>
                <a:moveTo>
                  <a:pt x="2464209" y="6690170"/>
                </a:moveTo>
                <a:cubicBezTo>
                  <a:pt x="2554743" y="6700846"/>
                  <a:pt x="2655314" y="6700206"/>
                  <a:pt x="2762290" y="6699138"/>
                </a:cubicBezTo>
                <a:lnTo>
                  <a:pt x="2762290" y="6858000"/>
                </a:lnTo>
                <a:lnTo>
                  <a:pt x="2464209" y="6858000"/>
                </a:lnTo>
                <a:close/>
                <a:moveTo>
                  <a:pt x="1776656" y="6372657"/>
                </a:moveTo>
                <a:lnTo>
                  <a:pt x="1776656" y="6626752"/>
                </a:lnTo>
                <a:lnTo>
                  <a:pt x="1871461" y="6626752"/>
                </a:lnTo>
                <a:lnTo>
                  <a:pt x="1871461" y="6372657"/>
                </a:lnTo>
                <a:close/>
                <a:moveTo>
                  <a:pt x="3728920" y="6328885"/>
                </a:moveTo>
                <a:lnTo>
                  <a:pt x="3728920" y="6858000"/>
                </a:lnTo>
                <a:lnTo>
                  <a:pt x="2966847" y="6858000"/>
                </a:lnTo>
                <a:lnTo>
                  <a:pt x="2966847" y="6698925"/>
                </a:lnTo>
                <a:cubicBezTo>
                  <a:pt x="2966847" y="6698925"/>
                  <a:pt x="2966847" y="6698925"/>
                  <a:pt x="2966847" y="6698711"/>
                </a:cubicBezTo>
                <a:cubicBezTo>
                  <a:pt x="2975815" y="6698711"/>
                  <a:pt x="2984997" y="6698711"/>
                  <a:pt x="2993752" y="6698925"/>
                </a:cubicBezTo>
                <a:lnTo>
                  <a:pt x="3003787" y="6698925"/>
                </a:lnTo>
                <a:cubicBezTo>
                  <a:pt x="3039019" y="6699565"/>
                  <a:pt x="3073824" y="6699779"/>
                  <a:pt x="3107774" y="6699779"/>
                </a:cubicBezTo>
                <a:cubicBezTo>
                  <a:pt x="3318097" y="6699779"/>
                  <a:pt x="3497458" y="6685473"/>
                  <a:pt x="3616605" y="6568674"/>
                </a:cubicBezTo>
                <a:cubicBezTo>
                  <a:pt x="3677460" y="6508887"/>
                  <a:pt x="3714613" y="6430096"/>
                  <a:pt x="3728920" y="6328885"/>
                </a:cubicBezTo>
                <a:close/>
                <a:moveTo>
                  <a:pt x="3933477" y="6213155"/>
                </a:moveTo>
                <a:lnTo>
                  <a:pt x="4275544" y="6213155"/>
                </a:lnTo>
                <a:lnTo>
                  <a:pt x="4275544" y="6858000"/>
                </a:lnTo>
                <a:lnTo>
                  <a:pt x="3933477" y="6858000"/>
                </a:lnTo>
                <a:close/>
                <a:moveTo>
                  <a:pt x="1776656" y="5979984"/>
                </a:moveTo>
                <a:lnTo>
                  <a:pt x="1776656" y="6201196"/>
                </a:lnTo>
                <a:lnTo>
                  <a:pt x="1871461" y="6201196"/>
                </a:lnTo>
                <a:lnTo>
                  <a:pt x="1871461" y="5979984"/>
                </a:lnTo>
                <a:close/>
                <a:moveTo>
                  <a:pt x="5209932" y="5904823"/>
                </a:moveTo>
                <a:lnTo>
                  <a:pt x="5209932" y="6126249"/>
                </a:lnTo>
                <a:lnTo>
                  <a:pt x="5304736" y="6126249"/>
                </a:lnTo>
                <a:lnTo>
                  <a:pt x="5304736" y="5904823"/>
                </a:lnTo>
                <a:close/>
                <a:moveTo>
                  <a:pt x="4755120" y="5611013"/>
                </a:moveTo>
                <a:lnTo>
                  <a:pt x="4755120" y="6858000"/>
                </a:lnTo>
                <a:lnTo>
                  <a:pt x="4480100" y="6858000"/>
                </a:lnTo>
                <a:lnTo>
                  <a:pt x="4480100" y="6181980"/>
                </a:lnTo>
                <a:lnTo>
                  <a:pt x="4572344" y="6181980"/>
                </a:lnTo>
                <a:close/>
                <a:moveTo>
                  <a:pt x="2891473" y="5572792"/>
                </a:moveTo>
                <a:cubicBezTo>
                  <a:pt x="3244003" y="5572792"/>
                  <a:pt x="3530768" y="5866176"/>
                  <a:pt x="3530768" y="6226820"/>
                </a:cubicBezTo>
                <a:cubicBezTo>
                  <a:pt x="3530768" y="6321412"/>
                  <a:pt x="3511978" y="6386324"/>
                  <a:pt x="3472476" y="6424758"/>
                </a:cubicBezTo>
                <a:lnTo>
                  <a:pt x="3472689" y="6424972"/>
                </a:lnTo>
                <a:cubicBezTo>
                  <a:pt x="3403080" y="6492873"/>
                  <a:pt x="3252544" y="6498638"/>
                  <a:pt x="3072756" y="6497570"/>
                </a:cubicBezTo>
                <a:cubicBezTo>
                  <a:pt x="3064001" y="6497570"/>
                  <a:pt x="3054820" y="6497570"/>
                  <a:pt x="3046065" y="6497357"/>
                </a:cubicBezTo>
                <a:lnTo>
                  <a:pt x="3413543" y="6054505"/>
                </a:lnTo>
                <a:lnTo>
                  <a:pt x="3255534" y="5926176"/>
                </a:lnTo>
                <a:lnTo>
                  <a:pt x="2974961" y="6264400"/>
                </a:lnTo>
                <a:cubicBezTo>
                  <a:pt x="2977097" y="6052370"/>
                  <a:pt x="2974748" y="5931514"/>
                  <a:pt x="2967702" y="5903756"/>
                </a:cubicBezTo>
                <a:lnTo>
                  <a:pt x="2769550" y="5953508"/>
                </a:lnTo>
                <a:cubicBezTo>
                  <a:pt x="2769336" y="5952226"/>
                  <a:pt x="2768696" y="5950305"/>
                  <a:pt x="2768269" y="5947956"/>
                </a:cubicBezTo>
                <a:cubicBezTo>
                  <a:pt x="2772539" y="5979131"/>
                  <a:pt x="2772326" y="6133509"/>
                  <a:pt x="2769123" y="6334650"/>
                </a:cubicBezTo>
                <a:cubicBezTo>
                  <a:pt x="2687129" y="6255646"/>
                  <a:pt x="2621790" y="6191802"/>
                  <a:pt x="2610473" y="6178990"/>
                </a:cubicBezTo>
                <a:lnTo>
                  <a:pt x="2454600" y="6310095"/>
                </a:lnTo>
                <a:cubicBezTo>
                  <a:pt x="2469974" y="6328031"/>
                  <a:pt x="2557946" y="6413441"/>
                  <a:pt x="2644851" y="6497357"/>
                </a:cubicBezTo>
                <a:cubicBezTo>
                  <a:pt x="2578445" y="6496716"/>
                  <a:pt x="2516949" y="6494154"/>
                  <a:pt x="2463995" y="6486040"/>
                </a:cubicBezTo>
                <a:cubicBezTo>
                  <a:pt x="2397802" y="6476218"/>
                  <a:pt x="2344421" y="6457855"/>
                  <a:pt x="2310684" y="6424758"/>
                </a:cubicBezTo>
                <a:cubicBezTo>
                  <a:pt x="2293602" y="6407890"/>
                  <a:pt x="2280577" y="6385683"/>
                  <a:pt x="2270968" y="6358565"/>
                </a:cubicBezTo>
                <a:cubicBezTo>
                  <a:pt x="2258797" y="6323547"/>
                  <a:pt x="2252391" y="6280201"/>
                  <a:pt x="2252391" y="6226820"/>
                </a:cubicBezTo>
                <a:cubicBezTo>
                  <a:pt x="2252391" y="6145894"/>
                  <a:pt x="2266911" y="6068384"/>
                  <a:pt x="2293175" y="5996853"/>
                </a:cubicBezTo>
                <a:cubicBezTo>
                  <a:pt x="2296378" y="5988099"/>
                  <a:pt x="2299581" y="5979558"/>
                  <a:pt x="2303210" y="5971017"/>
                </a:cubicBezTo>
                <a:cubicBezTo>
                  <a:pt x="2400792" y="5737206"/>
                  <a:pt x="2627769" y="5572792"/>
                  <a:pt x="2891473" y="5572792"/>
                </a:cubicBezTo>
                <a:close/>
                <a:moveTo>
                  <a:pt x="1828757" y="5378057"/>
                </a:moveTo>
                <a:lnTo>
                  <a:pt x="2084560" y="5977849"/>
                </a:lnTo>
                <a:cubicBezTo>
                  <a:pt x="2060859" y="6056854"/>
                  <a:pt x="2048261" y="6140342"/>
                  <a:pt x="2048261" y="6227034"/>
                </a:cubicBezTo>
                <a:cubicBezTo>
                  <a:pt x="2048261" y="6378423"/>
                  <a:pt x="2087123" y="6490310"/>
                  <a:pt x="2167195" y="6568674"/>
                </a:cubicBezTo>
                <a:cubicBezTo>
                  <a:pt x="2194953" y="6595792"/>
                  <a:pt x="2225914" y="6617572"/>
                  <a:pt x="2259865" y="6634440"/>
                </a:cubicBezTo>
                <a:lnTo>
                  <a:pt x="2259865" y="6858000"/>
                </a:lnTo>
                <a:lnTo>
                  <a:pt x="1376724" y="6858000"/>
                </a:lnTo>
                <a:lnTo>
                  <a:pt x="1376724" y="6389313"/>
                </a:lnTo>
                <a:close/>
                <a:moveTo>
                  <a:pt x="3506426" y="5353501"/>
                </a:moveTo>
                <a:lnTo>
                  <a:pt x="4622736" y="5353501"/>
                </a:lnTo>
                <a:lnTo>
                  <a:pt x="4422448" y="5979771"/>
                </a:lnTo>
                <a:lnTo>
                  <a:pt x="3706926" y="5979771"/>
                </a:lnTo>
                <a:close/>
                <a:moveTo>
                  <a:pt x="5101672" y="5318483"/>
                </a:moveTo>
                <a:lnTo>
                  <a:pt x="5101672" y="5539909"/>
                </a:lnTo>
                <a:lnTo>
                  <a:pt x="5196264" y="5539909"/>
                </a:lnTo>
                <a:lnTo>
                  <a:pt x="5196264" y="5318483"/>
                </a:lnTo>
                <a:close/>
                <a:moveTo>
                  <a:pt x="5203100" y="4680682"/>
                </a:moveTo>
                <a:cubicBezTo>
                  <a:pt x="5131140" y="4680682"/>
                  <a:pt x="5072848" y="4738334"/>
                  <a:pt x="5072848" y="4809438"/>
                </a:cubicBezTo>
                <a:cubicBezTo>
                  <a:pt x="5072848" y="4880542"/>
                  <a:pt x="5131140" y="4938194"/>
                  <a:pt x="5203100" y="4938194"/>
                </a:cubicBezTo>
                <a:cubicBezTo>
                  <a:pt x="5275056" y="4938194"/>
                  <a:pt x="5333348" y="4880542"/>
                  <a:pt x="5333348" y="4809438"/>
                </a:cubicBezTo>
                <a:cubicBezTo>
                  <a:pt x="5333348" y="4738334"/>
                  <a:pt x="5275056" y="4680682"/>
                  <a:pt x="5203100" y="4680682"/>
                </a:cubicBezTo>
                <a:close/>
                <a:moveTo>
                  <a:pt x="4959680" y="4476766"/>
                </a:moveTo>
                <a:lnTo>
                  <a:pt x="5447156" y="4476766"/>
                </a:lnTo>
                <a:lnTo>
                  <a:pt x="5447156" y="6858000"/>
                </a:lnTo>
                <a:lnTo>
                  <a:pt x="4959680" y="6858000"/>
                </a:lnTo>
                <a:close/>
                <a:moveTo>
                  <a:pt x="0" y="0"/>
                </a:moveTo>
                <a:lnTo>
                  <a:pt x="5651500" y="0"/>
                </a:lnTo>
                <a:lnTo>
                  <a:pt x="5651500" y="4274344"/>
                </a:lnTo>
                <a:lnTo>
                  <a:pt x="4755120" y="4274344"/>
                </a:lnTo>
                <a:lnTo>
                  <a:pt x="4754908" y="4274344"/>
                </a:lnTo>
                <a:lnTo>
                  <a:pt x="4754908" y="5151293"/>
                </a:lnTo>
                <a:lnTo>
                  <a:pt x="3227562" y="5151293"/>
                </a:lnTo>
                <a:lnTo>
                  <a:pt x="3339663" y="5501901"/>
                </a:lnTo>
                <a:cubicBezTo>
                  <a:pt x="3209839" y="5418840"/>
                  <a:pt x="3056101" y="5371010"/>
                  <a:pt x="2891686" y="5371010"/>
                </a:cubicBezTo>
                <a:cubicBezTo>
                  <a:pt x="2607057" y="5371010"/>
                  <a:pt x="2355097" y="5514713"/>
                  <a:pt x="2202213" y="5734217"/>
                </a:cubicBezTo>
                <a:lnTo>
                  <a:pt x="1833028" y="4868372"/>
                </a:lnTo>
                <a:lnTo>
                  <a:pt x="1172380" y="6346821"/>
                </a:lnTo>
                <a:lnTo>
                  <a:pt x="117238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400"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5EBECD93-5014-FB88-BA68-94521D54B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2905989"/>
            <a:ext cx="5331691" cy="2387600"/>
          </a:xfrm>
        </p:spPr>
        <p:txBody>
          <a:bodyPr wrap="square" anchor="b">
            <a:noAutofit/>
          </a:bodyPr>
          <a:lstStyle>
            <a:lvl1pPr algn="l">
              <a:defRPr sz="4800" b="0">
                <a:solidFill>
                  <a:schemeClr val="tx1"/>
                </a:solidFill>
                <a:latin typeface="Aptos ExtraBold" panose="020B00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29AE22F7-B63C-E20D-D667-91BB010B03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5413929"/>
            <a:ext cx="5331691" cy="544451"/>
          </a:xfrm>
        </p:spPr>
        <p:txBody>
          <a:bodyPr wrap="square">
            <a:no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GB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4BEBF3D-2E64-5B94-2B11-176E00C2D75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065924"/>
            <a:ext cx="1273629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fld id="{70C73055-6E80-420A-9A09-E8CBA3DF0883}" type="datetime1">
              <a:rPr lang="en-GB" smtClean="0"/>
              <a:pPr/>
              <a:t>16/09/2026</a:t>
            </a:fld>
            <a:endParaRPr lang="en-GB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3000AD4-6BBC-363B-A9AC-AAC9A825E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9C096468-B8C7-D299-1819-23B7F448B5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838200" y="882078"/>
            <a:ext cx="1689586" cy="627316"/>
          </a:xfrm>
          <a:custGeom>
            <a:avLst/>
            <a:gdLst>
              <a:gd name="connsiteX0" fmla="*/ 1620106 w 2396871"/>
              <a:gd name="connsiteY0" fmla="*/ 755046 h 889920"/>
              <a:gd name="connsiteX1" fmla="*/ 1581721 w 2396871"/>
              <a:gd name="connsiteY1" fmla="*/ 762952 h 889920"/>
              <a:gd name="connsiteX2" fmla="*/ 1562480 w 2396871"/>
              <a:gd name="connsiteY2" fmla="*/ 770000 h 889920"/>
              <a:gd name="connsiteX3" fmla="*/ 1556098 w 2396871"/>
              <a:gd name="connsiteY3" fmla="*/ 783430 h 889920"/>
              <a:gd name="connsiteX4" fmla="*/ 1562671 w 2396871"/>
              <a:gd name="connsiteY4" fmla="*/ 796956 h 889920"/>
              <a:gd name="connsiteX5" fmla="*/ 1580197 w 2396871"/>
              <a:gd name="connsiteY5" fmla="*/ 802004 h 889920"/>
              <a:gd name="connsiteX6" fmla="*/ 1594960 w 2396871"/>
              <a:gd name="connsiteY6" fmla="*/ 800194 h 889920"/>
              <a:gd name="connsiteX7" fmla="*/ 1607914 w 2396871"/>
              <a:gd name="connsiteY7" fmla="*/ 794289 h 889920"/>
              <a:gd name="connsiteX8" fmla="*/ 1616868 w 2396871"/>
              <a:gd name="connsiteY8" fmla="*/ 783621 h 889920"/>
              <a:gd name="connsiteX9" fmla="*/ 1616868 w 2396871"/>
              <a:gd name="connsiteY9" fmla="*/ 783526 h 889920"/>
              <a:gd name="connsiteX10" fmla="*/ 1620106 w 2396871"/>
              <a:gd name="connsiteY10" fmla="*/ 767809 h 889920"/>
              <a:gd name="connsiteX11" fmla="*/ 1973389 w 2396871"/>
              <a:gd name="connsiteY11" fmla="*/ 694848 h 889920"/>
              <a:gd name="connsiteX12" fmla="*/ 1950529 w 2396871"/>
              <a:gd name="connsiteY12" fmla="*/ 700944 h 889920"/>
              <a:gd name="connsiteX13" fmla="*/ 1935575 w 2396871"/>
              <a:gd name="connsiteY13" fmla="*/ 719041 h 889920"/>
              <a:gd name="connsiteX14" fmla="*/ 1931670 w 2396871"/>
              <a:gd name="connsiteY14" fmla="*/ 732948 h 889920"/>
              <a:gd name="connsiteX15" fmla="*/ 2011775 w 2396871"/>
              <a:gd name="connsiteY15" fmla="*/ 732948 h 889920"/>
              <a:gd name="connsiteX16" fmla="*/ 2001774 w 2396871"/>
              <a:gd name="connsiteY16" fmla="*/ 705992 h 889920"/>
              <a:gd name="connsiteX17" fmla="*/ 1973389 w 2396871"/>
              <a:gd name="connsiteY17" fmla="*/ 694848 h 889920"/>
              <a:gd name="connsiteX18" fmla="*/ 960500 w 2396871"/>
              <a:gd name="connsiteY18" fmla="*/ 694467 h 889920"/>
              <a:gd name="connsiteX19" fmla="*/ 937164 w 2396871"/>
              <a:gd name="connsiteY19" fmla="*/ 700753 h 889920"/>
              <a:gd name="connsiteX20" fmla="*/ 922400 w 2396871"/>
              <a:gd name="connsiteY20" fmla="*/ 718851 h 889920"/>
              <a:gd name="connsiteX21" fmla="*/ 917257 w 2396871"/>
              <a:gd name="connsiteY21" fmla="*/ 748093 h 889920"/>
              <a:gd name="connsiteX22" fmla="*/ 922400 w 2396871"/>
              <a:gd name="connsiteY22" fmla="*/ 777239 h 889920"/>
              <a:gd name="connsiteX23" fmla="*/ 937164 w 2396871"/>
              <a:gd name="connsiteY23" fmla="*/ 795527 h 889920"/>
              <a:gd name="connsiteX24" fmla="*/ 960500 w 2396871"/>
              <a:gd name="connsiteY24" fmla="*/ 801814 h 889920"/>
              <a:gd name="connsiteX25" fmla="*/ 983646 w 2396871"/>
              <a:gd name="connsiteY25" fmla="*/ 795527 h 889920"/>
              <a:gd name="connsiteX26" fmla="*/ 998314 w 2396871"/>
              <a:gd name="connsiteY26" fmla="*/ 777239 h 889920"/>
              <a:gd name="connsiteX27" fmla="*/ 1003458 w 2396871"/>
              <a:gd name="connsiteY27" fmla="*/ 748093 h 889920"/>
              <a:gd name="connsiteX28" fmla="*/ 998314 w 2396871"/>
              <a:gd name="connsiteY28" fmla="*/ 718851 h 889920"/>
              <a:gd name="connsiteX29" fmla="*/ 983646 w 2396871"/>
              <a:gd name="connsiteY29" fmla="*/ 700753 h 889920"/>
              <a:gd name="connsiteX30" fmla="*/ 960500 w 2396871"/>
              <a:gd name="connsiteY30" fmla="*/ 694467 h 889920"/>
              <a:gd name="connsiteX31" fmla="*/ 587977 w 2396871"/>
              <a:gd name="connsiteY31" fmla="*/ 671988 h 889920"/>
              <a:gd name="connsiteX32" fmla="*/ 624553 w 2396871"/>
              <a:gd name="connsiteY32" fmla="*/ 671988 h 889920"/>
              <a:gd name="connsiteX33" fmla="*/ 658367 w 2396871"/>
              <a:gd name="connsiteY33" fmla="*/ 767714 h 889920"/>
              <a:gd name="connsiteX34" fmla="*/ 667225 w 2396871"/>
              <a:gd name="connsiteY34" fmla="*/ 796384 h 889920"/>
              <a:gd name="connsiteX35" fmla="*/ 677322 w 2396871"/>
              <a:gd name="connsiteY35" fmla="*/ 764952 h 889920"/>
              <a:gd name="connsiteX36" fmla="*/ 709326 w 2396871"/>
              <a:gd name="connsiteY36" fmla="*/ 671988 h 889920"/>
              <a:gd name="connsiteX37" fmla="*/ 743139 w 2396871"/>
              <a:gd name="connsiteY37" fmla="*/ 671988 h 889920"/>
              <a:gd name="connsiteX38" fmla="*/ 676369 w 2396871"/>
              <a:gd name="connsiteY38" fmla="*/ 842390 h 889920"/>
              <a:gd name="connsiteX39" fmla="*/ 661891 w 2396871"/>
              <a:gd name="connsiteY39" fmla="*/ 870394 h 889920"/>
              <a:gd name="connsiteX40" fmla="*/ 644080 w 2396871"/>
              <a:gd name="connsiteY40" fmla="*/ 885348 h 889920"/>
              <a:gd name="connsiteX41" fmla="*/ 620648 w 2396871"/>
              <a:gd name="connsiteY41" fmla="*/ 889920 h 889920"/>
              <a:gd name="connsiteX42" fmla="*/ 600360 w 2396871"/>
              <a:gd name="connsiteY42" fmla="*/ 887062 h 889920"/>
              <a:gd name="connsiteX43" fmla="*/ 584072 w 2396871"/>
              <a:gd name="connsiteY43" fmla="*/ 879252 h 889920"/>
              <a:gd name="connsiteX44" fmla="*/ 591978 w 2396871"/>
              <a:gd name="connsiteY44" fmla="*/ 853915 h 889920"/>
              <a:gd name="connsiteX45" fmla="*/ 604360 w 2396871"/>
              <a:gd name="connsiteY45" fmla="*/ 861250 h 889920"/>
              <a:gd name="connsiteX46" fmla="*/ 618553 w 2396871"/>
              <a:gd name="connsiteY46" fmla="*/ 863726 h 889920"/>
              <a:gd name="connsiteX47" fmla="*/ 633316 w 2396871"/>
              <a:gd name="connsiteY47" fmla="*/ 859345 h 889920"/>
              <a:gd name="connsiteX48" fmla="*/ 645032 w 2396871"/>
              <a:gd name="connsiteY48" fmla="*/ 841819 h 889920"/>
              <a:gd name="connsiteX49" fmla="*/ 651699 w 2396871"/>
              <a:gd name="connsiteY49" fmla="*/ 825340 h 889920"/>
              <a:gd name="connsiteX50" fmla="*/ 635507 w 2396871"/>
              <a:gd name="connsiteY50" fmla="*/ 787526 h 889920"/>
              <a:gd name="connsiteX51" fmla="*/ 364902 w 2396871"/>
              <a:gd name="connsiteY51" fmla="*/ 671988 h 889920"/>
              <a:gd name="connsiteX52" fmla="*/ 397477 w 2396871"/>
              <a:gd name="connsiteY52" fmla="*/ 671988 h 889920"/>
              <a:gd name="connsiteX53" fmla="*/ 397477 w 2396871"/>
              <a:gd name="connsiteY53" fmla="*/ 824388 h 889920"/>
              <a:gd name="connsiteX54" fmla="*/ 364902 w 2396871"/>
              <a:gd name="connsiteY54" fmla="*/ 824388 h 889920"/>
              <a:gd name="connsiteX55" fmla="*/ 1973961 w 2396871"/>
              <a:gd name="connsiteY55" fmla="*/ 668940 h 889920"/>
              <a:gd name="connsiteX56" fmla="*/ 2011775 w 2396871"/>
              <a:gd name="connsiteY56" fmla="*/ 678084 h 889920"/>
              <a:gd name="connsiteX57" fmla="*/ 2011680 w 2396871"/>
              <a:gd name="connsiteY57" fmla="*/ 677798 h 889920"/>
              <a:gd name="connsiteX58" fmla="*/ 2035492 w 2396871"/>
              <a:gd name="connsiteY58" fmla="*/ 702754 h 889920"/>
              <a:gd name="connsiteX59" fmla="*/ 2043684 w 2396871"/>
              <a:gd name="connsiteY59" fmla="*/ 738758 h 889920"/>
              <a:gd name="connsiteX60" fmla="*/ 2043398 w 2396871"/>
              <a:gd name="connsiteY60" fmla="*/ 749140 h 889920"/>
              <a:gd name="connsiteX61" fmla="*/ 2042445 w 2396871"/>
              <a:gd name="connsiteY61" fmla="*/ 757713 h 889920"/>
              <a:gd name="connsiteX62" fmla="*/ 1930813 w 2396871"/>
              <a:gd name="connsiteY62" fmla="*/ 757713 h 889920"/>
              <a:gd name="connsiteX63" fmla="*/ 1935766 w 2396871"/>
              <a:gd name="connsiteY63" fmla="*/ 777239 h 889920"/>
              <a:gd name="connsiteX64" fmla="*/ 1951291 w 2396871"/>
              <a:gd name="connsiteY64" fmla="*/ 795241 h 889920"/>
              <a:gd name="connsiteX65" fmla="*/ 1975104 w 2396871"/>
              <a:gd name="connsiteY65" fmla="*/ 801337 h 889920"/>
              <a:gd name="connsiteX66" fmla="*/ 1999774 w 2396871"/>
              <a:gd name="connsiteY66" fmla="*/ 795527 h 889920"/>
              <a:gd name="connsiteX67" fmla="*/ 2014728 w 2396871"/>
              <a:gd name="connsiteY67" fmla="*/ 779335 h 889920"/>
              <a:gd name="connsiteX68" fmla="*/ 2040636 w 2396871"/>
              <a:gd name="connsiteY68" fmla="*/ 791527 h 889920"/>
              <a:gd name="connsiteX69" fmla="*/ 2025872 w 2396871"/>
              <a:gd name="connsiteY69" fmla="*/ 810577 h 889920"/>
              <a:gd name="connsiteX70" fmla="*/ 2003774 w 2396871"/>
              <a:gd name="connsiteY70" fmla="*/ 822959 h 889920"/>
              <a:gd name="connsiteX71" fmla="*/ 1975770 w 2396871"/>
              <a:gd name="connsiteY71" fmla="*/ 827245 h 889920"/>
              <a:gd name="connsiteX72" fmla="*/ 1935575 w 2396871"/>
              <a:gd name="connsiteY72" fmla="*/ 817816 h 889920"/>
              <a:gd name="connsiteX73" fmla="*/ 1908619 w 2396871"/>
              <a:gd name="connsiteY73" fmla="*/ 790574 h 889920"/>
              <a:gd name="connsiteX74" fmla="*/ 1898999 w 2396871"/>
              <a:gd name="connsiteY74" fmla="*/ 748093 h 889920"/>
              <a:gd name="connsiteX75" fmla="*/ 1908619 w 2396871"/>
              <a:gd name="connsiteY75" fmla="*/ 705611 h 889920"/>
              <a:gd name="connsiteX76" fmla="*/ 1935289 w 2396871"/>
              <a:gd name="connsiteY76" fmla="*/ 678370 h 889920"/>
              <a:gd name="connsiteX77" fmla="*/ 1973961 w 2396871"/>
              <a:gd name="connsiteY77" fmla="*/ 668940 h 889920"/>
              <a:gd name="connsiteX78" fmla="*/ 1589912 w 2396871"/>
              <a:gd name="connsiteY78" fmla="*/ 668940 h 889920"/>
              <a:gd name="connsiteX79" fmla="*/ 1622202 w 2396871"/>
              <a:gd name="connsiteY79" fmla="*/ 674845 h 889920"/>
              <a:gd name="connsiteX80" fmla="*/ 1644300 w 2396871"/>
              <a:gd name="connsiteY80" fmla="*/ 692657 h 889920"/>
              <a:gd name="connsiteX81" fmla="*/ 1652396 w 2396871"/>
              <a:gd name="connsiteY81" fmla="*/ 723137 h 889920"/>
              <a:gd name="connsiteX82" fmla="*/ 1652396 w 2396871"/>
              <a:gd name="connsiteY82" fmla="*/ 791146 h 889920"/>
              <a:gd name="connsiteX83" fmla="*/ 1652396 w 2396871"/>
              <a:gd name="connsiteY83" fmla="*/ 791241 h 889920"/>
              <a:gd name="connsiteX84" fmla="*/ 1663636 w 2396871"/>
              <a:gd name="connsiteY84" fmla="*/ 802480 h 889920"/>
              <a:gd name="connsiteX85" fmla="*/ 1674304 w 2396871"/>
              <a:gd name="connsiteY85" fmla="*/ 800956 h 889920"/>
              <a:gd name="connsiteX86" fmla="*/ 1672494 w 2396871"/>
              <a:gd name="connsiteY86" fmla="*/ 823531 h 889920"/>
              <a:gd name="connsiteX87" fmla="*/ 1654777 w 2396871"/>
              <a:gd name="connsiteY87" fmla="*/ 826864 h 889920"/>
              <a:gd name="connsiteX88" fmla="*/ 1637251 w 2396871"/>
              <a:gd name="connsiteY88" fmla="*/ 823340 h 889920"/>
              <a:gd name="connsiteX89" fmla="*/ 1625059 w 2396871"/>
              <a:gd name="connsiteY89" fmla="*/ 812672 h 889920"/>
              <a:gd name="connsiteX90" fmla="*/ 1621916 w 2396871"/>
              <a:gd name="connsiteY90" fmla="*/ 805147 h 889920"/>
              <a:gd name="connsiteX91" fmla="*/ 1616106 w 2396871"/>
              <a:gd name="connsiteY91" fmla="*/ 812101 h 889920"/>
              <a:gd name="connsiteX92" fmla="*/ 1596294 w 2396871"/>
              <a:gd name="connsiteY92" fmla="*/ 823721 h 889920"/>
              <a:gd name="connsiteX93" fmla="*/ 1573434 w 2396871"/>
              <a:gd name="connsiteY93" fmla="*/ 827531 h 889920"/>
              <a:gd name="connsiteX94" fmla="*/ 1547717 w 2396871"/>
              <a:gd name="connsiteY94" fmla="*/ 822959 h 889920"/>
              <a:gd name="connsiteX95" fmla="*/ 1529714 w 2396871"/>
              <a:gd name="connsiteY95" fmla="*/ 809053 h 889920"/>
              <a:gd name="connsiteX96" fmla="*/ 1523142 w 2396871"/>
              <a:gd name="connsiteY96" fmla="*/ 786002 h 889920"/>
              <a:gd name="connsiteX97" fmla="*/ 1534286 w 2396871"/>
              <a:gd name="connsiteY97" fmla="*/ 757999 h 889920"/>
              <a:gd name="connsiteX98" fmla="*/ 1565814 w 2396871"/>
              <a:gd name="connsiteY98" fmla="*/ 743044 h 889920"/>
              <a:gd name="connsiteX99" fmla="*/ 1620106 w 2396871"/>
              <a:gd name="connsiteY99" fmla="*/ 732376 h 889920"/>
              <a:gd name="connsiteX100" fmla="*/ 1620106 w 2396871"/>
              <a:gd name="connsiteY100" fmla="*/ 726566 h 889920"/>
              <a:gd name="connsiteX101" fmla="*/ 1611725 w 2396871"/>
              <a:gd name="connsiteY101" fmla="*/ 702944 h 889920"/>
              <a:gd name="connsiteX102" fmla="*/ 1588674 w 2396871"/>
              <a:gd name="connsiteY102" fmla="*/ 694562 h 889920"/>
              <a:gd name="connsiteX103" fmla="*/ 1565242 w 2396871"/>
              <a:gd name="connsiteY103" fmla="*/ 700944 h 889920"/>
              <a:gd name="connsiteX104" fmla="*/ 1550955 w 2396871"/>
              <a:gd name="connsiteY104" fmla="*/ 721708 h 889920"/>
              <a:gd name="connsiteX105" fmla="*/ 1523523 w 2396871"/>
              <a:gd name="connsiteY105" fmla="*/ 710088 h 889920"/>
              <a:gd name="connsiteX106" fmla="*/ 1546192 w 2396871"/>
              <a:gd name="connsiteY106" fmla="*/ 680180 h 889920"/>
              <a:gd name="connsiteX107" fmla="*/ 1589912 w 2396871"/>
              <a:gd name="connsiteY107" fmla="*/ 668940 h 889920"/>
              <a:gd name="connsiteX108" fmla="*/ 960500 w 2396871"/>
              <a:gd name="connsiteY108" fmla="*/ 668940 h 889920"/>
              <a:gd name="connsiteX109" fmla="*/ 999838 w 2396871"/>
              <a:gd name="connsiteY109" fmla="*/ 678370 h 889920"/>
              <a:gd name="connsiteX110" fmla="*/ 1026508 w 2396871"/>
              <a:gd name="connsiteY110" fmla="*/ 705611 h 889920"/>
              <a:gd name="connsiteX111" fmla="*/ 1036129 w 2396871"/>
              <a:gd name="connsiteY111" fmla="*/ 748093 h 889920"/>
              <a:gd name="connsiteX112" fmla="*/ 1026508 w 2396871"/>
              <a:gd name="connsiteY112" fmla="*/ 790574 h 889920"/>
              <a:gd name="connsiteX113" fmla="*/ 999838 w 2396871"/>
              <a:gd name="connsiteY113" fmla="*/ 817816 h 889920"/>
              <a:gd name="connsiteX114" fmla="*/ 960500 w 2396871"/>
              <a:gd name="connsiteY114" fmla="*/ 827245 h 889920"/>
              <a:gd name="connsiteX115" fmla="*/ 921162 w 2396871"/>
              <a:gd name="connsiteY115" fmla="*/ 817816 h 889920"/>
              <a:gd name="connsiteX116" fmla="*/ 894301 w 2396871"/>
              <a:gd name="connsiteY116" fmla="*/ 790574 h 889920"/>
              <a:gd name="connsiteX117" fmla="*/ 884586 w 2396871"/>
              <a:gd name="connsiteY117" fmla="*/ 748093 h 889920"/>
              <a:gd name="connsiteX118" fmla="*/ 894301 w 2396871"/>
              <a:gd name="connsiteY118" fmla="*/ 705611 h 889920"/>
              <a:gd name="connsiteX119" fmla="*/ 921162 w 2396871"/>
              <a:gd name="connsiteY119" fmla="*/ 678370 h 889920"/>
              <a:gd name="connsiteX120" fmla="*/ 960500 w 2396871"/>
              <a:gd name="connsiteY120" fmla="*/ 668940 h 889920"/>
              <a:gd name="connsiteX121" fmla="*/ 2157031 w 2396871"/>
              <a:gd name="connsiteY121" fmla="*/ 668750 h 889920"/>
              <a:gd name="connsiteX122" fmla="*/ 2196083 w 2396871"/>
              <a:gd name="connsiteY122" fmla="*/ 676846 h 889920"/>
              <a:gd name="connsiteX123" fmla="*/ 2220753 w 2396871"/>
              <a:gd name="connsiteY123" fmla="*/ 699897 h 889920"/>
              <a:gd name="connsiteX124" fmla="*/ 2198179 w 2396871"/>
              <a:gd name="connsiteY124" fmla="*/ 718756 h 889920"/>
              <a:gd name="connsiteX125" fmla="*/ 2181129 w 2396871"/>
              <a:gd name="connsiteY125" fmla="*/ 700659 h 889920"/>
              <a:gd name="connsiteX126" fmla="*/ 2157698 w 2396871"/>
              <a:gd name="connsiteY126" fmla="*/ 694753 h 889920"/>
              <a:gd name="connsiteX127" fmla="*/ 2140934 w 2396871"/>
              <a:gd name="connsiteY127" fmla="*/ 697230 h 889920"/>
              <a:gd name="connsiteX128" fmla="*/ 2130266 w 2396871"/>
              <a:gd name="connsiteY128" fmla="*/ 703897 h 889920"/>
              <a:gd name="connsiteX129" fmla="*/ 2126646 w 2396871"/>
              <a:gd name="connsiteY129" fmla="*/ 713994 h 889920"/>
              <a:gd name="connsiteX130" fmla="*/ 2131218 w 2396871"/>
              <a:gd name="connsiteY130" fmla="*/ 724662 h 889920"/>
              <a:gd name="connsiteX131" fmla="*/ 2147696 w 2396871"/>
              <a:gd name="connsiteY131" fmla="*/ 731710 h 889920"/>
              <a:gd name="connsiteX132" fmla="*/ 2182463 w 2396871"/>
              <a:gd name="connsiteY132" fmla="*/ 739044 h 889920"/>
              <a:gd name="connsiteX133" fmla="*/ 2182272 w 2396871"/>
              <a:gd name="connsiteY133" fmla="*/ 738854 h 889920"/>
              <a:gd name="connsiteX134" fmla="*/ 2213228 w 2396871"/>
              <a:gd name="connsiteY134" fmla="*/ 753332 h 889920"/>
              <a:gd name="connsiteX135" fmla="*/ 2222182 w 2396871"/>
              <a:gd name="connsiteY135" fmla="*/ 778192 h 889920"/>
              <a:gd name="connsiteX136" fmla="*/ 2214562 w 2396871"/>
              <a:gd name="connsiteY136" fmla="*/ 803910 h 889920"/>
              <a:gd name="connsiteX137" fmla="*/ 2192654 w 2396871"/>
              <a:gd name="connsiteY137" fmla="*/ 821150 h 889920"/>
              <a:gd name="connsiteX138" fmla="*/ 2158555 w 2396871"/>
              <a:gd name="connsiteY138" fmla="*/ 827246 h 889920"/>
              <a:gd name="connsiteX139" fmla="*/ 2116835 w 2396871"/>
              <a:gd name="connsiteY139" fmla="*/ 818388 h 889920"/>
              <a:gd name="connsiteX140" fmla="*/ 2086927 w 2396871"/>
              <a:gd name="connsiteY140" fmla="*/ 793432 h 889920"/>
              <a:gd name="connsiteX141" fmla="*/ 2109501 w 2396871"/>
              <a:gd name="connsiteY141" fmla="*/ 773906 h 889920"/>
              <a:gd name="connsiteX142" fmla="*/ 2128837 w 2396871"/>
              <a:gd name="connsiteY142" fmla="*/ 793908 h 889920"/>
              <a:gd name="connsiteX143" fmla="*/ 2159126 w 2396871"/>
              <a:gd name="connsiteY143" fmla="*/ 801338 h 889920"/>
              <a:gd name="connsiteX144" fmla="*/ 2181415 w 2396871"/>
              <a:gd name="connsiteY144" fmla="*/ 796480 h 889920"/>
              <a:gd name="connsiteX145" fmla="*/ 2189606 w 2396871"/>
              <a:gd name="connsiteY145" fmla="*/ 782764 h 889920"/>
              <a:gd name="connsiteX146" fmla="*/ 2185796 w 2396871"/>
              <a:gd name="connsiteY146" fmla="*/ 772573 h 889920"/>
              <a:gd name="connsiteX147" fmla="*/ 2171319 w 2396871"/>
              <a:gd name="connsiteY147" fmla="*/ 765715 h 889920"/>
              <a:gd name="connsiteX148" fmla="*/ 2139315 w 2396871"/>
              <a:gd name="connsiteY148" fmla="*/ 759047 h 889920"/>
              <a:gd name="connsiteX149" fmla="*/ 2104548 w 2396871"/>
              <a:gd name="connsiteY149" fmla="*/ 743331 h 889920"/>
              <a:gd name="connsiteX150" fmla="*/ 2094166 w 2396871"/>
              <a:gd name="connsiteY150" fmla="*/ 715708 h 889920"/>
              <a:gd name="connsiteX151" fmla="*/ 2101500 w 2396871"/>
              <a:gd name="connsiteY151" fmla="*/ 692563 h 889920"/>
              <a:gd name="connsiteX152" fmla="*/ 2123027 w 2396871"/>
              <a:gd name="connsiteY152" fmla="*/ 675322 h 889920"/>
              <a:gd name="connsiteX153" fmla="*/ 2157031 w 2396871"/>
              <a:gd name="connsiteY153" fmla="*/ 668750 h 889920"/>
              <a:gd name="connsiteX154" fmla="*/ 508825 w 2396871"/>
              <a:gd name="connsiteY154" fmla="*/ 627221 h 889920"/>
              <a:gd name="connsiteX155" fmla="*/ 508825 w 2396871"/>
              <a:gd name="connsiteY155" fmla="*/ 671989 h 889920"/>
              <a:gd name="connsiteX156" fmla="*/ 561213 w 2396871"/>
              <a:gd name="connsiteY156" fmla="*/ 671989 h 889920"/>
              <a:gd name="connsiteX157" fmla="*/ 561213 w 2396871"/>
              <a:gd name="connsiteY157" fmla="*/ 697611 h 889920"/>
              <a:gd name="connsiteX158" fmla="*/ 508825 w 2396871"/>
              <a:gd name="connsiteY158" fmla="*/ 697611 h 889920"/>
              <a:gd name="connsiteX159" fmla="*/ 508825 w 2396871"/>
              <a:gd name="connsiteY159" fmla="*/ 778669 h 889920"/>
              <a:gd name="connsiteX160" fmla="*/ 514731 w 2396871"/>
              <a:gd name="connsiteY160" fmla="*/ 795147 h 889920"/>
              <a:gd name="connsiteX161" fmla="*/ 530733 w 2396871"/>
              <a:gd name="connsiteY161" fmla="*/ 800290 h 889920"/>
              <a:gd name="connsiteX162" fmla="*/ 545020 w 2396871"/>
              <a:gd name="connsiteY162" fmla="*/ 797719 h 889920"/>
              <a:gd name="connsiteX163" fmla="*/ 545115 w 2396871"/>
              <a:gd name="connsiteY163" fmla="*/ 797719 h 889920"/>
              <a:gd name="connsiteX164" fmla="*/ 556355 w 2396871"/>
              <a:gd name="connsiteY164" fmla="*/ 790575 h 889920"/>
              <a:gd name="connsiteX165" fmla="*/ 563689 w 2396871"/>
              <a:gd name="connsiteY165" fmla="*/ 814387 h 889920"/>
              <a:gd name="connsiteX166" fmla="*/ 546449 w 2396871"/>
              <a:gd name="connsiteY166" fmla="*/ 824008 h 889920"/>
              <a:gd name="connsiteX167" fmla="*/ 523780 w 2396871"/>
              <a:gd name="connsiteY167" fmla="*/ 827532 h 889920"/>
              <a:gd name="connsiteX168" fmla="*/ 499681 w 2396871"/>
              <a:gd name="connsiteY168" fmla="*/ 823246 h 889920"/>
              <a:gd name="connsiteX169" fmla="*/ 482631 w 2396871"/>
              <a:gd name="connsiteY169" fmla="*/ 809339 h 889920"/>
              <a:gd name="connsiteX170" fmla="*/ 476250 w 2396871"/>
              <a:gd name="connsiteY170" fmla="*/ 784193 h 889920"/>
              <a:gd name="connsiteX171" fmla="*/ 476250 w 2396871"/>
              <a:gd name="connsiteY171" fmla="*/ 697611 h 889920"/>
              <a:gd name="connsiteX172" fmla="*/ 447008 w 2396871"/>
              <a:gd name="connsiteY172" fmla="*/ 697611 h 889920"/>
              <a:gd name="connsiteX173" fmla="*/ 447008 w 2396871"/>
              <a:gd name="connsiteY173" fmla="*/ 671989 h 889920"/>
              <a:gd name="connsiteX174" fmla="*/ 476250 w 2396871"/>
              <a:gd name="connsiteY174" fmla="*/ 671989 h 889920"/>
              <a:gd name="connsiteX175" fmla="*/ 476250 w 2396871"/>
              <a:gd name="connsiteY175" fmla="*/ 636365 h 889920"/>
              <a:gd name="connsiteX176" fmla="*/ 1338167 w 2396871"/>
              <a:gd name="connsiteY176" fmla="*/ 623220 h 889920"/>
              <a:gd name="connsiteX177" fmla="*/ 1370742 w 2396871"/>
              <a:gd name="connsiteY177" fmla="*/ 623220 h 889920"/>
              <a:gd name="connsiteX178" fmla="*/ 1370742 w 2396871"/>
              <a:gd name="connsiteY178" fmla="*/ 796289 h 889920"/>
              <a:gd name="connsiteX179" fmla="*/ 1481709 w 2396871"/>
              <a:gd name="connsiteY179" fmla="*/ 796289 h 889920"/>
              <a:gd name="connsiteX180" fmla="*/ 1481709 w 2396871"/>
              <a:gd name="connsiteY180" fmla="*/ 824388 h 889920"/>
              <a:gd name="connsiteX181" fmla="*/ 1338167 w 2396871"/>
              <a:gd name="connsiteY181" fmla="*/ 824388 h 889920"/>
              <a:gd name="connsiteX182" fmla="*/ 228409 w 2396871"/>
              <a:gd name="connsiteY182" fmla="*/ 620077 h 889920"/>
              <a:gd name="connsiteX183" fmla="*/ 264223 w 2396871"/>
              <a:gd name="connsiteY183" fmla="*/ 625602 h 889920"/>
              <a:gd name="connsiteX184" fmla="*/ 291465 w 2396871"/>
              <a:gd name="connsiteY184" fmla="*/ 642080 h 889920"/>
              <a:gd name="connsiteX185" fmla="*/ 308800 w 2396871"/>
              <a:gd name="connsiteY185" fmla="*/ 669512 h 889920"/>
              <a:gd name="connsiteX186" fmla="*/ 278035 w 2396871"/>
              <a:gd name="connsiteY186" fmla="*/ 683228 h 889920"/>
              <a:gd name="connsiteX187" fmla="*/ 260318 w 2396871"/>
              <a:gd name="connsiteY187" fmla="*/ 656844 h 889920"/>
              <a:gd name="connsiteX188" fmla="*/ 230124 w 2396871"/>
              <a:gd name="connsiteY188" fmla="*/ 648462 h 889920"/>
              <a:gd name="connsiteX189" fmla="*/ 197548 w 2396871"/>
              <a:gd name="connsiteY189" fmla="*/ 657320 h 889920"/>
              <a:gd name="connsiteX190" fmla="*/ 175736 w 2396871"/>
              <a:gd name="connsiteY190" fmla="*/ 682942 h 889920"/>
              <a:gd name="connsiteX191" fmla="*/ 167925 w 2396871"/>
              <a:gd name="connsiteY191" fmla="*/ 723804 h 889920"/>
              <a:gd name="connsiteX192" fmla="*/ 175260 w 2396871"/>
              <a:gd name="connsiteY192" fmla="*/ 764476 h 889920"/>
              <a:gd name="connsiteX193" fmla="*/ 196310 w 2396871"/>
              <a:gd name="connsiteY193" fmla="*/ 790194 h 889920"/>
              <a:gd name="connsiteX194" fmla="*/ 229266 w 2396871"/>
              <a:gd name="connsiteY194" fmla="*/ 799052 h 889920"/>
              <a:gd name="connsiteX195" fmla="*/ 261461 w 2396871"/>
              <a:gd name="connsiteY195" fmla="*/ 789431 h 889920"/>
              <a:gd name="connsiteX196" fmla="*/ 261556 w 2396871"/>
              <a:gd name="connsiteY196" fmla="*/ 789146 h 889920"/>
              <a:gd name="connsiteX197" fmla="*/ 280892 w 2396871"/>
              <a:gd name="connsiteY197" fmla="*/ 760380 h 889920"/>
              <a:gd name="connsiteX198" fmla="*/ 311944 w 2396871"/>
              <a:gd name="connsiteY198" fmla="*/ 770763 h 889920"/>
              <a:gd name="connsiteX199" fmla="*/ 293656 w 2396871"/>
              <a:gd name="connsiteY199" fmla="*/ 801719 h 889920"/>
              <a:gd name="connsiteX200" fmla="*/ 264985 w 2396871"/>
              <a:gd name="connsiteY200" fmla="*/ 820769 h 889920"/>
              <a:gd name="connsiteX201" fmla="*/ 228695 w 2396871"/>
              <a:gd name="connsiteY201" fmla="*/ 827150 h 889920"/>
              <a:gd name="connsiteX202" fmla="*/ 178403 w 2396871"/>
              <a:gd name="connsiteY202" fmla="*/ 814673 h 889920"/>
              <a:gd name="connsiteX203" fmla="*/ 145447 w 2396871"/>
              <a:gd name="connsiteY203" fmla="*/ 779049 h 889920"/>
              <a:gd name="connsiteX204" fmla="*/ 133826 w 2396871"/>
              <a:gd name="connsiteY204" fmla="*/ 723614 h 889920"/>
              <a:gd name="connsiteX205" fmla="*/ 145447 w 2396871"/>
              <a:gd name="connsiteY205" fmla="*/ 668178 h 889920"/>
              <a:gd name="connsiteX206" fmla="*/ 178403 w 2396871"/>
              <a:gd name="connsiteY206" fmla="*/ 632555 h 889920"/>
              <a:gd name="connsiteX207" fmla="*/ 228409 w 2396871"/>
              <a:gd name="connsiteY207" fmla="*/ 620077 h 889920"/>
              <a:gd name="connsiteX208" fmla="*/ 381380 w 2396871"/>
              <a:gd name="connsiteY208" fmla="*/ 605789 h 889920"/>
              <a:gd name="connsiteX209" fmla="*/ 397382 w 2396871"/>
              <a:gd name="connsiteY209" fmla="*/ 610933 h 889920"/>
              <a:gd name="connsiteX210" fmla="*/ 403002 w 2396871"/>
              <a:gd name="connsiteY210" fmla="*/ 625887 h 889920"/>
              <a:gd name="connsiteX211" fmla="*/ 397382 w 2396871"/>
              <a:gd name="connsiteY211" fmla="*/ 640936 h 889920"/>
              <a:gd name="connsiteX212" fmla="*/ 381380 w 2396871"/>
              <a:gd name="connsiteY212" fmla="*/ 646270 h 889920"/>
              <a:gd name="connsiteX213" fmla="*/ 365093 w 2396871"/>
              <a:gd name="connsiteY213" fmla="*/ 640936 h 889920"/>
              <a:gd name="connsiteX214" fmla="*/ 359473 w 2396871"/>
              <a:gd name="connsiteY214" fmla="*/ 625887 h 889920"/>
              <a:gd name="connsiteX215" fmla="*/ 365093 w 2396871"/>
              <a:gd name="connsiteY215" fmla="*/ 610933 h 889920"/>
              <a:gd name="connsiteX216" fmla="*/ 381380 w 2396871"/>
              <a:gd name="connsiteY216" fmla="*/ 605789 h 889920"/>
              <a:gd name="connsiteX217" fmla="*/ 1721548 w 2396871"/>
              <a:gd name="connsiteY217" fmla="*/ 603408 h 889920"/>
              <a:gd name="connsiteX218" fmla="*/ 1754219 w 2396871"/>
              <a:gd name="connsiteY218" fmla="*/ 603408 h 889920"/>
              <a:gd name="connsiteX219" fmla="*/ 1754219 w 2396871"/>
              <a:gd name="connsiteY219" fmla="*/ 746569 h 889920"/>
              <a:gd name="connsiteX220" fmla="*/ 1826704 w 2396871"/>
              <a:gd name="connsiteY220" fmla="*/ 671988 h 889920"/>
              <a:gd name="connsiteX221" fmla="*/ 1865471 w 2396871"/>
              <a:gd name="connsiteY221" fmla="*/ 671988 h 889920"/>
              <a:gd name="connsiteX222" fmla="*/ 1807082 w 2396871"/>
              <a:gd name="connsiteY222" fmla="*/ 731614 h 889920"/>
              <a:gd name="connsiteX223" fmla="*/ 1869090 w 2396871"/>
              <a:gd name="connsiteY223" fmla="*/ 824388 h 889920"/>
              <a:gd name="connsiteX224" fmla="*/ 1831276 w 2396871"/>
              <a:gd name="connsiteY224" fmla="*/ 824388 h 889920"/>
              <a:gd name="connsiteX225" fmla="*/ 1784318 w 2396871"/>
              <a:gd name="connsiteY225" fmla="*/ 752760 h 889920"/>
              <a:gd name="connsiteX226" fmla="*/ 1754219 w 2396871"/>
              <a:gd name="connsiteY226" fmla="*/ 784002 h 889920"/>
              <a:gd name="connsiteX227" fmla="*/ 1754219 w 2396871"/>
              <a:gd name="connsiteY227" fmla="*/ 824388 h 889920"/>
              <a:gd name="connsiteX228" fmla="*/ 1721548 w 2396871"/>
              <a:gd name="connsiteY228" fmla="*/ 824388 h 889920"/>
              <a:gd name="connsiteX229" fmla="*/ 1155477 w 2396871"/>
              <a:gd name="connsiteY229" fmla="*/ 601217 h 889920"/>
              <a:gd name="connsiteX230" fmla="*/ 1172718 w 2396871"/>
              <a:gd name="connsiteY230" fmla="*/ 603217 h 889920"/>
              <a:gd name="connsiteX231" fmla="*/ 1184433 w 2396871"/>
              <a:gd name="connsiteY231" fmla="*/ 608551 h 889920"/>
              <a:gd name="connsiteX232" fmla="*/ 1178337 w 2396871"/>
              <a:gd name="connsiteY232" fmla="*/ 631983 h 889920"/>
              <a:gd name="connsiteX233" fmla="*/ 1170718 w 2396871"/>
              <a:gd name="connsiteY233" fmla="*/ 628744 h 889920"/>
              <a:gd name="connsiteX234" fmla="*/ 1161002 w 2396871"/>
              <a:gd name="connsiteY234" fmla="*/ 627697 h 889920"/>
              <a:gd name="connsiteX235" fmla="*/ 1141380 w 2396871"/>
              <a:gd name="connsiteY235" fmla="*/ 633507 h 889920"/>
              <a:gd name="connsiteX236" fmla="*/ 1141285 w 2396871"/>
              <a:gd name="connsiteY236" fmla="*/ 633602 h 889920"/>
              <a:gd name="connsiteX237" fmla="*/ 1134141 w 2396871"/>
              <a:gd name="connsiteY237" fmla="*/ 652462 h 889920"/>
              <a:gd name="connsiteX238" fmla="*/ 1134141 w 2396871"/>
              <a:gd name="connsiteY238" fmla="*/ 671988 h 889920"/>
              <a:gd name="connsiteX239" fmla="*/ 1183481 w 2396871"/>
              <a:gd name="connsiteY239" fmla="*/ 671988 h 889920"/>
              <a:gd name="connsiteX240" fmla="*/ 1183481 w 2396871"/>
              <a:gd name="connsiteY240" fmla="*/ 697610 h 889920"/>
              <a:gd name="connsiteX241" fmla="*/ 1134999 w 2396871"/>
              <a:gd name="connsiteY241" fmla="*/ 697610 h 889920"/>
              <a:gd name="connsiteX242" fmla="*/ 1134999 w 2396871"/>
              <a:gd name="connsiteY242" fmla="*/ 824388 h 889920"/>
              <a:gd name="connsiteX243" fmla="*/ 1102423 w 2396871"/>
              <a:gd name="connsiteY243" fmla="*/ 824388 h 889920"/>
              <a:gd name="connsiteX244" fmla="*/ 1102423 w 2396871"/>
              <a:gd name="connsiteY244" fmla="*/ 697610 h 889920"/>
              <a:gd name="connsiteX245" fmla="*/ 1073753 w 2396871"/>
              <a:gd name="connsiteY245" fmla="*/ 697610 h 889920"/>
              <a:gd name="connsiteX246" fmla="*/ 1073753 w 2396871"/>
              <a:gd name="connsiteY246" fmla="*/ 671988 h 889920"/>
              <a:gd name="connsiteX247" fmla="*/ 1102423 w 2396871"/>
              <a:gd name="connsiteY247" fmla="*/ 671988 h 889920"/>
              <a:gd name="connsiteX248" fmla="*/ 1102423 w 2396871"/>
              <a:gd name="connsiteY248" fmla="*/ 650080 h 889920"/>
              <a:gd name="connsiteX249" fmla="*/ 1105947 w 2396871"/>
              <a:gd name="connsiteY249" fmla="*/ 629316 h 889920"/>
              <a:gd name="connsiteX250" fmla="*/ 1116425 w 2396871"/>
              <a:gd name="connsiteY250" fmla="*/ 613885 h 889920"/>
              <a:gd name="connsiteX251" fmla="*/ 1133379 w 2396871"/>
              <a:gd name="connsiteY251" fmla="*/ 604456 h 889920"/>
              <a:gd name="connsiteX252" fmla="*/ 1155477 w 2396871"/>
              <a:gd name="connsiteY252" fmla="*/ 601217 h 889920"/>
              <a:gd name="connsiteX253" fmla="*/ 640270 w 2396871"/>
              <a:gd name="connsiteY253" fmla="*/ 121158 h 889920"/>
              <a:gd name="connsiteX254" fmla="*/ 601884 w 2396871"/>
              <a:gd name="connsiteY254" fmla="*/ 133255 h 889920"/>
              <a:gd name="connsiteX255" fmla="*/ 579691 w 2396871"/>
              <a:gd name="connsiteY255" fmla="*/ 170307 h 889920"/>
              <a:gd name="connsiteX256" fmla="*/ 572452 w 2396871"/>
              <a:gd name="connsiteY256" fmla="*/ 235363 h 889920"/>
              <a:gd name="connsiteX257" fmla="*/ 579691 w 2396871"/>
              <a:gd name="connsiteY257" fmla="*/ 300038 h 889920"/>
              <a:gd name="connsiteX258" fmla="*/ 601884 w 2396871"/>
              <a:gd name="connsiteY258" fmla="*/ 337375 h 889920"/>
              <a:gd name="connsiteX259" fmla="*/ 640270 w 2396871"/>
              <a:gd name="connsiteY259" fmla="*/ 349472 h 889920"/>
              <a:gd name="connsiteX260" fmla="*/ 678656 w 2396871"/>
              <a:gd name="connsiteY260" fmla="*/ 337375 h 889920"/>
              <a:gd name="connsiteX261" fmla="*/ 700468 w 2396871"/>
              <a:gd name="connsiteY261" fmla="*/ 300038 h 889920"/>
              <a:gd name="connsiteX262" fmla="*/ 707421 w 2396871"/>
              <a:gd name="connsiteY262" fmla="*/ 235363 h 889920"/>
              <a:gd name="connsiteX263" fmla="*/ 700468 w 2396871"/>
              <a:gd name="connsiteY263" fmla="*/ 170307 h 889920"/>
              <a:gd name="connsiteX264" fmla="*/ 678656 w 2396871"/>
              <a:gd name="connsiteY264" fmla="*/ 133255 h 889920"/>
              <a:gd name="connsiteX265" fmla="*/ 640270 w 2396871"/>
              <a:gd name="connsiteY265" fmla="*/ 121158 h 889920"/>
              <a:gd name="connsiteX266" fmla="*/ 2150554 w 2396871"/>
              <a:gd name="connsiteY266" fmla="*/ 117634 h 889920"/>
              <a:gd name="connsiteX267" fmla="*/ 2112454 w 2396871"/>
              <a:gd name="connsiteY267" fmla="*/ 276130 h 889920"/>
              <a:gd name="connsiteX268" fmla="*/ 2187892 w 2396871"/>
              <a:gd name="connsiteY268" fmla="*/ 276130 h 889920"/>
              <a:gd name="connsiteX269" fmla="*/ 2054352 w 2396871"/>
              <a:gd name="connsiteY269" fmla="*/ 6953 h 889920"/>
              <a:gd name="connsiteX270" fmla="*/ 2248185 w 2396871"/>
              <a:gd name="connsiteY270" fmla="*/ 6953 h 889920"/>
              <a:gd name="connsiteX271" fmla="*/ 2396871 w 2396871"/>
              <a:gd name="connsiteY271" fmla="*/ 463772 h 889920"/>
              <a:gd name="connsiteX272" fmla="*/ 2232184 w 2396871"/>
              <a:gd name="connsiteY272" fmla="*/ 463772 h 889920"/>
              <a:gd name="connsiteX273" fmla="*/ 2211419 w 2396871"/>
              <a:gd name="connsiteY273" fmla="*/ 376523 h 889920"/>
              <a:gd name="connsiteX274" fmla="*/ 2088261 w 2396871"/>
              <a:gd name="connsiteY274" fmla="*/ 376523 h 889920"/>
              <a:gd name="connsiteX275" fmla="*/ 2066830 w 2396871"/>
              <a:gd name="connsiteY275" fmla="*/ 463772 h 889920"/>
              <a:gd name="connsiteX276" fmla="*/ 1906238 w 2396871"/>
              <a:gd name="connsiteY276" fmla="*/ 463772 h 889920"/>
              <a:gd name="connsiteX277" fmla="*/ 1710403 w 2396871"/>
              <a:gd name="connsiteY277" fmla="*/ 6953 h 889920"/>
              <a:gd name="connsiteX278" fmla="*/ 1871662 w 2396871"/>
              <a:gd name="connsiteY278" fmla="*/ 6953 h 889920"/>
              <a:gd name="connsiteX279" fmla="*/ 1871662 w 2396871"/>
              <a:gd name="connsiteY279" fmla="*/ 275558 h 889920"/>
              <a:gd name="connsiteX280" fmla="*/ 1816321 w 2396871"/>
              <a:gd name="connsiteY280" fmla="*/ 419481 h 889920"/>
              <a:gd name="connsiteX281" fmla="*/ 1656396 w 2396871"/>
              <a:gd name="connsiteY281" fmla="*/ 470725 h 889920"/>
              <a:gd name="connsiteX282" fmla="*/ 1533524 w 2396871"/>
              <a:gd name="connsiteY282" fmla="*/ 443770 h 889920"/>
              <a:gd name="connsiteX283" fmla="*/ 1470564 w 2396871"/>
              <a:gd name="connsiteY283" fmla="*/ 369665 h 889920"/>
              <a:gd name="connsiteX284" fmla="*/ 1462563 w 2396871"/>
              <a:gd name="connsiteY284" fmla="*/ 263080 h 889920"/>
              <a:gd name="connsiteX285" fmla="*/ 1622488 w 2396871"/>
              <a:gd name="connsiteY285" fmla="*/ 236125 h 889920"/>
              <a:gd name="connsiteX286" fmla="*/ 1624869 w 2396871"/>
              <a:gd name="connsiteY286" fmla="*/ 325374 h 889920"/>
              <a:gd name="connsiteX287" fmla="*/ 1664683 w 2396871"/>
              <a:gd name="connsiteY287" fmla="*/ 349567 h 889920"/>
              <a:gd name="connsiteX288" fmla="*/ 1699259 w 2396871"/>
              <a:gd name="connsiteY288" fmla="*/ 329470 h 889920"/>
              <a:gd name="connsiteX289" fmla="*/ 1710308 w 2396871"/>
              <a:gd name="connsiteY289" fmla="*/ 263747 h 889920"/>
              <a:gd name="connsiteX290" fmla="*/ 1710403 w 2396871"/>
              <a:gd name="connsiteY290" fmla="*/ 263747 h 889920"/>
              <a:gd name="connsiteX291" fmla="*/ 944118 w 2396871"/>
              <a:gd name="connsiteY291" fmla="*/ 6953 h 889920"/>
              <a:gd name="connsiteX292" fmla="*/ 1105376 w 2396871"/>
              <a:gd name="connsiteY292" fmla="*/ 6953 h 889920"/>
              <a:gd name="connsiteX293" fmla="*/ 1105376 w 2396871"/>
              <a:gd name="connsiteY293" fmla="*/ 175165 h 889920"/>
              <a:gd name="connsiteX294" fmla="*/ 1230630 w 2396871"/>
              <a:gd name="connsiteY294" fmla="*/ 175165 h 889920"/>
              <a:gd name="connsiteX295" fmla="*/ 1230630 w 2396871"/>
              <a:gd name="connsiteY295" fmla="*/ 6953 h 889920"/>
              <a:gd name="connsiteX296" fmla="*/ 1391983 w 2396871"/>
              <a:gd name="connsiteY296" fmla="*/ 6953 h 889920"/>
              <a:gd name="connsiteX297" fmla="*/ 1391983 w 2396871"/>
              <a:gd name="connsiteY297" fmla="*/ 463772 h 889920"/>
              <a:gd name="connsiteX298" fmla="*/ 1230630 w 2396871"/>
              <a:gd name="connsiteY298" fmla="*/ 463772 h 889920"/>
              <a:gd name="connsiteX299" fmla="*/ 1230630 w 2396871"/>
              <a:gd name="connsiteY299" fmla="*/ 293465 h 889920"/>
              <a:gd name="connsiteX300" fmla="*/ 1105376 w 2396871"/>
              <a:gd name="connsiteY300" fmla="*/ 293465 h 889920"/>
              <a:gd name="connsiteX301" fmla="*/ 1105376 w 2396871"/>
              <a:gd name="connsiteY301" fmla="*/ 463772 h 889920"/>
              <a:gd name="connsiteX302" fmla="*/ 944118 w 2396871"/>
              <a:gd name="connsiteY302" fmla="*/ 463772 h 889920"/>
              <a:gd name="connsiteX303" fmla="*/ 0 w 2396871"/>
              <a:gd name="connsiteY303" fmla="*/ 6953 h 889920"/>
              <a:gd name="connsiteX304" fmla="*/ 161258 w 2396871"/>
              <a:gd name="connsiteY304" fmla="*/ 6953 h 889920"/>
              <a:gd name="connsiteX305" fmla="*/ 161258 w 2396871"/>
              <a:gd name="connsiteY305" fmla="*/ 345376 h 889920"/>
              <a:gd name="connsiteX306" fmla="*/ 368237 w 2396871"/>
              <a:gd name="connsiteY306" fmla="*/ 345376 h 889920"/>
              <a:gd name="connsiteX307" fmla="*/ 368237 w 2396871"/>
              <a:gd name="connsiteY307" fmla="*/ 463772 h 889920"/>
              <a:gd name="connsiteX308" fmla="*/ 0 w 2396871"/>
              <a:gd name="connsiteY308" fmla="*/ 463772 h 889920"/>
              <a:gd name="connsiteX309" fmla="*/ 640270 w 2396871"/>
              <a:gd name="connsiteY309" fmla="*/ 0 h 889920"/>
              <a:gd name="connsiteX310" fmla="*/ 764857 w 2396871"/>
              <a:gd name="connsiteY310" fmla="*/ 27718 h 889920"/>
              <a:gd name="connsiteX311" fmla="*/ 844486 w 2396871"/>
              <a:gd name="connsiteY311" fmla="*/ 108014 h 889920"/>
              <a:gd name="connsiteX312" fmla="*/ 872204 w 2396871"/>
              <a:gd name="connsiteY312" fmla="*/ 235363 h 889920"/>
              <a:gd name="connsiteX313" fmla="*/ 844486 w 2396871"/>
              <a:gd name="connsiteY313" fmla="*/ 362712 h 889920"/>
              <a:gd name="connsiteX314" fmla="*/ 764857 w 2396871"/>
              <a:gd name="connsiteY314" fmla="*/ 443008 h 889920"/>
              <a:gd name="connsiteX315" fmla="*/ 640270 w 2396871"/>
              <a:gd name="connsiteY315" fmla="*/ 470725 h 889920"/>
              <a:gd name="connsiteX316" fmla="*/ 516064 w 2396871"/>
              <a:gd name="connsiteY316" fmla="*/ 443008 h 889920"/>
              <a:gd name="connsiteX317" fmla="*/ 435768 w 2396871"/>
              <a:gd name="connsiteY317" fmla="*/ 362712 h 889920"/>
              <a:gd name="connsiteX318" fmla="*/ 407765 w 2396871"/>
              <a:gd name="connsiteY318" fmla="*/ 235363 h 889920"/>
              <a:gd name="connsiteX319" fmla="*/ 435768 w 2396871"/>
              <a:gd name="connsiteY319" fmla="*/ 108014 h 889920"/>
              <a:gd name="connsiteX320" fmla="*/ 516064 w 2396871"/>
              <a:gd name="connsiteY320" fmla="*/ 27718 h 889920"/>
              <a:gd name="connsiteX321" fmla="*/ 640270 w 2396871"/>
              <a:gd name="connsiteY321" fmla="*/ 0 h 889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</a:cxnLst>
            <a:rect l="l" t="t" r="r" b="b"/>
            <a:pathLst>
              <a:path w="2396871" h="889920">
                <a:moveTo>
                  <a:pt x="1620106" y="755046"/>
                </a:moveTo>
                <a:lnTo>
                  <a:pt x="1581721" y="762952"/>
                </a:lnTo>
                <a:cubicBezTo>
                  <a:pt x="1573148" y="764571"/>
                  <a:pt x="1566767" y="766952"/>
                  <a:pt x="1562480" y="770000"/>
                </a:cubicBezTo>
                <a:cubicBezTo>
                  <a:pt x="1558194" y="773048"/>
                  <a:pt x="1556098" y="777811"/>
                  <a:pt x="1556098" y="783430"/>
                </a:cubicBezTo>
                <a:cubicBezTo>
                  <a:pt x="1556098" y="789050"/>
                  <a:pt x="1558289" y="793622"/>
                  <a:pt x="1562671" y="796956"/>
                </a:cubicBezTo>
                <a:cubicBezTo>
                  <a:pt x="1567052" y="800290"/>
                  <a:pt x="1572863" y="802004"/>
                  <a:pt x="1580197" y="802004"/>
                </a:cubicBezTo>
                <a:cubicBezTo>
                  <a:pt x="1585245" y="802004"/>
                  <a:pt x="1590198" y="801433"/>
                  <a:pt x="1594960" y="800194"/>
                </a:cubicBezTo>
                <a:cubicBezTo>
                  <a:pt x="1599723" y="799051"/>
                  <a:pt x="1604009" y="797051"/>
                  <a:pt x="1607914" y="794289"/>
                </a:cubicBezTo>
                <a:cubicBezTo>
                  <a:pt x="1611725" y="791527"/>
                  <a:pt x="1614772" y="788003"/>
                  <a:pt x="1616868" y="783621"/>
                </a:cubicBezTo>
                <a:lnTo>
                  <a:pt x="1616868" y="783526"/>
                </a:lnTo>
                <a:cubicBezTo>
                  <a:pt x="1619059" y="779144"/>
                  <a:pt x="1620106" y="773905"/>
                  <a:pt x="1620106" y="767809"/>
                </a:cubicBezTo>
                <a:close/>
                <a:moveTo>
                  <a:pt x="1973389" y="694848"/>
                </a:moveTo>
                <a:cubicBezTo>
                  <a:pt x="1964626" y="694848"/>
                  <a:pt x="1957006" y="696943"/>
                  <a:pt x="1950529" y="700944"/>
                </a:cubicBezTo>
                <a:cubicBezTo>
                  <a:pt x="1944052" y="704944"/>
                  <a:pt x="1939004" y="711040"/>
                  <a:pt x="1935575" y="719041"/>
                </a:cubicBezTo>
                <a:cubicBezTo>
                  <a:pt x="1933861" y="723232"/>
                  <a:pt x="1932527" y="727900"/>
                  <a:pt x="1931670" y="732948"/>
                </a:cubicBezTo>
                <a:lnTo>
                  <a:pt x="2011775" y="732948"/>
                </a:lnTo>
                <a:cubicBezTo>
                  <a:pt x="2011013" y="721613"/>
                  <a:pt x="2007774" y="712469"/>
                  <a:pt x="2001774" y="705992"/>
                </a:cubicBezTo>
                <a:cubicBezTo>
                  <a:pt x="1994820" y="698563"/>
                  <a:pt x="1985391" y="694848"/>
                  <a:pt x="1973389" y="694848"/>
                </a:cubicBezTo>
                <a:close/>
                <a:moveTo>
                  <a:pt x="960500" y="694467"/>
                </a:moveTo>
                <a:cubicBezTo>
                  <a:pt x="951356" y="694467"/>
                  <a:pt x="943546" y="696562"/>
                  <a:pt x="937164" y="700753"/>
                </a:cubicBezTo>
                <a:cubicBezTo>
                  <a:pt x="930782" y="704849"/>
                  <a:pt x="925829" y="710945"/>
                  <a:pt x="922400" y="718851"/>
                </a:cubicBezTo>
                <a:cubicBezTo>
                  <a:pt x="918971" y="726757"/>
                  <a:pt x="917257" y="736663"/>
                  <a:pt x="917257" y="748093"/>
                </a:cubicBezTo>
                <a:cubicBezTo>
                  <a:pt x="917257" y="759523"/>
                  <a:pt x="918971" y="769238"/>
                  <a:pt x="922400" y="777239"/>
                </a:cubicBezTo>
                <a:cubicBezTo>
                  <a:pt x="925829" y="785240"/>
                  <a:pt x="930782" y="791336"/>
                  <a:pt x="937164" y="795527"/>
                </a:cubicBezTo>
                <a:cubicBezTo>
                  <a:pt x="943546" y="799718"/>
                  <a:pt x="951356" y="801814"/>
                  <a:pt x="960500" y="801814"/>
                </a:cubicBezTo>
                <a:cubicBezTo>
                  <a:pt x="969644" y="801814"/>
                  <a:pt x="977359" y="799718"/>
                  <a:pt x="983646" y="795527"/>
                </a:cubicBezTo>
                <a:cubicBezTo>
                  <a:pt x="989932" y="791336"/>
                  <a:pt x="994885" y="785240"/>
                  <a:pt x="998314" y="777239"/>
                </a:cubicBezTo>
                <a:cubicBezTo>
                  <a:pt x="1001743" y="769143"/>
                  <a:pt x="1003458" y="759618"/>
                  <a:pt x="1003458" y="748093"/>
                </a:cubicBezTo>
                <a:cubicBezTo>
                  <a:pt x="1003458" y="736567"/>
                  <a:pt x="1001743" y="726757"/>
                  <a:pt x="998314" y="718851"/>
                </a:cubicBezTo>
                <a:cubicBezTo>
                  <a:pt x="994790" y="710945"/>
                  <a:pt x="989932" y="704944"/>
                  <a:pt x="983646" y="700753"/>
                </a:cubicBezTo>
                <a:cubicBezTo>
                  <a:pt x="977359" y="696562"/>
                  <a:pt x="969644" y="694467"/>
                  <a:pt x="960500" y="694467"/>
                </a:cubicBezTo>
                <a:close/>
                <a:moveTo>
                  <a:pt x="587977" y="671988"/>
                </a:moveTo>
                <a:lnTo>
                  <a:pt x="624553" y="671988"/>
                </a:lnTo>
                <a:lnTo>
                  <a:pt x="658367" y="767714"/>
                </a:lnTo>
                <a:lnTo>
                  <a:pt x="667225" y="796384"/>
                </a:lnTo>
                <a:lnTo>
                  <a:pt x="677322" y="764952"/>
                </a:lnTo>
                <a:lnTo>
                  <a:pt x="709326" y="671988"/>
                </a:lnTo>
                <a:lnTo>
                  <a:pt x="743139" y="671988"/>
                </a:lnTo>
                <a:lnTo>
                  <a:pt x="676369" y="842390"/>
                </a:lnTo>
                <a:cubicBezTo>
                  <a:pt x="671893" y="854106"/>
                  <a:pt x="667035" y="863536"/>
                  <a:pt x="661891" y="870394"/>
                </a:cubicBezTo>
                <a:cubicBezTo>
                  <a:pt x="656748" y="877347"/>
                  <a:pt x="650747" y="882300"/>
                  <a:pt x="644080" y="885348"/>
                </a:cubicBezTo>
                <a:cubicBezTo>
                  <a:pt x="637412" y="888396"/>
                  <a:pt x="629601" y="889920"/>
                  <a:pt x="620648" y="889920"/>
                </a:cubicBezTo>
                <a:cubicBezTo>
                  <a:pt x="613314" y="889920"/>
                  <a:pt x="606551" y="889063"/>
                  <a:pt x="600360" y="887062"/>
                </a:cubicBezTo>
                <a:cubicBezTo>
                  <a:pt x="594169" y="885062"/>
                  <a:pt x="588739" y="882490"/>
                  <a:pt x="584072" y="879252"/>
                </a:cubicBezTo>
                <a:lnTo>
                  <a:pt x="591978" y="853915"/>
                </a:lnTo>
                <a:cubicBezTo>
                  <a:pt x="595883" y="857154"/>
                  <a:pt x="599979" y="859630"/>
                  <a:pt x="604360" y="861250"/>
                </a:cubicBezTo>
                <a:cubicBezTo>
                  <a:pt x="608742" y="862869"/>
                  <a:pt x="613504" y="863726"/>
                  <a:pt x="618553" y="863726"/>
                </a:cubicBezTo>
                <a:cubicBezTo>
                  <a:pt x="623982" y="863726"/>
                  <a:pt x="628935" y="862297"/>
                  <a:pt x="633316" y="859345"/>
                </a:cubicBezTo>
                <a:cubicBezTo>
                  <a:pt x="637698" y="856392"/>
                  <a:pt x="641603" y="850582"/>
                  <a:pt x="645032" y="841819"/>
                </a:cubicBezTo>
                <a:lnTo>
                  <a:pt x="651699" y="825340"/>
                </a:lnTo>
                <a:lnTo>
                  <a:pt x="635507" y="787526"/>
                </a:lnTo>
                <a:close/>
                <a:moveTo>
                  <a:pt x="364902" y="671988"/>
                </a:moveTo>
                <a:lnTo>
                  <a:pt x="397477" y="671988"/>
                </a:lnTo>
                <a:lnTo>
                  <a:pt x="397477" y="824388"/>
                </a:lnTo>
                <a:lnTo>
                  <a:pt x="364902" y="824388"/>
                </a:lnTo>
                <a:close/>
                <a:moveTo>
                  <a:pt x="1973961" y="668940"/>
                </a:moveTo>
                <a:cubicBezTo>
                  <a:pt x="1988820" y="668940"/>
                  <a:pt x="2001393" y="671988"/>
                  <a:pt x="2011775" y="678084"/>
                </a:cubicBezTo>
                <a:lnTo>
                  <a:pt x="2011680" y="677798"/>
                </a:lnTo>
                <a:cubicBezTo>
                  <a:pt x="2022062" y="683894"/>
                  <a:pt x="2029968" y="692181"/>
                  <a:pt x="2035492" y="702754"/>
                </a:cubicBezTo>
                <a:cubicBezTo>
                  <a:pt x="2040922" y="713326"/>
                  <a:pt x="2043684" y="725328"/>
                  <a:pt x="2043684" y="738758"/>
                </a:cubicBezTo>
                <a:cubicBezTo>
                  <a:pt x="2043684" y="742473"/>
                  <a:pt x="2043589" y="745902"/>
                  <a:pt x="2043398" y="749140"/>
                </a:cubicBezTo>
                <a:cubicBezTo>
                  <a:pt x="2043208" y="752474"/>
                  <a:pt x="2042827" y="755236"/>
                  <a:pt x="2042445" y="757713"/>
                </a:cubicBezTo>
                <a:lnTo>
                  <a:pt x="1930813" y="757713"/>
                </a:lnTo>
                <a:cubicBezTo>
                  <a:pt x="1931574" y="765047"/>
                  <a:pt x="1933194" y="771619"/>
                  <a:pt x="1935766" y="777239"/>
                </a:cubicBezTo>
                <a:cubicBezTo>
                  <a:pt x="1939385" y="785145"/>
                  <a:pt x="1944624" y="791146"/>
                  <a:pt x="1951291" y="795241"/>
                </a:cubicBezTo>
                <a:cubicBezTo>
                  <a:pt x="1958054" y="799337"/>
                  <a:pt x="1965960" y="801337"/>
                  <a:pt x="1975104" y="801337"/>
                </a:cubicBezTo>
                <a:cubicBezTo>
                  <a:pt x="1985200" y="801337"/>
                  <a:pt x="1993487" y="799432"/>
                  <a:pt x="1999774" y="795527"/>
                </a:cubicBezTo>
                <a:cubicBezTo>
                  <a:pt x="2006060" y="791622"/>
                  <a:pt x="2011108" y="786288"/>
                  <a:pt x="2014728" y="779335"/>
                </a:cubicBezTo>
                <a:lnTo>
                  <a:pt x="2040636" y="791527"/>
                </a:lnTo>
                <a:cubicBezTo>
                  <a:pt x="2037016" y="798861"/>
                  <a:pt x="2032063" y="805147"/>
                  <a:pt x="2025872" y="810577"/>
                </a:cubicBezTo>
                <a:cubicBezTo>
                  <a:pt x="2019681" y="816006"/>
                  <a:pt x="2012347" y="820102"/>
                  <a:pt x="2003774" y="822959"/>
                </a:cubicBezTo>
                <a:cubicBezTo>
                  <a:pt x="1995297" y="825817"/>
                  <a:pt x="1985962" y="827245"/>
                  <a:pt x="1975770" y="827245"/>
                </a:cubicBezTo>
                <a:cubicBezTo>
                  <a:pt x="1960531" y="827245"/>
                  <a:pt x="1947195" y="824102"/>
                  <a:pt x="1935575" y="817816"/>
                </a:cubicBezTo>
                <a:cubicBezTo>
                  <a:pt x="1924050" y="811529"/>
                  <a:pt x="1915001" y="802385"/>
                  <a:pt x="1908619" y="790574"/>
                </a:cubicBezTo>
                <a:cubicBezTo>
                  <a:pt x="1902238" y="778763"/>
                  <a:pt x="1898999" y="764476"/>
                  <a:pt x="1898999" y="748093"/>
                </a:cubicBezTo>
                <a:cubicBezTo>
                  <a:pt x="1898999" y="731710"/>
                  <a:pt x="1902238" y="717517"/>
                  <a:pt x="1908619" y="705611"/>
                </a:cubicBezTo>
                <a:cubicBezTo>
                  <a:pt x="1915001" y="693800"/>
                  <a:pt x="1923859" y="684656"/>
                  <a:pt x="1935289" y="678370"/>
                </a:cubicBezTo>
                <a:cubicBezTo>
                  <a:pt x="1946624" y="672083"/>
                  <a:pt x="1959102" y="668940"/>
                  <a:pt x="1973961" y="668940"/>
                </a:cubicBezTo>
                <a:close/>
                <a:moveTo>
                  <a:pt x="1589912" y="668940"/>
                </a:moveTo>
                <a:cubicBezTo>
                  <a:pt x="1602104" y="668940"/>
                  <a:pt x="1612867" y="670845"/>
                  <a:pt x="1622202" y="674845"/>
                </a:cubicBezTo>
                <a:cubicBezTo>
                  <a:pt x="1631536" y="678751"/>
                  <a:pt x="1638871" y="684751"/>
                  <a:pt x="1644300" y="692657"/>
                </a:cubicBezTo>
                <a:cubicBezTo>
                  <a:pt x="1649729" y="700563"/>
                  <a:pt x="1652396" y="710755"/>
                  <a:pt x="1652396" y="723137"/>
                </a:cubicBezTo>
                <a:lnTo>
                  <a:pt x="1652396" y="791146"/>
                </a:lnTo>
                <a:lnTo>
                  <a:pt x="1652396" y="791241"/>
                </a:lnTo>
                <a:cubicBezTo>
                  <a:pt x="1652396" y="798766"/>
                  <a:pt x="1656111" y="802480"/>
                  <a:pt x="1663636" y="802480"/>
                </a:cubicBezTo>
                <a:cubicBezTo>
                  <a:pt x="1667255" y="802480"/>
                  <a:pt x="1670875" y="802004"/>
                  <a:pt x="1674304" y="800956"/>
                </a:cubicBezTo>
                <a:lnTo>
                  <a:pt x="1672494" y="823531"/>
                </a:lnTo>
                <a:cubicBezTo>
                  <a:pt x="1667731" y="825721"/>
                  <a:pt x="1661921" y="826864"/>
                  <a:pt x="1654777" y="826864"/>
                </a:cubicBezTo>
                <a:cubicBezTo>
                  <a:pt x="1648300" y="826864"/>
                  <a:pt x="1642395" y="825626"/>
                  <a:pt x="1637251" y="823340"/>
                </a:cubicBezTo>
                <a:cubicBezTo>
                  <a:pt x="1632108" y="821054"/>
                  <a:pt x="1628012" y="817435"/>
                  <a:pt x="1625059" y="812672"/>
                </a:cubicBezTo>
                <a:cubicBezTo>
                  <a:pt x="1623726" y="810481"/>
                  <a:pt x="1622678" y="807910"/>
                  <a:pt x="1621916" y="805147"/>
                </a:cubicBezTo>
                <a:cubicBezTo>
                  <a:pt x="1620297" y="807624"/>
                  <a:pt x="1618392" y="810005"/>
                  <a:pt x="1616106" y="812101"/>
                </a:cubicBezTo>
                <a:cubicBezTo>
                  <a:pt x="1610391" y="817339"/>
                  <a:pt x="1603819" y="821149"/>
                  <a:pt x="1596294" y="823721"/>
                </a:cubicBezTo>
                <a:cubicBezTo>
                  <a:pt x="1588769" y="826293"/>
                  <a:pt x="1581149" y="827531"/>
                  <a:pt x="1573434" y="827531"/>
                </a:cubicBezTo>
                <a:cubicBezTo>
                  <a:pt x="1563909" y="827531"/>
                  <a:pt x="1555336" y="826007"/>
                  <a:pt x="1547717" y="822959"/>
                </a:cubicBezTo>
                <a:cubicBezTo>
                  <a:pt x="1540096" y="819911"/>
                  <a:pt x="1534096" y="815244"/>
                  <a:pt x="1529714" y="809053"/>
                </a:cubicBezTo>
                <a:cubicBezTo>
                  <a:pt x="1525333" y="802861"/>
                  <a:pt x="1523142" y="795146"/>
                  <a:pt x="1523142" y="786002"/>
                </a:cubicBezTo>
                <a:cubicBezTo>
                  <a:pt x="1523142" y="774667"/>
                  <a:pt x="1526857" y="765333"/>
                  <a:pt x="1534286" y="757999"/>
                </a:cubicBezTo>
                <a:cubicBezTo>
                  <a:pt x="1541716" y="750664"/>
                  <a:pt x="1552193" y="745711"/>
                  <a:pt x="1565814" y="743044"/>
                </a:cubicBezTo>
                <a:lnTo>
                  <a:pt x="1620106" y="732376"/>
                </a:lnTo>
                <a:lnTo>
                  <a:pt x="1620106" y="726566"/>
                </a:lnTo>
                <a:cubicBezTo>
                  <a:pt x="1620106" y="716374"/>
                  <a:pt x="1617344" y="708564"/>
                  <a:pt x="1611725" y="702944"/>
                </a:cubicBezTo>
                <a:cubicBezTo>
                  <a:pt x="1606105" y="697324"/>
                  <a:pt x="1598389" y="694562"/>
                  <a:pt x="1588674" y="694562"/>
                </a:cubicBezTo>
                <a:cubicBezTo>
                  <a:pt x="1579530" y="694562"/>
                  <a:pt x="1571719" y="696658"/>
                  <a:pt x="1565242" y="700944"/>
                </a:cubicBezTo>
                <a:cubicBezTo>
                  <a:pt x="1558765" y="705230"/>
                  <a:pt x="1554003" y="712183"/>
                  <a:pt x="1550955" y="721708"/>
                </a:cubicBezTo>
                <a:lnTo>
                  <a:pt x="1523523" y="710088"/>
                </a:lnTo>
                <a:cubicBezTo>
                  <a:pt x="1527333" y="697610"/>
                  <a:pt x="1534953" y="687704"/>
                  <a:pt x="1546192" y="680180"/>
                </a:cubicBezTo>
                <a:cubicBezTo>
                  <a:pt x="1557432" y="672750"/>
                  <a:pt x="1572005" y="668940"/>
                  <a:pt x="1589912" y="668940"/>
                </a:cubicBezTo>
                <a:close/>
                <a:moveTo>
                  <a:pt x="960500" y="668940"/>
                </a:moveTo>
                <a:cubicBezTo>
                  <a:pt x="975359" y="668940"/>
                  <a:pt x="988408" y="672083"/>
                  <a:pt x="999838" y="678370"/>
                </a:cubicBezTo>
                <a:cubicBezTo>
                  <a:pt x="1011268" y="684656"/>
                  <a:pt x="1020127" y="693705"/>
                  <a:pt x="1026508" y="705611"/>
                </a:cubicBezTo>
                <a:cubicBezTo>
                  <a:pt x="1032890" y="717422"/>
                  <a:pt x="1036129" y="731710"/>
                  <a:pt x="1036129" y="748093"/>
                </a:cubicBezTo>
                <a:cubicBezTo>
                  <a:pt x="1036129" y="764476"/>
                  <a:pt x="1032890" y="778763"/>
                  <a:pt x="1026508" y="790574"/>
                </a:cubicBezTo>
                <a:cubicBezTo>
                  <a:pt x="1020127" y="802385"/>
                  <a:pt x="1011268" y="811529"/>
                  <a:pt x="999838" y="817816"/>
                </a:cubicBezTo>
                <a:cubicBezTo>
                  <a:pt x="988408" y="824102"/>
                  <a:pt x="975359" y="827245"/>
                  <a:pt x="960500" y="827245"/>
                </a:cubicBezTo>
                <a:cubicBezTo>
                  <a:pt x="945641" y="827245"/>
                  <a:pt x="932497" y="824102"/>
                  <a:pt x="921162" y="817816"/>
                </a:cubicBezTo>
                <a:cubicBezTo>
                  <a:pt x="909732" y="811529"/>
                  <a:pt x="900778" y="802385"/>
                  <a:pt x="894301" y="790574"/>
                </a:cubicBezTo>
                <a:cubicBezTo>
                  <a:pt x="887824" y="778763"/>
                  <a:pt x="884586" y="764476"/>
                  <a:pt x="884586" y="748093"/>
                </a:cubicBezTo>
                <a:cubicBezTo>
                  <a:pt x="884586" y="731710"/>
                  <a:pt x="887824" y="717517"/>
                  <a:pt x="894301" y="705611"/>
                </a:cubicBezTo>
                <a:cubicBezTo>
                  <a:pt x="900874" y="693800"/>
                  <a:pt x="909732" y="684656"/>
                  <a:pt x="921162" y="678370"/>
                </a:cubicBezTo>
                <a:cubicBezTo>
                  <a:pt x="932592" y="672083"/>
                  <a:pt x="945641" y="668940"/>
                  <a:pt x="960500" y="668940"/>
                </a:cubicBezTo>
                <a:close/>
                <a:moveTo>
                  <a:pt x="2157031" y="668750"/>
                </a:moveTo>
                <a:cubicBezTo>
                  <a:pt x="2172271" y="668750"/>
                  <a:pt x="2185320" y="671417"/>
                  <a:pt x="2196083" y="676846"/>
                </a:cubicBezTo>
                <a:cubicBezTo>
                  <a:pt x="2206847" y="682275"/>
                  <a:pt x="2215038" y="689991"/>
                  <a:pt x="2220753" y="699897"/>
                </a:cubicBezTo>
                <a:lnTo>
                  <a:pt x="2198179" y="718756"/>
                </a:lnTo>
                <a:cubicBezTo>
                  <a:pt x="2194369" y="710660"/>
                  <a:pt x="2188654" y="704659"/>
                  <a:pt x="2181129" y="700659"/>
                </a:cubicBezTo>
                <a:cubicBezTo>
                  <a:pt x="2173604" y="696754"/>
                  <a:pt x="2165794" y="694753"/>
                  <a:pt x="2157698" y="694753"/>
                </a:cubicBezTo>
                <a:cubicBezTo>
                  <a:pt x="2151221" y="694753"/>
                  <a:pt x="2145601" y="695610"/>
                  <a:pt x="2140934" y="697230"/>
                </a:cubicBezTo>
                <a:cubicBezTo>
                  <a:pt x="2136266" y="698849"/>
                  <a:pt x="2132742" y="701040"/>
                  <a:pt x="2130266" y="703897"/>
                </a:cubicBezTo>
                <a:cubicBezTo>
                  <a:pt x="2127884" y="706755"/>
                  <a:pt x="2126646" y="710089"/>
                  <a:pt x="2126646" y="713994"/>
                </a:cubicBezTo>
                <a:cubicBezTo>
                  <a:pt x="2126646" y="718090"/>
                  <a:pt x="2128170" y="721614"/>
                  <a:pt x="2131218" y="724662"/>
                </a:cubicBezTo>
                <a:cubicBezTo>
                  <a:pt x="2134266" y="727710"/>
                  <a:pt x="2139791" y="730091"/>
                  <a:pt x="2147696" y="731710"/>
                </a:cubicBezTo>
                <a:lnTo>
                  <a:pt x="2182463" y="739044"/>
                </a:lnTo>
                <a:lnTo>
                  <a:pt x="2182272" y="738854"/>
                </a:lnTo>
                <a:cubicBezTo>
                  <a:pt x="2196941" y="741712"/>
                  <a:pt x="2207228" y="746569"/>
                  <a:pt x="2213228" y="753332"/>
                </a:cubicBezTo>
                <a:cubicBezTo>
                  <a:pt x="2219134" y="760190"/>
                  <a:pt x="2222182" y="768477"/>
                  <a:pt x="2222182" y="778192"/>
                </a:cubicBezTo>
                <a:cubicBezTo>
                  <a:pt x="2222182" y="787908"/>
                  <a:pt x="2219610" y="796480"/>
                  <a:pt x="2214562" y="803910"/>
                </a:cubicBezTo>
                <a:cubicBezTo>
                  <a:pt x="2209514" y="811339"/>
                  <a:pt x="2202179" y="817054"/>
                  <a:pt x="2192654" y="821150"/>
                </a:cubicBezTo>
                <a:cubicBezTo>
                  <a:pt x="2183129" y="825246"/>
                  <a:pt x="2171795" y="827246"/>
                  <a:pt x="2158555" y="827246"/>
                </a:cubicBezTo>
                <a:cubicBezTo>
                  <a:pt x="2143315" y="827246"/>
                  <a:pt x="2129408" y="824293"/>
                  <a:pt x="2116835" y="818388"/>
                </a:cubicBezTo>
                <a:cubicBezTo>
                  <a:pt x="2104167" y="812577"/>
                  <a:pt x="2094261" y="804196"/>
                  <a:pt x="2086927" y="793432"/>
                </a:cubicBezTo>
                <a:lnTo>
                  <a:pt x="2109501" y="773906"/>
                </a:lnTo>
                <a:cubicBezTo>
                  <a:pt x="2113978" y="782288"/>
                  <a:pt x="2120360" y="788956"/>
                  <a:pt x="2128837" y="793908"/>
                </a:cubicBezTo>
                <a:cubicBezTo>
                  <a:pt x="2137219" y="798862"/>
                  <a:pt x="2147315" y="801338"/>
                  <a:pt x="2159126" y="801338"/>
                </a:cubicBezTo>
                <a:cubicBezTo>
                  <a:pt x="2168556" y="801338"/>
                  <a:pt x="2175890" y="799719"/>
                  <a:pt x="2181415" y="796480"/>
                </a:cubicBezTo>
                <a:cubicBezTo>
                  <a:pt x="2186844" y="793242"/>
                  <a:pt x="2189606" y="788670"/>
                  <a:pt x="2189606" y="782764"/>
                </a:cubicBezTo>
                <a:cubicBezTo>
                  <a:pt x="2189606" y="778954"/>
                  <a:pt x="2188368" y="775525"/>
                  <a:pt x="2185796" y="772573"/>
                </a:cubicBezTo>
                <a:cubicBezTo>
                  <a:pt x="2183225" y="769620"/>
                  <a:pt x="2178462" y="767334"/>
                  <a:pt x="2171319" y="765715"/>
                </a:cubicBezTo>
                <a:lnTo>
                  <a:pt x="2139315" y="759047"/>
                </a:lnTo>
                <a:cubicBezTo>
                  <a:pt x="2123027" y="755808"/>
                  <a:pt x="2111406" y="750570"/>
                  <a:pt x="2104548" y="743331"/>
                </a:cubicBezTo>
                <a:cubicBezTo>
                  <a:pt x="2097595" y="736092"/>
                  <a:pt x="2094166" y="726852"/>
                  <a:pt x="2094166" y="715708"/>
                </a:cubicBezTo>
                <a:cubicBezTo>
                  <a:pt x="2094166" y="707421"/>
                  <a:pt x="2096642" y="699706"/>
                  <a:pt x="2101500" y="692563"/>
                </a:cubicBezTo>
                <a:cubicBezTo>
                  <a:pt x="2106453" y="685419"/>
                  <a:pt x="2113597" y="679704"/>
                  <a:pt x="2123027" y="675322"/>
                </a:cubicBezTo>
                <a:cubicBezTo>
                  <a:pt x="2132456" y="670941"/>
                  <a:pt x="2143791" y="668750"/>
                  <a:pt x="2157031" y="668750"/>
                </a:cubicBezTo>
                <a:close/>
                <a:moveTo>
                  <a:pt x="508825" y="627221"/>
                </a:moveTo>
                <a:lnTo>
                  <a:pt x="508825" y="671989"/>
                </a:lnTo>
                <a:lnTo>
                  <a:pt x="561213" y="671989"/>
                </a:lnTo>
                <a:lnTo>
                  <a:pt x="561213" y="697611"/>
                </a:lnTo>
                <a:lnTo>
                  <a:pt x="508825" y="697611"/>
                </a:lnTo>
                <a:lnTo>
                  <a:pt x="508825" y="778669"/>
                </a:lnTo>
                <a:cubicBezTo>
                  <a:pt x="508825" y="786193"/>
                  <a:pt x="510730" y="791718"/>
                  <a:pt x="514731" y="795147"/>
                </a:cubicBezTo>
                <a:cubicBezTo>
                  <a:pt x="518731" y="798576"/>
                  <a:pt x="524065" y="800290"/>
                  <a:pt x="530733" y="800290"/>
                </a:cubicBezTo>
                <a:cubicBezTo>
                  <a:pt x="536162" y="800290"/>
                  <a:pt x="540925" y="799433"/>
                  <a:pt x="545020" y="797719"/>
                </a:cubicBezTo>
                <a:lnTo>
                  <a:pt x="545115" y="797719"/>
                </a:lnTo>
                <a:cubicBezTo>
                  <a:pt x="549116" y="796004"/>
                  <a:pt x="552926" y="793623"/>
                  <a:pt x="556355" y="790575"/>
                </a:cubicBezTo>
                <a:lnTo>
                  <a:pt x="563689" y="814387"/>
                </a:lnTo>
                <a:cubicBezTo>
                  <a:pt x="559022" y="818483"/>
                  <a:pt x="553307" y="821721"/>
                  <a:pt x="546449" y="824008"/>
                </a:cubicBezTo>
                <a:cubicBezTo>
                  <a:pt x="539686" y="826389"/>
                  <a:pt x="532542" y="827532"/>
                  <a:pt x="523780" y="827532"/>
                </a:cubicBezTo>
                <a:cubicBezTo>
                  <a:pt x="515016" y="827532"/>
                  <a:pt x="507015" y="826103"/>
                  <a:pt x="499681" y="823246"/>
                </a:cubicBezTo>
                <a:cubicBezTo>
                  <a:pt x="492347" y="820388"/>
                  <a:pt x="486727" y="815721"/>
                  <a:pt x="482631" y="809339"/>
                </a:cubicBezTo>
                <a:cubicBezTo>
                  <a:pt x="478536" y="802957"/>
                  <a:pt x="476440" y="794575"/>
                  <a:pt x="476250" y="784193"/>
                </a:cubicBezTo>
                <a:lnTo>
                  <a:pt x="476250" y="697611"/>
                </a:lnTo>
                <a:lnTo>
                  <a:pt x="447008" y="697611"/>
                </a:lnTo>
                <a:lnTo>
                  <a:pt x="447008" y="671989"/>
                </a:lnTo>
                <a:lnTo>
                  <a:pt x="476250" y="671989"/>
                </a:lnTo>
                <a:lnTo>
                  <a:pt x="476250" y="636365"/>
                </a:lnTo>
                <a:close/>
                <a:moveTo>
                  <a:pt x="1338167" y="623220"/>
                </a:moveTo>
                <a:lnTo>
                  <a:pt x="1370742" y="623220"/>
                </a:lnTo>
                <a:lnTo>
                  <a:pt x="1370742" y="796289"/>
                </a:lnTo>
                <a:lnTo>
                  <a:pt x="1481709" y="796289"/>
                </a:lnTo>
                <a:lnTo>
                  <a:pt x="1481709" y="824388"/>
                </a:lnTo>
                <a:lnTo>
                  <a:pt x="1338167" y="824388"/>
                </a:lnTo>
                <a:close/>
                <a:moveTo>
                  <a:pt x="228409" y="620077"/>
                </a:moveTo>
                <a:cubicBezTo>
                  <a:pt x="241649" y="620077"/>
                  <a:pt x="253555" y="621887"/>
                  <a:pt x="264223" y="625602"/>
                </a:cubicBezTo>
                <a:cubicBezTo>
                  <a:pt x="274891" y="629316"/>
                  <a:pt x="283940" y="634746"/>
                  <a:pt x="291465" y="642080"/>
                </a:cubicBezTo>
                <a:cubicBezTo>
                  <a:pt x="298990" y="649414"/>
                  <a:pt x="304705" y="658558"/>
                  <a:pt x="308800" y="669512"/>
                </a:cubicBezTo>
                <a:lnTo>
                  <a:pt x="278035" y="683228"/>
                </a:lnTo>
                <a:cubicBezTo>
                  <a:pt x="273939" y="671226"/>
                  <a:pt x="268033" y="662463"/>
                  <a:pt x="260318" y="656844"/>
                </a:cubicBezTo>
                <a:cubicBezTo>
                  <a:pt x="252603" y="651224"/>
                  <a:pt x="242506" y="648462"/>
                  <a:pt x="230124" y="648462"/>
                </a:cubicBezTo>
                <a:cubicBezTo>
                  <a:pt x="217741" y="648462"/>
                  <a:pt x="206883" y="651414"/>
                  <a:pt x="197548" y="657320"/>
                </a:cubicBezTo>
                <a:cubicBezTo>
                  <a:pt x="188214" y="663225"/>
                  <a:pt x="180879" y="671798"/>
                  <a:pt x="175736" y="682942"/>
                </a:cubicBezTo>
                <a:cubicBezTo>
                  <a:pt x="170497" y="694181"/>
                  <a:pt x="167925" y="707993"/>
                  <a:pt x="167925" y="723804"/>
                </a:cubicBezTo>
                <a:cubicBezTo>
                  <a:pt x="167925" y="739616"/>
                  <a:pt x="170402" y="753237"/>
                  <a:pt x="175260" y="764476"/>
                </a:cubicBezTo>
                <a:cubicBezTo>
                  <a:pt x="180117" y="775716"/>
                  <a:pt x="187166" y="784288"/>
                  <a:pt x="196310" y="790194"/>
                </a:cubicBezTo>
                <a:cubicBezTo>
                  <a:pt x="205454" y="796099"/>
                  <a:pt x="216884" y="799052"/>
                  <a:pt x="229266" y="799052"/>
                </a:cubicBezTo>
                <a:cubicBezTo>
                  <a:pt x="241649" y="799052"/>
                  <a:pt x="252412" y="795813"/>
                  <a:pt x="261461" y="789431"/>
                </a:cubicBezTo>
                <a:lnTo>
                  <a:pt x="261556" y="789146"/>
                </a:lnTo>
                <a:cubicBezTo>
                  <a:pt x="270605" y="782764"/>
                  <a:pt x="276987" y="773144"/>
                  <a:pt x="280892" y="760380"/>
                </a:cubicBezTo>
                <a:lnTo>
                  <a:pt x="311944" y="770763"/>
                </a:lnTo>
                <a:cubicBezTo>
                  <a:pt x="307848" y="782954"/>
                  <a:pt x="301752" y="793242"/>
                  <a:pt x="293656" y="801719"/>
                </a:cubicBezTo>
                <a:cubicBezTo>
                  <a:pt x="285464" y="810196"/>
                  <a:pt x="275939" y="816483"/>
                  <a:pt x="264985" y="820769"/>
                </a:cubicBezTo>
                <a:cubicBezTo>
                  <a:pt x="254032" y="825055"/>
                  <a:pt x="241935" y="827150"/>
                  <a:pt x="228695" y="827150"/>
                </a:cubicBezTo>
                <a:cubicBezTo>
                  <a:pt x="209359" y="827150"/>
                  <a:pt x="192595" y="823055"/>
                  <a:pt x="178403" y="814673"/>
                </a:cubicBezTo>
                <a:cubicBezTo>
                  <a:pt x="164115" y="806386"/>
                  <a:pt x="153162" y="794480"/>
                  <a:pt x="145447" y="779049"/>
                </a:cubicBezTo>
                <a:cubicBezTo>
                  <a:pt x="137731" y="763619"/>
                  <a:pt x="133826" y="745140"/>
                  <a:pt x="133826" y="723614"/>
                </a:cubicBezTo>
                <a:cubicBezTo>
                  <a:pt x="133826" y="702087"/>
                  <a:pt x="137731" y="683609"/>
                  <a:pt x="145447" y="668178"/>
                </a:cubicBezTo>
                <a:cubicBezTo>
                  <a:pt x="153162" y="652748"/>
                  <a:pt x="164211" y="640937"/>
                  <a:pt x="178403" y="632555"/>
                </a:cubicBezTo>
                <a:cubicBezTo>
                  <a:pt x="192595" y="624268"/>
                  <a:pt x="209264" y="620077"/>
                  <a:pt x="228409" y="620077"/>
                </a:cubicBezTo>
                <a:close/>
                <a:moveTo>
                  <a:pt x="381380" y="605789"/>
                </a:moveTo>
                <a:cubicBezTo>
                  <a:pt x="388238" y="605789"/>
                  <a:pt x="393572" y="607504"/>
                  <a:pt x="397382" y="610933"/>
                </a:cubicBezTo>
                <a:cubicBezTo>
                  <a:pt x="401097" y="614457"/>
                  <a:pt x="403002" y="619410"/>
                  <a:pt x="403002" y="625887"/>
                </a:cubicBezTo>
                <a:cubicBezTo>
                  <a:pt x="403002" y="632364"/>
                  <a:pt x="401097" y="637412"/>
                  <a:pt x="397382" y="640936"/>
                </a:cubicBezTo>
                <a:cubicBezTo>
                  <a:pt x="393572" y="644461"/>
                  <a:pt x="388429" y="646270"/>
                  <a:pt x="381380" y="646270"/>
                </a:cubicBezTo>
                <a:cubicBezTo>
                  <a:pt x="374332" y="646270"/>
                  <a:pt x="368807" y="644461"/>
                  <a:pt x="365093" y="640936"/>
                </a:cubicBezTo>
                <a:cubicBezTo>
                  <a:pt x="361378" y="637412"/>
                  <a:pt x="359473" y="632364"/>
                  <a:pt x="359473" y="625887"/>
                </a:cubicBezTo>
                <a:cubicBezTo>
                  <a:pt x="359473" y="619410"/>
                  <a:pt x="361378" y="614362"/>
                  <a:pt x="365093" y="610933"/>
                </a:cubicBezTo>
                <a:cubicBezTo>
                  <a:pt x="368807" y="607504"/>
                  <a:pt x="374237" y="605789"/>
                  <a:pt x="381380" y="605789"/>
                </a:cubicBezTo>
                <a:close/>
                <a:moveTo>
                  <a:pt x="1721548" y="603408"/>
                </a:moveTo>
                <a:lnTo>
                  <a:pt x="1754219" y="603408"/>
                </a:lnTo>
                <a:lnTo>
                  <a:pt x="1754219" y="746569"/>
                </a:lnTo>
                <a:lnTo>
                  <a:pt x="1826704" y="671988"/>
                </a:lnTo>
                <a:lnTo>
                  <a:pt x="1865471" y="671988"/>
                </a:lnTo>
                <a:lnTo>
                  <a:pt x="1807082" y="731614"/>
                </a:lnTo>
                <a:lnTo>
                  <a:pt x="1869090" y="824388"/>
                </a:lnTo>
                <a:lnTo>
                  <a:pt x="1831276" y="824388"/>
                </a:lnTo>
                <a:lnTo>
                  <a:pt x="1784318" y="752760"/>
                </a:lnTo>
                <a:lnTo>
                  <a:pt x="1754219" y="784002"/>
                </a:lnTo>
                <a:lnTo>
                  <a:pt x="1754219" y="824388"/>
                </a:lnTo>
                <a:lnTo>
                  <a:pt x="1721548" y="824388"/>
                </a:lnTo>
                <a:close/>
                <a:moveTo>
                  <a:pt x="1155477" y="601217"/>
                </a:moveTo>
                <a:cubicBezTo>
                  <a:pt x="1161764" y="601217"/>
                  <a:pt x="1167574" y="601884"/>
                  <a:pt x="1172718" y="603217"/>
                </a:cubicBezTo>
                <a:cubicBezTo>
                  <a:pt x="1177861" y="604551"/>
                  <a:pt x="1181766" y="606361"/>
                  <a:pt x="1184433" y="608551"/>
                </a:cubicBezTo>
                <a:lnTo>
                  <a:pt x="1178337" y="631983"/>
                </a:lnTo>
                <a:cubicBezTo>
                  <a:pt x="1176147" y="630554"/>
                  <a:pt x="1173575" y="629506"/>
                  <a:pt x="1170718" y="628744"/>
                </a:cubicBezTo>
                <a:cubicBezTo>
                  <a:pt x="1167955" y="628078"/>
                  <a:pt x="1164621" y="627697"/>
                  <a:pt x="1161002" y="627697"/>
                </a:cubicBezTo>
                <a:cubicBezTo>
                  <a:pt x="1152715" y="627697"/>
                  <a:pt x="1146143" y="629601"/>
                  <a:pt x="1141380" y="633507"/>
                </a:cubicBezTo>
                <a:lnTo>
                  <a:pt x="1141285" y="633602"/>
                </a:lnTo>
                <a:cubicBezTo>
                  <a:pt x="1136523" y="637412"/>
                  <a:pt x="1134141" y="643699"/>
                  <a:pt x="1134141" y="652462"/>
                </a:cubicBezTo>
                <a:lnTo>
                  <a:pt x="1134141" y="671988"/>
                </a:lnTo>
                <a:lnTo>
                  <a:pt x="1183481" y="671988"/>
                </a:lnTo>
                <a:lnTo>
                  <a:pt x="1183481" y="697610"/>
                </a:lnTo>
                <a:lnTo>
                  <a:pt x="1134999" y="697610"/>
                </a:lnTo>
                <a:lnTo>
                  <a:pt x="1134999" y="824388"/>
                </a:lnTo>
                <a:lnTo>
                  <a:pt x="1102423" y="824388"/>
                </a:lnTo>
                <a:lnTo>
                  <a:pt x="1102423" y="697610"/>
                </a:lnTo>
                <a:lnTo>
                  <a:pt x="1073753" y="697610"/>
                </a:lnTo>
                <a:lnTo>
                  <a:pt x="1073753" y="671988"/>
                </a:lnTo>
                <a:lnTo>
                  <a:pt x="1102423" y="671988"/>
                </a:lnTo>
                <a:lnTo>
                  <a:pt x="1102423" y="650080"/>
                </a:lnTo>
                <a:cubicBezTo>
                  <a:pt x="1102423" y="642365"/>
                  <a:pt x="1103661" y="635412"/>
                  <a:pt x="1105947" y="629316"/>
                </a:cubicBezTo>
                <a:cubicBezTo>
                  <a:pt x="1108233" y="623220"/>
                  <a:pt x="1111758" y="618076"/>
                  <a:pt x="1116425" y="613885"/>
                </a:cubicBezTo>
                <a:cubicBezTo>
                  <a:pt x="1121092" y="609694"/>
                  <a:pt x="1126807" y="606551"/>
                  <a:pt x="1133379" y="604456"/>
                </a:cubicBezTo>
                <a:cubicBezTo>
                  <a:pt x="1139952" y="602265"/>
                  <a:pt x="1147381" y="601217"/>
                  <a:pt x="1155477" y="601217"/>
                </a:cubicBezTo>
                <a:close/>
                <a:moveTo>
                  <a:pt x="640270" y="121158"/>
                </a:moveTo>
                <a:cubicBezTo>
                  <a:pt x="624649" y="121158"/>
                  <a:pt x="611791" y="125159"/>
                  <a:pt x="601884" y="133255"/>
                </a:cubicBezTo>
                <a:cubicBezTo>
                  <a:pt x="591883" y="141351"/>
                  <a:pt x="584549" y="153734"/>
                  <a:pt x="579691" y="170307"/>
                </a:cubicBezTo>
                <a:cubicBezTo>
                  <a:pt x="574929" y="186881"/>
                  <a:pt x="572452" y="209074"/>
                  <a:pt x="572452" y="235363"/>
                </a:cubicBezTo>
                <a:cubicBezTo>
                  <a:pt x="572452" y="261652"/>
                  <a:pt x="574833" y="283178"/>
                  <a:pt x="579691" y="300038"/>
                </a:cubicBezTo>
                <a:cubicBezTo>
                  <a:pt x="584549" y="316897"/>
                  <a:pt x="591979" y="329279"/>
                  <a:pt x="601884" y="337375"/>
                </a:cubicBezTo>
                <a:cubicBezTo>
                  <a:pt x="611791" y="345472"/>
                  <a:pt x="624649" y="349472"/>
                  <a:pt x="640270" y="349472"/>
                </a:cubicBezTo>
                <a:cubicBezTo>
                  <a:pt x="655891" y="349472"/>
                  <a:pt x="668750" y="345472"/>
                  <a:pt x="678656" y="337375"/>
                </a:cubicBezTo>
                <a:cubicBezTo>
                  <a:pt x="688562" y="329375"/>
                  <a:pt x="695896" y="316897"/>
                  <a:pt x="700468" y="300038"/>
                </a:cubicBezTo>
                <a:cubicBezTo>
                  <a:pt x="705135" y="283274"/>
                  <a:pt x="707421" y="262128"/>
                  <a:pt x="707421" y="235363"/>
                </a:cubicBezTo>
                <a:cubicBezTo>
                  <a:pt x="707421" y="208598"/>
                  <a:pt x="705040" y="186881"/>
                  <a:pt x="700468" y="170307"/>
                </a:cubicBezTo>
                <a:cubicBezTo>
                  <a:pt x="695801" y="153638"/>
                  <a:pt x="688562" y="141351"/>
                  <a:pt x="678656" y="133255"/>
                </a:cubicBezTo>
                <a:cubicBezTo>
                  <a:pt x="668750" y="125159"/>
                  <a:pt x="655891" y="121158"/>
                  <a:pt x="640270" y="121158"/>
                </a:cubicBezTo>
                <a:close/>
                <a:moveTo>
                  <a:pt x="2150554" y="117634"/>
                </a:moveTo>
                <a:lnTo>
                  <a:pt x="2112454" y="276130"/>
                </a:lnTo>
                <a:lnTo>
                  <a:pt x="2187892" y="276130"/>
                </a:lnTo>
                <a:close/>
                <a:moveTo>
                  <a:pt x="2054352" y="6953"/>
                </a:moveTo>
                <a:lnTo>
                  <a:pt x="2248185" y="6953"/>
                </a:lnTo>
                <a:lnTo>
                  <a:pt x="2396871" y="463772"/>
                </a:lnTo>
                <a:lnTo>
                  <a:pt x="2232184" y="463772"/>
                </a:lnTo>
                <a:lnTo>
                  <a:pt x="2211419" y="376523"/>
                </a:lnTo>
                <a:lnTo>
                  <a:pt x="2088261" y="376523"/>
                </a:lnTo>
                <a:lnTo>
                  <a:pt x="2066830" y="463772"/>
                </a:lnTo>
                <a:lnTo>
                  <a:pt x="1906238" y="463772"/>
                </a:lnTo>
                <a:close/>
                <a:moveTo>
                  <a:pt x="1710403" y="6953"/>
                </a:moveTo>
                <a:lnTo>
                  <a:pt x="1871662" y="6953"/>
                </a:lnTo>
                <a:lnTo>
                  <a:pt x="1871662" y="275558"/>
                </a:lnTo>
                <a:cubicBezTo>
                  <a:pt x="1871662" y="337375"/>
                  <a:pt x="1853278" y="385381"/>
                  <a:pt x="1816321" y="419481"/>
                </a:cubicBezTo>
                <a:cubicBezTo>
                  <a:pt x="1779364" y="453676"/>
                  <a:pt x="1726120" y="470725"/>
                  <a:pt x="1656396" y="470725"/>
                </a:cubicBezTo>
                <a:cubicBezTo>
                  <a:pt x="1605152" y="470725"/>
                  <a:pt x="1564195" y="461772"/>
                  <a:pt x="1533524" y="443770"/>
                </a:cubicBezTo>
                <a:cubicBezTo>
                  <a:pt x="1502854" y="425767"/>
                  <a:pt x="1481899" y="401002"/>
                  <a:pt x="1470564" y="369665"/>
                </a:cubicBezTo>
                <a:cubicBezTo>
                  <a:pt x="1459229" y="338328"/>
                  <a:pt x="1456562" y="302800"/>
                  <a:pt x="1462563" y="263080"/>
                </a:cubicBezTo>
                <a:lnTo>
                  <a:pt x="1622488" y="236125"/>
                </a:lnTo>
                <a:cubicBezTo>
                  <a:pt x="1616487" y="279463"/>
                  <a:pt x="1617249" y="309181"/>
                  <a:pt x="1624869" y="325374"/>
                </a:cubicBezTo>
                <a:cubicBezTo>
                  <a:pt x="1632489" y="341471"/>
                  <a:pt x="1645729" y="349567"/>
                  <a:pt x="1664683" y="349567"/>
                </a:cubicBezTo>
                <a:cubicBezTo>
                  <a:pt x="1680304" y="349567"/>
                  <a:pt x="1691829" y="342900"/>
                  <a:pt x="1699259" y="329470"/>
                </a:cubicBezTo>
                <a:cubicBezTo>
                  <a:pt x="1706593" y="316135"/>
                  <a:pt x="1710308" y="294227"/>
                  <a:pt x="1710308" y="263747"/>
                </a:cubicBezTo>
                <a:lnTo>
                  <a:pt x="1710403" y="263747"/>
                </a:lnTo>
                <a:close/>
                <a:moveTo>
                  <a:pt x="944118" y="6953"/>
                </a:moveTo>
                <a:lnTo>
                  <a:pt x="1105376" y="6953"/>
                </a:lnTo>
                <a:lnTo>
                  <a:pt x="1105376" y="175165"/>
                </a:lnTo>
                <a:lnTo>
                  <a:pt x="1230630" y="175165"/>
                </a:lnTo>
                <a:lnTo>
                  <a:pt x="1230630" y="6953"/>
                </a:lnTo>
                <a:lnTo>
                  <a:pt x="1391983" y="6953"/>
                </a:lnTo>
                <a:lnTo>
                  <a:pt x="1391983" y="463772"/>
                </a:lnTo>
                <a:lnTo>
                  <a:pt x="1230630" y="463772"/>
                </a:lnTo>
                <a:lnTo>
                  <a:pt x="1230630" y="293465"/>
                </a:lnTo>
                <a:lnTo>
                  <a:pt x="1105376" y="293465"/>
                </a:lnTo>
                <a:lnTo>
                  <a:pt x="1105376" y="463772"/>
                </a:lnTo>
                <a:lnTo>
                  <a:pt x="944118" y="463772"/>
                </a:lnTo>
                <a:close/>
                <a:moveTo>
                  <a:pt x="0" y="6953"/>
                </a:moveTo>
                <a:lnTo>
                  <a:pt x="161258" y="6953"/>
                </a:lnTo>
                <a:lnTo>
                  <a:pt x="161258" y="345376"/>
                </a:lnTo>
                <a:lnTo>
                  <a:pt x="368237" y="345376"/>
                </a:lnTo>
                <a:lnTo>
                  <a:pt x="368237" y="463772"/>
                </a:lnTo>
                <a:lnTo>
                  <a:pt x="0" y="463772"/>
                </a:lnTo>
                <a:close/>
                <a:moveTo>
                  <a:pt x="640270" y="0"/>
                </a:moveTo>
                <a:cubicBezTo>
                  <a:pt x="688752" y="0"/>
                  <a:pt x="730281" y="9239"/>
                  <a:pt x="764857" y="27718"/>
                </a:cubicBezTo>
                <a:cubicBezTo>
                  <a:pt x="799528" y="46196"/>
                  <a:pt x="826008" y="72962"/>
                  <a:pt x="844486" y="108014"/>
                </a:cubicBezTo>
                <a:cubicBezTo>
                  <a:pt x="862965" y="143066"/>
                  <a:pt x="872204" y="185547"/>
                  <a:pt x="872204" y="235363"/>
                </a:cubicBezTo>
                <a:cubicBezTo>
                  <a:pt x="872204" y="285179"/>
                  <a:pt x="862965" y="327660"/>
                  <a:pt x="844486" y="362712"/>
                </a:cubicBezTo>
                <a:cubicBezTo>
                  <a:pt x="826008" y="397764"/>
                  <a:pt x="799433" y="424529"/>
                  <a:pt x="764857" y="443008"/>
                </a:cubicBezTo>
                <a:cubicBezTo>
                  <a:pt x="730281" y="461486"/>
                  <a:pt x="688181" y="470725"/>
                  <a:pt x="640270" y="470725"/>
                </a:cubicBezTo>
                <a:cubicBezTo>
                  <a:pt x="592359" y="470725"/>
                  <a:pt x="550926" y="461486"/>
                  <a:pt x="516064" y="443008"/>
                </a:cubicBezTo>
                <a:cubicBezTo>
                  <a:pt x="481203" y="424529"/>
                  <a:pt x="454437" y="397764"/>
                  <a:pt x="435768" y="362712"/>
                </a:cubicBezTo>
                <a:cubicBezTo>
                  <a:pt x="417099" y="327660"/>
                  <a:pt x="407765" y="285179"/>
                  <a:pt x="407765" y="235363"/>
                </a:cubicBezTo>
                <a:cubicBezTo>
                  <a:pt x="407765" y="185547"/>
                  <a:pt x="417099" y="143066"/>
                  <a:pt x="435768" y="108014"/>
                </a:cubicBezTo>
                <a:cubicBezTo>
                  <a:pt x="454437" y="72962"/>
                  <a:pt x="481203" y="46196"/>
                  <a:pt x="516064" y="27718"/>
                </a:cubicBezTo>
                <a:cubicBezTo>
                  <a:pt x="550831" y="9239"/>
                  <a:pt x="591788" y="0"/>
                  <a:pt x="640270" y="0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54220640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Picture No Graphic Element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EBECD93-5014-FB88-BA68-94521D54B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2903320"/>
            <a:ext cx="5331691" cy="2387600"/>
          </a:xfrm>
        </p:spPr>
        <p:txBody>
          <a:bodyPr wrap="square" anchor="b">
            <a:normAutofit/>
          </a:bodyPr>
          <a:lstStyle>
            <a:lvl1pPr algn="l">
              <a:defRPr sz="4800" b="0">
                <a:latin typeface="Aptos ExtraBold" panose="020B00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29AE22F7-B63C-E20D-D667-91BB010B03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5411260"/>
            <a:ext cx="5331691" cy="544451"/>
          </a:xfrm>
          <a:prstGeom prst="rect">
            <a:avLst/>
          </a:prstGeom>
        </p:spPr>
        <p:txBody>
          <a:bodyPr wrap="square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GB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4BEBF3D-2E64-5B94-2B11-176E00C2D75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076051"/>
            <a:ext cx="1273629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fld id="{170E063F-CA8C-4E94-87B9-7825071C987B}" type="datetime1">
              <a:rPr lang="en-GB" smtClean="0"/>
              <a:pPr/>
              <a:t>16/09/2026</a:t>
            </a:fld>
            <a:endParaRPr lang="en-GB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3000AD4-6BBC-363B-A9AC-AAC9A825E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0859042-C0FD-2535-0923-980A28169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43061" y="6356350"/>
            <a:ext cx="511629" cy="365125"/>
          </a:xfrm>
          <a:prstGeom prst="rect">
            <a:avLst/>
          </a:prstGeom>
        </p:spPr>
        <p:txBody>
          <a:bodyPr/>
          <a:lstStyle/>
          <a:p>
            <a:fld id="{E150B45A-2FC5-4F66-84B7-B6ADD88502F9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8" name="Kuvan paikkamerkki 7">
            <a:extLst>
              <a:ext uri="{FF2B5EF4-FFF2-40B4-BE49-F238E27FC236}">
                <a16:creationId xmlns:a16="http://schemas.microsoft.com/office/drawing/2014/main" id="{45A505E8-4F2D-C225-C47B-AA3C7712506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40623" y="0"/>
            <a:ext cx="5651377" cy="6858000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GB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9CD2DF21-B089-1FBE-8940-EE8E8801E6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838200" y="882078"/>
            <a:ext cx="1689586" cy="627316"/>
          </a:xfrm>
          <a:custGeom>
            <a:avLst/>
            <a:gdLst>
              <a:gd name="connsiteX0" fmla="*/ 1620106 w 2396871"/>
              <a:gd name="connsiteY0" fmla="*/ 755046 h 889920"/>
              <a:gd name="connsiteX1" fmla="*/ 1581721 w 2396871"/>
              <a:gd name="connsiteY1" fmla="*/ 762952 h 889920"/>
              <a:gd name="connsiteX2" fmla="*/ 1562480 w 2396871"/>
              <a:gd name="connsiteY2" fmla="*/ 770000 h 889920"/>
              <a:gd name="connsiteX3" fmla="*/ 1556098 w 2396871"/>
              <a:gd name="connsiteY3" fmla="*/ 783430 h 889920"/>
              <a:gd name="connsiteX4" fmla="*/ 1562671 w 2396871"/>
              <a:gd name="connsiteY4" fmla="*/ 796956 h 889920"/>
              <a:gd name="connsiteX5" fmla="*/ 1580197 w 2396871"/>
              <a:gd name="connsiteY5" fmla="*/ 802004 h 889920"/>
              <a:gd name="connsiteX6" fmla="*/ 1594960 w 2396871"/>
              <a:gd name="connsiteY6" fmla="*/ 800194 h 889920"/>
              <a:gd name="connsiteX7" fmla="*/ 1607914 w 2396871"/>
              <a:gd name="connsiteY7" fmla="*/ 794289 h 889920"/>
              <a:gd name="connsiteX8" fmla="*/ 1616868 w 2396871"/>
              <a:gd name="connsiteY8" fmla="*/ 783621 h 889920"/>
              <a:gd name="connsiteX9" fmla="*/ 1616868 w 2396871"/>
              <a:gd name="connsiteY9" fmla="*/ 783526 h 889920"/>
              <a:gd name="connsiteX10" fmla="*/ 1620106 w 2396871"/>
              <a:gd name="connsiteY10" fmla="*/ 767809 h 889920"/>
              <a:gd name="connsiteX11" fmla="*/ 1973389 w 2396871"/>
              <a:gd name="connsiteY11" fmla="*/ 694848 h 889920"/>
              <a:gd name="connsiteX12" fmla="*/ 1950529 w 2396871"/>
              <a:gd name="connsiteY12" fmla="*/ 700944 h 889920"/>
              <a:gd name="connsiteX13" fmla="*/ 1935575 w 2396871"/>
              <a:gd name="connsiteY13" fmla="*/ 719041 h 889920"/>
              <a:gd name="connsiteX14" fmla="*/ 1931670 w 2396871"/>
              <a:gd name="connsiteY14" fmla="*/ 732948 h 889920"/>
              <a:gd name="connsiteX15" fmla="*/ 2011775 w 2396871"/>
              <a:gd name="connsiteY15" fmla="*/ 732948 h 889920"/>
              <a:gd name="connsiteX16" fmla="*/ 2001774 w 2396871"/>
              <a:gd name="connsiteY16" fmla="*/ 705992 h 889920"/>
              <a:gd name="connsiteX17" fmla="*/ 1973389 w 2396871"/>
              <a:gd name="connsiteY17" fmla="*/ 694848 h 889920"/>
              <a:gd name="connsiteX18" fmla="*/ 960500 w 2396871"/>
              <a:gd name="connsiteY18" fmla="*/ 694467 h 889920"/>
              <a:gd name="connsiteX19" fmla="*/ 937164 w 2396871"/>
              <a:gd name="connsiteY19" fmla="*/ 700753 h 889920"/>
              <a:gd name="connsiteX20" fmla="*/ 922400 w 2396871"/>
              <a:gd name="connsiteY20" fmla="*/ 718851 h 889920"/>
              <a:gd name="connsiteX21" fmla="*/ 917257 w 2396871"/>
              <a:gd name="connsiteY21" fmla="*/ 748093 h 889920"/>
              <a:gd name="connsiteX22" fmla="*/ 922400 w 2396871"/>
              <a:gd name="connsiteY22" fmla="*/ 777239 h 889920"/>
              <a:gd name="connsiteX23" fmla="*/ 937164 w 2396871"/>
              <a:gd name="connsiteY23" fmla="*/ 795527 h 889920"/>
              <a:gd name="connsiteX24" fmla="*/ 960500 w 2396871"/>
              <a:gd name="connsiteY24" fmla="*/ 801814 h 889920"/>
              <a:gd name="connsiteX25" fmla="*/ 983646 w 2396871"/>
              <a:gd name="connsiteY25" fmla="*/ 795527 h 889920"/>
              <a:gd name="connsiteX26" fmla="*/ 998314 w 2396871"/>
              <a:gd name="connsiteY26" fmla="*/ 777239 h 889920"/>
              <a:gd name="connsiteX27" fmla="*/ 1003458 w 2396871"/>
              <a:gd name="connsiteY27" fmla="*/ 748093 h 889920"/>
              <a:gd name="connsiteX28" fmla="*/ 998314 w 2396871"/>
              <a:gd name="connsiteY28" fmla="*/ 718851 h 889920"/>
              <a:gd name="connsiteX29" fmla="*/ 983646 w 2396871"/>
              <a:gd name="connsiteY29" fmla="*/ 700753 h 889920"/>
              <a:gd name="connsiteX30" fmla="*/ 960500 w 2396871"/>
              <a:gd name="connsiteY30" fmla="*/ 694467 h 889920"/>
              <a:gd name="connsiteX31" fmla="*/ 587977 w 2396871"/>
              <a:gd name="connsiteY31" fmla="*/ 671988 h 889920"/>
              <a:gd name="connsiteX32" fmla="*/ 624553 w 2396871"/>
              <a:gd name="connsiteY32" fmla="*/ 671988 h 889920"/>
              <a:gd name="connsiteX33" fmla="*/ 658367 w 2396871"/>
              <a:gd name="connsiteY33" fmla="*/ 767714 h 889920"/>
              <a:gd name="connsiteX34" fmla="*/ 667225 w 2396871"/>
              <a:gd name="connsiteY34" fmla="*/ 796384 h 889920"/>
              <a:gd name="connsiteX35" fmla="*/ 677322 w 2396871"/>
              <a:gd name="connsiteY35" fmla="*/ 764952 h 889920"/>
              <a:gd name="connsiteX36" fmla="*/ 709326 w 2396871"/>
              <a:gd name="connsiteY36" fmla="*/ 671988 h 889920"/>
              <a:gd name="connsiteX37" fmla="*/ 743139 w 2396871"/>
              <a:gd name="connsiteY37" fmla="*/ 671988 h 889920"/>
              <a:gd name="connsiteX38" fmla="*/ 676369 w 2396871"/>
              <a:gd name="connsiteY38" fmla="*/ 842390 h 889920"/>
              <a:gd name="connsiteX39" fmla="*/ 661891 w 2396871"/>
              <a:gd name="connsiteY39" fmla="*/ 870394 h 889920"/>
              <a:gd name="connsiteX40" fmla="*/ 644080 w 2396871"/>
              <a:gd name="connsiteY40" fmla="*/ 885348 h 889920"/>
              <a:gd name="connsiteX41" fmla="*/ 620648 w 2396871"/>
              <a:gd name="connsiteY41" fmla="*/ 889920 h 889920"/>
              <a:gd name="connsiteX42" fmla="*/ 600360 w 2396871"/>
              <a:gd name="connsiteY42" fmla="*/ 887062 h 889920"/>
              <a:gd name="connsiteX43" fmla="*/ 584072 w 2396871"/>
              <a:gd name="connsiteY43" fmla="*/ 879252 h 889920"/>
              <a:gd name="connsiteX44" fmla="*/ 591978 w 2396871"/>
              <a:gd name="connsiteY44" fmla="*/ 853915 h 889920"/>
              <a:gd name="connsiteX45" fmla="*/ 604360 w 2396871"/>
              <a:gd name="connsiteY45" fmla="*/ 861250 h 889920"/>
              <a:gd name="connsiteX46" fmla="*/ 618553 w 2396871"/>
              <a:gd name="connsiteY46" fmla="*/ 863726 h 889920"/>
              <a:gd name="connsiteX47" fmla="*/ 633316 w 2396871"/>
              <a:gd name="connsiteY47" fmla="*/ 859345 h 889920"/>
              <a:gd name="connsiteX48" fmla="*/ 645032 w 2396871"/>
              <a:gd name="connsiteY48" fmla="*/ 841819 h 889920"/>
              <a:gd name="connsiteX49" fmla="*/ 651699 w 2396871"/>
              <a:gd name="connsiteY49" fmla="*/ 825340 h 889920"/>
              <a:gd name="connsiteX50" fmla="*/ 635507 w 2396871"/>
              <a:gd name="connsiteY50" fmla="*/ 787526 h 889920"/>
              <a:gd name="connsiteX51" fmla="*/ 364902 w 2396871"/>
              <a:gd name="connsiteY51" fmla="*/ 671988 h 889920"/>
              <a:gd name="connsiteX52" fmla="*/ 397477 w 2396871"/>
              <a:gd name="connsiteY52" fmla="*/ 671988 h 889920"/>
              <a:gd name="connsiteX53" fmla="*/ 397477 w 2396871"/>
              <a:gd name="connsiteY53" fmla="*/ 824388 h 889920"/>
              <a:gd name="connsiteX54" fmla="*/ 364902 w 2396871"/>
              <a:gd name="connsiteY54" fmla="*/ 824388 h 889920"/>
              <a:gd name="connsiteX55" fmla="*/ 1973961 w 2396871"/>
              <a:gd name="connsiteY55" fmla="*/ 668940 h 889920"/>
              <a:gd name="connsiteX56" fmla="*/ 2011775 w 2396871"/>
              <a:gd name="connsiteY56" fmla="*/ 678084 h 889920"/>
              <a:gd name="connsiteX57" fmla="*/ 2011680 w 2396871"/>
              <a:gd name="connsiteY57" fmla="*/ 677798 h 889920"/>
              <a:gd name="connsiteX58" fmla="*/ 2035492 w 2396871"/>
              <a:gd name="connsiteY58" fmla="*/ 702754 h 889920"/>
              <a:gd name="connsiteX59" fmla="*/ 2043684 w 2396871"/>
              <a:gd name="connsiteY59" fmla="*/ 738758 h 889920"/>
              <a:gd name="connsiteX60" fmla="*/ 2043398 w 2396871"/>
              <a:gd name="connsiteY60" fmla="*/ 749140 h 889920"/>
              <a:gd name="connsiteX61" fmla="*/ 2042445 w 2396871"/>
              <a:gd name="connsiteY61" fmla="*/ 757713 h 889920"/>
              <a:gd name="connsiteX62" fmla="*/ 1930813 w 2396871"/>
              <a:gd name="connsiteY62" fmla="*/ 757713 h 889920"/>
              <a:gd name="connsiteX63" fmla="*/ 1935766 w 2396871"/>
              <a:gd name="connsiteY63" fmla="*/ 777239 h 889920"/>
              <a:gd name="connsiteX64" fmla="*/ 1951291 w 2396871"/>
              <a:gd name="connsiteY64" fmla="*/ 795241 h 889920"/>
              <a:gd name="connsiteX65" fmla="*/ 1975104 w 2396871"/>
              <a:gd name="connsiteY65" fmla="*/ 801337 h 889920"/>
              <a:gd name="connsiteX66" fmla="*/ 1999774 w 2396871"/>
              <a:gd name="connsiteY66" fmla="*/ 795527 h 889920"/>
              <a:gd name="connsiteX67" fmla="*/ 2014728 w 2396871"/>
              <a:gd name="connsiteY67" fmla="*/ 779335 h 889920"/>
              <a:gd name="connsiteX68" fmla="*/ 2040636 w 2396871"/>
              <a:gd name="connsiteY68" fmla="*/ 791527 h 889920"/>
              <a:gd name="connsiteX69" fmla="*/ 2025872 w 2396871"/>
              <a:gd name="connsiteY69" fmla="*/ 810577 h 889920"/>
              <a:gd name="connsiteX70" fmla="*/ 2003774 w 2396871"/>
              <a:gd name="connsiteY70" fmla="*/ 822959 h 889920"/>
              <a:gd name="connsiteX71" fmla="*/ 1975770 w 2396871"/>
              <a:gd name="connsiteY71" fmla="*/ 827245 h 889920"/>
              <a:gd name="connsiteX72" fmla="*/ 1935575 w 2396871"/>
              <a:gd name="connsiteY72" fmla="*/ 817816 h 889920"/>
              <a:gd name="connsiteX73" fmla="*/ 1908619 w 2396871"/>
              <a:gd name="connsiteY73" fmla="*/ 790574 h 889920"/>
              <a:gd name="connsiteX74" fmla="*/ 1898999 w 2396871"/>
              <a:gd name="connsiteY74" fmla="*/ 748093 h 889920"/>
              <a:gd name="connsiteX75" fmla="*/ 1908619 w 2396871"/>
              <a:gd name="connsiteY75" fmla="*/ 705611 h 889920"/>
              <a:gd name="connsiteX76" fmla="*/ 1935289 w 2396871"/>
              <a:gd name="connsiteY76" fmla="*/ 678370 h 889920"/>
              <a:gd name="connsiteX77" fmla="*/ 1973961 w 2396871"/>
              <a:gd name="connsiteY77" fmla="*/ 668940 h 889920"/>
              <a:gd name="connsiteX78" fmla="*/ 1589912 w 2396871"/>
              <a:gd name="connsiteY78" fmla="*/ 668940 h 889920"/>
              <a:gd name="connsiteX79" fmla="*/ 1622202 w 2396871"/>
              <a:gd name="connsiteY79" fmla="*/ 674845 h 889920"/>
              <a:gd name="connsiteX80" fmla="*/ 1644300 w 2396871"/>
              <a:gd name="connsiteY80" fmla="*/ 692657 h 889920"/>
              <a:gd name="connsiteX81" fmla="*/ 1652396 w 2396871"/>
              <a:gd name="connsiteY81" fmla="*/ 723137 h 889920"/>
              <a:gd name="connsiteX82" fmla="*/ 1652396 w 2396871"/>
              <a:gd name="connsiteY82" fmla="*/ 791146 h 889920"/>
              <a:gd name="connsiteX83" fmla="*/ 1652396 w 2396871"/>
              <a:gd name="connsiteY83" fmla="*/ 791241 h 889920"/>
              <a:gd name="connsiteX84" fmla="*/ 1663636 w 2396871"/>
              <a:gd name="connsiteY84" fmla="*/ 802480 h 889920"/>
              <a:gd name="connsiteX85" fmla="*/ 1674304 w 2396871"/>
              <a:gd name="connsiteY85" fmla="*/ 800956 h 889920"/>
              <a:gd name="connsiteX86" fmla="*/ 1672494 w 2396871"/>
              <a:gd name="connsiteY86" fmla="*/ 823531 h 889920"/>
              <a:gd name="connsiteX87" fmla="*/ 1654777 w 2396871"/>
              <a:gd name="connsiteY87" fmla="*/ 826864 h 889920"/>
              <a:gd name="connsiteX88" fmla="*/ 1637251 w 2396871"/>
              <a:gd name="connsiteY88" fmla="*/ 823340 h 889920"/>
              <a:gd name="connsiteX89" fmla="*/ 1625059 w 2396871"/>
              <a:gd name="connsiteY89" fmla="*/ 812672 h 889920"/>
              <a:gd name="connsiteX90" fmla="*/ 1621916 w 2396871"/>
              <a:gd name="connsiteY90" fmla="*/ 805147 h 889920"/>
              <a:gd name="connsiteX91" fmla="*/ 1616106 w 2396871"/>
              <a:gd name="connsiteY91" fmla="*/ 812101 h 889920"/>
              <a:gd name="connsiteX92" fmla="*/ 1596294 w 2396871"/>
              <a:gd name="connsiteY92" fmla="*/ 823721 h 889920"/>
              <a:gd name="connsiteX93" fmla="*/ 1573434 w 2396871"/>
              <a:gd name="connsiteY93" fmla="*/ 827531 h 889920"/>
              <a:gd name="connsiteX94" fmla="*/ 1547717 w 2396871"/>
              <a:gd name="connsiteY94" fmla="*/ 822959 h 889920"/>
              <a:gd name="connsiteX95" fmla="*/ 1529714 w 2396871"/>
              <a:gd name="connsiteY95" fmla="*/ 809053 h 889920"/>
              <a:gd name="connsiteX96" fmla="*/ 1523142 w 2396871"/>
              <a:gd name="connsiteY96" fmla="*/ 786002 h 889920"/>
              <a:gd name="connsiteX97" fmla="*/ 1534286 w 2396871"/>
              <a:gd name="connsiteY97" fmla="*/ 757999 h 889920"/>
              <a:gd name="connsiteX98" fmla="*/ 1565814 w 2396871"/>
              <a:gd name="connsiteY98" fmla="*/ 743044 h 889920"/>
              <a:gd name="connsiteX99" fmla="*/ 1620106 w 2396871"/>
              <a:gd name="connsiteY99" fmla="*/ 732376 h 889920"/>
              <a:gd name="connsiteX100" fmla="*/ 1620106 w 2396871"/>
              <a:gd name="connsiteY100" fmla="*/ 726566 h 889920"/>
              <a:gd name="connsiteX101" fmla="*/ 1611725 w 2396871"/>
              <a:gd name="connsiteY101" fmla="*/ 702944 h 889920"/>
              <a:gd name="connsiteX102" fmla="*/ 1588674 w 2396871"/>
              <a:gd name="connsiteY102" fmla="*/ 694562 h 889920"/>
              <a:gd name="connsiteX103" fmla="*/ 1565242 w 2396871"/>
              <a:gd name="connsiteY103" fmla="*/ 700944 h 889920"/>
              <a:gd name="connsiteX104" fmla="*/ 1550955 w 2396871"/>
              <a:gd name="connsiteY104" fmla="*/ 721708 h 889920"/>
              <a:gd name="connsiteX105" fmla="*/ 1523523 w 2396871"/>
              <a:gd name="connsiteY105" fmla="*/ 710088 h 889920"/>
              <a:gd name="connsiteX106" fmla="*/ 1546192 w 2396871"/>
              <a:gd name="connsiteY106" fmla="*/ 680180 h 889920"/>
              <a:gd name="connsiteX107" fmla="*/ 1589912 w 2396871"/>
              <a:gd name="connsiteY107" fmla="*/ 668940 h 889920"/>
              <a:gd name="connsiteX108" fmla="*/ 960500 w 2396871"/>
              <a:gd name="connsiteY108" fmla="*/ 668940 h 889920"/>
              <a:gd name="connsiteX109" fmla="*/ 999838 w 2396871"/>
              <a:gd name="connsiteY109" fmla="*/ 678370 h 889920"/>
              <a:gd name="connsiteX110" fmla="*/ 1026508 w 2396871"/>
              <a:gd name="connsiteY110" fmla="*/ 705611 h 889920"/>
              <a:gd name="connsiteX111" fmla="*/ 1036129 w 2396871"/>
              <a:gd name="connsiteY111" fmla="*/ 748093 h 889920"/>
              <a:gd name="connsiteX112" fmla="*/ 1026508 w 2396871"/>
              <a:gd name="connsiteY112" fmla="*/ 790574 h 889920"/>
              <a:gd name="connsiteX113" fmla="*/ 999838 w 2396871"/>
              <a:gd name="connsiteY113" fmla="*/ 817816 h 889920"/>
              <a:gd name="connsiteX114" fmla="*/ 960500 w 2396871"/>
              <a:gd name="connsiteY114" fmla="*/ 827245 h 889920"/>
              <a:gd name="connsiteX115" fmla="*/ 921162 w 2396871"/>
              <a:gd name="connsiteY115" fmla="*/ 817816 h 889920"/>
              <a:gd name="connsiteX116" fmla="*/ 894301 w 2396871"/>
              <a:gd name="connsiteY116" fmla="*/ 790574 h 889920"/>
              <a:gd name="connsiteX117" fmla="*/ 884586 w 2396871"/>
              <a:gd name="connsiteY117" fmla="*/ 748093 h 889920"/>
              <a:gd name="connsiteX118" fmla="*/ 894301 w 2396871"/>
              <a:gd name="connsiteY118" fmla="*/ 705611 h 889920"/>
              <a:gd name="connsiteX119" fmla="*/ 921162 w 2396871"/>
              <a:gd name="connsiteY119" fmla="*/ 678370 h 889920"/>
              <a:gd name="connsiteX120" fmla="*/ 960500 w 2396871"/>
              <a:gd name="connsiteY120" fmla="*/ 668940 h 889920"/>
              <a:gd name="connsiteX121" fmla="*/ 2157031 w 2396871"/>
              <a:gd name="connsiteY121" fmla="*/ 668750 h 889920"/>
              <a:gd name="connsiteX122" fmla="*/ 2196083 w 2396871"/>
              <a:gd name="connsiteY122" fmla="*/ 676846 h 889920"/>
              <a:gd name="connsiteX123" fmla="*/ 2220753 w 2396871"/>
              <a:gd name="connsiteY123" fmla="*/ 699897 h 889920"/>
              <a:gd name="connsiteX124" fmla="*/ 2198179 w 2396871"/>
              <a:gd name="connsiteY124" fmla="*/ 718756 h 889920"/>
              <a:gd name="connsiteX125" fmla="*/ 2181129 w 2396871"/>
              <a:gd name="connsiteY125" fmla="*/ 700659 h 889920"/>
              <a:gd name="connsiteX126" fmla="*/ 2157698 w 2396871"/>
              <a:gd name="connsiteY126" fmla="*/ 694753 h 889920"/>
              <a:gd name="connsiteX127" fmla="*/ 2140934 w 2396871"/>
              <a:gd name="connsiteY127" fmla="*/ 697230 h 889920"/>
              <a:gd name="connsiteX128" fmla="*/ 2130266 w 2396871"/>
              <a:gd name="connsiteY128" fmla="*/ 703897 h 889920"/>
              <a:gd name="connsiteX129" fmla="*/ 2126646 w 2396871"/>
              <a:gd name="connsiteY129" fmla="*/ 713994 h 889920"/>
              <a:gd name="connsiteX130" fmla="*/ 2131218 w 2396871"/>
              <a:gd name="connsiteY130" fmla="*/ 724662 h 889920"/>
              <a:gd name="connsiteX131" fmla="*/ 2147696 w 2396871"/>
              <a:gd name="connsiteY131" fmla="*/ 731710 h 889920"/>
              <a:gd name="connsiteX132" fmla="*/ 2182463 w 2396871"/>
              <a:gd name="connsiteY132" fmla="*/ 739044 h 889920"/>
              <a:gd name="connsiteX133" fmla="*/ 2182272 w 2396871"/>
              <a:gd name="connsiteY133" fmla="*/ 738854 h 889920"/>
              <a:gd name="connsiteX134" fmla="*/ 2213228 w 2396871"/>
              <a:gd name="connsiteY134" fmla="*/ 753332 h 889920"/>
              <a:gd name="connsiteX135" fmla="*/ 2222182 w 2396871"/>
              <a:gd name="connsiteY135" fmla="*/ 778192 h 889920"/>
              <a:gd name="connsiteX136" fmla="*/ 2214562 w 2396871"/>
              <a:gd name="connsiteY136" fmla="*/ 803910 h 889920"/>
              <a:gd name="connsiteX137" fmla="*/ 2192654 w 2396871"/>
              <a:gd name="connsiteY137" fmla="*/ 821150 h 889920"/>
              <a:gd name="connsiteX138" fmla="*/ 2158555 w 2396871"/>
              <a:gd name="connsiteY138" fmla="*/ 827246 h 889920"/>
              <a:gd name="connsiteX139" fmla="*/ 2116835 w 2396871"/>
              <a:gd name="connsiteY139" fmla="*/ 818388 h 889920"/>
              <a:gd name="connsiteX140" fmla="*/ 2086927 w 2396871"/>
              <a:gd name="connsiteY140" fmla="*/ 793432 h 889920"/>
              <a:gd name="connsiteX141" fmla="*/ 2109501 w 2396871"/>
              <a:gd name="connsiteY141" fmla="*/ 773906 h 889920"/>
              <a:gd name="connsiteX142" fmla="*/ 2128837 w 2396871"/>
              <a:gd name="connsiteY142" fmla="*/ 793908 h 889920"/>
              <a:gd name="connsiteX143" fmla="*/ 2159126 w 2396871"/>
              <a:gd name="connsiteY143" fmla="*/ 801338 h 889920"/>
              <a:gd name="connsiteX144" fmla="*/ 2181415 w 2396871"/>
              <a:gd name="connsiteY144" fmla="*/ 796480 h 889920"/>
              <a:gd name="connsiteX145" fmla="*/ 2189606 w 2396871"/>
              <a:gd name="connsiteY145" fmla="*/ 782764 h 889920"/>
              <a:gd name="connsiteX146" fmla="*/ 2185796 w 2396871"/>
              <a:gd name="connsiteY146" fmla="*/ 772573 h 889920"/>
              <a:gd name="connsiteX147" fmla="*/ 2171319 w 2396871"/>
              <a:gd name="connsiteY147" fmla="*/ 765715 h 889920"/>
              <a:gd name="connsiteX148" fmla="*/ 2139315 w 2396871"/>
              <a:gd name="connsiteY148" fmla="*/ 759047 h 889920"/>
              <a:gd name="connsiteX149" fmla="*/ 2104548 w 2396871"/>
              <a:gd name="connsiteY149" fmla="*/ 743331 h 889920"/>
              <a:gd name="connsiteX150" fmla="*/ 2094166 w 2396871"/>
              <a:gd name="connsiteY150" fmla="*/ 715708 h 889920"/>
              <a:gd name="connsiteX151" fmla="*/ 2101500 w 2396871"/>
              <a:gd name="connsiteY151" fmla="*/ 692563 h 889920"/>
              <a:gd name="connsiteX152" fmla="*/ 2123027 w 2396871"/>
              <a:gd name="connsiteY152" fmla="*/ 675322 h 889920"/>
              <a:gd name="connsiteX153" fmla="*/ 2157031 w 2396871"/>
              <a:gd name="connsiteY153" fmla="*/ 668750 h 889920"/>
              <a:gd name="connsiteX154" fmla="*/ 508825 w 2396871"/>
              <a:gd name="connsiteY154" fmla="*/ 627221 h 889920"/>
              <a:gd name="connsiteX155" fmla="*/ 508825 w 2396871"/>
              <a:gd name="connsiteY155" fmla="*/ 671989 h 889920"/>
              <a:gd name="connsiteX156" fmla="*/ 561213 w 2396871"/>
              <a:gd name="connsiteY156" fmla="*/ 671989 h 889920"/>
              <a:gd name="connsiteX157" fmla="*/ 561213 w 2396871"/>
              <a:gd name="connsiteY157" fmla="*/ 697611 h 889920"/>
              <a:gd name="connsiteX158" fmla="*/ 508825 w 2396871"/>
              <a:gd name="connsiteY158" fmla="*/ 697611 h 889920"/>
              <a:gd name="connsiteX159" fmla="*/ 508825 w 2396871"/>
              <a:gd name="connsiteY159" fmla="*/ 778669 h 889920"/>
              <a:gd name="connsiteX160" fmla="*/ 514731 w 2396871"/>
              <a:gd name="connsiteY160" fmla="*/ 795147 h 889920"/>
              <a:gd name="connsiteX161" fmla="*/ 530733 w 2396871"/>
              <a:gd name="connsiteY161" fmla="*/ 800290 h 889920"/>
              <a:gd name="connsiteX162" fmla="*/ 545020 w 2396871"/>
              <a:gd name="connsiteY162" fmla="*/ 797719 h 889920"/>
              <a:gd name="connsiteX163" fmla="*/ 545115 w 2396871"/>
              <a:gd name="connsiteY163" fmla="*/ 797719 h 889920"/>
              <a:gd name="connsiteX164" fmla="*/ 556355 w 2396871"/>
              <a:gd name="connsiteY164" fmla="*/ 790575 h 889920"/>
              <a:gd name="connsiteX165" fmla="*/ 563689 w 2396871"/>
              <a:gd name="connsiteY165" fmla="*/ 814387 h 889920"/>
              <a:gd name="connsiteX166" fmla="*/ 546449 w 2396871"/>
              <a:gd name="connsiteY166" fmla="*/ 824008 h 889920"/>
              <a:gd name="connsiteX167" fmla="*/ 523780 w 2396871"/>
              <a:gd name="connsiteY167" fmla="*/ 827532 h 889920"/>
              <a:gd name="connsiteX168" fmla="*/ 499681 w 2396871"/>
              <a:gd name="connsiteY168" fmla="*/ 823246 h 889920"/>
              <a:gd name="connsiteX169" fmla="*/ 482631 w 2396871"/>
              <a:gd name="connsiteY169" fmla="*/ 809339 h 889920"/>
              <a:gd name="connsiteX170" fmla="*/ 476250 w 2396871"/>
              <a:gd name="connsiteY170" fmla="*/ 784193 h 889920"/>
              <a:gd name="connsiteX171" fmla="*/ 476250 w 2396871"/>
              <a:gd name="connsiteY171" fmla="*/ 697611 h 889920"/>
              <a:gd name="connsiteX172" fmla="*/ 447008 w 2396871"/>
              <a:gd name="connsiteY172" fmla="*/ 697611 h 889920"/>
              <a:gd name="connsiteX173" fmla="*/ 447008 w 2396871"/>
              <a:gd name="connsiteY173" fmla="*/ 671989 h 889920"/>
              <a:gd name="connsiteX174" fmla="*/ 476250 w 2396871"/>
              <a:gd name="connsiteY174" fmla="*/ 671989 h 889920"/>
              <a:gd name="connsiteX175" fmla="*/ 476250 w 2396871"/>
              <a:gd name="connsiteY175" fmla="*/ 636365 h 889920"/>
              <a:gd name="connsiteX176" fmla="*/ 1338167 w 2396871"/>
              <a:gd name="connsiteY176" fmla="*/ 623220 h 889920"/>
              <a:gd name="connsiteX177" fmla="*/ 1370742 w 2396871"/>
              <a:gd name="connsiteY177" fmla="*/ 623220 h 889920"/>
              <a:gd name="connsiteX178" fmla="*/ 1370742 w 2396871"/>
              <a:gd name="connsiteY178" fmla="*/ 796289 h 889920"/>
              <a:gd name="connsiteX179" fmla="*/ 1481709 w 2396871"/>
              <a:gd name="connsiteY179" fmla="*/ 796289 h 889920"/>
              <a:gd name="connsiteX180" fmla="*/ 1481709 w 2396871"/>
              <a:gd name="connsiteY180" fmla="*/ 824388 h 889920"/>
              <a:gd name="connsiteX181" fmla="*/ 1338167 w 2396871"/>
              <a:gd name="connsiteY181" fmla="*/ 824388 h 889920"/>
              <a:gd name="connsiteX182" fmla="*/ 228409 w 2396871"/>
              <a:gd name="connsiteY182" fmla="*/ 620077 h 889920"/>
              <a:gd name="connsiteX183" fmla="*/ 264223 w 2396871"/>
              <a:gd name="connsiteY183" fmla="*/ 625602 h 889920"/>
              <a:gd name="connsiteX184" fmla="*/ 291465 w 2396871"/>
              <a:gd name="connsiteY184" fmla="*/ 642080 h 889920"/>
              <a:gd name="connsiteX185" fmla="*/ 308800 w 2396871"/>
              <a:gd name="connsiteY185" fmla="*/ 669512 h 889920"/>
              <a:gd name="connsiteX186" fmla="*/ 278035 w 2396871"/>
              <a:gd name="connsiteY186" fmla="*/ 683228 h 889920"/>
              <a:gd name="connsiteX187" fmla="*/ 260318 w 2396871"/>
              <a:gd name="connsiteY187" fmla="*/ 656844 h 889920"/>
              <a:gd name="connsiteX188" fmla="*/ 230124 w 2396871"/>
              <a:gd name="connsiteY188" fmla="*/ 648462 h 889920"/>
              <a:gd name="connsiteX189" fmla="*/ 197548 w 2396871"/>
              <a:gd name="connsiteY189" fmla="*/ 657320 h 889920"/>
              <a:gd name="connsiteX190" fmla="*/ 175736 w 2396871"/>
              <a:gd name="connsiteY190" fmla="*/ 682942 h 889920"/>
              <a:gd name="connsiteX191" fmla="*/ 167925 w 2396871"/>
              <a:gd name="connsiteY191" fmla="*/ 723804 h 889920"/>
              <a:gd name="connsiteX192" fmla="*/ 175260 w 2396871"/>
              <a:gd name="connsiteY192" fmla="*/ 764476 h 889920"/>
              <a:gd name="connsiteX193" fmla="*/ 196310 w 2396871"/>
              <a:gd name="connsiteY193" fmla="*/ 790194 h 889920"/>
              <a:gd name="connsiteX194" fmla="*/ 229266 w 2396871"/>
              <a:gd name="connsiteY194" fmla="*/ 799052 h 889920"/>
              <a:gd name="connsiteX195" fmla="*/ 261461 w 2396871"/>
              <a:gd name="connsiteY195" fmla="*/ 789431 h 889920"/>
              <a:gd name="connsiteX196" fmla="*/ 261556 w 2396871"/>
              <a:gd name="connsiteY196" fmla="*/ 789146 h 889920"/>
              <a:gd name="connsiteX197" fmla="*/ 280892 w 2396871"/>
              <a:gd name="connsiteY197" fmla="*/ 760380 h 889920"/>
              <a:gd name="connsiteX198" fmla="*/ 311944 w 2396871"/>
              <a:gd name="connsiteY198" fmla="*/ 770763 h 889920"/>
              <a:gd name="connsiteX199" fmla="*/ 293656 w 2396871"/>
              <a:gd name="connsiteY199" fmla="*/ 801719 h 889920"/>
              <a:gd name="connsiteX200" fmla="*/ 264985 w 2396871"/>
              <a:gd name="connsiteY200" fmla="*/ 820769 h 889920"/>
              <a:gd name="connsiteX201" fmla="*/ 228695 w 2396871"/>
              <a:gd name="connsiteY201" fmla="*/ 827150 h 889920"/>
              <a:gd name="connsiteX202" fmla="*/ 178403 w 2396871"/>
              <a:gd name="connsiteY202" fmla="*/ 814673 h 889920"/>
              <a:gd name="connsiteX203" fmla="*/ 145447 w 2396871"/>
              <a:gd name="connsiteY203" fmla="*/ 779049 h 889920"/>
              <a:gd name="connsiteX204" fmla="*/ 133826 w 2396871"/>
              <a:gd name="connsiteY204" fmla="*/ 723614 h 889920"/>
              <a:gd name="connsiteX205" fmla="*/ 145447 w 2396871"/>
              <a:gd name="connsiteY205" fmla="*/ 668178 h 889920"/>
              <a:gd name="connsiteX206" fmla="*/ 178403 w 2396871"/>
              <a:gd name="connsiteY206" fmla="*/ 632555 h 889920"/>
              <a:gd name="connsiteX207" fmla="*/ 228409 w 2396871"/>
              <a:gd name="connsiteY207" fmla="*/ 620077 h 889920"/>
              <a:gd name="connsiteX208" fmla="*/ 381380 w 2396871"/>
              <a:gd name="connsiteY208" fmla="*/ 605789 h 889920"/>
              <a:gd name="connsiteX209" fmla="*/ 397382 w 2396871"/>
              <a:gd name="connsiteY209" fmla="*/ 610933 h 889920"/>
              <a:gd name="connsiteX210" fmla="*/ 403002 w 2396871"/>
              <a:gd name="connsiteY210" fmla="*/ 625887 h 889920"/>
              <a:gd name="connsiteX211" fmla="*/ 397382 w 2396871"/>
              <a:gd name="connsiteY211" fmla="*/ 640936 h 889920"/>
              <a:gd name="connsiteX212" fmla="*/ 381380 w 2396871"/>
              <a:gd name="connsiteY212" fmla="*/ 646270 h 889920"/>
              <a:gd name="connsiteX213" fmla="*/ 365093 w 2396871"/>
              <a:gd name="connsiteY213" fmla="*/ 640936 h 889920"/>
              <a:gd name="connsiteX214" fmla="*/ 359473 w 2396871"/>
              <a:gd name="connsiteY214" fmla="*/ 625887 h 889920"/>
              <a:gd name="connsiteX215" fmla="*/ 365093 w 2396871"/>
              <a:gd name="connsiteY215" fmla="*/ 610933 h 889920"/>
              <a:gd name="connsiteX216" fmla="*/ 381380 w 2396871"/>
              <a:gd name="connsiteY216" fmla="*/ 605789 h 889920"/>
              <a:gd name="connsiteX217" fmla="*/ 1721548 w 2396871"/>
              <a:gd name="connsiteY217" fmla="*/ 603408 h 889920"/>
              <a:gd name="connsiteX218" fmla="*/ 1754219 w 2396871"/>
              <a:gd name="connsiteY218" fmla="*/ 603408 h 889920"/>
              <a:gd name="connsiteX219" fmla="*/ 1754219 w 2396871"/>
              <a:gd name="connsiteY219" fmla="*/ 746569 h 889920"/>
              <a:gd name="connsiteX220" fmla="*/ 1826704 w 2396871"/>
              <a:gd name="connsiteY220" fmla="*/ 671988 h 889920"/>
              <a:gd name="connsiteX221" fmla="*/ 1865471 w 2396871"/>
              <a:gd name="connsiteY221" fmla="*/ 671988 h 889920"/>
              <a:gd name="connsiteX222" fmla="*/ 1807082 w 2396871"/>
              <a:gd name="connsiteY222" fmla="*/ 731614 h 889920"/>
              <a:gd name="connsiteX223" fmla="*/ 1869090 w 2396871"/>
              <a:gd name="connsiteY223" fmla="*/ 824388 h 889920"/>
              <a:gd name="connsiteX224" fmla="*/ 1831276 w 2396871"/>
              <a:gd name="connsiteY224" fmla="*/ 824388 h 889920"/>
              <a:gd name="connsiteX225" fmla="*/ 1784318 w 2396871"/>
              <a:gd name="connsiteY225" fmla="*/ 752760 h 889920"/>
              <a:gd name="connsiteX226" fmla="*/ 1754219 w 2396871"/>
              <a:gd name="connsiteY226" fmla="*/ 784002 h 889920"/>
              <a:gd name="connsiteX227" fmla="*/ 1754219 w 2396871"/>
              <a:gd name="connsiteY227" fmla="*/ 824388 h 889920"/>
              <a:gd name="connsiteX228" fmla="*/ 1721548 w 2396871"/>
              <a:gd name="connsiteY228" fmla="*/ 824388 h 889920"/>
              <a:gd name="connsiteX229" fmla="*/ 1155477 w 2396871"/>
              <a:gd name="connsiteY229" fmla="*/ 601217 h 889920"/>
              <a:gd name="connsiteX230" fmla="*/ 1172718 w 2396871"/>
              <a:gd name="connsiteY230" fmla="*/ 603217 h 889920"/>
              <a:gd name="connsiteX231" fmla="*/ 1184433 w 2396871"/>
              <a:gd name="connsiteY231" fmla="*/ 608551 h 889920"/>
              <a:gd name="connsiteX232" fmla="*/ 1178337 w 2396871"/>
              <a:gd name="connsiteY232" fmla="*/ 631983 h 889920"/>
              <a:gd name="connsiteX233" fmla="*/ 1170718 w 2396871"/>
              <a:gd name="connsiteY233" fmla="*/ 628744 h 889920"/>
              <a:gd name="connsiteX234" fmla="*/ 1161002 w 2396871"/>
              <a:gd name="connsiteY234" fmla="*/ 627697 h 889920"/>
              <a:gd name="connsiteX235" fmla="*/ 1141380 w 2396871"/>
              <a:gd name="connsiteY235" fmla="*/ 633507 h 889920"/>
              <a:gd name="connsiteX236" fmla="*/ 1141285 w 2396871"/>
              <a:gd name="connsiteY236" fmla="*/ 633602 h 889920"/>
              <a:gd name="connsiteX237" fmla="*/ 1134141 w 2396871"/>
              <a:gd name="connsiteY237" fmla="*/ 652462 h 889920"/>
              <a:gd name="connsiteX238" fmla="*/ 1134141 w 2396871"/>
              <a:gd name="connsiteY238" fmla="*/ 671988 h 889920"/>
              <a:gd name="connsiteX239" fmla="*/ 1183481 w 2396871"/>
              <a:gd name="connsiteY239" fmla="*/ 671988 h 889920"/>
              <a:gd name="connsiteX240" fmla="*/ 1183481 w 2396871"/>
              <a:gd name="connsiteY240" fmla="*/ 697610 h 889920"/>
              <a:gd name="connsiteX241" fmla="*/ 1134999 w 2396871"/>
              <a:gd name="connsiteY241" fmla="*/ 697610 h 889920"/>
              <a:gd name="connsiteX242" fmla="*/ 1134999 w 2396871"/>
              <a:gd name="connsiteY242" fmla="*/ 824388 h 889920"/>
              <a:gd name="connsiteX243" fmla="*/ 1102423 w 2396871"/>
              <a:gd name="connsiteY243" fmla="*/ 824388 h 889920"/>
              <a:gd name="connsiteX244" fmla="*/ 1102423 w 2396871"/>
              <a:gd name="connsiteY244" fmla="*/ 697610 h 889920"/>
              <a:gd name="connsiteX245" fmla="*/ 1073753 w 2396871"/>
              <a:gd name="connsiteY245" fmla="*/ 697610 h 889920"/>
              <a:gd name="connsiteX246" fmla="*/ 1073753 w 2396871"/>
              <a:gd name="connsiteY246" fmla="*/ 671988 h 889920"/>
              <a:gd name="connsiteX247" fmla="*/ 1102423 w 2396871"/>
              <a:gd name="connsiteY247" fmla="*/ 671988 h 889920"/>
              <a:gd name="connsiteX248" fmla="*/ 1102423 w 2396871"/>
              <a:gd name="connsiteY248" fmla="*/ 650080 h 889920"/>
              <a:gd name="connsiteX249" fmla="*/ 1105947 w 2396871"/>
              <a:gd name="connsiteY249" fmla="*/ 629316 h 889920"/>
              <a:gd name="connsiteX250" fmla="*/ 1116425 w 2396871"/>
              <a:gd name="connsiteY250" fmla="*/ 613885 h 889920"/>
              <a:gd name="connsiteX251" fmla="*/ 1133379 w 2396871"/>
              <a:gd name="connsiteY251" fmla="*/ 604456 h 889920"/>
              <a:gd name="connsiteX252" fmla="*/ 1155477 w 2396871"/>
              <a:gd name="connsiteY252" fmla="*/ 601217 h 889920"/>
              <a:gd name="connsiteX253" fmla="*/ 640270 w 2396871"/>
              <a:gd name="connsiteY253" fmla="*/ 121158 h 889920"/>
              <a:gd name="connsiteX254" fmla="*/ 601884 w 2396871"/>
              <a:gd name="connsiteY254" fmla="*/ 133255 h 889920"/>
              <a:gd name="connsiteX255" fmla="*/ 579691 w 2396871"/>
              <a:gd name="connsiteY255" fmla="*/ 170307 h 889920"/>
              <a:gd name="connsiteX256" fmla="*/ 572452 w 2396871"/>
              <a:gd name="connsiteY256" fmla="*/ 235363 h 889920"/>
              <a:gd name="connsiteX257" fmla="*/ 579691 w 2396871"/>
              <a:gd name="connsiteY257" fmla="*/ 300038 h 889920"/>
              <a:gd name="connsiteX258" fmla="*/ 601884 w 2396871"/>
              <a:gd name="connsiteY258" fmla="*/ 337375 h 889920"/>
              <a:gd name="connsiteX259" fmla="*/ 640270 w 2396871"/>
              <a:gd name="connsiteY259" fmla="*/ 349472 h 889920"/>
              <a:gd name="connsiteX260" fmla="*/ 678656 w 2396871"/>
              <a:gd name="connsiteY260" fmla="*/ 337375 h 889920"/>
              <a:gd name="connsiteX261" fmla="*/ 700468 w 2396871"/>
              <a:gd name="connsiteY261" fmla="*/ 300038 h 889920"/>
              <a:gd name="connsiteX262" fmla="*/ 707421 w 2396871"/>
              <a:gd name="connsiteY262" fmla="*/ 235363 h 889920"/>
              <a:gd name="connsiteX263" fmla="*/ 700468 w 2396871"/>
              <a:gd name="connsiteY263" fmla="*/ 170307 h 889920"/>
              <a:gd name="connsiteX264" fmla="*/ 678656 w 2396871"/>
              <a:gd name="connsiteY264" fmla="*/ 133255 h 889920"/>
              <a:gd name="connsiteX265" fmla="*/ 640270 w 2396871"/>
              <a:gd name="connsiteY265" fmla="*/ 121158 h 889920"/>
              <a:gd name="connsiteX266" fmla="*/ 2150554 w 2396871"/>
              <a:gd name="connsiteY266" fmla="*/ 117634 h 889920"/>
              <a:gd name="connsiteX267" fmla="*/ 2112454 w 2396871"/>
              <a:gd name="connsiteY267" fmla="*/ 276130 h 889920"/>
              <a:gd name="connsiteX268" fmla="*/ 2187892 w 2396871"/>
              <a:gd name="connsiteY268" fmla="*/ 276130 h 889920"/>
              <a:gd name="connsiteX269" fmla="*/ 2054352 w 2396871"/>
              <a:gd name="connsiteY269" fmla="*/ 6953 h 889920"/>
              <a:gd name="connsiteX270" fmla="*/ 2248185 w 2396871"/>
              <a:gd name="connsiteY270" fmla="*/ 6953 h 889920"/>
              <a:gd name="connsiteX271" fmla="*/ 2396871 w 2396871"/>
              <a:gd name="connsiteY271" fmla="*/ 463772 h 889920"/>
              <a:gd name="connsiteX272" fmla="*/ 2232184 w 2396871"/>
              <a:gd name="connsiteY272" fmla="*/ 463772 h 889920"/>
              <a:gd name="connsiteX273" fmla="*/ 2211419 w 2396871"/>
              <a:gd name="connsiteY273" fmla="*/ 376523 h 889920"/>
              <a:gd name="connsiteX274" fmla="*/ 2088261 w 2396871"/>
              <a:gd name="connsiteY274" fmla="*/ 376523 h 889920"/>
              <a:gd name="connsiteX275" fmla="*/ 2066830 w 2396871"/>
              <a:gd name="connsiteY275" fmla="*/ 463772 h 889920"/>
              <a:gd name="connsiteX276" fmla="*/ 1906238 w 2396871"/>
              <a:gd name="connsiteY276" fmla="*/ 463772 h 889920"/>
              <a:gd name="connsiteX277" fmla="*/ 1710403 w 2396871"/>
              <a:gd name="connsiteY277" fmla="*/ 6953 h 889920"/>
              <a:gd name="connsiteX278" fmla="*/ 1871662 w 2396871"/>
              <a:gd name="connsiteY278" fmla="*/ 6953 h 889920"/>
              <a:gd name="connsiteX279" fmla="*/ 1871662 w 2396871"/>
              <a:gd name="connsiteY279" fmla="*/ 275558 h 889920"/>
              <a:gd name="connsiteX280" fmla="*/ 1816321 w 2396871"/>
              <a:gd name="connsiteY280" fmla="*/ 419481 h 889920"/>
              <a:gd name="connsiteX281" fmla="*/ 1656396 w 2396871"/>
              <a:gd name="connsiteY281" fmla="*/ 470725 h 889920"/>
              <a:gd name="connsiteX282" fmla="*/ 1533524 w 2396871"/>
              <a:gd name="connsiteY282" fmla="*/ 443770 h 889920"/>
              <a:gd name="connsiteX283" fmla="*/ 1470564 w 2396871"/>
              <a:gd name="connsiteY283" fmla="*/ 369665 h 889920"/>
              <a:gd name="connsiteX284" fmla="*/ 1462563 w 2396871"/>
              <a:gd name="connsiteY284" fmla="*/ 263080 h 889920"/>
              <a:gd name="connsiteX285" fmla="*/ 1622488 w 2396871"/>
              <a:gd name="connsiteY285" fmla="*/ 236125 h 889920"/>
              <a:gd name="connsiteX286" fmla="*/ 1624869 w 2396871"/>
              <a:gd name="connsiteY286" fmla="*/ 325374 h 889920"/>
              <a:gd name="connsiteX287" fmla="*/ 1664683 w 2396871"/>
              <a:gd name="connsiteY287" fmla="*/ 349567 h 889920"/>
              <a:gd name="connsiteX288" fmla="*/ 1699259 w 2396871"/>
              <a:gd name="connsiteY288" fmla="*/ 329470 h 889920"/>
              <a:gd name="connsiteX289" fmla="*/ 1710308 w 2396871"/>
              <a:gd name="connsiteY289" fmla="*/ 263747 h 889920"/>
              <a:gd name="connsiteX290" fmla="*/ 1710403 w 2396871"/>
              <a:gd name="connsiteY290" fmla="*/ 263747 h 889920"/>
              <a:gd name="connsiteX291" fmla="*/ 944118 w 2396871"/>
              <a:gd name="connsiteY291" fmla="*/ 6953 h 889920"/>
              <a:gd name="connsiteX292" fmla="*/ 1105376 w 2396871"/>
              <a:gd name="connsiteY292" fmla="*/ 6953 h 889920"/>
              <a:gd name="connsiteX293" fmla="*/ 1105376 w 2396871"/>
              <a:gd name="connsiteY293" fmla="*/ 175165 h 889920"/>
              <a:gd name="connsiteX294" fmla="*/ 1230630 w 2396871"/>
              <a:gd name="connsiteY294" fmla="*/ 175165 h 889920"/>
              <a:gd name="connsiteX295" fmla="*/ 1230630 w 2396871"/>
              <a:gd name="connsiteY295" fmla="*/ 6953 h 889920"/>
              <a:gd name="connsiteX296" fmla="*/ 1391983 w 2396871"/>
              <a:gd name="connsiteY296" fmla="*/ 6953 h 889920"/>
              <a:gd name="connsiteX297" fmla="*/ 1391983 w 2396871"/>
              <a:gd name="connsiteY297" fmla="*/ 463772 h 889920"/>
              <a:gd name="connsiteX298" fmla="*/ 1230630 w 2396871"/>
              <a:gd name="connsiteY298" fmla="*/ 463772 h 889920"/>
              <a:gd name="connsiteX299" fmla="*/ 1230630 w 2396871"/>
              <a:gd name="connsiteY299" fmla="*/ 293465 h 889920"/>
              <a:gd name="connsiteX300" fmla="*/ 1105376 w 2396871"/>
              <a:gd name="connsiteY300" fmla="*/ 293465 h 889920"/>
              <a:gd name="connsiteX301" fmla="*/ 1105376 w 2396871"/>
              <a:gd name="connsiteY301" fmla="*/ 463772 h 889920"/>
              <a:gd name="connsiteX302" fmla="*/ 944118 w 2396871"/>
              <a:gd name="connsiteY302" fmla="*/ 463772 h 889920"/>
              <a:gd name="connsiteX303" fmla="*/ 0 w 2396871"/>
              <a:gd name="connsiteY303" fmla="*/ 6953 h 889920"/>
              <a:gd name="connsiteX304" fmla="*/ 161258 w 2396871"/>
              <a:gd name="connsiteY304" fmla="*/ 6953 h 889920"/>
              <a:gd name="connsiteX305" fmla="*/ 161258 w 2396871"/>
              <a:gd name="connsiteY305" fmla="*/ 345376 h 889920"/>
              <a:gd name="connsiteX306" fmla="*/ 368237 w 2396871"/>
              <a:gd name="connsiteY306" fmla="*/ 345376 h 889920"/>
              <a:gd name="connsiteX307" fmla="*/ 368237 w 2396871"/>
              <a:gd name="connsiteY307" fmla="*/ 463772 h 889920"/>
              <a:gd name="connsiteX308" fmla="*/ 0 w 2396871"/>
              <a:gd name="connsiteY308" fmla="*/ 463772 h 889920"/>
              <a:gd name="connsiteX309" fmla="*/ 640270 w 2396871"/>
              <a:gd name="connsiteY309" fmla="*/ 0 h 889920"/>
              <a:gd name="connsiteX310" fmla="*/ 764857 w 2396871"/>
              <a:gd name="connsiteY310" fmla="*/ 27718 h 889920"/>
              <a:gd name="connsiteX311" fmla="*/ 844486 w 2396871"/>
              <a:gd name="connsiteY311" fmla="*/ 108014 h 889920"/>
              <a:gd name="connsiteX312" fmla="*/ 872204 w 2396871"/>
              <a:gd name="connsiteY312" fmla="*/ 235363 h 889920"/>
              <a:gd name="connsiteX313" fmla="*/ 844486 w 2396871"/>
              <a:gd name="connsiteY313" fmla="*/ 362712 h 889920"/>
              <a:gd name="connsiteX314" fmla="*/ 764857 w 2396871"/>
              <a:gd name="connsiteY314" fmla="*/ 443008 h 889920"/>
              <a:gd name="connsiteX315" fmla="*/ 640270 w 2396871"/>
              <a:gd name="connsiteY315" fmla="*/ 470725 h 889920"/>
              <a:gd name="connsiteX316" fmla="*/ 516064 w 2396871"/>
              <a:gd name="connsiteY316" fmla="*/ 443008 h 889920"/>
              <a:gd name="connsiteX317" fmla="*/ 435768 w 2396871"/>
              <a:gd name="connsiteY317" fmla="*/ 362712 h 889920"/>
              <a:gd name="connsiteX318" fmla="*/ 407765 w 2396871"/>
              <a:gd name="connsiteY318" fmla="*/ 235363 h 889920"/>
              <a:gd name="connsiteX319" fmla="*/ 435768 w 2396871"/>
              <a:gd name="connsiteY319" fmla="*/ 108014 h 889920"/>
              <a:gd name="connsiteX320" fmla="*/ 516064 w 2396871"/>
              <a:gd name="connsiteY320" fmla="*/ 27718 h 889920"/>
              <a:gd name="connsiteX321" fmla="*/ 640270 w 2396871"/>
              <a:gd name="connsiteY321" fmla="*/ 0 h 889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</a:cxnLst>
            <a:rect l="l" t="t" r="r" b="b"/>
            <a:pathLst>
              <a:path w="2396871" h="889920">
                <a:moveTo>
                  <a:pt x="1620106" y="755046"/>
                </a:moveTo>
                <a:lnTo>
                  <a:pt x="1581721" y="762952"/>
                </a:lnTo>
                <a:cubicBezTo>
                  <a:pt x="1573148" y="764571"/>
                  <a:pt x="1566767" y="766952"/>
                  <a:pt x="1562480" y="770000"/>
                </a:cubicBezTo>
                <a:cubicBezTo>
                  <a:pt x="1558194" y="773048"/>
                  <a:pt x="1556098" y="777811"/>
                  <a:pt x="1556098" y="783430"/>
                </a:cubicBezTo>
                <a:cubicBezTo>
                  <a:pt x="1556098" y="789050"/>
                  <a:pt x="1558289" y="793622"/>
                  <a:pt x="1562671" y="796956"/>
                </a:cubicBezTo>
                <a:cubicBezTo>
                  <a:pt x="1567052" y="800290"/>
                  <a:pt x="1572863" y="802004"/>
                  <a:pt x="1580197" y="802004"/>
                </a:cubicBezTo>
                <a:cubicBezTo>
                  <a:pt x="1585245" y="802004"/>
                  <a:pt x="1590198" y="801433"/>
                  <a:pt x="1594960" y="800194"/>
                </a:cubicBezTo>
                <a:cubicBezTo>
                  <a:pt x="1599723" y="799051"/>
                  <a:pt x="1604009" y="797051"/>
                  <a:pt x="1607914" y="794289"/>
                </a:cubicBezTo>
                <a:cubicBezTo>
                  <a:pt x="1611725" y="791527"/>
                  <a:pt x="1614772" y="788003"/>
                  <a:pt x="1616868" y="783621"/>
                </a:cubicBezTo>
                <a:lnTo>
                  <a:pt x="1616868" y="783526"/>
                </a:lnTo>
                <a:cubicBezTo>
                  <a:pt x="1619059" y="779144"/>
                  <a:pt x="1620106" y="773905"/>
                  <a:pt x="1620106" y="767809"/>
                </a:cubicBezTo>
                <a:close/>
                <a:moveTo>
                  <a:pt x="1973389" y="694848"/>
                </a:moveTo>
                <a:cubicBezTo>
                  <a:pt x="1964626" y="694848"/>
                  <a:pt x="1957006" y="696943"/>
                  <a:pt x="1950529" y="700944"/>
                </a:cubicBezTo>
                <a:cubicBezTo>
                  <a:pt x="1944052" y="704944"/>
                  <a:pt x="1939004" y="711040"/>
                  <a:pt x="1935575" y="719041"/>
                </a:cubicBezTo>
                <a:cubicBezTo>
                  <a:pt x="1933861" y="723232"/>
                  <a:pt x="1932527" y="727900"/>
                  <a:pt x="1931670" y="732948"/>
                </a:cubicBezTo>
                <a:lnTo>
                  <a:pt x="2011775" y="732948"/>
                </a:lnTo>
                <a:cubicBezTo>
                  <a:pt x="2011013" y="721613"/>
                  <a:pt x="2007774" y="712469"/>
                  <a:pt x="2001774" y="705992"/>
                </a:cubicBezTo>
                <a:cubicBezTo>
                  <a:pt x="1994820" y="698563"/>
                  <a:pt x="1985391" y="694848"/>
                  <a:pt x="1973389" y="694848"/>
                </a:cubicBezTo>
                <a:close/>
                <a:moveTo>
                  <a:pt x="960500" y="694467"/>
                </a:moveTo>
                <a:cubicBezTo>
                  <a:pt x="951356" y="694467"/>
                  <a:pt x="943546" y="696562"/>
                  <a:pt x="937164" y="700753"/>
                </a:cubicBezTo>
                <a:cubicBezTo>
                  <a:pt x="930782" y="704849"/>
                  <a:pt x="925829" y="710945"/>
                  <a:pt x="922400" y="718851"/>
                </a:cubicBezTo>
                <a:cubicBezTo>
                  <a:pt x="918971" y="726757"/>
                  <a:pt x="917257" y="736663"/>
                  <a:pt x="917257" y="748093"/>
                </a:cubicBezTo>
                <a:cubicBezTo>
                  <a:pt x="917257" y="759523"/>
                  <a:pt x="918971" y="769238"/>
                  <a:pt x="922400" y="777239"/>
                </a:cubicBezTo>
                <a:cubicBezTo>
                  <a:pt x="925829" y="785240"/>
                  <a:pt x="930782" y="791336"/>
                  <a:pt x="937164" y="795527"/>
                </a:cubicBezTo>
                <a:cubicBezTo>
                  <a:pt x="943546" y="799718"/>
                  <a:pt x="951356" y="801814"/>
                  <a:pt x="960500" y="801814"/>
                </a:cubicBezTo>
                <a:cubicBezTo>
                  <a:pt x="969644" y="801814"/>
                  <a:pt x="977359" y="799718"/>
                  <a:pt x="983646" y="795527"/>
                </a:cubicBezTo>
                <a:cubicBezTo>
                  <a:pt x="989932" y="791336"/>
                  <a:pt x="994885" y="785240"/>
                  <a:pt x="998314" y="777239"/>
                </a:cubicBezTo>
                <a:cubicBezTo>
                  <a:pt x="1001743" y="769143"/>
                  <a:pt x="1003458" y="759618"/>
                  <a:pt x="1003458" y="748093"/>
                </a:cubicBezTo>
                <a:cubicBezTo>
                  <a:pt x="1003458" y="736567"/>
                  <a:pt x="1001743" y="726757"/>
                  <a:pt x="998314" y="718851"/>
                </a:cubicBezTo>
                <a:cubicBezTo>
                  <a:pt x="994790" y="710945"/>
                  <a:pt x="989932" y="704944"/>
                  <a:pt x="983646" y="700753"/>
                </a:cubicBezTo>
                <a:cubicBezTo>
                  <a:pt x="977359" y="696562"/>
                  <a:pt x="969644" y="694467"/>
                  <a:pt x="960500" y="694467"/>
                </a:cubicBezTo>
                <a:close/>
                <a:moveTo>
                  <a:pt x="587977" y="671988"/>
                </a:moveTo>
                <a:lnTo>
                  <a:pt x="624553" y="671988"/>
                </a:lnTo>
                <a:lnTo>
                  <a:pt x="658367" y="767714"/>
                </a:lnTo>
                <a:lnTo>
                  <a:pt x="667225" y="796384"/>
                </a:lnTo>
                <a:lnTo>
                  <a:pt x="677322" y="764952"/>
                </a:lnTo>
                <a:lnTo>
                  <a:pt x="709326" y="671988"/>
                </a:lnTo>
                <a:lnTo>
                  <a:pt x="743139" y="671988"/>
                </a:lnTo>
                <a:lnTo>
                  <a:pt x="676369" y="842390"/>
                </a:lnTo>
                <a:cubicBezTo>
                  <a:pt x="671893" y="854106"/>
                  <a:pt x="667035" y="863536"/>
                  <a:pt x="661891" y="870394"/>
                </a:cubicBezTo>
                <a:cubicBezTo>
                  <a:pt x="656748" y="877347"/>
                  <a:pt x="650747" y="882300"/>
                  <a:pt x="644080" y="885348"/>
                </a:cubicBezTo>
                <a:cubicBezTo>
                  <a:pt x="637412" y="888396"/>
                  <a:pt x="629601" y="889920"/>
                  <a:pt x="620648" y="889920"/>
                </a:cubicBezTo>
                <a:cubicBezTo>
                  <a:pt x="613314" y="889920"/>
                  <a:pt x="606551" y="889063"/>
                  <a:pt x="600360" y="887062"/>
                </a:cubicBezTo>
                <a:cubicBezTo>
                  <a:pt x="594169" y="885062"/>
                  <a:pt x="588739" y="882490"/>
                  <a:pt x="584072" y="879252"/>
                </a:cubicBezTo>
                <a:lnTo>
                  <a:pt x="591978" y="853915"/>
                </a:lnTo>
                <a:cubicBezTo>
                  <a:pt x="595883" y="857154"/>
                  <a:pt x="599979" y="859630"/>
                  <a:pt x="604360" y="861250"/>
                </a:cubicBezTo>
                <a:cubicBezTo>
                  <a:pt x="608742" y="862869"/>
                  <a:pt x="613504" y="863726"/>
                  <a:pt x="618553" y="863726"/>
                </a:cubicBezTo>
                <a:cubicBezTo>
                  <a:pt x="623982" y="863726"/>
                  <a:pt x="628935" y="862297"/>
                  <a:pt x="633316" y="859345"/>
                </a:cubicBezTo>
                <a:cubicBezTo>
                  <a:pt x="637698" y="856392"/>
                  <a:pt x="641603" y="850582"/>
                  <a:pt x="645032" y="841819"/>
                </a:cubicBezTo>
                <a:lnTo>
                  <a:pt x="651699" y="825340"/>
                </a:lnTo>
                <a:lnTo>
                  <a:pt x="635507" y="787526"/>
                </a:lnTo>
                <a:close/>
                <a:moveTo>
                  <a:pt x="364902" y="671988"/>
                </a:moveTo>
                <a:lnTo>
                  <a:pt x="397477" y="671988"/>
                </a:lnTo>
                <a:lnTo>
                  <a:pt x="397477" y="824388"/>
                </a:lnTo>
                <a:lnTo>
                  <a:pt x="364902" y="824388"/>
                </a:lnTo>
                <a:close/>
                <a:moveTo>
                  <a:pt x="1973961" y="668940"/>
                </a:moveTo>
                <a:cubicBezTo>
                  <a:pt x="1988820" y="668940"/>
                  <a:pt x="2001393" y="671988"/>
                  <a:pt x="2011775" y="678084"/>
                </a:cubicBezTo>
                <a:lnTo>
                  <a:pt x="2011680" y="677798"/>
                </a:lnTo>
                <a:cubicBezTo>
                  <a:pt x="2022062" y="683894"/>
                  <a:pt x="2029968" y="692181"/>
                  <a:pt x="2035492" y="702754"/>
                </a:cubicBezTo>
                <a:cubicBezTo>
                  <a:pt x="2040922" y="713326"/>
                  <a:pt x="2043684" y="725328"/>
                  <a:pt x="2043684" y="738758"/>
                </a:cubicBezTo>
                <a:cubicBezTo>
                  <a:pt x="2043684" y="742473"/>
                  <a:pt x="2043589" y="745902"/>
                  <a:pt x="2043398" y="749140"/>
                </a:cubicBezTo>
                <a:cubicBezTo>
                  <a:pt x="2043208" y="752474"/>
                  <a:pt x="2042827" y="755236"/>
                  <a:pt x="2042445" y="757713"/>
                </a:cubicBezTo>
                <a:lnTo>
                  <a:pt x="1930813" y="757713"/>
                </a:lnTo>
                <a:cubicBezTo>
                  <a:pt x="1931574" y="765047"/>
                  <a:pt x="1933194" y="771619"/>
                  <a:pt x="1935766" y="777239"/>
                </a:cubicBezTo>
                <a:cubicBezTo>
                  <a:pt x="1939385" y="785145"/>
                  <a:pt x="1944624" y="791146"/>
                  <a:pt x="1951291" y="795241"/>
                </a:cubicBezTo>
                <a:cubicBezTo>
                  <a:pt x="1958054" y="799337"/>
                  <a:pt x="1965960" y="801337"/>
                  <a:pt x="1975104" y="801337"/>
                </a:cubicBezTo>
                <a:cubicBezTo>
                  <a:pt x="1985200" y="801337"/>
                  <a:pt x="1993487" y="799432"/>
                  <a:pt x="1999774" y="795527"/>
                </a:cubicBezTo>
                <a:cubicBezTo>
                  <a:pt x="2006060" y="791622"/>
                  <a:pt x="2011108" y="786288"/>
                  <a:pt x="2014728" y="779335"/>
                </a:cubicBezTo>
                <a:lnTo>
                  <a:pt x="2040636" y="791527"/>
                </a:lnTo>
                <a:cubicBezTo>
                  <a:pt x="2037016" y="798861"/>
                  <a:pt x="2032063" y="805147"/>
                  <a:pt x="2025872" y="810577"/>
                </a:cubicBezTo>
                <a:cubicBezTo>
                  <a:pt x="2019681" y="816006"/>
                  <a:pt x="2012347" y="820102"/>
                  <a:pt x="2003774" y="822959"/>
                </a:cubicBezTo>
                <a:cubicBezTo>
                  <a:pt x="1995297" y="825817"/>
                  <a:pt x="1985962" y="827245"/>
                  <a:pt x="1975770" y="827245"/>
                </a:cubicBezTo>
                <a:cubicBezTo>
                  <a:pt x="1960531" y="827245"/>
                  <a:pt x="1947195" y="824102"/>
                  <a:pt x="1935575" y="817816"/>
                </a:cubicBezTo>
                <a:cubicBezTo>
                  <a:pt x="1924050" y="811529"/>
                  <a:pt x="1915001" y="802385"/>
                  <a:pt x="1908619" y="790574"/>
                </a:cubicBezTo>
                <a:cubicBezTo>
                  <a:pt x="1902238" y="778763"/>
                  <a:pt x="1898999" y="764476"/>
                  <a:pt x="1898999" y="748093"/>
                </a:cubicBezTo>
                <a:cubicBezTo>
                  <a:pt x="1898999" y="731710"/>
                  <a:pt x="1902238" y="717517"/>
                  <a:pt x="1908619" y="705611"/>
                </a:cubicBezTo>
                <a:cubicBezTo>
                  <a:pt x="1915001" y="693800"/>
                  <a:pt x="1923859" y="684656"/>
                  <a:pt x="1935289" y="678370"/>
                </a:cubicBezTo>
                <a:cubicBezTo>
                  <a:pt x="1946624" y="672083"/>
                  <a:pt x="1959102" y="668940"/>
                  <a:pt x="1973961" y="668940"/>
                </a:cubicBezTo>
                <a:close/>
                <a:moveTo>
                  <a:pt x="1589912" y="668940"/>
                </a:moveTo>
                <a:cubicBezTo>
                  <a:pt x="1602104" y="668940"/>
                  <a:pt x="1612867" y="670845"/>
                  <a:pt x="1622202" y="674845"/>
                </a:cubicBezTo>
                <a:cubicBezTo>
                  <a:pt x="1631536" y="678751"/>
                  <a:pt x="1638871" y="684751"/>
                  <a:pt x="1644300" y="692657"/>
                </a:cubicBezTo>
                <a:cubicBezTo>
                  <a:pt x="1649729" y="700563"/>
                  <a:pt x="1652396" y="710755"/>
                  <a:pt x="1652396" y="723137"/>
                </a:cubicBezTo>
                <a:lnTo>
                  <a:pt x="1652396" y="791146"/>
                </a:lnTo>
                <a:lnTo>
                  <a:pt x="1652396" y="791241"/>
                </a:lnTo>
                <a:cubicBezTo>
                  <a:pt x="1652396" y="798766"/>
                  <a:pt x="1656111" y="802480"/>
                  <a:pt x="1663636" y="802480"/>
                </a:cubicBezTo>
                <a:cubicBezTo>
                  <a:pt x="1667255" y="802480"/>
                  <a:pt x="1670875" y="802004"/>
                  <a:pt x="1674304" y="800956"/>
                </a:cubicBezTo>
                <a:lnTo>
                  <a:pt x="1672494" y="823531"/>
                </a:lnTo>
                <a:cubicBezTo>
                  <a:pt x="1667731" y="825721"/>
                  <a:pt x="1661921" y="826864"/>
                  <a:pt x="1654777" y="826864"/>
                </a:cubicBezTo>
                <a:cubicBezTo>
                  <a:pt x="1648300" y="826864"/>
                  <a:pt x="1642395" y="825626"/>
                  <a:pt x="1637251" y="823340"/>
                </a:cubicBezTo>
                <a:cubicBezTo>
                  <a:pt x="1632108" y="821054"/>
                  <a:pt x="1628012" y="817435"/>
                  <a:pt x="1625059" y="812672"/>
                </a:cubicBezTo>
                <a:cubicBezTo>
                  <a:pt x="1623726" y="810481"/>
                  <a:pt x="1622678" y="807910"/>
                  <a:pt x="1621916" y="805147"/>
                </a:cubicBezTo>
                <a:cubicBezTo>
                  <a:pt x="1620297" y="807624"/>
                  <a:pt x="1618392" y="810005"/>
                  <a:pt x="1616106" y="812101"/>
                </a:cubicBezTo>
                <a:cubicBezTo>
                  <a:pt x="1610391" y="817339"/>
                  <a:pt x="1603819" y="821149"/>
                  <a:pt x="1596294" y="823721"/>
                </a:cubicBezTo>
                <a:cubicBezTo>
                  <a:pt x="1588769" y="826293"/>
                  <a:pt x="1581149" y="827531"/>
                  <a:pt x="1573434" y="827531"/>
                </a:cubicBezTo>
                <a:cubicBezTo>
                  <a:pt x="1563909" y="827531"/>
                  <a:pt x="1555336" y="826007"/>
                  <a:pt x="1547717" y="822959"/>
                </a:cubicBezTo>
                <a:cubicBezTo>
                  <a:pt x="1540096" y="819911"/>
                  <a:pt x="1534096" y="815244"/>
                  <a:pt x="1529714" y="809053"/>
                </a:cubicBezTo>
                <a:cubicBezTo>
                  <a:pt x="1525333" y="802861"/>
                  <a:pt x="1523142" y="795146"/>
                  <a:pt x="1523142" y="786002"/>
                </a:cubicBezTo>
                <a:cubicBezTo>
                  <a:pt x="1523142" y="774667"/>
                  <a:pt x="1526857" y="765333"/>
                  <a:pt x="1534286" y="757999"/>
                </a:cubicBezTo>
                <a:cubicBezTo>
                  <a:pt x="1541716" y="750664"/>
                  <a:pt x="1552193" y="745711"/>
                  <a:pt x="1565814" y="743044"/>
                </a:cubicBezTo>
                <a:lnTo>
                  <a:pt x="1620106" y="732376"/>
                </a:lnTo>
                <a:lnTo>
                  <a:pt x="1620106" y="726566"/>
                </a:lnTo>
                <a:cubicBezTo>
                  <a:pt x="1620106" y="716374"/>
                  <a:pt x="1617344" y="708564"/>
                  <a:pt x="1611725" y="702944"/>
                </a:cubicBezTo>
                <a:cubicBezTo>
                  <a:pt x="1606105" y="697324"/>
                  <a:pt x="1598389" y="694562"/>
                  <a:pt x="1588674" y="694562"/>
                </a:cubicBezTo>
                <a:cubicBezTo>
                  <a:pt x="1579530" y="694562"/>
                  <a:pt x="1571719" y="696658"/>
                  <a:pt x="1565242" y="700944"/>
                </a:cubicBezTo>
                <a:cubicBezTo>
                  <a:pt x="1558765" y="705230"/>
                  <a:pt x="1554003" y="712183"/>
                  <a:pt x="1550955" y="721708"/>
                </a:cubicBezTo>
                <a:lnTo>
                  <a:pt x="1523523" y="710088"/>
                </a:lnTo>
                <a:cubicBezTo>
                  <a:pt x="1527333" y="697610"/>
                  <a:pt x="1534953" y="687704"/>
                  <a:pt x="1546192" y="680180"/>
                </a:cubicBezTo>
                <a:cubicBezTo>
                  <a:pt x="1557432" y="672750"/>
                  <a:pt x="1572005" y="668940"/>
                  <a:pt x="1589912" y="668940"/>
                </a:cubicBezTo>
                <a:close/>
                <a:moveTo>
                  <a:pt x="960500" y="668940"/>
                </a:moveTo>
                <a:cubicBezTo>
                  <a:pt x="975359" y="668940"/>
                  <a:pt x="988408" y="672083"/>
                  <a:pt x="999838" y="678370"/>
                </a:cubicBezTo>
                <a:cubicBezTo>
                  <a:pt x="1011268" y="684656"/>
                  <a:pt x="1020127" y="693705"/>
                  <a:pt x="1026508" y="705611"/>
                </a:cubicBezTo>
                <a:cubicBezTo>
                  <a:pt x="1032890" y="717422"/>
                  <a:pt x="1036129" y="731710"/>
                  <a:pt x="1036129" y="748093"/>
                </a:cubicBezTo>
                <a:cubicBezTo>
                  <a:pt x="1036129" y="764476"/>
                  <a:pt x="1032890" y="778763"/>
                  <a:pt x="1026508" y="790574"/>
                </a:cubicBezTo>
                <a:cubicBezTo>
                  <a:pt x="1020127" y="802385"/>
                  <a:pt x="1011268" y="811529"/>
                  <a:pt x="999838" y="817816"/>
                </a:cubicBezTo>
                <a:cubicBezTo>
                  <a:pt x="988408" y="824102"/>
                  <a:pt x="975359" y="827245"/>
                  <a:pt x="960500" y="827245"/>
                </a:cubicBezTo>
                <a:cubicBezTo>
                  <a:pt x="945641" y="827245"/>
                  <a:pt x="932497" y="824102"/>
                  <a:pt x="921162" y="817816"/>
                </a:cubicBezTo>
                <a:cubicBezTo>
                  <a:pt x="909732" y="811529"/>
                  <a:pt x="900778" y="802385"/>
                  <a:pt x="894301" y="790574"/>
                </a:cubicBezTo>
                <a:cubicBezTo>
                  <a:pt x="887824" y="778763"/>
                  <a:pt x="884586" y="764476"/>
                  <a:pt x="884586" y="748093"/>
                </a:cubicBezTo>
                <a:cubicBezTo>
                  <a:pt x="884586" y="731710"/>
                  <a:pt x="887824" y="717517"/>
                  <a:pt x="894301" y="705611"/>
                </a:cubicBezTo>
                <a:cubicBezTo>
                  <a:pt x="900874" y="693800"/>
                  <a:pt x="909732" y="684656"/>
                  <a:pt x="921162" y="678370"/>
                </a:cubicBezTo>
                <a:cubicBezTo>
                  <a:pt x="932592" y="672083"/>
                  <a:pt x="945641" y="668940"/>
                  <a:pt x="960500" y="668940"/>
                </a:cubicBezTo>
                <a:close/>
                <a:moveTo>
                  <a:pt x="2157031" y="668750"/>
                </a:moveTo>
                <a:cubicBezTo>
                  <a:pt x="2172271" y="668750"/>
                  <a:pt x="2185320" y="671417"/>
                  <a:pt x="2196083" y="676846"/>
                </a:cubicBezTo>
                <a:cubicBezTo>
                  <a:pt x="2206847" y="682275"/>
                  <a:pt x="2215038" y="689991"/>
                  <a:pt x="2220753" y="699897"/>
                </a:cubicBezTo>
                <a:lnTo>
                  <a:pt x="2198179" y="718756"/>
                </a:lnTo>
                <a:cubicBezTo>
                  <a:pt x="2194369" y="710660"/>
                  <a:pt x="2188654" y="704659"/>
                  <a:pt x="2181129" y="700659"/>
                </a:cubicBezTo>
                <a:cubicBezTo>
                  <a:pt x="2173604" y="696754"/>
                  <a:pt x="2165794" y="694753"/>
                  <a:pt x="2157698" y="694753"/>
                </a:cubicBezTo>
                <a:cubicBezTo>
                  <a:pt x="2151221" y="694753"/>
                  <a:pt x="2145601" y="695610"/>
                  <a:pt x="2140934" y="697230"/>
                </a:cubicBezTo>
                <a:cubicBezTo>
                  <a:pt x="2136266" y="698849"/>
                  <a:pt x="2132742" y="701040"/>
                  <a:pt x="2130266" y="703897"/>
                </a:cubicBezTo>
                <a:cubicBezTo>
                  <a:pt x="2127884" y="706755"/>
                  <a:pt x="2126646" y="710089"/>
                  <a:pt x="2126646" y="713994"/>
                </a:cubicBezTo>
                <a:cubicBezTo>
                  <a:pt x="2126646" y="718090"/>
                  <a:pt x="2128170" y="721614"/>
                  <a:pt x="2131218" y="724662"/>
                </a:cubicBezTo>
                <a:cubicBezTo>
                  <a:pt x="2134266" y="727710"/>
                  <a:pt x="2139791" y="730091"/>
                  <a:pt x="2147696" y="731710"/>
                </a:cubicBezTo>
                <a:lnTo>
                  <a:pt x="2182463" y="739044"/>
                </a:lnTo>
                <a:lnTo>
                  <a:pt x="2182272" y="738854"/>
                </a:lnTo>
                <a:cubicBezTo>
                  <a:pt x="2196941" y="741712"/>
                  <a:pt x="2207228" y="746569"/>
                  <a:pt x="2213228" y="753332"/>
                </a:cubicBezTo>
                <a:cubicBezTo>
                  <a:pt x="2219134" y="760190"/>
                  <a:pt x="2222182" y="768477"/>
                  <a:pt x="2222182" y="778192"/>
                </a:cubicBezTo>
                <a:cubicBezTo>
                  <a:pt x="2222182" y="787908"/>
                  <a:pt x="2219610" y="796480"/>
                  <a:pt x="2214562" y="803910"/>
                </a:cubicBezTo>
                <a:cubicBezTo>
                  <a:pt x="2209514" y="811339"/>
                  <a:pt x="2202179" y="817054"/>
                  <a:pt x="2192654" y="821150"/>
                </a:cubicBezTo>
                <a:cubicBezTo>
                  <a:pt x="2183129" y="825246"/>
                  <a:pt x="2171795" y="827246"/>
                  <a:pt x="2158555" y="827246"/>
                </a:cubicBezTo>
                <a:cubicBezTo>
                  <a:pt x="2143315" y="827246"/>
                  <a:pt x="2129408" y="824293"/>
                  <a:pt x="2116835" y="818388"/>
                </a:cubicBezTo>
                <a:cubicBezTo>
                  <a:pt x="2104167" y="812577"/>
                  <a:pt x="2094261" y="804196"/>
                  <a:pt x="2086927" y="793432"/>
                </a:cubicBezTo>
                <a:lnTo>
                  <a:pt x="2109501" y="773906"/>
                </a:lnTo>
                <a:cubicBezTo>
                  <a:pt x="2113978" y="782288"/>
                  <a:pt x="2120360" y="788956"/>
                  <a:pt x="2128837" y="793908"/>
                </a:cubicBezTo>
                <a:cubicBezTo>
                  <a:pt x="2137219" y="798862"/>
                  <a:pt x="2147315" y="801338"/>
                  <a:pt x="2159126" y="801338"/>
                </a:cubicBezTo>
                <a:cubicBezTo>
                  <a:pt x="2168556" y="801338"/>
                  <a:pt x="2175890" y="799719"/>
                  <a:pt x="2181415" y="796480"/>
                </a:cubicBezTo>
                <a:cubicBezTo>
                  <a:pt x="2186844" y="793242"/>
                  <a:pt x="2189606" y="788670"/>
                  <a:pt x="2189606" y="782764"/>
                </a:cubicBezTo>
                <a:cubicBezTo>
                  <a:pt x="2189606" y="778954"/>
                  <a:pt x="2188368" y="775525"/>
                  <a:pt x="2185796" y="772573"/>
                </a:cubicBezTo>
                <a:cubicBezTo>
                  <a:pt x="2183225" y="769620"/>
                  <a:pt x="2178462" y="767334"/>
                  <a:pt x="2171319" y="765715"/>
                </a:cubicBezTo>
                <a:lnTo>
                  <a:pt x="2139315" y="759047"/>
                </a:lnTo>
                <a:cubicBezTo>
                  <a:pt x="2123027" y="755808"/>
                  <a:pt x="2111406" y="750570"/>
                  <a:pt x="2104548" y="743331"/>
                </a:cubicBezTo>
                <a:cubicBezTo>
                  <a:pt x="2097595" y="736092"/>
                  <a:pt x="2094166" y="726852"/>
                  <a:pt x="2094166" y="715708"/>
                </a:cubicBezTo>
                <a:cubicBezTo>
                  <a:pt x="2094166" y="707421"/>
                  <a:pt x="2096642" y="699706"/>
                  <a:pt x="2101500" y="692563"/>
                </a:cubicBezTo>
                <a:cubicBezTo>
                  <a:pt x="2106453" y="685419"/>
                  <a:pt x="2113597" y="679704"/>
                  <a:pt x="2123027" y="675322"/>
                </a:cubicBezTo>
                <a:cubicBezTo>
                  <a:pt x="2132456" y="670941"/>
                  <a:pt x="2143791" y="668750"/>
                  <a:pt x="2157031" y="668750"/>
                </a:cubicBezTo>
                <a:close/>
                <a:moveTo>
                  <a:pt x="508825" y="627221"/>
                </a:moveTo>
                <a:lnTo>
                  <a:pt x="508825" y="671989"/>
                </a:lnTo>
                <a:lnTo>
                  <a:pt x="561213" y="671989"/>
                </a:lnTo>
                <a:lnTo>
                  <a:pt x="561213" y="697611"/>
                </a:lnTo>
                <a:lnTo>
                  <a:pt x="508825" y="697611"/>
                </a:lnTo>
                <a:lnTo>
                  <a:pt x="508825" y="778669"/>
                </a:lnTo>
                <a:cubicBezTo>
                  <a:pt x="508825" y="786193"/>
                  <a:pt x="510730" y="791718"/>
                  <a:pt x="514731" y="795147"/>
                </a:cubicBezTo>
                <a:cubicBezTo>
                  <a:pt x="518731" y="798576"/>
                  <a:pt x="524065" y="800290"/>
                  <a:pt x="530733" y="800290"/>
                </a:cubicBezTo>
                <a:cubicBezTo>
                  <a:pt x="536162" y="800290"/>
                  <a:pt x="540925" y="799433"/>
                  <a:pt x="545020" y="797719"/>
                </a:cubicBezTo>
                <a:lnTo>
                  <a:pt x="545115" y="797719"/>
                </a:lnTo>
                <a:cubicBezTo>
                  <a:pt x="549116" y="796004"/>
                  <a:pt x="552926" y="793623"/>
                  <a:pt x="556355" y="790575"/>
                </a:cubicBezTo>
                <a:lnTo>
                  <a:pt x="563689" y="814387"/>
                </a:lnTo>
                <a:cubicBezTo>
                  <a:pt x="559022" y="818483"/>
                  <a:pt x="553307" y="821721"/>
                  <a:pt x="546449" y="824008"/>
                </a:cubicBezTo>
                <a:cubicBezTo>
                  <a:pt x="539686" y="826389"/>
                  <a:pt x="532542" y="827532"/>
                  <a:pt x="523780" y="827532"/>
                </a:cubicBezTo>
                <a:cubicBezTo>
                  <a:pt x="515016" y="827532"/>
                  <a:pt x="507015" y="826103"/>
                  <a:pt x="499681" y="823246"/>
                </a:cubicBezTo>
                <a:cubicBezTo>
                  <a:pt x="492347" y="820388"/>
                  <a:pt x="486727" y="815721"/>
                  <a:pt x="482631" y="809339"/>
                </a:cubicBezTo>
                <a:cubicBezTo>
                  <a:pt x="478536" y="802957"/>
                  <a:pt x="476440" y="794575"/>
                  <a:pt x="476250" y="784193"/>
                </a:cubicBezTo>
                <a:lnTo>
                  <a:pt x="476250" y="697611"/>
                </a:lnTo>
                <a:lnTo>
                  <a:pt x="447008" y="697611"/>
                </a:lnTo>
                <a:lnTo>
                  <a:pt x="447008" y="671989"/>
                </a:lnTo>
                <a:lnTo>
                  <a:pt x="476250" y="671989"/>
                </a:lnTo>
                <a:lnTo>
                  <a:pt x="476250" y="636365"/>
                </a:lnTo>
                <a:close/>
                <a:moveTo>
                  <a:pt x="1338167" y="623220"/>
                </a:moveTo>
                <a:lnTo>
                  <a:pt x="1370742" y="623220"/>
                </a:lnTo>
                <a:lnTo>
                  <a:pt x="1370742" y="796289"/>
                </a:lnTo>
                <a:lnTo>
                  <a:pt x="1481709" y="796289"/>
                </a:lnTo>
                <a:lnTo>
                  <a:pt x="1481709" y="824388"/>
                </a:lnTo>
                <a:lnTo>
                  <a:pt x="1338167" y="824388"/>
                </a:lnTo>
                <a:close/>
                <a:moveTo>
                  <a:pt x="228409" y="620077"/>
                </a:moveTo>
                <a:cubicBezTo>
                  <a:pt x="241649" y="620077"/>
                  <a:pt x="253555" y="621887"/>
                  <a:pt x="264223" y="625602"/>
                </a:cubicBezTo>
                <a:cubicBezTo>
                  <a:pt x="274891" y="629316"/>
                  <a:pt x="283940" y="634746"/>
                  <a:pt x="291465" y="642080"/>
                </a:cubicBezTo>
                <a:cubicBezTo>
                  <a:pt x="298990" y="649414"/>
                  <a:pt x="304705" y="658558"/>
                  <a:pt x="308800" y="669512"/>
                </a:cubicBezTo>
                <a:lnTo>
                  <a:pt x="278035" y="683228"/>
                </a:lnTo>
                <a:cubicBezTo>
                  <a:pt x="273939" y="671226"/>
                  <a:pt x="268033" y="662463"/>
                  <a:pt x="260318" y="656844"/>
                </a:cubicBezTo>
                <a:cubicBezTo>
                  <a:pt x="252603" y="651224"/>
                  <a:pt x="242506" y="648462"/>
                  <a:pt x="230124" y="648462"/>
                </a:cubicBezTo>
                <a:cubicBezTo>
                  <a:pt x="217741" y="648462"/>
                  <a:pt x="206883" y="651414"/>
                  <a:pt x="197548" y="657320"/>
                </a:cubicBezTo>
                <a:cubicBezTo>
                  <a:pt x="188214" y="663225"/>
                  <a:pt x="180879" y="671798"/>
                  <a:pt x="175736" y="682942"/>
                </a:cubicBezTo>
                <a:cubicBezTo>
                  <a:pt x="170497" y="694181"/>
                  <a:pt x="167925" y="707993"/>
                  <a:pt x="167925" y="723804"/>
                </a:cubicBezTo>
                <a:cubicBezTo>
                  <a:pt x="167925" y="739616"/>
                  <a:pt x="170402" y="753237"/>
                  <a:pt x="175260" y="764476"/>
                </a:cubicBezTo>
                <a:cubicBezTo>
                  <a:pt x="180117" y="775716"/>
                  <a:pt x="187166" y="784288"/>
                  <a:pt x="196310" y="790194"/>
                </a:cubicBezTo>
                <a:cubicBezTo>
                  <a:pt x="205454" y="796099"/>
                  <a:pt x="216884" y="799052"/>
                  <a:pt x="229266" y="799052"/>
                </a:cubicBezTo>
                <a:cubicBezTo>
                  <a:pt x="241649" y="799052"/>
                  <a:pt x="252412" y="795813"/>
                  <a:pt x="261461" y="789431"/>
                </a:cubicBezTo>
                <a:lnTo>
                  <a:pt x="261556" y="789146"/>
                </a:lnTo>
                <a:cubicBezTo>
                  <a:pt x="270605" y="782764"/>
                  <a:pt x="276987" y="773144"/>
                  <a:pt x="280892" y="760380"/>
                </a:cubicBezTo>
                <a:lnTo>
                  <a:pt x="311944" y="770763"/>
                </a:lnTo>
                <a:cubicBezTo>
                  <a:pt x="307848" y="782954"/>
                  <a:pt x="301752" y="793242"/>
                  <a:pt x="293656" y="801719"/>
                </a:cubicBezTo>
                <a:cubicBezTo>
                  <a:pt x="285464" y="810196"/>
                  <a:pt x="275939" y="816483"/>
                  <a:pt x="264985" y="820769"/>
                </a:cubicBezTo>
                <a:cubicBezTo>
                  <a:pt x="254032" y="825055"/>
                  <a:pt x="241935" y="827150"/>
                  <a:pt x="228695" y="827150"/>
                </a:cubicBezTo>
                <a:cubicBezTo>
                  <a:pt x="209359" y="827150"/>
                  <a:pt x="192595" y="823055"/>
                  <a:pt x="178403" y="814673"/>
                </a:cubicBezTo>
                <a:cubicBezTo>
                  <a:pt x="164115" y="806386"/>
                  <a:pt x="153162" y="794480"/>
                  <a:pt x="145447" y="779049"/>
                </a:cubicBezTo>
                <a:cubicBezTo>
                  <a:pt x="137731" y="763619"/>
                  <a:pt x="133826" y="745140"/>
                  <a:pt x="133826" y="723614"/>
                </a:cubicBezTo>
                <a:cubicBezTo>
                  <a:pt x="133826" y="702087"/>
                  <a:pt x="137731" y="683609"/>
                  <a:pt x="145447" y="668178"/>
                </a:cubicBezTo>
                <a:cubicBezTo>
                  <a:pt x="153162" y="652748"/>
                  <a:pt x="164211" y="640937"/>
                  <a:pt x="178403" y="632555"/>
                </a:cubicBezTo>
                <a:cubicBezTo>
                  <a:pt x="192595" y="624268"/>
                  <a:pt x="209264" y="620077"/>
                  <a:pt x="228409" y="620077"/>
                </a:cubicBezTo>
                <a:close/>
                <a:moveTo>
                  <a:pt x="381380" y="605789"/>
                </a:moveTo>
                <a:cubicBezTo>
                  <a:pt x="388238" y="605789"/>
                  <a:pt x="393572" y="607504"/>
                  <a:pt x="397382" y="610933"/>
                </a:cubicBezTo>
                <a:cubicBezTo>
                  <a:pt x="401097" y="614457"/>
                  <a:pt x="403002" y="619410"/>
                  <a:pt x="403002" y="625887"/>
                </a:cubicBezTo>
                <a:cubicBezTo>
                  <a:pt x="403002" y="632364"/>
                  <a:pt x="401097" y="637412"/>
                  <a:pt x="397382" y="640936"/>
                </a:cubicBezTo>
                <a:cubicBezTo>
                  <a:pt x="393572" y="644461"/>
                  <a:pt x="388429" y="646270"/>
                  <a:pt x="381380" y="646270"/>
                </a:cubicBezTo>
                <a:cubicBezTo>
                  <a:pt x="374332" y="646270"/>
                  <a:pt x="368807" y="644461"/>
                  <a:pt x="365093" y="640936"/>
                </a:cubicBezTo>
                <a:cubicBezTo>
                  <a:pt x="361378" y="637412"/>
                  <a:pt x="359473" y="632364"/>
                  <a:pt x="359473" y="625887"/>
                </a:cubicBezTo>
                <a:cubicBezTo>
                  <a:pt x="359473" y="619410"/>
                  <a:pt x="361378" y="614362"/>
                  <a:pt x="365093" y="610933"/>
                </a:cubicBezTo>
                <a:cubicBezTo>
                  <a:pt x="368807" y="607504"/>
                  <a:pt x="374237" y="605789"/>
                  <a:pt x="381380" y="605789"/>
                </a:cubicBezTo>
                <a:close/>
                <a:moveTo>
                  <a:pt x="1721548" y="603408"/>
                </a:moveTo>
                <a:lnTo>
                  <a:pt x="1754219" y="603408"/>
                </a:lnTo>
                <a:lnTo>
                  <a:pt x="1754219" y="746569"/>
                </a:lnTo>
                <a:lnTo>
                  <a:pt x="1826704" y="671988"/>
                </a:lnTo>
                <a:lnTo>
                  <a:pt x="1865471" y="671988"/>
                </a:lnTo>
                <a:lnTo>
                  <a:pt x="1807082" y="731614"/>
                </a:lnTo>
                <a:lnTo>
                  <a:pt x="1869090" y="824388"/>
                </a:lnTo>
                <a:lnTo>
                  <a:pt x="1831276" y="824388"/>
                </a:lnTo>
                <a:lnTo>
                  <a:pt x="1784318" y="752760"/>
                </a:lnTo>
                <a:lnTo>
                  <a:pt x="1754219" y="784002"/>
                </a:lnTo>
                <a:lnTo>
                  <a:pt x="1754219" y="824388"/>
                </a:lnTo>
                <a:lnTo>
                  <a:pt x="1721548" y="824388"/>
                </a:lnTo>
                <a:close/>
                <a:moveTo>
                  <a:pt x="1155477" y="601217"/>
                </a:moveTo>
                <a:cubicBezTo>
                  <a:pt x="1161764" y="601217"/>
                  <a:pt x="1167574" y="601884"/>
                  <a:pt x="1172718" y="603217"/>
                </a:cubicBezTo>
                <a:cubicBezTo>
                  <a:pt x="1177861" y="604551"/>
                  <a:pt x="1181766" y="606361"/>
                  <a:pt x="1184433" y="608551"/>
                </a:cubicBezTo>
                <a:lnTo>
                  <a:pt x="1178337" y="631983"/>
                </a:lnTo>
                <a:cubicBezTo>
                  <a:pt x="1176147" y="630554"/>
                  <a:pt x="1173575" y="629506"/>
                  <a:pt x="1170718" y="628744"/>
                </a:cubicBezTo>
                <a:cubicBezTo>
                  <a:pt x="1167955" y="628078"/>
                  <a:pt x="1164621" y="627697"/>
                  <a:pt x="1161002" y="627697"/>
                </a:cubicBezTo>
                <a:cubicBezTo>
                  <a:pt x="1152715" y="627697"/>
                  <a:pt x="1146143" y="629601"/>
                  <a:pt x="1141380" y="633507"/>
                </a:cubicBezTo>
                <a:lnTo>
                  <a:pt x="1141285" y="633602"/>
                </a:lnTo>
                <a:cubicBezTo>
                  <a:pt x="1136523" y="637412"/>
                  <a:pt x="1134141" y="643699"/>
                  <a:pt x="1134141" y="652462"/>
                </a:cubicBezTo>
                <a:lnTo>
                  <a:pt x="1134141" y="671988"/>
                </a:lnTo>
                <a:lnTo>
                  <a:pt x="1183481" y="671988"/>
                </a:lnTo>
                <a:lnTo>
                  <a:pt x="1183481" y="697610"/>
                </a:lnTo>
                <a:lnTo>
                  <a:pt x="1134999" y="697610"/>
                </a:lnTo>
                <a:lnTo>
                  <a:pt x="1134999" y="824388"/>
                </a:lnTo>
                <a:lnTo>
                  <a:pt x="1102423" y="824388"/>
                </a:lnTo>
                <a:lnTo>
                  <a:pt x="1102423" y="697610"/>
                </a:lnTo>
                <a:lnTo>
                  <a:pt x="1073753" y="697610"/>
                </a:lnTo>
                <a:lnTo>
                  <a:pt x="1073753" y="671988"/>
                </a:lnTo>
                <a:lnTo>
                  <a:pt x="1102423" y="671988"/>
                </a:lnTo>
                <a:lnTo>
                  <a:pt x="1102423" y="650080"/>
                </a:lnTo>
                <a:cubicBezTo>
                  <a:pt x="1102423" y="642365"/>
                  <a:pt x="1103661" y="635412"/>
                  <a:pt x="1105947" y="629316"/>
                </a:cubicBezTo>
                <a:cubicBezTo>
                  <a:pt x="1108233" y="623220"/>
                  <a:pt x="1111758" y="618076"/>
                  <a:pt x="1116425" y="613885"/>
                </a:cubicBezTo>
                <a:cubicBezTo>
                  <a:pt x="1121092" y="609694"/>
                  <a:pt x="1126807" y="606551"/>
                  <a:pt x="1133379" y="604456"/>
                </a:cubicBezTo>
                <a:cubicBezTo>
                  <a:pt x="1139952" y="602265"/>
                  <a:pt x="1147381" y="601217"/>
                  <a:pt x="1155477" y="601217"/>
                </a:cubicBezTo>
                <a:close/>
                <a:moveTo>
                  <a:pt x="640270" y="121158"/>
                </a:moveTo>
                <a:cubicBezTo>
                  <a:pt x="624649" y="121158"/>
                  <a:pt x="611791" y="125159"/>
                  <a:pt x="601884" y="133255"/>
                </a:cubicBezTo>
                <a:cubicBezTo>
                  <a:pt x="591883" y="141351"/>
                  <a:pt x="584549" y="153734"/>
                  <a:pt x="579691" y="170307"/>
                </a:cubicBezTo>
                <a:cubicBezTo>
                  <a:pt x="574929" y="186881"/>
                  <a:pt x="572452" y="209074"/>
                  <a:pt x="572452" y="235363"/>
                </a:cubicBezTo>
                <a:cubicBezTo>
                  <a:pt x="572452" y="261652"/>
                  <a:pt x="574833" y="283178"/>
                  <a:pt x="579691" y="300038"/>
                </a:cubicBezTo>
                <a:cubicBezTo>
                  <a:pt x="584549" y="316897"/>
                  <a:pt x="591979" y="329279"/>
                  <a:pt x="601884" y="337375"/>
                </a:cubicBezTo>
                <a:cubicBezTo>
                  <a:pt x="611791" y="345472"/>
                  <a:pt x="624649" y="349472"/>
                  <a:pt x="640270" y="349472"/>
                </a:cubicBezTo>
                <a:cubicBezTo>
                  <a:pt x="655891" y="349472"/>
                  <a:pt x="668750" y="345472"/>
                  <a:pt x="678656" y="337375"/>
                </a:cubicBezTo>
                <a:cubicBezTo>
                  <a:pt x="688562" y="329375"/>
                  <a:pt x="695896" y="316897"/>
                  <a:pt x="700468" y="300038"/>
                </a:cubicBezTo>
                <a:cubicBezTo>
                  <a:pt x="705135" y="283274"/>
                  <a:pt x="707421" y="262128"/>
                  <a:pt x="707421" y="235363"/>
                </a:cubicBezTo>
                <a:cubicBezTo>
                  <a:pt x="707421" y="208598"/>
                  <a:pt x="705040" y="186881"/>
                  <a:pt x="700468" y="170307"/>
                </a:cubicBezTo>
                <a:cubicBezTo>
                  <a:pt x="695801" y="153638"/>
                  <a:pt x="688562" y="141351"/>
                  <a:pt x="678656" y="133255"/>
                </a:cubicBezTo>
                <a:cubicBezTo>
                  <a:pt x="668750" y="125159"/>
                  <a:pt x="655891" y="121158"/>
                  <a:pt x="640270" y="121158"/>
                </a:cubicBezTo>
                <a:close/>
                <a:moveTo>
                  <a:pt x="2150554" y="117634"/>
                </a:moveTo>
                <a:lnTo>
                  <a:pt x="2112454" y="276130"/>
                </a:lnTo>
                <a:lnTo>
                  <a:pt x="2187892" y="276130"/>
                </a:lnTo>
                <a:close/>
                <a:moveTo>
                  <a:pt x="2054352" y="6953"/>
                </a:moveTo>
                <a:lnTo>
                  <a:pt x="2248185" y="6953"/>
                </a:lnTo>
                <a:lnTo>
                  <a:pt x="2396871" y="463772"/>
                </a:lnTo>
                <a:lnTo>
                  <a:pt x="2232184" y="463772"/>
                </a:lnTo>
                <a:lnTo>
                  <a:pt x="2211419" y="376523"/>
                </a:lnTo>
                <a:lnTo>
                  <a:pt x="2088261" y="376523"/>
                </a:lnTo>
                <a:lnTo>
                  <a:pt x="2066830" y="463772"/>
                </a:lnTo>
                <a:lnTo>
                  <a:pt x="1906238" y="463772"/>
                </a:lnTo>
                <a:close/>
                <a:moveTo>
                  <a:pt x="1710403" y="6953"/>
                </a:moveTo>
                <a:lnTo>
                  <a:pt x="1871662" y="6953"/>
                </a:lnTo>
                <a:lnTo>
                  <a:pt x="1871662" y="275558"/>
                </a:lnTo>
                <a:cubicBezTo>
                  <a:pt x="1871662" y="337375"/>
                  <a:pt x="1853278" y="385381"/>
                  <a:pt x="1816321" y="419481"/>
                </a:cubicBezTo>
                <a:cubicBezTo>
                  <a:pt x="1779364" y="453676"/>
                  <a:pt x="1726120" y="470725"/>
                  <a:pt x="1656396" y="470725"/>
                </a:cubicBezTo>
                <a:cubicBezTo>
                  <a:pt x="1605152" y="470725"/>
                  <a:pt x="1564195" y="461772"/>
                  <a:pt x="1533524" y="443770"/>
                </a:cubicBezTo>
                <a:cubicBezTo>
                  <a:pt x="1502854" y="425767"/>
                  <a:pt x="1481899" y="401002"/>
                  <a:pt x="1470564" y="369665"/>
                </a:cubicBezTo>
                <a:cubicBezTo>
                  <a:pt x="1459229" y="338328"/>
                  <a:pt x="1456562" y="302800"/>
                  <a:pt x="1462563" y="263080"/>
                </a:cubicBezTo>
                <a:lnTo>
                  <a:pt x="1622488" y="236125"/>
                </a:lnTo>
                <a:cubicBezTo>
                  <a:pt x="1616487" y="279463"/>
                  <a:pt x="1617249" y="309181"/>
                  <a:pt x="1624869" y="325374"/>
                </a:cubicBezTo>
                <a:cubicBezTo>
                  <a:pt x="1632489" y="341471"/>
                  <a:pt x="1645729" y="349567"/>
                  <a:pt x="1664683" y="349567"/>
                </a:cubicBezTo>
                <a:cubicBezTo>
                  <a:pt x="1680304" y="349567"/>
                  <a:pt x="1691829" y="342900"/>
                  <a:pt x="1699259" y="329470"/>
                </a:cubicBezTo>
                <a:cubicBezTo>
                  <a:pt x="1706593" y="316135"/>
                  <a:pt x="1710308" y="294227"/>
                  <a:pt x="1710308" y="263747"/>
                </a:cubicBezTo>
                <a:lnTo>
                  <a:pt x="1710403" y="263747"/>
                </a:lnTo>
                <a:close/>
                <a:moveTo>
                  <a:pt x="944118" y="6953"/>
                </a:moveTo>
                <a:lnTo>
                  <a:pt x="1105376" y="6953"/>
                </a:lnTo>
                <a:lnTo>
                  <a:pt x="1105376" y="175165"/>
                </a:lnTo>
                <a:lnTo>
                  <a:pt x="1230630" y="175165"/>
                </a:lnTo>
                <a:lnTo>
                  <a:pt x="1230630" y="6953"/>
                </a:lnTo>
                <a:lnTo>
                  <a:pt x="1391983" y="6953"/>
                </a:lnTo>
                <a:lnTo>
                  <a:pt x="1391983" y="463772"/>
                </a:lnTo>
                <a:lnTo>
                  <a:pt x="1230630" y="463772"/>
                </a:lnTo>
                <a:lnTo>
                  <a:pt x="1230630" y="293465"/>
                </a:lnTo>
                <a:lnTo>
                  <a:pt x="1105376" y="293465"/>
                </a:lnTo>
                <a:lnTo>
                  <a:pt x="1105376" y="463772"/>
                </a:lnTo>
                <a:lnTo>
                  <a:pt x="944118" y="463772"/>
                </a:lnTo>
                <a:close/>
                <a:moveTo>
                  <a:pt x="0" y="6953"/>
                </a:moveTo>
                <a:lnTo>
                  <a:pt x="161258" y="6953"/>
                </a:lnTo>
                <a:lnTo>
                  <a:pt x="161258" y="345376"/>
                </a:lnTo>
                <a:lnTo>
                  <a:pt x="368237" y="345376"/>
                </a:lnTo>
                <a:lnTo>
                  <a:pt x="368237" y="463772"/>
                </a:lnTo>
                <a:lnTo>
                  <a:pt x="0" y="463772"/>
                </a:lnTo>
                <a:close/>
                <a:moveTo>
                  <a:pt x="640270" y="0"/>
                </a:moveTo>
                <a:cubicBezTo>
                  <a:pt x="688752" y="0"/>
                  <a:pt x="730281" y="9239"/>
                  <a:pt x="764857" y="27718"/>
                </a:cubicBezTo>
                <a:cubicBezTo>
                  <a:pt x="799528" y="46196"/>
                  <a:pt x="826008" y="72962"/>
                  <a:pt x="844486" y="108014"/>
                </a:cubicBezTo>
                <a:cubicBezTo>
                  <a:pt x="862965" y="143066"/>
                  <a:pt x="872204" y="185547"/>
                  <a:pt x="872204" y="235363"/>
                </a:cubicBezTo>
                <a:cubicBezTo>
                  <a:pt x="872204" y="285179"/>
                  <a:pt x="862965" y="327660"/>
                  <a:pt x="844486" y="362712"/>
                </a:cubicBezTo>
                <a:cubicBezTo>
                  <a:pt x="826008" y="397764"/>
                  <a:pt x="799433" y="424529"/>
                  <a:pt x="764857" y="443008"/>
                </a:cubicBezTo>
                <a:cubicBezTo>
                  <a:pt x="730281" y="461486"/>
                  <a:pt x="688181" y="470725"/>
                  <a:pt x="640270" y="470725"/>
                </a:cubicBezTo>
                <a:cubicBezTo>
                  <a:pt x="592359" y="470725"/>
                  <a:pt x="550926" y="461486"/>
                  <a:pt x="516064" y="443008"/>
                </a:cubicBezTo>
                <a:cubicBezTo>
                  <a:pt x="481203" y="424529"/>
                  <a:pt x="454437" y="397764"/>
                  <a:pt x="435768" y="362712"/>
                </a:cubicBezTo>
                <a:cubicBezTo>
                  <a:pt x="417099" y="327660"/>
                  <a:pt x="407765" y="285179"/>
                  <a:pt x="407765" y="235363"/>
                </a:cubicBezTo>
                <a:cubicBezTo>
                  <a:pt x="407765" y="185547"/>
                  <a:pt x="417099" y="143066"/>
                  <a:pt x="435768" y="108014"/>
                </a:cubicBezTo>
                <a:cubicBezTo>
                  <a:pt x="454437" y="72962"/>
                  <a:pt x="481203" y="46196"/>
                  <a:pt x="516064" y="27718"/>
                </a:cubicBezTo>
                <a:cubicBezTo>
                  <a:pt x="550831" y="9239"/>
                  <a:pt x="591788" y="0"/>
                  <a:pt x="640270" y="0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48493604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91F1AC09-7D88-113B-7AEC-FB9C88F3E1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endParaRPr lang="en-GB" noProof="0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E4CE109-7650-837C-867F-953004A428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8F5D7-FAEC-44EA-887A-B00ED04963A3}" type="datetime1">
              <a:rPr lang="en-GB" smtClean="0"/>
              <a:t>16/09/2026</a:t>
            </a:fld>
            <a:endParaRPr lang="en-GB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C38C524-58F2-1E85-88B9-1E511B5BB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0E3451C-4492-DE7A-3D90-D49E0A862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0B45A-2FC5-4F66-84B7-B6ADD88502F9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3ED319A6-0531-B21F-6D15-17E1297795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481642" y="6007478"/>
            <a:ext cx="1689586" cy="627316"/>
          </a:xfrm>
          <a:custGeom>
            <a:avLst/>
            <a:gdLst>
              <a:gd name="connsiteX0" fmla="*/ 1620106 w 2396871"/>
              <a:gd name="connsiteY0" fmla="*/ 755046 h 889920"/>
              <a:gd name="connsiteX1" fmla="*/ 1581721 w 2396871"/>
              <a:gd name="connsiteY1" fmla="*/ 762952 h 889920"/>
              <a:gd name="connsiteX2" fmla="*/ 1562480 w 2396871"/>
              <a:gd name="connsiteY2" fmla="*/ 770000 h 889920"/>
              <a:gd name="connsiteX3" fmla="*/ 1556098 w 2396871"/>
              <a:gd name="connsiteY3" fmla="*/ 783430 h 889920"/>
              <a:gd name="connsiteX4" fmla="*/ 1562671 w 2396871"/>
              <a:gd name="connsiteY4" fmla="*/ 796956 h 889920"/>
              <a:gd name="connsiteX5" fmla="*/ 1580197 w 2396871"/>
              <a:gd name="connsiteY5" fmla="*/ 802004 h 889920"/>
              <a:gd name="connsiteX6" fmla="*/ 1594960 w 2396871"/>
              <a:gd name="connsiteY6" fmla="*/ 800194 h 889920"/>
              <a:gd name="connsiteX7" fmla="*/ 1607914 w 2396871"/>
              <a:gd name="connsiteY7" fmla="*/ 794289 h 889920"/>
              <a:gd name="connsiteX8" fmla="*/ 1616868 w 2396871"/>
              <a:gd name="connsiteY8" fmla="*/ 783621 h 889920"/>
              <a:gd name="connsiteX9" fmla="*/ 1616868 w 2396871"/>
              <a:gd name="connsiteY9" fmla="*/ 783526 h 889920"/>
              <a:gd name="connsiteX10" fmla="*/ 1620106 w 2396871"/>
              <a:gd name="connsiteY10" fmla="*/ 767809 h 889920"/>
              <a:gd name="connsiteX11" fmla="*/ 1973389 w 2396871"/>
              <a:gd name="connsiteY11" fmla="*/ 694848 h 889920"/>
              <a:gd name="connsiteX12" fmla="*/ 1950529 w 2396871"/>
              <a:gd name="connsiteY12" fmla="*/ 700944 h 889920"/>
              <a:gd name="connsiteX13" fmla="*/ 1935575 w 2396871"/>
              <a:gd name="connsiteY13" fmla="*/ 719041 h 889920"/>
              <a:gd name="connsiteX14" fmla="*/ 1931670 w 2396871"/>
              <a:gd name="connsiteY14" fmla="*/ 732948 h 889920"/>
              <a:gd name="connsiteX15" fmla="*/ 2011775 w 2396871"/>
              <a:gd name="connsiteY15" fmla="*/ 732948 h 889920"/>
              <a:gd name="connsiteX16" fmla="*/ 2001774 w 2396871"/>
              <a:gd name="connsiteY16" fmla="*/ 705992 h 889920"/>
              <a:gd name="connsiteX17" fmla="*/ 1973389 w 2396871"/>
              <a:gd name="connsiteY17" fmla="*/ 694848 h 889920"/>
              <a:gd name="connsiteX18" fmla="*/ 960500 w 2396871"/>
              <a:gd name="connsiteY18" fmla="*/ 694467 h 889920"/>
              <a:gd name="connsiteX19" fmla="*/ 937164 w 2396871"/>
              <a:gd name="connsiteY19" fmla="*/ 700753 h 889920"/>
              <a:gd name="connsiteX20" fmla="*/ 922400 w 2396871"/>
              <a:gd name="connsiteY20" fmla="*/ 718851 h 889920"/>
              <a:gd name="connsiteX21" fmla="*/ 917257 w 2396871"/>
              <a:gd name="connsiteY21" fmla="*/ 748093 h 889920"/>
              <a:gd name="connsiteX22" fmla="*/ 922400 w 2396871"/>
              <a:gd name="connsiteY22" fmla="*/ 777239 h 889920"/>
              <a:gd name="connsiteX23" fmla="*/ 937164 w 2396871"/>
              <a:gd name="connsiteY23" fmla="*/ 795527 h 889920"/>
              <a:gd name="connsiteX24" fmla="*/ 960500 w 2396871"/>
              <a:gd name="connsiteY24" fmla="*/ 801814 h 889920"/>
              <a:gd name="connsiteX25" fmla="*/ 983646 w 2396871"/>
              <a:gd name="connsiteY25" fmla="*/ 795527 h 889920"/>
              <a:gd name="connsiteX26" fmla="*/ 998314 w 2396871"/>
              <a:gd name="connsiteY26" fmla="*/ 777239 h 889920"/>
              <a:gd name="connsiteX27" fmla="*/ 1003458 w 2396871"/>
              <a:gd name="connsiteY27" fmla="*/ 748093 h 889920"/>
              <a:gd name="connsiteX28" fmla="*/ 998314 w 2396871"/>
              <a:gd name="connsiteY28" fmla="*/ 718851 h 889920"/>
              <a:gd name="connsiteX29" fmla="*/ 983646 w 2396871"/>
              <a:gd name="connsiteY29" fmla="*/ 700753 h 889920"/>
              <a:gd name="connsiteX30" fmla="*/ 960500 w 2396871"/>
              <a:gd name="connsiteY30" fmla="*/ 694467 h 889920"/>
              <a:gd name="connsiteX31" fmla="*/ 587977 w 2396871"/>
              <a:gd name="connsiteY31" fmla="*/ 671988 h 889920"/>
              <a:gd name="connsiteX32" fmla="*/ 624553 w 2396871"/>
              <a:gd name="connsiteY32" fmla="*/ 671988 h 889920"/>
              <a:gd name="connsiteX33" fmla="*/ 658367 w 2396871"/>
              <a:gd name="connsiteY33" fmla="*/ 767714 h 889920"/>
              <a:gd name="connsiteX34" fmla="*/ 667225 w 2396871"/>
              <a:gd name="connsiteY34" fmla="*/ 796384 h 889920"/>
              <a:gd name="connsiteX35" fmla="*/ 677322 w 2396871"/>
              <a:gd name="connsiteY35" fmla="*/ 764952 h 889920"/>
              <a:gd name="connsiteX36" fmla="*/ 709326 w 2396871"/>
              <a:gd name="connsiteY36" fmla="*/ 671988 h 889920"/>
              <a:gd name="connsiteX37" fmla="*/ 743139 w 2396871"/>
              <a:gd name="connsiteY37" fmla="*/ 671988 h 889920"/>
              <a:gd name="connsiteX38" fmla="*/ 676369 w 2396871"/>
              <a:gd name="connsiteY38" fmla="*/ 842390 h 889920"/>
              <a:gd name="connsiteX39" fmla="*/ 661891 w 2396871"/>
              <a:gd name="connsiteY39" fmla="*/ 870394 h 889920"/>
              <a:gd name="connsiteX40" fmla="*/ 644080 w 2396871"/>
              <a:gd name="connsiteY40" fmla="*/ 885348 h 889920"/>
              <a:gd name="connsiteX41" fmla="*/ 620648 w 2396871"/>
              <a:gd name="connsiteY41" fmla="*/ 889920 h 889920"/>
              <a:gd name="connsiteX42" fmla="*/ 600360 w 2396871"/>
              <a:gd name="connsiteY42" fmla="*/ 887062 h 889920"/>
              <a:gd name="connsiteX43" fmla="*/ 584072 w 2396871"/>
              <a:gd name="connsiteY43" fmla="*/ 879252 h 889920"/>
              <a:gd name="connsiteX44" fmla="*/ 591978 w 2396871"/>
              <a:gd name="connsiteY44" fmla="*/ 853915 h 889920"/>
              <a:gd name="connsiteX45" fmla="*/ 604360 w 2396871"/>
              <a:gd name="connsiteY45" fmla="*/ 861250 h 889920"/>
              <a:gd name="connsiteX46" fmla="*/ 618553 w 2396871"/>
              <a:gd name="connsiteY46" fmla="*/ 863726 h 889920"/>
              <a:gd name="connsiteX47" fmla="*/ 633316 w 2396871"/>
              <a:gd name="connsiteY47" fmla="*/ 859345 h 889920"/>
              <a:gd name="connsiteX48" fmla="*/ 645032 w 2396871"/>
              <a:gd name="connsiteY48" fmla="*/ 841819 h 889920"/>
              <a:gd name="connsiteX49" fmla="*/ 651699 w 2396871"/>
              <a:gd name="connsiteY49" fmla="*/ 825340 h 889920"/>
              <a:gd name="connsiteX50" fmla="*/ 635507 w 2396871"/>
              <a:gd name="connsiteY50" fmla="*/ 787526 h 889920"/>
              <a:gd name="connsiteX51" fmla="*/ 364902 w 2396871"/>
              <a:gd name="connsiteY51" fmla="*/ 671988 h 889920"/>
              <a:gd name="connsiteX52" fmla="*/ 397477 w 2396871"/>
              <a:gd name="connsiteY52" fmla="*/ 671988 h 889920"/>
              <a:gd name="connsiteX53" fmla="*/ 397477 w 2396871"/>
              <a:gd name="connsiteY53" fmla="*/ 824388 h 889920"/>
              <a:gd name="connsiteX54" fmla="*/ 364902 w 2396871"/>
              <a:gd name="connsiteY54" fmla="*/ 824388 h 889920"/>
              <a:gd name="connsiteX55" fmla="*/ 1973961 w 2396871"/>
              <a:gd name="connsiteY55" fmla="*/ 668940 h 889920"/>
              <a:gd name="connsiteX56" fmla="*/ 2011775 w 2396871"/>
              <a:gd name="connsiteY56" fmla="*/ 678084 h 889920"/>
              <a:gd name="connsiteX57" fmla="*/ 2011680 w 2396871"/>
              <a:gd name="connsiteY57" fmla="*/ 677798 h 889920"/>
              <a:gd name="connsiteX58" fmla="*/ 2035492 w 2396871"/>
              <a:gd name="connsiteY58" fmla="*/ 702754 h 889920"/>
              <a:gd name="connsiteX59" fmla="*/ 2043684 w 2396871"/>
              <a:gd name="connsiteY59" fmla="*/ 738758 h 889920"/>
              <a:gd name="connsiteX60" fmla="*/ 2043398 w 2396871"/>
              <a:gd name="connsiteY60" fmla="*/ 749140 h 889920"/>
              <a:gd name="connsiteX61" fmla="*/ 2042445 w 2396871"/>
              <a:gd name="connsiteY61" fmla="*/ 757713 h 889920"/>
              <a:gd name="connsiteX62" fmla="*/ 1930813 w 2396871"/>
              <a:gd name="connsiteY62" fmla="*/ 757713 h 889920"/>
              <a:gd name="connsiteX63" fmla="*/ 1935766 w 2396871"/>
              <a:gd name="connsiteY63" fmla="*/ 777239 h 889920"/>
              <a:gd name="connsiteX64" fmla="*/ 1951291 w 2396871"/>
              <a:gd name="connsiteY64" fmla="*/ 795241 h 889920"/>
              <a:gd name="connsiteX65" fmla="*/ 1975104 w 2396871"/>
              <a:gd name="connsiteY65" fmla="*/ 801337 h 889920"/>
              <a:gd name="connsiteX66" fmla="*/ 1999774 w 2396871"/>
              <a:gd name="connsiteY66" fmla="*/ 795527 h 889920"/>
              <a:gd name="connsiteX67" fmla="*/ 2014728 w 2396871"/>
              <a:gd name="connsiteY67" fmla="*/ 779335 h 889920"/>
              <a:gd name="connsiteX68" fmla="*/ 2040636 w 2396871"/>
              <a:gd name="connsiteY68" fmla="*/ 791527 h 889920"/>
              <a:gd name="connsiteX69" fmla="*/ 2025872 w 2396871"/>
              <a:gd name="connsiteY69" fmla="*/ 810577 h 889920"/>
              <a:gd name="connsiteX70" fmla="*/ 2003774 w 2396871"/>
              <a:gd name="connsiteY70" fmla="*/ 822959 h 889920"/>
              <a:gd name="connsiteX71" fmla="*/ 1975770 w 2396871"/>
              <a:gd name="connsiteY71" fmla="*/ 827245 h 889920"/>
              <a:gd name="connsiteX72" fmla="*/ 1935575 w 2396871"/>
              <a:gd name="connsiteY72" fmla="*/ 817816 h 889920"/>
              <a:gd name="connsiteX73" fmla="*/ 1908619 w 2396871"/>
              <a:gd name="connsiteY73" fmla="*/ 790574 h 889920"/>
              <a:gd name="connsiteX74" fmla="*/ 1898999 w 2396871"/>
              <a:gd name="connsiteY74" fmla="*/ 748093 h 889920"/>
              <a:gd name="connsiteX75" fmla="*/ 1908619 w 2396871"/>
              <a:gd name="connsiteY75" fmla="*/ 705611 h 889920"/>
              <a:gd name="connsiteX76" fmla="*/ 1935289 w 2396871"/>
              <a:gd name="connsiteY76" fmla="*/ 678370 h 889920"/>
              <a:gd name="connsiteX77" fmla="*/ 1973961 w 2396871"/>
              <a:gd name="connsiteY77" fmla="*/ 668940 h 889920"/>
              <a:gd name="connsiteX78" fmla="*/ 1589912 w 2396871"/>
              <a:gd name="connsiteY78" fmla="*/ 668940 h 889920"/>
              <a:gd name="connsiteX79" fmla="*/ 1622202 w 2396871"/>
              <a:gd name="connsiteY79" fmla="*/ 674845 h 889920"/>
              <a:gd name="connsiteX80" fmla="*/ 1644300 w 2396871"/>
              <a:gd name="connsiteY80" fmla="*/ 692657 h 889920"/>
              <a:gd name="connsiteX81" fmla="*/ 1652396 w 2396871"/>
              <a:gd name="connsiteY81" fmla="*/ 723137 h 889920"/>
              <a:gd name="connsiteX82" fmla="*/ 1652396 w 2396871"/>
              <a:gd name="connsiteY82" fmla="*/ 791146 h 889920"/>
              <a:gd name="connsiteX83" fmla="*/ 1652396 w 2396871"/>
              <a:gd name="connsiteY83" fmla="*/ 791241 h 889920"/>
              <a:gd name="connsiteX84" fmla="*/ 1663636 w 2396871"/>
              <a:gd name="connsiteY84" fmla="*/ 802480 h 889920"/>
              <a:gd name="connsiteX85" fmla="*/ 1674304 w 2396871"/>
              <a:gd name="connsiteY85" fmla="*/ 800956 h 889920"/>
              <a:gd name="connsiteX86" fmla="*/ 1672494 w 2396871"/>
              <a:gd name="connsiteY86" fmla="*/ 823531 h 889920"/>
              <a:gd name="connsiteX87" fmla="*/ 1654777 w 2396871"/>
              <a:gd name="connsiteY87" fmla="*/ 826864 h 889920"/>
              <a:gd name="connsiteX88" fmla="*/ 1637251 w 2396871"/>
              <a:gd name="connsiteY88" fmla="*/ 823340 h 889920"/>
              <a:gd name="connsiteX89" fmla="*/ 1625059 w 2396871"/>
              <a:gd name="connsiteY89" fmla="*/ 812672 h 889920"/>
              <a:gd name="connsiteX90" fmla="*/ 1621916 w 2396871"/>
              <a:gd name="connsiteY90" fmla="*/ 805147 h 889920"/>
              <a:gd name="connsiteX91" fmla="*/ 1616106 w 2396871"/>
              <a:gd name="connsiteY91" fmla="*/ 812101 h 889920"/>
              <a:gd name="connsiteX92" fmla="*/ 1596294 w 2396871"/>
              <a:gd name="connsiteY92" fmla="*/ 823721 h 889920"/>
              <a:gd name="connsiteX93" fmla="*/ 1573434 w 2396871"/>
              <a:gd name="connsiteY93" fmla="*/ 827531 h 889920"/>
              <a:gd name="connsiteX94" fmla="*/ 1547717 w 2396871"/>
              <a:gd name="connsiteY94" fmla="*/ 822959 h 889920"/>
              <a:gd name="connsiteX95" fmla="*/ 1529714 w 2396871"/>
              <a:gd name="connsiteY95" fmla="*/ 809053 h 889920"/>
              <a:gd name="connsiteX96" fmla="*/ 1523142 w 2396871"/>
              <a:gd name="connsiteY96" fmla="*/ 786002 h 889920"/>
              <a:gd name="connsiteX97" fmla="*/ 1534286 w 2396871"/>
              <a:gd name="connsiteY97" fmla="*/ 757999 h 889920"/>
              <a:gd name="connsiteX98" fmla="*/ 1565814 w 2396871"/>
              <a:gd name="connsiteY98" fmla="*/ 743044 h 889920"/>
              <a:gd name="connsiteX99" fmla="*/ 1620106 w 2396871"/>
              <a:gd name="connsiteY99" fmla="*/ 732376 h 889920"/>
              <a:gd name="connsiteX100" fmla="*/ 1620106 w 2396871"/>
              <a:gd name="connsiteY100" fmla="*/ 726566 h 889920"/>
              <a:gd name="connsiteX101" fmla="*/ 1611725 w 2396871"/>
              <a:gd name="connsiteY101" fmla="*/ 702944 h 889920"/>
              <a:gd name="connsiteX102" fmla="*/ 1588674 w 2396871"/>
              <a:gd name="connsiteY102" fmla="*/ 694562 h 889920"/>
              <a:gd name="connsiteX103" fmla="*/ 1565242 w 2396871"/>
              <a:gd name="connsiteY103" fmla="*/ 700944 h 889920"/>
              <a:gd name="connsiteX104" fmla="*/ 1550955 w 2396871"/>
              <a:gd name="connsiteY104" fmla="*/ 721708 h 889920"/>
              <a:gd name="connsiteX105" fmla="*/ 1523523 w 2396871"/>
              <a:gd name="connsiteY105" fmla="*/ 710088 h 889920"/>
              <a:gd name="connsiteX106" fmla="*/ 1546192 w 2396871"/>
              <a:gd name="connsiteY106" fmla="*/ 680180 h 889920"/>
              <a:gd name="connsiteX107" fmla="*/ 1589912 w 2396871"/>
              <a:gd name="connsiteY107" fmla="*/ 668940 h 889920"/>
              <a:gd name="connsiteX108" fmla="*/ 960500 w 2396871"/>
              <a:gd name="connsiteY108" fmla="*/ 668940 h 889920"/>
              <a:gd name="connsiteX109" fmla="*/ 999838 w 2396871"/>
              <a:gd name="connsiteY109" fmla="*/ 678370 h 889920"/>
              <a:gd name="connsiteX110" fmla="*/ 1026508 w 2396871"/>
              <a:gd name="connsiteY110" fmla="*/ 705611 h 889920"/>
              <a:gd name="connsiteX111" fmla="*/ 1036129 w 2396871"/>
              <a:gd name="connsiteY111" fmla="*/ 748093 h 889920"/>
              <a:gd name="connsiteX112" fmla="*/ 1026508 w 2396871"/>
              <a:gd name="connsiteY112" fmla="*/ 790574 h 889920"/>
              <a:gd name="connsiteX113" fmla="*/ 999838 w 2396871"/>
              <a:gd name="connsiteY113" fmla="*/ 817816 h 889920"/>
              <a:gd name="connsiteX114" fmla="*/ 960500 w 2396871"/>
              <a:gd name="connsiteY114" fmla="*/ 827245 h 889920"/>
              <a:gd name="connsiteX115" fmla="*/ 921162 w 2396871"/>
              <a:gd name="connsiteY115" fmla="*/ 817816 h 889920"/>
              <a:gd name="connsiteX116" fmla="*/ 894301 w 2396871"/>
              <a:gd name="connsiteY116" fmla="*/ 790574 h 889920"/>
              <a:gd name="connsiteX117" fmla="*/ 884586 w 2396871"/>
              <a:gd name="connsiteY117" fmla="*/ 748093 h 889920"/>
              <a:gd name="connsiteX118" fmla="*/ 894301 w 2396871"/>
              <a:gd name="connsiteY118" fmla="*/ 705611 h 889920"/>
              <a:gd name="connsiteX119" fmla="*/ 921162 w 2396871"/>
              <a:gd name="connsiteY119" fmla="*/ 678370 h 889920"/>
              <a:gd name="connsiteX120" fmla="*/ 960500 w 2396871"/>
              <a:gd name="connsiteY120" fmla="*/ 668940 h 889920"/>
              <a:gd name="connsiteX121" fmla="*/ 2157031 w 2396871"/>
              <a:gd name="connsiteY121" fmla="*/ 668750 h 889920"/>
              <a:gd name="connsiteX122" fmla="*/ 2196083 w 2396871"/>
              <a:gd name="connsiteY122" fmla="*/ 676846 h 889920"/>
              <a:gd name="connsiteX123" fmla="*/ 2220753 w 2396871"/>
              <a:gd name="connsiteY123" fmla="*/ 699897 h 889920"/>
              <a:gd name="connsiteX124" fmla="*/ 2198179 w 2396871"/>
              <a:gd name="connsiteY124" fmla="*/ 718756 h 889920"/>
              <a:gd name="connsiteX125" fmla="*/ 2181129 w 2396871"/>
              <a:gd name="connsiteY125" fmla="*/ 700659 h 889920"/>
              <a:gd name="connsiteX126" fmla="*/ 2157698 w 2396871"/>
              <a:gd name="connsiteY126" fmla="*/ 694753 h 889920"/>
              <a:gd name="connsiteX127" fmla="*/ 2140934 w 2396871"/>
              <a:gd name="connsiteY127" fmla="*/ 697230 h 889920"/>
              <a:gd name="connsiteX128" fmla="*/ 2130266 w 2396871"/>
              <a:gd name="connsiteY128" fmla="*/ 703897 h 889920"/>
              <a:gd name="connsiteX129" fmla="*/ 2126646 w 2396871"/>
              <a:gd name="connsiteY129" fmla="*/ 713994 h 889920"/>
              <a:gd name="connsiteX130" fmla="*/ 2131218 w 2396871"/>
              <a:gd name="connsiteY130" fmla="*/ 724662 h 889920"/>
              <a:gd name="connsiteX131" fmla="*/ 2147696 w 2396871"/>
              <a:gd name="connsiteY131" fmla="*/ 731710 h 889920"/>
              <a:gd name="connsiteX132" fmla="*/ 2182463 w 2396871"/>
              <a:gd name="connsiteY132" fmla="*/ 739044 h 889920"/>
              <a:gd name="connsiteX133" fmla="*/ 2182272 w 2396871"/>
              <a:gd name="connsiteY133" fmla="*/ 738854 h 889920"/>
              <a:gd name="connsiteX134" fmla="*/ 2213228 w 2396871"/>
              <a:gd name="connsiteY134" fmla="*/ 753332 h 889920"/>
              <a:gd name="connsiteX135" fmla="*/ 2222182 w 2396871"/>
              <a:gd name="connsiteY135" fmla="*/ 778192 h 889920"/>
              <a:gd name="connsiteX136" fmla="*/ 2214562 w 2396871"/>
              <a:gd name="connsiteY136" fmla="*/ 803910 h 889920"/>
              <a:gd name="connsiteX137" fmla="*/ 2192654 w 2396871"/>
              <a:gd name="connsiteY137" fmla="*/ 821150 h 889920"/>
              <a:gd name="connsiteX138" fmla="*/ 2158555 w 2396871"/>
              <a:gd name="connsiteY138" fmla="*/ 827246 h 889920"/>
              <a:gd name="connsiteX139" fmla="*/ 2116835 w 2396871"/>
              <a:gd name="connsiteY139" fmla="*/ 818388 h 889920"/>
              <a:gd name="connsiteX140" fmla="*/ 2086927 w 2396871"/>
              <a:gd name="connsiteY140" fmla="*/ 793432 h 889920"/>
              <a:gd name="connsiteX141" fmla="*/ 2109501 w 2396871"/>
              <a:gd name="connsiteY141" fmla="*/ 773906 h 889920"/>
              <a:gd name="connsiteX142" fmla="*/ 2128837 w 2396871"/>
              <a:gd name="connsiteY142" fmla="*/ 793908 h 889920"/>
              <a:gd name="connsiteX143" fmla="*/ 2159126 w 2396871"/>
              <a:gd name="connsiteY143" fmla="*/ 801338 h 889920"/>
              <a:gd name="connsiteX144" fmla="*/ 2181415 w 2396871"/>
              <a:gd name="connsiteY144" fmla="*/ 796480 h 889920"/>
              <a:gd name="connsiteX145" fmla="*/ 2189606 w 2396871"/>
              <a:gd name="connsiteY145" fmla="*/ 782764 h 889920"/>
              <a:gd name="connsiteX146" fmla="*/ 2185796 w 2396871"/>
              <a:gd name="connsiteY146" fmla="*/ 772573 h 889920"/>
              <a:gd name="connsiteX147" fmla="*/ 2171319 w 2396871"/>
              <a:gd name="connsiteY147" fmla="*/ 765715 h 889920"/>
              <a:gd name="connsiteX148" fmla="*/ 2139315 w 2396871"/>
              <a:gd name="connsiteY148" fmla="*/ 759047 h 889920"/>
              <a:gd name="connsiteX149" fmla="*/ 2104548 w 2396871"/>
              <a:gd name="connsiteY149" fmla="*/ 743331 h 889920"/>
              <a:gd name="connsiteX150" fmla="*/ 2094166 w 2396871"/>
              <a:gd name="connsiteY150" fmla="*/ 715708 h 889920"/>
              <a:gd name="connsiteX151" fmla="*/ 2101500 w 2396871"/>
              <a:gd name="connsiteY151" fmla="*/ 692563 h 889920"/>
              <a:gd name="connsiteX152" fmla="*/ 2123027 w 2396871"/>
              <a:gd name="connsiteY152" fmla="*/ 675322 h 889920"/>
              <a:gd name="connsiteX153" fmla="*/ 2157031 w 2396871"/>
              <a:gd name="connsiteY153" fmla="*/ 668750 h 889920"/>
              <a:gd name="connsiteX154" fmla="*/ 508825 w 2396871"/>
              <a:gd name="connsiteY154" fmla="*/ 627221 h 889920"/>
              <a:gd name="connsiteX155" fmla="*/ 508825 w 2396871"/>
              <a:gd name="connsiteY155" fmla="*/ 671989 h 889920"/>
              <a:gd name="connsiteX156" fmla="*/ 561213 w 2396871"/>
              <a:gd name="connsiteY156" fmla="*/ 671989 h 889920"/>
              <a:gd name="connsiteX157" fmla="*/ 561213 w 2396871"/>
              <a:gd name="connsiteY157" fmla="*/ 697611 h 889920"/>
              <a:gd name="connsiteX158" fmla="*/ 508825 w 2396871"/>
              <a:gd name="connsiteY158" fmla="*/ 697611 h 889920"/>
              <a:gd name="connsiteX159" fmla="*/ 508825 w 2396871"/>
              <a:gd name="connsiteY159" fmla="*/ 778669 h 889920"/>
              <a:gd name="connsiteX160" fmla="*/ 514731 w 2396871"/>
              <a:gd name="connsiteY160" fmla="*/ 795147 h 889920"/>
              <a:gd name="connsiteX161" fmla="*/ 530733 w 2396871"/>
              <a:gd name="connsiteY161" fmla="*/ 800290 h 889920"/>
              <a:gd name="connsiteX162" fmla="*/ 545020 w 2396871"/>
              <a:gd name="connsiteY162" fmla="*/ 797719 h 889920"/>
              <a:gd name="connsiteX163" fmla="*/ 545115 w 2396871"/>
              <a:gd name="connsiteY163" fmla="*/ 797719 h 889920"/>
              <a:gd name="connsiteX164" fmla="*/ 556355 w 2396871"/>
              <a:gd name="connsiteY164" fmla="*/ 790575 h 889920"/>
              <a:gd name="connsiteX165" fmla="*/ 563689 w 2396871"/>
              <a:gd name="connsiteY165" fmla="*/ 814387 h 889920"/>
              <a:gd name="connsiteX166" fmla="*/ 546449 w 2396871"/>
              <a:gd name="connsiteY166" fmla="*/ 824008 h 889920"/>
              <a:gd name="connsiteX167" fmla="*/ 523780 w 2396871"/>
              <a:gd name="connsiteY167" fmla="*/ 827532 h 889920"/>
              <a:gd name="connsiteX168" fmla="*/ 499681 w 2396871"/>
              <a:gd name="connsiteY168" fmla="*/ 823246 h 889920"/>
              <a:gd name="connsiteX169" fmla="*/ 482631 w 2396871"/>
              <a:gd name="connsiteY169" fmla="*/ 809339 h 889920"/>
              <a:gd name="connsiteX170" fmla="*/ 476250 w 2396871"/>
              <a:gd name="connsiteY170" fmla="*/ 784193 h 889920"/>
              <a:gd name="connsiteX171" fmla="*/ 476250 w 2396871"/>
              <a:gd name="connsiteY171" fmla="*/ 697611 h 889920"/>
              <a:gd name="connsiteX172" fmla="*/ 447008 w 2396871"/>
              <a:gd name="connsiteY172" fmla="*/ 697611 h 889920"/>
              <a:gd name="connsiteX173" fmla="*/ 447008 w 2396871"/>
              <a:gd name="connsiteY173" fmla="*/ 671989 h 889920"/>
              <a:gd name="connsiteX174" fmla="*/ 476250 w 2396871"/>
              <a:gd name="connsiteY174" fmla="*/ 671989 h 889920"/>
              <a:gd name="connsiteX175" fmla="*/ 476250 w 2396871"/>
              <a:gd name="connsiteY175" fmla="*/ 636365 h 889920"/>
              <a:gd name="connsiteX176" fmla="*/ 1338167 w 2396871"/>
              <a:gd name="connsiteY176" fmla="*/ 623220 h 889920"/>
              <a:gd name="connsiteX177" fmla="*/ 1370742 w 2396871"/>
              <a:gd name="connsiteY177" fmla="*/ 623220 h 889920"/>
              <a:gd name="connsiteX178" fmla="*/ 1370742 w 2396871"/>
              <a:gd name="connsiteY178" fmla="*/ 796289 h 889920"/>
              <a:gd name="connsiteX179" fmla="*/ 1481709 w 2396871"/>
              <a:gd name="connsiteY179" fmla="*/ 796289 h 889920"/>
              <a:gd name="connsiteX180" fmla="*/ 1481709 w 2396871"/>
              <a:gd name="connsiteY180" fmla="*/ 824388 h 889920"/>
              <a:gd name="connsiteX181" fmla="*/ 1338167 w 2396871"/>
              <a:gd name="connsiteY181" fmla="*/ 824388 h 889920"/>
              <a:gd name="connsiteX182" fmla="*/ 228409 w 2396871"/>
              <a:gd name="connsiteY182" fmla="*/ 620077 h 889920"/>
              <a:gd name="connsiteX183" fmla="*/ 264223 w 2396871"/>
              <a:gd name="connsiteY183" fmla="*/ 625602 h 889920"/>
              <a:gd name="connsiteX184" fmla="*/ 291465 w 2396871"/>
              <a:gd name="connsiteY184" fmla="*/ 642080 h 889920"/>
              <a:gd name="connsiteX185" fmla="*/ 308800 w 2396871"/>
              <a:gd name="connsiteY185" fmla="*/ 669512 h 889920"/>
              <a:gd name="connsiteX186" fmla="*/ 278035 w 2396871"/>
              <a:gd name="connsiteY186" fmla="*/ 683228 h 889920"/>
              <a:gd name="connsiteX187" fmla="*/ 260318 w 2396871"/>
              <a:gd name="connsiteY187" fmla="*/ 656844 h 889920"/>
              <a:gd name="connsiteX188" fmla="*/ 230124 w 2396871"/>
              <a:gd name="connsiteY188" fmla="*/ 648462 h 889920"/>
              <a:gd name="connsiteX189" fmla="*/ 197548 w 2396871"/>
              <a:gd name="connsiteY189" fmla="*/ 657320 h 889920"/>
              <a:gd name="connsiteX190" fmla="*/ 175736 w 2396871"/>
              <a:gd name="connsiteY190" fmla="*/ 682942 h 889920"/>
              <a:gd name="connsiteX191" fmla="*/ 167925 w 2396871"/>
              <a:gd name="connsiteY191" fmla="*/ 723804 h 889920"/>
              <a:gd name="connsiteX192" fmla="*/ 175260 w 2396871"/>
              <a:gd name="connsiteY192" fmla="*/ 764476 h 889920"/>
              <a:gd name="connsiteX193" fmla="*/ 196310 w 2396871"/>
              <a:gd name="connsiteY193" fmla="*/ 790194 h 889920"/>
              <a:gd name="connsiteX194" fmla="*/ 229266 w 2396871"/>
              <a:gd name="connsiteY194" fmla="*/ 799052 h 889920"/>
              <a:gd name="connsiteX195" fmla="*/ 261461 w 2396871"/>
              <a:gd name="connsiteY195" fmla="*/ 789431 h 889920"/>
              <a:gd name="connsiteX196" fmla="*/ 261556 w 2396871"/>
              <a:gd name="connsiteY196" fmla="*/ 789146 h 889920"/>
              <a:gd name="connsiteX197" fmla="*/ 280892 w 2396871"/>
              <a:gd name="connsiteY197" fmla="*/ 760380 h 889920"/>
              <a:gd name="connsiteX198" fmla="*/ 311944 w 2396871"/>
              <a:gd name="connsiteY198" fmla="*/ 770763 h 889920"/>
              <a:gd name="connsiteX199" fmla="*/ 293656 w 2396871"/>
              <a:gd name="connsiteY199" fmla="*/ 801719 h 889920"/>
              <a:gd name="connsiteX200" fmla="*/ 264985 w 2396871"/>
              <a:gd name="connsiteY200" fmla="*/ 820769 h 889920"/>
              <a:gd name="connsiteX201" fmla="*/ 228695 w 2396871"/>
              <a:gd name="connsiteY201" fmla="*/ 827150 h 889920"/>
              <a:gd name="connsiteX202" fmla="*/ 178403 w 2396871"/>
              <a:gd name="connsiteY202" fmla="*/ 814673 h 889920"/>
              <a:gd name="connsiteX203" fmla="*/ 145447 w 2396871"/>
              <a:gd name="connsiteY203" fmla="*/ 779049 h 889920"/>
              <a:gd name="connsiteX204" fmla="*/ 133826 w 2396871"/>
              <a:gd name="connsiteY204" fmla="*/ 723614 h 889920"/>
              <a:gd name="connsiteX205" fmla="*/ 145447 w 2396871"/>
              <a:gd name="connsiteY205" fmla="*/ 668178 h 889920"/>
              <a:gd name="connsiteX206" fmla="*/ 178403 w 2396871"/>
              <a:gd name="connsiteY206" fmla="*/ 632555 h 889920"/>
              <a:gd name="connsiteX207" fmla="*/ 228409 w 2396871"/>
              <a:gd name="connsiteY207" fmla="*/ 620077 h 889920"/>
              <a:gd name="connsiteX208" fmla="*/ 381380 w 2396871"/>
              <a:gd name="connsiteY208" fmla="*/ 605789 h 889920"/>
              <a:gd name="connsiteX209" fmla="*/ 397382 w 2396871"/>
              <a:gd name="connsiteY209" fmla="*/ 610933 h 889920"/>
              <a:gd name="connsiteX210" fmla="*/ 403002 w 2396871"/>
              <a:gd name="connsiteY210" fmla="*/ 625887 h 889920"/>
              <a:gd name="connsiteX211" fmla="*/ 397382 w 2396871"/>
              <a:gd name="connsiteY211" fmla="*/ 640936 h 889920"/>
              <a:gd name="connsiteX212" fmla="*/ 381380 w 2396871"/>
              <a:gd name="connsiteY212" fmla="*/ 646270 h 889920"/>
              <a:gd name="connsiteX213" fmla="*/ 365093 w 2396871"/>
              <a:gd name="connsiteY213" fmla="*/ 640936 h 889920"/>
              <a:gd name="connsiteX214" fmla="*/ 359473 w 2396871"/>
              <a:gd name="connsiteY214" fmla="*/ 625887 h 889920"/>
              <a:gd name="connsiteX215" fmla="*/ 365093 w 2396871"/>
              <a:gd name="connsiteY215" fmla="*/ 610933 h 889920"/>
              <a:gd name="connsiteX216" fmla="*/ 381380 w 2396871"/>
              <a:gd name="connsiteY216" fmla="*/ 605789 h 889920"/>
              <a:gd name="connsiteX217" fmla="*/ 1721548 w 2396871"/>
              <a:gd name="connsiteY217" fmla="*/ 603408 h 889920"/>
              <a:gd name="connsiteX218" fmla="*/ 1754219 w 2396871"/>
              <a:gd name="connsiteY218" fmla="*/ 603408 h 889920"/>
              <a:gd name="connsiteX219" fmla="*/ 1754219 w 2396871"/>
              <a:gd name="connsiteY219" fmla="*/ 746569 h 889920"/>
              <a:gd name="connsiteX220" fmla="*/ 1826704 w 2396871"/>
              <a:gd name="connsiteY220" fmla="*/ 671988 h 889920"/>
              <a:gd name="connsiteX221" fmla="*/ 1865471 w 2396871"/>
              <a:gd name="connsiteY221" fmla="*/ 671988 h 889920"/>
              <a:gd name="connsiteX222" fmla="*/ 1807082 w 2396871"/>
              <a:gd name="connsiteY222" fmla="*/ 731614 h 889920"/>
              <a:gd name="connsiteX223" fmla="*/ 1869090 w 2396871"/>
              <a:gd name="connsiteY223" fmla="*/ 824388 h 889920"/>
              <a:gd name="connsiteX224" fmla="*/ 1831276 w 2396871"/>
              <a:gd name="connsiteY224" fmla="*/ 824388 h 889920"/>
              <a:gd name="connsiteX225" fmla="*/ 1784318 w 2396871"/>
              <a:gd name="connsiteY225" fmla="*/ 752760 h 889920"/>
              <a:gd name="connsiteX226" fmla="*/ 1754219 w 2396871"/>
              <a:gd name="connsiteY226" fmla="*/ 784002 h 889920"/>
              <a:gd name="connsiteX227" fmla="*/ 1754219 w 2396871"/>
              <a:gd name="connsiteY227" fmla="*/ 824388 h 889920"/>
              <a:gd name="connsiteX228" fmla="*/ 1721548 w 2396871"/>
              <a:gd name="connsiteY228" fmla="*/ 824388 h 889920"/>
              <a:gd name="connsiteX229" fmla="*/ 1155477 w 2396871"/>
              <a:gd name="connsiteY229" fmla="*/ 601217 h 889920"/>
              <a:gd name="connsiteX230" fmla="*/ 1172718 w 2396871"/>
              <a:gd name="connsiteY230" fmla="*/ 603217 h 889920"/>
              <a:gd name="connsiteX231" fmla="*/ 1184433 w 2396871"/>
              <a:gd name="connsiteY231" fmla="*/ 608551 h 889920"/>
              <a:gd name="connsiteX232" fmla="*/ 1178337 w 2396871"/>
              <a:gd name="connsiteY232" fmla="*/ 631983 h 889920"/>
              <a:gd name="connsiteX233" fmla="*/ 1170718 w 2396871"/>
              <a:gd name="connsiteY233" fmla="*/ 628744 h 889920"/>
              <a:gd name="connsiteX234" fmla="*/ 1161002 w 2396871"/>
              <a:gd name="connsiteY234" fmla="*/ 627697 h 889920"/>
              <a:gd name="connsiteX235" fmla="*/ 1141380 w 2396871"/>
              <a:gd name="connsiteY235" fmla="*/ 633507 h 889920"/>
              <a:gd name="connsiteX236" fmla="*/ 1141285 w 2396871"/>
              <a:gd name="connsiteY236" fmla="*/ 633602 h 889920"/>
              <a:gd name="connsiteX237" fmla="*/ 1134141 w 2396871"/>
              <a:gd name="connsiteY237" fmla="*/ 652462 h 889920"/>
              <a:gd name="connsiteX238" fmla="*/ 1134141 w 2396871"/>
              <a:gd name="connsiteY238" fmla="*/ 671988 h 889920"/>
              <a:gd name="connsiteX239" fmla="*/ 1183481 w 2396871"/>
              <a:gd name="connsiteY239" fmla="*/ 671988 h 889920"/>
              <a:gd name="connsiteX240" fmla="*/ 1183481 w 2396871"/>
              <a:gd name="connsiteY240" fmla="*/ 697610 h 889920"/>
              <a:gd name="connsiteX241" fmla="*/ 1134999 w 2396871"/>
              <a:gd name="connsiteY241" fmla="*/ 697610 h 889920"/>
              <a:gd name="connsiteX242" fmla="*/ 1134999 w 2396871"/>
              <a:gd name="connsiteY242" fmla="*/ 824388 h 889920"/>
              <a:gd name="connsiteX243" fmla="*/ 1102423 w 2396871"/>
              <a:gd name="connsiteY243" fmla="*/ 824388 h 889920"/>
              <a:gd name="connsiteX244" fmla="*/ 1102423 w 2396871"/>
              <a:gd name="connsiteY244" fmla="*/ 697610 h 889920"/>
              <a:gd name="connsiteX245" fmla="*/ 1073753 w 2396871"/>
              <a:gd name="connsiteY245" fmla="*/ 697610 h 889920"/>
              <a:gd name="connsiteX246" fmla="*/ 1073753 w 2396871"/>
              <a:gd name="connsiteY246" fmla="*/ 671988 h 889920"/>
              <a:gd name="connsiteX247" fmla="*/ 1102423 w 2396871"/>
              <a:gd name="connsiteY247" fmla="*/ 671988 h 889920"/>
              <a:gd name="connsiteX248" fmla="*/ 1102423 w 2396871"/>
              <a:gd name="connsiteY248" fmla="*/ 650080 h 889920"/>
              <a:gd name="connsiteX249" fmla="*/ 1105947 w 2396871"/>
              <a:gd name="connsiteY249" fmla="*/ 629316 h 889920"/>
              <a:gd name="connsiteX250" fmla="*/ 1116425 w 2396871"/>
              <a:gd name="connsiteY250" fmla="*/ 613885 h 889920"/>
              <a:gd name="connsiteX251" fmla="*/ 1133379 w 2396871"/>
              <a:gd name="connsiteY251" fmla="*/ 604456 h 889920"/>
              <a:gd name="connsiteX252" fmla="*/ 1155477 w 2396871"/>
              <a:gd name="connsiteY252" fmla="*/ 601217 h 889920"/>
              <a:gd name="connsiteX253" fmla="*/ 640270 w 2396871"/>
              <a:gd name="connsiteY253" fmla="*/ 121158 h 889920"/>
              <a:gd name="connsiteX254" fmla="*/ 601884 w 2396871"/>
              <a:gd name="connsiteY254" fmla="*/ 133255 h 889920"/>
              <a:gd name="connsiteX255" fmla="*/ 579691 w 2396871"/>
              <a:gd name="connsiteY255" fmla="*/ 170307 h 889920"/>
              <a:gd name="connsiteX256" fmla="*/ 572452 w 2396871"/>
              <a:gd name="connsiteY256" fmla="*/ 235363 h 889920"/>
              <a:gd name="connsiteX257" fmla="*/ 579691 w 2396871"/>
              <a:gd name="connsiteY257" fmla="*/ 300038 h 889920"/>
              <a:gd name="connsiteX258" fmla="*/ 601884 w 2396871"/>
              <a:gd name="connsiteY258" fmla="*/ 337375 h 889920"/>
              <a:gd name="connsiteX259" fmla="*/ 640270 w 2396871"/>
              <a:gd name="connsiteY259" fmla="*/ 349472 h 889920"/>
              <a:gd name="connsiteX260" fmla="*/ 678656 w 2396871"/>
              <a:gd name="connsiteY260" fmla="*/ 337375 h 889920"/>
              <a:gd name="connsiteX261" fmla="*/ 700468 w 2396871"/>
              <a:gd name="connsiteY261" fmla="*/ 300038 h 889920"/>
              <a:gd name="connsiteX262" fmla="*/ 707421 w 2396871"/>
              <a:gd name="connsiteY262" fmla="*/ 235363 h 889920"/>
              <a:gd name="connsiteX263" fmla="*/ 700468 w 2396871"/>
              <a:gd name="connsiteY263" fmla="*/ 170307 h 889920"/>
              <a:gd name="connsiteX264" fmla="*/ 678656 w 2396871"/>
              <a:gd name="connsiteY264" fmla="*/ 133255 h 889920"/>
              <a:gd name="connsiteX265" fmla="*/ 640270 w 2396871"/>
              <a:gd name="connsiteY265" fmla="*/ 121158 h 889920"/>
              <a:gd name="connsiteX266" fmla="*/ 2150554 w 2396871"/>
              <a:gd name="connsiteY266" fmla="*/ 117634 h 889920"/>
              <a:gd name="connsiteX267" fmla="*/ 2112454 w 2396871"/>
              <a:gd name="connsiteY267" fmla="*/ 276130 h 889920"/>
              <a:gd name="connsiteX268" fmla="*/ 2187892 w 2396871"/>
              <a:gd name="connsiteY268" fmla="*/ 276130 h 889920"/>
              <a:gd name="connsiteX269" fmla="*/ 2054352 w 2396871"/>
              <a:gd name="connsiteY269" fmla="*/ 6953 h 889920"/>
              <a:gd name="connsiteX270" fmla="*/ 2248185 w 2396871"/>
              <a:gd name="connsiteY270" fmla="*/ 6953 h 889920"/>
              <a:gd name="connsiteX271" fmla="*/ 2396871 w 2396871"/>
              <a:gd name="connsiteY271" fmla="*/ 463772 h 889920"/>
              <a:gd name="connsiteX272" fmla="*/ 2232184 w 2396871"/>
              <a:gd name="connsiteY272" fmla="*/ 463772 h 889920"/>
              <a:gd name="connsiteX273" fmla="*/ 2211419 w 2396871"/>
              <a:gd name="connsiteY273" fmla="*/ 376523 h 889920"/>
              <a:gd name="connsiteX274" fmla="*/ 2088261 w 2396871"/>
              <a:gd name="connsiteY274" fmla="*/ 376523 h 889920"/>
              <a:gd name="connsiteX275" fmla="*/ 2066830 w 2396871"/>
              <a:gd name="connsiteY275" fmla="*/ 463772 h 889920"/>
              <a:gd name="connsiteX276" fmla="*/ 1906238 w 2396871"/>
              <a:gd name="connsiteY276" fmla="*/ 463772 h 889920"/>
              <a:gd name="connsiteX277" fmla="*/ 1710403 w 2396871"/>
              <a:gd name="connsiteY277" fmla="*/ 6953 h 889920"/>
              <a:gd name="connsiteX278" fmla="*/ 1871662 w 2396871"/>
              <a:gd name="connsiteY278" fmla="*/ 6953 h 889920"/>
              <a:gd name="connsiteX279" fmla="*/ 1871662 w 2396871"/>
              <a:gd name="connsiteY279" fmla="*/ 275558 h 889920"/>
              <a:gd name="connsiteX280" fmla="*/ 1816321 w 2396871"/>
              <a:gd name="connsiteY280" fmla="*/ 419481 h 889920"/>
              <a:gd name="connsiteX281" fmla="*/ 1656396 w 2396871"/>
              <a:gd name="connsiteY281" fmla="*/ 470725 h 889920"/>
              <a:gd name="connsiteX282" fmla="*/ 1533524 w 2396871"/>
              <a:gd name="connsiteY282" fmla="*/ 443770 h 889920"/>
              <a:gd name="connsiteX283" fmla="*/ 1470564 w 2396871"/>
              <a:gd name="connsiteY283" fmla="*/ 369665 h 889920"/>
              <a:gd name="connsiteX284" fmla="*/ 1462563 w 2396871"/>
              <a:gd name="connsiteY284" fmla="*/ 263080 h 889920"/>
              <a:gd name="connsiteX285" fmla="*/ 1622488 w 2396871"/>
              <a:gd name="connsiteY285" fmla="*/ 236125 h 889920"/>
              <a:gd name="connsiteX286" fmla="*/ 1624869 w 2396871"/>
              <a:gd name="connsiteY286" fmla="*/ 325374 h 889920"/>
              <a:gd name="connsiteX287" fmla="*/ 1664683 w 2396871"/>
              <a:gd name="connsiteY287" fmla="*/ 349567 h 889920"/>
              <a:gd name="connsiteX288" fmla="*/ 1699259 w 2396871"/>
              <a:gd name="connsiteY288" fmla="*/ 329470 h 889920"/>
              <a:gd name="connsiteX289" fmla="*/ 1710308 w 2396871"/>
              <a:gd name="connsiteY289" fmla="*/ 263747 h 889920"/>
              <a:gd name="connsiteX290" fmla="*/ 1710403 w 2396871"/>
              <a:gd name="connsiteY290" fmla="*/ 263747 h 889920"/>
              <a:gd name="connsiteX291" fmla="*/ 944118 w 2396871"/>
              <a:gd name="connsiteY291" fmla="*/ 6953 h 889920"/>
              <a:gd name="connsiteX292" fmla="*/ 1105376 w 2396871"/>
              <a:gd name="connsiteY292" fmla="*/ 6953 h 889920"/>
              <a:gd name="connsiteX293" fmla="*/ 1105376 w 2396871"/>
              <a:gd name="connsiteY293" fmla="*/ 175165 h 889920"/>
              <a:gd name="connsiteX294" fmla="*/ 1230630 w 2396871"/>
              <a:gd name="connsiteY294" fmla="*/ 175165 h 889920"/>
              <a:gd name="connsiteX295" fmla="*/ 1230630 w 2396871"/>
              <a:gd name="connsiteY295" fmla="*/ 6953 h 889920"/>
              <a:gd name="connsiteX296" fmla="*/ 1391983 w 2396871"/>
              <a:gd name="connsiteY296" fmla="*/ 6953 h 889920"/>
              <a:gd name="connsiteX297" fmla="*/ 1391983 w 2396871"/>
              <a:gd name="connsiteY297" fmla="*/ 463772 h 889920"/>
              <a:gd name="connsiteX298" fmla="*/ 1230630 w 2396871"/>
              <a:gd name="connsiteY298" fmla="*/ 463772 h 889920"/>
              <a:gd name="connsiteX299" fmla="*/ 1230630 w 2396871"/>
              <a:gd name="connsiteY299" fmla="*/ 293465 h 889920"/>
              <a:gd name="connsiteX300" fmla="*/ 1105376 w 2396871"/>
              <a:gd name="connsiteY300" fmla="*/ 293465 h 889920"/>
              <a:gd name="connsiteX301" fmla="*/ 1105376 w 2396871"/>
              <a:gd name="connsiteY301" fmla="*/ 463772 h 889920"/>
              <a:gd name="connsiteX302" fmla="*/ 944118 w 2396871"/>
              <a:gd name="connsiteY302" fmla="*/ 463772 h 889920"/>
              <a:gd name="connsiteX303" fmla="*/ 0 w 2396871"/>
              <a:gd name="connsiteY303" fmla="*/ 6953 h 889920"/>
              <a:gd name="connsiteX304" fmla="*/ 161258 w 2396871"/>
              <a:gd name="connsiteY304" fmla="*/ 6953 h 889920"/>
              <a:gd name="connsiteX305" fmla="*/ 161258 w 2396871"/>
              <a:gd name="connsiteY305" fmla="*/ 345376 h 889920"/>
              <a:gd name="connsiteX306" fmla="*/ 368237 w 2396871"/>
              <a:gd name="connsiteY306" fmla="*/ 345376 h 889920"/>
              <a:gd name="connsiteX307" fmla="*/ 368237 w 2396871"/>
              <a:gd name="connsiteY307" fmla="*/ 463772 h 889920"/>
              <a:gd name="connsiteX308" fmla="*/ 0 w 2396871"/>
              <a:gd name="connsiteY308" fmla="*/ 463772 h 889920"/>
              <a:gd name="connsiteX309" fmla="*/ 640270 w 2396871"/>
              <a:gd name="connsiteY309" fmla="*/ 0 h 889920"/>
              <a:gd name="connsiteX310" fmla="*/ 764857 w 2396871"/>
              <a:gd name="connsiteY310" fmla="*/ 27718 h 889920"/>
              <a:gd name="connsiteX311" fmla="*/ 844486 w 2396871"/>
              <a:gd name="connsiteY311" fmla="*/ 108014 h 889920"/>
              <a:gd name="connsiteX312" fmla="*/ 872204 w 2396871"/>
              <a:gd name="connsiteY312" fmla="*/ 235363 h 889920"/>
              <a:gd name="connsiteX313" fmla="*/ 844486 w 2396871"/>
              <a:gd name="connsiteY313" fmla="*/ 362712 h 889920"/>
              <a:gd name="connsiteX314" fmla="*/ 764857 w 2396871"/>
              <a:gd name="connsiteY314" fmla="*/ 443008 h 889920"/>
              <a:gd name="connsiteX315" fmla="*/ 640270 w 2396871"/>
              <a:gd name="connsiteY315" fmla="*/ 470725 h 889920"/>
              <a:gd name="connsiteX316" fmla="*/ 516064 w 2396871"/>
              <a:gd name="connsiteY316" fmla="*/ 443008 h 889920"/>
              <a:gd name="connsiteX317" fmla="*/ 435768 w 2396871"/>
              <a:gd name="connsiteY317" fmla="*/ 362712 h 889920"/>
              <a:gd name="connsiteX318" fmla="*/ 407765 w 2396871"/>
              <a:gd name="connsiteY318" fmla="*/ 235363 h 889920"/>
              <a:gd name="connsiteX319" fmla="*/ 435768 w 2396871"/>
              <a:gd name="connsiteY319" fmla="*/ 108014 h 889920"/>
              <a:gd name="connsiteX320" fmla="*/ 516064 w 2396871"/>
              <a:gd name="connsiteY320" fmla="*/ 27718 h 889920"/>
              <a:gd name="connsiteX321" fmla="*/ 640270 w 2396871"/>
              <a:gd name="connsiteY321" fmla="*/ 0 h 889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</a:cxnLst>
            <a:rect l="l" t="t" r="r" b="b"/>
            <a:pathLst>
              <a:path w="2396871" h="889920">
                <a:moveTo>
                  <a:pt x="1620106" y="755046"/>
                </a:moveTo>
                <a:lnTo>
                  <a:pt x="1581721" y="762952"/>
                </a:lnTo>
                <a:cubicBezTo>
                  <a:pt x="1573148" y="764571"/>
                  <a:pt x="1566767" y="766952"/>
                  <a:pt x="1562480" y="770000"/>
                </a:cubicBezTo>
                <a:cubicBezTo>
                  <a:pt x="1558194" y="773048"/>
                  <a:pt x="1556098" y="777811"/>
                  <a:pt x="1556098" y="783430"/>
                </a:cubicBezTo>
                <a:cubicBezTo>
                  <a:pt x="1556098" y="789050"/>
                  <a:pt x="1558289" y="793622"/>
                  <a:pt x="1562671" y="796956"/>
                </a:cubicBezTo>
                <a:cubicBezTo>
                  <a:pt x="1567052" y="800290"/>
                  <a:pt x="1572863" y="802004"/>
                  <a:pt x="1580197" y="802004"/>
                </a:cubicBezTo>
                <a:cubicBezTo>
                  <a:pt x="1585245" y="802004"/>
                  <a:pt x="1590198" y="801433"/>
                  <a:pt x="1594960" y="800194"/>
                </a:cubicBezTo>
                <a:cubicBezTo>
                  <a:pt x="1599723" y="799051"/>
                  <a:pt x="1604009" y="797051"/>
                  <a:pt x="1607914" y="794289"/>
                </a:cubicBezTo>
                <a:cubicBezTo>
                  <a:pt x="1611725" y="791527"/>
                  <a:pt x="1614772" y="788003"/>
                  <a:pt x="1616868" y="783621"/>
                </a:cubicBezTo>
                <a:lnTo>
                  <a:pt x="1616868" y="783526"/>
                </a:lnTo>
                <a:cubicBezTo>
                  <a:pt x="1619059" y="779144"/>
                  <a:pt x="1620106" y="773905"/>
                  <a:pt x="1620106" y="767809"/>
                </a:cubicBezTo>
                <a:close/>
                <a:moveTo>
                  <a:pt x="1973389" y="694848"/>
                </a:moveTo>
                <a:cubicBezTo>
                  <a:pt x="1964626" y="694848"/>
                  <a:pt x="1957006" y="696943"/>
                  <a:pt x="1950529" y="700944"/>
                </a:cubicBezTo>
                <a:cubicBezTo>
                  <a:pt x="1944052" y="704944"/>
                  <a:pt x="1939004" y="711040"/>
                  <a:pt x="1935575" y="719041"/>
                </a:cubicBezTo>
                <a:cubicBezTo>
                  <a:pt x="1933861" y="723232"/>
                  <a:pt x="1932527" y="727900"/>
                  <a:pt x="1931670" y="732948"/>
                </a:cubicBezTo>
                <a:lnTo>
                  <a:pt x="2011775" y="732948"/>
                </a:lnTo>
                <a:cubicBezTo>
                  <a:pt x="2011013" y="721613"/>
                  <a:pt x="2007774" y="712469"/>
                  <a:pt x="2001774" y="705992"/>
                </a:cubicBezTo>
                <a:cubicBezTo>
                  <a:pt x="1994820" y="698563"/>
                  <a:pt x="1985391" y="694848"/>
                  <a:pt x="1973389" y="694848"/>
                </a:cubicBezTo>
                <a:close/>
                <a:moveTo>
                  <a:pt x="960500" y="694467"/>
                </a:moveTo>
                <a:cubicBezTo>
                  <a:pt x="951356" y="694467"/>
                  <a:pt x="943546" y="696562"/>
                  <a:pt x="937164" y="700753"/>
                </a:cubicBezTo>
                <a:cubicBezTo>
                  <a:pt x="930782" y="704849"/>
                  <a:pt x="925829" y="710945"/>
                  <a:pt x="922400" y="718851"/>
                </a:cubicBezTo>
                <a:cubicBezTo>
                  <a:pt x="918971" y="726757"/>
                  <a:pt x="917257" y="736663"/>
                  <a:pt x="917257" y="748093"/>
                </a:cubicBezTo>
                <a:cubicBezTo>
                  <a:pt x="917257" y="759523"/>
                  <a:pt x="918971" y="769238"/>
                  <a:pt x="922400" y="777239"/>
                </a:cubicBezTo>
                <a:cubicBezTo>
                  <a:pt x="925829" y="785240"/>
                  <a:pt x="930782" y="791336"/>
                  <a:pt x="937164" y="795527"/>
                </a:cubicBezTo>
                <a:cubicBezTo>
                  <a:pt x="943546" y="799718"/>
                  <a:pt x="951356" y="801814"/>
                  <a:pt x="960500" y="801814"/>
                </a:cubicBezTo>
                <a:cubicBezTo>
                  <a:pt x="969644" y="801814"/>
                  <a:pt x="977359" y="799718"/>
                  <a:pt x="983646" y="795527"/>
                </a:cubicBezTo>
                <a:cubicBezTo>
                  <a:pt x="989932" y="791336"/>
                  <a:pt x="994885" y="785240"/>
                  <a:pt x="998314" y="777239"/>
                </a:cubicBezTo>
                <a:cubicBezTo>
                  <a:pt x="1001743" y="769143"/>
                  <a:pt x="1003458" y="759618"/>
                  <a:pt x="1003458" y="748093"/>
                </a:cubicBezTo>
                <a:cubicBezTo>
                  <a:pt x="1003458" y="736567"/>
                  <a:pt x="1001743" y="726757"/>
                  <a:pt x="998314" y="718851"/>
                </a:cubicBezTo>
                <a:cubicBezTo>
                  <a:pt x="994790" y="710945"/>
                  <a:pt x="989932" y="704944"/>
                  <a:pt x="983646" y="700753"/>
                </a:cubicBezTo>
                <a:cubicBezTo>
                  <a:pt x="977359" y="696562"/>
                  <a:pt x="969644" y="694467"/>
                  <a:pt x="960500" y="694467"/>
                </a:cubicBezTo>
                <a:close/>
                <a:moveTo>
                  <a:pt x="587977" y="671988"/>
                </a:moveTo>
                <a:lnTo>
                  <a:pt x="624553" y="671988"/>
                </a:lnTo>
                <a:lnTo>
                  <a:pt x="658367" y="767714"/>
                </a:lnTo>
                <a:lnTo>
                  <a:pt x="667225" y="796384"/>
                </a:lnTo>
                <a:lnTo>
                  <a:pt x="677322" y="764952"/>
                </a:lnTo>
                <a:lnTo>
                  <a:pt x="709326" y="671988"/>
                </a:lnTo>
                <a:lnTo>
                  <a:pt x="743139" y="671988"/>
                </a:lnTo>
                <a:lnTo>
                  <a:pt x="676369" y="842390"/>
                </a:lnTo>
                <a:cubicBezTo>
                  <a:pt x="671893" y="854106"/>
                  <a:pt x="667035" y="863536"/>
                  <a:pt x="661891" y="870394"/>
                </a:cubicBezTo>
                <a:cubicBezTo>
                  <a:pt x="656748" y="877347"/>
                  <a:pt x="650747" y="882300"/>
                  <a:pt x="644080" y="885348"/>
                </a:cubicBezTo>
                <a:cubicBezTo>
                  <a:pt x="637412" y="888396"/>
                  <a:pt x="629601" y="889920"/>
                  <a:pt x="620648" y="889920"/>
                </a:cubicBezTo>
                <a:cubicBezTo>
                  <a:pt x="613314" y="889920"/>
                  <a:pt x="606551" y="889063"/>
                  <a:pt x="600360" y="887062"/>
                </a:cubicBezTo>
                <a:cubicBezTo>
                  <a:pt x="594169" y="885062"/>
                  <a:pt x="588739" y="882490"/>
                  <a:pt x="584072" y="879252"/>
                </a:cubicBezTo>
                <a:lnTo>
                  <a:pt x="591978" y="853915"/>
                </a:lnTo>
                <a:cubicBezTo>
                  <a:pt x="595883" y="857154"/>
                  <a:pt x="599979" y="859630"/>
                  <a:pt x="604360" y="861250"/>
                </a:cubicBezTo>
                <a:cubicBezTo>
                  <a:pt x="608742" y="862869"/>
                  <a:pt x="613504" y="863726"/>
                  <a:pt x="618553" y="863726"/>
                </a:cubicBezTo>
                <a:cubicBezTo>
                  <a:pt x="623982" y="863726"/>
                  <a:pt x="628935" y="862297"/>
                  <a:pt x="633316" y="859345"/>
                </a:cubicBezTo>
                <a:cubicBezTo>
                  <a:pt x="637698" y="856392"/>
                  <a:pt x="641603" y="850582"/>
                  <a:pt x="645032" y="841819"/>
                </a:cubicBezTo>
                <a:lnTo>
                  <a:pt x="651699" y="825340"/>
                </a:lnTo>
                <a:lnTo>
                  <a:pt x="635507" y="787526"/>
                </a:lnTo>
                <a:close/>
                <a:moveTo>
                  <a:pt x="364902" y="671988"/>
                </a:moveTo>
                <a:lnTo>
                  <a:pt x="397477" y="671988"/>
                </a:lnTo>
                <a:lnTo>
                  <a:pt x="397477" y="824388"/>
                </a:lnTo>
                <a:lnTo>
                  <a:pt x="364902" y="824388"/>
                </a:lnTo>
                <a:close/>
                <a:moveTo>
                  <a:pt x="1973961" y="668940"/>
                </a:moveTo>
                <a:cubicBezTo>
                  <a:pt x="1988820" y="668940"/>
                  <a:pt x="2001393" y="671988"/>
                  <a:pt x="2011775" y="678084"/>
                </a:cubicBezTo>
                <a:lnTo>
                  <a:pt x="2011680" y="677798"/>
                </a:lnTo>
                <a:cubicBezTo>
                  <a:pt x="2022062" y="683894"/>
                  <a:pt x="2029968" y="692181"/>
                  <a:pt x="2035492" y="702754"/>
                </a:cubicBezTo>
                <a:cubicBezTo>
                  <a:pt x="2040922" y="713326"/>
                  <a:pt x="2043684" y="725328"/>
                  <a:pt x="2043684" y="738758"/>
                </a:cubicBezTo>
                <a:cubicBezTo>
                  <a:pt x="2043684" y="742473"/>
                  <a:pt x="2043589" y="745902"/>
                  <a:pt x="2043398" y="749140"/>
                </a:cubicBezTo>
                <a:cubicBezTo>
                  <a:pt x="2043208" y="752474"/>
                  <a:pt x="2042827" y="755236"/>
                  <a:pt x="2042445" y="757713"/>
                </a:cubicBezTo>
                <a:lnTo>
                  <a:pt x="1930813" y="757713"/>
                </a:lnTo>
                <a:cubicBezTo>
                  <a:pt x="1931574" y="765047"/>
                  <a:pt x="1933194" y="771619"/>
                  <a:pt x="1935766" y="777239"/>
                </a:cubicBezTo>
                <a:cubicBezTo>
                  <a:pt x="1939385" y="785145"/>
                  <a:pt x="1944624" y="791146"/>
                  <a:pt x="1951291" y="795241"/>
                </a:cubicBezTo>
                <a:cubicBezTo>
                  <a:pt x="1958054" y="799337"/>
                  <a:pt x="1965960" y="801337"/>
                  <a:pt x="1975104" y="801337"/>
                </a:cubicBezTo>
                <a:cubicBezTo>
                  <a:pt x="1985200" y="801337"/>
                  <a:pt x="1993487" y="799432"/>
                  <a:pt x="1999774" y="795527"/>
                </a:cubicBezTo>
                <a:cubicBezTo>
                  <a:pt x="2006060" y="791622"/>
                  <a:pt x="2011108" y="786288"/>
                  <a:pt x="2014728" y="779335"/>
                </a:cubicBezTo>
                <a:lnTo>
                  <a:pt x="2040636" y="791527"/>
                </a:lnTo>
                <a:cubicBezTo>
                  <a:pt x="2037016" y="798861"/>
                  <a:pt x="2032063" y="805147"/>
                  <a:pt x="2025872" y="810577"/>
                </a:cubicBezTo>
                <a:cubicBezTo>
                  <a:pt x="2019681" y="816006"/>
                  <a:pt x="2012347" y="820102"/>
                  <a:pt x="2003774" y="822959"/>
                </a:cubicBezTo>
                <a:cubicBezTo>
                  <a:pt x="1995297" y="825817"/>
                  <a:pt x="1985962" y="827245"/>
                  <a:pt x="1975770" y="827245"/>
                </a:cubicBezTo>
                <a:cubicBezTo>
                  <a:pt x="1960531" y="827245"/>
                  <a:pt x="1947195" y="824102"/>
                  <a:pt x="1935575" y="817816"/>
                </a:cubicBezTo>
                <a:cubicBezTo>
                  <a:pt x="1924050" y="811529"/>
                  <a:pt x="1915001" y="802385"/>
                  <a:pt x="1908619" y="790574"/>
                </a:cubicBezTo>
                <a:cubicBezTo>
                  <a:pt x="1902238" y="778763"/>
                  <a:pt x="1898999" y="764476"/>
                  <a:pt x="1898999" y="748093"/>
                </a:cubicBezTo>
                <a:cubicBezTo>
                  <a:pt x="1898999" y="731710"/>
                  <a:pt x="1902238" y="717517"/>
                  <a:pt x="1908619" y="705611"/>
                </a:cubicBezTo>
                <a:cubicBezTo>
                  <a:pt x="1915001" y="693800"/>
                  <a:pt x="1923859" y="684656"/>
                  <a:pt x="1935289" y="678370"/>
                </a:cubicBezTo>
                <a:cubicBezTo>
                  <a:pt x="1946624" y="672083"/>
                  <a:pt x="1959102" y="668940"/>
                  <a:pt x="1973961" y="668940"/>
                </a:cubicBezTo>
                <a:close/>
                <a:moveTo>
                  <a:pt x="1589912" y="668940"/>
                </a:moveTo>
                <a:cubicBezTo>
                  <a:pt x="1602104" y="668940"/>
                  <a:pt x="1612867" y="670845"/>
                  <a:pt x="1622202" y="674845"/>
                </a:cubicBezTo>
                <a:cubicBezTo>
                  <a:pt x="1631536" y="678751"/>
                  <a:pt x="1638871" y="684751"/>
                  <a:pt x="1644300" y="692657"/>
                </a:cubicBezTo>
                <a:cubicBezTo>
                  <a:pt x="1649729" y="700563"/>
                  <a:pt x="1652396" y="710755"/>
                  <a:pt x="1652396" y="723137"/>
                </a:cubicBezTo>
                <a:lnTo>
                  <a:pt x="1652396" y="791146"/>
                </a:lnTo>
                <a:lnTo>
                  <a:pt x="1652396" y="791241"/>
                </a:lnTo>
                <a:cubicBezTo>
                  <a:pt x="1652396" y="798766"/>
                  <a:pt x="1656111" y="802480"/>
                  <a:pt x="1663636" y="802480"/>
                </a:cubicBezTo>
                <a:cubicBezTo>
                  <a:pt x="1667255" y="802480"/>
                  <a:pt x="1670875" y="802004"/>
                  <a:pt x="1674304" y="800956"/>
                </a:cubicBezTo>
                <a:lnTo>
                  <a:pt x="1672494" y="823531"/>
                </a:lnTo>
                <a:cubicBezTo>
                  <a:pt x="1667731" y="825721"/>
                  <a:pt x="1661921" y="826864"/>
                  <a:pt x="1654777" y="826864"/>
                </a:cubicBezTo>
                <a:cubicBezTo>
                  <a:pt x="1648300" y="826864"/>
                  <a:pt x="1642395" y="825626"/>
                  <a:pt x="1637251" y="823340"/>
                </a:cubicBezTo>
                <a:cubicBezTo>
                  <a:pt x="1632108" y="821054"/>
                  <a:pt x="1628012" y="817435"/>
                  <a:pt x="1625059" y="812672"/>
                </a:cubicBezTo>
                <a:cubicBezTo>
                  <a:pt x="1623726" y="810481"/>
                  <a:pt x="1622678" y="807910"/>
                  <a:pt x="1621916" y="805147"/>
                </a:cubicBezTo>
                <a:cubicBezTo>
                  <a:pt x="1620297" y="807624"/>
                  <a:pt x="1618392" y="810005"/>
                  <a:pt x="1616106" y="812101"/>
                </a:cubicBezTo>
                <a:cubicBezTo>
                  <a:pt x="1610391" y="817339"/>
                  <a:pt x="1603819" y="821149"/>
                  <a:pt x="1596294" y="823721"/>
                </a:cubicBezTo>
                <a:cubicBezTo>
                  <a:pt x="1588769" y="826293"/>
                  <a:pt x="1581149" y="827531"/>
                  <a:pt x="1573434" y="827531"/>
                </a:cubicBezTo>
                <a:cubicBezTo>
                  <a:pt x="1563909" y="827531"/>
                  <a:pt x="1555336" y="826007"/>
                  <a:pt x="1547717" y="822959"/>
                </a:cubicBezTo>
                <a:cubicBezTo>
                  <a:pt x="1540096" y="819911"/>
                  <a:pt x="1534096" y="815244"/>
                  <a:pt x="1529714" y="809053"/>
                </a:cubicBezTo>
                <a:cubicBezTo>
                  <a:pt x="1525333" y="802861"/>
                  <a:pt x="1523142" y="795146"/>
                  <a:pt x="1523142" y="786002"/>
                </a:cubicBezTo>
                <a:cubicBezTo>
                  <a:pt x="1523142" y="774667"/>
                  <a:pt x="1526857" y="765333"/>
                  <a:pt x="1534286" y="757999"/>
                </a:cubicBezTo>
                <a:cubicBezTo>
                  <a:pt x="1541716" y="750664"/>
                  <a:pt x="1552193" y="745711"/>
                  <a:pt x="1565814" y="743044"/>
                </a:cubicBezTo>
                <a:lnTo>
                  <a:pt x="1620106" y="732376"/>
                </a:lnTo>
                <a:lnTo>
                  <a:pt x="1620106" y="726566"/>
                </a:lnTo>
                <a:cubicBezTo>
                  <a:pt x="1620106" y="716374"/>
                  <a:pt x="1617344" y="708564"/>
                  <a:pt x="1611725" y="702944"/>
                </a:cubicBezTo>
                <a:cubicBezTo>
                  <a:pt x="1606105" y="697324"/>
                  <a:pt x="1598389" y="694562"/>
                  <a:pt x="1588674" y="694562"/>
                </a:cubicBezTo>
                <a:cubicBezTo>
                  <a:pt x="1579530" y="694562"/>
                  <a:pt x="1571719" y="696658"/>
                  <a:pt x="1565242" y="700944"/>
                </a:cubicBezTo>
                <a:cubicBezTo>
                  <a:pt x="1558765" y="705230"/>
                  <a:pt x="1554003" y="712183"/>
                  <a:pt x="1550955" y="721708"/>
                </a:cubicBezTo>
                <a:lnTo>
                  <a:pt x="1523523" y="710088"/>
                </a:lnTo>
                <a:cubicBezTo>
                  <a:pt x="1527333" y="697610"/>
                  <a:pt x="1534953" y="687704"/>
                  <a:pt x="1546192" y="680180"/>
                </a:cubicBezTo>
                <a:cubicBezTo>
                  <a:pt x="1557432" y="672750"/>
                  <a:pt x="1572005" y="668940"/>
                  <a:pt x="1589912" y="668940"/>
                </a:cubicBezTo>
                <a:close/>
                <a:moveTo>
                  <a:pt x="960500" y="668940"/>
                </a:moveTo>
                <a:cubicBezTo>
                  <a:pt x="975359" y="668940"/>
                  <a:pt x="988408" y="672083"/>
                  <a:pt x="999838" y="678370"/>
                </a:cubicBezTo>
                <a:cubicBezTo>
                  <a:pt x="1011268" y="684656"/>
                  <a:pt x="1020127" y="693705"/>
                  <a:pt x="1026508" y="705611"/>
                </a:cubicBezTo>
                <a:cubicBezTo>
                  <a:pt x="1032890" y="717422"/>
                  <a:pt x="1036129" y="731710"/>
                  <a:pt x="1036129" y="748093"/>
                </a:cubicBezTo>
                <a:cubicBezTo>
                  <a:pt x="1036129" y="764476"/>
                  <a:pt x="1032890" y="778763"/>
                  <a:pt x="1026508" y="790574"/>
                </a:cubicBezTo>
                <a:cubicBezTo>
                  <a:pt x="1020127" y="802385"/>
                  <a:pt x="1011268" y="811529"/>
                  <a:pt x="999838" y="817816"/>
                </a:cubicBezTo>
                <a:cubicBezTo>
                  <a:pt x="988408" y="824102"/>
                  <a:pt x="975359" y="827245"/>
                  <a:pt x="960500" y="827245"/>
                </a:cubicBezTo>
                <a:cubicBezTo>
                  <a:pt x="945641" y="827245"/>
                  <a:pt x="932497" y="824102"/>
                  <a:pt x="921162" y="817816"/>
                </a:cubicBezTo>
                <a:cubicBezTo>
                  <a:pt x="909732" y="811529"/>
                  <a:pt x="900778" y="802385"/>
                  <a:pt x="894301" y="790574"/>
                </a:cubicBezTo>
                <a:cubicBezTo>
                  <a:pt x="887824" y="778763"/>
                  <a:pt x="884586" y="764476"/>
                  <a:pt x="884586" y="748093"/>
                </a:cubicBezTo>
                <a:cubicBezTo>
                  <a:pt x="884586" y="731710"/>
                  <a:pt x="887824" y="717517"/>
                  <a:pt x="894301" y="705611"/>
                </a:cubicBezTo>
                <a:cubicBezTo>
                  <a:pt x="900874" y="693800"/>
                  <a:pt x="909732" y="684656"/>
                  <a:pt x="921162" y="678370"/>
                </a:cubicBezTo>
                <a:cubicBezTo>
                  <a:pt x="932592" y="672083"/>
                  <a:pt x="945641" y="668940"/>
                  <a:pt x="960500" y="668940"/>
                </a:cubicBezTo>
                <a:close/>
                <a:moveTo>
                  <a:pt x="2157031" y="668750"/>
                </a:moveTo>
                <a:cubicBezTo>
                  <a:pt x="2172271" y="668750"/>
                  <a:pt x="2185320" y="671417"/>
                  <a:pt x="2196083" y="676846"/>
                </a:cubicBezTo>
                <a:cubicBezTo>
                  <a:pt x="2206847" y="682275"/>
                  <a:pt x="2215038" y="689991"/>
                  <a:pt x="2220753" y="699897"/>
                </a:cubicBezTo>
                <a:lnTo>
                  <a:pt x="2198179" y="718756"/>
                </a:lnTo>
                <a:cubicBezTo>
                  <a:pt x="2194369" y="710660"/>
                  <a:pt x="2188654" y="704659"/>
                  <a:pt x="2181129" y="700659"/>
                </a:cubicBezTo>
                <a:cubicBezTo>
                  <a:pt x="2173604" y="696754"/>
                  <a:pt x="2165794" y="694753"/>
                  <a:pt x="2157698" y="694753"/>
                </a:cubicBezTo>
                <a:cubicBezTo>
                  <a:pt x="2151221" y="694753"/>
                  <a:pt x="2145601" y="695610"/>
                  <a:pt x="2140934" y="697230"/>
                </a:cubicBezTo>
                <a:cubicBezTo>
                  <a:pt x="2136266" y="698849"/>
                  <a:pt x="2132742" y="701040"/>
                  <a:pt x="2130266" y="703897"/>
                </a:cubicBezTo>
                <a:cubicBezTo>
                  <a:pt x="2127884" y="706755"/>
                  <a:pt x="2126646" y="710089"/>
                  <a:pt x="2126646" y="713994"/>
                </a:cubicBezTo>
                <a:cubicBezTo>
                  <a:pt x="2126646" y="718090"/>
                  <a:pt x="2128170" y="721614"/>
                  <a:pt x="2131218" y="724662"/>
                </a:cubicBezTo>
                <a:cubicBezTo>
                  <a:pt x="2134266" y="727710"/>
                  <a:pt x="2139791" y="730091"/>
                  <a:pt x="2147696" y="731710"/>
                </a:cubicBezTo>
                <a:lnTo>
                  <a:pt x="2182463" y="739044"/>
                </a:lnTo>
                <a:lnTo>
                  <a:pt x="2182272" y="738854"/>
                </a:lnTo>
                <a:cubicBezTo>
                  <a:pt x="2196941" y="741712"/>
                  <a:pt x="2207228" y="746569"/>
                  <a:pt x="2213228" y="753332"/>
                </a:cubicBezTo>
                <a:cubicBezTo>
                  <a:pt x="2219134" y="760190"/>
                  <a:pt x="2222182" y="768477"/>
                  <a:pt x="2222182" y="778192"/>
                </a:cubicBezTo>
                <a:cubicBezTo>
                  <a:pt x="2222182" y="787908"/>
                  <a:pt x="2219610" y="796480"/>
                  <a:pt x="2214562" y="803910"/>
                </a:cubicBezTo>
                <a:cubicBezTo>
                  <a:pt x="2209514" y="811339"/>
                  <a:pt x="2202179" y="817054"/>
                  <a:pt x="2192654" y="821150"/>
                </a:cubicBezTo>
                <a:cubicBezTo>
                  <a:pt x="2183129" y="825246"/>
                  <a:pt x="2171795" y="827246"/>
                  <a:pt x="2158555" y="827246"/>
                </a:cubicBezTo>
                <a:cubicBezTo>
                  <a:pt x="2143315" y="827246"/>
                  <a:pt x="2129408" y="824293"/>
                  <a:pt x="2116835" y="818388"/>
                </a:cubicBezTo>
                <a:cubicBezTo>
                  <a:pt x="2104167" y="812577"/>
                  <a:pt x="2094261" y="804196"/>
                  <a:pt x="2086927" y="793432"/>
                </a:cubicBezTo>
                <a:lnTo>
                  <a:pt x="2109501" y="773906"/>
                </a:lnTo>
                <a:cubicBezTo>
                  <a:pt x="2113978" y="782288"/>
                  <a:pt x="2120360" y="788956"/>
                  <a:pt x="2128837" y="793908"/>
                </a:cubicBezTo>
                <a:cubicBezTo>
                  <a:pt x="2137219" y="798862"/>
                  <a:pt x="2147315" y="801338"/>
                  <a:pt x="2159126" y="801338"/>
                </a:cubicBezTo>
                <a:cubicBezTo>
                  <a:pt x="2168556" y="801338"/>
                  <a:pt x="2175890" y="799719"/>
                  <a:pt x="2181415" y="796480"/>
                </a:cubicBezTo>
                <a:cubicBezTo>
                  <a:pt x="2186844" y="793242"/>
                  <a:pt x="2189606" y="788670"/>
                  <a:pt x="2189606" y="782764"/>
                </a:cubicBezTo>
                <a:cubicBezTo>
                  <a:pt x="2189606" y="778954"/>
                  <a:pt x="2188368" y="775525"/>
                  <a:pt x="2185796" y="772573"/>
                </a:cubicBezTo>
                <a:cubicBezTo>
                  <a:pt x="2183225" y="769620"/>
                  <a:pt x="2178462" y="767334"/>
                  <a:pt x="2171319" y="765715"/>
                </a:cubicBezTo>
                <a:lnTo>
                  <a:pt x="2139315" y="759047"/>
                </a:lnTo>
                <a:cubicBezTo>
                  <a:pt x="2123027" y="755808"/>
                  <a:pt x="2111406" y="750570"/>
                  <a:pt x="2104548" y="743331"/>
                </a:cubicBezTo>
                <a:cubicBezTo>
                  <a:pt x="2097595" y="736092"/>
                  <a:pt x="2094166" y="726852"/>
                  <a:pt x="2094166" y="715708"/>
                </a:cubicBezTo>
                <a:cubicBezTo>
                  <a:pt x="2094166" y="707421"/>
                  <a:pt x="2096642" y="699706"/>
                  <a:pt x="2101500" y="692563"/>
                </a:cubicBezTo>
                <a:cubicBezTo>
                  <a:pt x="2106453" y="685419"/>
                  <a:pt x="2113597" y="679704"/>
                  <a:pt x="2123027" y="675322"/>
                </a:cubicBezTo>
                <a:cubicBezTo>
                  <a:pt x="2132456" y="670941"/>
                  <a:pt x="2143791" y="668750"/>
                  <a:pt x="2157031" y="668750"/>
                </a:cubicBezTo>
                <a:close/>
                <a:moveTo>
                  <a:pt x="508825" y="627221"/>
                </a:moveTo>
                <a:lnTo>
                  <a:pt x="508825" y="671989"/>
                </a:lnTo>
                <a:lnTo>
                  <a:pt x="561213" y="671989"/>
                </a:lnTo>
                <a:lnTo>
                  <a:pt x="561213" y="697611"/>
                </a:lnTo>
                <a:lnTo>
                  <a:pt x="508825" y="697611"/>
                </a:lnTo>
                <a:lnTo>
                  <a:pt x="508825" y="778669"/>
                </a:lnTo>
                <a:cubicBezTo>
                  <a:pt x="508825" y="786193"/>
                  <a:pt x="510730" y="791718"/>
                  <a:pt x="514731" y="795147"/>
                </a:cubicBezTo>
                <a:cubicBezTo>
                  <a:pt x="518731" y="798576"/>
                  <a:pt x="524065" y="800290"/>
                  <a:pt x="530733" y="800290"/>
                </a:cubicBezTo>
                <a:cubicBezTo>
                  <a:pt x="536162" y="800290"/>
                  <a:pt x="540925" y="799433"/>
                  <a:pt x="545020" y="797719"/>
                </a:cubicBezTo>
                <a:lnTo>
                  <a:pt x="545115" y="797719"/>
                </a:lnTo>
                <a:cubicBezTo>
                  <a:pt x="549116" y="796004"/>
                  <a:pt x="552926" y="793623"/>
                  <a:pt x="556355" y="790575"/>
                </a:cubicBezTo>
                <a:lnTo>
                  <a:pt x="563689" y="814387"/>
                </a:lnTo>
                <a:cubicBezTo>
                  <a:pt x="559022" y="818483"/>
                  <a:pt x="553307" y="821721"/>
                  <a:pt x="546449" y="824008"/>
                </a:cubicBezTo>
                <a:cubicBezTo>
                  <a:pt x="539686" y="826389"/>
                  <a:pt x="532542" y="827532"/>
                  <a:pt x="523780" y="827532"/>
                </a:cubicBezTo>
                <a:cubicBezTo>
                  <a:pt x="515016" y="827532"/>
                  <a:pt x="507015" y="826103"/>
                  <a:pt x="499681" y="823246"/>
                </a:cubicBezTo>
                <a:cubicBezTo>
                  <a:pt x="492347" y="820388"/>
                  <a:pt x="486727" y="815721"/>
                  <a:pt x="482631" y="809339"/>
                </a:cubicBezTo>
                <a:cubicBezTo>
                  <a:pt x="478536" y="802957"/>
                  <a:pt x="476440" y="794575"/>
                  <a:pt x="476250" y="784193"/>
                </a:cubicBezTo>
                <a:lnTo>
                  <a:pt x="476250" y="697611"/>
                </a:lnTo>
                <a:lnTo>
                  <a:pt x="447008" y="697611"/>
                </a:lnTo>
                <a:lnTo>
                  <a:pt x="447008" y="671989"/>
                </a:lnTo>
                <a:lnTo>
                  <a:pt x="476250" y="671989"/>
                </a:lnTo>
                <a:lnTo>
                  <a:pt x="476250" y="636365"/>
                </a:lnTo>
                <a:close/>
                <a:moveTo>
                  <a:pt x="1338167" y="623220"/>
                </a:moveTo>
                <a:lnTo>
                  <a:pt x="1370742" y="623220"/>
                </a:lnTo>
                <a:lnTo>
                  <a:pt x="1370742" y="796289"/>
                </a:lnTo>
                <a:lnTo>
                  <a:pt x="1481709" y="796289"/>
                </a:lnTo>
                <a:lnTo>
                  <a:pt x="1481709" y="824388"/>
                </a:lnTo>
                <a:lnTo>
                  <a:pt x="1338167" y="824388"/>
                </a:lnTo>
                <a:close/>
                <a:moveTo>
                  <a:pt x="228409" y="620077"/>
                </a:moveTo>
                <a:cubicBezTo>
                  <a:pt x="241649" y="620077"/>
                  <a:pt x="253555" y="621887"/>
                  <a:pt x="264223" y="625602"/>
                </a:cubicBezTo>
                <a:cubicBezTo>
                  <a:pt x="274891" y="629316"/>
                  <a:pt x="283940" y="634746"/>
                  <a:pt x="291465" y="642080"/>
                </a:cubicBezTo>
                <a:cubicBezTo>
                  <a:pt x="298990" y="649414"/>
                  <a:pt x="304705" y="658558"/>
                  <a:pt x="308800" y="669512"/>
                </a:cubicBezTo>
                <a:lnTo>
                  <a:pt x="278035" y="683228"/>
                </a:lnTo>
                <a:cubicBezTo>
                  <a:pt x="273939" y="671226"/>
                  <a:pt x="268033" y="662463"/>
                  <a:pt x="260318" y="656844"/>
                </a:cubicBezTo>
                <a:cubicBezTo>
                  <a:pt x="252603" y="651224"/>
                  <a:pt x="242506" y="648462"/>
                  <a:pt x="230124" y="648462"/>
                </a:cubicBezTo>
                <a:cubicBezTo>
                  <a:pt x="217741" y="648462"/>
                  <a:pt x="206883" y="651414"/>
                  <a:pt x="197548" y="657320"/>
                </a:cubicBezTo>
                <a:cubicBezTo>
                  <a:pt x="188214" y="663225"/>
                  <a:pt x="180879" y="671798"/>
                  <a:pt x="175736" y="682942"/>
                </a:cubicBezTo>
                <a:cubicBezTo>
                  <a:pt x="170497" y="694181"/>
                  <a:pt x="167925" y="707993"/>
                  <a:pt x="167925" y="723804"/>
                </a:cubicBezTo>
                <a:cubicBezTo>
                  <a:pt x="167925" y="739616"/>
                  <a:pt x="170402" y="753237"/>
                  <a:pt x="175260" y="764476"/>
                </a:cubicBezTo>
                <a:cubicBezTo>
                  <a:pt x="180117" y="775716"/>
                  <a:pt x="187166" y="784288"/>
                  <a:pt x="196310" y="790194"/>
                </a:cubicBezTo>
                <a:cubicBezTo>
                  <a:pt x="205454" y="796099"/>
                  <a:pt x="216884" y="799052"/>
                  <a:pt x="229266" y="799052"/>
                </a:cubicBezTo>
                <a:cubicBezTo>
                  <a:pt x="241649" y="799052"/>
                  <a:pt x="252412" y="795813"/>
                  <a:pt x="261461" y="789431"/>
                </a:cubicBezTo>
                <a:lnTo>
                  <a:pt x="261556" y="789146"/>
                </a:lnTo>
                <a:cubicBezTo>
                  <a:pt x="270605" y="782764"/>
                  <a:pt x="276987" y="773144"/>
                  <a:pt x="280892" y="760380"/>
                </a:cubicBezTo>
                <a:lnTo>
                  <a:pt x="311944" y="770763"/>
                </a:lnTo>
                <a:cubicBezTo>
                  <a:pt x="307848" y="782954"/>
                  <a:pt x="301752" y="793242"/>
                  <a:pt x="293656" y="801719"/>
                </a:cubicBezTo>
                <a:cubicBezTo>
                  <a:pt x="285464" y="810196"/>
                  <a:pt x="275939" y="816483"/>
                  <a:pt x="264985" y="820769"/>
                </a:cubicBezTo>
                <a:cubicBezTo>
                  <a:pt x="254032" y="825055"/>
                  <a:pt x="241935" y="827150"/>
                  <a:pt x="228695" y="827150"/>
                </a:cubicBezTo>
                <a:cubicBezTo>
                  <a:pt x="209359" y="827150"/>
                  <a:pt x="192595" y="823055"/>
                  <a:pt x="178403" y="814673"/>
                </a:cubicBezTo>
                <a:cubicBezTo>
                  <a:pt x="164115" y="806386"/>
                  <a:pt x="153162" y="794480"/>
                  <a:pt x="145447" y="779049"/>
                </a:cubicBezTo>
                <a:cubicBezTo>
                  <a:pt x="137731" y="763619"/>
                  <a:pt x="133826" y="745140"/>
                  <a:pt x="133826" y="723614"/>
                </a:cubicBezTo>
                <a:cubicBezTo>
                  <a:pt x="133826" y="702087"/>
                  <a:pt x="137731" y="683609"/>
                  <a:pt x="145447" y="668178"/>
                </a:cubicBezTo>
                <a:cubicBezTo>
                  <a:pt x="153162" y="652748"/>
                  <a:pt x="164211" y="640937"/>
                  <a:pt x="178403" y="632555"/>
                </a:cubicBezTo>
                <a:cubicBezTo>
                  <a:pt x="192595" y="624268"/>
                  <a:pt x="209264" y="620077"/>
                  <a:pt x="228409" y="620077"/>
                </a:cubicBezTo>
                <a:close/>
                <a:moveTo>
                  <a:pt x="381380" y="605789"/>
                </a:moveTo>
                <a:cubicBezTo>
                  <a:pt x="388238" y="605789"/>
                  <a:pt x="393572" y="607504"/>
                  <a:pt x="397382" y="610933"/>
                </a:cubicBezTo>
                <a:cubicBezTo>
                  <a:pt x="401097" y="614457"/>
                  <a:pt x="403002" y="619410"/>
                  <a:pt x="403002" y="625887"/>
                </a:cubicBezTo>
                <a:cubicBezTo>
                  <a:pt x="403002" y="632364"/>
                  <a:pt x="401097" y="637412"/>
                  <a:pt x="397382" y="640936"/>
                </a:cubicBezTo>
                <a:cubicBezTo>
                  <a:pt x="393572" y="644461"/>
                  <a:pt x="388429" y="646270"/>
                  <a:pt x="381380" y="646270"/>
                </a:cubicBezTo>
                <a:cubicBezTo>
                  <a:pt x="374332" y="646270"/>
                  <a:pt x="368807" y="644461"/>
                  <a:pt x="365093" y="640936"/>
                </a:cubicBezTo>
                <a:cubicBezTo>
                  <a:pt x="361378" y="637412"/>
                  <a:pt x="359473" y="632364"/>
                  <a:pt x="359473" y="625887"/>
                </a:cubicBezTo>
                <a:cubicBezTo>
                  <a:pt x="359473" y="619410"/>
                  <a:pt x="361378" y="614362"/>
                  <a:pt x="365093" y="610933"/>
                </a:cubicBezTo>
                <a:cubicBezTo>
                  <a:pt x="368807" y="607504"/>
                  <a:pt x="374237" y="605789"/>
                  <a:pt x="381380" y="605789"/>
                </a:cubicBezTo>
                <a:close/>
                <a:moveTo>
                  <a:pt x="1721548" y="603408"/>
                </a:moveTo>
                <a:lnTo>
                  <a:pt x="1754219" y="603408"/>
                </a:lnTo>
                <a:lnTo>
                  <a:pt x="1754219" y="746569"/>
                </a:lnTo>
                <a:lnTo>
                  <a:pt x="1826704" y="671988"/>
                </a:lnTo>
                <a:lnTo>
                  <a:pt x="1865471" y="671988"/>
                </a:lnTo>
                <a:lnTo>
                  <a:pt x="1807082" y="731614"/>
                </a:lnTo>
                <a:lnTo>
                  <a:pt x="1869090" y="824388"/>
                </a:lnTo>
                <a:lnTo>
                  <a:pt x="1831276" y="824388"/>
                </a:lnTo>
                <a:lnTo>
                  <a:pt x="1784318" y="752760"/>
                </a:lnTo>
                <a:lnTo>
                  <a:pt x="1754219" y="784002"/>
                </a:lnTo>
                <a:lnTo>
                  <a:pt x="1754219" y="824388"/>
                </a:lnTo>
                <a:lnTo>
                  <a:pt x="1721548" y="824388"/>
                </a:lnTo>
                <a:close/>
                <a:moveTo>
                  <a:pt x="1155477" y="601217"/>
                </a:moveTo>
                <a:cubicBezTo>
                  <a:pt x="1161764" y="601217"/>
                  <a:pt x="1167574" y="601884"/>
                  <a:pt x="1172718" y="603217"/>
                </a:cubicBezTo>
                <a:cubicBezTo>
                  <a:pt x="1177861" y="604551"/>
                  <a:pt x="1181766" y="606361"/>
                  <a:pt x="1184433" y="608551"/>
                </a:cubicBezTo>
                <a:lnTo>
                  <a:pt x="1178337" y="631983"/>
                </a:lnTo>
                <a:cubicBezTo>
                  <a:pt x="1176147" y="630554"/>
                  <a:pt x="1173575" y="629506"/>
                  <a:pt x="1170718" y="628744"/>
                </a:cubicBezTo>
                <a:cubicBezTo>
                  <a:pt x="1167955" y="628078"/>
                  <a:pt x="1164621" y="627697"/>
                  <a:pt x="1161002" y="627697"/>
                </a:cubicBezTo>
                <a:cubicBezTo>
                  <a:pt x="1152715" y="627697"/>
                  <a:pt x="1146143" y="629601"/>
                  <a:pt x="1141380" y="633507"/>
                </a:cubicBezTo>
                <a:lnTo>
                  <a:pt x="1141285" y="633602"/>
                </a:lnTo>
                <a:cubicBezTo>
                  <a:pt x="1136523" y="637412"/>
                  <a:pt x="1134141" y="643699"/>
                  <a:pt x="1134141" y="652462"/>
                </a:cubicBezTo>
                <a:lnTo>
                  <a:pt x="1134141" y="671988"/>
                </a:lnTo>
                <a:lnTo>
                  <a:pt x="1183481" y="671988"/>
                </a:lnTo>
                <a:lnTo>
                  <a:pt x="1183481" y="697610"/>
                </a:lnTo>
                <a:lnTo>
                  <a:pt x="1134999" y="697610"/>
                </a:lnTo>
                <a:lnTo>
                  <a:pt x="1134999" y="824388"/>
                </a:lnTo>
                <a:lnTo>
                  <a:pt x="1102423" y="824388"/>
                </a:lnTo>
                <a:lnTo>
                  <a:pt x="1102423" y="697610"/>
                </a:lnTo>
                <a:lnTo>
                  <a:pt x="1073753" y="697610"/>
                </a:lnTo>
                <a:lnTo>
                  <a:pt x="1073753" y="671988"/>
                </a:lnTo>
                <a:lnTo>
                  <a:pt x="1102423" y="671988"/>
                </a:lnTo>
                <a:lnTo>
                  <a:pt x="1102423" y="650080"/>
                </a:lnTo>
                <a:cubicBezTo>
                  <a:pt x="1102423" y="642365"/>
                  <a:pt x="1103661" y="635412"/>
                  <a:pt x="1105947" y="629316"/>
                </a:cubicBezTo>
                <a:cubicBezTo>
                  <a:pt x="1108233" y="623220"/>
                  <a:pt x="1111758" y="618076"/>
                  <a:pt x="1116425" y="613885"/>
                </a:cubicBezTo>
                <a:cubicBezTo>
                  <a:pt x="1121092" y="609694"/>
                  <a:pt x="1126807" y="606551"/>
                  <a:pt x="1133379" y="604456"/>
                </a:cubicBezTo>
                <a:cubicBezTo>
                  <a:pt x="1139952" y="602265"/>
                  <a:pt x="1147381" y="601217"/>
                  <a:pt x="1155477" y="601217"/>
                </a:cubicBezTo>
                <a:close/>
                <a:moveTo>
                  <a:pt x="640270" y="121158"/>
                </a:moveTo>
                <a:cubicBezTo>
                  <a:pt x="624649" y="121158"/>
                  <a:pt x="611791" y="125159"/>
                  <a:pt x="601884" y="133255"/>
                </a:cubicBezTo>
                <a:cubicBezTo>
                  <a:pt x="591883" y="141351"/>
                  <a:pt x="584549" y="153734"/>
                  <a:pt x="579691" y="170307"/>
                </a:cubicBezTo>
                <a:cubicBezTo>
                  <a:pt x="574929" y="186881"/>
                  <a:pt x="572452" y="209074"/>
                  <a:pt x="572452" y="235363"/>
                </a:cubicBezTo>
                <a:cubicBezTo>
                  <a:pt x="572452" y="261652"/>
                  <a:pt x="574833" y="283178"/>
                  <a:pt x="579691" y="300038"/>
                </a:cubicBezTo>
                <a:cubicBezTo>
                  <a:pt x="584549" y="316897"/>
                  <a:pt x="591979" y="329279"/>
                  <a:pt x="601884" y="337375"/>
                </a:cubicBezTo>
                <a:cubicBezTo>
                  <a:pt x="611791" y="345472"/>
                  <a:pt x="624649" y="349472"/>
                  <a:pt x="640270" y="349472"/>
                </a:cubicBezTo>
                <a:cubicBezTo>
                  <a:pt x="655891" y="349472"/>
                  <a:pt x="668750" y="345472"/>
                  <a:pt x="678656" y="337375"/>
                </a:cubicBezTo>
                <a:cubicBezTo>
                  <a:pt x="688562" y="329375"/>
                  <a:pt x="695896" y="316897"/>
                  <a:pt x="700468" y="300038"/>
                </a:cubicBezTo>
                <a:cubicBezTo>
                  <a:pt x="705135" y="283274"/>
                  <a:pt x="707421" y="262128"/>
                  <a:pt x="707421" y="235363"/>
                </a:cubicBezTo>
                <a:cubicBezTo>
                  <a:pt x="707421" y="208598"/>
                  <a:pt x="705040" y="186881"/>
                  <a:pt x="700468" y="170307"/>
                </a:cubicBezTo>
                <a:cubicBezTo>
                  <a:pt x="695801" y="153638"/>
                  <a:pt x="688562" y="141351"/>
                  <a:pt x="678656" y="133255"/>
                </a:cubicBezTo>
                <a:cubicBezTo>
                  <a:pt x="668750" y="125159"/>
                  <a:pt x="655891" y="121158"/>
                  <a:pt x="640270" y="121158"/>
                </a:cubicBezTo>
                <a:close/>
                <a:moveTo>
                  <a:pt x="2150554" y="117634"/>
                </a:moveTo>
                <a:lnTo>
                  <a:pt x="2112454" y="276130"/>
                </a:lnTo>
                <a:lnTo>
                  <a:pt x="2187892" y="276130"/>
                </a:lnTo>
                <a:close/>
                <a:moveTo>
                  <a:pt x="2054352" y="6953"/>
                </a:moveTo>
                <a:lnTo>
                  <a:pt x="2248185" y="6953"/>
                </a:lnTo>
                <a:lnTo>
                  <a:pt x="2396871" y="463772"/>
                </a:lnTo>
                <a:lnTo>
                  <a:pt x="2232184" y="463772"/>
                </a:lnTo>
                <a:lnTo>
                  <a:pt x="2211419" y="376523"/>
                </a:lnTo>
                <a:lnTo>
                  <a:pt x="2088261" y="376523"/>
                </a:lnTo>
                <a:lnTo>
                  <a:pt x="2066830" y="463772"/>
                </a:lnTo>
                <a:lnTo>
                  <a:pt x="1906238" y="463772"/>
                </a:lnTo>
                <a:close/>
                <a:moveTo>
                  <a:pt x="1710403" y="6953"/>
                </a:moveTo>
                <a:lnTo>
                  <a:pt x="1871662" y="6953"/>
                </a:lnTo>
                <a:lnTo>
                  <a:pt x="1871662" y="275558"/>
                </a:lnTo>
                <a:cubicBezTo>
                  <a:pt x="1871662" y="337375"/>
                  <a:pt x="1853278" y="385381"/>
                  <a:pt x="1816321" y="419481"/>
                </a:cubicBezTo>
                <a:cubicBezTo>
                  <a:pt x="1779364" y="453676"/>
                  <a:pt x="1726120" y="470725"/>
                  <a:pt x="1656396" y="470725"/>
                </a:cubicBezTo>
                <a:cubicBezTo>
                  <a:pt x="1605152" y="470725"/>
                  <a:pt x="1564195" y="461772"/>
                  <a:pt x="1533524" y="443770"/>
                </a:cubicBezTo>
                <a:cubicBezTo>
                  <a:pt x="1502854" y="425767"/>
                  <a:pt x="1481899" y="401002"/>
                  <a:pt x="1470564" y="369665"/>
                </a:cubicBezTo>
                <a:cubicBezTo>
                  <a:pt x="1459229" y="338328"/>
                  <a:pt x="1456562" y="302800"/>
                  <a:pt x="1462563" y="263080"/>
                </a:cubicBezTo>
                <a:lnTo>
                  <a:pt x="1622488" y="236125"/>
                </a:lnTo>
                <a:cubicBezTo>
                  <a:pt x="1616487" y="279463"/>
                  <a:pt x="1617249" y="309181"/>
                  <a:pt x="1624869" y="325374"/>
                </a:cubicBezTo>
                <a:cubicBezTo>
                  <a:pt x="1632489" y="341471"/>
                  <a:pt x="1645729" y="349567"/>
                  <a:pt x="1664683" y="349567"/>
                </a:cubicBezTo>
                <a:cubicBezTo>
                  <a:pt x="1680304" y="349567"/>
                  <a:pt x="1691829" y="342900"/>
                  <a:pt x="1699259" y="329470"/>
                </a:cubicBezTo>
                <a:cubicBezTo>
                  <a:pt x="1706593" y="316135"/>
                  <a:pt x="1710308" y="294227"/>
                  <a:pt x="1710308" y="263747"/>
                </a:cubicBezTo>
                <a:lnTo>
                  <a:pt x="1710403" y="263747"/>
                </a:lnTo>
                <a:close/>
                <a:moveTo>
                  <a:pt x="944118" y="6953"/>
                </a:moveTo>
                <a:lnTo>
                  <a:pt x="1105376" y="6953"/>
                </a:lnTo>
                <a:lnTo>
                  <a:pt x="1105376" y="175165"/>
                </a:lnTo>
                <a:lnTo>
                  <a:pt x="1230630" y="175165"/>
                </a:lnTo>
                <a:lnTo>
                  <a:pt x="1230630" y="6953"/>
                </a:lnTo>
                <a:lnTo>
                  <a:pt x="1391983" y="6953"/>
                </a:lnTo>
                <a:lnTo>
                  <a:pt x="1391983" y="463772"/>
                </a:lnTo>
                <a:lnTo>
                  <a:pt x="1230630" y="463772"/>
                </a:lnTo>
                <a:lnTo>
                  <a:pt x="1230630" y="293465"/>
                </a:lnTo>
                <a:lnTo>
                  <a:pt x="1105376" y="293465"/>
                </a:lnTo>
                <a:lnTo>
                  <a:pt x="1105376" y="463772"/>
                </a:lnTo>
                <a:lnTo>
                  <a:pt x="944118" y="463772"/>
                </a:lnTo>
                <a:close/>
                <a:moveTo>
                  <a:pt x="0" y="6953"/>
                </a:moveTo>
                <a:lnTo>
                  <a:pt x="161258" y="6953"/>
                </a:lnTo>
                <a:lnTo>
                  <a:pt x="161258" y="345376"/>
                </a:lnTo>
                <a:lnTo>
                  <a:pt x="368237" y="345376"/>
                </a:lnTo>
                <a:lnTo>
                  <a:pt x="368237" y="463772"/>
                </a:lnTo>
                <a:lnTo>
                  <a:pt x="0" y="463772"/>
                </a:lnTo>
                <a:close/>
                <a:moveTo>
                  <a:pt x="640270" y="0"/>
                </a:moveTo>
                <a:cubicBezTo>
                  <a:pt x="688752" y="0"/>
                  <a:pt x="730281" y="9239"/>
                  <a:pt x="764857" y="27718"/>
                </a:cubicBezTo>
                <a:cubicBezTo>
                  <a:pt x="799528" y="46196"/>
                  <a:pt x="826008" y="72962"/>
                  <a:pt x="844486" y="108014"/>
                </a:cubicBezTo>
                <a:cubicBezTo>
                  <a:pt x="862965" y="143066"/>
                  <a:pt x="872204" y="185547"/>
                  <a:pt x="872204" y="235363"/>
                </a:cubicBezTo>
                <a:cubicBezTo>
                  <a:pt x="872204" y="285179"/>
                  <a:pt x="862965" y="327660"/>
                  <a:pt x="844486" y="362712"/>
                </a:cubicBezTo>
                <a:cubicBezTo>
                  <a:pt x="826008" y="397764"/>
                  <a:pt x="799433" y="424529"/>
                  <a:pt x="764857" y="443008"/>
                </a:cubicBezTo>
                <a:cubicBezTo>
                  <a:pt x="730281" y="461486"/>
                  <a:pt x="688181" y="470725"/>
                  <a:pt x="640270" y="470725"/>
                </a:cubicBezTo>
                <a:cubicBezTo>
                  <a:pt x="592359" y="470725"/>
                  <a:pt x="550926" y="461486"/>
                  <a:pt x="516064" y="443008"/>
                </a:cubicBezTo>
                <a:cubicBezTo>
                  <a:pt x="481203" y="424529"/>
                  <a:pt x="454437" y="397764"/>
                  <a:pt x="435768" y="362712"/>
                </a:cubicBezTo>
                <a:cubicBezTo>
                  <a:pt x="417099" y="327660"/>
                  <a:pt x="407765" y="285179"/>
                  <a:pt x="407765" y="235363"/>
                </a:cubicBezTo>
                <a:cubicBezTo>
                  <a:pt x="407765" y="185547"/>
                  <a:pt x="417099" y="143066"/>
                  <a:pt x="435768" y="108014"/>
                </a:cubicBezTo>
                <a:cubicBezTo>
                  <a:pt x="454437" y="72962"/>
                  <a:pt x="481203" y="46196"/>
                  <a:pt x="516064" y="27718"/>
                </a:cubicBezTo>
                <a:cubicBezTo>
                  <a:pt x="550831" y="9239"/>
                  <a:pt x="591788" y="0"/>
                  <a:pt x="640270" y="0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i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FB470E-FD09-4198-55EE-4593CD655D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92481" y="1825625"/>
            <a:ext cx="10561320" cy="406311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199764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06280C0D-DA22-15E8-9B04-71C75257A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04900"/>
            <a:ext cx="10515600" cy="349758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GB" noProof="0" dirty="0"/>
              <a:t>Click to edit Master title style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E82080C-F21E-BDA7-FA3A-7B14C746980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1850" y="4765616"/>
            <a:ext cx="10521950" cy="365125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2000"/>
            </a:lvl1pPr>
            <a:lvl2pPr marL="457200" indent="0">
              <a:buNone/>
              <a:defRPr/>
            </a:lvl2pPr>
          </a:lstStyle>
          <a:p>
            <a:pPr lvl="0"/>
            <a:r>
              <a:rPr lang="en-GB" noProof="0" dirty="0"/>
              <a:t>Click to edit Master text styles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0DEDB66-99E6-2538-9453-DC965A2A19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80365-9482-433B-AC36-C7E59EC4F2C8}" type="datetime1">
              <a:rPr lang="en-GB" smtClean="0"/>
              <a:t>16/09/2026</a:t>
            </a:fld>
            <a:endParaRPr lang="en-GB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83F1338-BB06-FF0F-7DC3-5AB54861F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1739E25-F2E2-9AB7-C855-3F0852977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0B45A-2FC5-4F66-84B7-B6ADD88502F9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9DCC920-C395-1147-6FA3-6D6AB02715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481642" y="6007478"/>
            <a:ext cx="1689586" cy="627316"/>
          </a:xfrm>
          <a:custGeom>
            <a:avLst/>
            <a:gdLst>
              <a:gd name="connsiteX0" fmla="*/ 1620106 w 2396871"/>
              <a:gd name="connsiteY0" fmla="*/ 755046 h 889920"/>
              <a:gd name="connsiteX1" fmla="*/ 1581721 w 2396871"/>
              <a:gd name="connsiteY1" fmla="*/ 762952 h 889920"/>
              <a:gd name="connsiteX2" fmla="*/ 1562480 w 2396871"/>
              <a:gd name="connsiteY2" fmla="*/ 770000 h 889920"/>
              <a:gd name="connsiteX3" fmla="*/ 1556098 w 2396871"/>
              <a:gd name="connsiteY3" fmla="*/ 783430 h 889920"/>
              <a:gd name="connsiteX4" fmla="*/ 1562671 w 2396871"/>
              <a:gd name="connsiteY4" fmla="*/ 796956 h 889920"/>
              <a:gd name="connsiteX5" fmla="*/ 1580197 w 2396871"/>
              <a:gd name="connsiteY5" fmla="*/ 802004 h 889920"/>
              <a:gd name="connsiteX6" fmla="*/ 1594960 w 2396871"/>
              <a:gd name="connsiteY6" fmla="*/ 800194 h 889920"/>
              <a:gd name="connsiteX7" fmla="*/ 1607914 w 2396871"/>
              <a:gd name="connsiteY7" fmla="*/ 794289 h 889920"/>
              <a:gd name="connsiteX8" fmla="*/ 1616868 w 2396871"/>
              <a:gd name="connsiteY8" fmla="*/ 783621 h 889920"/>
              <a:gd name="connsiteX9" fmla="*/ 1616868 w 2396871"/>
              <a:gd name="connsiteY9" fmla="*/ 783526 h 889920"/>
              <a:gd name="connsiteX10" fmla="*/ 1620106 w 2396871"/>
              <a:gd name="connsiteY10" fmla="*/ 767809 h 889920"/>
              <a:gd name="connsiteX11" fmla="*/ 1973389 w 2396871"/>
              <a:gd name="connsiteY11" fmla="*/ 694848 h 889920"/>
              <a:gd name="connsiteX12" fmla="*/ 1950529 w 2396871"/>
              <a:gd name="connsiteY12" fmla="*/ 700944 h 889920"/>
              <a:gd name="connsiteX13" fmla="*/ 1935575 w 2396871"/>
              <a:gd name="connsiteY13" fmla="*/ 719041 h 889920"/>
              <a:gd name="connsiteX14" fmla="*/ 1931670 w 2396871"/>
              <a:gd name="connsiteY14" fmla="*/ 732948 h 889920"/>
              <a:gd name="connsiteX15" fmla="*/ 2011775 w 2396871"/>
              <a:gd name="connsiteY15" fmla="*/ 732948 h 889920"/>
              <a:gd name="connsiteX16" fmla="*/ 2001774 w 2396871"/>
              <a:gd name="connsiteY16" fmla="*/ 705992 h 889920"/>
              <a:gd name="connsiteX17" fmla="*/ 1973389 w 2396871"/>
              <a:gd name="connsiteY17" fmla="*/ 694848 h 889920"/>
              <a:gd name="connsiteX18" fmla="*/ 960500 w 2396871"/>
              <a:gd name="connsiteY18" fmla="*/ 694467 h 889920"/>
              <a:gd name="connsiteX19" fmla="*/ 937164 w 2396871"/>
              <a:gd name="connsiteY19" fmla="*/ 700753 h 889920"/>
              <a:gd name="connsiteX20" fmla="*/ 922400 w 2396871"/>
              <a:gd name="connsiteY20" fmla="*/ 718851 h 889920"/>
              <a:gd name="connsiteX21" fmla="*/ 917257 w 2396871"/>
              <a:gd name="connsiteY21" fmla="*/ 748093 h 889920"/>
              <a:gd name="connsiteX22" fmla="*/ 922400 w 2396871"/>
              <a:gd name="connsiteY22" fmla="*/ 777239 h 889920"/>
              <a:gd name="connsiteX23" fmla="*/ 937164 w 2396871"/>
              <a:gd name="connsiteY23" fmla="*/ 795527 h 889920"/>
              <a:gd name="connsiteX24" fmla="*/ 960500 w 2396871"/>
              <a:gd name="connsiteY24" fmla="*/ 801814 h 889920"/>
              <a:gd name="connsiteX25" fmla="*/ 983646 w 2396871"/>
              <a:gd name="connsiteY25" fmla="*/ 795527 h 889920"/>
              <a:gd name="connsiteX26" fmla="*/ 998314 w 2396871"/>
              <a:gd name="connsiteY26" fmla="*/ 777239 h 889920"/>
              <a:gd name="connsiteX27" fmla="*/ 1003458 w 2396871"/>
              <a:gd name="connsiteY27" fmla="*/ 748093 h 889920"/>
              <a:gd name="connsiteX28" fmla="*/ 998314 w 2396871"/>
              <a:gd name="connsiteY28" fmla="*/ 718851 h 889920"/>
              <a:gd name="connsiteX29" fmla="*/ 983646 w 2396871"/>
              <a:gd name="connsiteY29" fmla="*/ 700753 h 889920"/>
              <a:gd name="connsiteX30" fmla="*/ 960500 w 2396871"/>
              <a:gd name="connsiteY30" fmla="*/ 694467 h 889920"/>
              <a:gd name="connsiteX31" fmla="*/ 587977 w 2396871"/>
              <a:gd name="connsiteY31" fmla="*/ 671988 h 889920"/>
              <a:gd name="connsiteX32" fmla="*/ 624553 w 2396871"/>
              <a:gd name="connsiteY32" fmla="*/ 671988 h 889920"/>
              <a:gd name="connsiteX33" fmla="*/ 658367 w 2396871"/>
              <a:gd name="connsiteY33" fmla="*/ 767714 h 889920"/>
              <a:gd name="connsiteX34" fmla="*/ 667225 w 2396871"/>
              <a:gd name="connsiteY34" fmla="*/ 796384 h 889920"/>
              <a:gd name="connsiteX35" fmla="*/ 677322 w 2396871"/>
              <a:gd name="connsiteY35" fmla="*/ 764952 h 889920"/>
              <a:gd name="connsiteX36" fmla="*/ 709326 w 2396871"/>
              <a:gd name="connsiteY36" fmla="*/ 671988 h 889920"/>
              <a:gd name="connsiteX37" fmla="*/ 743139 w 2396871"/>
              <a:gd name="connsiteY37" fmla="*/ 671988 h 889920"/>
              <a:gd name="connsiteX38" fmla="*/ 676369 w 2396871"/>
              <a:gd name="connsiteY38" fmla="*/ 842390 h 889920"/>
              <a:gd name="connsiteX39" fmla="*/ 661891 w 2396871"/>
              <a:gd name="connsiteY39" fmla="*/ 870394 h 889920"/>
              <a:gd name="connsiteX40" fmla="*/ 644080 w 2396871"/>
              <a:gd name="connsiteY40" fmla="*/ 885348 h 889920"/>
              <a:gd name="connsiteX41" fmla="*/ 620648 w 2396871"/>
              <a:gd name="connsiteY41" fmla="*/ 889920 h 889920"/>
              <a:gd name="connsiteX42" fmla="*/ 600360 w 2396871"/>
              <a:gd name="connsiteY42" fmla="*/ 887062 h 889920"/>
              <a:gd name="connsiteX43" fmla="*/ 584072 w 2396871"/>
              <a:gd name="connsiteY43" fmla="*/ 879252 h 889920"/>
              <a:gd name="connsiteX44" fmla="*/ 591978 w 2396871"/>
              <a:gd name="connsiteY44" fmla="*/ 853915 h 889920"/>
              <a:gd name="connsiteX45" fmla="*/ 604360 w 2396871"/>
              <a:gd name="connsiteY45" fmla="*/ 861250 h 889920"/>
              <a:gd name="connsiteX46" fmla="*/ 618553 w 2396871"/>
              <a:gd name="connsiteY46" fmla="*/ 863726 h 889920"/>
              <a:gd name="connsiteX47" fmla="*/ 633316 w 2396871"/>
              <a:gd name="connsiteY47" fmla="*/ 859345 h 889920"/>
              <a:gd name="connsiteX48" fmla="*/ 645032 w 2396871"/>
              <a:gd name="connsiteY48" fmla="*/ 841819 h 889920"/>
              <a:gd name="connsiteX49" fmla="*/ 651699 w 2396871"/>
              <a:gd name="connsiteY49" fmla="*/ 825340 h 889920"/>
              <a:gd name="connsiteX50" fmla="*/ 635507 w 2396871"/>
              <a:gd name="connsiteY50" fmla="*/ 787526 h 889920"/>
              <a:gd name="connsiteX51" fmla="*/ 364902 w 2396871"/>
              <a:gd name="connsiteY51" fmla="*/ 671988 h 889920"/>
              <a:gd name="connsiteX52" fmla="*/ 397477 w 2396871"/>
              <a:gd name="connsiteY52" fmla="*/ 671988 h 889920"/>
              <a:gd name="connsiteX53" fmla="*/ 397477 w 2396871"/>
              <a:gd name="connsiteY53" fmla="*/ 824388 h 889920"/>
              <a:gd name="connsiteX54" fmla="*/ 364902 w 2396871"/>
              <a:gd name="connsiteY54" fmla="*/ 824388 h 889920"/>
              <a:gd name="connsiteX55" fmla="*/ 1973961 w 2396871"/>
              <a:gd name="connsiteY55" fmla="*/ 668940 h 889920"/>
              <a:gd name="connsiteX56" fmla="*/ 2011775 w 2396871"/>
              <a:gd name="connsiteY56" fmla="*/ 678084 h 889920"/>
              <a:gd name="connsiteX57" fmla="*/ 2011680 w 2396871"/>
              <a:gd name="connsiteY57" fmla="*/ 677798 h 889920"/>
              <a:gd name="connsiteX58" fmla="*/ 2035492 w 2396871"/>
              <a:gd name="connsiteY58" fmla="*/ 702754 h 889920"/>
              <a:gd name="connsiteX59" fmla="*/ 2043684 w 2396871"/>
              <a:gd name="connsiteY59" fmla="*/ 738758 h 889920"/>
              <a:gd name="connsiteX60" fmla="*/ 2043398 w 2396871"/>
              <a:gd name="connsiteY60" fmla="*/ 749140 h 889920"/>
              <a:gd name="connsiteX61" fmla="*/ 2042445 w 2396871"/>
              <a:gd name="connsiteY61" fmla="*/ 757713 h 889920"/>
              <a:gd name="connsiteX62" fmla="*/ 1930813 w 2396871"/>
              <a:gd name="connsiteY62" fmla="*/ 757713 h 889920"/>
              <a:gd name="connsiteX63" fmla="*/ 1935766 w 2396871"/>
              <a:gd name="connsiteY63" fmla="*/ 777239 h 889920"/>
              <a:gd name="connsiteX64" fmla="*/ 1951291 w 2396871"/>
              <a:gd name="connsiteY64" fmla="*/ 795241 h 889920"/>
              <a:gd name="connsiteX65" fmla="*/ 1975104 w 2396871"/>
              <a:gd name="connsiteY65" fmla="*/ 801337 h 889920"/>
              <a:gd name="connsiteX66" fmla="*/ 1999774 w 2396871"/>
              <a:gd name="connsiteY66" fmla="*/ 795527 h 889920"/>
              <a:gd name="connsiteX67" fmla="*/ 2014728 w 2396871"/>
              <a:gd name="connsiteY67" fmla="*/ 779335 h 889920"/>
              <a:gd name="connsiteX68" fmla="*/ 2040636 w 2396871"/>
              <a:gd name="connsiteY68" fmla="*/ 791527 h 889920"/>
              <a:gd name="connsiteX69" fmla="*/ 2025872 w 2396871"/>
              <a:gd name="connsiteY69" fmla="*/ 810577 h 889920"/>
              <a:gd name="connsiteX70" fmla="*/ 2003774 w 2396871"/>
              <a:gd name="connsiteY70" fmla="*/ 822959 h 889920"/>
              <a:gd name="connsiteX71" fmla="*/ 1975770 w 2396871"/>
              <a:gd name="connsiteY71" fmla="*/ 827245 h 889920"/>
              <a:gd name="connsiteX72" fmla="*/ 1935575 w 2396871"/>
              <a:gd name="connsiteY72" fmla="*/ 817816 h 889920"/>
              <a:gd name="connsiteX73" fmla="*/ 1908619 w 2396871"/>
              <a:gd name="connsiteY73" fmla="*/ 790574 h 889920"/>
              <a:gd name="connsiteX74" fmla="*/ 1898999 w 2396871"/>
              <a:gd name="connsiteY74" fmla="*/ 748093 h 889920"/>
              <a:gd name="connsiteX75" fmla="*/ 1908619 w 2396871"/>
              <a:gd name="connsiteY75" fmla="*/ 705611 h 889920"/>
              <a:gd name="connsiteX76" fmla="*/ 1935289 w 2396871"/>
              <a:gd name="connsiteY76" fmla="*/ 678370 h 889920"/>
              <a:gd name="connsiteX77" fmla="*/ 1973961 w 2396871"/>
              <a:gd name="connsiteY77" fmla="*/ 668940 h 889920"/>
              <a:gd name="connsiteX78" fmla="*/ 1589912 w 2396871"/>
              <a:gd name="connsiteY78" fmla="*/ 668940 h 889920"/>
              <a:gd name="connsiteX79" fmla="*/ 1622202 w 2396871"/>
              <a:gd name="connsiteY79" fmla="*/ 674845 h 889920"/>
              <a:gd name="connsiteX80" fmla="*/ 1644300 w 2396871"/>
              <a:gd name="connsiteY80" fmla="*/ 692657 h 889920"/>
              <a:gd name="connsiteX81" fmla="*/ 1652396 w 2396871"/>
              <a:gd name="connsiteY81" fmla="*/ 723137 h 889920"/>
              <a:gd name="connsiteX82" fmla="*/ 1652396 w 2396871"/>
              <a:gd name="connsiteY82" fmla="*/ 791146 h 889920"/>
              <a:gd name="connsiteX83" fmla="*/ 1652396 w 2396871"/>
              <a:gd name="connsiteY83" fmla="*/ 791241 h 889920"/>
              <a:gd name="connsiteX84" fmla="*/ 1663636 w 2396871"/>
              <a:gd name="connsiteY84" fmla="*/ 802480 h 889920"/>
              <a:gd name="connsiteX85" fmla="*/ 1674304 w 2396871"/>
              <a:gd name="connsiteY85" fmla="*/ 800956 h 889920"/>
              <a:gd name="connsiteX86" fmla="*/ 1672494 w 2396871"/>
              <a:gd name="connsiteY86" fmla="*/ 823531 h 889920"/>
              <a:gd name="connsiteX87" fmla="*/ 1654777 w 2396871"/>
              <a:gd name="connsiteY87" fmla="*/ 826864 h 889920"/>
              <a:gd name="connsiteX88" fmla="*/ 1637251 w 2396871"/>
              <a:gd name="connsiteY88" fmla="*/ 823340 h 889920"/>
              <a:gd name="connsiteX89" fmla="*/ 1625059 w 2396871"/>
              <a:gd name="connsiteY89" fmla="*/ 812672 h 889920"/>
              <a:gd name="connsiteX90" fmla="*/ 1621916 w 2396871"/>
              <a:gd name="connsiteY90" fmla="*/ 805147 h 889920"/>
              <a:gd name="connsiteX91" fmla="*/ 1616106 w 2396871"/>
              <a:gd name="connsiteY91" fmla="*/ 812101 h 889920"/>
              <a:gd name="connsiteX92" fmla="*/ 1596294 w 2396871"/>
              <a:gd name="connsiteY92" fmla="*/ 823721 h 889920"/>
              <a:gd name="connsiteX93" fmla="*/ 1573434 w 2396871"/>
              <a:gd name="connsiteY93" fmla="*/ 827531 h 889920"/>
              <a:gd name="connsiteX94" fmla="*/ 1547717 w 2396871"/>
              <a:gd name="connsiteY94" fmla="*/ 822959 h 889920"/>
              <a:gd name="connsiteX95" fmla="*/ 1529714 w 2396871"/>
              <a:gd name="connsiteY95" fmla="*/ 809053 h 889920"/>
              <a:gd name="connsiteX96" fmla="*/ 1523142 w 2396871"/>
              <a:gd name="connsiteY96" fmla="*/ 786002 h 889920"/>
              <a:gd name="connsiteX97" fmla="*/ 1534286 w 2396871"/>
              <a:gd name="connsiteY97" fmla="*/ 757999 h 889920"/>
              <a:gd name="connsiteX98" fmla="*/ 1565814 w 2396871"/>
              <a:gd name="connsiteY98" fmla="*/ 743044 h 889920"/>
              <a:gd name="connsiteX99" fmla="*/ 1620106 w 2396871"/>
              <a:gd name="connsiteY99" fmla="*/ 732376 h 889920"/>
              <a:gd name="connsiteX100" fmla="*/ 1620106 w 2396871"/>
              <a:gd name="connsiteY100" fmla="*/ 726566 h 889920"/>
              <a:gd name="connsiteX101" fmla="*/ 1611725 w 2396871"/>
              <a:gd name="connsiteY101" fmla="*/ 702944 h 889920"/>
              <a:gd name="connsiteX102" fmla="*/ 1588674 w 2396871"/>
              <a:gd name="connsiteY102" fmla="*/ 694562 h 889920"/>
              <a:gd name="connsiteX103" fmla="*/ 1565242 w 2396871"/>
              <a:gd name="connsiteY103" fmla="*/ 700944 h 889920"/>
              <a:gd name="connsiteX104" fmla="*/ 1550955 w 2396871"/>
              <a:gd name="connsiteY104" fmla="*/ 721708 h 889920"/>
              <a:gd name="connsiteX105" fmla="*/ 1523523 w 2396871"/>
              <a:gd name="connsiteY105" fmla="*/ 710088 h 889920"/>
              <a:gd name="connsiteX106" fmla="*/ 1546192 w 2396871"/>
              <a:gd name="connsiteY106" fmla="*/ 680180 h 889920"/>
              <a:gd name="connsiteX107" fmla="*/ 1589912 w 2396871"/>
              <a:gd name="connsiteY107" fmla="*/ 668940 h 889920"/>
              <a:gd name="connsiteX108" fmla="*/ 960500 w 2396871"/>
              <a:gd name="connsiteY108" fmla="*/ 668940 h 889920"/>
              <a:gd name="connsiteX109" fmla="*/ 999838 w 2396871"/>
              <a:gd name="connsiteY109" fmla="*/ 678370 h 889920"/>
              <a:gd name="connsiteX110" fmla="*/ 1026508 w 2396871"/>
              <a:gd name="connsiteY110" fmla="*/ 705611 h 889920"/>
              <a:gd name="connsiteX111" fmla="*/ 1036129 w 2396871"/>
              <a:gd name="connsiteY111" fmla="*/ 748093 h 889920"/>
              <a:gd name="connsiteX112" fmla="*/ 1026508 w 2396871"/>
              <a:gd name="connsiteY112" fmla="*/ 790574 h 889920"/>
              <a:gd name="connsiteX113" fmla="*/ 999838 w 2396871"/>
              <a:gd name="connsiteY113" fmla="*/ 817816 h 889920"/>
              <a:gd name="connsiteX114" fmla="*/ 960500 w 2396871"/>
              <a:gd name="connsiteY114" fmla="*/ 827245 h 889920"/>
              <a:gd name="connsiteX115" fmla="*/ 921162 w 2396871"/>
              <a:gd name="connsiteY115" fmla="*/ 817816 h 889920"/>
              <a:gd name="connsiteX116" fmla="*/ 894301 w 2396871"/>
              <a:gd name="connsiteY116" fmla="*/ 790574 h 889920"/>
              <a:gd name="connsiteX117" fmla="*/ 884586 w 2396871"/>
              <a:gd name="connsiteY117" fmla="*/ 748093 h 889920"/>
              <a:gd name="connsiteX118" fmla="*/ 894301 w 2396871"/>
              <a:gd name="connsiteY118" fmla="*/ 705611 h 889920"/>
              <a:gd name="connsiteX119" fmla="*/ 921162 w 2396871"/>
              <a:gd name="connsiteY119" fmla="*/ 678370 h 889920"/>
              <a:gd name="connsiteX120" fmla="*/ 960500 w 2396871"/>
              <a:gd name="connsiteY120" fmla="*/ 668940 h 889920"/>
              <a:gd name="connsiteX121" fmla="*/ 2157031 w 2396871"/>
              <a:gd name="connsiteY121" fmla="*/ 668750 h 889920"/>
              <a:gd name="connsiteX122" fmla="*/ 2196083 w 2396871"/>
              <a:gd name="connsiteY122" fmla="*/ 676846 h 889920"/>
              <a:gd name="connsiteX123" fmla="*/ 2220753 w 2396871"/>
              <a:gd name="connsiteY123" fmla="*/ 699897 h 889920"/>
              <a:gd name="connsiteX124" fmla="*/ 2198179 w 2396871"/>
              <a:gd name="connsiteY124" fmla="*/ 718756 h 889920"/>
              <a:gd name="connsiteX125" fmla="*/ 2181129 w 2396871"/>
              <a:gd name="connsiteY125" fmla="*/ 700659 h 889920"/>
              <a:gd name="connsiteX126" fmla="*/ 2157698 w 2396871"/>
              <a:gd name="connsiteY126" fmla="*/ 694753 h 889920"/>
              <a:gd name="connsiteX127" fmla="*/ 2140934 w 2396871"/>
              <a:gd name="connsiteY127" fmla="*/ 697230 h 889920"/>
              <a:gd name="connsiteX128" fmla="*/ 2130266 w 2396871"/>
              <a:gd name="connsiteY128" fmla="*/ 703897 h 889920"/>
              <a:gd name="connsiteX129" fmla="*/ 2126646 w 2396871"/>
              <a:gd name="connsiteY129" fmla="*/ 713994 h 889920"/>
              <a:gd name="connsiteX130" fmla="*/ 2131218 w 2396871"/>
              <a:gd name="connsiteY130" fmla="*/ 724662 h 889920"/>
              <a:gd name="connsiteX131" fmla="*/ 2147696 w 2396871"/>
              <a:gd name="connsiteY131" fmla="*/ 731710 h 889920"/>
              <a:gd name="connsiteX132" fmla="*/ 2182463 w 2396871"/>
              <a:gd name="connsiteY132" fmla="*/ 739044 h 889920"/>
              <a:gd name="connsiteX133" fmla="*/ 2182272 w 2396871"/>
              <a:gd name="connsiteY133" fmla="*/ 738854 h 889920"/>
              <a:gd name="connsiteX134" fmla="*/ 2213228 w 2396871"/>
              <a:gd name="connsiteY134" fmla="*/ 753332 h 889920"/>
              <a:gd name="connsiteX135" fmla="*/ 2222182 w 2396871"/>
              <a:gd name="connsiteY135" fmla="*/ 778192 h 889920"/>
              <a:gd name="connsiteX136" fmla="*/ 2214562 w 2396871"/>
              <a:gd name="connsiteY136" fmla="*/ 803910 h 889920"/>
              <a:gd name="connsiteX137" fmla="*/ 2192654 w 2396871"/>
              <a:gd name="connsiteY137" fmla="*/ 821150 h 889920"/>
              <a:gd name="connsiteX138" fmla="*/ 2158555 w 2396871"/>
              <a:gd name="connsiteY138" fmla="*/ 827246 h 889920"/>
              <a:gd name="connsiteX139" fmla="*/ 2116835 w 2396871"/>
              <a:gd name="connsiteY139" fmla="*/ 818388 h 889920"/>
              <a:gd name="connsiteX140" fmla="*/ 2086927 w 2396871"/>
              <a:gd name="connsiteY140" fmla="*/ 793432 h 889920"/>
              <a:gd name="connsiteX141" fmla="*/ 2109501 w 2396871"/>
              <a:gd name="connsiteY141" fmla="*/ 773906 h 889920"/>
              <a:gd name="connsiteX142" fmla="*/ 2128837 w 2396871"/>
              <a:gd name="connsiteY142" fmla="*/ 793908 h 889920"/>
              <a:gd name="connsiteX143" fmla="*/ 2159126 w 2396871"/>
              <a:gd name="connsiteY143" fmla="*/ 801338 h 889920"/>
              <a:gd name="connsiteX144" fmla="*/ 2181415 w 2396871"/>
              <a:gd name="connsiteY144" fmla="*/ 796480 h 889920"/>
              <a:gd name="connsiteX145" fmla="*/ 2189606 w 2396871"/>
              <a:gd name="connsiteY145" fmla="*/ 782764 h 889920"/>
              <a:gd name="connsiteX146" fmla="*/ 2185796 w 2396871"/>
              <a:gd name="connsiteY146" fmla="*/ 772573 h 889920"/>
              <a:gd name="connsiteX147" fmla="*/ 2171319 w 2396871"/>
              <a:gd name="connsiteY147" fmla="*/ 765715 h 889920"/>
              <a:gd name="connsiteX148" fmla="*/ 2139315 w 2396871"/>
              <a:gd name="connsiteY148" fmla="*/ 759047 h 889920"/>
              <a:gd name="connsiteX149" fmla="*/ 2104548 w 2396871"/>
              <a:gd name="connsiteY149" fmla="*/ 743331 h 889920"/>
              <a:gd name="connsiteX150" fmla="*/ 2094166 w 2396871"/>
              <a:gd name="connsiteY150" fmla="*/ 715708 h 889920"/>
              <a:gd name="connsiteX151" fmla="*/ 2101500 w 2396871"/>
              <a:gd name="connsiteY151" fmla="*/ 692563 h 889920"/>
              <a:gd name="connsiteX152" fmla="*/ 2123027 w 2396871"/>
              <a:gd name="connsiteY152" fmla="*/ 675322 h 889920"/>
              <a:gd name="connsiteX153" fmla="*/ 2157031 w 2396871"/>
              <a:gd name="connsiteY153" fmla="*/ 668750 h 889920"/>
              <a:gd name="connsiteX154" fmla="*/ 508825 w 2396871"/>
              <a:gd name="connsiteY154" fmla="*/ 627221 h 889920"/>
              <a:gd name="connsiteX155" fmla="*/ 508825 w 2396871"/>
              <a:gd name="connsiteY155" fmla="*/ 671989 h 889920"/>
              <a:gd name="connsiteX156" fmla="*/ 561213 w 2396871"/>
              <a:gd name="connsiteY156" fmla="*/ 671989 h 889920"/>
              <a:gd name="connsiteX157" fmla="*/ 561213 w 2396871"/>
              <a:gd name="connsiteY157" fmla="*/ 697611 h 889920"/>
              <a:gd name="connsiteX158" fmla="*/ 508825 w 2396871"/>
              <a:gd name="connsiteY158" fmla="*/ 697611 h 889920"/>
              <a:gd name="connsiteX159" fmla="*/ 508825 w 2396871"/>
              <a:gd name="connsiteY159" fmla="*/ 778669 h 889920"/>
              <a:gd name="connsiteX160" fmla="*/ 514731 w 2396871"/>
              <a:gd name="connsiteY160" fmla="*/ 795147 h 889920"/>
              <a:gd name="connsiteX161" fmla="*/ 530733 w 2396871"/>
              <a:gd name="connsiteY161" fmla="*/ 800290 h 889920"/>
              <a:gd name="connsiteX162" fmla="*/ 545020 w 2396871"/>
              <a:gd name="connsiteY162" fmla="*/ 797719 h 889920"/>
              <a:gd name="connsiteX163" fmla="*/ 545115 w 2396871"/>
              <a:gd name="connsiteY163" fmla="*/ 797719 h 889920"/>
              <a:gd name="connsiteX164" fmla="*/ 556355 w 2396871"/>
              <a:gd name="connsiteY164" fmla="*/ 790575 h 889920"/>
              <a:gd name="connsiteX165" fmla="*/ 563689 w 2396871"/>
              <a:gd name="connsiteY165" fmla="*/ 814387 h 889920"/>
              <a:gd name="connsiteX166" fmla="*/ 546449 w 2396871"/>
              <a:gd name="connsiteY166" fmla="*/ 824008 h 889920"/>
              <a:gd name="connsiteX167" fmla="*/ 523780 w 2396871"/>
              <a:gd name="connsiteY167" fmla="*/ 827532 h 889920"/>
              <a:gd name="connsiteX168" fmla="*/ 499681 w 2396871"/>
              <a:gd name="connsiteY168" fmla="*/ 823246 h 889920"/>
              <a:gd name="connsiteX169" fmla="*/ 482631 w 2396871"/>
              <a:gd name="connsiteY169" fmla="*/ 809339 h 889920"/>
              <a:gd name="connsiteX170" fmla="*/ 476250 w 2396871"/>
              <a:gd name="connsiteY170" fmla="*/ 784193 h 889920"/>
              <a:gd name="connsiteX171" fmla="*/ 476250 w 2396871"/>
              <a:gd name="connsiteY171" fmla="*/ 697611 h 889920"/>
              <a:gd name="connsiteX172" fmla="*/ 447008 w 2396871"/>
              <a:gd name="connsiteY172" fmla="*/ 697611 h 889920"/>
              <a:gd name="connsiteX173" fmla="*/ 447008 w 2396871"/>
              <a:gd name="connsiteY173" fmla="*/ 671989 h 889920"/>
              <a:gd name="connsiteX174" fmla="*/ 476250 w 2396871"/>
              <a:gd name="connsiteY174" fmla="*/ 671989 h 889920"/>
              <a:gd name="connsiteX175" fmla="*/ 476250 w 2396871"/>
              <a:gd name="connsiteY175" fmla="*/ 636365 h 889920"/>
              <a:gd name="connsiteX176" fmla="*/ 1338167 w 2396871"/>
              <a:gd name="connsiteY176" fmla="*/ 623220 h 889920"/>
              <a:gd name="connsiteX177" fmla="*/ 1370742 w 2396871"/>
              <a:gd name="connsiteY177" fmla="*/ 623220 h 889920"/>
              <a:gd name="connsiteX178" fmla="*/ 1370742 w 2396871"/>
              <a:gd name="connsiteY178" fmla="*/ 796289 h 889920"/>
              <a:gd name="connsiteX179" fmla="*/ 1481709 w 2396871"/>
              <a:gd name="connsiteY179" fmla="*/ 796289 h 889920"/>
              <a:gd name="connsiteX180" fmla="*/ 1481709 w 2396871"/>
              <a:gd name="connsiteY180" fmla="*/ 824388 h 889920"/>
              <a:gd name="connsiteX181" fmla="*/ 1338167 w 2396871"/>
              <a:gd name="connsiteY181" fmla="*/ 824388 h 889920"/>
              <a:gd name="connsiteX182" fmla="*/ 228409 w 2396871"/>
              <a:gd name="connsiteY182" fmla="*/ 620077 h 889920"/>
              <a:gd name="connsiteX183" fmla="*/ 264223 w 2396871"/>
              <a:gd name="connsiteY183" fmla="*/ 625602 h 889920"/>
              <a:gd name="connsiteX184" fmla="*/ 291465 w 2396871"/>
              <a:gd name="connsiteY184" fmla="*/ 642080 h 889920"/>
              <a:gd name="connsiteX185" fmla="*/ 308800 w 2396871"/>
              <a:gd name="connsiteY185" fmla="*/ 669512 h 889920"/>
              <a:gd name="connsiteX186" fmla="*/ 278035 w 2396871"/>
              <a:gd name="connsiteY186" fmla="*/ 683228 h 889920"/>
              <a:gd name="connsiteX187" fmla="*/ 260318 w 2396871"/>
              <a:gd name="connsiteY187" fmla="*/ 656844 h 889920"/>
              <a:gd name="connsiteX188" fmla="*/ 230124 w 2396871"/>
              <a:gd name="connsiteY188" fmla="*/ 648462 h 889920"/>
              <a:gd name="connsiteX189" fmla="*/ 197548 w 2396871"/>
              <a:gd name="connsiteY189" fmla="*/ 657320 h 889920"/>
              <a:gd name="connsiteX190" fmla="*/ 175736 w 2396871"/>
              <a:gd name="connsiteY190" fmla="*/ 682942 h 889920"/>
              <a:gd name="connsiteX191" fmla="*/ 167925 w 2396871"/>
              <a:gd name="connsiteY191" fmla="*/ 723804 h 889920"/>
              <a:gd name="connsiteX192" fmla="*/ 175260 w 2396871"/>
              <a:gd name="connsiteY192" fmla="*/ 764476 h 889920"/>
              <a:gd name="connsiteX193" fmla="*/ 196310 w 2396871"/>
              <a:gd name="connsiteY193" fmla="*/ 790194 h 889920"/>
              <a:gd name="connsiteX194" fmla="*/ 229266 w 2396871"/>
              <a:gd name="connsiteY194" fmla="*/ 799052 h 889920"/>
              <a:gd name="connsiteX195" fmla="*/ 261461 w 2396871"/>
              <a:gd name="connsiteY195" fmla="*/ 789431 h 889920"/>
              <a:gd name="connsiteX196" fmla="*/ 261556 w 2396871"/>
              <a:gd name="connsiteY196" fmla="*/ 789146 h 889920"/>
              <a:gd name="connsiteX197" fmla="*/ 280892 w 2396871"/>
              <a:gd name="connsiteY197" fmla="*/ 760380 h 889920"/>
              <a:gd name="connsiteX198" fmla="*/ 311944 w 2396871"/>
              <a:gd name="connsiteY198" fmla="*/ 770763 h 889920"/>
              <a:gd name="connsiteX199" fmla="*/ 293656 w 2396871"/>
              <a:gd name="connsiteY199" fmla="*/ 801719 h 889920"/>
              <a:gd name="connsiteX200" fmla="*/ 264985 w 2396871"/>
              <a:gd name="connsiteY200" fmla="*/ 820769 h 889920"/>
              <a:gd name="connsiteX201" fmla="*/ 228695 w 2396871"/>
              <a:gd name="connsiteY201" fmla="*/ 827150 h 889920"/>
              <a:gd name="connsiteX202" fmla="*/ 178403 w 2396871"/>
              <a:gd name="connsiteY202" fmla="*/ 814673 h 889920"/>
              <a:gd name="connsiteX203" fmla="*/ 145447 w 2396871"/>
              <a:gd name="connsiteY203" fmla="*/ 779049 h 889920"/>
              <a:gd name="connsiteX204" fmla="*/ 133826 w 2396871"/>
              <a:gd name="connsiteY204" fmla="*/ 723614 h 889920"/>
              <a:gd name="connsiteX205" fmla="*/ 145447 w 2396871"/>
              <a:gd name="connsiteY205" fmla="*/ 668178 h 889920"/>
              <a:gd name="connsiteX206" fmla="*/ 178403 w 2396871"/>
              <a:gd name="connsiteY206" fmla="*/ 632555 h 889920"/>
              <a:gd name="connsiteX207" fmla="*/ 228409 w 2396871"/>
              <a:gd name="connsiteY207" fmla="*/ 620077 h 889920"/>
              <a:gd name="connsiteX208" fmla="*/ 381380 w 2396871"/>
              <a:gd name="connsiteY208" fmla="*/ 605789 h 889920"/>
              <a:gd name="connsiteX209" fmla="*/ 397382 w 2396871"/>
              <a:gd name="connsiteY209" fmla="*/ 610933 h 889920"/>
              <a:gd name="connsiteX210" fmla="*/ 403002 w 2396871"/>
              <a:gd name="connsiteY210" fmla="*/ 625887 h 889920"/>
              <a:gd name="connsiteX211" fmla="*/ 397382 w 2396871"/>
              <a:gd name="connsiteY211" fmla="*/ 640936 h 889920"/>
              <a:gd name="connsiteX212" fmla="*/ 381380 w 2396871"/>
              <a:gd name="connsiteY212" fmla="*/ 646270 h 889920"/>
              <a:gd name="connsiteX213" fmla="*/ 365093 w 2396871"/>
              <a:gd name="connsiteY213" fmla="*/ 640936 h 889920"/>
              <a:gd name="connsiteX214" fmla="*/ 359473 w 2396871"/>
              <a:gd name="connsiteY214" fmla="*/ 625887 h 889920"/>
              <a:gd name="connsiteX215" fmla="*/ 365093 w 2396871"/>
              <a:gd name="connsiteY215" fmla="*/ 610933 h 889920"/>
              <a:gd name="connsiteX216" fmla="*/ 381380 w 2396871"/>
              <a:gd name="connsiteY216" fmla="*/ 605789 h 889920"/>
              <a:gd name="connsiteX217" fmla="*/ 1721548 w 2396871"/>
              <a:gd name="connsiteY217" fmla="*/ 603408 h 889920"/>
              <a:gd name="connsiteX218" fmla="*/ 1754219 w 2396871"/>
              <a:gd name="connsiteY218" fmla="*/ 603408 h 889920"/>
              <a:gd name="connsiteX219" fmla="*/ 1754219 w 2396871"/>
              <a:gd name="connsiteY219" fmla="*/ 746569 h 889920"/>
              <a:gd name="connsiteX220" fmla="*/ 1826704 w 2396871"/>
              <a:gd name="connsiteY220" fmla="*/ 671988 h 889920"/>
              <a:gd name="connsiteX221" fmla="*/ 1865471 w 2396871"/>
              <a:gd name="connsiteY221" fmla="*/ 671988 h 889920"/>
              <a:gd name="connsiteX222" fmla="*/ 1807082 w 2396871"/>
              <a:gd name="connsiteY222" fmla="*/ 731614 h 889920"/>
              <a:gd name="connsiteX223" fmla="*/ 1869090 w 2396871"/>
              <a:gd name="connsiteY223" fmla="*/ 824388 h 889920"/>
              <a:gd name="connsiteX224" fmla="*/ 1831276 w 2396871"/>
              <a:gd name="connsiteY224" fmla="*/ 824388 h 889920"/>
              <a:gd name="connsiteX225" fmla="*/ 1784318 w 2396871"/>
              <a:gd name="connsiteY225" fmla="*/ 752760 h 889920"/>
              <a:gd name="connsiteX226" fmla="*/ 1754219 w 2396871"/>
              <a:gd name="connsiteY226" fmla="*/ 784002 h 889920"/>
              <a:gd name="connsiteX227" fmla="*/ 1754219 w 2396871"/>
              <a:gd name="connsiteY227" fmla="*/ 824388 h 889920"/>
              <a:gd name="connsiteX228" fmla="*/ 1721548 w 2396871"/>
              <a:gd name="connsiteY228" fmla="*/ 824388 h 889920"/>
              <a:gd name="connsiteX229" fmla="*/ 1155477 w 2396871"/>
              <a:gd name="connsiteY229" fmla="*/ 601217 h 889920"/>
              <a:gd name="connsiteX230" fmla="*/ 1172718 w 2396871"/>
              <a:gd name="connsiteY230" fmla="*/ 603217 h 889920"/>
              <a:gd name="connsiteX231" fmla="*/ 1184433 w 2396871"/>
              <a:gd name="connsiteY231" fmla="*/ 608551 h 889920"/>
              <a:gd name="connsiteX232" fmla="*/ 1178337 w 2396871"/>
              <a:gd name="connsiteY232" fmla="*/ 631983 h 889920"/>
              <a:gd name="connsiteX233" fmla="*/ 1170718 w 2396871"/>
              <a:gd name="connsiteY233" fmla="*/ 628744 h 889920"/>
              <a:gd name="connsiteX234" fmla="*/ 1161002 w 2396871"/>
              <a:gd name="connsiteY234" fmla="*/ 627697 h 889920"/>
              <a:gd name="connsiteX235" fmla="*/ 1141380 w 2396871"/>
              <a:gd name="connsiteY235" fmla="*/ 633507 h 889920"/>
              <a:gd name="connsiteX236" fmla="*/ 1141285 w 2396871"/>
              <a:gd name="connsiteY236" fmla="*/ 633602 h 889920"/>
              <a:gd name="connsiteX237" fmla="*/ 1134141 w 2396871"/>
              <a:gd name="connsiteY237" fmla="*/ 652462 h 889920"/>
              <a:gd name="connsiteX238" fmla="*/ 1134141 w 2396871"/>
              <a:gd name="connsiteY238" fmla="*/ 671988 h 889920"/>
              <a:gd name="connsiteX239" fmla="*/ 1183481 w 2396871"/>
              <a:gd name="connsiteY239" fmla="*/ 671988 h 889920"/>
              <a:gd name="connsiteX240" fmla="*/ 1183481 w 2396871"/>
              <a:gd name="connsiteY240" fmla="*/ 697610 h 889920"/>
              <a:gd name="connsiteX241" fmla="*/ 1134999 w 2396871"/>
              <a:gd name="connsiteY241" fmla="*/ 697610 h 889920"/>
              <a:gd name="connsiteX242" fmla="*/ 1134999 w 2396871"/>
              <a:gd name="connsiteY242" fmla="*/ 824388 h 889920"/>
              <a:gd name="connsiteX243" fmla="*/ 1102423 w 2396871"/>
              <a:gd name="connsiteY243" fmla="*/ 824388 h 889920"/>
              <a:gd name="connsiteX244" fmla="*/ 1102423 w 2396871"/>
              <a:gd name="connsiteY244" fmla="*/ 697610 h 889920"/>
              <a:gd name="connsiteX245" fmla="*/ 1073753 w 2396871"/>
              <a:gd name="connsiteY245" fmla="*/ 697610 h 889920"/>
              <a:gd name="connsiteX246" fmla="*/ 1073753 w 2396871"/>
              <a:gd name="connsiteY246" fmla="*/ 671988 h 889920"/>
              <a:gd name="connsiteX247" fmla="*/ 1102423 w 2396871"/>
              <a:gd name="connsiteY247" fmla="*/ 671988 h 889920"/>
              <a:gd name="connsiteX248" fmla="*/ 1102423 w 2396871"/>
              <a:gd name="connsiteY248" fmla="*/ 650080 h 889920"/>
              <a:gd name="connsiteX249" fmla="*/ 1105947 w 2396871"/>
              <a:gd name="connsiteY249" fmla="*/ 629316 h 889920"/>
              <a:gd name="connsiteX250" fmla="*/ 1116425 w 2396871"/>
              <a:gd name="connsiteY250" fmla="*/ 613885 h 889920"/>
              <a:gd name="connsiteX251" fmla="*/ 1133379 w 2396871"/>
              <a:gd name="connsiteY251" fmla="*/ 604456 h 889920"/>
              <a:gd name="connsiteX252" fmla="*/ 1155477 w 2396871"/>
              <a:gd name="connsiteY252" fmla="*/ 601217 h 889920"/>
              <a:gd name="connsiteX253" fmla="*/ 640270 w 2396871"/>
              <a:gd name="connsiteY253" fmla="*/ 121158 h 889920"/>
              <a:gd name="connsiteX254" fmla="*/ 601884 w 2396871"/>
              <a:gd name="connsiteY254" fmla="*/ 133255 h 889920"/>
              <a:gd name="connsiteX255" fmla="*/ 579691 w 2396871"/>
              <a:gd name="connsiteY255" fmla="*/ 170307 h 889920"/>
              <a:gd name="connsiteX256" fmla="*/ 572452 w 2396871"/>
              <a:gd name="connsiteY256" fmla="*/ 235363 h 889920"/>
              <a:gd name="connsiteX257" fmla="*/ 579691 w 2396871"/>
              <a:gd name="connsiteY257" fmla="*/ 300038 h 889920"/>
              <a:gd name="connsiteX258" fmla="*/ 601884 w 2396871"/>
              <a:gd name="connsiteY258" fmla="*/ 337375 h 889920"/>
              <a:gd name="connsiteX259" fmla="*/ 640270 w 2396871"/>
              <a:gd name="connsiteY259" fmla="*/ 349472 h 889920"/>
              <a:gd name="connsiteX260" fmla="*/ 678656 w 2396871"/>
              <a:gd name="connsiteY260" fmla="*/ 337375 h 889920"/>
              <a:gd name="connsiteX261" fmla="*/ 700468 w 2396871"/>
              <a:gd name="connsiteY261" fmla="*/ 300038 h 889920"/>
              <a:gd name="connsiteX262" fmla="*/ 707421 w 2396871"/>
              <a:gd name="connsiteY262" fmla="*/ 235363 h 889920"/>
              <a:gd name="connsiteX263" fmla="*/ 700468 w 2396871"/>
              <a:gd name="connsiteY263" fmla="*/ 170307 h 889920"/>
              <a:gd name="connsiteX264" fmla="*/ 678656 w 2396871"/>
              <a:gd name="connsiteY264" fmla="*/ 133255 h 889920"/>
              <a:gd name="connsiteX265" fmla="*/ 640270 w 2396871"/>
              <a:gd name="connsiteY265" fmla="*/ 121158 h 889920"/>
              <a:gd name="connsiteX266" fmla="*/ 2150554 w 2396871"/>
              <a:gd name="connsiteY266" fmla="*/ 117634 h 889920"/>
              <a:gd name="connsiteX267" fmla="*/ 2112454 w 2396871"/>
              <a:gd name="connsiteY267" fmla="*/ 276130 h 889920"/>
              <a:gd name="connsiteX268" fmla="*/ 2187892 w 2396871"/>
              <a:gd name="connsiteY268" fmla="*/ 276130 h 889920"/>
              <a:gd name="connsiteX269" fmla="*/ 2054352 w 2396871"/>
              <a:gd name="connsiteY269" fmla="*/ 6953 h 889920"/>
              <a:gd name="connsiteX270" fmla="*/ 2248185 w 2396871"/>
              <a:gd name="connsiteY270" fmla="*/ 6953 h 889920"/>
              <a:gd name="connsiteX271" fmla="*/ 2396871 w 2396871"/>
              <a:gd name="connsiteY271" fmla="*/ 463772 h 889920"/>
              <a:gd name="connsiteX272" fmla="*/ 2232184 w 2396871"/>
              <a:gd name="connsiteY272" fmla="*/ 463772 h 889920"/>
              <a:gd name="connsiteX273" fmla="*/ 2211419 w 2396871"/>
              <a:gd name="connsiteY273" fmla="*/ 376523 h 889920"/>
              <a:gd name="connsiteX274" fmla="*/ 2088261 w 2396871"/>
              <a:gd name="connsiteY274" fmla="*/ 376523 h 889920"/>
              <a:gd name="connsiteX275" fmla="*/ 2066830 w 2396871"/>
              <a:gd name="connsiteY275" fmla="*/ 463772 h 889920"/>
              <a:gd name="connsiteX276" fmla="*/ 1906238 w 2396871"/>
              <a:gd name="connsiteY276" fmla="*/ 463772 h 889920"/>
              <a:gd name="connsiteX277" fmla="*/ 1710403 w 2396871"/>
              <a:gd name="connsiteY277" fmla="*/ 6953 h 889920"/>
              <a:gd name="connsiteX278" fmla="*/ 1871662 w 2396871"/>
              <a:gd name="connsiteY278" fmla="*/ 6953 h 889920"/>
              <a:gd name="connsiteX279" fmla="*/ 1871662 w 2396871"/>
              <a:gd name="connsiteY279" fmla="*/ 275558 h 889920"/>
              <a:gd name="connsiteX280" fmla="*/ 1816321 w 2396871"/>
              <a:gd name="connsiteY280" fmla="*/ 419481 h 889920"/>
              <a:gd name="connsiteX281" fmla="*/ 1656396 w 2396871"/>
              <a:gd name="connsiteY281" fmla="*/ 470725 h 889920"/>
              <a:gd name="connsiteX282" fmla="*/ 1533524 w 2396871"/>
              <a:gd name="connsiteY282" fmla="*/ 443770 h 889920"/>
              <a:gd name="connsiteX283" fmla="*/ 1470564 w 2396871"/>
              <a:gd name="connsiteY283" fmla="*/ 369665 h 889920"/>
              <a:gd name="connsiteX284" fmla="*/ 1462563 w 2396871"/>
              <a:gd name="connsiteY284" fmla="*/ 263080 h 889920"/>
              <a:gd name="connsiteX285" fmla="*/ 1622488 w 2396871"/>
              <a:gd name="connsiteY285" fmla="*/ 236125 h 889920"/>
              <a:gd name="connsiteX286" fmla="*/ 1624869 w 2396871"/>
              <a:gd name="connsiteY286" fmla="*/ 325374 h 889920"/>
              <a:gd name="connsiteX287" fmla="*/ 1664683 w 2396871"/>
              <a:gd name="connsiteY287" fmla="*/ 349567 h 889920"/>
              <a:gd name="connsiteX288" fmla="*/ 1699259 w 2396871"/>
              <a:gd name="connsiteY288" fmla="*/ 329470 h 889920"/>
              <a:gd name="connsiteX289" fmla="*/ 1710308 w 2396871"/>
              <a:gd name="connsiteY289" fmla="*/ 263747 h 889920"/>
              <a:gd name="connsiteX290" fmla="*/ 1710403 w 2396871"/>
              <a:gd name="connsiteY290" fmla="*/ 263747 h 889920"/>
              <a:gd name="connsiteX291" fmla="*/ 944118 w 2396871"/>
              <a:gd name="connsiteY291" fmla="*/ 6953 h 889920"/>
              <a:gd name="connsiteX292" fmla="*/ 1105376 w 2396871"/>
              <a:gd name="connsiteY292" fmla="*/ 6953 h 889920"/>
              <a:gd name="connsiteX293" fmla="*/ 1105376 w 2396871"/>
              <a:gd name="connsiteY293" fmla="*/ 175165 h 889920"/>
              <a:gd name="connsiteX294" fmla="*/ 1230630 w 2396871"/>
              <a:gd name="connsiteY294" fmla="*/ 175165 h 889920"/>
              <a:gd name="connsiteX295" fmla="*/ 1230630 w 2396871"/>
              <a:gd name="connsiteY295" fmla="*/ 6953 h 889920"/>
              <a:gd name="connsiteX296" fmla="*/ 1391983 w 2396871"/>
              <a:gd name="connsiteY296" fmla="*/ 6953 h 889920"/>
              <a:gd name="connsiteX297" fmla="*/ 1391983 w 2396871"/>
              <a:gd name="connsiteY297" fmla="*/ 463772 h 889920"/>
              <a:gd name="connsiteX298" fmla="*/ 1230630 w 2396871"/>
              <a:gd name="connsiteY298" fmla="*/ 463772 h 889920"/>
              <a:gd name="connsiteX299" fmla="*/ 1230630 w 2396871"/>
              <a:gd name="connsiteY299" fmla="*/ 293465 h 889920"/>
              <a:gd name="connsiteX300" fmla="*/ 1105376 w 2396871"/>
              <a:gd name="connsiteY300" fmla="*/ 293465 h 889920"/>
              <a:gd name="connsiteX301" fmla="*/ 1105376 w 2396871"/>
              <a:gd name="connsiteY301" fmla="*/ 463772 h 889920"/>
              <a:gd name="connsiteX302" fmla="*/ 944118 w 2396871"/>
              <a:gd name="connsiteY302" fmla="*/ 463772 h 889920"/>
              <a:gd name="connsiteX303" fmla="*/ 0 w 2396871"/>
              <a:gd name="connsiteY303" fmla="*/ 6953 h 889920"/>
              <a:gd name="connsiteX304" fmla="*/ 161258 w 2396871"/>
              <a:gd name="connsiteY304" fmla="*/ 6953 h 889920"/>
              <a:gd name="connsiteX305" fmla="*/ 161258 w 2396871"/>
              <a:gd name="connsiteY305" fmla="*/ 345376 h 889920"/>
              <a:gd name="connsiteX306" fmla="*/ 368237 w 2396871"/>
              <a:gd name="connsiteY306" fmla="*/ 345376 h 889920"/>
              <a:gd name="connsiteX307" fmla="*/ 368237 w 2396871"/>
              <a:gd name="connsiteY307" fmla="*/ 463772 h 889920"/>
              <a:gd name="connsiteX308" fmla="*/ 0 w 2396871"/>
              <a:gd name="connsiteY308" fmla="*/ 463772 h 889920"/>
              <a:gd name="connsiteX309" fmla="*/ 640270 w 2396871"/>
              <a:gd name="connsiteY309" fmla="*/ 0 h 889920"/>
              <a:gd name="connsiteX310" fmla="*/ 764857 w 2396871"/>
              <a:gd name="connsiteY310" fmla="*/ 27718 h 889920"/>
              <a:gd name="connsiteX311" fmla="*/ 844486 w 2396871"/>
              <a:gd name="connsiteY311" fmla="*/ 108014 h 889920"/>
              <a:gd name="connsiteX312" fmla="*/ 872204 w 2396871"/>
              <a:gd name="connsiteY312" fmla="*/ 235363 h 889920"/>
              <a:gd name="connsiteX313" fmla="*/ 844486 w 2396871"/>
              <a:gd name="connsiteY313" fmla="*/ 362712 h 889920"/>
              <a:gd name="connsiteX314" fmla="*/ 764857 w 2396871"/>
              <a:gd name="connsiteY314" fmla="*/ 443008 h 889920"/>
              <a:gd name="connsiteX315" fmla="*/ 640270 w 2396871"/>
              <a:gd name="connsiteY315" fmla="*/ 470725 h 889920"/>
              <a:gd name="connsiteX316" fmla="*/ 516064 w 2396871"/>
              <a:gd name="connsiteY316" fmla="*/ 443008 h 889920"/>
              <a:gd name="connsiteX317" fmla="*/ 435768 w 2396871"/>
              <a:gd name="connsiteY317" fmla="*/ 362712 h 889920"/>
              <a:gd name="connsiteX318" fmla="*/ 407765 w 2396871"/>
              <a:gd name="connsiteY318" fmla="*/ 235363 h 889920"/>
              <a:gd name="connsiteX319" fmla="*/ 435768 w 2396871"/>
              <a:gd name="connsiteY319" fmla="*/ 108014 h 889920"/>
              <a:gd name="connsiteX320" fmla="*/ 516064 w 2396871"/>
              <a:gd name="connsiteY320" fmla="*/ 27718 h 889920"/>
              <a:gd name="connsiteX321" fmla="*/ 640270 w 2396871"/>
              <a:gd name="connsiteY321" fmla="*/ 0 h 889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</a:cxnLst>
            <a:rect l="l" t="t" r="r" b="b"/>
            <a:pathLst>
              <a:path w="2396871" h="889920">
                <a:moveTo>
                  <a:pt x="1620106" y="755046"/>
                </a:moveTo>
                <a:lnTo>
                  <a:pt x="1581721" y="762952"/>
                </a:lnTo>
                <a:cubicBezTo>
                  <a:pt x="1573148" y="764571"/>
                  <a:pt x="1566767" y="766952"/>
                  <a:pt x="1562480" y="770000"/>
                </a:cubicBezTo>
                <a:cubicBezTo>
                  <a:pt x="1558194" y="773048"/>
                  <a:pt x="1556098" y="777811"/>
                  <a:pt x="1556098" y="783430"/>
                </a:cubicBezTo>
                <a:cubicBezTo>
                  <a:pt x="1556098" y="789050"/>
                  <a:pt x="1558289" y="793622"/>
                  <a:pt x="1562671" y="796956"/>
                </a:cubicBezTo>
                <a:cubicBezTo>
                  <a:pt x="1567052" y="800290"/>
                  <a:pt x="1572863" y="802004"/>
                  <a:pt x="1580197" y="802004"/>
                </a:cubicBezTo>
                <a:cubicBezTo>
                  <a:pt x="1585245" y="802004"/>
                  <a:pt x="1590198" y="801433"/>
                  <a:pt x="1594960" y="800194"/>
                </a:cubicBezTo>
                <a:cubicBezTo>
                  <a:pt x="1599723" y="799051"/>
                  <a:pt x="1604009" y="797051"/>
                  <a:pt x="1607914" y="794289"/>
                </a:cubicBezTo>
                <a:cubicBezTo>
                  <a:pt x="1611725" y="791527"/>
                  <a:pt x="1614772" y="788003"/>
                  <a:pt x="1616868" y="783621"/>
                </a:cubicBezTo>
                <a:lnTo>
                  <a:pt x="1616868" y="783526"/>
                </a:lnTo>
                <a:cubicBezTo>
                  <a:pt x="1619059" y="779144"/>
                  <a:pt x="1620106" y="773905"/>
                  <a:pt x="1620106" y="767809"/>
                </a:cubicBezTo>
                <a:close/>
                <a:moveTo>
                  <a:pt x="1973389" y="694848"/>
                </a:moveTo>
                <a:cubicBezTo>
                  <a:pt x="1964626" y="694848"/>
                  <a:pt x="1957006" y="696943"/>
                  <a:pt x="1950529" y="700944"/>
                </a:cubicBezTo>
                <a:cubicBezTo>
                  <a:pt x="1944052" y="704944"/>
                  <a:pt x="1939004" y="711040"/>
                  <a:pt x="1935575" y="719041"/>
                </a:cubicBezTo>
                <a:cubicBezTo>
                  <a:pt x="1933861" y="723232"/>
                  <a:pt x="1932527" y="727900"/>
                  <a:pt x="1931670" y="732948"/>
                </a:cubicBezTo>
                <a:lnTo>
                  <a:pt x="2011775" y="732948"/>
                </a:lnTo>
                <a:cubicBezTo>
                  <a:pt x="2011013" y="721613"/>
                  <a:pt x="2007774" y="712469"/>
                  <a:pt x="2001774" y="705992"/>
                </a:cubicBezTo>
                <a:cubicBezTo>
                  <a:pt x="1994820" y="698563"/>
                  <a:pt x="1985391" y="694848"/>
                  <a:pt x="1973389" y="694848"/>
                </a:cubicBezTo>
                <a:close/>
                <a:moveTo>
                  <a:pt x="960500" y="694467"/>
                </a:moveTo>
                <a:cubicBezTo>
                  <a:pt x="951356" y="694467"/>
                  <a:pt x="943546" y="696562"/>
                  <a:pt x="937164" y="700753"/>
                </a:cubicBezTo>
                <a:cubicBezTo>
                  <a:pt x="930782" y="704849"/>
                  <a:pt x="925829" y="710945"/>
                  <a:pt x="922400" y="718851"/>
                </a:cubicBezTo>
                <a:cubicBezTo>
                  <a:pt x="918971" y="726757"/>
                  <a:pt x="917257" y="736663"/>
                  <a:pt x="917257" y="748093"/>
                </a:cubicBezTo>
                <a:cubicBezTo>
                  <a:pt x="917257" y="759523"/>
                  <a:pt x="918971" y="769238"/>
                  <a:pt x="922400" y="777239"/>
                </a:cubicBezTo>
                <a:cubicBezTo>
                  <a:pt x="925829" y="785240"/>
                  <a:pt x="930782" y="791336"/>
                  <a:pt x="937164" y="795527"/>
                </a:cubicBezTo>
                <a:cubicBezTo>
                  <a:pt x="943546" y="799718"/>
                  <a:pt x="951356" y="801814"/>
                  <a:pt x="960500" y="801814"/>
                </a:cubicBezTo>
                <a:cubicBezTo>
                  <a:pt x="969644" y="801814"/>
                  <a:pt x="977359" y="799718"/>
                  <a:pt x="983646" y="795527"/>
                </a:cubicBezTo>
                <a:cubicBezTo>
                  <a:pt x="989932" y="791336"/>
                  <a:pt x="994885" y="785240"/>
                  <a:pt x="998314" y="777239"/>
                </a:cubicBezTo>
                <a:cubicBezTo>
                  <a:pt x="1001743" y="769143"/>
                  <a:pt x="1003458" y="759618"/>
                  <a:pt x="1003458" y="748093"/>
                </a:cubicBezTo>
                <a:cubicBezTo>
                  <a:pt x="1003458" y="736567"/>
                  <a:pt x="1001743" y="726757"/>
                  <a:pt x="998314" y="718851"/>
                </a:cubicBezTo>
                <a:cubicBezTo>
                  <a:pt x="994790" y="710945"/>
                  <a:pt x="989932" y="704944"/>
                  <a:pt x="983646" y="700753"/>
                </a:cubicBezTo>
                <a:cubicBezTo>
                  <a:pt x="977359" y="696562"/>
                  <a:pt x="969644" y="694467"/>
                  <a:pt x="960500" y="694467"/>
                </a:cubicBezTo>
                <a:close/>
                <a:moveTo>
                  <a:pt x="587977" y="671988"/>
                </a:moveTo>
                <a:lnTo>
                  <a:pt x="624553" y="671988"/>
                </a:lnTo>
                <a:lnTo>
                  <a:pt x="658367" y="767714"/>
                </a:lnTo>
                <a:lnTo>
                  <a:pt x="667225" y="796384"/>
                </a:lnTo>
                <a:lnTo>
                  <a:pt x="677322" y="764952"/>
                </a:lnTo>
                <a:lnTo>
                  <a:pt x="709326" y="671988"/>
                </a:lnTo>
                <a:lnTo>
                  <a:pt x="743139" y="671988"/>
                </a:lnTo>
                <a:lnTo>
                  <a:pt x="676369" y="842390"/>
                </a:lnTo>
                <a:cubicBezTo>
                  <a:pt x="671893" y="854106"/>
                  <a:pt x="667035" y="863536"/>
                  <a:pt x="661891" y="870394"/>
                </a:cubicBezTo>
                <a:cubicBezTo>
                  <a:pt x="656748" y="877347"/>
                  <a:pt x="650747" y="882300"/>
                  <a:pt x="644080" y="885348"/>
                </a:cubicBezTo>
                <a:cubicBezTo>
                  <a:pt x="637412" y="888396"/>
                  <a:pt x="629601" y="889920"/>
                  <a:pt x="620648" y="889920"/>
                </a:cubicBezTo>
                <a:cubicBezTo>
                  <a:pt x="613314" y="889920"/>
                  <a:pt x="606551" y="889063"/>
                  <a:pt x="600360" y="887062"/>
                </a:cubicBezTo>
                <a:cubicBezTo>
                  <a:pt x="594169" y="885062"/>
                  <a:pt x="588739" y="882490"/>
                  <a:pt x="584072" y="879252"/>
                </a:cubicBezTo>
                <a:lnTo>
                  <a:pt x="591978" y="853915"/>
                </a:lnTo>
                <a:cubicBezTo>
                  <a:pt x="595883" y="857154"/>
                  <a:pt x="599979" y="859630"/>
                  <a:pt x="604360" y="861250"/>
                </a:cubicBezTo>
                <a:cubicBezTo>
                  <a:pt x="608742" y="862869"/>
                  <a:pt x="613504" y="863726"/>
                  <a:pt x="618553" y="863726"/>
                </a:cubicBezTo>
                <a:cubicBezTo>
                  <a:pt x="623982" y="863726"/>
                  <a:pt x="628935" y="862297"/>
                  <a:pt x="633316" y="859345"/>
                </a:cubicBezTo>
                <a:cubicBezTo>
                  <a:pt x="637698" y="856392"/>
                  <a:pt x="641603" y="850582"/>
                  <a:pt x="645032" y="841819"/>
                </a:cubicBezTo>
                <a:lnTo>
                  <a:pt x="651699" y="825340"/>
                </a:lnTo>
                <a:lnTo>
                  <a:pt x="635507" y="787526"/>
                </a:lnTo>
                <a:close/>
                <a:moveTo>
                  <a:pt x="364902" y="671988"/>
                </a:moveTo>
                <a:lnTo>
                  <a:pt x="397477" y="671988"/>
                </a:lnTo>
                <a:lnTo>
                  <a:pt x="397477" y="824388"/>
                </a:lnTo>
                <a:lnTo>
                  <a:pt x="364902" y="824388"/>
                </a:lnTo>
                <a:close/>
                <a:moveTo>
                  <a:pt x="1973961" y="668940"/>
                </a:moveTo>
                <a:cubicBezTo>
                  <a:pt x="1988820" y="668940"/>
                  <a:pt x="2001393" y="671988"/>
                  <a:pt x="2011775" y="678084"/>
                </a:cubicBezTo>
                <a:lnTo>
                  <a:pt x="2011680" y="677798"/>
                </a:lnTo>
                <a:cubicBezTo>
                  <a:pt x="2022062" y="683894"/>
                  <a:pt x="2029968" y="692181"/>
                  <a:pt x="2035492" y="702754"/>
                </a:cubicBezTo>
                <a:cubicBezTo>
                  <a:pt x="2040922" y="713326"/>
                  <a:pt x="2043684" y="725328"/>
                  <a:pt x="2043684" y="738758"/>
                </a:cubicBezTo>
                <a:cubicBezTo>
                  <a:pt x="2043684" y="742473"/>
                  <a:pt x="2043589" y="745902"/>
                  <a:pt x="2043398" y="749140"/>
                </a:cubicBezTo>
                <a:cubicBezTo>
                  <a:pt x="2043208" y="752474"/>
                  <a:pt x="2042827" y="755236"/>
                  <a:pt x="2042445" y="757713"/>
                </a:cubicBezTo>
                <a:lnTo>
                  <a:pt x="1930813" y="757713"/>
                </a:lnTo>
                <a:cubicBezTo>
                  <a:pt x="1931574" y="765047"/>
                  <a:pt x="1933194" y="771619"/>
                  <a:pt x="1935766" y="777239"/>
                </a:cubicBezTo>
                <a:cubicBezTo>
                  <a:pt x="1939385" y="785145"/>
                  <a:pt x="1944624" y="791146"/>
                  <a:pt x="1951291" y="795241"/>
                </a:cubicBezTo>
                <a:cubicBezTo>
                  <a:pt x="1958054" y="799337"/>
                  <a:pt x="1965960" y="801337"/>
                  <a:pt x="1975104" y="801337"/>
                </a:cubicBezTo>
                <a:cubicBezTo>
                  <a:pt x="1985200" y="801337"/>
                  <a:pt x="1993487" y="799432"/>
                  <a:pt x="1999774" y="795527"/>
                </a:cubicBezTo>
                <a:cubicBezTo>
                  <a:pt x="2006060" y="791622"/>
                  <a:pt x="2011108" y="786288"/>
                  <a:pt x="2014728" y="779335"/>
                </a:cubicBezTo>
                <a:lnTo>
                  <a:pt x="2040636" y="791527"/>
                </a:lnTo>
                <a:cubicBezTo>
                  <a:pt x="2037016" y="798861"/>
                  <a:pt x="2032063" y="805147"/>
                  <a:pt x="2025872" y="810577"/>
                </a:cubicBezTo>
                <a:cubicBezTo>
                  <a:pt x="2019681" y="816006"/>
                  <a:pt x="2012347" y="820102"/>
                  <a:pt x="2003774" y="822959"/>
                </a:cubicBezTo>
                <a:cubicBezTo>
                  <a:pt x="1995297" y="825817"/>
                  <a:pt x="1985962" y="827245"/>
                  <a:pt x="1975770" y="827245"/>
                </a:cubicBezTo>
                <a:cubicBezTo>
                  <a:pt x="1960531" y="827245"/>
                  <a:pt x="1947195" y="824102"/>
                  <a:pt x="1935575" y="817816"/>
                </a:cubicBezTo>
                <a:cubicBezTo>
                  <a:pt x="1924050" y="811529"/>
                  <a:pt x="1915001" y="802385"/>
                  <a:pt x="1908619" y="790574"/>
                </a:cubicBezTo>
                <a:cubicBezTo>
                  <a:pt x="1902238" y="778763"/>
                  <a:pt x="1898999" y="764476"/>
                  <a:pt x="1898999" y="748093"/>
                </a:cubicBezTo>
                <a:cubicBezTo>
                  <a:pt x="1898999" y="731710"/>
                  <a:pt x="1902238" y="717517"/>
                  <a:pt x="1908619" y="705611"/>
                </a:cubicBezTo>
                <a:cubicBezTo>
                  <a:pt x="1915001" y="693800"/>
                  <a:pt x="1923859" y="684656"/>
                  <a:pt x="1935289" y="678370"/>
                </a:cubicBezTo>
                <a:cubicBezTo>
                  <a:pt x="1946624" y="672083"/>
                  <a:pt x="1959102" y="668940"/>
                  <a:pt x="1973961" y="668940"/>
                </a:cubicBezTo>
                <a:close/>
                <a:moveTo>
                  <a:pt x="1589912" y="668940"/>
                </a:moveTo>
                <a:cubicBezTo>
                  <a:pt x="1602104" y="668940"/>
                  <a:pt x="1612867" y="670845"/>
                  <a:pt x="1622202" y="674845"/>
                </a:cubicBezTo>
                <a:cubicBezTo>
                  <a:pt x="1631536" y="678751"/>
                  <a:pt x="1638871" y="684751"/>
                  <a:pt x="1644300" y="692657"/>
                </a:cubicBezTo>
                <a:cubicBezTo>
                  <a:pt x="1649729" y="700563"/>
                  <a:pt x="1652396" y="710755"/>
                  <a:pt x="1652396" y="723137"/>
                </a:cubicBezTo>
                <a:lnTo>
                  <a:pt x="1652396" y="791146"/>
                </a:lnTo>
                <a:lnTo>
                  <a:pt x="1652396" y="791241"/>
                </a:lnTo>
                <a:cubicBezTo>
                  <a:pt x="1652396" y="798766"/>
                  <a:pt x="1656111" y="802480"/>
                  <a:pt x="1663636" y="802480"/>
                </a:cubicBezTo>
                <a:cubicBezTo>
                  <a:pt x="1667255" y="802480"/>
                  <a:pt x="1670875" y="802004"/>
                  <a:pt x="1674304" y="800956"/>
                </a:cubicBezTo>
                <a:lnTo>
                  <a:pt x="1672494" y="823531"/>
                </a:lnTo>
                <a:cubicBezTo>
                  <a:pt x="1667731" y="825721"/>
                  <a:pt x="1661921" y="826864"/>
                  <a:pt x="1654777" y="826864"/>
                </a:cubicBezTo>
                <a:cubicBezTo>
                  <a:pt x="1648300" y="826864"/>
                  <a:pt x="1642395" y="825626"/>
                  <a:pt x="1637251" y="823340"/>
                </a:cubicBezTo>
                <a:cubicBezTo>
                  <a:pt x="1632108" y="821054"/>
                  <a:pt x="1628012" y="817435"/>
                  <a:pt x="1625059" y="812672"/>
                </a:cubicBezTo>
                <a:cubicBezTo>
                  <a:pt x="1623726" y="810481"/>
                  <a:pt x="1622678" y="807910"/>
                  <a:pt x="1621916" y="805147"/>
                </a:cubicBezTo>
                <a:cubicBezTo>
                  <a:pt x="1620297" y="807624"/>
                  <a:pt x="1618392" y="810005"/>
                  <a:pt x="1616106" y="812101"/>
                </a:cubicBezTo>
                <a:cubicBezTo>
                  <a:pt x="1610391" y="817339"/>
                  <a:pt x="1603819" y="821149"/>
                  <a:pt x="1596294" y="823721"/>
                </a:cubicBezTo>
                <a:cubicBezTo>
                  <a:pt x="1588769" y="826293"/>
                  <a:pt x="1581149" y="827531"/>
                  <a:pt x="1573434" y="827531"/>
                </a:cubicBezTo>
                <a:cubicBezTo>
                  <a:pt x="1563909" y="827531"/>
                  <a:pt x="1555336" y="826007"/>
                  <a:pt x="1547717" y="822959"/>
                </a:cubicBezTo>
                <a:cubicBezTo>
                  <a:pt x="1540096" y="819911"/>
                  <a:pt x="1534096" y="815244"/>
                  <a:pt x="1529714" y="809053"/>
                </a:cubicBezTo>
                <a:cubicBezTo>
                  <a:pt x="1525333" y="802861"/>
                  <a:pt x="1523142" y="795146"/>
                  <a:pt x="1523142" y="786002"/>
                </a:cubicBezTo>
                <a:cubicBezTo>
                  <a:pt x="1523142" y="774667"/>
                  <a:pt x="1526857" y="765333"/>
                  <a:pt x="1534286" y="757999"/>
                </a:cubicBezTo>
                <a:cubicBezTo>
                  <a:pt x="1541716" y="750664"/>
                  <a:pt x="1552193" y="745711"/>
                  <a:pt x="1565814" y="743044"/>
                </a:cubicBezTo>
                <a:lnTo>
                  <a:pt x="1620106" y="732376"/>
                </a:lnTo>
                <a:lnTo>
                  <a:pt x="1620106" y="726566"/>
                </a:lnTo>
                <a:cubicBezTo>
                  <a:pt x="1620106" y="716374"/>
                  <a:pt x="1617344" y="708564"/>
                  <a:pt x="1611725" y="702944"/>
                </a:cubicBezTo>
                <a:cubicBezTo>
                  <a:pt x="1606105" y="697324"/>
                  <a:pt x="1598389" y="694562"/>
                  <a:pt x="1588674" y="694562"/>
                </a:cubicBezTo>
                <a:cubicBezTo>
                  <a:pt x="1579530" y="694562"/>
                  <a:pt x="1571719" y="696658"/>
                  <a:pt x="1565242" y="700944"/>
                </a:cubicBezTo>
                <a:cubicBezTo>
                  <a:pt x="1558765" y="705230"/>
                  <a:pt x="1554003" y="712183"/>
                  <a:pt x="1550955" y="721708"/>
                </a:cubicBezTo>
                <a:lnTo>
                  <a:pt x="1523523" y="710088"/>
                </a:lnTo>
                <a:cubicBezTo>
                  <a:pt x="1527333" y="697610"/>
                  <a:pt x="1534953" y="687704"/>
                  <a:pt x="1546192" y="680180"/>
                </a:cubicBezTo>
                <a:cubicBezTo>
                  <a:pt x="1557432" y="672750"/>
                  <a:pt x="1572005" y="668940"/>
                  <a:pt x="1589912" y="668940"/>
                </a:cubicBezTo>
                <a:close/>
                <a:moveTo>
                  <a:pt x="960500" y="668940"/>
                </a:moveTo>
                <a:cubicBezTo>
                  <a:pt x="975359" y="668940"/>
                  <a:pt x="988408" y="672083"/>
                  <a:pt x="999838" y="678370"/>
                </a:cubicBezTo>
                <a:cubicBezTo>
                  <a:pt x="1011268" y="684656"/>
                  <a:pt x="1020127" y="693705"/>
                  <a:pt x="1026508" y="705611"/>
                </a:cubicBezTo>
                <a:cubicBezTo>
                  <a:pt x="1032890" y="717422"/>
                  <a:pt x="1036129" y="731710"/>
                  <a:pt x="1036129" y="748093"/>
                </a:cubicBezTo>
                <a:cubicBezTo>
                  <a:pt x="1036129" y="764476"/>
                  <a:pt x="1032890" y="778763"/>
                  <a:pt x="1026508" y="790574"/>
                </a:cubicBezTo>
                <a:cubicBezTo>
                  <a:pt x="1020127" y="802385"/>
                  <a:pt x="1011268" y="811529"/>
                  <a:pt x="999838" y="817816"/>
                </a:cubicBezTo>
                <a:cubicBezTo>
                  <a:pt x="988408" y="824102"/>
                  <a:pt x="975359" y="827245"/>
                  <a:pt x="960500" y="827245"/>
                </a:cubicBezTo>
                <a:cubicBezTo>
                  <a:pt x="945641" y="827245"/>
                  <a:pt x="932497" y="824102"/>
                  <a:pt x="921162" y="817816"/>
                </a:cubicBezTo>
                <a:cubicBezTo>
                  <a:pt x="909732" y="811529"/>
                  <a:pt x="900778" y="802385"/>
                  <a:pt x="894301" y="790574"/>
                </a:cubicBezTo>
                <a:cubicBezTo>
                  <a:pt x="887824" y="778763"/>
                  <a:pt x="884586" y="764476"/>
                  <a:pt x="884586" y="748093"/>
                </a:cubicBezTo>
                <a:cubicBezTo>
                  <a:pt x="884586" y="731710"/>
                  <a:pt x="887824" y="717517"/>
                  <a:pt x="894301" y="705611"/>
                </a:cubicBezTo>
                <a:cubicBezTo>
                  <a:pt x="900874" y="693800"/>
                  <a:pt x="909732" y="684656"/>
                  <a:pt x="921162" y="678370"/>
                </a:cubicBezTo>
                <a:cubicBezTo>
                  <a:pt x="932592" y="672083"/>
                  <a:pt x="945641" y="668940"/>
                  <a:pt x="960500" y="668940"/>
                </a:cubicBezTo>
                <a:close/>
                <a:moveTo>
                  <a:pt x="2157031" y="668750"/>
                </a:moveTo>
                <a:cubicBezTo>
                  <a:pt x="2172271" y="668750"/>
                  <a:pt x="2185320" y="671417"/>
                  <a:pt x="2196083" y="676846"/>
                </a:cubicBezTo>
                <a:cubicBezTo>
                  <a:pt x="2206847" y="682275"/>
                  <a:pt x="2215038" y="689991"/>
                  <a:pt x="2220753" y="699897"/>
                </a:cubicBezTo>
                <a:lnTo>
                  <a:pt x="2198179" y="718756"/>
                </a:lnTo>
                <a:cubicBezTo>
                  <a:pt x="2194369" y="710660"/>
                  <a:pt x="2188654" y="704659"/>
                  <a:pt x="2181129" y="700659"/>
                </a:cubicBezTo>
                <a:cubicBezTo>
                  <a:pt x="2173604" y="696754"/>
                  <a:pt x="2165794" y="694753"/>
                  <a:pt x="2157698" y="694753"/>
                </a:cubicBezTo>
                <a:cubicBezTo>
                  <a:pt x="2151221" y="694753"/>
                  <a:pt x="2145601" y="695610"/>
                  <a:pt x="2140934" y="697230"/>
                </a:cubicBezTo>
                <a:cubicBezTo>
                  <a:pt x="2136266" y="698849"/>
                  <a:pt x="2132742" y="701040"/>
                  <a:pt x="2130266" y="703897"/>
                </a:cubicBezTo>
                <a:cubicBezTo>
                  <a:pt x="2127884" y="706755"/>
                  <a:pt x="2126646" y="710089"/>
                  <a:pt x="2126646" y="713994"/>
                </a:cubicBezTo>
                <a:cubicBezTo>
                  <a:pt x="2126646" y="718090"/>
                  <a:pt x="2128170" y="721614"/>
                  <a:pt x="2131218" y="724662"/>
                </a:cubicBezTo>
                <a:cubicBezTo>
                  <a:pt x="2134266" y="727710"/>
                  <a:pt x="2139791" y="730091"/>
                  <a:pt x="2147696" y="731710"/>
                </a:cubicBezTo>
                <a:lnTo>
                  <a:pt x="2182463" y="739044"/>
                </a:lnTo>
                <a:lnTo>
                  <a:pt x="2182272" y="738854"/>
                </a:lnTo>
                <a:cubicBezTo>
                  <a:pt x="2196941" y="741712"/>
                  <a:pt x="2207228" y="746569"/>
                  <a:pt x="2213228" y="753332"/>
                </a:cubicBezTo>
                <a:cubicBezTo>
                  <a:pt x="2219134" y="760190"/>
                  <a:pt x="2222182" y="768477"/>
                  <a:pt x="2222182" y="778192"/>
                </a:cubicBezTo>
                <a:cubicBezTo>
                  <a:pt x="2222182" y="787908"/>
                  <a:pt x="2219610" y="796480"/>
                  <a:pt x="2214562" y="803910"/>
                </a:cubicBezTo>
                <a:cubicBezTo>
                  <a:pt x="2209514" y="811339"/>
                  <a:pt x="2202179" y="817054"/>
                  <a:pt x="2192654" y="821150"/>
                </a:cubicBezTo>
                <a:cubicBezTo>
                  <a:pt x="2183129" y="825246"/>
                  <a:pt x="2171795" y="827246"/>
                  <a:pt x="2158555" y="827246"/>
                </a:cubicBezTo>
                <a:cubicBezTo>
                  <a:pt x="2143315" y="827246"/>
                  <a:pt x="2129408" y="824293"/>
                  <a:pt x="2116835" y="818388"/>
                </a:cubicBezTo>
                <a:cubicBezTo>
                  <a:pt x="2104167" y="812577"/>
                  <a:pt x="2094261" y="804196"/>
                  <a:pt x="2086927" y="793432"/>
                </a:cubicBezTo>
                <a:lnTo>
                  <a:pt x="2109501" y="773906"/>
                </a:lnTo>
                <a:cubicBezTo>
                  <a:pt x="2113978" y="782288"/>
                  <a:pt x="2120360" y="788956"/>
                  <a:pt x="2128837" y="793908"/>
                </a:cubicBezTo>
                <a:cubicBezTo>
                  <a:pt x="2137219" y="798862"/>
                  <a:pt x="2147315" y="801338"/>
                  <a:pt x="2159126" y="801338"/>
                </a:cubicBezTo>
                <a:cubicBezTo>
                  <a:pt x="2168556" y="801338"/>
                  <a:pt x="2175890" y="799719"/>
                  <a:pt x="2181415" y="796480"/>
                </a:cubicBezTo>
                <a:cubicBezTo>
                  <a:pt x="2186844" y="793242"/>
                  <a:pt x="2189606" y="788670"/>
                  <a:pt x="2189606" y="782764"/>
                </a:cubicBezTo>
                <a:cubicBezTo>
                  <a:pt x="2189606" y="778954"/>
                  <a:pt x="2188368" y="775525"/>
                  <a:pt x="2185796" y="772573"/>
                </a:cubicBezTo>
                <a:cubicBezTo>
                  <a:pt x="2183225" y="769620"/>
                  <a:pt x="2178462" y="767334"/>
                  <a:pt x="2171319" y="765715"/>
                </a:cubicBezTo>
                <a:lnTo>
                  <a:pt x="2139315" y="759047"/>
                </a:lnTo>
                <a:cubicBezTo>
                  <a:pt x="2123027" y="755808"/>
                  <a:pt x="2111406" y="750570"/>
                  <a:pt x="2104548" y="743331"/>
                </a:cubicBezTo>
                <a:cubicBezTo>
                  <a:pt x="2097595" y="736092"/>
                  <a:pt x="2094166" y="726852"/>
                  <a:pt x="2094166" y="715708"/>
                </a:cubicBezTo>
                <a:cubicBezTo>
                  <a:pt x="2094166" y="707421"/>
                  <a:pt x="2096642" y="699706"/>
                  <a:pt x="2101500" y="692563"/>
                </a:cubicBezTo>
                <a:cubicBezTo>
                  <a:pt x="2106453" y="685419"/>
                  <a:pt x="2113597" y="679704"/>
                  <a:pt x="2123027" y="675322"/>
                </a:cubicBezTo>
                <a:cubicBezTo>
                  <a:pt x="2132456" y="670941"/>
                  <a:pt x="2143791" y="668750"/>
                  <a:pt x="2157031" y="668750"/>
                </a:cubicBezTo>
                <a:close/>
                <a:moveTo>
                  <a:pt x="508825" y="627221"/>
                </a:moveTo>
                <a:lnTo>
                  <a:pt x="508825" y="671989"/>
                </a:lnTo>
                <a:lnTo>
                  <a:pt x="561213" y="671989"/>
                </a:lnTo>
                <a:lnTo>
                  <a:pt x="561213" y="697611"/>
                </a:lnTo>
                <a:lnTo>
                  <a:pt x="508825" y="697611"/>
                </a:lnTo>
                <a:lnTo>
                  <a:pt x="508825" y="778669"/>
                </a:lnTo>
                <a:cubicBezTo>
                  <a:pt x="508825" y="786193"/>
                  <a:pt x="510730" y="791718"/>
                  <a:pt x="514731" y="795147"/>
                </a:cubicBezTo>
                <a:cubicBezTo>
                  <a:pt x="518731" y="798576"/>
                  <a:pt x="524065" y="800290"/>
                  <a:pt x="530733" y="800290"/>
                </a:cubicBezTo>
                <a:cubicBezTo>
                  <a:pt x="536162" y="800290"/>
                  <a:pt x="540925" y="799433"/>
                  <a:pt x="545020" y="797719"/>
                </a:cubicBezTo>
                <a:lnTo>
                  <a:pt x="545115" y="797719"/>
                </a:lnTo>
                <a:cubicBezTo>
                  <a:pt x="549116" y="796004"/>
                  <a:pt x="552926" y="793623"/>
                  <a:pt x="556355" y="790575"/>
                </a:cubicBezTo>
                <a:lnTo>
                  <a:pt x="563689" y="814387"/>
                </a:lnTo>
                <a:cubicBezTo>
                  <a:pt x="559022" y="818483"/>
                  <a:pt x="553307" y="821721"/>
                  <a:pt x="546449" y="824008"/>
                </a:cubicBezTo>
                <a:cubicBezTo>
                  <a:pt x="539686" y="826389"/>
                  <a:pt x="532542" y="827532"/>
                  <a:pt x="523780" y="827532"/>
                </a:cubicBezTo>
                <a:cubicBezTo>
                  <a:pt x="515016" y="827532"/>
                  <a:pt x="507015" y="826103"/>
                  <a:pt x="499681" y="823246"/>
                </a:cubicBezTo>
                <a:cubicBezTo>
                  <a:pt x="492347" y="820388"/>
                  <a:pt x="486727" y="815721"/>
                  <a:pt x="482631" y="809339"/>
                </a:cubicBezTo>
                <a:cubicBezTo>
                  <a:pt x="478536" y="802957"/>
                  <a:pt x="476440" y="794575"/>
                  <a:pt x="476250" y="784193"/>
                </a:cubicBezTo>
                <a:lnTo>
                  <a:pt x="476250" y="697611"/>
                </a:lnTo>
                <a:lnTo>
                  <a:pt x="447008" y="697611"/>
                </a:lnTo>
                <a:lnTo>
                  <a:pt x="447008" y="671989"/>
                </a:lnTo>
                <a:lnTo>
                  <a:pt x="476250" y="671989"/>
                </a:lnTo>
                <a:lnTo>
                  <a:pt x="476250" y="636365"/>
                </a:lnTo>
                <a:close/>
                <a:moveTo>
                  <a:pt x="1338167" y="623220"/>
                </a:moveTo>
                <a:lnTo>
                  <a:pt x="1370742" y="623220"/>
                </a:lnTo>
                <a:lnTo>
                  <a:pt x="1370742" y="796289"/>
                </a:lnTo>
                <a:lnTo>
                  <a:pt x="1481709" y="796289"/>
                </a:lnTo>
                <a:lnTo>
                  <a:pt x="1481709" y="824388"/>
                </a:lnTo>
                <a:lnTo>
                  <a:pt x="1338167" y="824388"/>
                </a:lnTo>
                <a:close/>
                <a:moveTo>
                  <a:pt x="228409" y="620077"/>
                </a:moveTo>
                <a:cubicBezTo>
                  <a:pt x="241649" y="620077"/>
                  <a:pt x="253555" y="621887"/>
                  <a:pt x="264223" y="625602"/>
                </a:cubicBezTo>
                <a:cubicBezTo>
                  <a:pt x="274891" y="629316"/>
                  <a:pt x="283940" y="634746"/>
                  <a:pt x="291465" y="642080"/>
                </a:cubicBezTo>
                <a:cubicBezTo>
                  <a:pt x="298990" y="649414"/>
                  <a:pt x="304705" y="658558"/>
                  <a:pt x="308800" y="669512"/>
                </a:cubicBezTo>
                <a:lnTo>
                  <a:pt x="278035" y="683228"/>
                </a:lnTo>
                <a:cubicBezTo>
                  <a:pt x="273939" y="671226"/>
                  <a:pt x="268033" y="662463"/>
                  <a:pt x="260318" y="656844"/>
                </a:cubicBezTo>
                <a:cubicBezTo>
                  <a:pt x="252603" y="651224"/>
                  <a:pt x="242506" y="648462"/>
                  <a:pt x="230124" y="648462"/>
                </a:cubicBezTo>
                <a:cubicBezTo>
                  <a:pt x="217741" y="648462"/>
                  <a:pt x="206883" y="651414"/>
                  <a:pt x="197548" y="657320"/>
                </a:cubicBezTo>
                <a:cubicBezTo>
                  <a:pt x="188214" y="663225"/>
                  <a:pt x="180879" y="671798"/>
                  <a:pt x="175736" y="682942"/>
                </a:cubicBezTo>
                <a:cubicBezTo>
                  <a:pt x="170497" y="694181"/>
                  <a:pt x="167925" y="707993"/>
                  <a:pt x="167925" y="723804"/>
                </a:cubicBezTo>
                <a:cubicBezTo>
                  <a:pt x="167925" y="739616"/>
                  <a:pt x="170402" y="753237"/>
                  <a:pt x="175260" y="764476"/>
                </a:cubicBezTo>
                <a:cubicBezTo>
                  <a:pt x="180117" y="775716"/>
                  <a:pt x="187166" y="784288"/>
                  <a:pt x="196310" y="790194"/>
                </a:cubicBezTo>
                <a:cubicBezTo>
                  <a:pt x="205454" y="796099"/>
                  <a:pt x="216884" y="799052"/>
                  <a:pt x="229266" y="799052"/>
                </a:cubicBezTo>
                <a:cubicBezTo>
                  <a:pt x="241649" y="799052"/>
                  <a:pt x="252412" y="795813"/>
                  <a:pt x="261461" y="789431"/>
                </a:cubicBezTo>
                <a:lnTo>
                  <a:pt x="261556" y="789146"/>
                </a:lnTo>
                <a:cubicBezTo>
                  <a:pt x="270605" y="782764"/>
                  <a:pt x="276987" y="773144"/>
                  <a:pt x="280892" y="760380"/>
                </a:cubicBezTo>
                <a:lnTo>
                  <a:pt x="311944" y="770763"/>
                </a:lnTo>
                <a:cubicBezTo>
                  <a:pt x="307848" y="782954"/>
                  <a:pt x="301752" y="793242"/>
                  <a:pt x="293656" y="801719"/>
                </a:cubicBezTo>
                <a:cubicBezTo>
                  <a:pt x="285464" y="810196"/>
                  <a:pt x="275939" y="816483"/>
                  <a:pt x="264985" y="820769"/>
                </a:cubicBezTo>
                <a:cubicBezTo>
                  <a:pt x="254032" y="825055"/>
                  <a:pt x="241935" y="827150"/>
                  <a:pt x="228695" y="827150"/>
                </a:cubicBezTo>
                <a:cubicBezTo>
                  <a:pt x="209359" y="827150"/>
                  <a:pt x="192595" y="823055"/>
                  <a:pt x="178403" y="814673"/>
                </a:cubicBezTo>
                <a:cubicBezTo>
                  <a:pt x="164115" y="806386"/>
                  <a:pt x="153162" y="794480"/>
                  <a:pt x="145447" y="779049"/>
                </a:cubicBezTo>
                <a:cubicBezTo>
                  <a:pt x="137731" y="763619"/>
                  <a:pt x="133826" y="745140"/>
                  <a:pt x="133826" y="723614"/>
                </a:cubicBezTo>
                <a:cubicBezTo>
                  <a:pt x="133826" y="702087"/>
                  <a:pt x="137731" y="683609"/>
                  <a:pt x="145447" y="668178"/>
                </a:cubicBezTo>
                <a:cubicBezTo>
                  <a:pt x="153162" y="652748"/>
                  <a:pt x="164211" y="640937"/>
                  <a:pt x="178403" y="632555"/>
                </a:cubicBezTo>
                <a:cubicBezTo>
                  <a:pt x="192595" y="624268"/>
                  <a:pt x="209264" y="620077"/>
                  <a:pt x="228409" y="620077"/>
                </a:cubicBezTo>
                <a:close/>
                <a:moveTo>
                  <a:pt x="381380" y="605789"/>
                </a:moveTo>
                <a:cubicBezTo>
                  <a:pt x="388238" y="605789"/>
                  <a:pt x="393572" y="607504"/>
                  <a:pt x="397382" y="610933"/>
                </a:cubicBezTo>
                <a:cubicBezTo>
                  <a:pt x="401097" y="614457"/>
                  <a:pt x="403002" y="619410"/>
                  <a:pt x="403002" y="625887"/>
                </a:cubicBezTo>
                <a:cubicBezTo>
                  <a:pt x="403002" y="632364"/>
                  <a:pt x="401097" y="637412"/>
                  <a:pt x="397382" y="640936"/>
                </a:cubicBezTo>
                <a:cubicBezTo>
                  <a:pt x="393572" y="644461"/>
                  <a:pt x="388429" y="646270"/>
                  <a:pt x="381380" y="646270"/>
                </a:cubicBezTo>
                <a:cubicBezTo>
                  <a:pt x="374332" y="646270"/>
                  <a:pt x="368807" y="644461"/>
                  <a:pt x="365093" y="640936"/>
                </a:cubicBezTo>
                <a:cubicBezTo>
                  <a:pt x="361378" y="637412"/>
                  <a:pt x="359473" y="632364"/>
                  <a:pt x="359473" y="625887"/>
                </a:cubicBezTo>
                <a:cubicBezTo>
                  <a:pt x="359473" y="619410"/>
                  <a:pt x="361378" y="614362"/>
                  <a:pt x="365093" y="610933"/>
                </a:cubicBezTo>
                <a:cubicBezTo>
                  <a:pt x="368807" y="607504"/>
                  <a:pt x="374237" y="605789"/>
                  <a:pt x="381380" y="605789"/>
                </a:cubicBezTo>
                <a:close/>
                <a:moveTo>
                  <a:pt x="1721548" y="603408"/>
                </a:moveTo>
                <a:lnTo>
                  <a:pt x="1754219" y="603408"/>
                </a:lnTo>
                <a:lnTo>
                  <a:pt x="1754219" y="746569"/>
                </a:lnTo>
                <a:lnTo>
                  <a:pt x="1826704" y="671988"/>
                </a:lnTo>
                <a:lnTo>
                  <a:pt x="1865471" y="671988"/>
                </a:lnTo>
                <a:lnTo>
                  <a:pt x="1807082" y="731614"/>
                </a:lnTo>
                <a:lnTo>
                  <a:pt x="1869090" y="824388"/>
                </a:lnTo>
                <a:lnTo>
                  <a:pt x="1831276" y="824388"/>
                </a:lnTo>
                <a:lnTo>
                  <a:pt x="1784318" y="752760"/>
                </a:lnTo>
                <a:lnTo>
                  <a:pt x="1754219" y="784002"/>
                </a:lnTo>
                <a:lnTo>
                  <a:pt x="1754219" y="824388"/>
                </a:lnTo>
                <a:lnTo>
                  <a:pt x="1721548" y="824388"/>
                </a:lnTo>
                <a:close/>
                <a:moveTo>
                  <a:pt x="1155477" y="601217"/>
                </a:moveTo>
                <a:cubicBezTo>
                  <a:pt x="1161764" y="601217"/>
                  <a:pt x="1167574" y="601884"/>
                  <a:pt x="1172718" y="603217"/>
                </a:cubicBezTo>
                <a:cubicBezTo>
                  <a:pt x="1177861" y="604551"/>
                  <a:pt x="1181766" y="606361"/>
                  <a:pt x="1184433" y="608551"/>
                </a:cubicBezTo>
                <a:lnTo>
                  <a:pt x="1178337" y="631983"/>
                </a:lnTo>
                <a:cubicBezTo>
                  <a:pt x="1176147" y="630554"/>
                  <a:pt x="1173575" y="629506"/>
                  <a:pt x="1170718" y="628744"/>
                </a:cubicBezTo>
                <a:cubicBezTo>
                  <a:pt x="1167955" y="628078"/>
                  <a:pt x="1164621" y="627697"/>
                  <a:pt x="1161002" y="627697"/>
                </a:cubicBezTo>
                <a:cubicBezTo>
                  <a:pt x="1152715" y="627697"/>
                  <a:pt x="1146143" y="629601"/>
                  <a:pt x="1141380" y="633507"/>
                </a:cubicBezTo>
                <a:lnTo>
                  <a:pt x="1141285" y="633602"/>
                </a:lnTo>
                <a:cubicBezTo>
                  <a:pt x="1136523" y="637412"/>
                  <a:pt x="1134141" y="643699"/>
                  <a:pt x="1134141" y="652462"/>
                </a:cubicBezTo>
                <a:lnTo>
                  <a:pt x="1134141" y="671988"/>
                </a:lnTo>
                <a:lnTo>
                  <a:pt x="1183481" y="671988"/>
                </a:lnTo>
                <a:lnTo>
                  <a:pt x="1183481" y="697610"/>
                </a:lnTo>
                <a:lnTo>
                  <a:pt x="1134999" y="697610"/>
                </a:lnTo>
                <a:lnTo>
                  <a:pt x="1134999" y="824388"/>
                </a:lnTo>
                <a:lnTo>
                  <a:pt x="1102423" y="824388"/>
                </a:lnTo>
                <a:lnTo>
                  <a:pt x="1102423" y="697610"/>
                </a:lnTo>
                <a:lnTo>
                  <a:pt x="1073753" y="697610"/>
                </a:lnTo>
                <a:lnTo>
                  <a:pt x="1073753" y="671988"/>
                </a:lnTo>
                <a:lnTo>
                  <a:pt x="1102423" y="671988"/>
                </a:lnTo>
                <a:lnTo>
                  <a:pt x="1102423" y="650080"/>
                </a:lnTo>
                <a:cubicBezTo>
                  <a:pt x="1102423" y="642365"/>
                  <a:pt x="1103661" y="635412"/>
                  <a:pt x="1105947" y="629316"/>
                </a:cubicBezTo>
                <a:cubicBezTo>
                  <a:pt x="1108233" y="623220"/>
                  <a:pt x="1111758" y="618076"/>
                  <a:pt x="1116425" y="613885"/>
                </a:cubicBezTo>
                <a:cubicBezTo>
                  <a:pt x="1121092" y="609694"/>
                  <a:pt x="1126807" y="606551"/>
                  <a:pt x="1133379" y="604456"/>
                </a:cubicBezTo>
                <a:cubicBezTo>
                  <a:pt x="1139952" y="602265"/>
                  <a:pt x="1147381" y="601217"/>
                  <a:pt x="1155477" y="601217"/>
                </a:cubicBezTo>
                <a:close/>
                <a:moveTo>
                  <a:pt x="640270" y="121158"/>
                </a:moveTo>
                <a:cubicBezTo>
                  <a:pt x="624649" y="121158"/>
                  <a:pt x="611791" y="125159"/>
                  <a:pt x="601884" y="133255"/>
                </a:cubicBezTo>
                <a:cubicBezTo>
                  <a:pt x="591883" y="141351"/>
                  <a:pt x="584549" y="153734"/>
                  <a:pt x="579691" y="170307"/>
                </a:cubicBezTo>
                <a:cubicBezTo>
                  <a:pt x="574929" y="186881"/>
                  <a:pt x="572452" y="209074"/>
                  <a:pt x="572452" y="235363"/>
                </a:cubicBezTo>
                <a:cubicBezTo>
                  <a:pt x="572452" y="261652"/>
                  <a:pt x="574833" y="283178"/>
                  <a:pt x="579691" y="300038"/>
                </a:cubicBezTo>
                <a:cubicBezTo>
                  <a:pt x="584549" y="316897"/>
                  <a:pt x="591979" y="329279"/>
                  <a:pt x="601884" y="337375"/>
                </a:cubicBezTo>
                <a:cubicBezTo>
                  <a:pt x="611791" y="345472"/>
                  <a:pt x="624649" y="349472"/>
                  <a:pt x="640270" y="349472"/>
                </a:cubicBezTo>
                <a:cubicBezTo>
                  <a:pt x="655891" y="349472"/>
                  <a:pt x="668750" y="345472"/>
                  <a:pt x="678656" y="337375"/>
                </a:cubicBezTo>
                <a:cubicBezTo>
                  <a:pt x="688562" y="329375"/>
                  <a:pt x="695896" y="316897"/>
                  <a:pt x="700468" y="300038"/>
                </a:cubicBezTo>
                <a:cubicBezTo>
                  <a:pt x="705135" y="283274"/>
                  <a:pt x="707421" y="262128"/>
                  <a:pt x="707421" y="235363"/>
                </a:cubicBezTo>
                <a:cubicBezTo>
                  <a:pt x="707421" y="208598"/>
                  <a:pt x="705040" y="186881"/>
                  <a:pt x="700468" y="170307"/>
                </a:cubicBezTo>
                <a:cubicBezTo>
                  <a:pt x="695801" y="153638"/>
                  <a:pt x="688562" y="141351"/>
                  <a:pt x="678656" y="133255"/>
                </a:cubicBezTo>
                <a:cubicBezTo>
                  <a:pt x="668750" y="125159"/>
                  <a:pt x="655891" y="121158"/>
                  <a:pt x="640270" y="121158"/>
                </a:cubicBezTo>
                <a:close/>
                <a:moveTo>
                  <a:pt x="2150554" y="117634"/>
                </a:moveTo>
                <a:lnTo>
                  <a:pt x="2112454" y="276130"/>
                </a:lnTo>
                <a:lnTo>
                  <a:pt x="2187892" y="276130"/>
                </a:lnTo>
                <a:close/>
                <a:moveTo>
                  <a:pt x="2054352" y="6953"/>
                </a:moveTo>
                <a:lnTo>
                  <a:pt x="2248185" y="6953"/>
                </a:lnTo>
                <a:lnTo>
                  <a:pt x="2396871" y="463772"/>
                </a:lnTo>
                <a:lnTo>
                  <a:pt x="2232184" y="463772"/>
                </a:lnTo>
                <a:lnTo>
                  <a:pt x="2211419" y="376523"/>
                </a:lnTo>
                <a:lnTo>
                  <a:pt x="2088261" y="376523"/>
                </a:lnTo>
                <a:lnTo>
                  <a:pt x="2066830" y="463772"/>
                </a:lnTo>
                <a:lnTo>
                  <a:pt x="1906238" y="463772"/>
                </a:lnTo>
                <a:close/>
                <a:moveTo>
                  <a:pt x="1710403" y="6953"/>
                </a:moveTo>
                <a:lnTo>
                  <a:pt x="1871662" y="6953"/>
                </a:lnTo>
                <a:lnTo>
                  <a:pt x="1871662" y="275558"/>
                </a:lnTo>
                <a:cubicBezTo>
                  <a:pt x="1871662" y="337375"/>
                  <a:pt x="1853278" y="385381"/>
                  <a:pt x="1816321" y="419481"/>
                </a:cubicBezTo>
                <a:cubicBezTo>
                  <a:pt x="1779364" y="453676"/>
                  <a:pt x="1726120" y="470725"/>
                  <a:pt x="1656396" y="470725"/>
                </a:cubicBezTo>
                <a:cubicBezTo>
                  <a:pt x="1605152" y="470725"/>
                  <a:pt x="1564195" y="461772"/>
                  <a:pt x="1533524" y="443770"/>
                </a:cubicBezTo>
                <a:cubicBezTo>
                  <a:pt x="1502854" y="425767"/>
                  <a:pt x="1481899" y="401002"/>
                  <a:pt x="1470564" y="369665"/>
                </a:cubicBezTo>
                <a:cubicBezTo>
                  <a:pt x="1459229" y="338328"/>
                  <a:pt x="1456562" y="302800"/>
                  <a:pt x="1462563" y="263080"/>
                </a:cubicBezTo>
                <a:lnTo>
                  <a:pt x="1622488" y="236125"/>
                </a:lnTo>
                <a:cubicBezTo>
                  <a:pt x="1616487" y="279463"/>
                  <a:pt x="1617249" y="309181"/>
                  <a:pt x="1624869" y="325374"/>
                </a:cubicBezTo>
                <a:cubicBezTo>
                  <a:pt x="1632489" y="341471"/>
                  <a:pt x="1645729" y="349567"/>
                  <a:pt x="1664683" y="349567"/>
                </a:cubicBezTo>
                <a:cubicBezTo>
                  <a:pt x="1680304" y="349567"/>
                  <a:pt x="1691829" y="342900"/>
                  <a:pt x="1699259" y="329470"/>
                </a:cubicBezTo>
                <a:cubicBezTo>
                  <a:pt x="1706593" y="316135"/>
                  <a:pt x="1710308" y="294227"/>
                  <a:pt x="1710308" y="263747"/>
                </a:cubicBezTo>
                <a:lnTo>
                  <a:pt x="1710403" y="263747"/>
                </a:lnTo>
                <a:close/>
                <a:moveTo>
                  <a:pt x="944118" y="6953"/>
                </a:moveTo>
                <a:lnTo>
                  <a:pt x="1105376" y="6953"/>
                </a:lnTo>
                <a:lnTo>
                  <a:pt x="1105376" y="175165"/>
                </a:lnTo>
                <a:lnTo>
                  <a:pt x="1230630" y="175165"/>
                </a:lnTo>
                <a:lnTo>
                  <a:pt x="1230630" y="6953"/>
                </a:lnTo>
                <a:lnTo>
                  <a:pt x="1391983" y="6953"/>
                </a:lnTo>
                <a:lnTo>
                  <a:pt x="1391983" y="463772"/>
                </a:lnTo>
                <a:lnTo>
                  <a:pt x="1230630" y="463772"/>
                </a:lnTo>
                <a:lnTo>
                  <a:pt x="1230630" y="293465"/>
                </a:lnTo>
                <a:lnTo>
                  <a:pt x="1105376" y="293465"/>
                </a:lnTo>
                <a:lnTo>
                  <a:pt x="1105376" y="463772"/>
                </a:lnTo>
                <a:lnTo>
                  <a:pt x="944118" y="463772"/>
                </a:lnTo>
                <a:close/>
                <a:moveTo>
                  <a:pt x="0" y="6953"/>
                </a:moveTo>
                <a:lnTo>
                  <a:pt x="161258" y="6953"/>
                </a:lnTo>
                <a:lnTo>
                  <a:pt x="161258" y="345376"/>
                </a:lnTo>
                <a:lnTo>
                  <a:pt x="368237" y="345376"/>
                </a:lnTo>
                <a:lnTo>
                  <a:pt x="368237" y="463772"/>
                </a:lnTo>
                <a:lnTo>
                  <a:pt x="0" y="463772"/>
                </a:lnTo>
                <a:close/>
                <a:moveTo>
                  <a:pt x="640270" y="0"/>
                </a:moveTo>
                <a:cubicBezTo>
                  <a:pt x="688752" y="0"/>
                  <a:pt x="730281" y="9239"/>
                  <a:pt x="764857" y="27718"/>
                </a:cubicBezTo>
                <a:cubicBezTo>
                  <a:pt x="799528" y="46196"/>
                  <a:pt x="826008" y="72962"/>
                  <a:pt x="844486" y="108014"/>
                </a:cubicBezTo>
                <a:cubicBezTo>
                  <a:pt x="862965" y="143066"/>
                  <a:pt x="872204" y="185547"/>
                  <a:pt x="872204" y="235363"/>
                </a:cubicBezTo>
                <a:cubicBezTo>
                  <a:pt x="872204" y="285179"/>
                  <a:pt x="862965" y="327660"/>
                  <a:pt x="844486" y="362712"/>
                </a:cubicBezTo>
                <a:cubicBezTo>
                  <a:pt x="826008" y="397764"/>
                  <a:pt x="799433" y="424529"/>
                  <a:pt x="764857" y="443008"/>
                </a:cubicBezTo>
                <a:cubicBezTo>
                  <a:pt x="730281" y="461486"/>
                  <a:pt x="688181" y="470725"/>
                  <a:pt x="640270" y="470725"/>
                </a:cubicBezTo>
                <a:cubicBezTo>
                  <a:pt x="592359" y="470725"/>
                  <a:pt x="550926" y="461486"/>
                  <a:pt x="516064" y="443008"/>
                </a:cubicBezTo>
                <a:cubicBezTo>
                  <a:pt x="481203" y="424529"/>
                  <a:pt x="454437" y="397764"/>
                  <a:pt x="435768" y="362712"/>
                </a:cubicBezTo>
                <a:cubicBezTo>
                  <a:pt x="417099" y="327660"/>
                  <a:pt x="407765" y="285179"/>
                  <a:pt x="407765" y="235363"/>
                </a:cubicBezTo>
                <a:cubicBezTo>
                  <a:pt x="407765" y="185547"/>
                  <a:pt x="417099" y="143066"/>
                  <a:pt x="435768" y="108014"/>
                </a:cubicBezTo>
                <a:cubicBezTo>
                  <a:pt x="454437" y="72962"/>
                  <a:pt x="481203" y="46196"/>
                  <a:pt x="516064" y="27718"/>
                </a:cubicBezTo>
                <a:cubicBezTo>
                  <a:pt x="550831" y="9239"/>
                  <a:pt x="591788" y="0"/>
                  <a:pt x="640270" y="0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23733215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Siluetti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apaamuotoinen: Muoto 14">
            <a:extLst>
              <a:ext uri="{FF2B5EF4-FFF2-40B4-BE49-F238E27FC236}">
                <a16:creationId xmlns:a16="http://schemas.microsoft.com/office/drawing/2014/main" id="{80FC9A8E-CAE9-2643-7768-8942300CB3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715587" y="4274343"/>
            <a:ext cx="4479122" cy="2583871"/>
          </a:xfrm>
          <a:custGeom>
            <a:avLst/>
            <a:gdLst>
              <a:gd name="connsiteX0" fmla="*/ 604276 w 4479122"/>
              <a:gd name="connsiteY0" fmla="*/ 2098313 h 2583871"/>
              <a:gd name="connsiteX1" fmla="*/ 699081 w 4479122"/>
              <a:gd name="connsiteY1" fmla="*/ 2098313 h 2583871"/>
              <a:gd name="connsiteX2" fmla="*/ 699081 w 4479122"/>
              <a:gd name="connsiteY2" fmla="*/ 2352408 h 2583871"/>
              <a:gd name="connsiteX3" fmla="*/ 604276 w 4479122"/>
              <a:gd name="connsiteY3" fmla="*/ 2352408 h 2583871"/>
              <a:gd name="connsiteX4" fmla="*/ 604276 w 4479122"/>
              <a:gd name="connsiteY4" fmla="*/ 1705640 h 2583871"/>
              <a:gd name="connsiteX5" fmla="*/ 699081 w 4479122"/>
              <a:gd name="connsiteY5" fmla="*/ 1705640 h 2583871"/>
              <a:gd name="connsiteX6" fmla="*/ 699081 w 4479122"/>
              <a:gd name="connsiteY6" fmla="*/ 1926852 h 2583871"/>
              <a:gd name="connsiteX7" fmla="*/ 604276 w 4479122"/>
              <a:gd name="connsiteY7" fmla="*/ 1926852 h 2583871"/>
              <a:gd name="connsiteX8" fmla="*/ 4037551 w 4479122"/>
              <a:gd name="connsiteY8" fmla="*/ 1630479 h 2583871"/>
              <a:gd name="connsiteX9" fmla="*/ 4132356 w 4479122"/>
              <a:gd name="connsiteY9" fmla="*/ 1630479 h 2583871"/>
              <a:gd name="connsiteX10" fmla="*/ 4132356 w 4479122"/>
              <a:gd name="connsiteY10" fmla="*/ 1851905 h 2583871"/>
              <a:gd name="connsiteX11" fmla="*/ 4037551 w 4479122"/>
              <a:gd name="connsiteY11" fmla="*/ 1851905 h 2583871"/>
              <a:gd name="connsiteX12" fmla="*/ 1719093 w 4479122"/>
              <a:gd name="connsiteY12" fmla="*/ 1298448 h 2583871"/>
              <a:gd name="connsiteX13" fmla="*/ 1130830 w 4479122"/>
              <a:gd name="connsiteY13" fmla="*/ 1696673 h 2583871"/>
              <a:gd name="connsiteX14" fmla="*/ 1120795 w 4479122"/>
              <a:gd name="connsiteY14" fmla="*/ 1722509 h 2583871"/>
              <a:gd name="connsiteX15" fmla="*/ 1080011 w 4479122"/>
              <a:gd name="connsiteY15" fmla="*/ 1952476 h 2583871"/>
              <a:gd name="connsiteX16" fmla="*/ 1098588 w 4479122"/>
              <a:gd name="connsiteY16" fmla="*/ 2084221 h 2583871"/>
              <a:gd name="connsiteX17" fmla="*/ 1138304 w 4479122"/>
              <a:gd name="connsiteY17" fmla="*/ 2150414 h 2583871"/>
              <a:gd name="connsiteX18" fmla="*/ 1291615 w 4479122"/>
              <a:gd name="connsiteY18" fmla="*/ 2211696 h 2583871"/>
              <a:gd name="connsiteX19" fmla="*/ 1472471 w 4479122"/>
              <a:gd name="connsiteY19" fmla="*/ 2223013 h 2583871"/>
              <a:gd name="connsiteX20" fmla="*/ 1282220 w 4479122"/>
              <a:gd name="connsiteY20" fmla="*/ 2035751 h 2583871"/>
              <a:gd name="connsiteX21" fmla="*/ 1438093 w 4479122"/>
              <a:gd name="connsiteY21" fmla="*/ 1904646 h 2583871"/>
              <a:gd name="connsiteX22" fmla="*/ 1596743 w 4479122"/>
              <a:gd name="connsiteY22" fmla="*/ 2060306 h 2583871"/>
              <a:gd name="connsiteX23" fmla="*/ 1595889 w 4479122"/>
              <a:gd name="connsiteY23" fmla="*/ 1673612 h 2583871"/>
              <a:gd name="connsiteX24" fmla="*/ 1597170 w 4479122"/>
              <a:gd name="connsiteY24" fmla="*/ 1679164 h 2583871"/>
              <a:gd name="connsiteX25" fmla="*/ 1795322 w 4479122"/>
              <a:gd name="connsiteY25" fmla="*/ 1629412 h 2583871"/>
              <a:gd name="connsiteX26" fmla="*/ 1802581 w 4479122"/>
              <a:gd name="connsiteY26" fmla="*/ 1990056 h 2583871"/>
              <a:gd name="connsiteX27" fmla="*/ 2083154 w 4479122"/>
              <a:gd name="connsiteY27" fmla="*/ 1651832 h 2583871"/>
              <a:gd name="connsiteX28" fmla="*/ 2241163 w 4479122"/>
              <a:gd name="connsiteY28" fmla="*/ 1780161 h 2583871"/>
              <a:gd name="connsiteX29" fmla="*/ 1873685 w 4479122"/>
              <a:gd name="connsiteY29" fmla="*/ 2223013 h 2583871"/>
              <a:gd name="connsiteX30" fmla="*/ 1900376 w 4479122"/>
              <a:gd name="connsiteY30" fmla="*/ 2223226 h 2583871"/>
              <a:gd name="connsiteX31" fmla="*/ 2300309 w 4479122"/>
              <a:gd name="connsiteY31" fmla="*/ 2150628 h 2583871"/>
              <a:gd name="connsiteX32" fmla="*/ 2300096 w 4479122"/>
              <a:gd name="connsiteY32" fmla="*/ 2150414 h 2583871"/>
              <a:gd name="connsiteX33" fmla="*/ 2358388 w 4479122"/>
              <a:gd name="connsiteY33" fmla="*/ 1952476 h 2583871"/>
              <a:gd name="connsiteX34" fmla="*/ 1719093 w 4479122"/>
              <a:gd name="connsiteY34" fmla="*/ 1298448 h 2583871"/>
              <a:gd name="connsiteX35" fmla="*/ 2334046 w 4479122"/>
              <a:gd name="connsiteY35" fmla="*/ 1079157 h 2583871"/>
              <a:gd name="connsiteX36" fmla="*/ 2534546 w 4479122"/>
              <a:gd name="connsiteY36" fmla="*/ 1705427 h 2583871"/>
              <a:gd name="connsiteX37" fmla="*/ 3250070 w 4479122"/>
              <a:gd name="connsiteY37" fmla="*/ 1705427 h 2583871"/>
              <a:gd name="connsiteX38" fmla="*/ 3450357 w 4479122"/>
              <a:gd name="connsiteY38" fmla="*/ 1079157 h 2583871"/>
              <a:gd name="connsiteX39" fmla="*/ 3929294 w 4479122"/>
              <a:gd name="connsiteY39" fmla="*/ 1044139 h 2583871"/>
              <a:gd name="connsiteX40" fmla="*/ 4023886 w 4479122"/>
              <a:gd name="connsiteY40" fmla="*/ 1044139 h 2583871"/>
              <a:gd name="connsiteX41" fmla="*/ 4023886 w 4479122"/>
              <a:gd name="connsiteY41" fmla="*/ 1265565 h 2583871"/>
              <a:gd name="connsiteX42" fmla="*/ 3929294 w 4479122"/>
              <a:gd name="connsiteY42" fmla="*/ 1265565 h 2583871"/>
              <a:gd name="connsiteX43" fmla="*/ 4030719 w 4479122"/>
              <a:gd name="connsiteY43" fmla="*/ 406338 h 2583871"/>
              <a:gd name="connsiteX44" fmla="*/ 4160969 w 4479122"/>
              <a:gd name="connsiteY44" fmla="*/ 535094 h 2583871"/>
              <a:gd name="connsiteX45" fmla="*/ 4030719 w 4479122"/>
              <a:gd name="connsiteY45" fmla="*/ 663850 h 2583871"/>
              <a:gd name="connsiteX46" fmla="*/ 3900468 w 4479122"/>
              <a:gd name="connsiteY46" fmla="*/ 535094 h 2583871"/>
              <a:gd name="connsiteX47" fmla="*/ 4030719 w 4479122"/>
              <a:gd name="connsiteY47" fmla="*/ 406338 h 2583871"/>
              <a:gd name="connsiteX48" fmla="*/ 3582529 w 4479122"/>
              <a:gd name="connsiteY48" fmla="*/ 0 h 2583871"/>
              <a:gd name="connsiteX49" fmla="*/ 3582742 w 4479122"/>
              <a:gd name="connsiteY49" fmla="*/ 0 h 2583871"/>
              <a:gd name="connsiteX50" fmla="*/ 4479122 w 4479122"/>
              <a:gd name="connsiteY50" fmla="*/ 0 h 2583871"/>
              <a:gd name="connsiteX51" fmla="*/ 4479122 w 4479122"/>
              <a:gd name="connsiteY51" fmla="*/ 2583871 h 2583871"/>
              <a:gd name="connsiteX52" fmla="*/ 4274778 w 4479122"/>
              <a:gd name="connsiteY52" fmla="*/ 2583871 h 2583871"/>
              <a:gd name="connsiteX53" fmla="*/ 4274778 w 4479122"/>
              <a:gd name="connsiteY53" fmla="*/ 202422 h 2583871"/>
              <a:gd name="connsiteX54" fmla="*/ 3787300 w 4479122"/>
              <a:gd name="connsiteY54" fmla="*/ 202422 h 2583871"/>
              <a:gd name="connsiteX55" fmla="*/ 3787300 w 4479122"/>
              <a:gd name="connsiteY55" fmla="*/ 2583871 h 2583871"/>
              <a:gd name="connsiteX56" fmla="*/ 3582742 w 4479122"/>
              <a:gd name="connsiteY56" fmla="*/ 2583871 h 2583871"/>
              <a:gd name="connsiteX57" fmla="*/ 3582742 w 4479122"/>
              <a:gd name="connsiteY57" fmla="*/ 1336669 h 2583871"/>
              <a:gd name="connsiteX58" fmla="*/ 3399965 w 4479122"/>
              <a:gd name="connsiteY58" fmla="*/ 1907636 h 2583871"/>
              <a:gd name="connsiteX59" fmla="*/ 3307722 w 4479122"/>
              <a:gd name="connsiteY59" fmla="*/ 1907636 h 2583871"/>
              <a:gd name="connsiteX60" fmla="*/ 3307722 w 4479122"/>
              <a:gd name="connsiteY60" fmla="*/ 2583871 h 2583871"/>
              <a:gd name="connsiteX61" fmla="*/ 3103165 w 4479122"/>
              <a:gd name="connsiteY61" fmla="*/ 2583871 h 2583871"/>
              <a:gd name="connsiteX62" fmla="*/ 3103165 w 4479122"/>
              <a:gd name="connsiteY62" fmla="*/ 1938811 h 2583871"/>
              <a:gd name="connsiteX63" fmla="*/ 2761097 w 4479122"/>
              <a:gd name="connsiteY63" fmla="*/ 1938811 h 2583871"/>
              <a:gd name="connsiteX64" fmla="*/ 2761097 w 4479122"/>
              <a:gd name="connsiteY64" fmla="*/ 2583871 h 2583871"/>
              <a:gd name="connsiteX65" fmla="*/ 2556540 w 4479122"/>
              <a:gd name="connsiteY65" fmla="*/ 2583871 h 2583871"/>
              <a:gd name="connsiteX66" fmla="*/ 2556540 w 4479122"/>
              <a:gd name="connsiteY66" fmla="*/ 2054541 h 2583871"/>
              <a:gd name="connsiteX67" fmla="*/ 2444225 w 4479122"/>
              <a:gd name="connsiteY67" fmla="*/ 2294330 h 2583871"/>
              <a:gd name="connsiteX68" fmla="*/ 1935394 w 4479122"/>
              <a:gd name="connsiteY68" fmla="*/ 2425435 h 2583871"/>
              <a:gd name="connsiteX69" fmla="*/ 1831407 w 4479122"/>
              <a:gd name="connsiteY69" fmla="*/ 2424581 h 2583871"/>
              <a:gd name="connsiteX70" fmla="*/ 1821372 w 4479122"/>
              <a:gd name="connsiteY70" fmla="*/ 2424581 h 2583871"/>
              <a:gd name="connsiteX71" fmla="*/ 1794467 w 4479122"/>
              <a:gd name="connsiteY71" fmla="*/ 2424367 h 2583871"/>
              <a:gd name="connsiteX72" fmla="*/ 1794467 w 4479122"/>
              <a:gd name="connsiteY72" fmla="*/ 2424581 h 2583871"/>
              <a:gd name="connsiteX73" fmla="*/ 1794467 w 4479122"/>
              <a:gd name="connsiteY73" fmla="*/ 2583871 h 2583871"/>
              <a:gd name="connsiteX74" fmla="*/ 1589910 w 4479122"/>
              <a:gd name="connsiteY74" fmla="*/ 2583871 h 2583871"/>
              <a:gd name="connsiteX75" fmla="*/ 1589910 w 4479122"/>
              <a:gd name="connsiteY75" fmla="*/ 2424794 h 2583871"/>
              <a:gd name="connsiteX76" fmla="*/ 1291829 w 4479122"/>
              <a:gd name="connsiteY76" fmla="*/ 2415826 h 2583871"/>
              <a:gd name="connsiteX77" fmla="*/ 1291829 w 4479122"/>
              <a:gd name="connsiteY77" fmla="*/ 2583871 h 2583871"/>
              <a:gd name="connsiteX78" fmla="*/ 1087485 w 4479122"/>
              <a:gd name="connsiteY78" fmla="*/ 2583871 h 2583871"/>
              <a:gd name="connsiteX79" fmla="*/ 1087485 w 4479122"/>
              <a:gd name="connsiteY79" fmla="*/ 2360096 h 2583871"/>
              <a:gd name="connsiteX80" fmla="*/ 994815 w 4479122"/>
              <a:gd name="connsiteY80" fmla="*/ 2294330 h 2583871"/>
              <a:gd name="connsiteX81" fmla="*/ 875881 w 4479122"/>
              <a:gd name="connsiteY81" fmla="*/ 1952690 h 2583871"/>
              <a:gd name="connsiteX82" fmla="*/ 912180 w 4479122"/>
              <a:gd name="connsiteY82" fmla="*/ 1703505 h 2583871"/>
              <a:gd name="connsiteX83" fmla="*/ 656377 w 4479122"/>
              <a:gd name="connsiteY83" fmla="*/ 1103713 h 2583871"/>
              <a:gd name="connsiteX84" fmla="*/ 204344 w 4479122"/>
              <a:gd name="connsiteY84" fmla="*/ 2114969 h 2583871"/>
              <a:gd name="connsiteX85" fmla="*/ 204344 w 4479122"/>
              <a:gd name="connsiteY85" fmla="*/ 2583871 h 2583871"/>
              <a:gd name="connsiteX86" fmla="*/ 0 w 4479122"/>
              <a:gd name="connsiteY86" fmla="*/ 2583871 h 2583871"/>
              <a:gd name="connsiteX87" fmla="*/ 0 w 4479122"/>
              <a:gd name="connsiteY87" fmla="*/ 2072477 h 2583871"/>
              <a:gd name="connsiteX88" fmla="*/ 660648 w 4479122"/>
              <a:gd name="connsiteY88" fmla="*/ 594028 h 2583871"/>
              <a:gd name="connsiteX89" fmla="*/ 1029833 w 4479122"/>
              <a:gd name="connsiteY89" fmla="*/ 1459873 h 2583871"/>
              <a:gd name="connsiteX90" fmla="*/ 1719306 w 4479122"/>
              <a:gd name="connsiteY90" fmla="*/ 1096666 h 2583871"/>
              <a:gd name="connsiteX91" fmla="*/ 2167283 w 4479122"/>
              <a:gd name="connsiteY91" fmla="*/ 1227557 h 2583871"/>
              <a:gd name="connsiteX92" fmla="*/ 2055182 w 4479122"/>
              <a:gd name="connsiteY92" fmla="*/ 876949 h 2583871"/>
              <a:gd name="connsiteX93" fmla="*/ 3582529 w 4479122"/>
              <a:gd name="connsiteY93" fmla="*/ 876949 h 2583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</a:cxnLst>
            <a:rect l="l" t="t" r="r" b="b"/>
            <a:pathLst>
              <a:path w="4479122" h="2583871">
                <a:moveTo>
                  <a:pt x="604276" y="2098313"/>
                </a:moveTo>
                <a:lnTo>
                  <a:pt x="699081" y="2098313"/>
                </a:lnTo>
                <a:lnTo>
                  <a:pt x="699081" y="2352408"/>
                </a:lnTo>
                <a:lnTo>
                  <a:pt x="604276" y="2352408"/>
                </a:lnTo>
                <a:close/>
                <a:moveTo>
                  <a:pt x="604276" y="1705640"/>
                </a:moveTo>
                <a:lnTo>
                  <a:pt x="699081" y="1705640"/>
                </a:lnTo>
                <a:lnTo>
                  <a:pt x="699081" y="1926852"/>
                </a:lnTo>
                <a:lnTo>
                  <a:pt x="604276" y="1926852"/>
                </a:lnTo>
                <a:close/>
                <a:moveTo>
                  <a:pt x="4037551" y="1630479"/>
                </a:moveTo>
                <a:lnTo>
                  <a:pt x="4132356" y="1630479"/>
                </a:lnTo>
                <a:lnTo>
                  <a:pt x="4132356" y="1851905"/>
                </a:lnTo>
                <a:lnTo>
                  <a:pt x="4037551" y="1851905"/>
                </a:lnTo>
                <a:close/>
                <a:moveTo>
                  <a:pt x="1719093" y="1298448"/>
                </a:moveTo>
                <a:cubicBezTo>
                  <a:pt x="1455389" y="1298448"/>
                  <a:pt x="1228412" y="1462862"/>
                  <a:pt x="1130830" y="1696673"/>
                </a:cubicBezTo>
                <a:cubicBezTo>
                  <a:pt x="1127201" y="1705214"/>
                  <a:pt x="1123998" y="1713755"/>
                  <a:pt x="1120795" y="1722509"/>
                </a:cubicBezTo>
                <a:cubicBezTo>
                  <a:pt x="1094531" y="1794040"/>
                  <a:pt x="1080011" y="1871550"/>
                  <a:pt x="1080011" y="1952476"/>
                </a:cubicBezTo>
                <a:cubicBezTo>
                  <a:pt x="1080011" y="2005857"/>
                  <a:pt x="1086417" y="2049203"/>
                  <a:pt x="1098588" y="2084221"/>
                </a:cubicBezTo>
                <a:cubicBezTo>
                  <a:pt x="1108197" y="2111339"/>
                  <a:pt x="1121222" y="2133546"/>
                  <a:pt x="1138304" y="2150414"/>
                </a:cubicBezTo>
                <a:cubicBezTo>
                  <a:pt x="1172041" y="2183511"/>
                  <a:pt x="1225422" y="2201874"/>
                  <a:pt x="1291615" y="2211696"/>
                </a:cubicBezTo>
                <a:cubicBezTo>
                  <a:pt x="1344569" y="2219810"/>
                  <a:pt x="1406065" y="2222372"/>
                  <a:pt x="1472471" y="2223013"/>
                </a:cubicBezTo>
                <a:cubicBezTo>
                  <a:pt x="1385566" y="2139097"/>
                  <a:pt x="1297594" y="2053687"/>
                  <a:pt x="1282220" y="2035751"/>
                </a:cubicBezTo>
                <a:lnTo>
                  <a:pt x="1438093" y="1904646"/>
                </a:lnTo>
                <a:cubicBezTo>
                  <a:pt x="1449410" y="1917458"/>
                  <a:pt x="1514749" y="1981302"/>
                  <a:pt x="1596743" y="2060306"/>
                </a:cubicBezTo>
                <a:cubicBezTo>
                  <a:pt x="1599946" y="1859165"/>
                  <a:pt x="1600159" y="1704787"/>
                  <a:pt x="1595889" y="1673612"/>
                </a:cubicBezTo>
                <a:cubicBezTo>
                  <a:pt x="1596316" y="1675961"/>
                  <a:pt x="1596956" y="1677882"/>
                  <a:pt x="1597170" y="1679164"/>
                </a:cubicBezTo>
                <a:lnTo>
                  <a:pt x="1795322" y="1629412"/>
                </a:lnTo>
                <a:cubicBezTo>
                  <a:pt x="1802368" y="1657170"/>
                  <a:pt x="1804717" y="1778026"/>
                  <a:pt x="1802581" y="1990056"/>
                </a:cubicBezTo>
                <a:lnTo>
                  <a:pt x="2083154" y="1651832"/>
                </a:lnTo>
                <a:lnTo>
                  <a:pt x="2241163" y="1780161"/>
                </a:lnTo>
                <a:lnTo>
                  <a:pt x="1873685" y="2223013"/>
                </a:lnTo>
                <a:cubicBezTo>
                  <a:pt x="1882440" y="2223226"/>
                  <a:pt x="1891621" y="2223226"/>
                  <a:pt x="1900376" y="2223226"/>
                </a:cubicBezTo>
                <a:cubicBezTo>
                  <a:pt x="2080164" y="2224294"/>
                  <a:pt x="2230700" y="2218529"/>
                  <a:pt x="2300309" y="2150628"/>
                </a:cubicBezTo>
                <a:lnTo>
                  <a:pt x="2300096" y="2150414"/>
                </a:lnTo>
                <a:cubicBezTo>
                  <a:pt x="2339598" y="2111980"/>
                  <a:pt x="2358388" y="2047068"/>
                  <a:pt x="2358388" y="1952476"/>
                </a:cubicBezTo>
                <a:cubicBezTo>
                  <a:pt x="2358388" y="1591832"/>
                  <a:pt x="2071623" y="1298448"/>
                  <a:pt x="1719093" y="1298448"/>
                </a:cubicBezTo>
                <a:close/>
                <a:moveTo>
                  <a:pt x="2334046" y="1079157"/>
                </a:moveTo>
                <a:lnTo>
                  <a:pt x="2534546" y="1705427"/>
                </a:lnTo>
                <a:lnTo>
                  <a:pt x="3250070" y="1705427"/>
                </a:lnTo>
                <a:lnTo>
                  <a:pt x="3450357" y="1079157"/>
                </a:lnTo>
                <a:close/>
                <a:moveTo>
                  <a:pt x="3929294" y="1044139"/>
                </a:moveTo>
                <a:lnTo>
                  <a:pt x="4023886" y="1044139"/>
                </a:lnTo>
                <a:lnTo>
                  <a:pt x="4023886" y="1265565"/>
                </a:lnTo>
                <a:lnTo>
                  <a:pt x="3929294" y="1265565"/>
                </a:lnTo>
                <a:close/>
                <a:moveTo>
                  <a:pt x="4030719" y="406338"/>
                </a:moveTo>
                <a:cubicBezTo>
                  <a:pt x="4102677" y="406338"/>
                  <a:pt x="4160969" y="463990"/>
                  <a:pt x="4160969" y="535094"/>
                </a:cubicBezTo>
                <a:cubicBezTo>
                  <a:pt x="4160969" y="606198"/>
                  <a:pt x="4102677" y="663850"/>
                  <a:pt x="4030719" y="663850"/>
                </a:cubicBezTo>
                <a:cubicBezTo>
                  <a:pt x="3958760" y="663850"/>
                  <a:pt x="3900468" y="606198"/>
                  <a:pt x="3900468" y="535094"/>
                </a:cubicBezTo>
                <a:cubicBezTo>
                  <a:pt x="3900468" y="463990"/>
                  <a:pt x="3958760" y="406338"/>
                  <a:pt x="4030719" y="406338"/>
                </a:cubicBezTo>
                <a:close/>
                <a:moveTo>
                  <a:pt x="3582529" y="0"/>
                </a:moveTo>
                <a:lnTo>
                  <a:pt x="3582742" y="0"/>
                </a:lnTo>
                <a:lnTo>
                  <a:pt x="4479122" y="0"/>
                </a:lnTo>
                <a:lnTo>
                  <a:pt x="4479122" y="2583871"/>
                </a:lnTo>
                <a:lnTo>
                  <a:pt x="4274778" y="2583871"/>
                </a:lnTo>
                <a:lnTo>
                  <a:pt x="4274778" y="202422"/>
                </a:lnTo>
                <a:lnTo>
                  <a:pt x="3787300" y="202422"/>
                </a:lnTo>
                <a:lnTo>
                  <a:pt x="3787300" y="2583871"/>
                </a:lnTo>
                <a:lnTo>
                  <a:pt x="3582742" y="2583871"/>
                </a:lnTo>
                <a:lnTo>
                  <a:pt x="3582742" y="1336669"/>
                </a:lnTo>
                <a:lnTo>
                  <a:pt x="3399965" y="1907636"/>
                </a:lnTo>
                <a:lnTo>
                  <a:pt x="3307722" y="1907636"/>
                </a:lnTo>
                <a:lnTo>
                  <a:pt x="3307722" y="2583871"/>
                </a:lnTo>
                <a:lnTo>
                  <a:pt x="3103165" y="2583871"/>
                </a:lnTo>
                <a:lnTo>
                  <a:pt x="3103165" y="1938811"/>
                </a:lnTo>
                <a:lnTo>
                  <a:pt x="2761097" y="1938811"/>
                </a:lnTo>
                <a:lnTo>
                  <a:pt x="2761097" y="2583871"/>
                </a:lnTo>
                <a:lnTo>
                  <a:pt x="2556540" y="2583871"/>
                </a:lnTo>
                <a:lnTo>
                  <a:pt x="2556540" y="2054541"/>
                </a:lnTo>
                <a:cubicBezTo>
                  <a:pt x="2542233" y="2155752"/>
                  <a:pt x="2505080" y="2234543"/>
                  <a:pt x="2444225" y="2294330"/>
                </a:cubicBezTo>
                <a:cubicBezTo>
                  <a:pt x="2325078" y="2411129"/>
                  <a:pt x="2145717" y="2425435"/>
                  <a:pt x="1935394" y="2425435"/>
                </a:cubicBezTo>
                <a:cubicBezTo>
                  <a:pt x="1901444" y="2425435"/>
                  <a:pt x="1866639" y="2425221"/>
                  <a:pt x="1831407" y="2424581"/>
                </a:cubicBezTo>
                <a:lnTo>
                  <a:pt x="1821372" y="2424581"/>
                </a:lnTo>
                <a:cubicBezTo>
                  <a:pt x="1812617" y="2424367"/>
                  <a:pt x="1803435" y="2424367"/>
                  <a:pt x="1794467" y="2424367"/>
                </a:cubicBezTo>
                <a:cubicBezTo>
                  <a:pt x="1794467" y="2424581"/>
                  <a:pt x="1794467" y="2424581"/>
                  <a:pt x="1794467" y="2424581"/>
                </a:cubicBezTo>
                <a:cubicBezTo>
                  <a:pt x="1793400" y="2475400"/>
                  <a:pt x="1796176" y="2528354"/>
                  <a:pt x="1794467" y="2583871"/>
                </a:cubicBezTo>
                <a:lnTo>
                  <a:pt x="1589910" y="2583871"/>
                </a:lnTo>
                <a:cubicBezTo>
                  <a:pt x="1591191" y="2531130"/>
                  <a:pt x="1588629" y="2477749"/>
                  <a:pt x="1589910" y="2424794"/>
                </a:cubicBezTo>
                <a:cubicBezTo>
                  <a:pt x="1482934" y="2425862"/>
                  <a:pt x="1382363" y="2426502"/>
                  <a:pt x="1291829" y="2415826"/>
                </a:cubicBezTo>
                <a:lnTo>
                  <a:pt x="1291829" y="2583871"/>
                </a:lnTo>
                <a:lnTo>
                  <a:pt x="1087485" y="2583871"/>
                </a:lnTo>
                <a:lnTo>
                  <a:pt x="1087485" y="2360096"/>
                </a:lnTo>
                <a:cubicBezTo>
                  <a:pt x="1053534" y="2343228"/>
                  <a:pt x="1022573" y="2321448"/>
                  <a:pt x="994815" y="2294330"/>
                </a:cubicBezTo>
                <a:cubicBezTo>
                  <a:pt x="914743" y="2215966"/>
                  <a:pt x="875881" y="2104079"/>
                  <a:pt x="875881" y="1952690"/>
                </a:cubicBezTo>
                <a:cubicBezTo>
                  <a:pt x="875881" y="1865998"/>
                  <a:pt x="888479" y="1782510"/>
                  <a:pt x="912180" y="1703505"/>
                </a:cubicBezTo>
                <a:lnTo>
                  <a:pt x="656377" y="1103713"/>
                </a:lnTo>
                <a:lnTo>
                  <a:pt x="204344" y="2114969"/>
                </a:lnTo>
                <a:lnTo>
                  <a:pt x="204344" y="2583871"/>
                </a:lnTo>
                <a:lnTo>
                  <a:pt x="0" y="2583871"/>
                </a:lnTo>
                <a:lnTo>
                  <a:pt x="0" y="2072477"/>
                </a:lnTo>
                <a:lnTo>
                  <a:pt x="660648" y="594028"/>
                </a:lnTo>
                <a:lnTo>
                  <a:pt x="1029833" y="1459873"/>
                </a:lnTo>
                <a:cubicBezTo>
                  <a:pt x="1182717" y="1240369"/>
                  <a:pt x="1434677" y="1096666"/>
                  <a:pt x="1719306" y="1096666"/>
                </a:cubicBezTo>
                <a:cubicBezTo>
                  <a:pt x="1883721" y="1096666"/>
                  <a:pt x="2037459" y="1144496"/>
                  <a:pt x="2167283" y="1227557"/>
                </a:cubicBezTo>
                <a:lnTo>
                  <a:pt x="2055182" y="876949"/>
                </a:lnTo>
                <a:lnTo>
                  <a:pt x="3582529" y="876949"/>
                </a:lnTo>
                <a:close/>
              </a:path>
            </a:pathLst>
          </a:custGeom>
          <a:solidFill>
            <a:srgbClr val="FFFFFF"/>
          </a:solidFill>
          <a:ln w="21318" cap="flat">
            <a:noFill/>
            <a:prstDash val="solid"/>
            <a:miter/>
          </a:ln>
        </p:spPr>
        <p:txBody>
          <a:bodyPr rtlCol="0" anchor="ctr"/>
          <a:lstStyle/>
          <a:p>
            <a:endParaRPr lang="fi-FI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CE6CD61-561B-1A8A-F1D3-200A0AFE8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5264150" cy="2852737"/>
          </a:xfrm>
        </p:spPr>
        <p:txBody>
          <a:bodyPr anchor="b">
            <a:no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05AF222-9615-340F-0949-604F63E0E4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713561"/>
            <a:ext cx="5264150" cy="36512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endParaRPr lang="en-GB" noProof="0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0DEDB66-99E6-2538-9453-DC965A2A19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1850" y="6356350"/>
            <a:ext cx="1273629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40CD388A-8555-4BF8-A0C7-580B17103724}" type="datetime1">
              <a:rPr lang="en-GB" smtClean="0"/>
              <a:pPr/>
              <a:t>16/09/2026</a:t>
            </a:fld>
            <a:endParaRPr lang="en-GB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83F1338-BB06-FF0F-7DC3-5AB54861F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1739E25-F2E2-9AB7-C855-3F0852977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43061" y="6356350"/>
            <a:ext cx="51162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150B45A-2FC5-4F66-84B7-B6ADD88502F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4959594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Siluetti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apaamuotoinen: Muoto 14">
            <a:extLst>
              <a:ext uri="{FF2B5EF4-FFF2-40B4-BE49-F238E27FC236}">
                <a16:creationId xmlns:a16="http://schemas.microsoft.com/office/drawing/2014/main" id="{D160B686-DB08-AEEE-6DB3-5268712834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715587" y="4274343"/>
            <a:ext cx="4479122" cy="2583871"/>
          </a:xfrm>
          <a:custGeom>
            <a:avLst/>
            <a:gdLst>
              <a:gd name="connsiteX0" fmla="*/ 604276 w 4479122"/>
              <a:gd name="connsiteY0" fmla="*/ 2098313 h 2583871"/>
              <a:gd name="connsiteX1" fmla="*/ 699081 w 4479122"/>
              <a:gd name="connsiteY1" fmla="*/ 2098313 h 2583871"/>
              <a:gd name="connsiteX2" fmla="*/ 699081 w 4479122"/>
              <a:gd name="connsiteY2" fmla="*/ 2352408 h 2583871"/>
              <a:gd name="connsiteX3" fmla="*/ 604276 w 4479122"/>
              <a:gd name="connsiteY3" fmla="*/ 2352408 h 2583871"/>
              <a:gd name="connsiteX4" fmla="*/ 604276 w 4479122"/>
              <a:gd name="connsiteY4" fmla="*/ 1705640 h 2583871"/>
              <a:gd name="connsiteX5" fmla="*/ 699081 w 4479122"/>
              <a:gd name="connsiteY5" fmla="*/ 1705640 h 2583871"/>
              <a:gd name="connsiteX6" fmla="*/ 699081 w 4479122"/>
              <a:gd name="connsiteY6" fmla="*/ 1926852 h 2583871"/>
              <a:gd name="connsiteX7" fmla="*/ 604276 w 4479122"/>
              <a:gd name="connsiteY7" fmla="*/ 1926852 h 2583871"/>
              <a:gd name="connsiteX8" fmla="*/ 4037551 w 4479122"/>
              <a:gd name="connsiteY8" fmla="*/ 1630479 h 2583871"/>
              <a:gd name="connsiteX9" fmla="*/ 4132356 w 4479122"/>
              <a:gd name="connsiteY9" fmla="*/ 1630479 h 2583871"/>
              <a:gd name="connsiteX10" fmla="*/ 4132356 w 4479122"/>
              <a:gd name="connsiteY10" fmla="*/ 1851905 h 2583871"/>
              <a:gd name="connsiteX11" fmla="*/ 4037551 w 4479122"/>
              <a:gd name="connsiteY11" fmla="*/ 1851905 h 2583871"/>
              <a:gd name="connsiteX12" fmla="*/ 1719093 w 4479122"/>
              <a:gd name="connsiteY12" fmla="*/ 1298448 h 2583871"/>
              <a:gd name="connsiteX13" fmla="*/ 1130830 w 4479122"/>
              <a:gd name="connsiteY13" fmla="*/ 1696673 h 2583871"/>
              <a:gd name="connsiteX14" fmla="*/ 1120795 w 4479122"/>
              <a:gd name="connsiteY14" fmla="*/ 1722509 h 2583871"/>
              <a:gd name="connsiteX15" fmla="*/ 1080011 w 4479122"/>
              <a:gd name="connsiteY15" fmla="*/ 1952476 h 2583871"/>
              <a:gd name="connsiteX16" fmla="*/ 1098588 w 4479122"/>
              <a:gd name="connsiteY16" fmla="*/ 2084221 h 2583871"/>
              <a:gd name="connsiteX17" fmla="*/ 1138304 w 4479122"/>
              <a:gd name="connsiteY17" fmla="*/ 2150414 h 2583871"/>
              <a:gd name="connsiteX18" fmla="*/ 1291615 w 4479122"/>
              <a:gd name="connsiteY18" fmla="*/ 2211696 h 2583871"/>
              <a:gd name="connsiteX19" fmla="*/ 1472471 w 4479122"/>
              <a:gd name="connsiteY19" fmla="*/ 2223013 h 2583871"/>
              <a:gd name="connsiteX20" fmla="*/ 1282220 w 4479122"/>
              <a:gd name="connsiteY20" fmla="*/ 2035751 h 2583871"/>
              <a:gd name="connsiteX21" fmla="*/ 1438093 w 4479122"/>
              <a:gd name="connsiteY21" fmla="*/ 1904646 h 2583871"/>
              <a:gd name="connsiteX22" fmla="*/ 1596743 w 4479122"/>
              <a:gd name="connsiteY22" fmla="*/ 2060306 h 2583871"/>
              <a:gd name="connsiteX23" fmla="*/ 1595889 w 4479122"/>
              <a:gd name="connsiteY23" fmla="*/ 1673612 h 2583871"/>
              <a:gd name="connsiteX24" fmla="*/ 1597170 w 4479122"/>
              <a:gd name="connsiteY24" fmla="*/ 1679164 h 2583871"/>
              <a:gd name="connsiteX25" fmla="*/ 1795322 w 4479122"/>
              <a:gd name="connsiteY25" fmla="*/ 1629412 h 2583871"/>
              <a:gd name="connsiteX26" fmla="*/ 1802581 w 4479122"/>
              <a:gd name="connsiteY26" fmla="*/ 1990056 h 2583871"/>
              <a:gd name="connsiteX27" fmla="*/ 2083154 w 4479122"/>
              <a:gd name="connsiteY27" fmla="*/ 1651832 h 2583871"/>
              <a:gd name="connsiteX28" fmla="*/ 2241163 w 4479122"/>
              <a:gd name="connsiteY28" fmla="*/ 1780161 h 2583871"/>
              <a:gd name="connsiteX29" fmla="*/ 1873685 w 4479122"/>
              <a:gd name="connsiteY29" fmla="*/ 2223013 h 2583871"/>
              <a:gd name="connsiteX30" fmla="*/ 1900376 w 4479122"/>
              <a:gd name="connsiteY30" fmla="*/ 2223226 h 2583871"/>
              <a:gd name="connsiteX31" fmla="*/ 2300309 w 4479122"/>
              <a:gd name="connsiteY31" fmla="*/ 2150628 h 2583871"/>
              <a:gd name="connsiteX32" fmla="*/ 2300096 w 4479122"/>
              <a:gd name="connsiteY32" fmla="*/ 2150414 h 2583871"/>
              <a:gd name="connsiteX33" fmla="*/ 2358388 w 4479122"/>
              <a:gd name="connsiteY33" fmla="*/ 1952476 h 2583871"/>
              <a:gd name="connsiteX34" fmla="*/ 1719093 w 4479122"/>
              <a:gd name="connsiteY34" fmla="*/ 1298448 h 2583871"/>
              <a:gd name="connsiteX35" fmla="*/ 2334046 w 4479122"/>
              <a:gd name="connsiteY35" fmla="*/ 1079157 h 2583871"/>
              <a:gd name="connsiteX36" fmla="*/ 2534546 w 4479122"/>
              <a:gd name="connsiteY36" fmla="*/ 1705427 h 2583871"/>
              <a:gd name="connsiteX37" fmla="*/ 3250070 w 4479122"/>
              <a:gd name="connsiteY37" fmla="*/ 1705427 h 2583871"/>
              <a:gd name="connsiteX38" fmla="*/ 3450357 w 4479122"/>
              <a:gd name="connsiteY38" fmla="*/ 1079157 h 2583871"/>
              <a:gd name="connsiteX39" fmla="*/ 3929294 w 4479122"/>
              <a:gd name="connsiteY39" fmla="*/ 1044139 h 2583871"/>
              <a:gd name="connsiteX40" fmla="*/ 4023886 w 4479122"/>
              <a:gd name="connsiteY40" fmla="*/ 1044139 h 2583871"/>
              <a:gd name="connsiteX41" fmla="*/ 4023886 w 4479122"/>
              <a:gd name="connsiteY41" fmla="*/ 1265565 h 2583871"/>
              <a:gd name="connsiteX42" fmla="*/ 3929294 w 4479122"/>
              <a:gd name="connsiteY42" fmla="*/ 1265565 h 2583871"/>
              <a:gd name="connsiteX43" fmla="*/ 4030719 w 4479122"/>
              <a:gd name="connsiteY43" fmla="*/ 406338 h 2583871"/>
              <a:gd name="connsiteX44" fmla="*/ 4160969 w 4479122"/>
              <a:gd name="connsiteY44" fmla="*/ 535094 h 2583871"/>
              <a:gd name="connsiteX45" fmla="*/ 4030719 w 4479122"/>
              <a:gd name="connsiteY45" fmla="*/ 663850 h 2583871"/>
              <a:gd name="connsiteX46" fmla="*/ 3900468 w 4479122"/>
              <a:gd name="connsiteY46" fmla="*/ 535094 h 2583871"/>
              <a:gd name="connsiteX47" fmla="*/ 4030719 w 4479122"/>
              <a:gd name="connsiteY47" fmla="*/ 406338 h 2583871"/>
              <a:gd name="connsiteX48" fmla="*/ 3582529 w 4479122"/>
              <a:gd name="connsiteY48" fmla="*/ 0 h 2583871"/>
              <a:gd name="connsiteX49" fmla="*/ 3582742 w 4479122"/>
              <a:gd name="connsiteY49" fmla="*/ 0 h 2583871"/>
              <a:gd name="connsiteX50" fmla="*/ 4479122 w 4479122"/>
              <a:gd name="connsiteY50" fmla="*/ 0 h 2583871"/>
              <a:gd name="connsiteX51" fmla="*/ 4479122 w 4479122"/>
              <a:gd name="connsiteY51" fmla="*/ 2583871 h 2583871"/>
              <a:gd name="connsiteX52" fmla="*/ 4274778 w 4479122"/>
              <a:gd name="connsiteY52" fmla="*/ 2583871 h 2583871"/>
              <a:gd name="connsiteX53" fmla="*/ 4274778 w 4479122"/>
              <a:gd name="connsiteY53" fmla="*/ 202422 h 2583871"/>
              <a:gd name="connsiteX54" fmla="*/ 3787300 w 4479122"/>
              <a:gd name="connsiteY54" fmla="*/ 202422 h 2583871"/>
              <a:gd name="connsiteX55" fmla="*/ 3787300 w 4479122"/>
              <a:gd name="connsiteY55" fmla="*/ 2583871 h 2583871"/>
              <a:gd name="connsiteX56" fmla="*/ 3582742 w 4479122"/>
              <a:gd name="connsiteY56" fmla="*/ 2583871 h 2583871"/>
              <a:gd name="connsiteX57" fmla="*/ 3582742 w 4479122"/>
              <a:gd name="connsiteY57" fmla="*/ 1336669 h 2583871"/>
              <a:gd name="connsiteX58" fmla="*/ 3399965 w 4479122"/>
              <a:gd name="connsiteY58" fmla="*/ 1907636 h 2583871"/>
              <a:gd name="connsiteX59" fmla="*/ 3307722 w 4479122"/>
              <a:gd name="connsiteY59" fmla="*/ 1907636 h 2583871"/>
              <a:gd name="connsiteX60" fmla="*/ 3307722 w 4479122"/>
              <a:gd name="connsiteY60" fmla="*/ 2583871 h 2583871"/>
              <a:gd name="connsiteX61" fmla="*/ 3103165 w 4479122"/>
              <a:gd name="connsiteY61" fmla="*/ 2583871 h 2583871"/>
              <a:gd name="connsiteX62" fmla="*/ 3103165 w 4479122"/>
              <a:gd name="connsiteY62" fmla="*/ 1938811 h 2583871"/>
              <a:gd name="connsiteX63" fmla="*/ 2761097 w 4479122"/>
              <a:gd name="connsiteY63" fmla="*/ 1938811 h 2583871"/>
              <a:gd name="connsiteX64" fmla="*/ 2761097 w 4479122"/>
              <a:gd name="connsiteY64" fmla="*/ 2583871 h 2583871"/>
              <a:gd name="connsiteX65" fmla="*/ 2556540 w 4479122"/>
              <a:gd name="connsiteY65" fmla="*/ 2583871 h 2583871"/>
              <a:gd name="connsiteX66" fmla="*/ 2556540 w 4479122"/>
              <a:gd name="connsiteY66" fmla="*/ 2054541 h 2583871"/>
              <a:gd name="connsiteX67" fmla="*/ 2444225 w 4479122"/>
              <a:gd name="connsiteY67" fmla="*/ 2294330 h 2583871"/>
              <a:gd name="connsiteX68" fmla="*/ 1935394 w 4479122"/>
              <a:gd name="connsiteY68" fmla="*/ 2425435 h 2583871"/>
              <a:gd name="connsiteX69" fmla="*/ 1831407 w 4479122"/>
              <a:gd name="connsiteY69" fmla="*/ 2424581 h 2583871"/>
              <a:gd name="connsiteX70" fmla="*/ 1821372 w 4479122"/>
              <a:gd name="connsiteY70" fmla="*/ 2424581 h 2583871"/>
              <a:gd name="connsiteX71" fmla="*/ 1794467 w 4479122"/>
              <a:gd name="connsiteY71" fmla="*/ 2424367 h 2583871"/>
              <a:gd name="connsiteX72" fmla="*/ 1794467 w 4479122"/>
              <a:gd name="connsiteY72" fmla="*/ 2424581 h 2583871"/>
              <a:gd name="connsiteX73" fmla="*/ 1794467 w 4479122"/>
              <a:gd name="connsiteY73" fmla="*/ 2583871 h 2583871"/>
              <a:gd name="connsiteX74" fmla="*/ 1589910 w 4479122"/>
              <a:gd name="connsiteY74" fmla="*/ 2583871 h 2583871"/>
              <a:gd name="connsiteX75" fmla="*/ 1589910 w 4479122"/>
              <a:gd name="connsiteY75" fmla="*/ 2424794 h 2583871"/>
              <a:gd name="connsiteX76" fmla="*/ 1291829 w 4479122"/>
              <a:gd name="connsiteY76" fmla="*/ 2415826 h 2583871"/>
              <a:gd name="connsiteX77" fmla="*/ 1291829 w 4479122"/>
              <a:gd name="connsiteY77" fmla="*/ 2583871 h 2583871"/>
              <a:gd name="connsiteX78" fmla="*/ 1087485 w 4479122"/>
              <a:gd name="connsiteY78" fmla="*/ 2583871 h 2583871"/>
              <a:gd name="connsiteX79" fmla="*/ 1087485 w 4479122"/>
              <a:gd name="connsiteY79" fmla="*/ 2360096 h 2583871"/>
              <a:gd name="connsiteX80" fmla="*/ 994815 w 4479122"/>
              <a:gd name="connsiteY80" fmla="*/ 2294330 h 2583871"/>
              <a:gd name="connsiteX81" fmla="*/ 875881 w 4479122"/>
              <a:gd name="connsiteY81" fmla="*/ 1952690 h 2583871"/>
              <a:gd name="connsiteX82" fmla="*/ 912180 w 4479122"/>
              <a:gd name="connsiteY82" fmla="*/ 1703505 h 2583871"/>
              <a:gd name="connsiteX83" fmla="*/ 656377 w 4479122"/>
              <a:gd name="connsiteY83" fmla="*/ 1103713 h 2583871"/>
              <a:gd name="connsiteX84" fmla="*/ 204344 w 4479122"/>
              <a:gd name="connsiteY84" fmla="*/ 2114969 h 2583871"/>
              <a:gd name="connsiteX85" fmla="*/ 204344 w 4479122"/>
              <a:gd name="connsiteY85" fmla="*/ 2583871 h 2583871"/>
              <a:gd name="connsiteX86" fmla="*/ 0 w 4479122"/>
              <a:gd name="connsiteY86" fmla="*/ 2583871 h 2583871"/>
              <a:gd name="connsiteX87" fmla="*/ 0 w 4479122"/>
              <a:gd name="connsiteY87" fmla="*/ 2072477 h 2583871"/>
              <a:gd name="connsiteX88" fmla="*/ 660648 w 4479122"/>
              <a:gd name="connsiteY88" fmla="*/ 594028 h 2583871"/>
              <a:gd name="connsiteX89" fmla="*/ 1029833 w 4479122"/>
              <a:gd name="connsiteY89" fmla="*/ 1459873 h 2583871"/>
              <a:gd name="connsiteX90" fmla="*/ 1719306 w 4479122"/>
              <a:gd name="connsiteY90" fmla="*/ 1096666 h 2583871"/>
              <a:gd name="connsiteX91" fmla="*/ 2167283 w 4479122"/>
              <a:gd name="connsiteY91" fmla="*/ 1227557 h 2583871"/>
              <a:gd name="connsiteX92" fmla="*/ 2055182 w 4479122"/>
              <a:gd name="connsiteY92" fmla="*/ 876949 h 2583871"/>
              <a:gd name="connsiteX93" fmla="*/ 3582529 w 4479122"/>
              <a:gd name="connsiteY93" fmla="*/ 876949 h 2583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</a:cxnLst>
            <a:rect l="l" t="t" r="r" b="b"/>
            <a:pathLst>
              <a:path w="4479122" h="2583871">
                <a:moveTo>
                  <a:pt x="604276" y="2098313"/>
                </a:moveTo>
                <a:lnTo>
                  <a:pt x="699081" y="2098313"/>
                </a:lnTo>
                <a:lnTo>
                  <a:pt x="699081" y="2352408"/>
                </a:lnTo>
                <a:lnTo>
                  <a:pt x="604276" y="2352408"/>
                </a:lnTo>
                <a:close/>
                <a:moveTo>
                  <a:pt x="604276" y="1705640"/>
                </a:moveTo>
                <a:lnTo>
                  <a:pt x="699081" y="1705640"/>
                </a:lnTo>
                <a:lnTo>
                  <a:pt x="699081" y="1926852"/>
                </a:lnTo>
                <a:lnTo>
                  <a:pt x="604276" y="1926852"/>
                </a:lnTo>
                <a:close/>
                <a:moveTo>
                  <a:pt x="4037551" y="1630479"/>
                </a:moveTo>
                <a:lnTo>
                  <a:pt x="4132356" y="1630479"/>
                </a:lnTo>
                <a:lnTo>
                  <a:pt x="4132356" y="1851905"/>
                </a:lnTo>
                <a:lnTo>
                  <a:pt x="4037551" y="1851905"/>
                </a:lnTo>
                <a:close/>
                <a:moveTo>
                  <a:pt x="1719093" y="1298448"/>
                </a:moveTo>
                <a:cubicBezTo>
                  <a:pt x="1455389" y="1298448"/>
                  <a:pt x="1228412" y="1462862"/>
                  <a:pt x="1130830" y="1696673"/>
                </a:cubicBezTo>
                <a:cubicBezTo>
                  <a:pt x="1127201" y="1705214"/>
                  <a:pt x="1123998" y="1713755"/>
                  <a:pt x="1120795" y="1722509"/>
                </a:cubicBezTo>
                <a:cubicBezTo>
                  <a:pt x="1094531" y="1794040"/>
                  <a:pt x="1080011" y="1871550"/>
                  <a:pt x="1080011" y="1952476"/>
                </a:cubicBezTo>
                <a:cubicBezTo>
                  <a:pt x="1080011" y="2005857"/>
                  <a:pt x="1086417" y="2049203"/>
                  <a:pt x="1098588" y="2084221"/>
                </a:cubicBezTo>
                <a:cubicBezTo>
                  <a:pt x="1108197" y="2111339"/>
                  <a:pt x="1121222" y="2133546"/>
                  <a:pt x="1138304" y="2150414"/>
                </a:cubicBezTo>
                <a:cubicBezTo>
                  <a:pt x="1172041" y="2183511"/>
                  <a:pt x="1225422" y="2201874"/>
                  <a:pt x="1291615" y="2211696"/>
                </a:cubicBezTo>
                <a:cubicBezTo>
                  <a:pt x="1344569" y="2219810"/>
                  <a:pt x="1406065" y="2222372"/>
                  <a:pt x="1472471" y="2223013"/>
                </a:cubicBezTo>
                <a:cubicBezTo>
                  <a:pt x="1385566" y="2139097"/>
                  <a:pt x="1297594" y="2053687"/>
                  <a:pt x="1282220" y="2035751"/>
                </a:cubicBezTo>
                <a:lnTo>
                  <a:pt x="1438093" y="1904646"/>
                </a:lnTo>
                <a:cubicBezTo>
                  <a:pt x="1449410" y="1917458"/>
                  <a:pt x="1514749" y="1981302"/>
                  <a:pt x="1596743" y="2060306"/>
                </a:cubicBezTo>
                <a:cubicBezTo>
                  <a:pt x="1599946" y="1859165"/>
                  <a:pt x="1600159" y="1704787"/>
                  <a:pt x="1595889" y="1673612"/>
                </a:cubicBezTo>
                <a:cubicBezTo>
                  <a:pt x="1596316" y="1675961"/>
                  <a:pt x="1596956" y="1677882"/>
                  <a:pt x="1597170" y="1679164"/>
                </a:cubicBezTo>
                <a:lnTo>
                  <a:pt x="1795322" y="1629412"/>
                </a:lnTo>
                <a:cubicBezTo>
                  <a:pt x="1802368" y="1657170"/>
                  <a:pt x="1804717" y="1778026"/>
                  <a:pt x="1802581" y="1990056"/>
                </a:cubicBezTo>
                <a:lnTo>
                  <a:pt x="2083154" y="1651832"/>
                </a:lnTo>
                <a:lnTo>
                  <a:pt x="2241163" y="1780161"/>
                </a:lnTo>
                <a:lnTo>
                  <a:pt x="1873685" y="2223013"/>
                </a:lnTo>
                <a:cubicBezTo>
                  <a:pt x="1882440" y="2223226"/>
                  <a:pt x="1891621" y="2223226"/>
                  <a:pt x="1900376" y="2223226"/>
                </a:cubicBezTo>
                <a:cubicBezTo>
                  <a:pt x="2080164" y="2224294"/>
                  <a:pt x="2230700" y="2218529"/>
                  <a:pt x="2300309" y="2150628"/>
                </a:cubicBezTo>
                <a:lnTo>
                  <a:pt x="2300096" y="2150414"/>
                </a:lnTo>
                <a:cubicBezTo>
                  <a:pt x="2339598" y="2111980"/>
                  <a:pt x="2358388" y="2047068"/>
                  <a:pt x="2358388" y="1952476"/>
                </a:cubicBezTo>
                <a:cubicBezTo>
                  <a:pt x="2358388" y="1591832"/>
                  <a:pt x="2071623" y="1298448"/>
                  <a:pt x="1719093" y="1298448"/>
                </a:cubicBezTo>
                <a:close/>
                <a:moveTo>
                  <a:pt x="2334046" y="1079157"/>
                </a:moveTo>
                <a:lnTo>
                  <a:pt x="2534546" y="1705427"/>
                </a:lnTo>
                <a:lnTo>
                  <a:pt x="3250070" y="1705427"/>
                </a:lnTo>
                <a:lnTo>
                  <a:pt x="3450357" y="1079157"/>
                </a:lnTo>
                <a:close/>
                <a:moveTo>
                  <a:pt x="3929294" y="1044139"/>
                </a:moveTo>
                <a:lnTo>
                  <a:pt x="4023886" y="1044139"/>
                </a:lnTo>
                <a:lnTo>
                  <a:pt x="4023886" y="1265565"/>
                </a:lnTo>
                <a:lnTo>
                  <a:pt x="3929294" y="1265565"/>
                </a:lnTo>
                <a:close/>
                <a:moveTo>
                  <a:pt x="4030719" y="406338"/>
                </a:moveTo>
                <a:cubicBezTo>
                  <a:pt x="4102677" y="406338"/>
                  <a:pt x="4160969" y="463990"/>
                  <a:pt x="4160969" y="535094"/>
                </a:cubicBezTo>
                <a:cubicBezTo>
                  <a:pt x="4160969" y="606198"/>
                  <a:pt x="4102677" y="663850"/>
                  <a:pt x="4030719" y="663850"/>
                </a:cubicBezTo>
                <a:cubicBezTo>
                  <a:pt x="3958760" y="663850"/>
                  <a:pt x="3900468" y="606198"/>
                  <a:pt x="3900468" y="535094"/>
                </a:cubicBezTo>
                <a:cubicBezTo>
                  <a:pt x="3900468" y="463990"/>
                  <a:pt x="3958760" y="406338"/>
                  <a:pt x="4030719" y="406338"/>
                </a:cubicBezTo>
                <a:close/>
                <a:moveTo>
                  <a:pt x="3582529" y="0"/>
                </a:moveTo>
                <a:lnTo>
                  <a:pt x="3582742" y="0"/>
                </a:lnTo>
                <a:lnTo>
                  <a:pt x="4479122" y="0"/>
                </a:lnTo>
                <a:lnTo>
                  <a:pt x="4479122" y="2583871"/>
                </a:lnTo>
                <a:lnTo>
                  <a:pt x="4274778" y="2583871"/>
                </a:lnTo>
                <a:lnTo>
                  <a:pt x="4274778" y="202422"/>
                </a:lnTo>
                <a:lnTo>
                  <a:pt x="3787300" y="202422"/>
                </a:lnTo>
                <a:lnTo>
                  <a:pt x="3787300" y="2583871"/>
                </a:lnTo>
                <a:lnTo>
                  <a:pt x="3582742" y="2583871"/>
                </a:lnTo>
                <a:lnTo>
                  <a:pt x="3582742" y="1336669"/>
                </a:lnTo>
                <a:lnTo>
                  <a:pt x="3399965" y="1907636"/>
                </a:lnTo>
                <a:lnTo>
                  <a:pt x="3307722" y="1907636"/>
                </a:lnTo>
                <a:lnTo>
                  <a:pt x="3307722" y="2583871"/>
                </a:lnTo>
                <a:lnTo>
                  <a:pt x="3103165" y="2583871"/>
                </a:lnTo>
                <a:lnTo>
                  <a:pt x="3103165" y="1938811"/>
                </a:lnTo>
                <a:lnTo>
                  <a:pt x="2761097" y="1938811"/>
                </a:lnTo>
                <a:lnTo>
                  <a:pt x="2761097" y="2583871"/>
                </a:lnTo>
                <a:lnTo>
                  <a:pt x="2556540" y="2583871"/>
                </a:lnTo>
                <a:lnTo>
                  <a:pt x="2556540" y="2054541"/>
                </a:lnTo>
                <a:cubicBezTo>
                  <a:pt x="2542233" y="2155752"/>
                  <a:pt x="2505080" y="2234543"/>
                  <a:pt x="2444225" y="2294330"/>
                </a:cubicBezTo>
                <a:cubicBezTo>
                  <a:pt x="2325078" y="2411129"/>
                  <a:pt x="2145717" y="2425435"/>
                  <a:pt x="1935394" y="2425435"/>
                </a:cubicBezTo>
                <a:cubicBezTo>
                  <a:pt x="1901444" y="2425435"/>
                  <a:pt x="1866639" y="2425221"/>
                  <a:pt x="1831407" y="2424581"/>
                </a:cubicBezTo>
                <a:lnTo>
                  <a:pt x="1821372" y="2424581"/>
                </a:lnTo>
                <a:cubicBezTo>
                  <a:pt x="1812617" y="2424367"/>
                  <a:pt x="1803435" y="2424367"/>
                  <a:pt x="1794467" y="2424367"/>
                </a:cubicBezTo>
                <a:cubicBezTo>
                  <a:pt x="1794467" y="2424581"/>
                  <a:pt x="1794467" y="2424581"/>
                  <a:pt x="1794467" y="2424581"/>
                </a:cubicBezTo>
                <a:cubicBezTo>
                  <a:pt x="1793400" y="2475400"/>
                  <a:pt x="1796176" y="2528354"/>
                  <a:pt x="1794467" y="2583871"/>
                </a:cubicBezTo>
                <a:lnTo>
                  <a:pt x="1589910" y="2583871"/>
                </a:lnTo>
                <a:cubicBezTo>
                  <a:pt x="1591191" y="2531130"/>
                  <a:pt x="1588629" y="2477749"/>
                  <a:pt x="1589910" y="2424794"/>
                </a:cubicBezTo>
                <a:cubicBezTo>
                  <a:pt x="1482934" y="2425862"/>
                  <a:pt x="1382363" y="2426502"/>
                  <a:pt x="1291829" y="2415826"/>
                </a:cubicBezTo>
                <a:lnTo>
                  <a:pt x="1291829" y="2583871"/>
                </a:lnTo>
                <a:lnTo>
                  <a:pt x="1087485" y="2583871"/>
                </a:lnTo>
                <a:lnTo>
                  <a:pt x="1087485" y="2360096"/>
                </a:lnTo>
                <a:cubicBezTo>
                  <a:pt x="1053534" y="2343228"/>
                  <a:pt x="1022573" y="2321448"/>
                  <a:pt x="994815" y="2294330"/>
                </a:cubicBezTo>
                <a:cubicBezTo>
                  <a:pt x="914743" y="2215966"/>
                  <a:pt x="875881" y="2104079"/>
                  <a:pt x="875881" y="1952690"/>
                </a:cubicBezTo>
                <a:cubicBezTo>
                  <a:pt x="875881" y="1865998"/>
                  <a:pt x="888479" y="1782510"/>
                  <a:pt x="912180" y="1703505"/>
                </a:cubicBezTo>
                <a:lnTo>
                  <a:pt x="656377" y="1103713"/>
                </a:lnTo>
                <a:lnTo>
                  <a:pt x="204344" y="2114969"/>
                </a:lnTo>
                <a:lnTo>
                  <a:pt x="204344" y="2583871"/>
                </a:lnTo>
                <a:lnTo>
                  <a:pt x="0" y="2583871"/>
                </a:lnTo>
                <a:lnTo>
                  <a:pt x="0" y="2072477"/>
                </a:lnTo>
                <a:lnTo>
                  <a:pt x="660648" y="594028"/>
                </a:lnTo>
                <a:lnTo>
                  <a:pt x="1029833" y="1459873"/>
                </a:lnTo>
                <a:cubicBezTo>
                  <a:pt x="1182717" y="1240369"/>
                  <a:pt x="1434677" y="1096666"/>
                  <a:pt x="1719306" y="1096666"/>
                </a:cubicBezTo>
                <a:cubicBezTo>
                  <a:pt x="1883721" y="1096666"/>
                  <a:pt x="2037459" y="1144496"/>
                  <a:pt x="2167283" y="1227557"/>
                </a:cubicBezTo>
                <a:lnTo>
                  <a:pt x="2055182" y="876949"/>
                </a:lnTo>
                <a:lnTo>
                  <a:pt x="3582529" y="876949"/>
                </a:lnTo>
                <a:close/>
              </a:path>
            </a:pathLst>
          </a:custGeom>
          <a:solidFill>
            <a:schemeClr val="accent1"/>
          </a:solidFill>
          <a:ln w="21318" cap="flat">
            <a:noFill/>
            <a:prstDash val="solid"/>
            <a:miter/>
          </a:ln>
        </p:spPr>
        <p:txBody>
          <a:bodyPr rtlCol="0" anchor="ctr"/>
          <a:lstStyle/>
          <a:p>
            <a:endParaRPr lang="fi-FI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CE6CD61-561B-1A8A-F1D3-200A0AFE8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5264150" cy="2852737"/>
          </a:xfrm>
        </p:spPr>
        <p:txBody>
          <a:bodyPr anchor="b">
            <a:no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05AF222-9615-340F-0949-604F63E0E4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713561"/>
            <a:ext cx="5264150" cy="36512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endParaRPr lang="en-GB" noProof="0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0DEDB66-99E6-2538-9453-DC965A2A19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1850" y="6356350"/>
            <a:ext cx="1273629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fld id="{40CD388A-8555-4BF8-A0C7-580B17103724}" type="datetime1">
              <a:rPr lang="en-GB" smtClean="0"/>
              <a:pPr/>
              <a:t>16/09/2026</a:t>
            </a:fld>
            <a:endParaRPr lang="en-GB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83F1338-BB06-FF0F-7DC3-5AB54861F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1739E25-F2E2-9AB7-C855-3F0852977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43061" y="6356350"/>
            <a:ext cx="51162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150B45A-2FC5-4F66-84B7-B6ADD88502F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1576345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D1B6179-70BE-D956-50CE-7AA2897C6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89891"/>
            <a:ext cx="5608782" cy="1080654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782133BE-0069-43FD-7589-16178FB2E4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199" y="2306639"/>
            <a:ext cx="5608780" cy="3164522"/>
          </a:xfrm>
        </p:spPr>
        <p:txBody>
          <a:bodyPr/>
          <a:lstStyle/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9" name="Kuvan paikkamerkki 8">
            <a:extLst>
              <a:ext uri="{FF2B5EF4-FFF2-40B4-BE49-F238E27FC236}">
                <a16:creationId xmlns:a16="http://schemas.microsoft.com/office/drawing/2014/main" id="{9DC248EC-4CEF-2D9B-9330-95B3A593E7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45388" y="0"/>
            <a:ext cx="4646612" cy="6858000"/>
          </a:xfrm>
          <a:solidFill>
            <a:schemeClr val="accent4">
              <a:lumMod val="20000"/>
              <a:lumOff val="80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GB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59DF127-AE1F-2A31-3514-A2481E65D2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481642" y="6007478"/>
            <a:ext cx="1689586" cy="627316"/>
          </a:xfrm>
          <a:custGeom>
            <a:avLst/>
            <a:gdLst>
              <a:gd name="connsiteX0" fmla="*/ 1620106 w 2396871"/>
              <a:gd name="connsiteY0" fmla="*/ 755046 h 889920"/>
              <a:gd name="connsiteX1" fmla="*/ 1581721 w 2396871"/>
              <a:gd name="connsiteY1" fmla="*/ 762952 h 889920"/>
              <a:gd name="connsiteX2" fmla="*/ 1562480 w 2396871"/>
              <a:gd name="connsiteY2" fmla="*/ 770000 h 889920"/>
              <a:gd name="connsiteX3" fmla="*/ 1556098 w 2396871"/>
              <a:gd name="connsiteY3" fmla="*/ 783430 h 889920"/>
              <a:gd name="connsiteX4" fmla="*/ 1562671 w 2396871"/>
              <a:gd name="connsiteY4" fmla="*/ 796956 h 889920"/>
              <a:gd name="connsiteX5" fmla="*/ 1580197 w 2396871"/>
              <a:gd name="connsiteY5" fmla="*/ 802004 h 889920"/>
              <a:gd name="connsiteX6" fmla="*/ 1594960 w 2396871"/>
              <a:gd name="connsiteY6" fmla="*/ 800194 h 889920"/>
              <a:gd name="connsiteX7" fmla="*/ 1607914 w 2396871"/>
              <a:gd name="connsiteY7" fmla="*/ 794289 h 889920"/>
              <a:gd name="connsiteX8" fmla="*/ 1616868 w 2396871"/>
              <a:gd name="connsiteY8" fmla="*/ 783621 h 889920"/>
              <a:gd name="connsiteX9" fmla="*/ 1616868 w 2396871"/>
              <a:gd name="connsiteY9" fmla="*/ 783526 h 889920"/>
              <a:gd name="connsiteX10" fmla="*/ 1620106 w 2396871"/>
              <a:gd name="connsiteY10" fmla="*/ 767809 h 889920"/>
              <a:gd name="connsiteX11" fmla="*/ 1973389 w 2396871"/>
              <a:gd name="connsiteY11" fmla="*/ 694848 h 889920"/>
              <a:gd name="connsiteX12" fmla="*/ 1950529 w 2396871"/>
              <a:gd name="connsiteY12" fmla="*/ 700944 h 889920"/>
              <a:gd name="connsiteX13" fmla="*/ 1935575 w 2396871"/>
              <a:gd name="connsiteY13" fmla="*/ 719041 h 889920"/>
              <a:gd name="connsiteX14" fmla="*/ 1931670 w 2396871"/>
              <a:gd name="connsiteY14" fmla="*/ 732948 h 889920"/>
              <a:gd name="connsiteX15" fmla="*/ 2011775 w 2396871"/>
              <a:gd name="connsiteY15" fmla="*/ 732948 h 889920"/>
              <a:gd name="connsiteX16" fmla="*/ 2001774 w 2396871"/>
              <a:gd name="connsiteY16" fmla="*/ 705992 h 889920"/>
              <a:gd name="connsiteX17" fmla="*/ 1973389 w 2396871"/>
              <a:gd name="connsiteY17" fmla="*/ 694848 h 889920"/>
              <a:gd name="connsiteX18" fmla="*/ 960500 w 2396871"/>
              <a:gd name="connsiteY18" fmla="*/ 694467 h 889920"/>
              <a:gd name="connsiteX19" fmla="*/ 937164 w 2396871"/>
              <a:gd name="connsiteY19" fmla="*/ 700753 h 889920"/>
              <a:gd name="connsiteX20" fmla="*/ 922400 w 2396871"/>
              <a:gd name="connsiteY20" fmla="*/ 718851 h 889920"/>
              <a:gd name="connsiteX21" fmla="*/ 917257 w 2396871"/>
              <a:gd name="connsiteY21" fmla="*/ 748093 h 889920"/>
              <a:gd name="connsiteX22" fmla="*/ 922400 w 2396871"/>
              <a:gd name="connsiteY22" fmla="*/ 777239 h 889920"/>
              <a:gd name="connsiteX23" fmla="*/ 937164 w 2396871"/>
              <a:gd name="connsiteY23" fmla="*/ 795527 h 889920"/>
              <a:gd name="connsiteX24" fmla="*/ 960500 w 2396871"/>
              <a:gd name="connsiteY24" fmla="*/ 801814 h 889920"/>
              <a:gd name="connsiteX25" fmla="*/ 983646 w 2396871"/>
              <a:gd name="connsiteY25" fmla="*/ 795527 h 889920"/>
              <a:gd name="connsiteX26" fmla="*/ 998314 w 2396871"/>
              <a:gd name="connsiteY26" fmla="*/ 777239 h 889920"/>
              <a:gd name="connsiteX27" fmla="*/ 1003458 w 2396871"/>
              <a:gd name="connsiteY27" fmla="*/ 748093 h 889920"/>
              <a:gd name="connsiteX28" fmla="*/ 998314 w 2396871"/>
              <a:gd name="connsiteY28" fmla="*/ 718851 h 889920"/>
              <a:gd name="connsiteX29" fmla="*/ 983646 w 2396871"/>
              <a:gd name="connsiteY29" fmla="*/ 700753 h 889920"/>
              <a:gd name="connsiteX30" fmla="*/ 960500 w 2396871"/>
              <a:gd name="connsiteY30" fmla="*/ 694467 h 889920"/>
              <a:gd name="connsiteX31" fmla="*/ 587977 w 2396871"/>
              <a:gd name="connsiteY31" fmla="*/ 671988 h 889920"/>
              <a:gd name="connsiteX32" fmla="*/ 624553 w 2396871"/>
              <a:gd name="connsiteY32" fmla="*/ 671988 h 889920"/>
              <a:gd name="connsiteX33" fmla="*/ 658367 w 2396871"/>
              <a:gd name="connsiteY33" fmla="*/ 767714 h 889920"/>
              <a:gd name="connsiteX34" fmla="*/ 667225 w 2396871"/>
              <a:gd name="connsiteY34" fmla="*/ 796384 h 889920"/>
              <a:gd name="connsiteX35" fmla="*/ 677322 w 2396871"/>
              <a:gd name="connsiteY35" fmla="*/ 764952 h 889920"/>
              <a:gd name="connsiteX36" fmla="*/ 709326 w 2396871"/>
              <a:gd name="connsiteY36" fmla="*/ 671988 h 889920"/>
              <a:gd name="connsiteX37" fmla="*/ 743139 w 2396871"/>
              <a:gd name="connsiteY37" fmla="*/ 671988 h 889920"/>
              <a:gd name="connsiteX38" fmla="*/ 676369 w 2396871"/>
              <a:gd name="connsiteY38" fmla="*/ 842390 h 889920"/>
              <a:gd name="connsiteX39" fmla="*/ 661891 w 2396871"/>
              <a:gd name="connsiteY39" fmla="*/ 870394 h 889920"/>
              <a:gd name="connsiteX40" fmla="*/ 644080 w 2396871"/>
              <a:gd name="connsiteY40" fmla="*/ 885348 h 889920"/>
              <a:gd name="connsiteX41" fmla="*/ 620648 w 2396871"/>
              <a:gd name="connsiteY41" fmla="*/ 889920 h 889920"/>
              <a:gd name="connsiteX42" fmla="*/ 600360 w 2396871"/>
              <a:gd name="connsiteY42" fmla="*/ 887062 h 889920"/>
              <a:gd name="connsiteX43" fmla="*/ 584072 w 2396871"/>
              <a:gd name="connsiteY43" fmla="*/ 879252 h 889920"/>
              <a:gd name="connsiteX44" fmla="*/ 591978 w 2396871"/>
              <a:gd name="connsiteY44" fmla="*/ 853915 h 889920"/>
              <a:gd name="connsiteX45" fmla="*/ 604360 w 2396871"/>
              <a:gd name="connsiteY45" fmla="*/ 861250 h 889920"/>
              <a:gd name="connsiteX46" fmla="*/ 618553 w 2396871"/>
              <a:gd name="connsiteY46" fmla="*/ 863726 h 889920"/>
              <a:gd name="connsiteX47" fmla="*/ 633316 w 2396871"/>
              <a:gd name="connsiteY47" fmla="*/ 859345 h 889920"/>
              <a:gd name="connsiteX48" fmla="*/ 645032 w 2396871"/>
              <a:gd name="connsiteY48" fmla="*/ 841819 h 889920"/>
              <a:gd name="connsiteX49" fmla="*/ 651699 w 2396871"/>
              <a:gd name="connsiteY49" fmla="*/ 825340 h 889920"/>
              <a:gd name="connsiteX50" fmla="*/ 635507 w 2396871"/>
              <a:gd name="connsiteY50" fmla="*/ 787526 h 889920"/>
              <a:gd name="connsiteX51" fmla="*/ 364902 w 2396871"/>
              <a:gd name="connsiteY51" fmla="*/ 671988 h 889920"/>
              <a:gd name="connsiteX52" fmla="*/ 397477 w 2396871"/>
              <a:gd name="connsiteY52" fmla="*/ 671988 h 889920"/>
              <a:gd name="connsiteX53" fmla="*/ 397477 w 2396871"/>
              <a:gd name="connsiteY53" fmla="*/ 824388 h 889920"/>
              <a:gd name="connsiteX54" fmla="*/ 364902 w 2396871"/>
              <a:gd name="connsiteY54" fmla="*/ 824388 h 889920"/>
              <a:gd name="connsiteX55" fmla="*/ 1973961 w 2396871"/>
              <a:gd name="connsiteY55" fmla="*/ 668940 h 889920"/>
              <a:gd name="connsiteX56" fmla="*/ 2011775 w 2396871"/>
              <a:gd name="connsiteY56" fmla="*/ 678084 h 889920"/>
              <a:gd name="connsiteX57" fmla="*/ 2011680 w 2396871"/>
              <a:gd name="connsiteY57" fmla="*/ 677798 h 889920"/>
              <a:gd name="connsiteX58" fmla="*/ 2035492 w 2396871"/>
              <a:gd name="connsiteY58" fmla="*/ 702754 h 889920"/>
              <a:gd name="connsiteX59" fmla="*/ 2043684 w 2396871"/>
              <a:gd name="connsiteY59" fmla="*/ 738758 h 889920"/>
              <a:gd name="connsiteX60" fmla="*/ 2043398 w 2396871"/>
              <a:gd name="connsiteY60" fmla="*/ 749140 h 889920"/>
              <a:gd name="connsiteX61" fmla="*/ 2042445 w 2396871"/>
              <a:gd name="connsiteY61" fmla="*/ 757713 h 889920"/>
              <a:gd name="connsiteX62" fmla="*/ 1930813 w 2396871"/>
              <a:gd name="connsiteY62" fmla="*/ 757713 h 889920"/>
              <a:gd name="connsiteX63" fmla="*/ 1935766 w 2396871"/>
              <a:gd name="connsiteY63" fmla="*/ 777239 h 889920"/>
              <a:gd name="connsiteX64" fmla="*/ 1951291 w 2396871"/>
              <a:gd name="connsiteY64" fmla="*/ 795241 h 889920"/>
              <a:gd name="connsiteX65" fmla="*/ 1975104 w 2396871"/>
              <a:gd name="connsiteY65" fmla="*/ 801337 h 889920"/>
              <a:gd name="connsiteX66" fmla="*/ 1999774 w 2396871"/>
              <a:gd name="connsiteY66" fmla="*/ 795527 h 889920"/>
              <a:gd name="connsiteX67" fmla="*/ 2014728 w 2396871"/>
              <a:gd name="connsiteY67" fmla="*/ 779335 h 889920"/>
              <a:gd name="connsiteX68" fmla="*/ 2040636 w 2396871"/>
              <a:gd name="connsiteY68" fmla="*/ 791527 h 889920"/>
              <a:gd name="connsiteX69" fmla="*/ 2025872 w 2396871"/>
              <a:gd name="connsiteY69" fmla="*/ 810577 h 889920"/>
              <a:gd name="connsiteX70" fmla="*/ 2003774 w 2396871"/>
              <a:gd name="connsiteY70" fmla="*/ 822959 h 889920"/>
              <a:gd name="connsiteX71" fmla="*/ 1975770 w 2396871"/>
              <a:gd name="connsiteY71" fmla="*/ 827245 h 889920"/>
              <a:gd name="connsiteX72" fmla="*/ 1935575 w 2396871"/>
              <a:gd name="connsiteY72" fmla="*/ 817816 h 889920"/>
              <a:gd name="connsiteX73" fmla="*/ 1908619 w 2396871"/>
              <a:gd name="connsiteY73" fmla="*/ 790574 h 889920"/>
              <a:gd name="connsiteX74" fmla="*/ 1898999 w 2396871"/>
              <a:gd name="connsiteY74" fmla="*/ 748093 h 889920"/>
              <a:gd name="connsiteX75" fmla="*/ 1908619 w 2396871"/>
              <a:gd name="connsiteY75" fmla="*/ 705611 h 889920"/>
              <a:gd name="connsiteX76" fmla="*/ 1935289 w 2396871"/>
              <a:gd name="connsiteY76" fmla="*/ 678370 h 889920"/>
              <a:gd name="connsiteX77" fmla="*/ 1973961 w 2396871"/>
              <a:gd name="connsiteY77" fmla="*/ 668940 h 889920"/>
              <a:gd name="connsiteX78" fmla="*/ 1589912 w 2396871"/>
              <a:gd name="connsiteY78" fmla="*/ 668940 h 889920"/>
              <a:gd name="connsiteX79" fmla="*/ 1622202 w 2396871"/>
              <a:gd name="connsiteY79" fmla="*/ 674845 h 889920"/>
              <a:gd name="connsiteX80" fmla="*/ 1644300 w 2396871"/>
              <a:gd name="connsiteY80" fmla="*/ 692657 h 889920"/>
              <a:gd name="connsiteX81" fmla="*/ 1652396 w 2396871"/>
              <a:gd name="connsiteY81" fmla="*/ 723137 h 889920"/>
              <a:gd name="connsiteX82" fmla="*/ 1652396 w 2396871"/>
              <a:gd name="connsiteY82" fmla="*/ 791146 h 889920"/>
              <a:gd name="connsiteX83" fmla="*/ 1652396 w 2396871"/>
              <a:gd name="connsiteY83" fmla="*/ 791241 h 889920"/>
              <a:gd name="connsiteX84" fmla="*/ 1663636 w 2396871"/>
              <a:gd name="connsiteY84" fmla="*/ 802480 h 889920"/>
              <a:gd name="connsiteX85" fmla="*/ 1674304 w 2396871"/>
              <a:gd name="connsiteY85" fmla="*/ 800956 h 889920"/>
              <a:gd name="connsiteX86" fmla="*/ 1672494 w 2396871"/>
              <a:gd name="connsiteY86" fmla="*/ 823531 h 889920"/>
              <a:gd name="connsiteX87" fmla="*/ 1654777 w 2396871"/>
              <a:gd name="connsiteY87" fmla="*/ 826864 h 889920"/>
              <a:gd name="connsiteX88" fmla="*/ 1637251 w 2396871"/>
              <a:gd name="connsiteY88" fmla="*/ 823340 h 889920"/>
              <a:gd name="connsiteX89" fmla="*/ 1625059 w 2396871"/>
              <a:gd name="connsiteY89" fmla="*/ 812672 h 889920"/>
              <a:gd name="connsiteX90" fmla="*/ 1621916 w 2396871"/>
              <a:gd name="connsiteY90" fmla="*/ 805147 h 889920"/>
              <a:gd name="connsiteX91" fmla="*/ 1616106 w 2396871"/>
              <a:gd name="connsiteY91" fmla="*/ 812101 h 889920"/>
              <a:gd name="connsiteX92" fmla="*/ 1596294 w 2396871"/>
              <a:gd name="connsiteY92" fmla="*/ 823721 h 889920"/>
              <a:gd name="connsiteX93" fmla="*/ 1573434 w 2396871"/>
              <a:gd name="connsiteY93" fmla="*/ 827531 h 889920"/>
              <a:gd name="connsiteX94" fmla="*/ 1547717 w 2396871"/>
              <a:gd name="connsiteY94" fmla="*/ 822959 h 889920"/>
              <a:gd name="connsiteX95" fmla="*/ 1529714 w 2396871"/>
              <a:gd name="connsiteY95" fmla="*/ 809053 h 889920"/>
              <a:gd name="connsiteX96" fmla="*/ 1523142 w 2396871"/>
              <a:gd name="connsiteY96" fmla="*/ 786002 h 889920"/>
              <a:gd name="connsiteX97" fmla="*/ 1534286 w 2396871"/>
              <a:gd name="connsiteY97" fmla="*/ 757999 h 889920"/>
              <a:gd name="connsiteX98" fmla="*/ 1565814 w 2396871"/>
              <a:gd name="connsiteY98" fmla="*/ 743044 h 889920"/>
              <a:gd name="connsiteX99" fmla="*/ 1620106 w 2396871"/>
              <a:gd name="connsiteY99" fmla="*/ 732376 h 889920"/>
              <a:gd name="connsiteX100" fmla="*/ 1620106 w 2396871"/>
              <a:gd name="connsiteY100" fmla="*/ 726566 h 889920"/>
              <a:gd name="connsiteX101" fmla="*/ 1611725 w 2396871"/>
              <a:gd name="connsiteY101" fmla="*/ 702944 h 889920"/>
              <a:gd name="connsiteX102" fmla="*/ 1588674 w 2396871"/>
              <a:gd name="connsiteY102" fmla="*/ 694562 h 889920"/>
              <a:gd name="connsiteX103" fmla="*/ 1565242 w 2396871"/>
              <a:gd name="connsiteY103" fmla="*/ 700944 h 889920"/>
              <a:gd name="connsiteX104" fmla="*/ 1550955 w 2396871"/>
              <a:gd name="connsiteY104" fmla="*/ 721708 h 889920"/>
              <a:gd name="connsiteX105" fmla="*/ 1523523 w 2396871"/>
              <a:gd name="connsiteY105" fmla="*/ 710088 h 889920"/>
              <a:gd name="connsiteX106" fmla="*/ 1546192 w 2396871"/>
              <a:gd name="connsiteY106" fmla="*/ 680180 h 889920"/>
              <a:gd name="connsiteX107" fmla="*/ 1589912 w 2396871"/>
              <a:gd name="connsiteY107" fmla="*/ 668940 h 889920"/>
              <a:gd name="connsiteX108" fmla="*/ 960500 w 2396871"/>
              <a:gd name="connsiteY108" fmla="*/ 668940 h 889920"/>
              <a:gd name="connsiteX109" fmla="*/ 999838 w 2396871"/>
              <a:gd name="connsiteY109" fmla="*/ 678370 h 889920"/>
              <a:gd name="connsiteX110" fmla="*/ 1026508 w 2396871"/>
              <a:gd name="connsiteY110" fmla="*/ 705611 h 889920"/>
              <a:gd name="connsiteX111" fmla="*/ 1036129 w 2396871"/>
              <a:gd name="connsiteY111" fmla="*/ 748093 h 889920"/>
              <a:gd name="connsiteX112" fmla="*/ 1026508 w 2396871"/>
              <a:gd name="connsiteY112" fmla="*/ 790574 h 889920"/>
              <a:gd name="connsiteX113" fmla="*/ 999838 w 2396871"/>
              <a:gd name="connsiteY113" fmla="*/ 817816 h 889920"/>
              <a:gd name="connsiteX114" fmla="*/ 960500 w 2396871"/>
              <a:gd name="connsiteY114" fmla="*/ 827245 h 889920"/>
              <a:gd name="connsiteX115" fmla="*/ 921162 w 2396871"/>
              <a:gd name="connsiteY115" fmla="*/ 817816 h 889920"/>
              <a:gd name="connsiteX116" fmla="*/ 894301 w 2396871"/>
              <a:gd name="connsiteY116" fmla="*/ 790574 h 889920"/>
              <a:gd name="connsiteX117" fmla="*/ 884586 w 2396871"/>
              <a:gd name="connsiteY117" fmla="*/ 748093 h 889920"/>
              <a:gd name="connsiteX118" fmla="*/ 894301 w 2396871"/>
              <a:gd name="connsiteY118" fmla="*/ 705611 h 889920"/>
              <a:gd name="connsiteX119" fmla="*/ 921162 w 2396871"/>
              <a:gd name="connsiteY119" fmla="*/ 678370 h 889920"/>
              <a:gd name="connsiteX120" fmla="*/ 960500 w 2396871"/>
              <a:gd name="connsiteY120" fmla="*/ 668940 h 889920"/>
              <a:gd name="connsiteX121" fmla="*/ 2157031 w 2396871"/>
              <a:gd name="connsiteY121" fmla="*/ 668750 h 889920"/>
              <a:gd name="connsiteX122" fmla="*/ 2196083 w 2396871"/>
              <a:gd name="connsiteY122" fmla="*/ 676846 h 889920"/>
              <a:gd name="connsiteX123" fmla="*/ 2220753 w 2396871"/>
              <a:gd name="connsiteY123" fmla="*/ 699897 h 889920"/>
              <a:gd name="connsiteX124" fmla="*/ 2198179 w 2396871"/>
              <a:gd name="connsiteY124" fmla="*/ 718756 h 889920"/>
              <a:gd name="connsiteX125" fmla="*/ 2181129 w 2396871"/>
              <a:gd name="connsiteY125" fmla="*/ 700659 h 889920"/>
              <a:gd name="connsiteX126" fmla="*/ 2157698 w 2396871"/>
              <a:gd name="connsiteY126" fmla="*/ 694753 h 889920"/>
              <a:gd name="connsiteX127" fmla="*/ 2140934 w 2396871"/>
              <a:gd name="connsiteY127" fmla="*/ 697230 h 889920"/>
              <a:gd name="connsiteX128" fmla="*/ 2130266 w 2396871"/>
              <a:gd name="connsiteY128" fmla="*/ 703897 h 889920"/>
              <a:gd name="connsiteX129" fmla="*/ 2126646 w 2396871"/>
              <a:gd name="connsiteY129" fmla="*/ 713994 h 889920"/>
              <a:gd name="connsiteX130" fmla="*/ 2131218 w 2396871"/>
              <a:gd name="connsiteY130" fmla="*/ 724662 h 889920"/>
              <a:gd name="connsiteX131" fmla="*/ 2147696 w 2396871"/>
              <a:gd name="connsiteY131" fmla="*/ 731710 h 889920"/>
              <a:gd name="connsiteX132" fmla="*/ 2182463 w 2396871"/>
              <a:gd name="connsiteY132" fmla="*/ 739044 h 889920"/>
              <a:gd name="connsiteX133" fmla="*/ 2182272 w 2396871"/>
              <a:gd name="connsiteY133" fmla="*/ 738854 h 889920"/>
              <a:gd name="connsiteX134" fmla="*/ 2213228 w 2396871"/>
              <a:gd name="connsiteY134" fmla="*/ 753332 h 889920"/>
              <a:gd name="connsiteX135" fmla="*/ 2222182 w 2396871"/>
              <a:gd name="connsiteY135" fmla="*/ 778192 h 889920"/>
              <a:gd name="connsiteX136" fmla="*/ 2214562 w 2396871"/>
              <a:gd name="connsiteY136" fmla="*/ 803910 h 889920"/>
              <a:gd name="connsiteX137" fmla="*/ 2192654 w 2396871"/>
              <a:gd name="connsiteY137" fmla="*/ 821150 h 889920"/>
              <a:gd name="connsiteX138" fmla="*/ 2158555 w 2396871"/>
              <a:gd name="connsiteY138" fmla="*/ 827246 h 889920"/>
              <a:gd name="connsiteX139" fmla="*/ 2116835 w 2396871"/>
              <a:gd name="connsiteY139" fmla="*/ 818388 h 889920"/>
              <a:gd name="connsiteX140" fmla="*/ 2086927 w 2396871"/>
              <a:gd name="connsiteY140" fmla="*/ 793432 h 889920"/>
              <a:gd name="connsiteX141" fmla="*/ 2109501 w 2396871"/>
              <a:gd name="connsiteY141" fmla="*/ 773906 h 889920"/>
              <a:gd name="connsiteX142" fmla="*/ 2128837 w 2396871"/>
              <a:gd name="connsiteY142" fmla="*/ 793908 h 889920"/>
              <a:gd name="connsiteX143" fmla="*/ 2159126 w 2396871"/>
              <a:gd name="connsiteY143" fmla="*/ 801338 h 889920"/>
              <a:gd name="connsiteX144" fmla="*/ 2181415 w 2396871"/>
              <a:gd name="connsiteY144" fmla="*/ 796480 h 889920"/>
              <a:gd name="connsiteX145" fmla="*/ 2189606 w 2396871"/>
              <a:gd name="connsiteY145" fmla="*/ 782764 h 889920"/>
              <a:gd name="connsiteX146" fmla="*/ 2185796 w 2396871"/>
              <a:gd name="connsiteY146" fmla="*/ 772573 h 889920"/>
              <a:gd name="connsiteX147" fmla="*/ 2171319 w 2396871"/>
              <a:gd name="connsiteY147" fmla="*/ 765715 h 889920"/>
              <a:gd name="connsiteX148" fmla="*/ 2139315 w 2396871"/>
              <a:gd name="connsiteY148" fmla="*/ 759047 h 889920"/>
              <a:gd name="connsiteX149" fmla="*/ 2104548 w 2396871"/>
              <a:gd name="connsiteY149" fmla="*/ 743331 h 889920"/>
              <a:gd name="connsiteX150" fmla="*/ 2094166 w 2396871"/>
              <a:gd name="connsiteY150" fmla="*/ 715708 h 889920"/>
              <a:gd name="connsiteX151" fmla="*/ 2101500 w 2396871"/>
              <a:gd name="connsiteY151" fmla="*/ 692563 h 889920"/>
              <a:gd name="connsiteX152" fmla="*/ 2123027 w 2396871"/>
              <a:gd name="connsiteY152" fmla="*/ 675322 h 889920"/>
              <a:gd name="connsiteX153" fmla="*/ 2157031 w 2396871"/>
              <a:gd name="connsiteY153" fmla="*/ 668750 h 889920"/>
              <a:gd name="connsiteX154" fmla="*/ 508825 w 2396871"/>
              <a:gd name="connsiteY154" fmla="*/ 627221 h 889920"/>
              <a:gd name="connsiteX155" fmla="*/ 508825 w 2396871"/>
              <a:gd name="connsiteY155" fmla="*/ 671989 h 889920"/>
              <a:gd name="connsiteX156" fmla="*/ 561213 w 2396871"/>
              <a:gd name="connsiteY156" fmla="*/ 671989 h 889920"/>
              <a:gd name="connsiteX157" fmla="*/ 561213 w 2396871"/>
              <a:gd name="connsiteY157" fmla="*/ 697611 h 889920"/>
              <a:gd name="connsiteX158" fmla="*/ 508825 w 2396871"/>
              <a:gd name="connsiteY158" fmla="*/ 697611 h 889920"/>
              <a:gd name="connsiteX159" fmla="*/ 508825 w 2396871"/>
              <a:gd name="connsiteY159" fmla="*/ 778669 h 889920"/>
              <a:gd name="connsiteX160" fmla="*/ 514731 w 2396871"/>
              <a:gd name="connsiteY160" fmla="*/ 795147 h 889920"/>
              <a:gd name="connsiteX161" fmla="*/ 530733 w 2396871"/>
              <a:gd name="connsiteY161" fmla="*/ 800290 h 889920"/>
              <a:gd name="connsiteX162" fmla="*/ 545020 w 2396871"/>
              <a:gd name="connsiteY162" fmla="*/ 797719 h 889920"/>
              <a:gd name="connsiteX163" fmla="*/ 545115 w 2396871"/>
              <a:gd name="connsiteY163" fmla="*/ 797719 h 889920"/>
              <a:gd name="connsiteX164" fmla="*/ 556355 w 2396871"/>
              <a:gd name="connsiteY164" fmla="*/ 790575 h 889920"/>
              <a:gd name="connsiteX165" fmla="*/ 563689 w 2396871"/>
              <a:gd name="connsiteY165" fmla="*/ 814387 h 889920"/>
              <a:gd name="connsiteX166" fmla="*/ 546449 w 2396871"/>
              <a:gd name="connsiteY166" fmla="*/ 824008 h 889920"/>
              <a:gd name="connsiteX167" fmla="*/ 523780 w 2396871"/>
              <a:gd name="connsiteY167" fmla="*/ 827532 h 889920"/>
              <a:gd name="connsiteX168" fmla="*/ 499681 w 2396871"/>
              <a:gd name="connsiteY168" fmla="*/ 823246 h 889920"/>
              <a:gd name="connsiteX169" fmla="*/ 482631 w 2396871"/>
              <a:gd name="connsiteY169" fmla="*/ 809339 h 889920"/>
              <a:gd name="connsiteX170" fmla="*/ 476250 w 2396871"/>
              <a:gd name="connsiteY170" fmla="*/ 784193 h 889920"/>
              <a:gd name="connsiteX171" fmla="*/ 476250 w 2396871"/>
              <a:gd name="connsiteY171" fmla="*/ 697611 h 889920"/>
              <a:gd name="connsiteX172" fmla="*/ 447008 w 2396871"/>
              <a:gd name="connsiteY172" fmla="*/ 697611 h 889920"/>
              <a:gd name="connsiteX173" fmla="*/ 447008 w 2396871"/>
              <a:gd name="connsiteY173" fmla="*/ 671989 h 889920"/>
              <a:gd name="connsiteX174" fmla="*/ 476250 w 2396871"/>
              <a:gd name="connsiteY174" fmla="*/ 671989 h 889920"/>
              <a:gd name="connsiteX175" fmla="*/ 476250 w 2396871"/>
              <a:gd name="connsiteY175" fmla="*/ 636365 h 889920"/>
              <a:gd name="connsiteX176" fmla="*/ 1338167 w 2396871"/>
              <a:gd name="connsiteY176" fmla="*/ 623220 h 889920"/>
              <a:gd name="connsiteX177" fmla="*/ 1370742 w 2396871"/>
              <a:gd name="connsiteY177" fmla="*/ 623220 h 889920"/>
              <a:gd name="connsiteX178" fmla="*/ 1370742 w 2396871"/>
              <a:gd name="connsiteY178" fmla="*/ 796289 h 889920"/>
              <a:gd name="connsiteX179" fmla="*/ 1481709 w 2396871"/>
              <a:gd name="connsiteY179" fmla="*/ 796289 h 889920"/>
              <a:gd name="connsiteX180" fmla="*/ 1481709 w 2396871"/>
              <a:gd name="connsiteY180" fmla="*/ 824388 h 889920"/>
              <a:gd name="connsiteX181" fmla="*/ 1338167 w 2396871"/>
              <a:gd name="connsiteY181" fmla="*/ 824388 h 889920"/>
              <a:gd name="connsiteX182" fmla="*/ 228409 w 2396871"/>
              <a:gd name="connsiteY182" fmla="*/ 620077 h 889920"/>
              <a:gd name="connsiteX183" fmla="*/ 264223 w 2396871"/>
              <a:gd name="connsiteY183" fmla="*/ 625602 h 889920"/>
              <a:gd name="connsiteX184" fmla="*/ 291465 w 2396871"/>
              <a:gd name="connsiteY184" fmla="*/ 642080 h 889920"/>
              <a:gd name="connsiteX185" fmla="*/ 308800 w 2396871"/>
              <a:gd name="connsiteY185" fmla="*/ 669512 h 889920"/>
              <a:gd name="connsiteX186" fmla="*/ 278035 w 2396871"/>
              <a:gd name="connsiteY186" fmla="*/ 683228 h 889920"/>
              <a:gd name="connsiteX187" fmla="*/ 260318 w 2396871"/>
              <a:gd name="connsiteY187" fmla="*/ 656844 h 889920"/>
              <a:gd name="connsiteX188" fmla="*/ 230124 w 2396871"/>
              <a:gd name="connsiteY188" fmla="*/ 648462 h 889920"/>
              <a:gd name="connsiteX189" fmla="*/ 197548 w 2396871"/>
              <a:gd name="connsiteY189" fmla="*/ 657320 h 889920"/>
              <a:gd name="connsiteX190" fmla="*/ 175736 w 2396871"/>
              <a:gd name="connsiteY190" fmla="*/ 682942 h 889920"/>
              <a:gd name="connsiteX191" fmla="*/ 167925 w 2396871"/>
              <a:gd name="connsiteY191" fmla="*/ 723804 h 889920"/>
              <a:gd name="connsiteX192" fmla="*/ 175260 w 2396871"/>
              <a:gd name="connsiteY192" fmla="*/ 764476 h 889920"/>
              <a:gd name="connsiteX193" fmla="*/ 196310 w 2396871"/>
              <a:gd name="connsiteY193" fmla="*/ 790194 h 889920"/>
              <a:gd name="connsiteX194" fmla="*/ 229266 w 2396871"/>
              <a:gd name="connsiteY194" fmla="*/ 799052 h 889920"/>
              <a:gd name="connsiteX195" fmla="*/ 261461 w 2396871"/>
              <a:gd name="connsiteY195" fmla="*/ 789431 h 889920"/>
              <a:gd name="connsiteX196" fmla="*/ 261556 w 2396871"/>
              <a:gd name="connsiteY196" fmla="*/ 789146 h 889920"/>
              <a:gd name="connsiteX197" fmla="*/ 280892 w 2396871"/>
              <a:gd name="connsiteY197" fmla="*/ 760380 h 889920"/>
              <a:gd name="connsiteX198" fmla="*/ 311944 w 2396871"/>
              <a:gd name="connsiteY198" fmla="*/ 770763 h 889920"/>
              <a:gd name="connsiteX199" fmla="*/ 293656 w 2396871"/>
              <a:gd name="connsiteY199" fmla="*/ 801719 h 889920"/>
              <a:gd name="connsiteX200" fmla="*/ 264985 w 2396871"/>
              <a:gd name="connsiteY200" fmla="*/ 820769 h 889920"/>
              <a:gd name="connsiteX201" fmla="*/ 228695 w 2396871"/>
              <a:gd name="connsiteY201" fmla="*/ 827150 h 889920"/>
              <a:gd name="connsiteX202" fmla="*/ 178403 w 2396871"/>
              <a:gd name="connsiteY202" fmla="*/ 814673 h 889920"/>
              <a:gd name="connsiteX203" fmla="*/ 145447 w 2396871"/>
              <a:gd name="connsiteY203" fmla="*/ 779049 h 889920"/>
              <a:gd name="connsiteX204" fmla="*/ 133826 w 2396871"/>
              <a:gd name="connsiteY204" fmla="*/ 723614 h 889920"/>
              <a:gd name="connsiteX205" fmla="*/ 145447 w 2396871"/>
              <a:gd name="connsiteY205" fmla="*/ 668178 h 889920"/>
              <a:gd name="connsiteX206" fmla="*/ 178403 w 2396871"/>
              <a:gd name="connsiteY206" fmla="*/ 632555 h 889920"/>
              <a:gd name="connsiteX207" fmla="*/ 228409 w 2396871"/>
              <a:gd name="connsiteY207" fmla="*/ 620077 h 889920"/>
              <a:gd name="connsiteX208" fmla="*/ 381380 w 2396871"/>
              <a:gd name="connsiteY208" fmla="*/ 605789 h 889920"/>
              <a:gd name="connsiteX209" fmla="*/ 397382 w 2396871"/>
              <a:gd name="connsiteY209" fmla="*/ 610933 h 889920"/>
              <a:gd name="connsiteX210" fmla="*/ 403002 w 2396871"/>
              <a:gd name="connsiteY210" fmla="*/ 625887 h 889920"/>
              <a:gd name="connsiteX211" fmla="*/ 397382 w 2396871"/>
              <a:gd name="connsiteY211" fmla="*/ 640936 h 889920"/>
              <a:gd name="connsiteX212" fmla="*/ 381380 w 2396871"/>
              <a:gd name="connsiteY212" fmla="*/ 646270 h 889920"/>
              <a:gd name="connsiteX213" fmla="*/ 365093 w 2396871"/>
              <a:gd name="connsiteY213" fmla="*/ 640936 h 889920"/>
              <a:gd name="connsiteX214" fmla="*/ 359473 w 2396871"/>
              <a:gd name="connsiteY214" fmla="*/ 625887 h 889920"/>
              <a:gd name="connsiteX215" fmla="*/ 365093 w 2396871"/>
              <a:gd name="connsiteY215" fmla="*/ 610933 h 889920"/>
              <a:gd name="connsiteX216" fmla="*/ 381380 w 2396871"/>
              <a:gd name="connsiteY216" fmla="*/ 605789 h 889920"/>
              <a:gd name="connsiteX217" fmla="*/ 1721548 w 2396871"/>
              <a:gd name="connsiteY217" fmla="*/ 603408 h 889920"/>
              <a:gd name="connsiteX218" fmla="*/ 1754219 w 2396871"/>
              <a:gd name="connsiteY218" fmla="*/ 603408 h 889920"/>
              <a:gd name="connsiteX219" fmla="*/ 1754219 w 2396871"/>
              <a:gd name="connsiteY219" fmla="*/ 746569 h 889920"/>
              <a:gd name="connsiteX220" fmla="*/ 1826704 w 2396871"/>
              <a:gd name="connsiteY220" fmla="*/ 671988 h 889920"/>
              <a:gd name="connsiteX221" fmla="*/ 1865471 w 2396871"/>
              <a:gd name="connsiteY221" fmla="*/ 671988 h 889920"/>
              <a:gd name="connsiteX222" fmla="*/ 1807082 w 2396871"/>
              <a:gd name="connsiteY222" fmla="*/ 731614 h 889920"/>
              <a:gd name="connsiteX223" fmla="*/ 1869090 w 2396871"/>
              <a:gd name="connsiteY223" fmla="*/ 824388 h 889920"/>
              <a:gd name="connsiteX224" fmla="*/ 1831276 w 2396871"/>
              <a:gd name="connsiteY224" fmla="*/ 824388 h 889920"/>
              <a:gd name="connsiteX225" fmla="*/ 1784318 w 2396871"/>
              <a:gd name="connsiteY225" fmla="*/ 752760 h 889920"/>
              <a:gd name="connsiteX226" fmla="*/ 1754219 w 2396871"/>
              <a:gd name="connsiteY226" fmla="*/ 784002 h 889920"/>
              <a:gd name="connsiteX227" fmla="*/ 1754219 w 2396871"/>
              <a:gd name="connsiteY227" fmla="*/ 824388 h 889920"/>
              <a:gd name="connsiteX228" fmla="*/ 1721548 w 2396871"/>
              <a:gd name="connsiteY228" fmla="*/ 824388 h 889920"/>
              <a:gd name="connsiteX229" fmla="*/ 1155477 w 2396871"/>
              <a:gd name="connsiteY229" fmla="*/ 601217 h 889920"/>
              <a:gd name="connsiteX230" fmla="*/ 1172718 w 2396871"/>
              <a:gd name="connsiteY230" fmla="*/ 603217 h 889920"/>
              <a:gd name="connsiteX231" fmla="*/ 1184433 w 2396871"/>
              <a:gd name="connsiteY231" fmla="*/ 608551 h 889920"/>
              <a:gd name="connsiteX232" fmla="*/ 1178337 w 2396871"/>
              <a:gd name="connsiteY232" fmla="*/ 631983 h 889920"/>
              <a:gd name="connsiteX233" fmla="*/ 1170718 w 2396871"/>
              <a:gd name="connsiteY233" fmla="*/ 628744 h 889920"/>
              <a:gd name="connsiteX234" fmla="*/ 1161002 w 2396871"/>
              <a:gd name="connsiteY234" fmla="*/ 627697 h 889920"/>
              <a:gd name="connsiteX235" fmla="*/ 1141380 w 2396871"/>
              <a:gd name="connsiteY235" fmla="*/ 633507 h 889920"/>
              <a:gd name="connsiteX236" fmla="*/ 1141285 w 2396871"/>
              <a:gd name="connsiteY236" fmla="*/ 633602 h 889920"/>
              <a:gd name="connsiteX237" fmla="*/ 1134141 w 2396871"/>
              <a:gd name="connsiteY237" fmla="*/ 652462 h 889920"/>
              <a:gd name="connsiteX238" fmla="*/ 1134141 w 2396871"/>
              <a:gd name="connsiteY238" fmla="*/ 671988 h 889920"/>
              <a:gd name="connsiteX239" fmla="*/ 1183481 w 2396871"/>
              <a:gd name="connsiteY239" fmla="*/ 671988 h 889920"/>
              <a:gd name="connsiteX240" fmla="*/ 1183481 w 2396871"/>
              <a:gd name="connsiteY240" fmla="*/ 697610 h 889920"/>
              <a:gd name="connsiteX241" fmla="*/ 1134999 w 2396871"/>
              <a:gd name="connsiteY241" fmla="*/ 697610 h 889920"/>
              <a:gd name="connsiteX242" fmla="*/ 1134999 w 2396871"/>
              <a:gd name="connsiteY242" fmla="*/ 824388 h 889920"/>
              <a:gd name="connsiteX243" fmla="*/ 1102423 w 2396871"/>
              <a:gd name="connsiteY243" fmla="*/ 824388 h 889920"/>
              <a:gd name="connsiteX244" fmla="*/ 1102423 w 2396871"/>
              <a:gd name="connsiteY244" fmla="*/ 697610 h 889920"/>
              <a:gd name="connsiteX245" fmla="*/ 1073753 w 2396871"/>
              <a:gd name="connsiteY245" fmla="*/ 697610 h 889920"/>
              <a:gd name="connsiteX246" fmla="*/ 1073753 w 2396871"/>
              <a:gd name="connsiteY246" fmla="*/ 671988 h 889920"/>
              <a:gd name="connsiteX247" fmla="*/ 1102423 w 2396871"/>
              <a:gd name="connsiteY247" fmla="*/ 671988 h 889920"/>
              <a:gd name="connsiteX248" fmla="*/ 1102423 w 2396871"/>
              <a:gd name="connsiteY248" fmla="*/ 650080 h 889920"/>
              <a:gd name="connsiteX249" fmla="*/ 1105947 w 2396871"/>
              <a:gd name="connsiteY249" fmla="*/ 629316 h 889920"/>
              <a:gd name="connsiteX250" fmla="*/ 1116425 w 2396871"/>
              <a:gd name="connsiteY250" fmla="*/ 613885 h 889920"/>
              <a:gd name="connsiteX251" fmla="*/ 1133379 w 2396871"/>
              <a:gd name="connsiteY251" fmla="*/ 604456 h 889920"/>
              <a:gd name="connsiteX252" fmla="*/ 1155477 w 2396871"/>
              <a:gd name="connsiteY252" fmla="*/ 601217 h 889920"/>
              <a:gd name="connsiteX253" fmla="*/ 640270 w 2396871"/>
              <a:gd name="connsiteY253" fmla="*/ 121158 h 889920"/>
              <a:gd name="connsiteX254" fmla="*/ 601884 w 2396871"/>
              <a:gd name="connsiteY254" fmla="*/ 133255 h 889920"/>
              <a:gd name="connsiteX255" fmla="*/ 579691 w 2396871"/>
              <a:gd name="connsiteY255" fmla="*/ 170307 h 889920"/>
              <a:gd name="connsiteX256" fmla="*/ 572452 w 2396871"/>
              <a:gd name="connsiteY256" fmla="*/ 235363 h 889920"/>
              <a:gd name="connsiteX257" fmla="*/ 579691 w 2396871"/>
              <a:gd name="connsiteY257" fmla="*/ 300038 h 889920"/>
              <a:gd name="connsiteX258" fmla="*/ 601884 w 2396871"/>
              <a:gd name="connsiteY258" fmla="*/ 337375 h 889920"/>
              <a:gd name="connsiteX259" fmla="*/ 640270 w 2396871"/>
              <a:gd name="connsiteY259" fmla="*/ 349472 h 889920"/>
              <a:gd name="connsiteX260" fmla="*/ 678656 w 2396871"/>
              <a:gd name="connsiteY260" fmla="*/ 337375 h 889920"/>
              <a:gd name="connsiteX261" fmla="*/ 700468 w 2396871"/>
              <a:gd name="connsiteY261" fmla="*/ 300038 h 889920"/>
              <a:gd name="connsiteX262" fmla="*/ 707421 w 2396871"/>
              <a:gd name="connsiteY262" fmla="*/ 235363 h 889920"/>
              <a:gd name="connsiteX263" fmla="*/ 700468 w 2396871"/>
              <a:gd name="connsiteY263" fmla="*/ 170307 h 889920"/>
              <a:gd name="connsiteX264" fmla="*/ 678656 w 2396871"/>
              <a:gd name="connsiteY264" fmla="*/ 133255 h 889920"/>
              <a:gd name="connsiteX265" fmla="*/ 640270 w 2396871"/>
              <a:gd name="connsiteY265" fmla="*/ 121158 h 889920"/>
              <a:gd name="connsiteX266" fmla="*/ 2150554 w 2396871"/>
              <a:gd name="connsiteY266" fmla="*/ 117634 h 889920"/>
              <a:gd name="connsiteX267" fmla="*/ 2112454 w 2396871"/>
              <a:gd name="connsiteY267" fmla="*/ 276130 h 889920"/>
              <a:gd name="connsiteX268" fmla="*/ 2187892 w 2396871"/>
              <a:gd name="connsiteY268" fmla="*/ 276130 h 889920"/>
              <a:gd name="connsiteX269" fmla="*/ 2054352 w 2396871"/>
              <a:gd name="connsiteY269" fmla="*/ 6953 h 889920"/>
              <a:gd name="connsiteX270" fmla="*/ 2248185 w 2396871"/>
              <a:gd name="connsiteY270" fmla="*/ 6953 h 889920"/>
              <a:gd name="connsiteX271" fmla="*/ 2396871 w 2396871"/>
              <a:gd name="connsiteY271" fmla="*/ 463772 h 889920"/>
              <a:gd name="connsiteX272" fmla="*/ 2232184 w 2396871"/>
              <a:gd name="connsiteY272" fmla="*/ 463772 h 889920"/>
              <a:gd name="connsiteX273" fmla="*/ 2211419 w 2396871"/>
              <a:gd name="connsiteY273" fmla="*/ 376523 h 889920"/>
              <a:gd name="connsiteX274" fmla="*/ 2088261 w 2396871"/>
              <a:gd name="connsiteY274" fmla="*/ 376523 h 889920"/>
              <a:gd name="connsiteX275" fmla="*/ 2066830 w 2396871"/>
              <a:gd name="connsiteY275" fmla="*/ 463772 h 889920"/>
              <a:gd name="connsiteX276" fmla="*/ 1906238 w 2396871"/>
              <a:gd name="connsiteY276" fmla="*/ 463772 h 889920"/>
              <a:gd name="connsiteX277" fmla="*/ 1710403 w 2396871"/>
              <a:gd name="connsiteY277" fmla="*/ 6953 h 889920"/>
              <a:gd name="connsiteX278" fmla="*/ 1871662 w 2396871"/>
              <a:gd name="connsiteY278" fmla="*/ 6953 h 889920"/>
              <a:gd name="connsiteX279" fmla="*/ 1871662 w 2396871"/>
              <a:gd name="connsiteY279" fmla="*/ 275558 h 889920"/>
              <a:gd name="connsiteX280" fmla="*/ 1816321 w 2396871"/>
              <a:gd name="connsiteY280" fmla="*/ 419481 h 889920"/>
              <a:gd name="connsiteX281" fmla="*/ 1656396 w 2396871"/>
              <a:gd name="connsiteY281" fmla="*/ 470725 h 889920"/>
              <a:gd name="connsiteX282" fmla="*/ 1533524 w 2396871"/>
              <a:gd name="connsiteY282" fmla="*/ 443770 h 889920"/>
              <a:gd name="connsiteX283" fmla="*/ 1470564 w 2396871"/>
              <a:gd name="connsiteY283" fmla="*/ 369665 h 889920"/>
              <a:gd name="connsiteX284" fmla="*/ 1462563 w 2396871"/>
              <a:gd name="connsiteY284" fmla="*/ 263080 h 889920"/>
              <a:gd name="connsiteX285" fmla="*/ 1622488 w 2396871"/>
              <a:gd name="connsiteY285" fmla="*/ 236125 h 889920"/>
              <a:gd name="connsiteX286" fmla="*/ 1624869 w 2396871"/>
              <a:gd name="connsiteY286" fmla="*/ 325374 h 889920"/>
              <a:gd name="connsiteX287" fmla="*/ 1664683 w 2396871"/>
              <a:gd name="connsiteY287" fmla="*/ 349567 h 889920"/>
              <a:gd name="connsiteX288" fmla="*/ 1699259 w 2396871"/>
              <a:gd name="connsiteY288" fmla="*/ 329470 h 889920"/>
              <a:gd name="connsiteX289" fmla="*/ 1710308 w 2396871"/>
              <a:gd name="connsiteY289" fmla="*/ 263747 h 889920"/>
              <a:gd name="connsiteX290" fmla="*/ 1710403 w 2396871"/>
              <a:gd name="connsiteY290" fmla="*/ 263747 h 889920"/>
              <a:gd name="connsiteX291" fmla="*/ 944118 w 2396871"/>
              <a:gd name="connsiteY291" fmla="*/ 6953 h 889920"/>
              <a:gd name="connsiteX292" fmla="*/ 1105376 w 2396871"/>
              <a:gd name="connsiteY292" fmla="*/ 6953 h 889920"/>
              <a:gd name="connsiteX293" fmla="*/ 1105376 w 2396871"/>
              <a:gd name="connsiteY293" fmla="*/ 175165 h 889920"/>
              <a:gd name="connsiteX294" fmla="*/ 1230630 w 2396871"/>
              <a:gd name="connsiteY294" fmla="*/ 175165 h 889920"/>
              <a:gd name="connsiteX295" fmla="*/ 1230630 w 2396871"/>
              <a:gd name="connsiteY295" fmla="*/ 6953 h 889920"/>
              <a:gd name="connsiteX296" fmla="*/ 1391983 w 2396871"/>
              <a:gd name="connsiteY296" fmla="*/ 6953 h 889920"/>
              <a:gd name="connsiteX297" fmla="*/ 1391983 w 2396871"/>
              <a:gd name="connsiteY297" fmla="*/ 463772 h 889920"/>
              <a:gd name="connsiteX298" fmla="*/ 1230630 w 2396871"/>
              <a:gd name="connsiteY298" fmla="*/ 463772 h 889920"/>
              <a:gd name="connsiteX299" fmla="*/ 1230630 w 2396871"/>
              <a:gd name="connsiteY299" fmla="*/ 293465 h 889920"/>
              <a:gd name="connsiteX300" fmla="*/ 1105376 w 2396871"/>
              <a:gd name="connsiteY300" fmla="*/ 293465 h 889920"/>
              <a:gd name="connsiteX301" fmla="*/ 1105376 w 2396871"/>
              <a:gd name="connsiteY301" fmla="*/ 463772 h 889920"/>
              <a:gd name="connsiteX302" fmla="*/ 944118 w 2396871"/>
              <a:gd name="connsiteY302" fmla="*/ 463772 h 889920"/>
              <a:gd name="connsiteX303" fmla="*/ 0 w 2396871"/>
              <a:gd name="connsiteY303" fmla="*/ 6953 h 889920"/>
              <a:gd name="connsiteX304" fmla="*/ 161258 w 2396871"/>
              <a:gd name="connsiteY304" fmla="*/ 6953 h 889920"/>
              <a:gd name="connsiteX305" fmla="*/ 161258 w 2396871"/>
              <a:gd name="connsiteY305" fmla="*/ 345376 h 889920"/>
              <a:gd name="connsiteX306" fmla="*/ 368237 w 2396871"/>
              <a:gd name="connsiteY306" fmla="*/ 345376 h 889920"/>
              <a:gd name="connsiteX307" fmla="*/ 368237 w 2396871"/>
              <a:gd name="connsiteY307" fmla="*/ 463772 h 889920"/>
              <a:gd name="connsiteX308" fmla="*/ 0 w 2396871"/>
              <a:gd name="connsiteY308" fmla="*/ 463772 h 889920"/>
              <a:gd name="connsiteX309" fmla="*/ 640270 w 2396871"/>
              <a:gd name="connsiteY309" fmla="*/ 0 h 889920"/>
              <a:gd name="connsiteX310" fmla="*/ 764857 w 2396871"/>
              <a:gd name="connsiteY310" fmla="*/ 27718 h 889920"/>
              <a:gd name="connsiteX311" fmla="*/ 844486 w 2396871"/>
              <a:gd name="connsiteY311" fmla="*/ 108014 h 889920"/>
              <a:gd name="connsiteX312" fmla="*/ 872204 w 2396871"/>
              <a:gd name="connsiteY312" fmla="*/ 235363 h 889920"/>
              <a:gd name="connsiteX313" fmla="*/ 844486 w 2396871"/>
              <a:gd name="connsiteY313" fmla="*/ 362712 h 889920"/>
              <a:gd name="connsiteX314" fmla="*/ 764857 w 2396871"/>
              <a:gd name="connsiteY314" fmla="*/ 443008 h 889920"/>
              <a:gd name="connsiteX315" fmla="*/ 640270 w 2396871"/>
              <a:gd name="connsiteY315" fmla="*/ 470725 h 889920"/>
              <a:gd name="connsiteX316" fmla="*/ 516064 w 2396871"/>
              <a:gd name="connsiteY316" fmla="*/ 443008 h 889920"/>
              <a:gd name="connsiteX317" fmla="*/ 435768 w 2396871"/>
              <a:gd name="connsiteY317" fmla="*/ 362712 h 889920"/>
              <a:gd name="connsiteX318" fmla="*/ 407765 w 2396871"/>
              <a:gd name="connsiteY318" fmla="*/ 235363 h 889920"/>
              <a:gd name="connsiteX319" fmla="*/ 435768 w 2396871"/>
              <a:gd name="connsiteY319" fmla="*/ 108014 h 889920"/>
              <a:gd name="connsiteX320" fmla="*/ 516064 w 2396871"/>
              <a:gd name="connsiteY320" fmla="*/ 27718 h 889920"/>
              <a:gd name="connsiteX321" fmla="*/ 640270 w 2396871"/>
              <a:gd name="connsiteY321" fmla="*/ 0 h 889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</a:cxnLst>
            <a:rect l="l" t="t" r="r" b="b"/>
            <a:pathLst>
              <a:path w="2396871" h="889920">
                <a:moveTo>
                  <a:pt x="1620106" y="755046"/>
                </a:moveTo>
                <a:lnTo>
                  <a:pt x="1581721" y="762952"/>
                </a:lnTo>
                <a:cubicBezTo>
                  <a:pt x="1573148" y="764571"/>
                  <a:pt x="1566767" y="766952"/>
                  <a:pt x="1562480" y="770000"/>
                </a:cubicBezTo>
                <a:cubicBezTo>
                  <a:pt x="1558194" y="773048"/>
                  <a:pt x="1556098" y="777811"/>
                  <a:pt x="1556098" y="783430"/>
                </a:cubicBezTo>
                <a:cubicBezTo>
                  <a:pt x="1556098" y="789050"/>
                  <a:pt x="1558289" y="793622"/>
                  <a:pt x="1562671" y="796956"/>
                </a:cubicBezTo>
                <a:cubicBezTo>
                  <a:pt x="1567052" y="800290"/>
                  <a:pt x="1572863" y="802004"/>
                  <a:pt x="1580197" y="802004"/>
                </a:cubicBezTo>
                <a:cubicBezTo>
                  <a:pt x="1585245" y="802004"/>
                  <a:pt x="1590198" y="801433"/>
                  <a:pt x="1594960" y="800194"/>
                </a:cubicBezTo>
                <a:cubicBezTo>
                  <a:pt x="1599723" y="799051"/>
                  <a:pt x="1604009" y="797051"/>
                  <a:pt x="1607914" y="794289"/>
                </a:cubicBezTo>
                <a:cubicBezTo>
                  <a:pt x="1611725" y="791527"/>
                  <a:pt x="1614772" y="788003"/>
                  <a:pt x="1616868" y="783621"/>
                </a:cubicBezTo>
                <a:lnTo>
                  <a:pt x="1616868" y="783526"/>
                </a:lnTo>
                <a:cubicBezTo>
                  <a:pt x="1619059" y="779144"/>
                  <a:pt x="1620106" y="773905"/>
                  <a:pt x="1620106" y="767809"/>
                </a:cubicBezTo>
                <a:close/>
                <a:moveTo>
                  <a:pt x="1973389" y="694848"/>
                </a:moveTo>
                <a:cubicBezTo>
                  <a:pt x="1964626" y="694848"/>
                  <a:pt x="1957006" y="696943"/>
                  <a:pt x="1950529" y="700944"/>
                </a:cubicBezTo>
                <a:cubicBezTo>
                  <a:pt x="1944052" y="704944"/>
                  <a:pt x="1939004" y="711040"/>
                  <a:pt x="1935575" y="719041"/>
                </a:cubicBezTo>
                <a:cubicBezTo>
                  <a:pt x="1933861" y="723232"/>
                  <a:pt x="1932527" y="727900"/>
                  <a:pt x="1931670" y="732948"/>
                </a:cubicBezTo>
                <a:lnTo>
                  <a:pt x="2011775" y="732948"/>
                </a:lnTo>
                <a:cubicBezTo>
                  <a:pt x="2011013" y="721613"/>
                  <a:pt x="2007774" y="712469"/>
                  <a:pt x="2001774" y="705992"/>
                </a:cubicBezTo>
                <a:cubicBezTo>
                  <a:pt x="1994820" y="698563"/>
                  <a:pt x="1985391" y="694848"/>
                  <a:pt x="1973389" y="694848"/>
                </a:cubicBezTo>
                <a:close/>
                <a:moveTo>
                  <a:pt x="960500" y="694467"/>
                </a:moveTo>
                <a:cubicBezTo>
                  <a:pt x="951356" y="694467"/>
                  <a:pt x="943546" y="696562"/>
                  <a:pt x="937164" y="700753"/>
                </a:cubicBezTo>
                <a:cubicBezTo>
                  <a:pt x="930782" y="704849"/>
                  <a:pt x="925829" y="710945"/>
                  <a:pt x="922400" y="718851"/>
                </a:cubicBezTo>
                <a:cubicBezTo>
                  <a:pt x="918971" y="726757"/>
                  <a:pt x="917257" y="736663"/>
                  <a:pt x="917257" y="748093"/>
                </a:cubicBezTo>
                <a:cubicBezTo>
                  <a:pt x="917257" y="759523"/>
                  <a:pt x="918971" y="769238"/>
                  <a:pt x="922400" y="777239"/>
                </a:cubicBezTo>
                <a:cubicBezTo>
                  <a:pt x="925829" y="785240"/>
                  <a:pt x="930782" y="791336"/>
                  <a:pt x="937164" y="795527"/>
                </a:cubicBezTo>
                <a:cubicBezTo>
                  <a:pt x="943546" y="799718"/>
                  <a:pt x="951356" y="801814"/>
                  <a:pt x="960500" y="801814"/>
                </a:cubicBezTo>
                <a:cubicBezTo>
                  <a:pt x="969644" y="801814"/>
                  <a:pt x="977359" y="799718"/>
                  <a:pt x="983646" y="795527"/>
                </a:cubicBezTo>
                <a:cubicBezTo>
                  <a:pt x="989932" y="791336"/>
                  <a:pt x="994885" y="785240"/>
                  <a:pt x="998314" y="777239"/>
                </a:cubicBezTo>
                <a:cubicBezTo>
                  <a:pt x="1001743" y="769143"/>
                  <a:pt x="1003458" y="759618"/>
                  <a:pt x="1003458" y="748093"/>
                </a:cubicBezTo>
                <a:cubicBezTo>
                  <a:pt x="1003458" y="736567"/>
                  <a:pt x="1001743" y="726757"/>
                  <a:pt x="998314" y="718851"/>
                </a:cubicBezTo>
                <a:cubicBezTo>
                  <a:pt x="994790" y="710945"/>
                  <a:pt x="989932" y="704944"/>
                  <a:pt x="983646" y="700753"/>
                </a:cubicBezTo>
                <a:cubicBezTo>
                  <a:pt x="977359" y="696562"/>
                  <a:pt x="969644" y="694467"/>
                  <a:pt x="960500" y="694467"/>
                </a:cubicBezTo>
                <a:close/>
                <a:moveTo>
                  <a:pt x="587977" y="671988"/>
                </a:moveTo>
                <a:lnTo>
                  <a:pt x="624553" y="671988"/>
                </a:lnTo>
                <a:lnTo>
                  <a:pt x="658367" y="767714"/>
                </a:lnTo>
                <a:lnTo>
                  <a:pt x="667225" y="796384"/>
                </a:lnTo>
                <a:lnTo>
                  <a:pt x="677322" y="764952"/>
                </a:lnTo>
                <a:lnTo>
                  <a:pt x="709326" y="671988"/>
                </a:lnTo>
                <a:lnTo>
                  <a:pt x="743139" y="671988"/>
                </a:lnTo>
                <a:lnTo>
                  <a:pt x="676369" y="842390"/>
                </a:lnTo>
                <a:cubicBezTo>
                  <a:pt x="671893" y="854106"/>
                  <a:pt x="667035" y="863536"/>
                  <a:pt x="661891" y="870394"/>
                </a:cubicBezTo>
                <a:cubicBezTo>
                  <a:pt x="656748" y="877347"/>
                  <a:pt x="650747" y="882300"/>
                  <a:pt x="644080" y="885348"/>
                </a:cubicBezTo>
                <a:cubicBezTo>
                  <a:pt x="637412" y="888396"/>
                  <a:pt x="629601" y="889920"/>
                  <a:pt x="620648" y="889920"/>
                </a:cubicBezTo>
                <a:cubicBezTo>
                  <a:pt x="613314" y="889920"/>
                  <a:pt x="606551" y="889063"/>
                  <a:pt x="600360" y="887062"/>
                </a:cubicBezTo>
                <a:cubicBezTo>
                  <a:pt x="594169" y="885062"/>
                  <a:pt x="588739" y="882490"/>
                  <a:pt x="584072" y="879252"/>
                </a:cubicBezTo>
                <a:lnTo>
                  <a:pt x="591978" y="853915"/>
                </a:lnTo>
                <a:cubicBezTo>
                  <a:pt x="595883" y="857154"/>
                  <a:pt x="599979" y="859630"/>
                  <a:pt x="604360" y="861250"/>
                </a:cubicBezTo>
                <a:cubicBezTo>
                  <a:pt x="608742" y="862869"/>
                  <a:pt x="613504" y="863726"/>
                  <a:pt x="618553" y="863726"/>
                </a:cubicBezTo>
                <a:cubicBezTo>
                  <a:pt x="623982" y="863726"/>
                  <a:pt x="628935" y="862297"/>
                  <a:pt x="633316" y="859345"/>
                </a:cubicBezTo>
                <a:cubicBezTo>
                  <a:pt x="637698" y="856392"/>
                  <a:pt x="641603" y="850582"/>
                  <a:pt x="645032" y="841819"/>
                </a:cubicBezTo>
                <a:lnTo>
                  <a:pt x="651699" y="825340"/>
                </a:lnTo>
                <a:lnTo>
                  <a:pt x="635507" y="787526"/>
                </a:lnTo>
                <a:close/>
                <a:moveTo>
                  <a:pt x="364902" y="671988"/>
                </a:moveTo>
                <a:lnTo>
                  <a:pt x="397477" y="671988"/>
                </a:lnTo>
                <a:lnTo>
                  <a:pt x="397477" y="824388"/>
                </a:lnTo>
                <a:lnTo>
                  <a:pt x="364902" y="824388"/>
                </a:lnTo>
                <a:close/>
                <a:moveTo>
                  <a:pt x="1973961" y="668940"/>
                </a:moveTo>
                <a:cubicBezTo>
                  <a:pt x="1988820" y="668940"/>
                  <a:pt x="2001393" y="671988"/>
                  <a:pt x="2011775" y="678084"/>
                </a:cubicBezTo>
                <a:lnTo>
                  <a:pt x="2011680" y="677798"/>
                </a:lnTo>
                <a:cubicBezTo>
                  <a:pt x="2022062" y="683894"/>
                  <a:pt x="2029968" y="692181"/>
                  <a:pt x="2035492" y="702754"/>
                </a:cubicBezTo>
                <a:cubicBezTo>
                  <a:pt x="2040922" y="713326"/>
                  <a:pt x="2043684" y="725328"/>
                  <a:pt x="2043684" y="738758"/>
                </a:cubicBezTo>
                <a:cubicBezTo>
                  <a:pt x="2043684" y="742473"/>
                  <a:pt x="2043589" y="745902"/>
                  <a:pt x="2043398" y="749140"/>
                </a:cubicBezTo>
                <a:cubicBezTo>
                  <a:pt x="2043208" y="752474"/>
                  <a:pt x="2042827" y="755236"/>
                  <a:pt x="2042445" y="757713"/>
                </a:cubicBezTo>
                <a:lnTo>
                  <a:pt x="1930813" y="757713"/>
                </a:lnTo>
                <a:cubicBezTo>
                  <a:pt x="1931574" y="765047"/>
                  <a:pt x="1933194" y="771619"/>
                  <a:pt x="1935766" y="777239"/>
                </a:cubicBezTo>
                <a:cubicBezTo>
                  <a:pt x="1939385" y="785145"/>
                  <a:pt x="1944624" y="791146"/>
                  <a:pt x="1951291" y="795241"/>
                </a:cubicBezTo>
                <a:cubicBezTo>
                  <a:pt x="1958054" y="799337"/>
                  <a:pt x="1965960" y="801337"/>
                  <a:pt x="1975104" y="801337"/>
                </a:cubicBezTo>
                <a:cubicBezTo>
                  <a:pt x="1985200" y="801337"/>
                  <a:pt x="1993487" y="799432"/>
                  <a:pt x="1999774" y="795527"/>
                </a:cubicBezTo>
                <a:cubicBezTo>
                  <a:pt x="2006060" y="791622"/>
                  <a:pt x="2011108" y="786288"/>
                  <a:pt x="2014728" y="779335"/>
                </a:cubicBezTo>
                <a:lnTo>
                  <a:pt x="2040636" y="791527"/>
                </a:lnTo>
                <a:cubicBezTo>
                  <a:pt x="2037016" y="798861"/>
                  <a:pt x="2032063" y="805147"/>
                  <a:pt x="2025872" y="810577"/>
                </a:cubicBezTo>
                <a:cubicBezTo>
                  <a:pt x="2019681" y="816006"/>
                  <a:pt x="2012347" y="820102"/>
                  <a:pt x="2003774" y="822959"/>
                </a:cubicBezTo>
                <a:cubicBezTo>
                  <a:pt x="1995297" y="825817"/>
                  <a:pt x="1985962" y="827245"/>
                  <a:pt x="1975770" y="827245"/>
                </a:cubicBezTo>
                <a:cubicBezTo>
                  <a:pt x="1960531" y="827245"/>
                  <a:pt x="1947195" y="824102"/>
                  <a:pt x="1935575" y="817816"/>
                </a:cubicBezTo>
                <a:cubicBezTo>
                  <a:pt x="1924050" y="811529"/>
                  <a:pt x="1915001" y="802385"/>
                  <a:pt x="1908619" y="790574"/>
                </a:cubicBezTo>
                <a:cubicBezTo>
                  <a:pt x="1902238" y="778763"/>
                  <a:pt x="1898999" y="764476"/>
                  <a:pt x="1898999" y="748093"/>
                </a:cubicBezTo>
                <a:cubicBezTo>
                  <a:pt x="1898999" y="731710"/>
                  <a:pt x="1902238" y="717517"/>
                  <a:pt x="1908619" y="705611"/>
                </a:cubicBezTo>
                <a:cubicBezTo>
                  <a:pt x="1915001" y="693800"/>
                  <a:pt x="1923859" y="684656"/>
                  <a:pt x="1935289" y="678370"/>
                </a:cubicBezTo>
                <a:cubicBezTo>
                  <a:pt x="1946624" y="672083"/>
                  <a:pt x="1959102" y="668940"/>
                  <a:pt x="1973961" y="668940"/>
                </a:cubicBezTo>
                <a:close/>
                <a:moveTo>
                  <a:pt x="1589912" y="668940"/>
                </a:moveTo>
                <a:cubicBezTo>
                  <a:pt x="1602104" y="668940"/>
                  <a:pt x="1612867" y="670845"/>
                  <a:pt x="1622202" y="674845"/>
                </a:cubicBezTo>
                <a:cubicBezTo>
                  <a:pt x="1631536" y="678751"/>
                  <a:pt x="1638871" y="684751"/>
                  <a:pt x="1644300" y="692657"/>
                </a:cubicBezTo>
                <a:cubicBezTo>
                  <a:pt x="1649729" y="700563"/>
                  <a:pt x="1652396" y="710755"/>
                  <a:pt x="1652396" y="723137"/>
                </a:cubicBezTo>
                <a:lnTo>
                  <a:pt x="1652396" y="791146"/>
                </a:lnTo>
                <a:lnTo>
                  <a:pt x="1652396" y="791241"/>
                </a:lnTo>
                <a:cubicBezTo>
                  <a:pt x="1652396" y="798766"/>
                  <a:pt x="1656111" y="802480"/>
                  <a:pt x="1663636" y="802480"/>
                </a:cubicBezTo>
                <a:cubicBezTo>
                  <a:pt x="1667255" y="802480"/>
                  <a:pt x="1670875" y="802004"/>
                  <a:pt x="1674304" y="800956"/>
                </a:cubicBezTo>
                <a:lnTo>
                  <a:pt x="1672494" y="823531"/>
                </a:lnTo>
                <a:cubicBezTo>
                  <a:pt x="1667731" y="825721"/>
                  <a:pt x="1661921" y="826864"/>
                  <a:pt x="1654777" y="826864"/>
                </a:cubicBezTo>
                <a:cubicBezTo>
                  <a:pt x="1648300" y="826864"/>
                  <a:pt x="1642395" y="825626"/>
                  <a:pt x="1637251" y="823340"/>
                </a:cubicBezTo>
                <a:cubicBezTo>
                  <a:pt x="1632108" y="821054"/>
                  <a:pt x="1628012" y="817435"/>
                  <a:pt x="1625059" y="812672"/>
                </a:cubicBezTo>
                <a:cubicBezTo>
                  <a:pt x="1623726" y="810481"/>
                  <a:pt x="1622678" y="807910"/>
                  <a:pt x="1621916" y="805147"/>
                </a:cubicBezTo>
                <a:cubicBezTo>
                  <a:pt x="1620297" y="807624"/>
                  <a:pt x="1618392" y="810005"/>
                  <a:pt x="1616106" y="812101"/>
                </a:cubicBezTo>
                <a:cubicBezTo>
                  <a:pt x="1610391" y="817339"/>
                  <a:pt x="1603819" y="821149"/>
                  <a:pt x="1596294" y="823721"/>
                </a:cubicBezTo>
                <a:cubicBezTo>
                  <a:pt x="1588769" y="826293"/>
                  <a:pt x="1581149" y="827531"/>
                  <a:pt x="1573434" y="827531"/>
                </a:cubicBezTo>
                <a:cubicBezTo>
                  <a:pt x="1563909" y="827531"/>
                  <a:pt x="1555336" y="826007"/>
                  <a:pt x="1547717" y="822959"/>
                </a:cubicBezTo>
                <a:cubicBezTo>
                  <a:pt x="1540096" y="819911"/>
                  <a:pt x="1534096" y="815244"/>
                  <a:pt x="1529714" y="809053"/>
                </a:cubicBezTo>
                <a:cubicBezTo>
                  <a:pt x="1525333" y="802861"/>
                  <a:pt x="1523142" y="795146"/>
                  <a:pt x="1523142" y="786002"/>
                </a:cubicBezTo>
                <a:cubicBezTo>
                  <a:pt x="1523142" y="774667"/>
                  <a:pt x="1526857" y="765333"/>
                  <a:pt x="1534286" y="757999"/>
                </a:cubicBezTo>
                <a:cubicBezTo>
                  <a:pt x="1541716" y="750664"/>
                  <a:pt x="1552193" y="745711"/>
                  <a:pt x="1565814" y="743044"/>
                </a:cubicBezTo>
                <a:lnTo>
                  <a:pt x="1620106" y="732376"/>
                </a:lnTo>
                <a:lnTo>
                  <a:pt x="1620106" y="726566"/>
                </a:lnTo>
                <a:cubicBezTo>
                  <a:pt x="1620106" y="716374"/>
                  <a:pt x="1617344" y="708564"/>
                  <a:pt x="1611725" y="702944"/>
                </a:cubicBezTo>
                <a:cubicBezTo>
                  <a:pt x="1606105" y="697324"/>
                  <a:pt x="1598389" y="694562"/>
                  <a:pt x="1588674" y="694562"/>
                </a:cubicBezTo>
                <a:cubicBezTo>
                  <a:pt x="1579530" y="694562"/>
                  <a:pt x="1571719" y="696658"/>
                  <a:pt x="1565242" y="700944"/>
                </a:cubicBezTo>
                <a:cubicBezTo>
                  <a:pt x="1558765" y="705230"/>
                  <a:pt x="1554003" y="712183"/>
                  <a:pt x="1550955" y="721708"/>
                </a:cubicBezTo>
                <a:lnTo>
                  <a:pt x="1523523" y="710088"/>
                </a:lnTo>
                <a:cubicBezTo>
                  <a:pt x="1527333" y="697610"/>
                  <a:pt x="1534953" y="687704"/>
                  <a:pt x="1546192" y="680180"/>
                </a:cubicBezTo>
                <a:cubicBezTo>
                  <a:pt x="1557432" y="672750"/>
                  <a:pt x="1572005" y="668940"/>
                  <a:pt x="1589912" y="668940"/>
                </a:cubicBezTo>
                <a:close/>
                <a:moveTo>
                  <a:pt x="960500" y="668940"/>
                </a:moveTo>
                <a:cubicBezTo>
                  <a:pt x="975359" y="668940"/>
                  <a:pt x="988408" y="672083"/>
                  <a:pt x="999838" y="678370"/>
                </a:cubicBezTo>
                <a:cubicBezTo>
                  <a:pt x="1011268" y="684656"/>
                  <a:pt x="1020127" y="693705"/>
                  <a:pt x="1026508" y="705611"/>
                </a:cubicBezTo>
                <a:cubicBezTo>
                  <a:pt x="1032890" y="717422"/>
                  <a:pt x="1036129" y="731710"/>
                  <a:pt x="1036129" y="748093"/>
                </a:cubicBezTo>
                <a:cubicBezTo>
                  <a:pt x="1036129" y="764476"/>
                  <a:pt x="1032890" y="778763"/>
                  <a:pt x="1026508" y="790574"/>
                </a:cubicBezTo>
                <a:cubicBezTo>
                  <a:pt x="1020127" y="802385"/>
                  <a:pt x="1011268" y="811529"/>
                  <a:pt x="999838" y="817816"/>
                </a:cubicBezTo>
                <a:cubicBezTo>
                  <a:pt x="988408" y="824102"/>
                  <a:pt x="975359" y="827245"/>
                  <a:pt x="960500" y="827245"/>
                </a:cubicBezTo>
                <a:cubicBezTo>
                  <a:pt x="945641" y="827245"/>
                  <a:pt x="932497" y="824102"/>
                  <a:pt x="921162" y="817816"/>
                </a:cubicBezTo>
                <a:cubicBezTo>
                  <a:pt x="909732" y="811529"/>
                  <a:pt x="900778" y="802385"/>
                  <a:pt x="894301" y="790574"/>
                </a:cubicBezTo>
                <a:cubicBezTo>
                  <a:pt x="887824" y="778763"/>
                  <a:pt x="884586" y="764476"/>
                  <a:pt x="884586" y="748093"/>
                </a:cubicBezTo>
                <a:cubicBezTo>
                  <a:pt x="884586" y="731710"/>
                  <a:pt x="887824" y="717517"/>
                  <a:pt x="894301" y="705611"/>
                </a:cubicBezTo>
                <a:cubicBezTo>
                  <a:pt x="900874" y="693800"/>
                  <a:pt x="909732" y="684656"/>
                  <a:pt x="921162" y="678370"/>
                </a:cubicBezTo>
                <a:cubicBezTo>
                  <a:pt x="932592" y="672083"/>
                  <a:pt x="945641" y="668940"/>
                  <a:pt x="960500" y="668940"/>
                </a:cubicBezTo>
                <a:close/>
                <a:moveTo>
                  <a:pt x="2157031" y="668750"/>
                </a:moveTo>
                <a:cubicBezTo>
                  <a:pt x="2172271" y="668750"/>
                  <a:pt x="2185320" y="671417"/>
                  <a:pt x="2196083" y="676846"/>
                </a:cubicBezTo>
                <a:cubicBezTo>
                  <a:pt x="2206847" y="682275"/>
                  <a:pt x="2215038" y="689991"/>
                  <a:pt x="2220753" y="699897"/>
                </a:cubicBezTo>
                <a:lnTo>
                  <a:pt x="2198179" y="718756"/>
                </a:lnTo>
                <a:cubicBezTo>
                  <a:pt x="2194369" y="710660"/>
                  <a:pt x="2188654" y="704659"/>
                  <a:pt x="2181129" y="700659"/>
                </a:cubicBezTo>
                <a:cubicBezTo>
                  <a:pt x="2173604" y="696754"/>
                  <a:pt x="2165794" y="694753"/>
                  <a:pt x="2157698" y="694753"/>
                </a:cubicBezTo>
                <a:cubicBezTo>
                  <a:pt x="2151221" y="694753"/>
                  <a:pt x="2145601" y="695610"/>
                  <a:pt x="2140934" y="697230"/>
                </a:cubicBezTo>
                <a:cubicBezTo>
                  <a:pt x="2136266" y="698849"/>
                  <a:pt x="2132742" y="701040"/>
                  <a:pt x="2130266" y="703897"/>
                </a:cubicBezTo>
                <a:cubicBezTo>
                  <a:pt x="2127884" y="706755"/>
                  <a:pt x="2126646" y="710089"/>
                  <a:pt x="2126646" y="713994"/>
                </a:cubicBezTo>
                <a:cubicBezTo>
                  <a:pt x="2126646" y="718090"/>
                  <a:pt x="2128170" y="721614"/>
                  <a:pt x="2131218" y="724662"/>
                </a:cubicBezTo>
                <a:cubicBezTo>
                  <a:pt x="2134266" y="727710"/>
                  <a:pt x="2139791" y="730091"/>
                  <a:pt x="2147696" y="731710"/>
                </a:cubicBezTo>
                <a:lnTo>
                  <a:pt x="2182463" y="739044"/>
                </a:lnTo>
                <a:lnTo>
                  <a:pt x="2182272" y="738854"/>
                </a:lnTo>
                <a:cubicBezTo>
                  <a:pt x="2196941" y="741712"/>
                  <a:pt x="2207228" y="746569"/>
                  <a:pt x="2213228" y="753332"/>
                </a:cubicBezTo>
                <a:cubicBezTo>
                  <a:pt x="2219134" y="760190"/>
                  <a:pt x="2222182" y="768477"/>
                  <a:pt x="2222182" y="778192"/>
                </a:cubicBezTo>
                <a:cubicBezTo>
                  <a:pt x="2222182" y="787908"/>
                  <a:pt x="2219610" y="796480"/>
                  <a:pt x="2214562" y="803910"/>
                </a:cubicBezTo>
                <a:cubicBezTo>
                  <a:pt x="2209514" y="811339"/>
                  <a:pt x="2202179" y="817054"/>
                  <a:pt x="2192654" y="821150"/>
                </a:cubicBezTo>
                <a:cubicBezTo>
                  <a:pt x="2183129" y="825246"/>
                  <a:pt x="2171795" y="827246"/>
                  <a:pt x="2158555" y="827246"/>
                </a:cubicBezTo>
                <a:cubicBezTo>
                  <a:pt x="2143315" y="827246"/>
                  <a:pt x="2129408" y="824293"/>
                  <a:pt x="2116835" y="818388"/>
                </a:cubicBezTo>
                <a:cubicBezTo>
                  <a:pt x="2104167" y="812577"/>
                  <a:pt x="2094261" y="804196"/>
                  <a:pt x="2086927" y="793432"/>
                </a:cubicBezTo>
                <a:lnTo>
                  <a:pt x="2109501" y="773906"/>
                </a:lnTo>
                <a:cubicBezTo>
                  <a:pt x="2113978" y="782288"/>
                  <a:pt x="2120360" y="788956"/>
                  <a:pt x="2128837" y="793908"/>
                </a:cubicBezTo>
                <a:cubicBezTo>
                  <a:pt x="2137219" y="798862"/>
                  <a:pt x="2147315" y="801338"/>
                  <a:pt x="2159126" y="801338"/>
                </a:cubicBezTo>
                <a:cubicBezTo>
                  <a:pt x="2168556" y="801338"/>
                  <a:pt x="2175890" y="799719"/>
                  <a:pt x="2181415" y="796480"/>
                </a:cubicBezTo>
                <a:cubicBezTo>
                  <a:pt x="2186844" y="793242"/>
                  <a:pt x="2189606" y="788670"/>
                  <a:pt x="2189606" y="782764"/>
                </a:cubicBezTo>
                <a:cubicBezTo>
                  <a:pt x="2189606" y="778954"/>
                  <a:pt x="2188368" y="775525"/>
                  <a:pt x="2185796" y="772573"/>
                </a:cubicBezTo>
                <a:cubicBezTo>
                  <a:pt x="2183225" y="769620"/>
                  <a:pt x="2178462" y="767334"/>
                  <a:pt x="2171319" y="765715"/>
                </a:cubicBezTo>
                <a:lnTo>
                  <a:pt x="2139315" y="759047"/>
                </a:lnTo>
                <a:cubicBezTo>
                  <a:pt x="2123027" y="755808"/>
                  <a:pt x="2111406" y="750570"/>
                  <a:pt x="2104548" y="743331"/>
                </a:cubicBezTo>
                <a:cubicBezTo>
                  <a:pt x="2097595" y="736092"/>
                  <a:pt x="2094166" y="726852"/>
                  <a:pt x="2094166" y="715708"/>
                </a:cubicBezTo>
                <a:cubicBezTo>
                  <a:pt x="2094166" y="707421"/>
                  <a:pt x="2096642" y="699706"/>
                  <a:pt x="2101500" y="692563"/>
                </a:cubicBezTo>
                <a:cubicBezTo>
                  <a:pt x="2106453" y="685419"/>
                  <a:pt x="2113597" y="679704"/>
                  <a:pt x="2123027" y="675322"/>
                </a:cubicBezTo>
                <a:cubicBezTo>
                  <a:pt x="2132456" y="670941"/>
                  <a:pt x="2143791" y="668750"/>
                  <a:pt x="2157031" y="668750"/>
                </a:cubicBezTo>
                <a:close/>
                <a:moveTo>
                  <a:pt x="508825" y="627221"/>
                </a:moveTo>
                <a:lnTo>
                  <a:pt x="508825" y="671989"/>
                </a:lnTo>
                <a:lnTo>
                  <a:pt x="561213" y="671989"/>
                </a:lnTo>
                <a:lnTo>
                  <a:pt x="561213" y="697611"/>
                </a:lnTo>
                <a:lnTo>
                  <a:pt x="508825" y="697611"/>
                </a:lnTo>
                <a:lnTo>
                  <a:pt x="508825" y="778669"/>
                </a:lnTo>
                <a:cubicBezTo>
                  <a:pt x="508825" y="786193"/>
                  <a:pt x="510730" y="791718"/>
                  <a:pt x="514731" y="795147"/>
                </a:cubicBezTo>
                <a:cubicBezTo>
                  <a:pt x="518731" y="798576"/>
                  <a:pt x="524065" y="800290"/>
                  <a:pt x="530733" y="800290"/>
                </a:cubicBezTo>
                <a:cubicBezTo>
                  <a:pt x="536162" y="800290"/>
                  <a:pt x="540925" y="799433"/>
                  <a:pt x="545020" y="797719"/>
                </a:cubicBezTo>
                <a:lnTo>
                  <a:pt x="545115" y="797719"/>
                </a:lnTo>
                <a:cubicBezTo>
                  <a:pt x="549116" y="796004"/>
                  <a:pt x="552926" y="793623"/>
                  <a:pt x="556355" y="790575"/>
                </a:cubicBezTo>
                <a:lnTo>
                  <a:pt x="563689" y="814387"/>
                </a:lnTo>
                <a:cubicBezTo>
                  <a:pt x="559022" y="818483"/>
                  <a:pt x="553307" y="821721"/>
                  <a:pt x="546449" y="824008"/>
                </a:cubicBezTo>
                <a:cubicBezTo>
                  <a:pt x="539686" y="826389"/>
                  <a:pt x="532542" y="827532"/>
                  <a:pt x="523780" y="827532"/>
                </a:cubicBezTo>
                <a:cubicBezTo>
                  <a:pt x="515016" y="827532"/>
                  <a:pt x="507015" y="826103"/>
                  <a:pt x="499681" y="823246"/>
                </a:cubicBezTo>
                <a:cubicBezTo>
                  <a:pt x="492347" y="820388"/>
                  <a:pt x="486727" y="815721"/>
                  <a:pt x="482631" y="809339"/>
                </a:cubicBezTo>
                <a:cubicBezTo>
                  <a:pt x="478536" y="802957"/>
                  <a:pt x="476440" y="794575"/>
                  <a:pt x="476250" y="784193"/>
                </a:cubicBezTo>
                <a:lnTo>
                  <a:pt x="476250" y="697611"/>
                </a:lnTo>
                <a:lnTo>
                  <a:pt x="447008" y="697611"/>
                </a:lnTo>
                <a:lnTo>
                  <a:pt x="447008" y="671989"/>
                </a:lnTo>
                <a:lnTo>
                  <a:pt x="476250" y="671989"/>
                </a:lnTo>
                <a:lnTo>
                  <a:pt x="476250" y="636365"/>
                </a:lnTo>
                <a:close/>
                <a:moveTo>
                  <a:pt x="1338167" y="623220"/>
                </a:moveTo>
                <a:lnTo>
                  <a:pt x="1370742" y="623220"/>
                </a:lnTo>
                <a:lnTo>
                  <a:pt x="1370742" y="796289"/>
                </a:lnTo>
                <a:lnTo>
                  <a:pt x="1481709" y="796289"/>
                </a:lnTo>
                <a:lnTo>
                  <a:pt x="1481709" y="824388"/>
                </a:lnTo>
                <a:lnTo>
                  <a:pt x="1338167" y="824388"/>
                </a:lnTo>
                <a:close/>
                <a:moveTo>
                  <a:pt x="228409" y="620077"/>
                </a:moveTo>
                <a:cubicBezTo>
                  <a:pt x="241649" y="620077"/>
                  <a:pt x="253555" y="621887"/>
                  <a:pt x="264223" y="625602"/>
                </a:cubicBezTo>
                <a:cubicBezTo>
                  <a:pt x="274891" y="629316"/>
                  <a:pt x="283940" y="634746"/>
                  <a:pt x="291465" y="642080"/>
                </a:cubicBezTo>
                <a:cubicBezTo>
                  <a:pt x="298990" y="649414"/>
                  <a:pt x="304705" y="658558"/>
                  <a:pt x="308800" y="669512"/>
                </a:cubicBezTo>
                <a:lnTo>
                  <a:pt x="278035" y="683228"/>
                </a:lnTo>
                <a:cubicBezTo>
                  <a:pt x="273939" y="671226"/>
                  <a:pt x="268033" y="662463"/>
                  <a:pt x="260318" y="656844"/>
                </a:cubicBezTo>
                <a:cubicBezTo>
                  <a:pt x="252603" y="651224"/>
                  <a:pt x="242506" y="648462"/>
                  <a:pt x="230124" y="648462"/>
                </a:cubicBezTo>
                <a:cubicBezTo>
                  <a:pt x="217741" y="648462"/>
                  <a:pt x="206883" y="651414"/>
                  <a:pt x="197548" y="657320"/>
                </a:cubicBezTo>
                <a:cubicBezTo>
                  <a:pt x="188214" y="663225"/>
                  <a:pt x="180879" y="671798"/>
                  <a:pt x="175736" y="682942"/>
                </a:cubicBezTo>
                <a:cubicBezTo>
                  <a:pt x="170497" y="694181"/>
                  <a:pt x="167925" y="707993"/>
                  <a:pt x="167925" y="723804"/>
                </a:cubicBezTo>
                <a:cubicBezTo>
                  <a:pt x="167925" y="739616"/>
                  <a:pt x="170402" y="753237"/>
                  <a:pt x="175260" y="764476"/>
                </a:cubicBezTo>
                <a:cubicBezTo>
                  <a:pt x="180117" y="775716"/>
                  <a:pt x="187166" y="784288"/>
                  <a:pt x="196310" y="790194"/>
                </a:cubicBezTo>
                <a:cubicBezTo>
                  <a:pt x="205454" y="796099"/>
                  <a:pt x="216884" y="799052"/>
                  <a:pt x="229266" y="799052"/>
                </a:cubicBezTo>
                <a:cubicBezTo>
                  <a:pt x="241649" y="799052"/>
                  <a:pt x="252412" y="795813"/>
                  <a:pt x="261461" y="789431"/>
                </a:cubicBezTo>
                <a:lnTo>
                  <a:pt x="261556" y="789146"/>
                </a:lnTo>
                <a:cubicBezTo>
                  <a:pt x="270605" y="782764"/>
                  <a:pt x="276987" y="773144"/>
                  <a:pt x="280892" y="760380"/>
                </a:cubicBezTo>
                <a:lnTo>
                  <a:pt x="311944" y="770763"/>
                </a:lnTo>
                <a:cubicBezTo>
                  <a:pt x="307848" y="782954"/>
                  <a:pt x="301752" y="793242"/>
                  <a:pt x="293656" y="801719"/>
                </a:cubicBezTo>
                <a:cubicBezTo>
                  <a:pt x="285464" y="810196"/>
                  <a:pt x="275939" y="816483"/>
                  <a:pt x="264985" y="820769"/>
                </a:cubicBezTo>
                <a:cubicBezTo>
                  <a:pt x="254032" y="825055"/>
                  <a:pt x="241935" y="827150"/>
                  <a:pt x="228695" y="827150"/>
                </a:cubicBezTo>
                <a:cubicBezTo>
                  <a:pt x="209359" y="827150"/>
                  <a:pt x="192595" y="823055"/>
                  <a:pt x="178403" y="814673"/>
                </a:cubicBezTo>
                <a:cubicBezTo>
                  <a:pt x="164115" y="806386"/>
                  <a:pt x="153162" y="794480"/>
                  <a:pt x="145447" y="779049"/>
                </a:cubicBezTo>
                <a:cubicBezTo>
                  <a:pt x="137731" y="763619"/>
                  <a:pt x="133826" y="745140"/>
                  <a:pt x="133826" y="723614"/>
                </a:cubicBezTo>
                <a:cubicBezTo>
                  <a:pt x="133826" y="702087"/>
                  <a:pt x="137731" y="683609"/>
                  <a:pt x="145447" y="668178"/>
                </a:cubicBezTo>
                <a:cubicBezTo>
                  <a:pt x="153162" y="652748"/>
                  <a:pt x="164211" y="640937"/>
                  <a:pt x="178403" y="632555"/>
                </a:cubicBezTo>
                <a:cubicBezTo>
                  <a:pt x="192595" y="624268"/>
                  <a:pt x="209264" y="620077"/>
                  <a:pt x="228409" y="620077"/>
                </a:cubicBezTo>
                <a:close/>
                <a:moveTo>
                  <a:pt x="381380" y="605789"/>
                </a:moveTo>
                <a:cubicBezTo>
                  <a:pt x="388238" y="605789"/>
                  <a:pt x="393572" y="607504"/>
                  <a:pt x="397382" y="610933"/>
                </a:cubicBezTo>
                <a:cubicBezTo>
                  <a:pt x="401097" y="614457"/>
                  <a:pt x="403002" y="619410"/>
                  <a:pt x="403002" y="625887"/>
                </a:cubicBezTo>
                <a:cubicBezTo>
                  <a:pt x="403002" y="632364"/>
                  <a:pt x="401097" y="637412"/>
                  <a:pt x="397382" y="640936"/>
                </a:cubicBezTo>
                <a:cubicBezTo>
                  <a:pt x="393572" y="644461"/>
                  <a:pt x="388429" y="646270"/>
                  <a:pt x="381380" y="646270"/>
                </a:cubicBezTo>
                <a:cubicBezTo>
                  <a:pt x="374332" y="646270"/>
                  <a:pt x="368807" y="644461"/>
                  <a:pt x="365093" y="640936"/>
                </a:cubicBezTo>
                <a:cubicBezTo>
                  <a:pt x="361378" y="637412"/>
                  <a:pt x="359473" y="632364"/>
                  <a:pt x="359473" y="625887"/>
                </a:cubicBezTo>
                <a:cubicBezTo>
                  <a:pt x="359473" y="619410"/>
                  <a:pt x="361378" y="614362"/>
                  <a:pt x="365093" y="610933"/>
                </a:cubicBezTo>
                <a:cubicBezTo>
                  <a:pt x="368807" y="607504"/>
                  <a:pt x="374237" y="605789"/>
                  <a:pt x="381380" y="605789"/>
                </a:cubicBezTo>
                <a:close/>
                <a:moveTo>
                  <a:pt x="1721548" y="603408"/>
                </a:moveTo>
                <a:lnTo>
                  <a:pt x="1754219" y="603408"/>
                </a:lnTo>
                <a:lnTo>
                  <a:pt x="1754219" y="746569"/>
                </a:lnTo>
                <a:lnTo>
                  <a:pt x="1826704" y="671988"/>
                </a:lnTo>
                <a:lnTo>
                  <a:pt x="1865471" y="671988"/>
                </a:lnTo>
                <a:lnTo>
                  <a:pt x="1807082" y="731614"/>
                </a:lnTo>
                <a:lnTo>
                  <a:pt x="1869090" y="824388"/>
                </a:lnTo>
                <a:lnTo>
                  <a:pt x="1831276" y="824388"/>
                </a:lnTo>
                <a:lnTo>
                  <a:pt x="1784318" y="752760"/>
                </a:lnTo>
                <a:lnTo>
                  <a:pt x="1754219" y="784002"/>
                </a:lnTo>
                <a:lnTo>
                  <a:pt x="1754219" y="824388"/>
                </a:lnTo>
                <a:lnTo>
                  <a:pt x="1721548" y="824388"/>
                </a:lnTo>
                <a:close/>
                <a:moveTo>
                  <a:pt x="1155477" y="601217"/>
                </a:moveTo>
                <a:cubicBezTo>
                  <a:pt x="1161764" y="601217"/>
                  <a:pt x="1167574" y="601884"/>
                  <a:pt x="1172718" y="603217"/>
                </a:cubicBezTo>
                <a:cubicBezTo>
                  <a:pt x="1177861" y="604551"/>
                  <a:pt x="1181766" y="606361"/>
                  <a:pt x="1184433" y="608551"/>
                </a:cubicBezTo>
                <a:lnTo>
                  <a:pt x="1178337" y="631983"/>
                </a:lnTo>
                <a:cubicBezTo>
                  <a:pt x="1176147" y="630554"/>
                  <a:pt x="1173575" y="629506"/>
                  <a:pt x="1170718" y="628744"/>
                </a:cubicBezTo>
                <a:cubicBezTo>
                  <a:pt x="1167955" y="628078"/>
                  <a:pt x="1164621" y="627697"/>
                  <a:pt x="1161002" y="627697"/>
                </a:cubicBezTo>
                <a:cubicBezTo>
                  <a:pt x="1152715" y="627697"/>
                  <a:pt x="1146143" y="629601"/>
                  <a:pt x="1141380" y="633507"/>
                </a:cubicBezTo>
                <a:lnTo>
                  <a:pt x="1141285" y="633602"/>
                </a:lnTo>
                <a:cubicBezTo>
                  <a:pt x="1136523" y="637412"/>
                  <a:pt x="1134141" y="643699"/>
                  <a:pt x="1134141" y="652462"/>
                </a:cubicBezTo>
                <a:lnTo>
                  <a:pt x="1134141" y="671988"/>
                </a:lnTo>
                <a:lnTo>
                  <a:pt x="1183481" y="671988"/>
                </a:lnTo>
                <a:lnTo>
                  <a:pt x="1183481" y="697610"/>
                </a:lnTo>
                <a:lnTo>
                  <a:pt x="1134999" y="697610"/>
                </a:lnTo>
                <a:lnTo>
                  <a:pt x="1134999" y="824388"/>
                </a:lnTo>
                <a:lnTo>
                  <a:pt x="1102423" y="824388"/>
                </a:lnTo>
                <a:lnTo>
                  <a:pt x="1102423" y="697610"/>
                </a:lnTo>
                <a:lnTo>
                  <a:pt x="1073753" y="697610"/>
                </a:lnTo>
                <a:lnTo>
                  <a:pt x="1073753" y="671988"/>
                </a:lnTo>
                <a:lnTo>
                  <a:pt x="1102423" y="671988"/>
                </a:lnTo>
                <a:lnTo>
                  <a:pt x="1102423" y="650080"/>
                </a:lnTo>
                <a:cubicBezTo>
                  <a:pt x="1102423" y="642365"/>
                  <a:pt x="1103661" y="635412"/>
                  <a:pt x="1105947" y="629316"/>
                </a:cubicBezTo>
                <a:cubicBezTo>
                  <a:pt x="1108233" y="623220"/>
                  <a:pt x="1111758" y="618076"/>
                  <a:pt x="1116425" y="613885"/>
                </a:cubicBezTo>
                <a:cubicBezTo>
                  <a:pt x="1121092" y="609694"/>
                  <a:pt x="1126807" y="606551"/>
                  <a:pt x="1133379" y="604456"/>
                </a:cubicBezTo>
                <a:cubicBezTo>
                  <a:pt x="1139952" y="602265"/>
                  <a:pt x="1147381" y="601217"/>
                  <a:pt x="1155477" y="601217"/>
                </a:cubicBezTo>
                <a:close/>
                <a:moveTo>
                  <a:pt x="640270" y="121158"/>
                </a:moveTo>
                <a:cubicBezTo>
                  <a:pt x="624649" y="121158"/>
                  <a:pt x="611791" y="125159"/>
                  <a:pt x="601884" y="133255"/>
                </a:cubicBezTo>
                <a:cubicBezTo>
                  <a:pt x="591883" y="141351"/>
                  <a:pt x="584549" y="153734"/>
                  <a:pt x="579691" y="170307"/>
                </a:cubicBezTo>
                <a:cubicBezTo>
                  <a:pt x="574929" y="186881"/>
                  <a:pt x="572452" y="209074"/>
                  <a:pt x="572452" y="235363"/>
                </a:cubicBezTo>
                <a:cubicBezTo>
                  <a:pt x="572452" y="261652"/>
                  <a:pt x="574833" y="283178"/>
                  <a:pt x="579691" y="300038"/>
                </a:cubicBezTo>
                <a:cubicBezTo>
                  <a:pt x="584549" y="316897"/>
                  <a:pt x="591979" y="329279"/>
                  <a:pt x="601884" y="337375"/>
                </a:cubicBezTo>
                <a:cubicBezTo>
                  <a:pt x="611791" y="345472"/>
                  <a:pt x="624649" y="349472"/>
                  <a:pt x="640270" y="349472"/>
                </a:cubicBezTo>
                <a:cubicBezTo>
                  <a:pt x="655891" y="349472"/>
                  <a:pt x="668750" y="345472"/>
                  <a:pt x="678656" y="337375"/>
                </a:cubicBezTo>
                <a:cubicBezTo>
                  <a:pt x="688562" y="329375"/>
                  <a:pt x="695896" y="316897"/>
                  <a:pt x="700468" y="300038"/>
                </a:cubicBezTo>
                <a:cubicBezTo>
                  <a:pt x="705135" y="283274"/>
                  <a:pt x="707421" y="262128"/>
                  <a:pt x="707421" y="235363"/>
                </a:cubicBezTo>
                <a:cubicBezTo>
                  <a:pt x="707421" y="208598"/>
                  <a:pt x="705040" y="186881"/>
                  <a:pt x="700468" y="170307"/>
                </a:cubicBezTo>
                <a:cubicBezTo>
                  <a:pt x="695801" y="153638"/>
                  <a:pt x="688562" y="141351"/>
                  <a:pt x="678656" y="133255"/>
                </a:cubicBezTo>
                <a:cubicBezTo>
                  <a:pt x="668750" y="125159"/>
                  <a:pt x="655891" y="121158"/>
                  <a:pt x="640270" y="121158"/>
                </a:cubicBezTo>
                <a:close/>
                <a:moveTo>
                  <a:pt x="2150554" y="117634"/>
                </a:moveTo>
                <a:lnTo>
                  <a:pt x="2112454" y="276130"/>
                </a:lnTo>
                <a:lnTo>
                  <a:pt x="2187892" y="276130"/>
                </a:lnTo>
                <a:close/>
                <a:moveTo>
                  <a:pt x="2054352" y="6953"/>
                </a:moveTo>
                <a:lnTo>
                  <a:pt x="2248185" y="6953"/>
                </a:lnTo>
                <a:lnTo>
                  <a:pt x="2396871" y="463772"/>
                </a:lnTo>
                <a:lnTo>
                  <a:pt x="2232184" y="463772"/>
                </a:lnTo>
                <a:lnTo>
                  <a:pt x="2211419" y="376523"/>
                </a:lnTo>
                <a:lnTo>
                  <a:pt x="2088261" y="376523"/>
                </a:lnTo>
                <a:lnTo>
                  <a:pt x="2066830" y="463772"/>
                </a:lnTo>
                <a:lnTo>
                  <a:pt x="1906238" y="463772"/>
                </a:lnTo>
                <a:close/>
                <a:moveTo>
                  <a:pt x="1710403" y="6953"/>
                </a:moveTo>
                <a:lnTo>
                  <a:pt x="1871662" y="6953"/>
                </a:lnTo>
                <a:lnTo>
                  <a:pt x="1871662" y="275558"/>
                </a:lnTo>
                <a:cubicBezTo>
                  <a:pt x="1871662" y="337375"/>
                  <a:pt x="1853278" y="385381"/>
                  <a:pt x="1816321" y="419481"/>
                </a:cubicBezTo>
                <a:cubicBezTo>
                  <a:pt x="1779364" y="453676"/>
                  <a:pt x="1726120" y="470725"/>
                  <a:pt x="1656396" y="470725"/>
                </a:cubicBezTo>
                <a:cubicBezTo>
                  <a:pt x="1605152" y="470725"/>
                  <a:pt x="1564195" y="461772"/>
                  <a:pt x="1533524" y="443770"/>
                </a:cubicBezTo>
                <a:cubicBezTo>
                  <a:pt x="1502854" y="425767"/>
                  <a:pt x="1481899" y="401002"/>
                  <a:pt x="1470564" y="369665"/>
                </a:cubicBezTo>
                <a:cubicBezTo>
                  <a:pt x="1459229" y="338328"/>
                  <a:pt x="1456562" y="302800"/>
                  <a:pt x="1462563" y="263080"/>
                </a:cubicBezTo>
                <a:lnTo>
                  <a:pt x="1622488" y="236125"/>
                </a:lnTo>
                <a:cubicBezTo>
                  <a:pt x="1616487" y="279463"/>
                  <a:pt x="1617249" y="309181"/>
                  <a:pt x="1624869" y="325374"/>
                </a:cubicBezTo>
                <a:cubicBezTo>
                  <a:pt x="1632489" y="341471"/>
                  <a:pt x="1645729" y="349567"/>
                  <a:pt x="1664683" y="349567"/>
                </a:cubicBezTo>
                <a:cubicBezTo>
                  <a:pt x="1680304" y="349567"/>
                  <a:pt x="1691829" y="342900"/>
                  <a:pt x="1699259" y="329470"/>
                </a:cubicBezTo>
                <a:cubicBezTo>
                  <a:pt x="1706593" y="316135"/>
                  <a:pt x="1710308" y="294227"/>
                  <a:pt x="1710308" y="263747"/>
                </a:cubicBezTo>
                <a:lnTo>
                  <a:pt x="1710403" y="263747"/>
                </a:lnTo>
                <a:close/>
                <a:moveTo>
                  <a:pt x="944118" y="6953"/>
                </a:moveTo>
                <a:lnTo>
                  <a:pt x="1105376" y="6953"/>
                </a:lnTo>
                <a:lnTo>
                  <a:pt x="1105376" y="175165"/>
                </a:lnTo>
                <a:lnTo>
                  <a:pt x="1230630" y="175165"/>
                </a:lnTo>
                <a:lnTo>
                  <a:pt x="1230630" y="6953"/>
                </a:lnTo>
                <a:lnTo>
                  <a:pt x="1391983" y="6953"/>
                </a:lnTo>
                <a:lnTo>
                  <a:pt x="1391983" y="463772"/>
                </a:lnTo>
                <a:lnTo>
                  <a:pt x="1230630" y="463772"/>
                </a:lnTo>
                <a:lnTo>
                  <a:pt x="1230630" y="293465"/>
                </a:lnTo>
                <a:lnTo>
                  <a:pt x="1105376" y="293465"/>
                </a:lnTo>
                <a:lnTo>
                  <a:pt x="1105376" y="463772"/>
                </a:lnTo>
                <a:lnTo>
                  <a:pt x="944118" y="463772"/>
                </a:lnTo>
                <a:close/>
                <a:moveTo>
                  <a:pt x="0" y="6953"/>
                </a:moveTo>
                <a:lnTo>
                  <a:pt x="161258" y="6953"/>
                </a:lnTo>
                <a:lnTo>
                  <a:pt x="161258" y="345376"/>
                </a:lnTo>
                <a:lnTo>
                  <a:pt x="368237" y="345376"/>
                </a:lnTo>
                <a:lnTo>
                  <a:pt x="368237" y="463772"/>
                </a:lnTo>
                <a:lnTo>
                  <a:pt x="0" y="463772"/>
                </a:lnTo>
                <a:close/>
                <a:moveTo>
                  <a:pt x="640270" y="0"/>
                </a:moveTo>
                <a:cubicBezTo>
                  <a:pt x="688752" y="0"/>
                  <a:pt x="730281" y="9239"/>
                  <a:pt x="764857" y="27718"/>
                </a:cubicBezTo>
                <a:cubicBezTo>
                  <a:pt x="799528" y="46196"/>
                  <a:pt x="826008" y="72962"/>
                  <a:pt x="844486" y="108014"/>
                </a:cubicBezTo>
                <a:cubicBezTo>
                  <a:pt x="862965" y="143066"/>
                  <a:pt x="872204" y="185547"/>
                  <a:pt x="872204" y="235363"/>
                </a:cubicBezTo>
                <a:cubicBezTo>
                  <a:pt x="872204" y="285179"/>
                  <a:pt x="862965" y="327660"/>
                  <a:pt x="844486" y="362712"/>
                </a:cubicBezTo>
                <a:cubicBezTo>
                  <a:pt x="826008" y="397764"/>
                  <a:pt x="799433" y="424529"/>
                  <a:pt x="764857" y="443008"/>
                </a:cubicBezTo>
                <a:cubicBezTo>
                  <a:pt x="730281" y="461486"/>
                  <a:pt x="688181" y="470725"/>
                  <a:pt x="640270" y="470725"/>
                </a:cubicBezTo>
                <a:cubicBezTo>
                  <a:pt x="592359" y="470725"/>
                  <a:pt x="550926" y="461486"/>
                  <a:pt x="516064" y="443008"/>
                </a:cubicBezTo>
                <a:cubicBezTo>
                  <a:pt x="481203" y="424529"/>
                  <a:pt x="454437" y="397764"/>
                  <a:pt x="435768" y="362712"/>
                </a:cubicBezTo>
                <a:cubicBezTo>
                  <a:pt x="417099" y="327660"/>
                  <a:pt x="407765" y="285179"/>
                  <a:pt x="407765" y="235363"/>
                </a:cubicBezTo>
                <a:cubicBezTo>
                  <a:pt x="407765" y="185547"/>
                  <a:pt x="417099" y="143066"/>
                  <a:pt x="435768" y="108014"/>
                </a:cubicBezTo>
                <a:cubicBezTo>
                  <a:pt x="454437" y="72962"/>
                  <a:pt x="481203" y="46196"/>
                  <a:pt x="516064" y="27718"/>
                </a:cubicBezTo>
                <a:cubicBezTo>
                  <a:pt x="550831" y="9239"/>
                  <a:pt x="591788" y="0"/>
                  <a:pt x="640270" y="0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7CEE4F0D-A617-604E-EEC1-1CB467355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A45F4-68EB-49E4-BB56-26FB1D3ACEE5}" type="datetime1">
              <a:rPr lang="en-GB" smtClean="0"/>
              <a:t>16/09/2026</a:t>
            </a:fld>
            <a:endParaRPr lang="en-GB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CA4F394A-A736-E4DD-67E4-E4F3CCF7B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0E9A501-437C-78A0-8768-FF141BAF1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0B45A-2FC5-4F66-84B7-B6ADD88502F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853884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Color Background"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F0AB762-EE1F-DFAA-C61B-C79A951F34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481642" y="6007478"/>
            <a:ext cx="1689586" cy="627316"/>
          </a:xfrm>
          <a:custGeom>
            <a:avLst/>
            <a:gdLst>
              <a:gd name="connsiteX0" fmla="*/ 1620106 w 2396871"/>
              <a:gd name="connsiteY0" fmla="*/ 755046 h 889920"/>
              <a:gd name="connsiteX1" fmla="*/ 1581721 w 2396871"/>
              <a:gd name="connsiteY1" fmla="*/ 762952 h 889920"/>
              <a:gd name="connsiteX2" fmla="*/ 1562480 w 2396871"/>
              <a:gd name="connsiteY2" fmla="*/ 770000 h 889920"/>
              <a:gd name="connsiteX3" fmla="*/ 1556098 w 2396871"/>
              <a:gd name="connsiteY3" fmla="*/ 783430 h 889920"/>
              <a:gd name="connsiteX4" fmla="*/ 1562671 w 2396871"/>
              <a:gd name="connsiteY4" fmla="*/ 796956 h 889920"/>
              <a:gd name="connsiteX5" fmla="*/ 1580197 w 2396871"/>
              <a:gd name="connsiteY5" fmla="*/ 802004 h 889920"/>
              <a:gd name="connsiteX6" fmla="*/ 1594960 w 2396871"/>
              <a:gd name="connsiteY6" fmla="*/ 800194 h 889920"/>
              <a:gd name="connsiteX7" fmla="*/ 1607914 w 2396871"/>
              <a:gd name="connsiteY7" fmla="*/ 794289 h 889920"/>
              <a:gd name="connsiteX8" fmla="*/ 1616868 w 2396871"/>
              <a:gd name="connsiteY8" fmla="*/ 783621 h 889920"/>
              <a:gd name="connsiteX9" fmla="*/ 1616868 w 2396871"/>
              <a:gd name="connsiteY9" fmla="*/ 783526 h 889920"/>
              <a:gd name="connsiteX10" fmla="*/ 1620106 w 2396871"/>
              <a:gd name="connsiteY10" fmla="*/ 767809 h 889920"/>
              <a:gd name="connsiteX11" fmla="*/ 1973389 w 2396871"/>
              <a:gd name="connsiteY11" fmla="*/ 694848 h 889920"/>
              <a:gd name="connsiteX12" fmla="*/ 1950529 w 2396871"/>
              <a:gd name="connsiteY12" fmla="*/ 700944 h 889920"/>
              <a:gd name="connsiteX13" fmla="*/ 1935575 w 2396871"/>
              <a:gd name="connsiteY13" fmla="*/ 719041 h 889920"/>
              <a:gd name="connsiteX14" fmla="*/ 1931670 w 2396871"/>
              <a:gd name="connsiteY14" fmla="*/ 732948 h 889920"/>
              <a:gd name="connsiteX15" fmla="*/ 2011775 w 2396871"/>
              <a:gd name="connsiteY15" fmla="*/ 732948 h 889920"/>
              <a:gd name="connsiteX16" fmla="*/ 2001774 w 2396871"/>
              <a:gd name="connsiteY16" fmla="*/ 705992 h 889920"/>
              <a:gd name="connsiteX17" fmla="*/ 1973389 w 2396871"/>
              <a:gd name="connsiteY17" fmla="*/ 694848 h 889920"/>
              <a:gd name="connsiteX18" fmla="*/ 960500 w 2396871"/>
              <a:gd name="connsiteY18" fmla="*/ 694467 h 889920"/>
              <a:gd name="connsiteX19" fmla="*/ 937164 w 2396871"/>
              <a:gd name="connsiteY19" fmla="*/ 700753 h 889920"/>
              <a:gd name="connsiteX20" fmla="*/ 922400 w 2396871"/>
              <a:gd name="connsiteY20" fmla="*/ 718851 h 889920"/>
              <a:gd name="connsiteX21" fmla="*/ 917257 w 2396871"/>
              <a:gd name="connsiteY21" fmla="*/ 748093 h 889920"/>
              <a:gd name="connsiteX22" fmla="*/ 922400 w 2396871"/>
              <a:gd name="connsiteY22" fmla="*/ 777239 h 889920"/>
              <a:gd name="connsiteX23" fmla="*/ 937164 w 2396871"/>
              <a:gd name="connsiteY23" fmla="*/ 795527 h 889920"/>
              <a:gd name="connsiteX24" fmla="*/ 960500 w 2396871"/>
              <a:gd name="connsiteY24" fmla="*/ 801814 h 889920"/>
              <a:gd name="connsiteX25" fmla="*/ 983646 w 2396871"/>
              <a:gd name="connsiteY25" fmla="*/ 795527 h 889920"/>
              <a:gd name="connsiteX26" fmla="*/ 998314 w 2396871"/>
              <a:gd name="connsiteY26" fmla="*/ 777239 h 889920"/>
              <a:gd name="connsiteX27" fmla="*/ 1003458 w 2396871"/>
              <a:gd name="connsiteY27" fmla="*/ 748093 h 889920"/>
              <a:gd name="connsiteX28" fmla="*/ 998314 w 2396871"/>
              <a:gd name="connsiteY28" fmla="*/ 718851 h 889920"/>
              <a:gd name="connsiteX29" fmla="*/ 983646 w 2396871"/>
              <a:gd name="connsiteY29" fmla="*/ 700753 h 889920"/>
              <a:gd name="connsiteX30" fmla="*/ 960500 w 2396871"/>
              <a:gd name="connsiteY30" fmla="*/ 694467 h 889920"/>
              <a:gd name="connsiteX31" fmla="*/ 587977 w 2396871"/>
              <a:gd name="connsiteY31" fmla="*/ 671988 h 889920"/>
              <a:gd name="connsiteX32" fmla="*/ 624553 w 2396871"/>
              <a:gd name="connsiteY32" fmla="*/ 671988 h 889920"/>
              <a:gd name="connsiteX33" fmla="*/ 658367 w 2396871"/>
              <a:gd name="connsiteY33" fmla="*/ 767714 h 889920"/>
              <a:gd name="connsiteX34" fmla="*/ 667225 w 2396871"/>
              <a:gd name="connsiteY34" fmla="*/ 796384 h 889920"/>
              <a:gd name="connsiteX35" fmla="*/ 677322 w 2396871"/>
              <a:gd name="connsiteY35" fmla="*/ 764952 h 889920"/>
              <a:gd name="connsiteX36" fmla="*/ 709326 w 2396871"/>
              <a:gd name="connsiteY36" fmla="*/ 671988 h 889920"/>
              <a:gd name="connsiteX37" fmla="*/ 743139 w 2396871"/>
              <a:gd name="connsiteY37" fmla="*/ 671988 h 889920"/>
              <a:gd name="connsiteX38" fmla="*/ 676369 w 2396871"/>
              <a:gd name="connsiteY38" fmla="*/ 842390 h 889920"/>
              <a:gd name="connsiteX39" fmla="*/ 661891 w 2396871"/>
              <a:gd name="connsiteY39" fmla="*/ 870394 h 889920"/>
              <a:gd name="connsiteX40" fmla="*/ 644080 w 2396871"/>
              <a:gd name="connsiteY40" fmla="*/ 885348 h 889920"/>
              <a:gd name="connsiteX41" fmla="*/ 620648 w 2396871"/>
              <a:gd name="connsiteY41" fmla="*/ 889920 h 889920"/>
              <a:gd name="connsiteX42" fmla="*/ 600360 w 2396871"/>
              <a:gd name="connsiteY42" fmla="*/ 887062 h 889920"/>
              <a:gd name="connsiteX43" fmla="*/ 584072 w 2396871"/>
              <a:gd name="connsiteY43" fmla="*/ 879252 h 889920"/>
              <a:gd name="connsiteX44" fmla="*/ 591978 w 2396871"/>
              <a:gd name="connsiteY44" fmla="*/ 853915 h 889920"/>
              <a:gd name="connsiteX45" fmla="*/ 604360 w 2396871"/>
              <a:gd name="connsiteY45" fmla="*/ 861250 h 889920"/>
              <a:gd name="connsiteX46" fmla="*/ 618553 w 2396871"/>
              <a:gd name="connsiteY46" fmla="*/ 863726 h 889920"/>
              <a:gd name="connsiteX47" fmla="*/ 633316 w 2396871"/>
              <a:gd name="connsiteY47" fmla="*/ 859345 h 889920"/>
              <a:gd name="connsiteX48" fmla="*/ 645032 w 2396871"/>
              <a:gd name="connsiteY48" fmla="*/ 841819 h 889920"/>
              <a:gd name="connsiteX49" fmla="*/ 651699 w 2396871"/>
              <a:gd name="connsiteY49" fmla="*/ 825340 h 889920"/>
              <a:gd name="connsiteX50" fmla="*/ 635507 w 2396871"/>
              <a:gd name="connsiteY50" fmla="*/ 787526 h 889920"/>
              <a:gd name="connsiteX51" fmla="*/ 364902 w 2396871"/>
              <a:gd name="connsiteY51" fmla="*/ 671988 h 889920"/>
              <a:gd name="connsiteX52" fmla="*/ 397477 w 2396871"/>
              <a:gd name="connsiteY52" fmla="*/ 671988 h 889920"/>
              <a:gd name="connsiteX53" fmla="*/ 397477 w 2396871"/>
              <a:gd name="connsiteY53" fmla="*/ 824388 h 889920"/>
              <a:gd name="connsiteX54" fmla="*/ 364902 w 2396871"/>
              <a:gd name="connsiteY54" fmla="*/ 824388 h 889920"/>
              <a:gd name="connsiteX55" fmla="*/ 1973961 w 2396871"/>
              <a:gd name="connsiteY55" fmla="*/ 668940 h 889920"/>
              <a:gd name="connsiteX56" fmla="*/ 2011775 w 2396871"/>
              <a:gd name="connsiteY56" fmla="*/ 678084 h 889920"/>
              <a:gd name="connsiteX57" fmla="*/ 2011680 w 2396871"/>
              <a:gd name="connsiteY57" fmla="*/ 677798 h 889920"/>
              <a:gd name="connsiteX58" fmla="*/ 2035492 w 2396871"/>
              <a:gd name="connsiteY58" fmla="*/ 702754 h 889920"/>
              <a:gd name="connsiteX59" fmla="*/ 2043684 w 2396871"/>
              <a:gd name="connsiteY59" fmla="*/ 738758 h 889920"/>
              <a:gd name="connsiteX60" fmla="*/ 2043398 w 2396871"/>
              <a:gd name="connsiteY60" fmla="*/ 749140 h 889920"/>
              <a:gd name="connsiteX61" fmla="*/ 2042445 w 2396871"/>
              <a:gd name="connsiteY61" fmla="*/ 757713 h 889920"/>
              <a:gd name="connsiteX62" fmla="*/ 1930813 w 2396871"/>
              <a:gd name="connsiteY62" fmla="*/ 757713 h 889920"/>
              <a:gd name="connsiteX63" fmla="*/ 1935766 w 2396871"/>
              <a:gd name="connsiteY63" fmla="*/ 777239 h 889920"/>
              <a:gd name="connsiteX64" fmla="*/ 1951291 w 2396871"/>
              <a:gd name="connsiteY64" fmla="*/ 795241 h 889920"/>
              <a:gd name="connsiteX65" fmla="*/ 1975104 w 2396871"/>
              <a:gd name="connsiteY65" fmla="*/ 801337 h 889920"/>
              <a:gd name="connsiteX66" fmla="*/ 1999774 w 2396871"/>
              <a:gd name="connsiteY66" fmla="*/ 795527 h 889920"/>
              <a:gd name="connsiteX67" fmla="*/ 2014728 w 2396871"/>
              <a:gd name="connsiteY67" fmla="*/ 779335 h 889920"/>
              <a:gd name="connsiteX68" fmla="*/ 2040636 w 2396871"/>
              <a:gd name="connsiteY68" fmla="*/ 791527 h 889920"/>
              <a:gd name="connsiteX69" fmla="*/ 2025872 w 2396871"/>
              <a:gd name="connsiteY69" fmla="*/ 810577 h 889920"/>
              <a:gd name="connsiteX70" fmla="*/ 2003774 w 2396871"/>
              <a:gd name="connsiteY70" fmla="*/ 822959 h 889920"/>
              <a:gd name="connsiteX71" fmla="*/ 1975770 w 2396871"/>
              <a:gd name="connsiteY71" fmla="*/ 827245 h 889920"/>
              <a:gd name="connsiteX72" fmla="*/ 1935575 w 2396871"/>
              <a:gd name="connsiteY72" fmla="*/ 817816 h 889920"/>
              <a:gd name="connsiteX73" fmla="*/ 1908619 w 2396871"/>
              <a:gd name="connsiteY73" fmla="*/ 790574 h 889920"/>
              <a:gd name="connsiteX74" fmla="*/ 1898999 w 2396871"/>
              <a:gd name="connsiteY74" fmla="*/ 748093 h 889920"/>
              <a:gd name="connsiteX75" fmla="*/ 1908619 w 2396871"/>
              <a:gd name="connsiteY75" fmla="*/ 705611 h 889920"/>
              <a:gd name="connsiteX76" fmla="*/ 1935289 w 2396871"/>
              <a:gd name="connsiteY76" fmla="*/ 678370 h 889920"/>
              <a:gd name="connsiteX77" fmla="*/ 1973961 w 2396871"/>
              <a:gd name="connsiteY77" fmla="*/ 668940 h 889920"/>
              <a:gd name="connsiteX78" fmla="*/ 1589912 w 2396871"/>
              <a:gd name="connsiteY78" fmla="*/ 668940 h 889920"/>
              <a:gd name="connsiteX79" fmla="*/ 1622202 w 2396871"/>
              <a:gd name="connsiteY79" fmla="*/ 674845 h 889920"/>
              <a:gd name="connsiteX80" fmla="*/ 1644300 w 2396871"/>
              <a:gd name="connsiteY80" fmla="*/ 692657 h 889920"/>
              <a:gd name="connsiteX81" fmla="*/ 1652396 w 2396871"/>
              <a:gd name="connsiteY81" fmla="*/ 723137 h 889920"/>
              <a:gd name="connsiteX82" fmla="*/ 1652396 w 2396871"/>
              <a:gd name="connsiteY82" fmla="*/ 791146 h 889920"/>
              <a:gd name="connsiteX83" fmla="*/ 1652396 w 2396871"/>
              <a:gd name="connsiteY83" fmla="*/ 791241 h 889920"/>
              <a:gd name="connsiteX84" fmla="*/ 1663636 w 2396871"/>
              <a:gd name="connsiteY84" fmla="*/ 802480 h 889920"/>
              <a:gd name="connsiteX85" fmla="*/ 1674304 w 2396871"/>
              <a:gd name="connsiteY85" fmla="*/ 800956 h 889920"/>
              <a:gd name="connsiteX86" fmla="*/ 1672494 w 2396871"/>
              <a:gd name="connsiteY86" fmla="*/ 823531 h 889920"/>
              <a:gd name="connsiteX87" fmla="*/ 1654777 w 2396871"/>
              <a:gd name="connsiteY87" fmla="*/ 826864 h 889920"/>
              <a:gd name="connsiteX88" fmla="*/ 1637251 w 2396871"/>
              <a:gd name="connsiteY88" fmla="*/ 823340 h 889920"/>
              <a:gd name="connsiteX89" fmla="*/ 1625059 w 2396871"/>
              <a:gd name="connsiteY89" fmla="*/ 812672 h 889920"/>
              <a:gd name="connsiteX90" fmla="*/ 1621916 w 2396871"/>
              <a:gd name="connsiteY90" fmla="*/ 805147 h 889920"/>
              <a:gd name="connsiteX91" fmla="*/ 1616106 w 2396871"/>
              <a:gd name="connsiteY91" fmla="*/ 812101 h 889920"/>
              <a:gd name="connsiteX92" fmla="*/ 1596294 w 2396871"/>
              <a:gd name="connsiteY92" fmla="*/ 823721 h 889920"/>
              <a:gd name="connsiteX93" fmla="*/ 1573434 w 2396871"/>
              <a:gd name="connsiteY93" fmla="*/ 827531 h 889920"/>
              <a:gd name="connsiteX94" fmla="*/ 1547717 w 2396871"/>
              <a:gd name="connsiteY94" fmla="*/ 822959 h 889920"/>
              <a:gd name="connsiteX95" fmla="*/ 1529714 w 2396871"/>
              <a:gd name="connsiteY95" fmla="*/ 809053 h 889920"/>
              <a:gd name="connsiteX96" fmla="*/ 1523142 w 2396871"/>
              <a:gd name="connsiteY96" fmla="*/ 786002 h 889920"/>
              <a:gd name="connsiteX97" fmla="*/ 1534286 w 2396871"/>
              <a:gd name="connsiteY97" fmla="*/ 757999 h 889920"/>
              <a:gd name="connsiteX98" fmla="*/ 1565814 w 2396871"/>
              <a:gd name="connsiteY98" fmla="*/ 743044 h 889920"/>
              <a:gd name="connsiteX99" fmla="*/ 1620106 w 2396871"/>
              <a:gd name="connsiteY99" fmla="*/ 732376 h 889920"/>
              <a:gd name="connsiteX100" fmla="*/ 1620106 w 2396871"/>
              <a:gd name="connsiteY100" fmla="*/ 726566 h 889920"/>
              <a:gd name="connsiteX101" fmla="*/ 1611725 w 2396871"/>
              <a:gd name="connsiteY101" fmla="*/ 702944 h 889920"/>
              <a:gd name="connsiteX102" fmla="*/ 1588674 w 2396871"/>
              <a:gd name="connsiteY102" fmla="*/ 694562 h 889920"/>
              <a:gd name="connsiteX103" fmla="*/ 1565242 w 2396871"/>
              <a:gd name="connsiteY103" fmla="*/ 700944 h 889920"/>
              <a:gd name="connsiteX104" fmla="*/ 1550955 w 2396871"/>
              <a:gd name="connsiteY104" fmla="*/ 721708 h 889920"/>
              <a:gd name="connsiteX105" fmla="*/ 1523523 w 2396871"/>
              <a:gd name="connsiteY105" fmla="*/ 710088 h 889920"/>
              <a:gd name="connsiteX106" fmla="*/ 1546192 w 2396871"/>
              <a:gd name="connsiteY106" fmla="*/ 680180 h 889920"/>
              <a:gd name="connsiteX107" fmla="*/ 1589912 w 2396871"/>
              <a:gd name="connsiteY107" fmla="*/ 668940 h 889920"/>
              <a:gd name="connsiteX108" fmla="*/ 960500 w 2396871"/>
              <a:gd name="connsiteY108" fmla="*/ 668940 h 889920"/>
              <a:gd name="connsiteX109" fmla="*/ 999838 w 2396871"/>
              <a:gd name="connsiteY109" fmla="*/ 678370 h 889920"/>
              <a:gd name="connsiteX110" fmla="*/ 1026508 w 2396871"/>
              <a:gd name="connsiteY110" fmla="*/ 705611 h 889920"/>
              <a:gd name="connsiteX111" fmla="*/ 1036129 w 2396871"/>
              <a:gd name="connsiteY111" fmla="*/ 748093 h 889920"/>
              <a:gd name="connsiteX112" fmla="*/ 1026508 w 2396871"/>
              <a:gd name="connsiteY112" fmla="*/ 790574 h 889920"/>
              <a:gd name="connsiteX113" fmla="*/ 999838 w 2396871"/>
              <a:gd name="connsiteY113" fmla="*/ 817816 h 889920"/>
              <a:gd name="connsiteX114" fmla="*/ 960500 w 2396871"/>
              <a:gd name="connsiteY114" fmla="*/ 827245 h 889920"/>
              <a:gd name="connsiteX115" fmla="*/ 921162 w 2396871"/>
              <a:gd name="connsiteY115" fmla="*/ 817816 h 889920"/>
              <a:gd name="connsiteX116" fmla="*/ 894301 w 2396871"/>
              <a:gd name="connsiteY116" fmla="*/ 790574 h 889920"/>
              <a:gd name="connsiteX117" fmla="*/ 884586 w 2396871"/>
              <a:gd name="connsiteY117" fmla="*/ 748093 h 889920"/>
              <a:gd name="connsiteX118" fmla="*/ 894301 w 2396871"/>
              <a:gd name="connsiteY118" fmla="*/ 705611 h 889920"/>
              <a:gd name="connsiteX119" fmla="*/ 921162 w 2396871"/>
              <a:gd name="connsiteY119" fmla="*/ 678370 h 889920"/>
              <a:gd name="connsiteX120" fmla="*/ 960500 w 2396871"/>
              <a:gd name="connsiteY120" fmla="*/ 668940 h 889920"/>
              <a:gd name="connsiteX121" fmla="*/ 2157031 w 2396871"/>
              <a:gd name="connsiteY121" fmla="*/ 668750 h 889920"/>
              <a:gd name="connsiteX122" fmla="*/ 2196083 w 2396871"/>
              <a:gd name="connsiteY122" fmla="*/ 676846 h 889920"/>
              <a:gd name="connsiteX123" fmla="*/ 2220753 w 2396871"/>
              <a:gd name="connsiteY123" fmla="*/ 699897 h 889920"/>
              <a:gd name="connsiteX124" fmla="*/ 2198179 w 2396871"/>
              <a:gd name="connsiteY124" fmla="*/ 718756 h 889920"/>
              <a:gd name="connsiteX125" fmla="*/ 2181129 w 2396871"/>
              <a:gd name="connsiteY125" fmla="*/ 700659 h 889920"/>
              <a:gd name="connsiteX126" fmla="*/ 2157698 w 2396871"/>
              <a:gd name="connsiteY126" fmla="*/ 694753 h 889920"/>
              <a:gd name="connsiteX127" fmla="*/ 2140934 w 2396871"/>
              <a:gd name="connsiteY127" fmla="*/ 697230 h 889920"/>
              <a:gd name="connsiteX128" fmla="*/ 2130266 w 2396871"/>
              <a:gd name="connsiteY128" fmla="*/ 703897 h 889920"/>
              <a:gd name="connsiteX129" fmla="*/ 2126646 w 2396871"/>
              <a:gd name="connsiteY129" fmla="*/ 713994 h 889920"/>
              <a:gd name="connsiteX130" fmla="*/ 2131218 w 2396871"/>
              <a:gd name="connsiteY130" fmla="*/ 724662 h 889920"/>
              <a:gd name="connsiteX131" fmla="*/ 2147696 w 2396871"/>
              <a:gd name="connsiteY131" fmla="*/ 731710 h 889920"/>
              <a:gd name="connsiteX132" fmla="*/ 2182463 w 2396871"/>
              <a:gd name="connsiteY132" fmla="*/ 739044 h 889920"/>
              <a:gd name="connsiteX133" fmla="*/ 2182272 w 2396871"/>
              <a:gd name="connsiteY133" fmla="*/ 738854 h 889920"/>
              <a:gd name="connsiteX134" fmla="*/ 2213228 w 2396871"/>
              <a:gd name="connsiteY134" fmla="*/ 753332 h 889920"/>
              <a:gd name="connsiteX135" fmla="*/ 2222182 w 2396871"/>
              <a:gd name="connsiteY135" fmla="*/ 778192 h 889920"/>
              <a:gd name="connsiteX136" fmla="*/ 2214562 w 2396871"/>
              <a:gd name="connsiteY136" fmla="*/ 803910 h 889920"/>
              <a:gd name="connsiteX137" fmla="*/ 2192654 w 2396871"/>
              <a:gd name="connsiteY137" fmla="*/ 821150 h 889920"/>
              <a:gd name="connsiteX138" fmla="*/ 2158555 w 2396871"/>
              <a:gd name="connsiteY138" fmla="*/ 827246 h 889920"/>
              <a:gd name="connsiteX139" fmla="*/ 2116835 w 2396871"/>
              <a:gd name="connsiteY139" fmla="*/ 818388 h 889920"/>
              <a:gd name="connsiteX140" fmla="*/ 2086927 w 2396871"/>
              <a:gd name="connsiteY140" fmla="*/ 793432 h 889920"/>
              <a:gd name="connsiteX141" fmla="*/ 2109501 w 2396871"/>
              <a:gd name="connsiteY141" fmla="*/ 773906 h 889920"/>
              <a:gd name="connsiteX142" fmla="*/ 2128837 w 2396871"/>
              <a:gd name="connsiteY142" fmla="*/ 793908 h 889920"/>
              <a:gd name="connsiteX143" fmla="*/ 2159126 w 2396871"/>
              <a:gd name="connsiteY143" fmla="*/ 801338 h 889920"/>
              <a:gd name="connsiteX144" fmla="*/ 2181415 w 2396871"/>
              <a:gd name="connsiteY144" fmla="*/ 796480 h 889920"/>
              <a:gd name="connsiteX145" fmla="*/ 2189606 w 2396871"/>
              <a:gd name="connsiteY145" fmla="*/ 782764 h 889920"/>
              <a:gd name="connsiteX146" fmla="*/ 2185796 w 2396871"/>
              <a:gd name="connsiteY146" fmla="*/ 772573 h 889920"/>
              <a:gd name="connsiteX147" fmla="*/ 2171319 w 2396871"/>
              <a:gd name="connsiteY147" fmla="*/ 765715 h 889920"/>
              <a:gd name="connsiteX148" fmla="*/ 2139315 w 2396871"/>
              <a:gd name="connsiteY148" fmla="*/ 759047 h 889920"/>
              <a:gd name="connsiteX149" fmla="*/ 2104548 w 2396871"/>
              <a:gd name="connsiteY149" fmla="*/ 743331 h 889920"/>
              <a:gd name="connsiteX150" fmla="*/ 2094166 w 2396871"/>
              <a:gd name="connsiteY150" fmla="*/ 715708 h 889920"/>
              <a:gd name="connsiteX151" fmla="*/ 2101500 w 2396871"/>
              <a:gd name="connsiteY151" fmla="*/ 692563 h 889920"/>
              <a:gd name="connsiteX152" fmla="*/ 2123027 w 2396871"/>
              <a:gd name="connsiteY152" fmla="*/ 675322 h 889920"/>
              <a:gd name="connsiteX153" fmla="*/ 2157031 w 2396871"/>
              <a:gd name="connsiteY153" fmla="*/ 668750 h 889920"/>
              <a:gd name="connsiteX154" fmla="*/ 508825 w 2396871"/>
              <a:gd name="connsiteY154" fmla="*/ 627221 h 889920"/>
              <a:gd name="connsiteX155" fmla="*/ 508825 w 2396871"/>
              <a:gd name="connsiteY155" fmla="*/ 671989 h 889920"/>
              <a:gd name="connsiteX156" fmla="*/ 561213 w 2396871"/>
              <a:gd name="connsiteY156" fmla="*/ 671989 h 889920"/>
              <a:gd name="connsiteX157" fmla="*/ 561213 w 2396871"/>
              <a:gd name="connsiteY157" fmla="*/ 697611 h 889920"/>
              <a:gd name="connsiteX158" fmla="*/ 508825 w 2396871"/>
              <a:gd name="connsiteY158" fmla="*/ 697611 h 889920"/>
              <a:gd name="connsiteX159" fmla="*/ 508825 w 2396871"/>
              <a:gd name="connsiteY159" fmla="*/ 778669 h 889920"/>
              <a:gd name="connsiteX160" fmla="*/ 514731 w 2396871"/>
              <a:gd name="connsiteY160" fmla="*/ 795147 h 889920"/>
              <a:gd name="connsiteX161" fmla="*/ 530733 w 2396871"/>
              <a:gd name="connsiteY161" fmla="*/ 800290 h 889920"/>
              <a:gd name="connsiteX162" fmla="*/ 545020 w 2396871"/>
              <a:gd name="connsiteY162" fmla="*/ 797719 h 889920"/>
              <a:gd name="connsiteX163" fmla="*/ 545115 w 2396871"/>
              <a:gd name="connsiteY163" fmla="*/ 797719 h 889920"/>
              <a:gd name="connsiteX164" fmla="*/ 556355 w 2396871"/>
              <a:gd name="connsiteY164" fmla="*/ 790575 h 889920"/>
              <a:gd name="connsiteX165" fmla="*/ 563689 w 2396871"/>
              <a:gd name="connsiteY165" fmla="*/ 814387 h 889920"/>
              <a:gd name="connsiteX166" fmla="*/ 546449 w 2396871"/>
              <a:gd name="connsiteY166" fmla="*/ 824008 h 889920"/>
              <a:gd name="connsiteX167" fmla="*/ 523780 w 2396871"/>
              <a:gd name="connsiteY167" fmla="*/ 827532 h 889920"/>
              <a:gd name="connsiteX168" fmla="*/ 499681 w 2396871"/>
              <a:gd name="connsiteY168" fmla="*/ 823246 h 889920"/>
              <a:gd name="connsiteX169" fmla="*/ 482631 w 2396871"/>
              <a:gd name="connsiteY169" fmla="*/ 809339 h 889920"/>
              <a:gd name="connsiteX170" fmla="*/ 476250 w 2396871"/>
              <a:gd name="connsiteY170" fmla="*/ 784193 h 889920"/>
              <a:gd name="connsiteX171" fmla="*/ 476250 w 2396871"/>
              <a:gd name="connsiteY171" fmla="*/ 697611 h 889920"/>
              <a:gd name="connsiteX172" fmla="*/ 447008 w 2396871"/>
              <a:gd name="connsiteY172" fmla="*/ 697611 h 889920"/>
              <a:gd name="connsiteX173" fmla="*/ 447008 w 2396871"/>
              <a:gd name="connsiteY173" fmla="*/ 671989 h 889920"/>
              <a:gd name="connsiteX174" fmla="*/ 476250 w 2396871"/>
              <a:gd name="connsiteY174" fmla="*/ 671989 h 889920"/>
              <a:gd name="connsiteX175" fmla="*/ 476250 w 2396871"/>
              <a:gd name="connsiteY175" fmla="*/ 636365 h 889920"/>
              <a:gd name="connsiteX176" fmla="*/ 1338167 w 2396871"/>
              <a:gd name="connsiteY176" fmla="*/ 623220 h 889920"/>
              <a:gd name="connsiteX177" fmla="*/ 1370742 w 2396871"/>
              <a:gd name="connsiteY177" fmla="*/ 623220 h 889920"/>
              <a:gd name="connsiteX178" fmla="*/ 1370742 w 2396871"/>
              <a:gd name="connsiteY178" fmla="*/ 796289 h 889920"/>
              <a:gd name="connsiteX179" fmla="*/ 1481709 w 2396871"/>
              <a:gd name="connsiteY179" fmla="*/ 796289 h 889920"/>
              <a:gd name="connsiteX180" fmla="*/ 1481709 w 2396871"/>
              <a:gd name="connsiteY180" fmla="*/ 824388 h 889920"/>
              <a:gd name="connsiteX181" fmla="*/ 1338167 w 2396871"/>
              <a:gd name="connsiteY181" fmla="*/ 824388 h 889920"/>
              <a:gd name="connsiteX182" fmla="*/ 228409 w 2396871"/>
              <a:gd name="connsiteY182" fmla="*/ 620077 h 889920"/>
              <a:gd name="connsiteX183" fmla="*/ 264223 w 2396871"/>
              <a:gd name="connsiteY183" fmla="*/ 625602 h 889920"/>
              <a:gd name="connsiteX184" fmla="*/ 291465 w 2396871"/>
              <a:gd name="connsiteY184" fmla="*/ 642080 h 889920"/>
              <a:gd name="connsiteX185" fmla="*/ 308800 w 2396871"/>
              <a:gd name="connsiteY185" fmla="*/ 669512 h 889920"/>
              <a:gd name="connsiteX186" fmla="*/ 278035 w 2396871"/>
              <a:gd name="connsiteY186" fmla="*/ 683228 h 889920"/>
              <a:gd name="connsiteX187" fmla="*/ 260318 w 2396871"/>
              <a:gd name="connsiteY187" fmla="*/ 656844 h 889920"/>
              <a:gd name="connsiteX188" fmla="*/ 230124 w 2396871"/>
              <a:gd name="connsiteY188" fmla="*/ 648462 h 889920"/>
              <a:gd name="connsiteX189" fmla="*/ 197548 w 2396871"/>
              <a:gd name="connsiteY189" fmla="*/ 657320 h 889920"/>
              <a:gd name="connsiteX190" fmla="*/ 175736 w 2396871"/>
              <a:gd name="connsiteY190" fmla="*/ 682942 h 889920"/>
              <a:gd name="connsiteX191" fmla="*/ 167925 w 2396871"/>
              <a:gd name="connsiteY191" fmla="*/ 723804 h 889920"/>
              <a:gd name="connsiteX192" fmla="*/ 175260 w 2396871"/>
              <a:gd name="connsiteY192" fmla="*/ 764476 h 889920"/>
              <a:gd name="connsiteX193" fmla="*/ 196310 w 2396871"/>
              <a:gd name="connsiteY193" fmla="*/ 790194 h 889920"/>
              <a:gd name="connsiteX194" fmla="*/ 229266 w 2396871"/>
              <a:gd name="connsiteY194" fmla="*/ 799052 h 889920"/>
              <a:gd name="connsiteX195" fmla="*/ 261461 w 2396871"/>
              <a:gd name="connsiteY195" fmla="*/ 789431 h 889920"/>
              <a:gd name="connsiteX196" fmla="*/ 261556 w 2396871"/>
              <a:gd name="connsiteY196" fmla="*/ 789146 h 889920"/>
              <a:gd name="connsiteX197" fmla="*/ 280892 w 2396871"/>
              <a:gd name="connsiteY197" fmla="*/ 760380 h 889920"/>
              <a:gd name="connsiteX198" fmla="*/ 311944 w 2396871"/>
              <a:gd name="connsiteY198" fmla="*/ 770763 h 889920"/>
              <a:gd name="connsiteX199" fmla="*/ 293656 w 2396871"/>
              <a:gd name="connsiteY199" fmla="*/ 801719 h 889920"/>
              <a:gd name="connsiteX200" fmla="*/ 264985 w 2396871"/>
              <a:gd name="connsiteY200" fmla="*/ 820769 h 889920"/>
              <a:gd name="connsiteX201" fmla="*/ 228695 w 2396871"/>
              <a:gd name="connsiteY201" fmla="*/ 827150 h 889920"/>
              <a:gd name="connsiteX202" fmla="*/ 178403 w 2396871"/>
              <a:gd name="connsiteY202" fmla="*/ 814673 h 889920"/>
              <a:gd name="connsiteX203" fmla="*/ 145447 w 2396871"/>
              <a:gd name="connsiteY203" fmla="*/ 779049 h 889920"/>
              <a:gd name="connsiteX204" fmla="*/ 133826 w 2396871"/>
              <a:gd name="connsiteY204" fmla="*/ 723614 h 889920"/>
              <a:gd name="connsiteX205" fmla="*/ 145447 w 2396871"/>
              <a:gd name="connsiteY205" fmla="*/ 668178 h 889920"/>
              <a:gd name="connsiteX206" fmla="*/ 178403 w 2396871"/>
              <a:gd name="connsiteY206" fmla="*/ 632555 h 889920"/>
              <a:gd name="connsiteX207" fmla="*/ 228409 w 2396871"/>
              <a:gd name="connsiteY207" fmla="*/ 620077 h 889920"/>
              <a:gd name="connsiteX208" fmla="*/ 381380 w 2396871"/>
              <a:gd name="connsiteY208" fmla="*/ 605789 h 889920"/>
              <a:gd name="connsiteX209" fmla="*/ 397382 w 2396871"/>
              <a:gd name="connsiteY209" fmla="*/ 610933 h 889920"/>
              <a:gd name="connsiteX210" fmla="*/ 403002 w 2396871"/>
              <a:gd name="connsiteY210" fmla="*/ 625887 h 889920"/>
              <a:gd name="connsiteX211" fmla="*/ 397382 w 2396871"/>
              <a:gd name="connsiteY211" fmla="*/ 640936 h 889920"/>
              <a:gd name="connsiteX212" fmla="*/ 381380 w 2396871"/>
              <a:gd name="connsiteY212" fmla="*/ 646270 h 889920"/>
              <a:gd name="connsiteX213" fmla="*/ 365093 w 2396871"/>
              <a:gd name="connsiteY213" fmla="*/ 640936 h 889920"/>
              <a:gd name="connsiteX214" fmla="*/ 359473 w 2396871"/>
              <a:gd name="connsiteY214" fmla="*/ 625887 h 889920"/>
              <a:gd name="connsiteX215" fmla="*/ 365093 w 2396871"/>
              <a:gd name="connsiteY215" fmla="*/ 610933 h 889920"/>
              <a:gd name="connsiteX216" fmla="*/ 381380 w 2396871"/>
              <a:gd name="connsiteY216" fmla="*/ 605789 h 889920"/>
              <a:gd name="connsiteX217" fmla="*/ 1721548 w 2396871"/>
              <a:gd name="connsiteY217" fmla="*/ 603408 h 889920"/>
              <a:gd name="connsiteX218" fmla="*/ 1754219 w 2396871"/>
              <a:gd name="connsiteY218" fmla="*/ 603408 h 889920"/>
              <a:gd name="connsiteX219" fmla="*/ 1754219 w 2396871"/>
              <a:gd name="connsiteY219" fmla="*/ 746569 h 889920"/>
              <a:gd name="connsiteX220" fmla="*/ 1826704 w 2396871"/>
              <a:gd name="connsiteY220" fmla="*/ 671988 h 889920"/>
              <a:gd name="connsiteX221" fmla="*/ 1865471 w 2396871"/>
              <a:gd name="connsiteY221" fmla="*/ 671988 h 889920"/>
              <a:gd name="connsiteX222" fmla="*/ 1807082 w 2396871"/>
              <a:gd name="connsiteY222" fmla="*/ 731614 h 889920"/>
              <a:gd name="connsiteX223" fmla="*/ 1869090 w 2396871"/>
              <a:gd name="connsiteY223" fmla="*/ 824388 h 889920"/>
              <a:gd name="connsiteX224" fmla="*/ 1831276 w 2396871"/>
              <a:gd name="connsiteY224" fmla="*/ 824388 h 889920"/>
              <a:gd name="connsiteX225" fmla="*/ 1784318 w 2396871"/>
              <a:gd name="connsiteY225" fmla="*/ 752760 h 889920"/>
              <a:gd name="connsiteX226" fmla="*/ 1754219 w 2396871"/>
              <a:gd name="connsiteY226" fmla="*/ 784002 h 889920"/>
              <a:gd name="connsiteX227" fmla="*/ 1754219 w 2396871"/>
              <a:gd name="connsiteY227" fmla="*/ 824388 h 889920"/>
              <a:gd name="connsiteX228" fmla="*/ 1721548 w 2396871"/>
              <a:gd name="connsiteY228" fmla="*/ 824388 h 889920"/>
              <a:gd name="connsiteX229" fmla="*/ 1155477 w 2396871"/>
              <a:gd name="connsiteY229" fmla="*/ 601217 h 889920"/>
              <a:gd name="connsiteX230" fmla="*/ 1172718 w 2396871"/>
              <a:gd name="connsiteY230" fmla="*/ 603217 h 889920"/>
              <a:gd name="connsiteX231" fmla="*/ 1184433 w 2396871"/>
              <a:gd name="connsiteY231" fmla="*/ 608551 h 889920"/>
              <a:gd name="connsiteX232" fmla="*/ 1178337 w 2396871"/>
              <a:gd name="connsiteY232" fmla="*/ 631983 h 889920"/>
              <a:gd name="connsiteX233" fmla="*/ 1170718 w 2396871"/>
              <a:gd name="connsiteY233" fmla="*/ 628744 h 889920"/>
              <a:gd name="connsiteX234" fmla="*/ 1161002 w 2396871"/>
              <a:gd name="connsiteY234" fmla="*/ 627697 h 889920"/>
              <a:gd name="connsiteX235" fmla="*/ 1141380 w 2396871"/>
              <a:gd name="connsiteY235" fmla="*/ 633507 h 889920"/>
              <a:gd name="connsiteX236" fmla="*/ 1141285 w 2396871"/>
              <a:gd name="connsiteY236" fmla="*/ 633602 h 889920"/>
              <a:gd name="connsiteX237" fmla="*/ 1134141 w 2396871"/>
              <a:gd name="connsiteY237" fmla="*/ 652462 h 889920"/>
              <a:gd name="connsiteX238" fmla="*/ 1134141 w 2396871"/>
              <a:gd name="connsiteY238" fmla="*/ 671988 h 889920"/>
              <a:gd name="connsiteX239" fmla="*/ 1183481 w 2396871"/>
              <a:gd name="connsiteY239" fmla="*/ 671988 h 889920"/>
              <a:gd name="connsiteX240" fmla="*/ 1183481 w 2396871"/>
              <a:gd name="connsiteY240" fmla="*/ 697610 h 889920"/>
              <a:gd name="connsiteX241" fmla="*/ 1134999 w 2396871"/>
              <a:gd name="connsiteY241" fmla="*/ 697610 h 889920"/>
              <a:gd name="connsiteX242" fmla="*/ 1134999 w 2396871"/>
              <a:gd name="connsiteY242" fmla="*/ 824388 h 889920"/>
              <a:gd name="connsiteX243" fmla="*/ 1102423 w 2396871"/>
              <a:gd name="connsiteY243" fmla="*/ 824388 h 889920"/>
              <a:gd name="connsiteX244" fmla="*/ 1102423 w 2396871"/>
              <a:gd name="connsiteY244" fmla="*/ 697610 h 889920"/>
              <a:gd name="connsiteX245" fmla="*/ 1073753 w 2396871"/>
              <a:gd name="connsiteY245" fmla="*/ 697610 h 889920"/>
              <a:gd name="connsiteX246" fmla="*/ 1073753 w 2396871"/>
              <a:gd name="connsiteY246" fmla="*/ 671988 h 889920"/>
              <a:gd name="connsiteX247" fmla="*/ 1102423 w 2396871"/>
              <a:gd name="connsiteY247" fmla="*/ 671988 h 889920"/>
              <a:gd name="connsiteX248" fmla="*/ 1102423 w 2396871"/>
              <a:gd name="connsiteY248" fmla="*/ 650080 h 889920"/>
              <a:gd name="connsiteX249" fmla="*/ 1105947 w 2396871"/>
              <a:gd name="connsiteY249" fmla="*/ 629316 h 889920"/>
              <a:gd name="connsiteX250" fmla="*/ 1116425 w 2396871"/>
              <a:gd name="connsiteY250" fmla="*/ 613885 h 889920"/>
              <a:gd name="connsiteX251" fmla="*/ 1133379 w 2396871"/>
              <a:gd name="connsiteY251" fmla="*/ 604456 h 889920"/>
              <a:gd name="connsiteX252" fmla="*/ 1155477 w 2396871"/>
              <a:gd name="connsiteY252" fmla="*/ 601217 h 889920"/>
              <a:gd name="connsiteX253" fmla="*/ 640270 w 2396871"/>
              <a:gd name="connsiteY253" fmla="*/ 121158 h 889920"/>
              <a:gd name="connsiteX254" fmla="*/ 601884 w 2396871"/>
              <a:gd name="connsiteY254" fmla="*/ 133255 h 889920"/>
              <a:gd name="connsiteX255" fmla="*/ 579691 w 2396871"/>
              <a:gd name="connsiteY255" fmla="*/ 170307 h 889920"/>
              <a:gd name="connsiteX256" fmla="*/ 572452 w 2396871"/>
              <a:gd name="connsiteY256" fmla="*/ 235363 h 889920"/>
              <a:gd name="connsiteX257" fmla="*/ 579691 w 2396871"/>
              <a:gd name="connsiteY257" fmla="*/ 300038 h 889920"/>
              <a:gd name="connsiteX258" fmla="*/ 601884 w 2396871"/>
              <a:gd name="connsiteY258" fmla="*/ 337375 h 889920"/>
              <a:gd name="connsiteX259" fmla="*/ 640270 w 2396871"/>
              <a:gd name="connsiteY259" fmla="*/ 349472 h 889920"/>
              <a:gd name="connsiteX260" fmla="*/ 678656 w 2396871"/>
              <a:gd name="connsiteY260" fmla="*/ 337375 h 889920"/>
              <a:gd name="connsiteX261" fmla="*/ 700468 w 2396871"/>
              <a:gd name="connsiteY261" fmla="*/ 300038 h 889920"/>
              <a:gd name="connsiteX262" fmla="*/ 707421 w 2396871"/>
              <a:gd name="connsiteY262" fmla="*/ 235363 h 889920"/>
              <a:gd name="connsiteX263" fmla="*/ 700468 w 2396871"/>
              <a:gd name="connsiteY263" fmla="*/ 170307 h 889920"/>
              <a:gd name="connsiteX264" fmla="*/ 678656 w 2396871"/>
              <a:gd name="connsiteY264" fmla="*/ 133255 h 889920"/>
              <a:gd name="connsiteX265" fmla="*/ 640270 w 2396871"/>
              <a:gd name="connsiteY265" fmla="*/ 121158 h 889920"/>
              <a:gd name="connsiteX266" fmla="*/ 2150554 w 2396871"/>
              <a:gd name="connsiteY266" fmla="*/ 117634 h 889920"/>
              <a:gd name="connsiteX267" fmla="*/ 2112454 w 2396871"/>
              <a:gd name="connsiteY267" fmla="*/ 276130 h 889920"/>
              <a:gd name="connsiteX268" fmla="*/ 2187892 w 2396871"/>
              <a:gd name="connsiteY268" fmla="*/ 276130 h 889920"/>
              <a:gd name="connsiteX269" fmla="*/ 2054352 w 2396871"/>
              <a:gd name="connsiteY269" fmla="*/ 6953 h 889920"/>
              <a:gd name="connsiteX270" fmla="*/ 2248185 w 2396871"/>
              <a:gd name="connsiteY270" fmla="*/ 6953 h 889920"/>
              <a:gd name="connsiteX271" fmla="*/ 2396871 w 2396871"/>
              <a:gd name="connsiteY271" fmla="*/ 463772 h 889920"/>
              <a:gd name="connsiteX272" fmla="*/ 2232184 w 2396871"/>
              <a:gd name="connsiteY272" fmla="*/ 463772 h 889920"/>
              <a:gd name="connsiteX273" fmla="*/ 2211419 w 2396871"/>
              <a:gd name="connsiteY273" fmla="*/ 376523 h 889920"/>
              <a:gd name="connsiteX274" fmla="*/ 2088261 w 2396871"/>
              <a:gd name="connsiteY274" fmla="*/ 376523 h 889920"/>
              <a:gd name="connsiteX275" fmla="*/ 2066830 w 2396871"/>
              <a:gd name="connsiteY275" fmla="*/ 463772 h 889920"/>
              <a:gd name="connsiteX276" fmla="*/ 1906238 w 2396871"/>
              <a:gd name="connsiteY276" fmla="*/ 463772 h 889920"/>
              <a:gd name="connsiteX277" fmla="*/ 1710403 w 2396871"/>
              <a:gd name="connsiteY277" fmla="*/ 6953 h 889920"/>
              <a:gd name="connsiteX278" fmla="*/ 1871662 w 2396871"/>
              <a:gd name="connsiteY278" fmla="*/ 6953 h 889920"/>
              <a:gd name="connsiteX279" fmla="*/ 1871662 w 2396871"/>
              <a:gd name="connsiteY279" fmla="*/ 275558 h 889920"/>
              <a:gd name="connsiteX280" fmla="*/ 1816321 w 2396871"/>
              <a:gd name="connsiteY280" fmla="*/ 419481 h 889920"/>
              <a:gd name="connsiteX281" fmla="*/ 1656396 w 2396871"/>
              <a:gd name="connsiteY281" fmla="*/ 470725 h 889920"/>
              <a:gd name="connsiteX282" fmla="*/ 1533524 w 2396871"/>
              <a:gd name="connsiteY282" fmla="*/ 443770 h 889920"/>
              <a:gd name="connsiteX283" fmla="*/ 1470564 w 2396871"/>
              <a:gd name="connsiteY283" fmla="*/ 369665 h 889920"/>
              <a:gd name="connsiteX284" fmla="*/ 1462563 w 2396871"/>
              <a:gd name="connsiteY284" fmla="*/ 263080 h 889920"/>
              <a:gd name="connsiteX285" fmla="*/ 1622488 w 2396871"/>
              <a:gd name="connsiteY285" fmla="*/ 236125 h 889920"/>
              <a:gd name="connsiteX286" fmla="*/ 1624869 w 2396871"/>
              <a:gd name="connsiteY286" fmla="*/ 325374 h 889920"/>
              <a:gd name="connsiteX287" fmla="*/ 1664683 w 2396871"/>
              <a:gd name="connsiteY287" fmla="*/ 349567 h 889920"/>
              <a:gd name="connsiteX288" fmla="*/ 1699259 w 2396871"/>
              <a:gd name="connsiteY288" fmla="*/ 329470 h 889920"/>
              <a:gd name="connsiteX289" fmla="*/ 1710308 w 2396871"/>
              <a:gd name="connsiteY289" fmla="*/ 263747 h 889920"/>
              <a:gd name="connsiteX290" fmla="*/ 1710403 w 2396871"/>
              <a:gd name="connsiteY290" fmla="*/ 263747 h 889920"/>
              <a:gd name="connsiteX291" fmla="*/ 944118 w 2396871"/>
              <a:gd name="connsiteY291" fmla="*/ 6953 h 889920"/>
              <a:gd name="connsiteX292" fmla="*/ 1105376 w 2396871"/>
              <a:gd name="connsiteY292" fmla="*/ 6953 h 889920"/>
              <a:gd name="connsiteX293" fmla="*/ 1105376 w 2396871"/>
              <a:gd name="connsiteY293" fmla="*/ 175165 h 889920"/>
              <a:gd name="connsiteX294" fmla="*/ 1230630 w 2396871"/>
              <a:gd name="connsiteY294" fmla="*/ 175165 h 889920"/>
              <a:gd name="connsiteX295" fmla="*/ 1230630 w 2396871"/>
              <a:gd name="connsiteY295" fmla="*/ 6953 h 889920"/>
              <a:gd name="connsiteX296" fmla="*/ 1391983 w 2396871"/>
              <a:gd name="connsiteY296" fmla="*/ 6953 h 889920"/>
              <a:gd name="connsiteX297" fmla="*/ 1391983 w 2396871"/>
              <a:gd name="connsiteY297" fmla="*/ 463772 h 889920"/>
              <a:gd name="connsiteX298" fmla="*/ 1230630 w 2396871"/>
              <a:gd name="connsiteY298" fmla="*/ 463772 h 889920"/>
              <a:gd name="connsiteX299" fmla="*/ 1230630 w 2396871"/>
              <a:gd name="connsiteY299" fmla="*/ 293465 h 889920"/>
              <a:gd name="connsiteX300" fmla="*/ 1105376 w 2396871"/>
              <a:gd name="connsiteY300" fmla="*/ 293465 h 889920"/>
              <a:gd name="connsiteX301" fmla="*/ 1105376 w 2396871"/>
              <a:gd name="connsiteY301" fmla="*/ 463772 h 889920"/>
              <a:gd name="connsiteX302" fmla="*/ 944118 w 2396871"/>
              <a:gd name="connsiteY302" fmla="*/ 463772 h 889920"/>
              <a:gd name="connsiteX303" fmla="*/ 0 w 2396871"/>
              <a:gd name="connsiteY303" fmla="*/ 6953 h 889920"/>
              <a:gd name="connsiteX304" fmla="*/ 161258 w 2396871"/>
              <a:gd name="connsiteY304" fmla="*/ 6953 h 889920"/>
              <a:gd name="connsiteX305" fmla="*/ 161258 w 2396871"/>
              <a:gd name="connsiteY305" fmla="*/ 345376 h 889920"/>
              <a:gd name="connsiteX306" fmla="*/ 368237 w 2396871"/>
              <a:gd name="connsiteY306" fmla="*/ 345376 h 889920"/>
              <a:gd name="connsiteX307" fmla="*/ 368237 w 2396871"/>
              <a:gd name="connsiteY307" fmla="*/ 463772 h 889920"/>
              <a:gd name="connsiteX308" fmla="*/ 0 w 2396871"/>
              <a:gd name="connsiteY308" fmla="*/ 463772 h 889920"/>
              <a:gd name="connsiteX309" fmla="*/ 640270 w 2396871"/>
              <a:gd name="connsiteY309" fmla="*/ 0 h 889920"/>
              <a:gd name="connsiteX310" fmla="*/ 764857 w 2396871"/>
              <a:gd name="connsiteY310" fmla="*/ 27718 h 889920"/>
              <a:gd name="connsiteX311" fmla="*/ 844486 w 2396871"/>
              <a:gd name="connsiteY311" fmla="*/ 108014 h 889920"/>
              <a:gd name="connsiteX312" fmla="*/ 872204 w 2396871"/>
              <a:gd name="connsiteY312" fmla="*/ 235363 h 889920"/>
              <a:gd name="connsiteX313" fmla="*/ 844486 w 2396871"/>
              <a:gd name="connsiteY313" fmla="*/ 362712 h 889920"/>
              <a:gd name="connsiteX314" fmla="*/ 764857 w 2396871"/>
              <a:gd name="connsiteY314" fmla="*/ 443008 h 889920"/>
              <a:gd name="connsiteX315" fmla="*/ 640270 w 2396871"/>
              <a:gd name="connsiteY315" fmla="*/ 470725 h 889920"/>
              <a:gd name="connsiteX316" fmla="*/ 516064 w 2396871"/>
              <a:gd name="connsiteY316" fmla="*/ 443008 h 889920"/>
              <a:gd name="connsiteX317" fmla="*/ 435768 w 2396871"/>
              <a:gd name="connsiteY317" fmla="*/ 362712 h 889920"/>
              <a:gd name="connsiteX318" fmla="*/ 407765 w 2396871"/>
              <a:gd name="connsiteY318" fmla="*/ 235363 h 889920"/>
              <a:gd name="connsiteX319" fmla="*/ 435768 w 2396871"/>
              <a:gd name="connsiteY319" fmla="*/ 108014 h 889920"/>
              <a:gd name="connsiteX320" fmla="*/ 516064 w 2396871"/>
              <a:gd name="connsiteY320" fmla="*/ 27718 h 889920"/>
              <a:gd name="connsiteX321" fmla="*/ 640270 w 2396871"/>
              <a:gd name="connsiteY321" fmla="*/ 0 h 889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</a:cxnLst>
            <a:rect l="l" t="t" r="r" b="b"/>
            <a:pathLst>
              <a:path w="2396871" h="889920">
                <a:moveTo>
                  <a:pt x="1620106" y="755046"/>
                </a:moveTo>
                <a:lnTo>
                  <a:pt x="1581721" y="762952"/>
                </a:lnTo>
                <a:cubicBezTo>
                  <a:pt x="1573148" y="764571"/>
                  <a:pt x="1566767" y="766952"/>
                  <a:pt x="1562480" y="770000"/>
                </a:cubicBezTo>
                <a:cubicBezTo>
                  <a:pt x="1558194" y="773048"/>
                  <a:pt x="1556098" y="777811"/>
                  <a:pt x="1556098" y="783430"/>
                </a:cubicBezTo>
                <a:cubicBezTo>
                  <a:pt x="1556098" y="789050"/>
                  <a:pt x="1558289" y="793622"/>
                  <a:pt x="1562671" y="796956"/>
                </a:cubicBezTo>
                <a:cubicBezTo>
                  <a:pt x="1567052" y="800290"/>
                  <a:pt x="1572863" y="802004"/>
                  <a:pt x="1580197" y="802004"/>
                </a:cubicBezTo>
                <a:cubicBezTo>
                  <a:pt x="1585245" y="802004"/>
                  <a:pt x="1590198" y="801433"/>
                  <a:pt x="1594960" y="800194"/>
                </a:cubicBezTo>
                <a:cubicBezTo>
                  <a:pt x="1599723" y="799051"/>
                  <a:pt x="1604009" y="797051"/>
                  <a:pt x="1607914" y="794289"/>
                </a:cubicBezTo>
                <a:cubicBezTo>
                  <a:pt x="1611725" y="791527"/>
                  <a:pt x="1614772" y="788003"/>
                  <a:pt x="1616868" y="783621"/>
                </a:cubicBezTo>
                <a:lnTo>
                  <a:pt x="1616868" y="783526"/>
                </a:lnTo>
                <a:cubicBezTo>
                  <a:pt x="1619059" y="779144"/>
                  <a:pt x="1620106" y="773905"/>
                  <a:pt x="1620106" y="767809"/>
                </a:cubicBezTo>
                <a:close/>
                <a:moveTo>
                  <a:pt x="1973389" y="694848"/>
                </a:moveTo>
                <a:cubicBezTo>
                  <a:pt x="1964626" y="694848"/>
                  <a:pt x="1957006" y="696943"/>
                  <a:pt x="1950529" y="700944"/>
                </a:cubicBezTo>
                <a:cubicBezTo>
                  <a:pt x="1944052" y="704944"/>
                  <a:pt x="1939004" y="711040"/>
                  <a:pt x="1935575" y="719041"/>
                </a:cubicBezTo>
                <a:cubicBezTo>
                  <a:pt x="1933861" y="723232"/>
                  <a:pt x="1932527" y="727900"/>
                  <a:pt x="1931670" y="732948"/>
                </a:cubicBezTo>
                <a:lnTo>
                  <a:pt x="2011775" y="732948"/>
                </a:lnTo>
                <a:cubicBezTo>
                  <a:pt x="2011013" y="721613"/>
                  <a:pt x="2007774" y="712469"/>
                  <a:pt x="2001774" y="705992"/>
                </a:cubicBezTo>
                <a:cubicBezTo>
                  <a:pt x="1994820" y="698563"/>
                  <a:pt x="1985391" y="694848"/>
                  <a:pt x="1973389" y="694848"/>
                </a:cubicBezTo>
                <a:close/>
                <a:moveTo>
                  <a:pt x="960500" y="694467"/>
                </a:moveTo>
                <a:cubicBezTo>
                  <a:pt x="951356" y="694467"/>
                  <a:pt x="943546" y="696562"/>
                  <a:pt x="937164" y="700753"/>
                </a:cubicBezTo>
                <a:cubicBezTo>
                  <a:pt x="930782" y="704849"/>
                  <a:pt x="925829" y="710945"/>
                  <a:pt x="922400" y="718851"/>
                </a:cubicBezTo>
                <a:cubicBezTo>
                  <a:pt x="918971" y="726757"/>
                  <a:pt x="917257" y="736663"/>
                  <a:pt x="917257" y="748093"/>
                </a:cubicBezTo>
                <a:cubicBezTo>
                  <a:pt x="917257" y="759523"/>
                  <a:pt x="918971" y="769238"/>
                  <a:pt x="922400" y="777239"/>
                </a:cubicBezTo>
                <a:cubicBezTo>
                  <a:pt x="925829" y="785240"/>
                  <a:pt x="930782" y="791336"/>
                  <a:pt x="937164" y="795527"/>
                </a:cubicBezTo>
                <a:cubicBezTo>
                  <a:pt x="943546" y="799718"/>
                  <a:pt x="951356" y="801814"/>
                  <a:pt x="960500" y="801814"/>
                </a:cubicBezTo>
                <a:cubicBezTo>
                  <a:pt x="969644" y="801814"/>
                  <a:pt x="977359" y="799718"/>
                  <a:pt x="983646" y="795527"/>
                </a:cubicBezTo>
                <a:cubicBezTo>
                  <a:pt x="989932" y="791336"/>
                  <a:pt x="994885" y="785240"/>
                  <a:pt x="998314" y="777239"/>
                </a:cubicBezTo>
                <a:cubicBezTo>
                  <a:pt x="1001743" y="769143"/>
                  <a:pt x="1003458" y="759618"/>
                  <a:pt x="1003458" y="748093"/>
                </a:cubicBezTo>
                <a:cubicBezTo>
                  <a:pt x="1003458" y="736567"/>
                  <a:pt x="1001743" y="726757"/>
                  <a:pt x="998314" y="718851"/>
                </a:cubicBezTo>
                <a:cubicBezTo>
                  <a:pt x="994790" y="710945"/>
                  <a:pt x="989932" y="704944"/>
                  <a:pt x="983646" y="700753"/>
                </a:cubicBezTo>
                <a:cubicBezTo>
                  <a:pt x="977359" y="696562"/>
                  <a:pt x="969644" y="694467"/>
                  <a:pt x="960500" y="694467"/>
                </a:cubicBezTo>
                <a:close/>
                <a:moveTo>
                  <a:pt x="587977" y="671988"/>
                </a:moveTo>
                <a:lnTo>
                  <a:pt x="624553" y="671988"/>
                </a:lnTo>
                <a:lnTo>
                  <a:pt x="658367" y="767714"/>
                </a:lnTo>
                <a:lnTo>
                  <a:pt x="667225" y="796384"/>
                </a:lnTo>
                <a:lnTo>
                  <a:pt x="677322" y="764952"/>
                </a:lnTo>
                <a:lnTo>
                  <a:pt x="709326" y="671988"/>
                </a:lnTo>
                <a:lnTo>
                  <a:pt x="743139" y="671988"/>
                </a:lnTo>
                <a:lnTo>
                  <a:pt x="676369" y="842390"/>
                </a:lnTo>
                <a:cubicBezTo>
                  <a:pt x="671893" y="854106"/>
                  <a:pt x="667035" y="863536"/>
                  <a:pt x="661891" y="870394"/>
                </a:cubicBezTo>
                <a:cubicBezTo>
                  <a:pt x="656748" y="877347"/>
                  <a:pt x="650747" y="882300"/>
                  <a:pt x="644080" y="885348"/>
                </a:cubicBezTo>
                <a:cubicBezTo>
                  <a:pt x="637412" y="888396"/>
                  <a:pt x="629601" y="889920"/>
                  <a:pt x="620648" y="889920"/>
                </a:cubicBezTo>
                <a:cubicBezTo>
                  <a:pt x="613314" y="889920"/>
                  <a:pt x="606551" y="889063"/>
                  <a:pt x="600360" y="887062"/>
                </a:cubicBezTo>
                <a:cubicBezTo>
                  <a:pt x="594169" y="885062"/>
                  <a:pt x="588739" y="882490"/>
                  <a:pt x="584072" y="879252"/>
                </a:cubicBezTo>
                <a:lnTo>
                  <a:pt x="591978" y="853915"/>
                </a:lnTo>
                <a:cubicBezTo>
                  <a:pt x="595883" y="857154"/>
                  <a:pt x="599979" y="859630"/>
                  <a:pt x="604360" y="861250"/>
                </a:cubicBezTo>
                <a:cubicBezTo>
                  <a:pt x="608742" y="862869"/>
                  <a:pt x="613504" y="863726"/>
                  <a:pt x="618553" y="863726"/>
                </a:cubicBezTo>
                <a:cubicBezTo>
                  <a:pt x="623982" y="863726"/>
                  <a:pt x="628935" y="862297"/>
                  <a:pt x="633316" y="859345"/>
                </a:cubicBezTo>
                <a:cubicBezTo>
                  <a:pt x="637698" y="856392"/>
                  <a:pt x="641603" y="850582"/>
                  <a:pt x="645032" y="841819"/>
                </a:cubicBezTo>
                <a:lnTo>
                  <a:pt x="651699" y="825340"/>
                </a:lnTo>
                <a:lnTo>
                  <a:pt x="635507" y="787526"/>
                </a:lnTo>
                <a:close/>
                <a:moveTo>
                  <a:pt x="364902" y="671988"/>
                </a:moveTo>
                <a:lnTo>
                  <a:pt x="397477" y="671988"/>
                </a:lnTo>
                <a:lnTo>
                  <a:pt x="397477" y="824388"/>
                </a:lnTo>
                <a:lnTo>
                  <a:pt x="364902" y="824388"/>
                </a:lnTo>
                <a:close/>
                <a:moveTo>
                  <a:pt x="1973961" y="668940"/>
                </a:moveTo>
                <a:cubicBezTo>
                  <a:pt x="1988820" y="668940"/>
                  <a:pt x="2001393" y="671988"/>
                  <a:pt x="2011775" y="678084"/>
                </a:cubicBezTo>
                <a:lnTo>
                  <a:pt x="2011680" y="677798"/>
                </a:lnTo>
                <a:cubicBezTo>
                  <a:pt x="2022062" y="683894"/>
                  <a:pt x="2029968" y="692181"/>
                  <a:pt x="2035492" y="702754"/>
                </a:cubicBezTo>
                <a:cubicBezTo>
                  <a:pt x="2040922" y="713326"/>
                  <a:pt x="2043684" y="725328"/>
                  <a:pt x="2043684" y="738758"/>
                </a:cubicBezTo>
                <a:cubicBezTo>
                  <a:pt x="2043684" y="742473"/>
                  <a:pt x="2043589" y="745902"/>
                  <a:pt x="2043398" y="749140"/>
                </a:cubicBezTo>
                <a:cubicBezTo>
                  <a:pt x="2043208" y="752474"/>
                  <a:pt x="2042827" y="755236"/>
                  <a:pt x="2042445" y="757713"/>
                </a:cubicBezTo>
                <a:lnTo>
                  <a:pt x="1930813" y="757713"/>
                </a:lnTo>
                <a:cubicBezTo>
                  <a:pt x="1931574" y="765047"/>
                  <a:pt x="1933194" y="771619"/>
                  <a:pt x="1935766" y="777239"/>
                </a:cubicBezTo>
                <a:cubicBezTo>
                  <a:pt x="1939385" y="785145"/>
                  <a:pt x="1944624" y="791146"/>
                  <a:pt x="1951291" y="795241"/>
                </a:cubicBezTo>
                <a:cubicBezTo>
                  <a:pt x="1958054" y="799337"/>
                  <a:pt x="1965960" y="801337"/>
                  <a:pt x="1975104" y="801337"/>
                </a:cubicBezTo>
                <a:cubicBezTo>
                  <a:pt x="1985200" y="801337"/>
                  <a:pt x="1993487" y="799432"/>
                  <a:pt x="1999774" y="795527"/>
                </a:cubicBezTo>
                <a:cubicBezTo>
                  <a:pt x="2006060" y="791622"/>
                  <a:pt x="2011108" y="786288"/>
                  <a:pt x="2014728" y="779335"/>
                </a:cubicBezTo>
                <a:lnTo>
                  <a:pt x="2040636" y="791527"/>
                </a:lnTo>
                <a:cubicBezTo>
                  <a:pt x="2037016" y="798861"/>
                  <a:pt x="2032063" y="805147"/>
                  <a:pt x="2025872" y="810577"/>
                </a:cubicBezTo>
                <a:cubicBezTo>
                  <a:pt x="2019681" y="816006"/>
                  <a:pt x="2012347" y="820102"/>
                  <a:pt x="2003774" y="822959"/>
                </a:cubicBezTo>
                <a:cubicBezTo>
                  <a:pt x="1995297" y="825817"/>
                  <a:pt x="1985962" y="827245"/>
                  <a:pt x="1975770" y="827245"/>
                </a:cubicBezTo>
                <a:cubicBezTo>
                  <a:pt x="1960531" y="827245"/>
                  <a:pt x="1947195" y="824102"/>
                  <a:pt x="1935575" y="817816"/>
                </a:cubicBezTo>
                <a:cubicBezTo>
                  <a:pt x="1924050" y="811529"/>
                  <a:pt x="1915001" y="802385"/>
                  <a:pt x="1908619" y="790574"/>
                </a:cubicBezTo>
                <a:cubicBezTo>
                  <a:pt x="1902238" y="778763"/>
                  <a:pt x="1898999" y="764476"/>
                  <a:pt x="1898999" y="748093"/>
                </a:cubicBezTo>
                <a:cubicBezTo>
                  <a:pt x="1898999" y="731710"/>
                  <a:pt x="1902238" y="717517"/>
                  <a:pt x="1908619" y="705611"/>
                </a:cubicBezTo>
                <a:cubicBezTo>
                  <a:pt x="1915001" y="693800"/>
                  <a:pt x="1923859" y="684656"/>
                  <a:pt x="1935289" y="678370"/>
                </a:cubicBezTo>
                <a:cubicBezTo>
                  <a:pt x="1946624" y="672083"/>
                  <a:pt x="1959102" y="668940"/>
                  <a:pt x="1973961" y="668940"/>
                </a:cubicBezTo>
                <a:close/>
                <a:moveTo>
                  <a:pt x="1589912" y="668940"/>
                </a:moveTo>
                <a:cubicBezTo>
                  <a:pt x="1602104" y="668940"/>
                  <a:pt x="1612867" y="670845"/>
                  <a:pt x="1622202" y="674845"/>
                </a:cubicBezTo>
                <a:cubicBezTo>
                  <a:pt x="1631536" y="678751"/>
                  <a:pt x="1638871" y="684751"/>
                  <a:pt x="1644300" y="692657"/>
                </a:cubicBezTo>
                <a:cubicBezTo>
                  <a:pt x="1649729" y="700563"/>
                  <a:pt x="1652396" y="710755"/>
                  <a:pt x="1652396" y="723137"/>
                </a:cubicBezTo>
                <a:lnTo>
                  <a:pt x="1652396" y="791146"/>
                </a:lnTo>
                <a:lnTo>
                  <a:pt x="1652396" y="791241"/>
                </a:lnTo>
                <a:cubicBezTo>
                  <a:pt x="1652396" y="798766"/>
                  <a:pt x="1656111" y="802480"/>
                  <a:pt x="1663636" y="802480"/>
                </a:cubicBezTo>
                <a:cubicBezTo>
                  <a:pt x="1667255" y="802480"/>
                  <a:pt x="1670875" y="802004"/>
                  <a:pt x="1674304" y="800956"/>
                </a:cubicBezTo>
                <a:lnTo>
                  <a:pt x="1672494" y="823531"/>
                </a:lnTo>
                <a:cubicBezTo>
                  <a:pt x="1667731" y="825721"/>
                  <a:pt x="1661921" y="826864"/>
                  <a:pt x="1654777" y="826864"/>
                </a:cubicBezTo>
                <a:cubicBezTo>
                  <a:pt x="1648300" y="826864"/>
                  <a:pt x="1642395" y="825626"/>
                  <a:pt x="1637251" y="823340"/>
                </a:cubicBezTo>
                <a:cubicBezTo>
                  <a:pt x="1632108" y="821054"/>
                  <a:pt x="1628012" y="817435"/>
                  <a:pt x="1625059" y="812672"/>
                </a:cubicBezTo>
                <a:cubicBezTo>
                  <a:pt x="1623726" y="810481"/>
                  <a:pt x="1622678" y="807910"/>
                  <a:pt x="1621916" y="805147"/>
                </a:cubicBezTo>
                <a:cubicBezTo>
                  <a:pt x="1620297" y="807624"/>
                  <a:pt x="1618392" y="810005"/>
                  <a:pt x="1616106" y="812101"/>
                </a:cubicBezTo>
                <a:cubicBezTo>
                  <a:pt x="1610391" y="817339"/>
                  <a:pt x="1603819" y="821149"/>
                  <a:pt x="1596294" y="823721"/>
                </a:cubicBezTo>
                <a:cubicBezTo>
                  <a:pt x="1588769" y="826293"/>
                  <a:pt x="1581149" y="827531"/>
                  <a:pt x="1573434" y="827531"/>
                </a:cubicBezTo>
                <a:cubicBezTo>
                  <a:pt x="1563909" y="827531"/>
                  <a:pt x="1555336" y="826007"/>
                  <a:pt x="1547717" y="822959"/>
                </a:cubicBezTo>
                <a:cubicBezTo>
                  <a:pt x="1540096" y="819911"/>
                  <a:pt x="1534096" y="815244"/>
                  <a:pt x="1529714" y="809053"/>
                </a:cubicBezTo>
                <a:cubicBezTo>
                  <a:pt x="1525333" y="802861"/>
                  <a:pt x="1523142" y="795146"/>
                  <a:pt x="1523142" y="786002"/>
                </a:cubicBezTo>
                <a:cubicBezTo>
                  <a:pt x="1523142" y="774667"/>
                  <a:pt x="1526857" y="765333"/>
                  <a:pt x="1534286" y="757999"/>
                </a:cubicBezTo>
                <a:cubicBezTo>
                  <a:pt x="1541716" y="750664"/>
                  <a:pt x="1552193" y="745711"/>
                  <a:pt x="1565814" y="743044"/>
                </a:cubicBezTo>
                <a:lnTo>
                  <a:pt x="1620106" y="732376"/>
                </a:lnTo>
                <a:lnTo>
                  <a:pt x="1620106" y="726566"/>
                </a:lnTo>
                <a:cubicBezTo>
                  <a:pt x="1620106" y="716374"/>
                  <a:pt x="1617344" y="708564"/>
                  <a:pt x="1611725" y="702944"/>
                </a:cubicBezTo>
                <a:cubicBezTo>
                  <a:pt x="1606105" y="697324"/>
                  <a:pt x="1598389" y="694562"/>
                  <a:pt x="1588674" y="694562"/>
                </a:cubicBezTo>
                <a:cubicBezTo>
                  <a:pt x="1579530" y="694562"/>
                  <a:pt x="1571719" y="696658"/>
                  <a:pt x="1565242" y="700944"/>
                </a:cubicBezTo>
                <a:cubicBezTo>
                  <a:pt x="1558765" y="705230"/>
                  <a:pt x="1554003" y="712183"/>
                  <a:pt x="1550955" y="721708"/>
                </a:cubicBezTo>
                <a:lnTo>
                  <a:pt x="1523523" y="710088"/>
                </a:lnTo>
                <a:cubicBezTo>
                  <a:pt x="1527333" y="697610"/>
                  <a:pt x="1534953" y="687704"/>
                  <a:pt x="1546192" y="680180"/>
                </a:cubicBezTo>
                <a:cubicBezTo>
                  <a:pt x="1557432" y="672750"/>
                  <a:pt x="1572005" y="668940"/>
                  <a:pt x="1589912" y="668940"/>
                </a:cubicBezTo>
                <a:close/>
                <a:moveTo>
                  <a:pt x="960500" y="668940"/>
                </a:moveTo>
                <a:cubicBezTo>
                  <a:pt x="975359" y="668940"/>
                  <a:pt x="988408" y="672083"/>
                  <a:pt x="999838" y="678370"/>
                </a:cubicBezTo>
                <a:cubicBezTo>
                  <a:pt x="1011268" y="684656"/>
                  <a:pt x="1020127" y="693705"/>
                  <a:pt x="1026508" y="705611"/>
                </a:cubicBezTo>
                <a:cubicBezTo>
                  <a:pt x="1032890" y="717422"/>
                  <a:pt x="1036129" y="731710"/>
                  <a:pt x="1036129" y="748093"/>
                </a:cubicBezTo>
                <a:cubicBezTo>
                  <a:pt x="1036129" y="764476"/>
                  <a:pt x="1032890" y="778763"/>
                  <a:pt x="1026508" y="790574"/>
                </a:cubicBezTo>
                <a:cubicBezTo>
                  <a:pt x="1020127" y="802385"/>
                  <a:pt x="1011268" y="811529"/>
                  <a:pt x="999838" y="817816"/>
                </a:cubicBezTo>
                <a:cubicBezTo>
                  <a:pt x="988408" y="824102"/>
                  <a:pt x="975359" y="827245"/>
                  <a:pt x="960500" y="827245"/>
                </a:cubicBezTo>
                <a:cubicBezTo>
                  <a:pt x="945641" y="827245"/>
                  <a:pt x="932497" y="824102"/>
                  <a:pt x="921162" y="817816"/>
                </a:cubicBezTo>
                <a:cubicBezTo>
                  <a:pt x="909732" y="811529"/>
                  <a:pt x="900778" y="802385"/>
                  <a:pt x="894301" y="790574"/>
                </a:cubicBezTo>
                <a:cubicBezTo>
                  <a:pt x="887824" y="778763"/>
                  <a:pt x="884586" y="764476"/>
                  <a:pt x="884586" y="748093"/>
                </a:cubicBezTo>
                <a:cubicBezTo>
                  <a:pt x="884586" y="731710"/>
                  <a:pt x="887824" y="717517"/>
                  <a:pt x="894301" y="705611"/>
                </a:cubicBezTo>
                <a:cubicBezTo>
                  <a:pt x="900874" y="693800"/>
                  <a:pt x="909732" y="684656"/>
                  <a:pt x="921162" y="678370"/>
                </a:cubicBezTo>
                <a:cubicBezTo>
                  <a:pt x="932592" y="672083"/>
                  <a:pt x="945641" y="668940"/>
                  <a:pt x="960500" y="668940"/>
                </a:cubicBezTo>
                <a:close/>
                <a:moveTo>
                  <a:pt x="2157031" y="668750"/>
                </a:moveTo>
                <a:cubicBezTo>
                  <a:pt x="2172271" y="668750"/>
                  <a:pt x="2185320" y="671417"/>
                  <a:pt x="2196083" y="676846"/>
                </a:cubicBezTo>
                <a:cubicBezTo>
                  <a:pt x="2206847" y="682275"/>
                  <a:pt x="2215038" y="689991"/>
                  <a:pt x="2220753" y="699897"/>
                </a:cubicBezTo>
                <a:lnTo>
                  <a:pt x="2198179" y="718756"/>
                </a:lnTo>
                <a:cubicBezTo>
                  <a:pt x="2194369" y="710660"/>
                  <a:pt x="2188654" y="704659"/>
                  <a:pt x="2181129" y="700659"/>
                </a:cubicBezTo>
                <a:cubicBezTo>
                  <a:pt x="2173604" y="696754"/>
                  <a:pt x="2165794" y="694753"/>
                  <a:pt x="2157698" y="694753"/>
                </a:cubicBezTo>
                <a:cubicBezTo>
                  <a:pt x="2151221" y="694753"/>
                  <a:pt x="2145601" y="695610"/>
                  <a:pt x="2140934" y="697230"/>
                </a:cubicBezTo>
                <a:cubicBezTo>
                  <a:pt x="2136266" y="698849"/>
                  <a:pt x="2132742" y="701040"/>
                  <a:pt x="2130266" y="703897"/>
                </a:cubicBezTo>
                <a:cubicBezTo>
                  <a:pt x="2127884" y="706755"/>
                  <a:pt x="2126646" y="710089"/>
                  <a:pt x="2126646" y="713994"/>
                </a:cubicBezTo>
                <a:cubicBezTo>
                  <a:pt x="2126646" y="718090"/>
                  <a:pt x="2128170" y="721614"/>
                  <a:pt x="2131218" y="724662"/>
                </a:cubicBezTo>
                <a:cubicBezTo>
                  <a:pt x="2134266" y="727710"/>
                  <a:pt x="2139791" y="730091"/>
                  <a:pt x="2147696" y="731710"/>
                </a:cubicBezTo>
                <a:lnTo>
                  <a:pt x="2182463" y="739044"/>
                </a:lnTo>
                <a:lnTo>
                  <a:pt x="2182272" y="738854"/>
                </a:lnTo>
                <a:cubicBezTo>
                  <a:pt x="2196941" y="741712"/>
                  <a:pt x="2207228" y="746569"/>
                  <a:pt x="2213228" y="753332"/>
                </a:cubicBezTo>
                <a:cubicBezTo>
                  <a:pt x="2219134" y="760190"/>
                  <a:pt x="2222182" y="768477"/>
                  <a:pt x="2222182" y="778192"/>
                </a:cubicBezTo>
                <a:cubicBezTo>
                  <a:pt x="2222182" y="787908"/>
                  <a:pt x="2219610" y="796480"/>
                  <a:pt x="2214562" y="803910"/>
                </a:cubicBezTo>
                <a:cubicBezTo>
                  <a:pt x="2209514" y="811339"/>
                  <a:pt x="2202179" y="817054"/>
                  <a:pt x="2192654" y="821150"/>
                </a:cubicBezTo>
                <a:cubicBezTo>
                  <a:pt x="2183129" y="825246"/>
                  <a:pt x="2171795" y="827246"/>
                  <a:pt x="2158555" y="827246"/>
                </a:cubicBezTo>
                <a:cubicBezTo>
                  <a:pt x="2143315" y="827246"/>
                  <a:pt x="2129408" y="824293"/>
                  <a:pt x="2116835" y="818388"/>
                </a:cubicBezTo>
                <a:cubicBezTo>
                  <a:pt x="2104167" y="812577"/>
                  <a:pt x="2094261" y="804196"/>
                  <a:pt x="2086927" y="793432"/>
                </a:cubicBezTo>
                <a:lnTo>
                  <a:pt x="2109501" y="773906"/>
                </a:lnTo>
                <a:cubicBezTo>
                  <a:pt x="2113978" y="782288"/>
                  <a:pt x="2120360" y="788956"/>
                  <a:pt x="2128837" y="793908"/>
                </a:cubicBezTo>
                <a:cubicBezTo>
                  <a:pt x="2137219" y="798862"/>
                  <a:pt x="2147315" y="801338"/>
                  <a:pt x="2159126" y="801338"/>
                </a:cubicBezTo>
                <a:cubicBezTo>
                  <a:pt x="2168556" y="801338"/>
                  <a:pt x="2175890" y="799719"/>
                  <a:pt x="2181415" y="796480"/>
                </a:cubicBezTo>
                <a:cubicBezTo>
                  <a:pt x="2186844" y="793242"/>
                  <a:pt x="2189606" y="788670"/>
                  <a:pt x="2189606" y="782764"/>
                </a:cubicBezTo>
                <a:cubicBezTo>
                  <a:pt x="2189606" y="778954"/>
                  <a:pt x="2188368" y="775525"/>
                  <a:pt x="2185796" y="772573"/>
                </a:cubicBezTo>
                <a:cubicBezTo>
                  <a:pt x="2183225" y="769620"/>
                  <a:pt x="2178462" y="767334"/>
                  <a:pt x="2171319" y="765715"/>
                </a:cubicBezTo>
                <a:lnTo>
                  <a:pt x="2139315" y="759047"/>
                </a:lnTo>
                <a:cubicBezTo>
                  <a:pt x="2123027" y="755808"/>
                  <a:pt x="2111406" y="750570"/>
                  <a:pt x="2104548" y="743331"/>
                </a:cubicBezTo>
                <a:cubicBezTo>
                  <a:pt x="2097595" y="736092"/>
                  <a:pt x="2094166" y="726852"/>
                  <a:pt x="2094166" y="715708"/>
                </a:cubicBezTo>
                <a:cubicBezTo>
                  <a:pt x="2094166" y="707421"/>
                  <a:pt x="2096642" y="699706"/>
                  <a:pt x="2101500" y="692563"/>
                </a:cubicBezTo>
                <a:cubicBezTo>
                  <a:pt x="2106453" y="685419"/>
                  <a:pt x="2113597" y="679704"/>
                  <a:pt x="2123027" y="675322"/>
                </a:cubicBezTo>
                <a:cubicBezTo>
                  <a:pt x="2132456" y="670941"/>
                  <a:pt x="2143791" y="668750"/>
                  <a:pt x="2157031" y="668750"/>
                </a:cubicBezTo>
                <a:close/>
                <a:moveTo>
                  <a:pt x="508825" y="627221"/>
                </a:moveTo>
                <a:lnTo>
                  <a:pt x="508825" y="671989"/>
                </a:lnTo>
                <a:lnTo>
                  <a:pt x="561213" y="671989"/>
                </a:lnTo>
                <a:lnTo>
                  <a:pt x="561213" y="697611"/>
                </a:lnTo>
                <a:lnTo>
                  <a:pt x="508825" y="697611"/>
                </a:lnTo>
                <a:lnTo>
                  <a:pt x="508825" y="778669"/>
                </a:lnTo>
                <a:cubicBezTo>
                  <a:pt x="508825" y="786193"/>
                  <a:pt x="510730" y="791718"/>
                  <a:pt x="514731" y="795147"/>
                </a:cubicBezTo>
                <a:cubicBezTo>
                  <a:pt x="518731" y="798576"/>
                  <a:pt x="524065" y="800290"/>
                  <a:pt x="530733" y="800290"/>
                </a:cubicBezTo>
                <a:cubicBezTo>
                  <a:pt x="536162" y="800290"/>
                  <a:pt x="540925" y="799433"/>
                  <a:pt x="545020" y="797719"/>
                </a:cubicBezTo>
                <a:lnTo>
                  <a:pt x="545115" y="797719"/>
                </a:lnTo>
                <a:cubicBezTo>
                  <a:pt x="549116" y="796004"/>
                  <a:pt x="552926" y="793623"/>
                  <a:pt x="556355" y="790575"/>
                </a:cubicBezTo>
                <a:lnTo>
                  <a:pt x="563689" y="814387"/>
                </a:lnTo>
                <a:cubicBezTo>
                  <a:pt x="559022" y="818483"/>
                  <a:pt x="553307" y="821721"/>
                  <a:pt x="546449" y="824008"/>
                </a:cubicBezTo>
                <a:cubicBezTo>
                  <a:pt x="539686" y="826389"/>
                  <a:pt x="532542" y="827532"/>
                  <a:pt x="523780" y="827532"/>
                </a:cubicBezTo>
                <a:cubicBezTo>
                  <a:pt x="515016" y="827532"/>
                  <a:pt x="507015" y="826103"/>
                  <a:pt x="499681" y="823246"/>
                </a:cubicBezTo>
                <a:cubicBezTo>
                  <a:pt x="492347" y="820388"/>
                  <a:pt x="486727" y="815721"/>
                  <a:pt x="482631" y="809339"/>
                </a:cubicBezTo>
                <a:cubicBezTo>
                  <a:pt x="478536" y="802957"/>
                  <a:pt x="476440" y="794575"/>
                  <a:pt x="476250" y="784193"/>
                </a:cubicBezTo>
                <a:lnTo>
                  <a:pt x="476250" y="697611"/>
                </a:lnTo>
                <a:lnTo>
                  <a:pt x="447008" y="697611"/>
                </a:lnTo>
                <a:lnTo>
                  <a:pt x="447008" y="671989"/>
                </a:lnTo>
                <a:lnTo>
                  <a:pt x="476250" y="671989"/>
                </a:lnTo>
                <a:lnTo>
                  <a:pt x="476250" y="636365"/>
                </a:lnTo>
                <a:close/>
                <a:moveTo>
                  <a:pt x="1338167" y="623220"/>
                </a:moveTo>
                <a:lnTo>
                  <a:pt x="1370742" y="623220"/>
                </a:lnTo>
                <a:lnTo>
                  <a:pt x="1370742" y="796289"/>
                </a:lnTo>
                <a:lnTo>
                  <a:pt x="1481709" y="796289"/>
                </a:lnTo>
                <a:lnTo>
                  <a:pt x="1481709" y="824388"/>
                </a:lnTo>
                <a:lnTo>
                  <a:pt x="1338167" y="824388"/>
                </a:lnTo>
                <a:close/>
                <a:moveTo>
                  <a:pt x="228409" y="620077"/>
                </a:moveTo>
                <a:cubicBezTo>
                  <a:pt x="241649" y="620077"/>
                  <a:pt x="253555" y="621887"/>
                  <a:pt x="264223" y="625602"/>
                </a:cubicBezTo>
                <a:cubicBezTo>
                  <a:pt x="274891" y="629316"/>
                  <a:pt x="283940" y="634746"/>
                  <a:pt x="291465" y="642080"/>
                </a:cubicBezTo>
                <a:cubicBezTo>
                  <a:pt x="298990" y="649414"/>
                  <a:pt x="304705" y="658558"/>
                  <a:pt x="308800" y="669512"/>
                </a:cubicBezTo>
                <a:lnTo>
                  <a:pt x="278035" y="683228"/>
                </a:lnTo>
                <a:cubicBezTo>
                  <a:pt x="273939" y="671226"/>
                  <a:pt x="268033" y="662463"/>
                  <a:pt x="260318" y="656844"/>
                </a:cubicBezTo>
                <a:cubicBezTo>
                  <a:pt x="252603" y="651224"/>
                  <a:pt x="242506" y="648462"/>
                  <a:pt x="230124" y="648462"/>
                </a:cubicBezTo>
                <a:cubicBezTo>
                  <a:pt x="217741" y="648462"/>
                  <a:pt x="206883" y="651414"/>
                  <a:pt x="197548" y="657320"/>
                </a:cubicBezTo>
                <a:cubicBezTo>
                  <a:pt x="188214" y="663225"/>
                  <a:pt x="180879" y="671798"/>
                  <a:pt x="175736" y="682942"/>
                </a:cubicBezTo>
                <a:cubicBezTo>
                  <a:pt x="170497" y="694181"/>
                  <a:pt x="167925" y="707993"/>
                  <a:pt x="167925" y="723804"/>
                </a:cubicBezTo>
                <a:cubicBezTo>
                  <a:pt x="167925" y="739616"/>
                  <a:pt x="170402" y="753237"/>
                  <a:pt x="175260" y="764476"/>
                </a:cubicBezTo>
                <a:cubicBezTo>
                  <a:pt x="180117" y="775716"/>
                  <a:pt x="187166" y="784288"/>
                  <a:pt x="196310" y="790194"/>
                </a:cubicBezTo>
                <a:cubicBezTo>
                  <a:pt x="205454" y="796099"/>
                  <a:pt x="216884" y="799052"/>
                  <a:pt x="229266" y="799052"/>
                </a:cubicBezTo>
                <a:cubicBezTo>
                  <a:pt x="241649" y="799052"/>
                  <a:pt x="252412" y="795813"/>
                  <a:pt x="261461" y="789431"/>
                </a:cubicBezTo>
                <a:lnTo>
                  <a:pt x="261556" y="789146"/>
                </a:lnTo>
                <a:cubicBezTo>
                  <a:pt x="270605" y="782764"/>
                  <a:pt x="276987" y="773144"/>
                  <a:pt x="280892" y="760380"/>
                </a:cubicBezTo>
                <a:lnTo>
                  <a:pt x="311944" y="770763"/>
                </a:lnTo>
                <a:cubicBezTo>
                  <a:pt x="307848" y="782954"/>
                  <a:pt x="301752" y="793242"/>
                  <a:pt x="293656" y="801719"/>
                </a:cubicBezTo>
                <a:cubicBezTo>
                  <a:pt x="285464" y="810196"/>
                  <a:pt x="275939" y="816483"/>
                  <a:pt x="264985" y="820769"/>
                </a:cubicBezTo>
                <a:cubicBezTo>
                  <a:pt x="254032" y="825055"/>
                  <a:pt x="241935" y="827150"/>
                  <a:pt x="228695" y="827150"/>
                </a:cubicBezTo>
                <a:cubicBezTo>
                  <a:pt x="209359" y="827150"/>
                  <a:pt x="192595" y="823055"/>
                  <a:pt x="178403" y="814673"/>
                </a:cubicBezTo>
                <a:cubicBezTo>
                  <a:pt x="164115" y="806386"/>
                  <a:pt x="153162" y="794480"/>
                  <a:pt x="145447" y="779049"/>
                </a:cubicBezTo>
                <a:cubicBezTo>
                  <a:pt x="137731" y="763619"/>
                  <a:pt x="133826" y="745140"/>
                  <a:pt x="133826" y="723614"/>
                </a:cubicBezTo>
                <a:cubicBezTo>
                  <a:pt x="133826" y="702087"/>
                  <a:pt x="137731" y="683609"/>
                  <a:pt x="145447" y="668178"/>
                </a:cubicBezTo>
                <a:cubicBezTo>
                  <a:pt x="153162" y="652748"/>
                  <a:pt x="164211" y="640937"/>
                  <a:pt x="178403" y="632555"/>
                </a:cubicBezTo>
                <a:cubicBezTo>
                  <a:pt x="192595" y="624268"/>
                  <a:pt x="209264" y="620077"/>
                  <a:pt x="228409" y="620077"/>
                </a:cubicBezTo>
                <a:close/>
                <a:moveTo>
                  <a:pt x="381380" y="605789"/>
                </a:moveTo>
                <a:cubicBezTo>
                  <a:pt x="388238" y="605789"/>
                  <a:pt x="393572" y="607504"/>
                  <a:pt x="397382" y="610933"/>
                </a:cubicBezTo>
                <a:cubicBezTo>
                  <a:pt x="401097" y="614457"/>
                  <a:pt x="403002" y="619410"/>
                  <a:pt x="403002" y="625887"/>
                </a:cubicBezTo>
                <a:cubicBezTo>
                  <a:pt x="403002" y="632364"/>
                  <a:pt x="401097" y="637412"/>
                  <a:pt x="397382" y="640936"/>
                </a:cubicBezTo>
                <a:cubicBezTo>
                  <a:pt x="393572" y="644461"/>
                  <a:pt x="388429" y="646270"/>
                  <a:pt x="381380" y="646270"/>
                </a:cubicBezTo>
                <a:cubicBezTo>
                  <a:pt x="374332" y="646270"/>
                  <a:pt x="368807" y="644461"/>
                  <a:pt x="365093" y="640936"/>
                </a:cubicBezTo>
                <a:cubicBezTo>
                  <a:pt x="361378" y="637412"/>
                  <a:pt x="359473" y="632364"/>
                  <a:pt x="359473" y="625887"/>
                </a:cubicBezTo>
                <a:cubicBezTo>
                  <a:pt x="359473" y="619410"/>
                  <a:pt x="361378" y="614362"/>
                  <a:pt x="365093" y="610933"/>
                </a:cubicBezTo>
                <a:cubicBezTo>
                  <a:pt x="368807" y="607504"/>
                  <a:pt x="374237" y="605789"/>
                  <a:pt x="381380" y="605789"/>
                </a:cubicBezTo>
                <a:close/>
                <a:moveTo>
                  <a:pt x="1721548" y="603408"/>
                </a:moveTo>
                <a:lnTo>
                  <a:pt x="1754219" y="603408"/>
                </a:lnTo>
                <a:lnTo>
                  <a:pt x="1754219" y="746569"/>
                </a:lnTo>
                <a:lnTo>
                  <a:pt x="1826704" y="671988"/>
                </a:lnTo>
                <a:lnTo>
                  <a:pt x="1865471" y="671988"/>
                </a:lnTo>
                <a:lnTo>
                  <a:pt x="1807082" y="731614"/>
                </a:lnTo>
                <a:lnTo>
                  <a:pt x="1869090" y="824388"/>
                </a:lnTo>
                <a:lnTo>
                  <a:pt x="1831276" y="824388"/>
                </a:lnTo>
                <a:lnTo>
                  <a:pt x="1784318" y="752760"/>
                </a:lnTo>
                <a:lnTo>
                  <a:pt x="1754219" y="784002"/>
                </a:lnTo>
                <a:lnTo>
                  <a:pt x="1754219" y="824388"/>
                </a:lnTo>
                <a:lnTo>
                  <a:pt x="1721548" y="824388"/>
                </a:lnTo>
                <a:close/>
                <a:moveTo>
                  <a:pt x="1155477" y="601217"/>
                </a:moveTo>
                <a:cubicBezTo>
                  <a:pt x="1161764" y="601217"/>
                  <a:pt x="1167574" y="601884"/>
                  <a:pt x="1172718" y="603217"/>
                </a:cubicBezTo>
                <a:cubicBezTo>
                  <a:pt x="1177861" y="604551"/>
                  <a:pt x="1181766" y="606361"/>
                  <a:pt x="1184433" y="608551"/>
                </a:cubicBezTo>
                <a:lnTo>
                  <a:pt x="1178337" y="631983"/>
                </a:lnTo>
                <a:cubicBezTo>
                  <a:pt x="1176147" y="630554"/>
                  <a:pt x="1173575" y="629506"/>
                  <a:pt x="1170718" y="628744"/>
                </a:cubicBezTo>
                <a:cubicBezTo>
                  <a:pt x="1167955" y="628078"/>
                  <a:pt x="1164621" y="627697"/>
                  <a:pt x="1161002" y="627697"/>
                </a:cubicBezTo>
                <a:cubicBezTo>
                  <a:pt x="1152715" y="627697"/>
                  <a:pt x="1146143" y="629601"/>
                  <a:pt x="1141380" y="633507"/>
                </a:cubicBezTo>
                <a:lnTo>
                  <a:pt x="1141285" y="633602"/>
                </a:lnTo>
                <a:cubicBezTo>
                  <a:pt x="1136523" y="637412"/>
                  <a:pt x="1134141" y="643699"/>
                  <a:pt x="1134141" y="652462"/>
                </a:cubicBezTo>
                <a:lnTo>
                  <a:pt x="1134141" y="671988"/>
                </a:lnTo>
                <a:lnTo>
                  <a:pt x="1183481" y="671988"/>
                </a:lnTo>
                <a:lnTo>
                  <a:pt x="1183481" y="697610"/>
                </a:lnTo>
                <a:lnTo>
                  <a:pt x="1134999" y="697610"/>
                </a:lnTo>
                <a:lnTo>
                  <a:pt x="1134999" y="824388"/>
                </a:lnTo>
                <a:lnTo>
                  <a:pt x="1102423" y="824388"/>
                </a:lnTo>
                <a:lnTo>
                  <a:pt x="1102423" y="697610"/>
                </a:lnTo>
                <a:lnTo>
                  <a:pt x="1073753" y="697610"/>
                </a:lnTo>
                <a:lnTo>
                  <a:pt x="1073753" y="671988"/>
                </a:lnTo>
                <a:lnTo>
                  <a:pt x="1102423" y="671988"/>
                </a:lnTo>
                <a:lnTo>
                  <a:pt x="1102423" y="650080"/>
                </a:lnTo>
                <a:cubicBezTo>
                  <a:pt x="1102423" y="642365"/>
                  <a:pt x="1103661" y="635412"/>
                  <a:pt x="1105947" y="629316"/>
                </a:cubicBezTo>
                <a:cubicBezTo>
                  <a:pt x="1108233" y="623220"/>
                  <a:pt x="1111758" y="618076"/>
                  <a:pt x="1116425" y="613885"/>
                </a:cubicBezTo>
                <a:cubicBezTo>
                  <a:pt x="1121092" y="609694"/>
                  <a:pt x="1126807" y="606551"/>
                  <a:pt x="1133379" y="604456"/>
                </a:cubicBezTo>
                <a:cubicBezTo>
                  <a:pt x="1139952" y="602265"/>
                  <a:pt x="1147381" y="601217"/>
                  <a:pt x="1155477" y="601217"/>
                </a:cubicBezTo>
                <a:close/>
                <a:moveTo>
                  <a:pt x="640270" y="121158"/>
                </a:moveTo>
                <a:cubicBezTo>
                  <a:pt x="624649" y="121158"/>
                  <a:pt x="611791" y="125159"/>
                  <a:pt x="601884" y="133255"/>
                </a:cubicBezTo>
                <a:cubicBezTo>
                  <a:pt x="591883" y="141351"/>
                  <a:pt x="584549" y="153734"/>
                  <a:pt x="579691" y="170307"/>
                </a:cubicBezTo>
                <a:cubicBezTo>
                  <a:pt x="574929" y="186881"/>
                  <a:pt x="572452" y="209074"/>
                  <a:pt x="572452" y="235363"/>
                </a:cubicBezTo>
                <a:cubicBezTo>
                  <a:pt x="572452" y="261652"/>
                  <a:pt x="574833" y="283178"/>
                  <a:pt x="579691" y="300038"/>
                </a:cubicBezTo>
                <a:cubicBezTo>
                  <a:pt x="584549" y="316897"/>
                  <a:pt x="591979" y="329279"/>
                  <a:pt x="601884" y="337375"/>
                </a:cubicBezTo>
                <a:cubicBezTo>
                  <a:pt x="611791" y="345472"/>
                  <a:pt x="624649" y="349472"/>
                  <a:pt x="640270" y="349472"/>
                </a:cubicBezTo>
                <a:cubicBezTo>
                  <a:pt x="655891" y="349472"/>
                  <a:pt x="668750" y="345472"/>
                  <a:pt x="678656" y="337375"/>
                </a:cubicBezTo>
                <a:cubicBezTo>
                  <a:pt x="688562" y="329375"/>
                  <a:pt x="695896" y="316897"/>
                  <a:pt x="700468" y="300038"/>
                </a:cubicBezTo>
                <a:cubicBezTo>
                  <a:pt x="705135" y="283274"/>
                  <a:pt x="707421" y="262128"/>
                  <a:pt x="707421" y="235363"/>
                </a:cubicBezTo>
                <a:cubicBezTo>
                  <a:pt x="707421" y="208598"/>
                  <a:pt x="705040" y="186881"/>
                  <a:pt x="700468" y="170307"/>
                </a:cubicBezTo>
                <a:cubicBezTo>
                  <a:pt x="695801" y="153638"/>
                  <a:pt x="688562" y="141351"/>
                  <a:pt x="678656" y="133255"/>
                </a:cubicBezTo>
                <a:cubicBezTo>
                  <a:pt x="668750" y="125159"/>
                  <a:pt x="655891" y="121158"/>
                  <a:pt x="640270" y="121158"/>
                </a:cubicBezTo>
                <a:close/>
                <a:moveTo>
                  <a:pt x="2150554" y="117634"/>
                </a:moveTo>
                <a:lnTo>
                  <a:pt x="2112454" y="276130"/>
                </a:lnTo>
                <a:lnTo>
                  <a:pt x="2187892" y="276130"/>
                </a:lnTo>
                <a:close/>
                <a:moveTo>
                  <a:pt x="2054352" y="6953"/>
                </a:moveTo>
                <a:lnTo>
                  <a:pt x="2248185" y="6953"/>
                </a:lnTo>
                <a:lnTo>
                  <a:pt x="2396871" y="463772"/>
                </a:lnTo>
                <a:lnTo>
                  <a:pt x="2232184" y="463772"/>
                </a:lnTo>
                <a:lnTo>
                  <a:pt x="2211419" y="376523"/>
                </a:lnTo>
                <a:lnTo>
                  <a:pt x="2088261" y="376523"/>
                </a:lnTo>
                <a:lnTo>
                  <a:pt x="2066830" y="463772"/>
                </a:lnTo>
                <a:lnTo>
                  <a:pt x="1906238" y="463772"/>
                </a:lnTo>
                <a:close/>
                <a:moveTo>
                  <a:pt x="1710403" y="6953"/>
                </a:moveTo>
                <a:lnTo>
                  <a:pt x="1871662" y="6953"/>
                </a:lnTo>
                <a:lnTo>
                  <a:pt x="1871662" y="275558"/>
                </a:lnTo>
                <a:cubicBezTo>
                  <a:pt x="1871662" y="337375"/>
                  <a:pt x="1853278" y="385381"/>
                  <a:pt x="1816321" y="419481"/>
                </a:cubicBezTo>
                <a:cubicBezTo>
                  <a:pt x="1779364" y="453676"/>
                  <a:pt x="1726120" y="470725"/>
                  <a:pt x="1656396" y="470725"/>
                </a:cubicBezTo>
                <a:cubicBezTo>
                  <a:pt x="1605152" y="470725"/>
                  <a:pt x="1564195" y="461772"/>
                  <a:pt x="1533524" y="443770"/>
                </a:cubicBezTo>
                <a:cubicBezTo>
                  <a:pt x="1502854" y="425767"/>
                  <a:pt x="1481899" y="401002"/>
                  <a:pt x="1470564" y="369665"/>
                </a:cubicBezTo>
                <a:cubicBezTo>
                  <a:pt x="1459229" y="338328"/>
                  <a:pt x="1456562" y="302800"/>
                  <a:pt x="1462563" y="263080"/>
                </a:cubicBezTo>
                <a:lnTo>
                  <a:pt x="1622488" y="236125"/>
                </a:lnTo>
                <a:cubicBezTo>
                  <a:pt x="1616487" y="279463"/>
                  <a:pt x="1617249" y="309181"/>
                  <a:pt x="1624869" y="325374"/>
                </a:cubicBezTo>
                <a:cubicBezTo>
                  <a:pt x="1632489" y="341471"/>
                  <a:pt x="1645729" y="349567"/>
                  <a:pt x="1664683" y="349567"/>
                </a:cubicBezTo>
                <a:cubicBezTo>
                  <a:pt x="1680304" y="349567"/>
                  <a:pt x="1691829" y="342900"/>
                  <a:pt x="1699259" y="329470"/>
                </a:cubicBezTo>
                <a:cubicBezTo>
                  <a:pt x="1706593" y="316135"/>
                  <a:pt x="1710308" y="294227"/>
                  <a:pt x="1710308" y="263747"/>
                </a:cubicBezTo>
                <a:lnTo>
                  <a:pt x="1710403" y="263747"/>
                </a:lnTo>
                <a:close/>
                <a:moveTo>
                  <a:pt x="944118" y="6953"/>
                </a:moveTo>
                <a:lnTo>
                  <a:pt x="1105376" y="6953"/>
                </a:lnTo>
                <a:lnTo>
                  <a:pt x="1105376" y="175165"/>
                </a:lnTo>
                <a:lnTo>
                  <a:pt x="1230630" y="175165"/>
                </a:lnTo>
                <a:lnTo>
                  <a:pt x="1230630" y="6953"/>
                </a:lnTo>
                <a:lnTo>
                  <a:pt x="1391983" y="6953"/>
                </a:lnTo>
                <a:lnTo>
                  <a:pt x="1391983" y="463772"/>
                </a:lnTo>
                <a:lnTo>
                  <a:pt x="1230630" y="463772"/>
                </a:lnTo>
                <a:lnTo>
                  <a:pt x="1230630" y="293465"/>
                </a:lnTo>
                <a:lnTo>
                  <a:pt x="1105376" y="293465"/>
                </a:lnTo>
                <a:lnTo>
                  <a:pt x="1105376" y="463772"/>
                </a:lnTo>
                <a:lnTo>
                  <a:pt x="944118" y="463772"/>
                </a:lnTo>
                <a:close/>
                <a:moveTo>
                  <a:pt x="0" y="6953"/>
                </a:moveTo>
                <a:lnTo>
                  <a:pt x="161258" y="6953"/>
                </a:lnTo>
                <a:lnTo>
                  <a:pt x="161258" y="345376"/>
                </a:lnTo>
                <a:lnTo>
                  <a:pt x="368237" y="345376"/>
                </a:lnTo>
                <a:lnTo>
                  <a:pt x="368237" y="463772"/>
                </a:lnTo>
                <a:lnTo>
                  <a:pt x="0" y="463772"/>
                </a:lnTo>
                <a:close/>
                <a:moveTo>
                  <a:pt x="640270" y="0"/>
                </a:moveTo>
                <a:cubicBezTo>
                  <a:pt x="688752" y="0"/>
                  <a:pt x="730281" y="9239"/>
                  <a:pt x="764857" y="27718"/>
                </a:cubicBezTo>
                <a:cubicBezTo>
                  <a:pt x="799528" y="46196"/>
                  <a:pt x="826008" y="72962"/>
                  <a:pt x="844486" y="108014"/>
                </a:cubicBezTo>
                <a:cubicBezTo>
                  <a:pt x="862965" y="143066"/>
                  <a:pt x="872204" y="185547"/>
                  <a:pt x="872204" y="235363"/>
                </a:cubicBezTo>
                <a:cubicBezTo>
                  <a:pt x="872204" y="285179"/>
                  <a:pt x="862965" y="327660"/>
                  <a:pt x="844486" y="362712"/>
                </a:cubicBezTo>
                <a:cubicBezTo>
                  <a:pt x="826008" y="397764"/>
                  <a:pt x="799433" y="424529"/>
                  <a:pt x="764857" y="443008"/>
                </a:cubicBezTo>
                <a:cubicBezTo>
                  <a:pt x="730281" y="461486"/>
                  <a:pt x="688181" y="470725"/>
                  <a:pt x="640270" y="470725"/>
                </a:cubicBezTo>
                <a:cubicBezTo>
                  <a:pt x="592359" y="470725"/>
                  <a:pt x="550926" y="461486"/>
                  <a:pt x="516064" y="443008"/>
                </a:cubicBezTo>
                <a:cubicBezTo>
                  <a:pt x="481203" y="424529"/>
                  <a:pt x="454437" y="397764"/>
                  <a:pt x="435768" y="362712"/>
                </a:cubicBezTo>
                <a:cubicBezTo>
                  <a:pt x="417099" y="327660"/>
                  <a:pt x="407765" y="285179"/>
                  <a:pt x="407765" y="235363"/>
                </a:cubicBezTo>
                <a:cubicBezTo>
                  <a:pt x="407765" y="185547"/>
                  <a:pt x="417099" y="143066"/>
                  <a:pt x="435768" y="108014"/>
                </a:cubicBezTo>
                <a:cubicBezTo>
                  <a:pt x="454437" y="72962"/>
                  <a:pt x="481203" y="46196"/>
                  <a:pt x="516064" y="27718"/>
                </a:cubicBezTo>
                <a:cubicBezTo>
                  <a:pt x="550831" y="9239"/>
                  <a:pt x="591788" y="0"/>
                  <a:pt x="640270" y="0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i-FI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DD1B6179-70BE-D956-50CE-7AA2897C6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89891"/>
            <a:ext cx="5608782" cy="1080654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C91858C-6078-B3F0-1A4B-5452F1F43C7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8200" y="2306638"/>
            <a:ext cx="5608780" cy="37008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Kuvan paikkamerkki 8">
            <a:extLst>
              <a:ext uri="{FF2B5EF4-FFF2-40B4-BE49-F238E27FC236}">
                <a16:creationId xmlns:a16="http://schemas.microsoft.com/office/drawing/2014/main" id="{9DC248EC-4CEF-2D9B-9330-95B3A593E7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45388" y="0"/>
            <a:ext cx="4646612" cy="6858000"/>
          </a:xfr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GB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7CEE4F0D-A617-604E-EEC1-1CB467355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4E2F8-FD80-49A2-857A-73BC85CE09DC}" type="datetime1">
              <a:rPr lang="en-GB" smtClean="0"/>
              <a:t>16/09/2026</a:t>
            </a:fld>
            <a:endParaRPr lang="en-GB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CA4F394A-A736-E4DD-67E4-E4F3CCF7B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0E9A501-437C-78A0-8768-FF141BAF1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0B45A-2FC5-4F66-84B7-B6ADD88502F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4756030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F34D7D9-270A-DD63-D5E8-5EA8ED4C76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481642" y="6007478"/>
            <a:ext cx="1689586" cy="627316"/>
          </a:xfrm>
          <a:custGeom>
            <a:avLst/>
            <a:gdLst>
              <a:gd name="connsiteX0" fmla="*/ 1620106 w 2396871"/>
              <a:gd name="connsiteY0" fmla="*/ 755046 h 889920"/>
              <a:gd name="connsiteX1" fmla="*/ 1581721 w 2396871"/>
              <a:gd name="connsiteY1" fmla="*/ 762952 h 889920"/>
              <a:gd name="connsiteX2" fmla="*/ 1562480 w 2396871"/>
              <a:gd name="connsiteY2" fmla="*/ 770000 h 889920"/>
              <a:gd name="connsiteX3" fmla="*/ 1556098 w 2396871"/>
              <a:gd name="connsiteY3" fmla="*/ 783430 h 889920"/>
              <a:gd name="connsiteX4" fmla="*/ 1562671 w 2396871"/>
              <a:gd name="connsiteY4" fmla="*/ 796956 h 889920"/>
              <a:gd name="connsiteX5" fmla="*/ 1580197 w 2396871"/>
              <a:gd name="connsiteY5" fmla="*/ 802004 h 889920"/>
              <a:gd name="connsiteX6" fmla="*/ 1594960 w 2396871"/>
              <a:gd name="connsiteY6" fmla="*/ 800194 h 889920"/>
              <a:gd name="connsiteX7" fmla="*/ 1607914 w 2396871"/>
              <a:gd name="connsiteY7" fmla="*/ 794289 h 889920"/>
              <a:gd name="connsiteX8" fmla="*/ 1616868 w 2396871"/>
              <a:gd name="connsiteY8" fmla="*/ 783621 h 889920"/>
              <a:gd name="connsiteX9" fmla="*/ 1616868 w 2396871"/>
              <a:gd name="connsiteY9" fmla="*/ 783526 h 889920"/>
              <a:gd name="connsiteX10" fmla="*/ 1620106 w 2396871"/>
              <a:gd name="connsiteY10" fmla="*/ 767809 h 889920"/>
              <a:gd name="connsiteX11" fmla="*/ 1973389 w 2396871"/>
              <a:gd name="connsiteY11" fmla="*/ 694848 h 889920"/>
              <a:gd name="connsiteX12" fmla="*/ 1950529 w 2396871"/>
              <a:gd name="connsiteY12" fmla="*/ 700944 h 889920"/>
              <a:gd name="connsiteX13" fmla="*/ 1935575 w 2396871"/>
              <a:gd name="connsiteY13" fmla="*/ 719041 h 889920"/>
              <a:gd name="connsiteX14" fmla="*/ 1931670 w 2396871"/>
              <a:gd name="connsiteY14" fmla="*/ 732948 h 889920"/>
              <a:gd name="connsiteX15" fmla="*/ 2011775 w 2396871"/>
              <a:gd name="connsiteY15" fmla="*/ 732948 h 889920"/>
              <a:gd name="connsiteX16" fmla="*/ 2001774 w 2396871"/>
              <a:gd name="connsiteY16" fmla="*/ 705992 h 889920"/>
              <a:gd name="connsiteX17" fmla="*/ 1973389 w 2396871"/>
              <a:gd name="connsiteY17" fmla="*/ 694848 h 889920"/>
              <a:gd name="connsiteX18" fmla="*/ 960500 w 2396871"/>
              <a:gd name="connsiteY18" fmla="*/ 694467 h 889920"/>
              <a:gd name="connsiteX19" fmla="*/ 937164 w 2396871"/>
              <a:gd name="connsiteY19" fmla="*/ 700753 h 889920"/>
              <a:gd name="connsiteX20" fmla="*/ 922400 w 2396871"/>
              <a:gd name="connsiteY20" fmla="*/ 718851 h 889920"/>
              <a:gd name="connsiteX21" fmla="*/ 917257 w 2396871"/>
              <a:gd name="connsiteY21" fmla="*/ 748093 h 889920"/>
              <a:gd name="connsiteX22" fmla="*/ 922400 w 2396871"/>
              <a:gd name="connsiteY22" fmla="*/ 777239 h 889920"/>
              <a:gd name="connsiteX23" fmla="*/ 937164 w 2396871"/>
              <a:gd name="connsiteY23" fmla="*/ 795527 h 889920"/>
              <a:gd name="connsiteX24" fmla="*/ 960500 w 2396871"/>
              <a:gd name="connsiteY24" fmla="*/ 801814 h 889920"/>
              <a:gd name="connsiteX25" fmla="*/ 983646 w 2396871"/>
              <a:gd name="connsiteY25" fmla="*/ 795527 h 889920"/>
              <a:gd name="connsiteX26" fmla="*/ 998314 w 2396871"/>
              <a:gd name="connsiteY26" fmla="*/ 777239 h 889920"/>
              <a:gd name="connsiteX27" fmla="*/ 1003458 w 2396871"/>
              <a:gd name="connsiteY27" fmla="*/ 748093 h 889920"/>
              <a:gd name="connsiteX28" fmla="*/ 998314 w 2396871"/>
              <a:gd name="connsiteY28" fmla="*/ 718851 h 889920"/>
              <a:gd name="connsiteX29" fmla="*/ 983646 w 2396871"/>
              <a:gd name="connsiteY29" fmla="*/ 700753 h 889920"/>
              <a:gd name="connsiteX30" fmla="*/ 960500 w 2396871"/>
              <a:gd name="connsiteY30" fmla="*/ 694467 h 889920"/>
              <a:gd name="connsiteX31" fmla="*/ 587977 w 2396871"/>
              <a:gd name="connsiteY31" fmla="*/ 671988 h 889920"/>
              <a:gd name="connsiteX32" fmla="*/ 624553 w 2396871"/>
              <a:gd name="connsiteY32" fmla="*/ 671988 h 889920"/>
              <a:gd name="connsiteX33" fmla="*/ 658367 w 2396871"/>
              <a:gd name="connsiteY33" fmla="*/ 767714 h 889920"/>
              <a:gd name="connsiteX34" fmla="*/ 667225 w 2396871"/>
              <a:gd name="connsiteY34" fmla="*/ 796384 h 889920"/>
              <a:gd name="connsiteX35" fmla="*/ 677322 w 2396871"/>
              <a:gd name="connsiteY35" fmla="*/ 764952 h 889920"/>
              <a:gd name="connsiteX36" fmla="*/ 709326 w 2396871"/>
              <a:gd name="connsiteY36" fmla="*/ 671988 h 889920"/>
              <a:gd name="connsiteX37" fmla="*/ 743139 w 2396871"/>
              <a:gd name="connsiteY37" fmla="*/ 671988 h 889920"/>
              <a:gd name="connsiteX38" fmla="*/ 676369 w 2396871"/>
              <a:gd name="connsiteY38" fmla="*/ 842390 h 889920"/>
              <a:gd name="connsiteX39" fmla="*/ 661891 w 2396871"/>
              <a:gd name="connsiteY39" fmla="*/ 870394 h 889920"/>
              <a:gd name="connsiteX40" fmla="*/ 644080 w 2396871"/>
              <a:gd name="connsiteY40" fmla="*/ 885348 h 889920"/>
              <a:gd name="connsiteX41" fmla="*/ 620648 w 2396871"/>
              <a:gd name="connsiteY41" fmla="*/ 889920 h 889920"/>
              <a:gd name="connsiteX42" fmla="*/ 600360 w 2396871"/>
              <a:gd name="connsiteY42" fmla="*/ 887062 h 889920"/>
              <a:gd name="connsiteX43" fmla="*/ 584072 w 2396871"/>
              <a:gd name="connsiteY43" fmla="*/ 879252 h 889920"/>
              <a:gd name="connsiteX44" fmla="*/ 591978 w 2396871"/>
              <a:gd name="connsiteY44" fmla="*/ 853915 h 889920"/>
              <a:gd name="connsiteX45" fmla="*/ 604360 w 2396871"/>
              <a:gd name="connsiteY45" fmla="*/ 861250 h 889920"/>
              <a:gd name="connsiteX46" fmla="*/ 618553 w 2396871"/>
              <a:gd name="connsiteY46" fmla="*/ 863726 h 889920"/>
              <a:gd name="connsiteX47" fmla="*/ 633316 w 2396871"/>
              <a:gd name="connsiteY47" fmla="*/ 859345 h 889920"/>
              <a:gd name="connsiteX48" fmla="*/ 645032 w 2396871"/>
              <a:gd name="connsiteY48" fmla="*/ 841819 h 889920"/>
              <a:gd name="connsiteX49" fmla="*/ 651699 w 2396871"/>
              <a:gd name="connsiteY49" fmla="*/ 825340 h 889920"/>
              <a:gd name="connsiteX50" fmla="*/ 635507 w 2396871"/>
              <a:gd name="connsiteY50" fmla="*/ 787526 h 889920"/>
              <a:gd name="connsiteX51" fmla="*/ 364902 w 2396871"/>
              <a:gd name="connsiteY51" fmla="*/ 671988 h 889920"/>
              <a:gd name="connsiteX52" fmla="*/ 397477 w 2396871"/>
              <a:gd name="connsiteY52" fmla="*/ 671988 h 889920"/>
              <a:gd name="connsiteX53" fmla="*/ 397477 w 2396871"/>
              <a:gd name="connsiteY53" fmla="*/ 824388 h 889920"/>
              <a:gd name="connsiteX54" fmla="*/ 364902 w 2396871"/>
              <a:gd name="connsiteY54" fmla="*/ 824388 h 889920"/>
              <a:gd name="connsiteX55" fmla="*/ 1973961 w 2396871"/>
              <a:gd name="connsiteY55" fmla="*/ 668940 h 889920"/>
              <a:gd name="connsiteX56" fmla="*/ 2011775 w 2396871"/>
              <a:gd name="connsiteY56" fmla="*/ 678084 h 889920"/>
              <a:gd name="connsiteX57" fmla="*/ 2011680 w 2396871"/>
              <a:gd name="connsiteY57" fmla="*/ 677798 h 889920"/>
              <a:gd name="connsiteX58" fmla="*/ 2035492 w 2396871"/>
              <a:gd name="connsiteY58" fmla="*/ 702754 h 889920"/>
              <a:gd name="connsiteX59" fmla="*/ 2043684 w 2396871"/>
              <a:gd name="connsiteY59" fmla="*/ 738758 h 889920"/>
              <a:gd name="connsiteX60" fmla="*/ 2043398 w 2396871"/>
              <a:gd name="connsiteY60" fmla="*/ 749140 h 889920"/>
              <a:gd name="connsiteX61" fmla="*/ 2042445 w 2396871"/>
              <a:gd name="connsiteY61" fmla="*/ 757713 h 889920"/>
              <a:gd name="connsiteX62" fmla="*/ 1930813 w 2396871"/>
              <a:gd name="connsiteY62" fmla="*/ 757713 h 889920"/>
              <a:gd name="connsiteX63" fmla="*/ 1935766 w 2396871"/>
              <a:gd name="connsiteY63" fmla="*/ 777239 h 889920"/>
              <a:gd name="connsiteX64" fmla="*/ 1951291 w 2396871"/>
              <a:gd name="connsiteY64" fmla="*/ 795241 h 889920"/>
              <a:gd name="connsiteX65" fmla="*/ 1975104 w 2396871"/>
              <a:gd name="connsiteY65" fmla="*/ 801337 h 889920"/>
              <a:gd name="connsiteX66" fmla="*/ 1999774 w 2396871"/>
              <a:gd name="connsiteY66" fmla="*/ 795527 h 889920"/>
              <a:gd name="connsiteX67" fmla="*/ 2014728 w 2396871"/>
              <a:gd name="connsiteY67" fmla="*/ 779335 h 889920"/>
              <a:gd name="connsiteX68" fmla="*/ 2040636 w 2396871"/>
              <a:gd name="connsiteY68" fmla="*/ 791527 h 889920"/>
              <a:gd name="connsiteX69" fmla="*/ 2025872 w 2396871"/>
              <a:gd name="connsiteY69" fmla="*/ 810577 h 889920"/>
              <a:gd name="connsiteX70" fmla="*/ 2003774 w 2396871"/>
              <a:gd name="connsiteY70" fmla="*/ 822959 h 889920"/>
              <a:gd name="connsiteX71" fmla="*/ 1975770 w 2396871"/>
              <a:gd name="connsiteY71" fmla="*/ 827245 h 889920"/>
              <a:gd name="connsiteX72" fmla="*/ 1935575 w 2396871"/>
              <a:gd name="connsiteY72" fmla="*/ 817816 h 889920"/>
              <a:gd name="connsiteX73" fmla="*/ 1908619 w 2396871"/>
              <a:gd name="connsiteY73" fmla="*/ 790574 h 889920"/>
              <a:gd name="connsiteX74" fmla="*/ 1898999 w 2396871"/>
              <a:gd name="connsiteY74" fmla="*/ 748093 h 889920"/>
              <a:gd name="connsiteX75" fmla="*/ 1908619 w 2396871"/>
              <a:gd name="connsiteY75" fmla="*/ 705611 h 889920"/>
              <a:gd name="connsiteX76" fmla="*/ 1935289 w 2396871"/>
              <a:gd name="connsiteY76" fmla="*/ 678370 h 889920"/>
              <a:gd name="connsiteX77" fmla="*/ 1973961 w 2396871"/>
              <a:gd name="connsiteY77" fmla="*/ 668940 h 889920"/>
              <a:gd name="connsiteX78" fmla="*/ 1589912 w 2396871"/>
              <a:gd name="connsiteY78" fmla="*/ 668940 h 889920"/>
              <a:gd name="connsiteX79" fmla="*/ 1622202 w 2396871"/>
              <a:gd name="connsiteY79" fmla="*/ 674845 h 889920"/>
              <a:gd name="connsiteX80" fmla="*/ 1644300 w 2396871"/>
              <a:gd name="connsiteY80" fmla="*/ 692657 h 889920"/>
              <a:gd name="connsiteX81" fmla="*/ 1652396 w 2396871"/>
              <a:gd name="connsiteY81" fmla="*/ 723137 h 889920"/>
              <a:gd name="connsiteX82" fmla="*/ 1652396 w 2396871"/>
              <a:gd name="connsiteY82" fmla="*/ 791146 h 889920"/>
              <a:gd name="connsiteX83" fmla="*/ 1652396 w 2396871"/>
              <a:gd name="connsiteY83" fmla="*/ 791241 h 889920"/>
              <a:gd name="connsiteX84" fmla="*/ 1663636 w 2396871"/>
              <a:gd name="connsiteY84" fmla="*/ 802480 h 889920"/>
              <a:gd name="connsiteX85" fmla="*/ 1674304 w 2396871"/>
              <a:gd name="connsiteY85" fmla="*/ 800956 h 889920"/>
              <a:gd name="connsiteX86" fmla="*/ 1672494 w 2396871"/>
              <a:gd name="connsiteY86" fmla="*/ 823531 h 889920"/>
              <a:gd name="connsiteX87" fmla="*/ 1654777 w 2396871"/>
              <a:gd name="connsiteY87" fmla="*/ 826864 h 889920"/>
              <a:gd name="connsiteX88" fmla="*/ 1637251 w 2396871"/>
              <a:gd name="connsiteY88" fmla="*/ 823340 h 889920"/>
              <a:gd name="connsiteX89" fmla="*/ 1625059 w 2396871"/>
              <a:gd name="connsiteY89" fmla="*/ 812672 h 889920"/>
              <a:gd name="connsiteX90" fmla="*/ 1621916 w 2396871"/>
              <a:gd name="connsiteY90" fmla="*/ 805147 h 889920"/>
              <a:gd name="connsiteX91" fmla="*/ 1616106 w 2396871"/>
              <a:gd name="connsiteY91" fmla="*/ 812101 h 889920"/>
              <a:gd name="connsiteX92" fmla="*/ 1596294 w 2396871"/>
              <a:gd name="connsiteY92" fmla="*/ 823721 h 889920"/>
              <a:gd name="connsiteX93" fmla="*/ 1573434 w 2396871"/>
              <a:gd name="connsiteY93" fmla="*/ 827531 h 889920"/>
              <a:gd name="connsiteX94" fmla="*/ 1547717 w 2396871"/>
              <a:gd name="connsiteY94" fmla="*/ 822959 h 889920"/>
              <a:gd name="connsiteX95" fmla="*/ 1529714 w 2396871"/>
              <a:gd name="connsiteY95" fmla="*/ 809053 h 889920"/>
              <a:gd name="connsiteX96" fmla="*/ 1523142 w 2396871"/>
              <a:gd name="connsiteY96" fmla="*/ 786002 h 889920"/>
              <a:gd name="connsiteX97" fmla="*/ 1534286 w 2396871"/>
              <a:gd name="connsiteY97" fmla="*/ 757999 h 889920"/>
              <a:gd name="connsiteX98" fmla="*/ 1565814 w 2396871"/>
              <a:gd name="connsiteY98" fmla="*/ 743044 h 889920"/>
              <a:gd name="connsiteX99" fmla="*/ 1620106 w 2396871"/>
              <a:gd name="connsiteY99" fmla="*/ 732376 h 889920"/>
              <a:gd name="connsiteX100" fmla="*/ 1620106 w 2396871"/>
              <a:gd name="connsiteY100" fmla="*/ 726566 h 889920"/>
              <a:gd name="connsiteX101" fmla="*/ 1611725 w 2396871"/>
              <a:gd name="connsiteY101" fmla="*/ 702944 h 889920"/>
              <a:gd name="connsiteX102" fmla="*/ 1588674 w 2396871"/>
              <a:gd name="connsiteY102" fmla="*/ 694562 h 889920"/>
              <a:gd name="connsiteX103" fmla="*/ 1565242 w 2396871"/>
              <a:gd name="connsiteY103" fmla="*/ 700944 h 889920"/>
              <a:gd name="connsiteX104" fmla="*/ 1550955 w 2396871"/>
              <a:gd name="connsiteY104" fmla="*/ 721708 h 889920"/>
              <a:gd name="connsiteX105" fmla="*/ 1523523 w 2396871"/>
              <a:gd name="connsiteY105" fmla="*/ 710088 h 889920"/>
              <a:gd name="connsiteX106" fmla="*/ 1546192 w 2396871"/>
              <a:gd name="connsiteY106" fmla="*/ 680180 h 889920"/>
              <a:gd name="connsiteX107" fmla="*/ 1589912 w 2396871"/>
              <a:gd name="connsiteY107" fmla="*/ 668940 h 889920"/>
              <a:gd name="connsiteX108" fmla="*/ 960500 w 2396871"/>
              <a:gd name="connsiteY108" fmla="*/ 668940 h 889920"/>
              <a:gd name="connsiteX109" fmla="*/ 999838 w 2396871"/>
              <a:gd name="connsiteY109" fmla="*/ 678370 h 889920"/>
              <a:gd name="connsiteX110" fmla="*/ 1026508 w 2396871"/>
              <a:gd name="connsiteY110" fmla="*/ 705611 h 889920"/>
              <a:gd name="connsiteX111" fmla="*/ 1036129 w 2396871"/>
              <a:gd name="connsiteY111" fmla="*/ 748093 h 889920"/>
              <a:gd name="connsiteX112" fmla="*/ 1026508 w 2396871"/>
              <a:gd name="connsiteY112" fmla="*/ 790574 h 889920"/>
              <a:gd name="connsiteX113" fmla="*/ 999838 w 2396871"/>
              <a:gd name="connsiteY113" fmla="*/ 817816 h 889920"/>
              <a:gd name="connsiteX114" fmla="*/ 960500 w 2396871"/>
              <a:gd name="connsiteY114" fmla="*/ 827245 h 889920"/>
              <a:gd name="connsiteX115" fmla="*/ 921162 w 2396871"/>
              <a:gd name="connsiteY115" fmla="*/ 817816 h 889920"/>
              <a:gd name="connsiteX116" fmla="*/ 894301 w 2396871"/>
              <a:gd name="connsiteY116" fmla="*/ 790574 h 889920"/>
              <a:gd name="connsiteX117" fmla="*/ 884586 w 2396871"/>
              <a:gd name="connsiteY117" fmla="*/ 748093 h 889920"/>
              <a:gd name="connsiteX118" fmla="*/ 894301 w 2396871"/>
              <a:gd name="connsiteY118" fmla="*/ 705611 h 889920"/>
              <a:gd name="connsiteX119" fmla="*/ 921162 w 2396871"/>
              <a:gd name="connsiteY119" fmla="*/ 678370 h 889920"/>
              <a:gd name="connsiteX120" fmla="*/ 960500 w 2396871"/>
              <a:gd name="connsiteY120" fmla="*/ 668940 h 889920"/>
              <a:gd name="connsiteX121" fmla="*/ 2157031 w 2396871"/>
              <a:gd name="connsiteY121" fmla="*/ 668750 h 889920"/>
              <a:gd name="connsiteX122" fmla="*/ 2196083 w 2396871"/>
              <a:gd name="connsiteY122" fmla="*/ 676846 h 889920"/>
              <a:gd name="connsiteX123" fmla="*/ 2220753 w 2396871"/>
              <a:gd name="connsiteY123" fmla="*/ 699897 h 889920"/>
              <a:gd name="connsiteX124" fmla="*/ 2198179 w 2396871"/>
              <a:gd name="connsiteY124" fmla="*/ 718756 h 889920"/>
              <a:gd name="connsiteX125" fmla="*/ 2181129 w 2396871"/>
              <a:gd name="connsiteY125" fmla="*/ 700659 h 889920"/>
              <a:gd name="connsiteX126" fmla="*/ 2157698 w 2396871"/>
              <a:gd name="connsiteY126" fmla="*/ 694753 h 889920"/>
              <a:gd name="connsiteX127" fmla="*/ 2140934 w 2396871"/>
              <a:gd name="connsiteY127" fmla="*/ 697230 h 889920"/>
              <a:gd name="connsiteX128" fmla="*/ 2130266 w 2396871"/>
              <a:gd name="connsiteY128" fmla="*/ 703897 h 889920"/>
              <a:gd name="connsiteX129" fmla="*/ 2126646 w 2396871"/>
              <a:gd name="connsiteY129" fmla="*/ 713994 h 889920"/>
              <a:gd name="connsiteX130" fmla="*/ 2131218 w 2396871"/>
              <a:gd name="connsiteY130" fmla="*/ 724662 h 889920"/>
              <a:gd name="connsiteX131" fmla="*/ 2147696 w 2396871"/>
              <a:gd name="connsiteY131" fmla="*/ 731710 h 889920"/>
              <a:gd name="connsiteX132" fmla="*/ 2182463 w 2396871"/>
              <a:gd name="connsiteY132" fmla="*/ 739044 h 889920"/>
              <a:gd name="connsiteX133" fmla="*/ 2182272 w 2396871"/>
              <a:gd name="connsiteY133" fmla="*/ 738854 h 889920"/>
              <a:gd name="connsiteX134" fmla="*/ 2213228 w 2396871"/>
              <a:gd name="connsiteY134" fmla="*/ 753332 h 889920"/>
              <a:gd name="connsiteX135" fmla="*/ 2222182 w 2396871"/>
              <a:gd name="connsiteY135" fmla="*/ 778192 h 889920"/>
              <a:gd name="connsiteX136" fmla="*/ 2214562 w 2396871"/>
              <a:gd name="connsiteY136" fmla="*/ 803910 h 889920"/>
              <a:gd name="connsiteX137" fmla="*/ 2192654 w 2396871"/>
              <a:gd name="connsiteY137" fmla="*/ 821150 h 889920"/>
              <a:gd name="connsiteX138" fmla="*/ 2158555 w 2396871"/>
              <a:gd name="connsiteY138" fmla="*/ 827246 h 889920"/>
              <a:gd name="connsiteX139" fmla="*/ 2116835 w 2396871"/>
              <a:gd name="connsiteY139" fmla="*/ 818388 h 889920"/>
              <a:gd name="connsiteX140" fmla="*/ 2086927 w 2396871"/>
              <a:gd name="connsiteY140" fmla="*/ 793432 h 889920"/>
              <a:gd name="connsiteX141" fmla="*/ 2109501 w 2396871"/>
              <a:gd name="connsiteY141" fmla="*/ 773906 h 889920"/>
              <a:gd name="connsiteX142" fmla="*/ 2128837 w 2396871"/>
              <a:gd name="connsiteY142" fmla="*/ 793908 h 889920"/>
              <a:gd name="connsiteX143" fmla="*/ 2159126 w 2396871"/>
              <a:gd name="connsiteY143" fmla="*/ 801338 h 889920"/>
              <a:gd name="connsiteX144" fmla="*/ 2181415 w 2396871"/>
              <a:gd name="connsiteY144" fmla="*/ 796480 h 889920"/>
              <a:gd name="connsiteX145" fmla="*/ 2189606 w 2396871"/>
              <a:gd name="connsiteY145" fmla="*/ 782764 h 889920"/>
              <a:gd name="connsiteX146" fmla="*/ 2185796 w 2396871"/>
              <a:gd name="connsiteY146" fmla="*/ 772573 h 889920"/>
              <a:gd name="connsiteX147" fmla="*/ 2171319 w 2396871"/>
              <a:gd name="connsiteY147" fmla="*/ 765715 h 889920"/>
              <a:gd name="connsiteX148" fmla="*/ 2139315 w 2396871"/>
              <a:gd name="connsiteY148" fmla="*/ 759047 h 889920"/>
              <a:gd name="connsiteX149" fmla="*/ 2104548 w 2396871"/>
              <a:gd name="connsiteY149" fmla="*/ 743331 h 889920"/>
              <a:gd name="connsiteX150" fmla="*/ 2094166 w 2396871"/>
              <a:gd name="connsiteY150" fmla="*/ 715708 h 889920"/>
              <a:gd name="connsiteX151" fmla="*/ 2101500 w 2396871"/>
              <a:gd name="connsiteY151" fmla="*/ 692563 h 889920"/>
              <a:gd name="connsiteX152" fmla="*/ 2123027 w 2396871"/>
              <a:gd name="connsiteY152" fmla="*/ 675322 h 889920"/>
              <a:gd name="connsiteX153" fmla="*/ 2157031 w 2396871"/>
              <a:gd name="connsiteY153" fmla="*/ 668750 h 889920"/>
              <a:gd name="connsiteX154" fmla="*/ 508825 w 2396871"/>
              <a:gd name="connsiteY154" fmla="*/ 627221 h 889920"/>
              <a:gd name="connsiteX155" fmla="*/ 508825 w 2396871"/>
              <a:gd name="connsiteY155" fmla="*/ 671989 h 889920"/>
              <a:gd name="connsiteX156" fmla="*/ 561213 w 2396871"/>
              <a:gd name="connsiteY156" fmla="*/ 671989 h 889920"/>
              <a:gd name="connsiteX157" fmla="*/ 561213 w 2396871"/>
              <a:gd name="connsiteY157" fmla="*/ 697611 h 889920"/>
              <a:gd name="connsiteX158" fmla="*/ 508825 w 2396871"/>
              <a:gd name="connsiteY158" fmla="*/ 697611 h 889920"/>
              <a:gd name="connsiteX159" fmla="*/ 508825 w 2396871"/>
              <a:gd name="connsiteY159" fmla="*/ 778669 h 889920"/>
              <a:gd name="connsiteX160" fmla="*/ 514731 w 2396871"/>
              <a:gd name="connsiteY160" fmla="*/ 795147 h 889920"/>
              <a:gd name="connsiteX161" fmla="*/ 530733 w 2396871"/>
              <a:gd name="connsiteY161" fmla="*/ 800290 h 889920"/>
              <a:gd name="connsiteX162" fmla="*/ 545020 w 2396871"/>
              <a:gd name="connsiteY162" fmla="*/ 797719 h 889920"/>
              <a:gd name="connsiteX163" fmla="*/ 545115 w 2396871"/>
              <a:gd name="connsiteY163" fmla="*/ 797719 h 889920"/>
              <a:gd name="connsiteX164" fmla="*/ 556355 w 2396871"/>
              <a:gd name="connsiteY164" fmla="*/ 790575 h 889920"/>
              <a:gd name="connsiteX165" fmla="*/ 563689 w 2396871"/>
              <a:gd name="connsiteY165" fmla="*/ 814387 h 889920"/>
              <a:gd name="connsiteX166" fmla="*/ 546449 w 2396871"/>
              <a:gd name="connsiteY166" fmla="*/ 824008 h 889920"/>
              <a:gd name="connsiteX167" fmla="*/ 523780 w 2396871"/>
              <a:gd name="connsiteY167" fmla="*/ 827532 h 889920"/>
              <a:gd name="connsiteX168" fmla="*/ 499681 w 2396871"/>
              <a:gd name="connsiteY168" fmla="*/ 823246 h 889920"/>
              <a:gd name="connsiteX169" fmla="*/ 482631 w 2396871"/>
              <a:gd name="connsiteY169" fmla="*/ 809339 h 889920"/>
              <a:gd name="connsiteX170" fmla="*/ 476250 w 2396871"/>
              <a:gd name="connsiteY170" fmla="*/ 784193 h 889920"/>
              <a:gd name="connsiteX171" fmla="*/ 476250 w 2396871"/>
              <a:gd name="connsiteY171" fmla="*/ 697611 h 889920"/>
              <a:gd name="connsiteX172" fmla="*/ 447008 w 2396871"/>
              <a:gd name="connsiteY172" fmla="*/ 697611 h 889920"/>
              <a:gd name="connsiteX173" fmla="*/ 447008 w 2396871"/>
              <a:gd name="connsiteY173" fmla="*/ 671989 h 889920"/>
              <a:gd name="connsiteX174" fmla="*/ 476250 w 2396871"/>
              <a:gd name="connsiteY174" fmla="*/ 671989 h 889920"/>
              <a:gd name="connsiteX175" fmla="*/ 476250 w 2396871"/>
              <a:gd name="connsiteY175" fmla="*/ 636365 h 889920"/>
              <a:gd name="connsiteX176" fmla="*/ 1338167 w 2396871"/>
              <a:gd name="connsiteY176" fmla="*/ 623220 h 889920"/>
              <a:gd name="connsiteX177" fmla="*/ 1370742 w 2396871"/>
              <a:gd name="connsiteY177" fmla="*/ 623220 h 889920"/>
              <a:gd name="connsiteX178" fmla="*/ 1370742 w 2396871"/>
              <a:gd name="connsiteY178" fmla="*/ 796289 h 889920"/>
              <a:gd name="connsiteX179" fmla="*/ 1481709 w 2396871"/>
              <a:gd name="connsiteY179" fmla="*/ 796289 h 889920"/>
              <a:gd name="connsiteX180" fmla="*/ 1481709 w 2396871"/>
              <a:gd name="connsiteY180" fmla="*/ 824388 h 889920"/>
              <a:gd name="connsiteX181" fmla="*/ 1338167 w 2396871"/>
              <a:gd name="connsiteY181" fmla="*/ 824388 h 889920"/>
              <a:gd name="connsiteX182" fmla="*/ 228409 w 2396871"/>
              <a:gd name="connsiteY182" fmla="*/ 620077 h 889920"/>
              <a:gd name="connsiteX183" fmla="*/ 264223 w 2396871"/>
              <a:gd name="connsiteY183" fmla="*/ 625602 h 889920"/>
              <a:gd name="connsiteX184" fmla="*/ 291465 w 2396871"/>
              <a:gd name="connsiteY184" fmla="*/ 642080 h 889920"/>
              <a:gd name="connsiteX185" fmla="*/ 308800 w 2396871"/>
              <a:gd name="connsiteY185" fmla="*/ 669512 h 889920"/>
              <a:gd name="connsiteX186" fmla="*/ 278035 w 2396871"/>
              <a:gd name="connsiteY186" fmla="*/ 683228 h 889920"/>
              <a:gd name="connsiteX187" fmla="*/ 260318 w 2396871"/>
              <a:gd name="connsiteY187" fmla="*/ 656844 h 889920"/>
              <a:gd name="connsiteX188" fmla="*/ 230124 w 2396871"/>
              <a:gd name="connsiteY188" fmla="*/ 648462 h 889920"/>
              <a:gd name="connsiteX189" fmla="*/ 197548 w 2396871"/>
              <a:gd name="connsiteY189" fmla="*/ 657320 h 889920"/>
              <a:gd name="connsiteX190" fmla="*/ 175736 w 2396871"/>
              <a:gd name="connsiteY190" fmla="*/ 682942 h 889920"/>
              <a:gd name="connsiteX191" fmla="*/ 167925 w 2396871"/>
              <a:gd name="connsiteY191" fmla="*/ 723804 h 889920"/>
              <a:gd name="connsiteX192" fmla="*/ 175260 w 2396871"/>
              <a:gd name="connsiteY192" fmla="*/ 764476 h 889920"/>
              <a:gd name="connsiteX193" fmla="*/ 196310 w 2396871"/>
              <a:gd name="connsiteY193" fmla="*/ 790194 h 889920"/>
              <a:gd name="connsiteX194" fmla="*/ 229266 w 2396871"/>
              <a:gd name="connsiteY194" fmla="*/ 799052 h 889920"/>
              <a:gd name="connsiteX195" fmla="*/ 261461 w 2396871"/>
              <a:gd name="connsiteY195" fmla="*/ 789431 h 889920"/>
              <a:gd name="connsiteX196" fmla="*/ 261556 w 2396871"/>
              <a:gd name="connsiteY196" fmla="*/ 789146 h 889920"/>
              <a:gd name="connsiteX197" fmla="*/ 280892 w 2396871"/>
              <a:gd name="connsiteY197" fmla="*/ 760380 h 889920"/>
              <a:gd name="connsiteX198" fmla="*/ 311944 w 2396871"/>
              <a:gd name="connsiteY198" fmla="*/ 770763 h 889920"/>
              <a:gd name="connsiteX199" fmla="*/ 293656 w 2396871"/>
              <a:gd name="connsiteY199" fmla="*/ 801719 h 889920"/>
              <a:gd name="connsiteX200" fmla="*/ 264985 w 2396871"/>
              <a:gd name="connsiteY200" fmla="*/ 820769 h 889920"/>
              <a:gd name="connsiteX201" fmla="*/ 228695 w 2396871"/>
              <a:gd name="connsiteY201" fmla="*/ 827150 h 889920"/>
              <a:gd name="connsiteX202" fmla="*/ 178403 w 2396871"/>
              <a:gd name="connsiteY202" fmla="*/ 814673 h 889920"/>
              <a:gd name="connsiteX203" fmla="*/ 145447 w 2396871"/>
              <a:gd name="connsiteY203" fmla="*/ 779049 h 889920"/>
              <a:gd name="connsiteX204" fmla="*/ 133826 w 2396871"/>
              <a:gd name="connsiteY204" fmla="*/ 723614 h 889920"/>
              <a:gd name="connsiteX205" fmla="*/ 145447 w 2396871"/>
              <a:gd name="connsiteY205" fmla="*/ 668178 h 889920"/>
              <a:gd name="connsiteX206" fmla="*/ 178403 w 2396871"/>
              <a:gd name="connsiteY206" fmla="*/ 632555 h 889920"/>
              <a:gd name="connsiteX207" fmla="*/ 228409 w 2396871"/>
              <a:gd name="connsiteY207" fmla="*/ 620077 h 889920"/>
              <a:gd name="connsiteX208" fmla="*/ 381380 w 2396871"/>
              <a:gd name="connsiteY208" fmla="*/ 605789 h 889920"/>
              <a:gd name="connsiteX209" fmla="*/ 397382 w 2396871"/>
              <a:gd name="connsiteY209" fmla="*/ 610933 h 889920"/>
              <a:gd name="connsiteX210" fmla="*/ 403002 w 2396871"/>
              <a:gd name="connsiteY210" fmla="*/ 625887 h 889920"/>
              <a:gd name="connsiteX211" fmla="*/ 397382 w 2396871"/>
              <a:gd name="connsiteY211" fmla="*/ 640936 h 889920"/>
              <a:gd name="connsiteX212" fmla="*/ 381380 w 2396871"/>
              <a:gd name="connsiteY212" fmla="*/ 646270 h 889920"/>
              <a:gd name="connsiteX213" fmla="*/ 365093 w 2396871"/>
              <a:gd name="connsiteY213" fmla="*/ 640936 h 889920"/>
              <a:gd name="connsiteX214" fmla="*/ 359473 w 2396871"/>
              <a:gd name="connsiteY214" fmla="*/ 625887 h 889920"/>
              <a:gd name="connsiteX215" fmla="*/ 365093 w 2396871"/>
              <a:gd name="connsiteY215" fmla="*/ 610933 h 889920"/>
              <a:gd name="connsiteX216" fmla="*/ 381380 w 2396871"/>
              <a:gd name="connsiteY216" fmla="*/ 605789 h 889920"/>
              <a:gd name="connsiteX217" fmla="*/ 1721548 w 2396871"/>
              <a:gd name="connsiteY217" fmla="*/ 603408 h 889920"/>
              <a:gd name="connsiteX218" fmla="*/ 1754219 w 2396871"/>
              <a:gd name="connsiteY218" fmla="*/ 603408 h 889920"/>
              <a:gd name="connsiteX219" fmla="*/ 1754219 w 2396871"/>
              <a:gd name="connsiteY219" fmla="*/ 746569 h 889920"/>
              <a:gd name="connsiteX220" fmla="*/ 1826704 w 2396871"/>
              <a:gd name="connsiteY220" fmla="*/ 671988 h 889920"/>
              <a:gd name="connsiteX221" fmla="*/ 1865471 w 2396871"/>
              <a:gd name="connsiteY221" fmla="*/ 671988 h 889920"/>
              <a:gd name="connsiteX222" fmla="*/ 1807082 w 2396871"/>
              <a:gd name="connsiteY222" fmla="*/ 731614 h 889920"/>
              <a:gd name="connsiteX223" fmla="*/ 1869090 w 2396871"/>
              <a:gd name="connsiteY223" fmla="*/ 824388 h 889920"/>
              <a:gd name="connsiteX224" fmla="*/ 1831276 w 2396871"/>
              <a:gd name="connsiteY224" fmla="*/ 824388 h 889920"/>
              <a:gd name="connsiteX225" fmla="*/ 1784318 w 2396871"/>
              <a:gd name="connsiteY225" fmla="*/ 752760 h 889920"/>
              <a:gd name="connsiteX226" fmla="*/ 1754219 w 2396871"/>
              <a:gd name="connsiteY226" fmla="*/ 784002 h 889920"/>
              <a:gd name="connsiteX227" fmla="*/ 1754219 w 2396871"/>
              <a:gd name="connsiteY227" fmla="*/ 824388 h 889920"/>
              <a:gd name="connsiteX228" fmla="*/ 1721548 w 2396871"/>
              <a:gd name="connsiteY228" fmla="*/ 824388 h 889920"/>
              <a:gd name="connsiteX229" fmla="*/ 1155477 w 2396871"/>
              <a:gd name="connsiteY229" fmla="*/ 601217 h 889920"/>
              <a:gd name="connsiteX230" fmla="*/ 1172718 w 2396871"/>
              <a:gd name="connsiteY230" fmla="*/ 603217 h 889920"/>
              <a:gd name="connsiteX231" fmla="*/ 1184433 w 2396871"/>
              <a:gd name="connsiteY231" fmla="*/ 608551 h 889920"/>
              <a:gd name="connsiteX232" fmla="*/ 1178337 w 2396871"/>
              <a:gd name="connsiteY232" fmla="*/ 631983 h 889920"/>
              <a:gd name="connsiteX233" fmla="*/ 1170718 w 2396871"/>
              <a:gd name="connsiteY233" fmla="*/ 628744 h 889920"/>
              <a:gd name="connsiteX234" fmla="*/ 1161002 w 2396871"/>
              <a:gd name="connsiteY234" fmla="*/ 627697 h 889920"/>
              <a:gd name="connsiteX235" fmla="*/ 1141380 w 2396871"/>
              <a:gd name="connsiteY235" fmla="*/ 633507 h 889920"/>
              <a:gd name="connsiteX236" fmla="*/ 1141285 w 2396871"/>
              <a:gd name="connsiteY236" fmla="*/ 633602 h 889920"/>
              <a:gd name="connsiteX237" fmla="*/ 1134141 w 2396871"/>
              <a:gd name="connsiteY237" fmla="*/ 652462 h 889920"/>
              <a:gd name="connsiteX238" fmla="*/ 1134141 w 2396871"/>
              <a:gd name="connsiteY238" fmla="*/ 671988 h 889920"/>
              <a:gd name="connsiteX239" fmla="*/ 1183481 w 2396871"/>
              <a:gd name="connsiteY239" fmla="*/ 671988 h 889920"/>
              <a:gd name="connsiteX240" fmla="*/ 1183481 w 2396871"/>
              <a:gd name="connsiteY240" fmla="*/ 697610 h 889920"/>
              <a:gd name="connsiteX241" fmla="*/ 1134999 w 2396871"/>
              <a:gd name="connsiteY241" fmla="*/ 697610 h 889920"/>
              <a:gd name="connsiteX242" fmla="*/ 1134999 w 2396871"/>
              <a:gd name="connsiteY242" fmla="*/ 824388 h 889920"/>
              <a:gd name="connsiteX243" fmla="*/ 1102423 w 2396871"/>
              <a:gd name="connsiteY243" fmla="*/ 824388 h 889920"/>
              <a:gd name="connsiteX244" fmla="*/ 1102423 w 2396871"/>
              <a:gd name="connsiteY244" fmla="*/ 697610 h 889920"/>
              <a:gd name="connsiteX245" fmla="*/ 1073753 w 2396871"/>
              <a:gd name="connsiteY245" fmla="*/ 697610 h 889920"/>
              <a:gd name="connsiteX246" fmla="*/ 1073753 w 2396871"/>
              <a:gd name="connsiteY246" fmla="*/ 671988 h 889920"/>
              <a:gd name="connsiteX247" fmla="*/ 1102423 w 2396871"/>
              <a:gd name="connsiteY247" fmla="*/ 671988 h 889920"/>
              <a:gd name="connsiteX248" fmla="*/ 1102423 w 2396871"/>
              <a:gd name="connsiteY248" fmla="*/ 650080 h 889920"/>
              <a:gd name="connsiteX249" fmla="*/ 1105947 w 2396871"/>
              <a:gd name="connsiteY249" fmla="*/ 629316 h 889920"/>
              <a:gd name="connsiteX250" fmla="*/ 1116425 w 2396871"/>
              <a:gd name="connsiteY250" fmla="*/ 613885 h 889920"/>
              <a:gd name="connsiteX251" fmla="*/ 1133379 w 2396871"/>
              <a:gd name="connsiteY251" fmla="*/ 604456 h 889920"/>
              <a:gd name="connsiteX252" fmla="*/ 1155477 w 2396871"/>
              <a:gd name="connsiteY252" fmla="*/ 601217 h 889920"/>
              <a:gd name="connsiteX253" fmla="*/ 640270 w 2396871"/>
              <a:gd name="connsiteY253" fmla="*/ 121158 h 889920"/>
              <a:gd name="connsiteX254" fmla="*/ 601884 w 2396871"/>
              <a:gd name="connsiteY254" fmla="*/ 133255 h 889920"/>
              <a:gd name="connsiteX255" fmla="*/ 579691 w 2396871"/>
              <a:gd name="connsiteY255" fmla="*/ 170307 h 889920"/>
              <a:gd name="connsiteX256" fmla="*/ 572452 w 2396871"/>
              <a:gd name="connsiteY256" fmla="*/ 235363 h 889920"/>
              <a:gd name="connsiteX257" fmla="*/ 579691 w 2396871"/>
              <a:gd name="connsiteY257" fmla="*/ 300038 h 889920"/>
              <a:gd name="connsiteX258" fmla="*/ 601884 w 2396871"/>
              <a:gd name="connsiteY258" fmla="*/ 337375 h 889920"/>
              <a:gd name="connsiteX259" fmla="*/ 640270 w 2396871"/>
              <a:gd name="connsiteY259" fmla="*/ 349472 h 889920"/>
              <a:gd name="connsiteX260" fmla="*/ 678656 w 2396871"/>
              <a:gd name="connsiteY260" fmla="*/ 337375 h 889920"/>
              <a:gd name="connsiteX261" fmla="*/ 700468 w 2396871"/>
              <a:gd name="connsiteY261" fmla="*/ 300038 h 889920"/>
              <a:gd name="connsiteX262" fmla="*/ 707421 w 2396871"/>
              <a:gd name="connsiteY262" fmla="*/ 235363 h 889920"/>
              <a:gd name="connsiteX263" fmla="*/ 700468 w 2396871"/>
              <a:gd name="connsiteY263" fmla="*/ 170307 h 889920"/>
              <a:gd name="connsiteX264" fmla="*/ 678656 w 2396871"/>
              <a:gd name="connsiteY264" fmla="*/ 133255 h 889920"/>
              <a:gd name="connsiteX265" fmla="*/ 640270 w 2396871"/>
              <a:gd name="connsiteY265" fmla="*/ 121158 h 889920"/>
              <a:gd name="connsiteX266" fmla="*/ 2150554 w 2396871"/>
              <a:gd name="connsiteY266" fmla="*/ 117634 h 889920"/>
              <a:gd name="connsiteX267" fmla="*/ 2112454 w 2396871"/>
              <a:gd name="connsiteY267" fmla="*/ 276130 h 889920"/>
              <a:gd name="connsiteX268" fmla="*/ 2187892 w 2396871"/>
              <a:gd name="connsiteY268" fmla="*/ 276130 h 889920"/>
              <a:gd name="connsiteX269" fmla="*/ 2054352 w 2396871"/>
              <a:gd name="connsiteY269" fmla="*/ 6953 h 889920"/>
              <a:gd name="connsiteX270" fmla="*/ 2248185 w 2396871"/>
              <a:gd name="connsiteY270" fmla="*/ 6953 h 889920"/>
              <a:gd name="connsiteX271" fmla="*/ 2396871 w 2396871"/>
              <a:gd name="connsiteY271" fmla="*/ 463772 h 889920"/>
              <a:gd name="connsiteX272" fmla="*/ 2232184 w 2396871"/>
              <a:gd name="connsiteY272" fmla="*/ 463772 h 889920"/>
              <a:gd name="connsiteX273" fmla="*/ 2211419 w 2396871"/>
              <a:gd name="connsiteY273" fmla="*/ 376523 h 889920"/>
              <a:gd name="connsiteX274" fmla="*/ 2088261 w 2396871"/>
              <a:gd name="connsiteY274" fmla="*/ 376523 h 889920"/>
              <a:gd name="connsiteX275" fmla="*/ 2066830 w 2396871"/>
              <a:gd name="connsiteY275" fmla="*/ 463772 h 889920"/>
              <a:gd name="connsiteX276" fmla="*/ 1906238 w 2396871"/>
              <a:gd name="connsiteY276" fmla="*/ 463772 h 889920"/>
              <a:gd name="connsiteX277" fmla="*/ 1710403 w 2396871"/>
              <a:gd name="connsiteY277" fmla="*/ 6953 h 889920"/>
              <a:gd name="connsiteX278" fmla="*/ 1871662 w 2396871"/>
              <a:gd name="connsiteY278" fmla="*/ 6953 h 889920"/>
              <a:gd name="connsiteX279" fmla="*/ 1871662 w 2396871"/>
              <a:gd name="connsiteY279" fmla="*/ 275558 h 889920"/>
              <a:gd name="connsiteX280" fmla="*/ 1816321 w 2396871"/>
              <a:gd name="connsiteY280" fmla="*/ 419481 h 889920"/>
              <a:gd name="connsiteX281" fmla="*/ 1656396 w 2396871"/>
              <a:gd name="connsiteY281" fmla="*/ 470725 h 889920"/>
              <a:gd name="connsiteX282" fmla="*/ 1533524 w 2396871"/>
              <a:gd name="connsiteY282" fmla="*/ 443770 h 889920"/>
              <a:gd name="connsiteX283" fmla="*/ 1470564 w 2396871"/>
              <a:gd name="connsiteY283" fmla="*/ 369665 h 889920"/>
              <a:gd name="connsiteX284" fmla="*/ 1462563 w 2396871"/>
              <a:gd name="connsiteY284" fmla="*/ 263080 h 889920"/>
              <a:gd name="connsiteX285" fmla="*/ 1622488 w 2396871"/>
              <a:gd name="connsiteY285" fmla="*/ 236125 h 889920"/>
              <a:gd name="connsiteX286" fmla="*/ 1624869 w 2396871"/>
              <a:gd name="connsiteY286" fmla="*/ 325374 h 889920"/>
              <a:gd name="connsiteX287" fmla="*/ 1664683 w 2396871"/>
              <a:gd name="connsiteY287" fmla="*/ 349567 h 889920"/>
              <a:gd name="connsiteX288" fmla="*/ 1699259 w 2396871"/>
              <a:gd name="connsiteY288" fmla="*/ 329470 h 889920"/>
              <a:gd name="connsiteX289" fmla="*/ 1710308 w 2396871"/>
              <a:gd name="connsiteY289" fmla="*/ 263747 h 889920"/>
              <a:gd name="connsiteX290" fmla="*/ 1710403 w 2396871"/>
              <a:gd name="connsiteY290" fmla="*/ 263747 h 889920"/>
              <a:gd name="connsiteX291" fmla="*/ 944118 w 2396871"/>
              <a:gd name="connsiteY291" fmla="*/ 6953 h 889920"/>
              <a:gd name="connsiteX292" fmla="*/ 1105376 w 2396871"/>
              <a:gd name="connsiteY292" fmla="*/ 6953 h 889920"/>
              <a:gd name="connsiteX293" fmla="*/ 1105376 w 2396871"/>
              <a:gd name="connsiteY293" fmla="*/ 175165 h 889920"/>
              <a:gd name="connsiteX294" fmla="*/ 1230630 w 2396871"/>
              <a:gd name="connsiteY294" fmla="*/ 175165 h 889920"/>
              <a:gd name="connsiteX295" fmla="*/ 1230630 w 2396871"/>
              <a:gd name="connsiteY295" fmla="*/ 6953 h 889920"/>
              <a:gd name="connsiteX296" fmla="*/ 1391983 w 2396871"/>
              <a:gd name="connsiteY296" fmla="*/ 6953 h 889920"/>
              <a:gd name="connsiteX297" fmla="*/ 1391983 w 2396871"/>
              <a:gd name="connsiteY297" fmla="*/ 463772 h 889920"/>
              <a:gd name="connsiteX298" fmla="*/ 1230630 w 2396871"/>
              <a:gd name="connsiteY298" fmla="*/ 463772 h 889920"/>
              <a:gd name="connsiteX299" fmla="*/ 1230630 w 2396871"/>
              <a:gd name="connsiteY299" fmla="*/ 293465 h 889920"/>
              <a:gd name="connsiteX300" fmla="*/ 1105376 w 2396871"/>
              <a:gd name="connsiteY300" fmla="*/ 293465 h 889920"/>
              <a:gd name="connsiteX301" fmla="*/ 1105376 w 2396871"/>
              <a:gd name="connsiteY301" fmla="*/ 463772 h 889920"/>
              <a:gd name="connsiteX302" fmla="*/ 944118 w 2396871"/>
              <a:gd name="connsiteY302" fmla="*/ 463772 h 889920"/>
              <a:gd name="connsiteX303" fmla="*/ 0 w 2396871"/>
              <a:gd name="connsiteY303" fmla="*/ 6953 h 889920"/>
              <a:gd name="connsiteX304" fmla="*/ 161258 w 2396871"/>
              <a:gd name="connsiteY304" fmla="*/ 6953 h 889920"/>
              <a:gd name="connsiteX305" fmla="*/ 161258 w 2396871"/>
              <a:gd name="connsiteY305" fmla="*/ 345376 h 889920"/>
              <a:gd name="connsiteX306" fmla="*/ 368237 w 2396871"/>
              <a:gd name="connsiteY306" fmla="*/ 345376 h 889920"/>
              <a:gd name="connsiteX307" fmla="*/ 368237 w 2396871"/>
              <a:gd name="connsiteY307" fmla="*/ 463772 h 889920"/>
              <a:gd name="connsiteX308" fmla="*/ 0 w 2396871"/>
              <a:gd name="connsiteY308" fmla="*/ 463772 h 889920"/>
              <a:gd name="connsiteX309" fmla="*/ 640270 w 2396871"/>
              <a:gd name="connsiteY309" fmla="*/ 0 h 889920"/>
              <a:gd name="connsiteX310" fmla="*/ 764857 w 2396871"/>
              <a:gd name="connsiteY310" fmla="*/ 27718 h 889920"/>
              <a:gd name="connsiteX311" fmla="*/ 844486 w 2396871"/>
              <a:gd name="connsiteY311" fmla="*/ 108014 h 889920"/>
              <a:gd name="connsiteX312" fmla="*/ 872204 w 2396871"/>
              <a:gd name="connsiteY312" fmla="*/ 235363 h 889920"/>
              <a:gd name="connsiteX313" fmla="*/ 844486 w 2396871"/>
              <a:gd name="connsiteY313" fmla="*/ 362712 h 889920"/>
              <a:gd name="connsiteX314" fmla="*/ 764857 w 2396871"/>
              <a:gd name="connsiteY314" fmla="*/ 443008 h 889920"/>
              <a:gd name="connsiteX315" fmla="*/ 640270 w 2396871"/>
              <a:gd name="connsiteY315" fmla="*/ 470725 h 889920"/>
              <a:gd name="connsiteX316" fmla="*/ 516064 w 2396871"/>
              <a:gd name="connsiteY316" fmla="*/ 443008 h 889920"/>
              <a:gd name="connsiteX317" fmla="*/ 435768 w 2396871"/>
              <a:gd name="connsiteY317" fmla="*/ 362712 h 889920"/>
              <a:gd name="connsiteX318" fmla="*/ 407765 w 2396871"/>
              <a:gd name="connsiteY318" fmla="*/ 235363 h 889920"/>
              <a:gd name="connsiteX319" fmla="*/ 435768 w 2396871"/>
              <a:gd name="connsiteY319" fmla="*/ 108014 h 889920"/>
              <a:gd name="connsiteX320" fmla="*/ 516064 w 2396871"/>
              <a:gd name="connsiteY320" fmla="*/ 27718 h 889920"/>
              <a:gd name="connsiteX321" fmla="*/ 640270 w 2396871"/>
              <a:gd name="connsiteY321" fmla="*/ 0 h 889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</a:cxnLst>
            <a:rect l="l" t="t" r="r" b="b"/>
            <a:pathLst>
              <a:path w="2396871" h="889920">
                <a:moveTo>
                  <a:pt x="1620106" y="755046"/>
                </a:moveTo>
                <a:lnTo>
                  <a:pt x="1581721" y="762952"/>
                </a:lnTo>
                <a:cubicBezTo>
                  <a:pt x="1573148" y="764571"/>
                  <a:pt x="1566767" y="766952"/>
                  <a:pt x="1562480" y="770000"/>
                </a:cubicBezTo>
                <a:cubicBezTo>
                  <a:pt x="1558194" y="773048"/>
                  <a:pt x="1556098" y="777811"/>
                  <a:pt x="1556098" y="783430"/>
                </a:cubicBezTo>
                <a:cubicBezTo>
                  <a:pt x="1556098" y="789050"/>
                  <a:pt x="1558289" y="793622"/>
                  <a:pt x="1562671" y="796956"/>
                </a:cubicBezTo>
                <a:cubicBezTo>
                  <a:pt x="1567052" y="800290"/>
                  <a:pt x="1572863" y="802004"/>
                  <a:pt x="1580197" y="802004"/>
                </a:cubicBezTo>
                <a:cubicBezTo>
                  <a:pt x="1585245" y="802004"/>
                  <a:pt x="1590198" y="801433"/>
                  <a:pt x="1594960" y="800194"/>
                </a:cubicBezTo>
                <a:cubicBezTo>
                  <a:pt x="1599723" y="799051"/>
                  <a:pt x="1604009" y="797051"/>
                  <a:pt x="1607914" y="794289"/>
                </a:cubicBezTo>
                <a:cubicBezTo>
                  <a:pt x="1611725" y="791527"/>
                  <a:pt x="1614772" y="788003"/>
                  <a:pt x="1616868" y="783621"/>
                </a:cubicBezTo>
                <a:lnTo>
                  <a:pt x="1616868" y="783526"/>
                </a:lnTo>
                <a:cubicBezTo>
                  <a:pt x="1619059" y="779144"/>
                  <a:pt x="1620106" y="773905"/>
                  <a:pt x="1620106" y="767809"/>
                </a:cubicBezTo>
                <a:close/>
                <a:moveTo>
                  <a:pt x="1973389" y="694848"/>
                </a:moveTo>
                <a:cubicBezTo>
                  <a:pt x="1964626" y="694848"/>
                  <a:pt x="1957006" y="696943"/>
                  <a:pt x="1950529" y="700944"/>
                </a:cubicBezTo>
                <a:cubicBezTo>
                  <a:pt x="1944052" y="704944"/>
                  <a:pt x="1939004" y="711040"/>
                  <a:pt x="1935575" y="719041"/>
                </a:cubicBezTo>
                <a:cubicBezTo>
                  <a:pt x="1933861" y="723232"/>
                  <a:pt x="1932527" y="727900"/>
                  <a:pt x="1931670" y="732948"/>
                </a:cubicBezTo>
                <a:lnTo>
                  <a:pt x="2011775" y="732948"/>
                </a:lnTo>
                <a:cubicBezTo>
                  <a:pt x="2011013" y="721613"/>
                  <a:pt x="2007774" y="712469"/>
                  <a:pt x="2001774" y="705992"/>
                </a:cubicBezTo>
                <a:cubicBezTo>
                  <a:pt x="1994820" y="698563"/>
                  <a:pt x="1985391" y="694848"/>
                  <a:pt x="1973389" y="694848"/>
                </a:cubicBezTo>
                <a:close/>
                <a:moveTo>
                  <a:pt x="960500" y="694467"/>
                </a:moveTo>
                <a:cubicBezTo>
                  <a:pt x="951356" y="694467"/>
                  <a:pt x="943546" y="696562"/>
                  <a:pt x="937164" y="700753"/>
                </a:cubicBezTo>
                <a:cubicBezTo>
                  <a:pt x="930782" y="704849"/>
                  <a:pt x="925829" y="710945"/>
                  <a:pt x="922400" y="718851"/>
                </a:cubicBezTo>
                <a:cubicBezTo>
                  <a:pt x="918971" y="726757"/>
                  <a:pt x="917257" y="736663"/>
                  <a:pt x="917257" y="748093"/>
                </a:cubicBezTo>
                <a:cubicBezTo>
                  <a:pt x="917257" y="759523"/>
                  <a:pt x="918971" y="769238"/>
                  <a:pt x="922400" y="777239"/>
                </a:cubicBezTo>
                <a:cubicBezTo>
                  <a:pt x="925829" y="785240"/>
                  <a:pt x="930782" y="791336"/>
                  <a:pt x="937164" y="795527"/>
                </a:cubicBezTo>
                <a:cubicBezTo>
                  <a:pt x="943546" y="799718"/>
                  <a:pt x="951356" y="801814"/>
                  <a:pt x="960500" y="801814"/>
                </a:cubicBezTo>
                <a:cubicBezTo>
                  <a:pt x="969644" y="801814"/>
                  <a:pt x="977359" y="799718"/>
                  <a:pt x="983646" y="795527"/>
                </a:cubicBezTo>
                <a:cubicBezTo>
                  <a:pt x="989932" y="791336"/>
                  <a:pt x="994885" y="785240"/>
                  <a:pt x="998314" y="777239"/>
                </a:cubicBezTo>
                <a:cubicBezTo>
                  <a:pt x="1001743" y="769143"/>
                  <a:pt x="1003458" y="759618"/>
                  <a:pt x="1003458" y="748093"/>
                </a:cubicBezTo>
                <a:cubicBezTo>
                  <a:pt x="1003458" y="736567"/>
                  <a:pt x="1001743" y="726757"/>
                  <a:pt x="998314" y="718851"/>
                </a:cubicBezTo>
                <a:cubicBezTo>
                  <a:pt x="994790" y="710945"/>
                  <a:pt x="989932" y="704944"/>
                  <a:pt x="983646" y="700753"/>
                </a:cubicBezTo>
                <a:cubicBezTo>
                  <a:pt x="977359" y="696562"/>
                  <a:pt x="969644" y="694467"/>
                  <a:pt x="960500" y="694467"/>
                </a:cubicBezTo>
                <a:close/>
                <a:moveTo>
                  <a:pt x="587977" y="671988"/>
                </a:moveTo>
                <a:lnTo>
                  <a:pt x="624553" y="671988"/>
                </a:lnTo>
                <a:lnTo>
                  <a:pt x="658367" y="767714"/>
                </a:lnTo>
                <a:lnTo>
                  <a:pt x="667225" y="796384"/>
                </a:lnTo>
                <a:lnTo>
                  <a:pt x="677322" y="764952"/>
                </a:lnTo>
                <a:lnTo>
                  <a:pt x="709326" y="671988"/>
                </a:lnTo>
                <a:lnTo>
                  <a:pt x="743139" y="671988"/>
                </a:lnTo>
                <a:lnTo>
                  <a:pt x="676369" y="842390"/>
                </a:lnTo>
                <a:cubicBezTo>
                  <a:pt x="671893" y="854106"/>
                  <a:pt x="667035" y="863536"/>
                  <a:pt x="661891" y="870394"/>
                </a:cubicBezTo>
                <a:cubicBezTo>
                  <a:pt x="656748" y="877347"/>
                  <a:pt x="650747" y="882300"/>
                  <a:pt x="644080" y="885348"/>
                </a:cubicBezTo>
                <a:cubicBezTo>
                  <a:pt x="637412" y="888396"/>
                  <a:pt x="629601" y="889920"/>
                  <a:pt x="620648" y="889920"/>
                </a:cubicBezTo>
                <a:cubicBezTo>
                  <a:pt x="613314" y="889920"/>
                  <a:pt x="606551" y="889063"/>
                  <a:pt x="600360" y="887062"/>
                </a:cubicBezTo>
                <a:cubicBezTo>
                  <a:pt x="594169" y="885062"/>
                  <a:pt x="588739" y="882490"/>
                  <a:pt x="584072" y="879252"/>
                </a:cubicBezTo>
                <a:lnTo>
                  <a:pt x="591978" y="853915"/>
                </a:lnTo>
                <a:cubicBezTo>
                  <a:pt x="595883" y="857154"/>
                  <a:pt x="599979" y="859630"/>
                  <a:pt x="604360" y="861250"/>
                </a:cubicBezTo>
                <a:cubicBezTo>
                  <a:pt x="608742" y="862869"/>
                  <a:pt x="613504" y="863726"/>
                  <a:pt x="618553" y="863726"/>
                </a:cubicBezTo>
                <a:cubicBezTo>
                  <a:pt x="623982" y="863726"/>
                  <a:pt x="628935" y="862297"/>
                  <a:pt x="633316" y="859345"/>
                </a:cubicBezTo>
                <a:cubicBezTo>
                  <a:pt x="637698" y="856392"/>
                  <a:pt x="641603" y="850582"/>
                  <a:pt x="645032" y="841819"/>
                </a:cubicBezTo>
                <a:lnTo>
                  <a:pt x="651699" y="825340"/>
                </a:lnTo>
                <a:lnTo>
                  <a:pt x="635507" y="787526"/>
                </a:lnTo>
                <a:close/>
                <a:moveTo>
                  <a:pt x="364902" y="671988"/>
                </a:moveTo>
                <a:lnTo>
                  <a:pt x="397477" y="671988"/>
                </a:lnTo>
                <a:lnTo>
                  <a:pt x="397477" y="824388"/>
                </a:lnTo>
                <a:lnTo>
                  <a:pt x="364902" y="824388"/>
                </a:lnTo>
                <a:close/>
                <a:moveTo>
                  <a:pt x="1973961" y="668940"/>
                </a:moveTo>
                <a:cubicBezTo>
                  <a:pt x="1988820" y="668940"/>
                  <a:pt x="2001393" y="671988"/>
                  <a:pt x="2011775" y="678084"/>
                </a:cubicBezTo>
                <a:lnTo>
                  <a:pt x="2011680" y="677798"/>
                </a:lnTo>
                <a:cubicBezTo>
                  <a:pt x="2022062" y="683894"/>
                  <a:pt x="2029968" y="692181"/>
                  <a:pt x="2035492" y="702754"/>
                </a:cubicBezTo>
                <a:cubicBezTo>
                  <a:pt x="2040922" y="713326"/>
                  <a:pt x="2043684" y="725328"/>
                  <a:pt x="2043684" y="738758"/>
                </a:cubicBezTo>
                <a:cubicBezTo>
                  <a:pt x="2043684" y="742473"/>
                  <a:pt x="2043589" y="745902"/>
                  <a:pt x="2043398" y="749140"/>
                </a:cubicBezTo>
                <a:cubicBezTo>
                  <a:pt x="2043208" y="752474"/>
                  <a:pt x="2042827" y="755236"/>
                  <a:pt x="2042445" y="757713"/>
                </a:cubicBezTo>
                <a:lnTo>
                  <a:pt x="1930813" y="757713"/>
                </a:lnTo>
                <a:cubicBezTo>
                  <a:pt x="1931574" y="765047"/>
                  <a:pt x="1933194" y="771619"/>
                  <a:pt x="1935766" y="777239"/>
                </a:cubicBezTo>
                <a:cubicBezTo>
                  <a:pt x="1939385" y="785145"/>
                  <a:pt x="1944624" y="791146"/>
                  <a:pt x="1951291" y="795241"/>
                </a:cubicBezTo>
                <a:cubicBezTo>
                  <a:pt x="1958054" y="799337"/>
                  <a:pt x="1965960" y="801337"/>
                  <a:pt x="1975104" y="801337"/>
                </a:cubicBezTo>
                <a:cubicBezTo>
                  <a:pt x="1985200" y="801337"/>
                  <a:pt x="1993487" y="799432"/>
                  <a:pt x="1999774" y="795527"/>
                </a:cubicBezTo>
                <a:cubicBezTo>
                  <a:pt x="2006060" y="791622"/>
                  <a:pt x="2011108" y="786288"/>
                  <a:pt x="2014728" y="779335"/>
                </a:cubicBezTo>
                <a:lnTo>
                  <a:pt x="2040636" y="791527"/>
                </a:lnTo>
                <a:cubicBezTo>
                  <a:pt x="2037016" y="798861"/>
                  <a:pt x="2032063" y="805147"/>
                  <a:pt x="2025872" y="810577"/>
                </a:cubicBezTo>
                <a:cubicBezTo>
                  <a:pt x="2019681" y="816006"/>
                  <a:pt x="2012347" y="820102"/>
                  <a:pt x="2003774" y="822959"/>
                </a:cubicBezTo>
                <a:cubicBezTo>
                  <a:pt x="1995297" y="825817"/>
                  <a:pt x="1985962" y="827245"/>
                  <a:pt x="1975770" y="827245"/>
                </a:cubicBezTo>
                <a:cubicBezTo>
                  <a:pt x="1960531" y="827245"/>
                  <a:pt x="1947195" y="824102"/>
                  <a:pt x="1935575" y="817816"/>
                </a:cubicBezTo>
                <a:cubicBezTo>
                  <a:pt x="1924050" y="811529"/>
                  <a:pt x="1915001" y="802385"/>
                  <a:pt x="1908619" y="790574"/>
                </a:cubicBezTo>
                <a:cubicBezTo>
                  <a:pt x="1902238" y="778763"/>
                  <a:pt x="1898999" y="764476"/>
                  <a:pt x="1898999" y="748093"/>
                </a:cubicBezTo>
                <a:cubicBezTo>
                  <a:pt x="1898999" y="731710"/>
                  <a:pt x="1902238" y="717517"/>
                  <a:pt x="1908619" y="705611"/>
                </a:cubicBezTo>
                <a:cubicBezTo>
                  <a:pt x="1915001" y="693800"/>
                  <a:pt x="1923859" y="684656"/>
                  <a:pt x="1935289" y="678370"/>
                </a:cubicBezTo>
                <a:cubicBezTo>
                  <a:pt x="1946624" y="672083"/>
                  <a:pt x="1959102" y="668940"/>
                  <a:pt x="1973961" y="668940"/>
                </a:cubicBezTo>
                <a:close/>
                <a:moveTo>
                  <a:pt x="1589912" y="668940"/>
                </a:moveTo>
                <a:cubicBezTo>
                  <a:pt x="1602104" y="668940"/>
                  <a:pt x="1612867" y="670845"/>
                  <a:pt x="1622202" y="674845"/>
                </a:cubicBezTo>
                <a:cubicBezTo>
                  <a:pt x="1631536" y="678751"/>
                  <a:pt x="1638871" y="684751"/>
                  <a:pt x="1644300" y="692657"/>
                </a:cubicBezTo>
                <a:cubicBezTo>
                  <a:pt x="1649729" y="700563"/>
                  <a:pt x="1652396" y="710755"/>
                  <a:pt x="1652396" y="723137"/>
                </a:cubicBezTo>
                <a:lnTo>
                  <a:pt x="1652396" y="791146"/>
                </a:lnTo>
                <a:lnTo>
                  <a:pt x="1652396" y="791241"/>
                </a:lnTo>
                <a:cubicBezTo>
                  <a:pt x="1652396" y="798766"/>
                  <a:pt x="1656111" y="802480"/>
                  <a:pt x="1663636" y="802480"/>
                </a:cubicBezTo>
                <a:cubicBezTo>
                  <a:pt x="1667255" y="802480"/>
                  <a:pt x="1670875" y="802004"/>
                  <a:pt x="1674304" y="800956"/>
                </a:cubicBezTo>
                <a:lnTo>
                  <a:pt x="1672494" y="823531"/>
                </a:lnTo>
                <a:cubicBezTo>
                  <a:pt x="1667731" y="825721"/>
                  <a:pt x="1661921" y="826864"/>
                  <a:pt x="1654777" y="826864"/>
                </a:cubicBezTo>
                <a:cubicBezTo>
                  <a:pt x="1648300" y="826864"/>
                  <a:pt x="1642395" y="825626"/>
                  <a:pt x="1637251" y="823340"/>
                </a:cubicBezTo>
                <a:cubicBezTo>
                  <a:pt x="1632108" y="821054"/>
                  <a:pt x="1628012" y="817435"/>
                  <a:pt x="1625059" y="812672"/>
                </a:cubicBezTo>
                <a:cubicBezTo>
                  <a:pt x="1623726" y="810481"/>
                  <a:pt x="1622678" y="807910"/>
                  <a:pt x="1621916" y="805147"/>
                </a:cubicBezTo>
                <a:cubicBezTo>
                  <a:pt x="1620297" y="807624"/>
                  <a:pt x="1618392" y="810005"/>
                  <a:pt x="1616106" y="812101"/>
                </a:cubicBezTo>
                <a:cubicBezTo>
                  <a:pt x="1610391" y="817339"/>
                  <a:pt x="1603819" y="821149"/>
                  <a:pt x="1596294" y="823721"/>
                </a:cubicBezTo>
                <a:cubicBezTo>
                  <a:pt x="1588769" y="826293"/>
                  <a:pt x="1581149" y="827531"/>
                  <a:pt x="1573434" y="827531"/>
                </a:cubicBezTo>
                <a:cubicBezTo>
                  <a:pt x="1563909" y="827531"/>
                  <a:pt x="1555336" y="826007"/>
                  <a:pt x="1547717" y="822959"/>
                </a:cubicBezTo>
                <a:cubicBezTo>
                  <a:pt x="1540096" y="819911"/>
                  <a:pt x="1534096" y="815244"/>
                  <a:pt x="1529714" y="809053"/>
                </a:cubicBezTo>
                <a:cubicBezTo>
                  <a:pt x="1525333" y="802861"/>
                  <a:pt x="1523142" y="795146"/>
                  <a:pt x="1523142" y="786002"/>
                </a:cubicBezTo>
                <a:cubicBezTo>
                  <a:pt x="1523142" y="774667"/>
                  <a:pt x="1526857" y="765333"/>
                  <a:pt x="1534286" y="757999"/>
                </a:cubicBezTo>
                <a:cubicBezTo>
                  <a:pt x="1541716" y="750664"/>
                  <a:pt x="1552193" y="745711"/>
                  <a:pt x="1565814" y="743044"/>
                </a:cubicBezTo>
                <a:lnTo>
                  <a:pt x="1620106" y="732376"/>
                </a:lnTo>
                <a:lnTo>
                  <a:pt x="1620106" y="726566"/>
                </a:lnTo>
                <a:cubicBezTo>
                  <a:pt x="1620106" y="716374"/>
                  <a:pt x="1617344" y="708564"/>
                  <a:pt x="1611725" y="702944"/>
                </a:cubicBezTo>
                <a:cubicBezTo>
                  <a:pt x="1606105" y="697324"/>
                  <a:pt x="1598389" y="694562"/>
                  <a:pt x="1588674" y="694562"/>
                </a:cubicBezTo>
                <a:cubicBezTo>
                  <a:pt x="1579530" y="694562"/>
                  <a:pt x="1571719" y="696658"/>
                  <a:pt x="1565242" y="700944"/>
                </a:cubicBezTo>
                <a:cubicBezTo>
                  <a:pt x="1558765" y="705230"/>
                  <a:pt x="1554003" y="712183"/>
                  <a:pt x="1550955" y="721708"/>
                </a:cubicBezTo>
                <a:lnTo>
                  <a:pt x="1523523" y="710088"/>
                </a:lnTo>
                <a:cubicBezTo>
                  <a:pt x="1527333" y="697610"/>
                  <a:pt x="1534953" y="687704"/>
                  <a:pt x="1546192" y="680180"/>
                </a:cubicBezTo>
                <a:cubicBezTo>
                  <a:pt x="1557432" y="672750"/>
                  <a:pt x="1572005" y="668940"/>
                  <a:pt x="1589912" y="668940"/>
                </a:cubicBezTo>
                <a:close/>
                <a:moveTo>
                  <a:pt x="960500" y="668940"/>
                </a:moveTo>
                <a:cubicBezTo>
                  <a:pt x="975359" y="668940"/>
                  <a:pt x="988408" y="672083"/>
                  <a:pt x="999838" y="678370"/>
                </a:cubicBezTo>
                <a:cubicBezTo>
                  <a:pt x="1011268" y="684656"/>
                  <a:pt x="1020127" y="693705"/>
                  <a:pt x="1026508" y="705611"/>
                </a:cubicBezTo>
                <a:cubicBezTo>
                  <a:pt x="1032890" y="717422"/>
                  <a:pt x="1036129" y="731710"/>
                  <a:pt x="1036129" y="748093"/>
                </a:cubicBezTo>
                <a:cubicBezTo>
                  <a:pt x="1036129" y="764476"/>
                  <a:pt x="1032890" y="778763"/>
                  <a:pt x="1026508" y="790574"/>
                </a:cubicBezTo>
                <a:cubicBezTo>
                  <a:pt x="1020127" y="802385"/>
                  <a:pt x="1011268" y="811529"/>
                  <a:pt x="999838" y="817816"/>
                </a:cubicBezTo>
                <a:cubicBezTo>
                  <a:pt x="988408" y="824102"/>
                  <a:pt x="975359" y="827245"/>
                  <a:pt x="960500" y="827245"/>
                </a:cubicBezTo>
                <a:cubicBezTo>
                  <a:pt x="945641" y="827245"/>
                  <a:pt x="932497" y="824102"/>
                  <a:pt x="921162" y="817816"/>
                </a:cubicBezTo>
                <a:cubicBezTo>
                  <a:pt x="909732" y="811529"/>
                  <a:pt x="900778" y="802385"/>
                  <a:pt x="894301" y="790574"/>
                </a:cubicBezTo>
                <a:cubicBezTo>
                  <a:pt x="887824" y="778763"/>
                  <a:pt x="884586" y="764476"/>
                  <a:pt x="884586" y="748093"/>
                </a:cubicBezTo>
                <a:cubicBezTo>
                  <a:pt x="884586" y="731710"/>
                  <a:pt x="887824" y="717517"/>
                  <a:pt x="894301" y="705611"/>
                </a:cubicBezTo>
                <a:cubicBezTo>
                  <a:pt x="900874" y="693800"/>
                  <a:pt x="909732" y="684656"/>
                  <a:pt x="921162" y="678370"/>
                </a:cubicBezTo>
                <a:cubicBezTo>
                  <a:pt x="932592" y="672083"/>
                  <a:pt x="945641" y="668940"/>
                  <a:pt x="960500" y="668940"/>
                </a:cubicBezTo>
                <a:close/>
                <a:moveTo>
                  <a:pt x="2157031" y="668750"/>
                </a:moveTo>
                <a:cubicBezTo>
                  <a:pt x="2172271" y="668750"/>
                  <a:pt x="2185320" y="671417"/>
                  <a:pt x="2196083" y="676846"/>
                </a:cubicBezTo>
                <a:cubicBezTo>
                  <a:pt x="2206847" y="682275"/>
                  <a:pt x="2215038" y="689991"/>
                  <a:pt x="2220753" y="699897"/>
                </a:cubicBezTo>
                <a:lnTo>
                  <a:pt x="2198179" y="718756"/>
                </a:lnTo>
                <a:cubicBezTo>
                  <a:pt x="2194369" y="710660"/>
                  <a:pt x="2188654" y="704659"/>
                  <a:pt x="2181129" y="700659"/>
                </a:cubicBezTo>
                <a:cubicBezTo>
                  <a:pt x="2173604" y="696754"/>
                  <a:pt x="2165794" y="694753"/>
                  <a:pt x="2157698" y="694753"/>
                </a:cubicBezTo>
                <a:cubicBezTo>
                  <a:pt x="2151221" y="694753"/>
                  <a:pt x="2145601" y="695610"/>
                  <a:pt x="2140934" y="697230"/>
                </a:cubicBezTo>
                <a:cubicBezTo>
                  <a:pt x="2136266" y="698849"/>
                  <a:pt x="2132742" y="701040"/>
                  <a:pt x="2130266" y="703897"/>
                </a:cubicBezTo>
                <a:cubicBezTo>
                  <a:pt x="2127884" y="706755"/>
                  <a:pt x="2126646" y="710089"/>
                  <a:pt x="2126646" y="713994"/>
                </a:cubicBezTo>
                <a:cubicBezTo>
                  <a:pt x="2126646" y="718090"/>
                  <a:pt x="2128170" y="721614"/>
                  <a:pt x="2131218" y="724662"/>
                </a:cubicBezTo>
                <a:cubicBezTo>
                  <a:pt x="2134266" y="727710"/>
                  <a:pt x="2139791" y="730091"/>
                  <a:pt x="2147696" y="731710"/>
                </a:cubicBezTo>
                <a:lnTo>
                  <a:pt x="2182463" y="739044"/>
                </a:lnTo>
                <a:lnTo>
                  <a:pt x="2182272" y="738854"/>
                </a:lnTo>
                <a:cubicBezTo>
                  <a:pt x="2196941" y="741712"/>
                  <a:pt x="2207228" y="746569"/>
                  <a:pt x="2213228" y="753332"/>
                </a:cubicBezTo>
                <a:cubicBezTo>
                  <a:pt x="2219134" y="760190"/>
                  <a:pt x="2222182" y="768477"/>
                  <a:pt x="2222182" y="778192"/>
                </a:cubicBezTo>
                <a:cubicBezTo>
                  <a:pt x="2222182" y="787908"/>
                  <a:pt x="2219610" y="796480"/>
                  <a:pt x="2214562" y="803910"/>
                </a:cubicBezTo>
                <a:cubicBezTo>
                  <a:pt x="2209514" y="811339"/>
                  <a:pt x="2202179" y="817054"/>
                  <a:pt x="2192654" y="821150"/>
                </a:cubicBezTo>
                <a:cubicBezTo>
                  <a:pt x="2183129" y="825246"/>
                  <a:pt x="2171795" y="827246"/>
                  <a:pt x="2158555" y="827246"/>
                </a:cubicBezTo>
                <a:cubicBezTo>
                  <a:pt x="2143315" y="827246"/>
                  <a:pt x="2129408" y="824293"/>
                  <a:pt x="2116835" y="818388"/>
                </a:cubicBezTo>
                <a:cubicBezTo>
                  <a:pt x="2104167" y="812577"/>
                  <a:pt x="2094261" y="804196"/>
                  <a:pt x="2086927" y="793432"/>
                </a:cubicBezTo>
                <a:lnTo>
                  <a:pt x="2109501" y="773906"/>
                </a:lnTo>
                <a:cubicBezTo>
                  <a:pt x="2113978" y="782288"/>
                  <a:pt x="2120360" y="788956"/>
                  <a:pt x="2128837" y="793908"/>
                </a:cubicBezTo>
                <a:cubicBezTo>
                  <a:pt x="2137219" y="798862"/>
                  <a:pt x="2147315" y="801338"/>
                  <a:pt x="2159126" y="801338"/>
                </a:cubicBezTo>
                <a:cubicBezTo>
                  <a:pt x="2168556" y="801338"/>
                  <a:pt x="2175890" y="799719"/>
                  <a:pt x="2181415" y="796480"/>
                </a:cubicBezTo>
                <a:cubicBezTo>
                  <a:pt x="2186844" y="793242"/>
                  <a:pt x="2189606" y="788670"/>
                  <a:pt x="2189606" y="782764"/>
                </a:cubicBezTo>
                <a:cubicBezTo>
                  <a:pt x="2189606" y="778954"/>
                  <a:pt x="2188368" y="775525"/>
                  <a:pt x="2185796" y="772573"/>
                </a:cubicBezTo>
                <a:cubicBezTo>
                  <a:pt x="2183225" y="769620"/>
                  <a:pt x="2178462" y="767334"/>
                  <a:pt x="2171319" y="765715"/>
                </a:cubicBezTo>
                <a:lnTo>
                  <a:pt x="2139315" y="759047"/>
                </a:lnTo>
                <a:cubicBezTo>
                  <a:pt x="2123027" y="755808"/>
                  <a:pt x="2111406" y="750570"/>
                  <a:pt x="2104548" y="743331"/>
                </a:cubicBezTo>
                <a:cubicBezTo>
                  <a:pt x="2097595" y="736092"/>
                  <a:pt x="2094166" y="726852"/>
                  <a:pt x="2094166" y="715708"/>
                </a:cubicBezTo>
                <a:cubicBezTo>
                  <a:pt x="2094166" y="707421"/>
                  <a:pt x="2096642" y="699706"/>
                  <a:pt x="2101500" y="692563"/>
                </a:cubicBezTo>
                <a:cubicBezTo>
                  <a:pt x="2106453" y="685419"/>
                  <a:pt x="2113597" y="679704"/>
                  <a:pt x="2123027" y="675322"/>
                </a:cubicBezTo>
                <a:cubicBezTo>
                  <a:pt x="2132456" y="670941"/>
                  <a:pt x="2143791" y="668750"/>
                  <a:pt x="2157031" y="668750"/>
                </a:cubicBezTo>
                <a:close/>
                <a:moveTo>
                  <a:pt x="508825" y="627221"/>
                </a:moveTo>
                <a:lnTo>
                  <a:pt x="508825" y="671989"/>
                </a:lnTo>
                <a:lnTo>
                  <a:pt x="561213" y="671989"/>
                </a:lnTo>
                <a:lnTo>
                  <a:pt x="561213" y="697611"/>
                </a:lnTo>
                <a:lnTo>
                  <a:pt x="508825" y="697611"/>
                </a:lnTo>
                <a:lnTo>
                  <a:pt x="508825" y="778669"/>
                </a:lnTo>
                <a:cubicBezTo>
                  <a:pt x="508825" y="786193"/>
                  <a:pt x="510730" y="791718"/>
                  <a:pt x="514731" y="795147"/>
                </a:cubicBezTo>
                <a:cubicBezTo>
                  <a:pt x="518731" y="798576"/>
                  <a:pt x="524065" y="800290"/>
                  <a:pt x="530733" y="800290"/>
                </a:cubicBezTo>
                <a:cubicBezTo>
                  <a:pt x="536162" y="800290"/>
                  <a:pt x="540925" y="799433"/>
                  <a:pt x="545020" y="797719"/>
                </a:cubicBezTo>
                <a:lnTo>
                  <a:pt x="545115" y="797719"/>
                </a:lnTo>
                <a:cubicBezTo>
                  <a:pt x="549116" y="796004"/>
                  <a:pt x="552926" y="793623"/>
                  <a:pt x="556355" y="790575"/>
                </a:cubicBezTo>
                <a:lnTo>
                  <a:pt x="563689" y="814387"/>
                </a:lnTo>
                <a:cubicBezTo>
                  <a:pt x="559022" y="818483"/>
                  <a:pt x="553307" y="821721"/>
                  <a:pt x="546449" y="824008"/>
                </a:cubicBezTo>
                <a:cubicBezTo>
                  <a:pt x="539686" y="826389"/>
                  <a:pt x="532542" y="827532"/>
                  <a:pt x="523780" y="827532"/>
                </a:cubicBezTo>
                <a:cubicBezTo>
                  <a:pt x="515016" y="827532"/>
                  <a:pt x="507015" y="826103"/>
                  <a:pt x="499681" y="823246"/>
                </a:cubicBezTo>
                <a:cubicBezTo>
                  <a:pt x="492347" y="820388"/>
                  <a:pt x="486727" y="815721"/>
                  <a:pt x="482631" y="809339"/>
                </a:cubicBezTo>
                <a:cubicBezTo>
                  <a:pt x="478536" y="802957"/>
                  <a:pt x="476440" y="794575"/>
                  <a:pt x="476250" y="784193"/>
                </a:cubicBezTo>
                <a:lnTo>
                  <a:pt x="476250" y="697611"/>
                </a:lnTo>
                <a:lnTo>
                  <a:pt x="447008" y="697611"/>
                </a:lnTo>
                <a:lnTo>
                  <a:pt x="447008" y="671989"/>
                </a:lnTo>
                <a:lnTo>
                  <a:pt x="476250" y="671989"/>
                </a:lnTo>
                <a:lnTo>
                  <a:pt x="476250" y="636365"/>
                </a:lnTo>
                <a:close/>
                <a:moveTo>
                  <a:pt x="1338167" y="623220"/>
                </a:moveTo>
                <a:lnTo>
                  <a:pt x="1370742" y="623220"/>
                </a:lnTo>
                <a:lnTo>
                  <a:pt x="1370742" y="796289"/>
                </a:lnTo>
                <a:lnTo>
                  <a:pt x="1481709" y="796289"/>
                </a:lnTo>
                <a:lnTo>
                  <a:pt x="1481709" y="824388"/>
                </a:lnTo>
                <a:lnTo>
                  <a:pt x="1338167" y="824388"/>
                </a:lnTo>
                <a:close/>
                <a:moveTo>
                  <a:pt x="228409" y="620077"/>
                </a:moveTo>
                <a:cubicBezTo>
                  <a:pt x="241649" y="620077"/>
                  <a:pt x="253555" y="621887"/>
                  <a:pt x="264223" y="625602"/>
                </a:cubicBezTo>
                <a:cubicBezTo>
                  <a:pt x="274891" y="629316"/>
                  <a:pt x="283940" y="634746"/>
                  <a:pt x="291465" y="642080"/>
                </a:cubicBezTo>
                <a:cubicBezTo>
                  <a:pt x="298990" y="649414"/>
                  <a:pt x="304705" y="658558"/>
                  <a:pt x="308800" y="669512"/>
                </a:cubicBezTo>
                <a:lnTo>
                  <a:pt x="278035" y="683228"/>
                </a:lnTo>
                <a:cubicBezTo>
                  <a:pt x="273939" y="671226"/>
                  <a:pt x="268033" y="662463"/>
                  <a:pt x="260318" y="656844"/>
                </a:cubicBezTo>
                <a:cubicBezTo>
                  <a:pt x="252603" y="651224"/>
                  <a:pt x="242506" y="648462"/>
                  <a:pt x="230124" y="648462"/>
                </a:cubicBezTo>
                <a:cubicBezTo>
                  <a:pt x="217741" y="648462"/>
                  <a:pt x="206883" y="651414"/>
                  <a:pt x="197548" y="657320"/>
                </a:cubicBezTo>
                <a:cubicBezTo>
                  <a:pt x="188214" y="663225"/>
                  <a:pt x="180879" y="671798"/>
                  <a:pt x="175736" y="682942"/>
                </a:cubicBezTo>
                <a:cubicBezTo>
                  <a:pt x="170497" y="694181"/>
                  <a:pt x="167925" y="707993"/>
                  <a:pt x="167925" y="723804"/>
                </a:cubicBezTo>
                <a:cubicBezTo>
                  <a:pt x="167925" y="739616"/>
                  <a:pt x="170402" y="753237"/>
                  <a:pt x="175260" y="764476"/>
                </a:cubicBezTo>
                <a:cubicBezTo>
                  <a:pt x="180117" y="775716"/>
                  <a:pt x="187166" y="784288"/>
                  <a:pt x="196310" y="790194"/>
                </a:cubicBezTo>
                <a:cubicBezTo>
                  <a:pt x="205454" y="796099"/>
                  <a:pt x="216884" y="799052"/>
                  <a:pt x="229266" y="799052"/>
                </a:cubicBezTo>
                <a:cubicBezTo>
                  <a:pt x="241649" y="799052"/>
                  <a:pt x="252412" y="795813"/>
                  <a:pt x="261461" y="789431"/>
                </a:cubicBezTo>
                <a:lnTo>
                  <a:pt x="261556" y="789146"/>
                </a:lnTo>
                <a:cubicBezTo>
                  <a:pt x="270605" y="782764"/>
                  <a:pt x="276987" y="773144"/>
                  <a:pt x="280892" y="760380"/>
                </a:cubicBezTo>
                <a:lnTo>
                  <a:pt x="311944" y="770763"/>
                </a:lnTo>
                <a:cubicBezTo>
                  <a:pt x="307848" y="782954"/>
                  <a:pt x="301752" y="793242"/>
                  <a:pt x="293656" y="801719"/>
                </a:cubicBezTo>
                <a:cubicBezTo>
                  <a:pt x="285464" y="810196"/>
                  <a:pt x="275939" y="816483"/>
                  <a:pt x="264985" y="820769"/>
                </a:cubicBezTo>
                <a:cubicBezTo>
                  <a:pt x="254032" y="825055"/>
                  <a:pt x="241935" y="827150"/>
                  <a:pt x="228695" y="827150"/>
                </a:cubicBezTo>
                <a:cubicBezTo>
                  <a:pt x="209359" y="827150"/>
                  <a:pt x="192595" y="823055"/>
                  <a:pt x="178403" y="814673"/>
                </a:cubicBezTo>
                <a:cubicBezTo>
                  <a:pt x="164115" y="806386"/>
                  <a:pt x="153162" y="794480"/>
                  <a:pt x="145447" y="779049"/>
                </a:cubicBezTo>
                <a:cubicBezTo>
                  <a:pt x="137731" y="763619"/>
                  <a:pt x="133826" y="745140"/>
                  <a:pt x="133826" y="723614"/>
                </a:cubicBezTo>
                <a:cubicBezTo>
                  <a:pt x="133826" y="702087"/>
                  <a:pt x="137731" y="683609"/>
                  <a:pt x="145447" y="668178"/>
                </a:cubicBezTo>
                <a:cubicBezTo>
                  <a:pt x="153162" y="652748"/>
                  <a:pt x="164211" y="640937"/>
                  <a:pt x="178403" y="632555"/>
                </a:cubicBezTo>
                <a:cubicBezTo>
                  <a:pt x="192595" y="624268"/>
                  <a:pt x="209264" y="620077"/>
                  <a:pt x="228409" y="620077"/>
                </a:cubicBezTo>
                <a:close/>
                <a:moveTo>
                  <a:pt x="381380" y="605789"/>
                </a:moveTo>
                <a:cubicBezTo>
                  <a:pt x="388238" y="605789"/>
                  <a:pt x="393572" y="607504"/>
                  <a:pt x="397382" y="610933"/>
                </a:cubicBezTo>
                <a:cubicBezTo>
                  <a:pt x="401097" y="614457"/>
                  <a:pt x="403002" y="619410"/>
                  <a:pt x="403002" y="625887"/>
                </a:cubicBezTo>
                <a:cubicBezTo>
                  <a:pt x="403002" y="632364"/>
                  <a:pt x="401097" y="637412"/>
                  <a:pt x="397382" y="640936"/>
                </a:cubicBezTo>
                <a:cubicBezTo>
                  <a:pt x="393572" y="644461"/>
                  <a:pt x="388429" y="646270"/>
                  <a:pt x="381380" y="646270"/>
                </a:cubicBezTo>
                <a:cubicBezTo>
                  <a:pt x="374332" y="646270"/>
                  <a:pt x="368807" y="644461"/>
                  <a:pt x="365093" y="640936"/>
                </a:cubicBezTo>
                <a:cubicBezTo>
                  <a:pt x="361378" y="637412"/>
                  <a:pt x="359473" y="632364"/>
                  <a:pt x="359473" y="625887"/>
                </a:cubicBezTo>
                <a:cubicBezTo>
                  <a:pt x="359473" y="619410"/>
                  <a:pt x="361378" y="614362"/>
                  <a:pt x="365093" y="610933"/>
                </a:cubicBezTo>
                <a:cubicBezTo>
                  <a:pt x="368807" y="607504"/>
                  <a:pt x="374237" y="605789"/>
                  <a:pt x="381380" y="605789"/>
                </a:cubicBezTo>
                <a:close/>
                <a:moveTo>
                  <a:pt x="1721548" y="603408"/>
                </a:moveTo>
                <a:lnTo>
                  <a:pt x="1754219" y="603408"/>
                </a:lnTo>
                <a:lnTo>
                  <a:pt x="1754219" y="746569"/>
                </a:lnTo>
                <a:lnTo>
                  <a:pt x="1826704" y="671988"/>
                </a:lnTo>
                <a:lnTo>
                  <a:pt x="1865471" y="671988"/>
                </a:lnTo>
                <a:lnTo>
                  <a:pt x="1807082" y="731614"/>
                </a:lnTo>
                <a:lnTo>
                  <a:pt x="1869090" y="824388"/>
                </a:lnTo>
                <a:lnTo>
                  <a:pt x="1831276" y="824388"/>
                </a:lnTo>
                <a:lnTo>
                  <a:pt x="1784318" y="752760"/>
                </a:lnTo>
                <a:lnTo>
                  <a:pt x="1754219" y="784002"/>
                </a:lnTo>
                <a:lnTo>
                  <a:pt x="1754219" y="824388"/>
                </a:lnTo>
                <a:lnTo>
                  <a:pt x="1721548" y="824388"/>
                </a:lnTo>
                <a:close/>
                <a:moveTo>
                  <a:pt x="1155477" y="601217"/>
                </a:moveTo>
                <a:cubicBezTo>
                  <a:pt x="1161764" y="601217"/>
                  <a:pt x="1167574" y="601884"/>
                  <a:pt x="1172718" y="603217"/>
                </a:cubicBezTo>
                <a:cubicBezTo>
                  <a:pt x="1177861" y="604551"/>
                  <a:pt x="1181766" y="606361"/>
                  <a:pt x="1184433" y="608551"/>
                </a:cubicBezTo>
                <a:lnTo>
                  <a:pt x="1178337" y="631983"/>
                </a:lnTo>
                <a:cubicBezTo>
                  <a:pt x="1176147" y="630554"/>
                  <a:pt x="1173575" y="629506"/>
                  <a:pt x="1170718" y="628744"/>
                </a:cubicBezTo>
                <a:cubicBezTo>
                  <a:pt x="1167955" y="628078"/>
                  <a:pt x="1164621" y="627697"/>
                  <a:pt x="1161002" y="627697"/>
                </a:cubicBezTo>
                <a:cubicBezTo>
                  <a:pt x="1152715" y="627697"/>
                  <a:pt x="1146143" y="629601"/>
                  <a:pt x="1141380" y="633507"/>
                </a:cubicBezTo>
                <a:lnTo>
                  <a:pt x="1141285" y="633602"/>
                </a:lnTo>
                <a:cubicBezTo>
                  <a:pt x="1136523" y="637412"/>
                  <a:pt x="1134141" y="643699"/>
                  <a:pt x="1134141" y="652462"/>
                </a:cubicBezTo>
                <a:lnTo>
                  <a:pt x="1134141" y="671988"/>
                </a:lnTo>
                <a:lnTo>
                  <a:pt x="1183481" y="671988"/>
                </a:lnTo>
                <a:lnTo>
                  <a:pt x="1183481" y="697610"/>
                </a:lnTo>
                <a:lnTo>
                  <a:pt x="1134999" y="697610"/>
                </a:lnTo>
                <a:lnTo>
                  <a:pt x="1134999" y="824388"/>
                </a:lnTo>
                <a:lnTo>
                  <a:pt x="1102423" y="824388"/>
                </a:lnTo>
                <a:lnTo>
                  <a:pt x="1102423" y="697610"/>
                </a:lnTo>
                <a:lnTo>
                  <a:pt x="1073753" y="697610"/>
                </a:lnTo>
                <a:lnTo>
                  <a:pt x="1073753" y="671988"/>
                </a:lnTo>
                <a:lnTo>
                  <a:pt x="1102423" y="671988"/>
                </a:lnTo>
                <a:lnTo>
                  <a:pt x="1102423" y="650080"/>
                </a:lnTo>
                <a:cubicBezTo>
                  <a:pt x="1102423" y="642365"/>
                  <a:pt x="1103661" y="635412"/>
                  <a:pt x="1105947" y="629316"/>
                </a:cubicBezTo>
                <a:cubicBezTo>
                  <a:pt x="1108233" y="623220"/>
                  <a:pt x="1111758" y="618076"/>
                  <a:pt x="1116425" y="613885"/>
                </a:cubicBezTo>
                <a:cubicBezTo>
                  <a:pt x="1121092" y="609694"/>
                  <a:pt x="1126807" y="606551"/>
                  <a:pt x="1133379" y="604456"/>
                </a:cubicBezTo>
                <a:cubicBezTo>
                  <a:pt x="1139952" y="602265"/>
                  <a:pt x="1147381" y="601217"/>
                  <a:pt x="1155477" y="601217"/>
                </a:cubicBezTo>
                <a:close/>
                <a:moveTo>
                  <a:pt x="640270" y="121158"/>
                </a:moveTo>
                <a:cubicBezTo>
                  <a:pt x="624649" y="121158"/>
                  <a:pt x="611791" y="125159"/>
                  <a:pt x="601884" y="133255"/>
                </a:cubicBezTo>
                <a:cubicBezTo>
                  <a:pt x="591883" y="141351"/>
                  <a:pt x="584549" y="153734"/>
                  <a:pt x="579691" y="170307"/>
                </a:cubicBezTo>
                <a:cubicBezTo>
                  <a:pt x="574929" y="186881"/>
                  <a:pt x="572452" y="209074"/>
                  <a:pt x="572452" y="235363"/>
                </a:cubicBezTo>
                <a:cubicBezTo>
                  <a:pt x="572452" y="261652"/>
                  <a:pt x="574833" y="283178"/>
                  <a:pt x="579691" y="300038"/>
                </a:cubicBezTo>
                <a:cubicBezTo>
                  <a:pt x="584549" y="316897"/>
                  <a:pt x="591979" y="329279"/>
                  <a:pt x="601884" y="337375"/>
                </a:cubicBezTo>
                <a:cubicBezTo>
                  <a:pt x="611791" y="345472"/>
                  <a:pt x="624649" y="349472"/>
                  <a:pt x="640270" y="349472"/>
                </a:cubicBezTo>
                <a:cubicBezTo>
                  <a:pt x="655891" y="349472"/>
                  <a:pt x="668750" y="345472"/>
                  <a:pt x="678656" y="337375"/>
                </a:cubicBezTo>
                <a:cubicBezTo>
                  <a:pt x="688562" y="329375"/>
                  <a:pt x="695896" y="316897"/>
                  <a:pt x="700468" y="300038"/>
                </a:cubicBezTo>
                <a:cubicBezTo>
                  <a:pt x="705135" y="283274"/>
                  <a:pt x="707421" y="262128"/>
                  <a:pt x="707421" y="235363"/>
                </a:cubicBezTo>
                <a:cubicBezTo>
                  <a:pt x="707421" y="208598"/>
                  <a:pt x="705040" y="186881"/>
                  <a:pt x="700468" y="170307"/>
                </a:cubicBezTo>
                <a:cubicBezTo>
                  <a:pt x="695801" y="153638"/>
                  <a:pt x="688562" y="141351"/>
                  <a:pt x="678656" y="133255"/>
                </a:cubicBezTo>
                <a:cubicBezTo>
                  <a:pt x="668750" y="125159"/>
                  <a:pt x="655891" y="121158"/>
                  <a:pt x="640270" y="121158"/>
                </a:cubicBezTo>
                <a:close/>
                <a:moveTo>
                  <a:pt x="2150554" y="117634"/>
                </a:moveTo>
                <a:lnTo>
                  <a:pt x="2112454" y="276130"/>
                </a:lnTo>
                <a:lnTo>
                  <a:pt x="2187892" y="276130"/>
                </a:lnTo>
                <a:close/>
                <a:moveTo>
                  <a:pt x="2054352" y="6953"/>
                </a:moveTo>
                <a:lnTo>
                  <a:pt x="2248185" y="6953"/>
                </a:lnTo>
                <a:lnTo>
                  <a:pt x="2396871" y="463772"/>
                </a:lnTo>
                <a:lnTo>
                  <a:pt x="2232184" y="463772"/>
                </a:lnTo>
                <a:lnTo>
                  <a:pt x="2211419" y="376523"/>
                </a:lnTo>
                <a:lnTo>
                  <a:pt x="2088261" y="376523"/>
                </a:lnTo>
                <a:lnTo>
                  <a:pt x="2066830" y="463772"/>
                </a:lnTo>
                <a:lnTo>
                  <a:pt x="1906238" y="463772"/>
                </a:lnTo>
                <a:close/>
                <a:moveTo>
                  <a:pt x="1710403" y="6953"/>
                </a:moveTo>
                <a:lnTo>
                  <a:pt x="1871662" y="6953"/>
                </a:lnTo>
                <a:lnTo>
                  <a:pt x="1871662" y="275558"/>
                </a:lnTo>
                <a:cubicBezTo>
                  <a:pt x="1871662" y="337375"/>
                  <a:pt x="1853278" y="385381"/>
                  <a:pt x="1816321" y="419481"/>
                </a:cubicBezTo>
                <a:cubicBezTo>
                  <a:pt x="1779364" y="453676"/>
                  <a:pt x="1726120" y="470725"/>
                  <a:pt x="1656396" y="470725"/>
                </a:cubicBezTo>
                <a:cubicBezTo>
                  <a:pt x="1605152" y="470725"/>
                  <a:pt x="1564195" y="461772"/>
                  <a:pt x="1533524" y="443770"/>
                </a:cubicBezTo>
                <a:cubicBezTo>
                  <a:pt x="1502854" y="425767"/>
                  <a:pt x="1481899" y="401002"/>
                  <a:pt x="1470564" y="369665"/>
                </a:cubicBezTo>
                <a:cubicBezTo>
                  <a:pt x="1459229" y="338328"/>
                  <a:pt x="1456562" y="302800"/>
                  <a:pt x="1462563" y="263080"/>
                </a:cubicBezTo>
                <a:lnTo>
                  <a:pt x="1622488" y="236125"/>
                </a:lnTo>
                <a:cubicBezTo>
                  <a:pt x="1616487" y="279463"/>
                  <a:pt x="1617249" y="309181"/>
                  <a:pt x="1624869" y="325374"/>
                </a:cubicBezTo>
                <a:cubicBezTo>
                  <a:pt x="1632489" y="341471"/>
                  <a:pt x="1645729" y="349567"/>
                  <a:pt x="1664683" y="349567"/>
                </a:cubicBezTo>
                <a:cubicBezTo>
                  <a:pt x="1680304" y="349567"/>
                  <a:pt x="1691829" y="342900"/>
                  <a:pt x="1699259" y="329470"/>
                </a:cubicBezTo>
                <a:cubicBezTo>
                  <a:pt x="1706593" y="316135"/>
                  <a:pt x="1710308" y="294227"/>
                  <a:pt x="1710308" y="263747"/>
                </a:cubicBezTo>
                <a:lnTo>
                  <a:pt x="1710403" y="263747"/>
                </a:lnTo>
                <a:close/>
                <a:moveTo>
                  <a:pt x="944118" y="6953"/>
                </a:moveTo>
                <a:lnTo>
                  <a:pt x="1105376" y="6953"/>
                </a:lnTo>
                <a:lnTo>
                  <a:pt x="1105376" y="175165"/>
                </a:lnTo>
                <a:lnTo>
                  <a:pt x="1230630" y="175165"/>
                </a:lnTo>
                <a:lnTo>
                  <a:pt x="1230630" y="6953"/>
                </a:lnTo>
                <a:lnTo>
                  <a:pt x="1391983" y="6953"/>
                </a:lnTo>
                <a:lnTo>
                  <a:pt x="1391983" y="463772"/>
                </a:lnTo>
                <a:lnTo>
                  <a:pt x="1230630" y="463772"/>
                </a:lnTo>
                <a:lnTo>
                  <a:pt x="1230630" y="293465"/>
                </a:lnTo>
                <a:lnTo>
                  <a:pt x="1105376" y="293465"/>
                </a:lnTo>
                <a:lnTo>
                  <a:pt x="1105376" y="463772"/>
                </a:lnTo>
                <a:lnTo>
                  <a:pt x="944118" y="463772"/>
                </a:lnTo>
                <a:close/>
                <a:moveTo>
                  <a:pt x="0" y="6953"/>
                </a:moveTo>
                <a:lnTo>
                  <a:pt x="161258" y="6953"/>
                </a:lnTo>
                <a:lnTo>
                  <a:pt x="161258" y="345376"/>
                </a:lnTo>
                <a:lnTo>
                  <a:pt x="368237" y="345376"/>
                </a:lnTo>
                <a:lnTo>
                  <a:pt x="368237" y="463772"/>
                </a:lnTo>
                <a:lnTo>
                  <a:pt x="0" y="463772"/>
                </a:lnTo>
                <a:close/>
                <a:moveTo>
                  <a:pt x="640270" y="0"/>
                </a:moveTo>
                <a:cubicBezTo>
                  <a:pt x="688752" y="0"/>
                  <a:pt x="730281" y="9239"/>
                  <a:pt x="764857" y="27718"/>
                </a:cubicBezTo>
                <a:cubicBezTo>
                  <a:pt x="799528" y="46196"/>
                  <a:pt x="826008" y="72962"/>
                  <a:pt x="844486" y="108014"/>
                </a:cubicBezTo>
                <a:cubicBezTo>
                  <a:pt x="862965" y="143066"/>
                  <a:pt x="872204" y="185547"/>
                  <a:pt x="872204" y="235363"/>
                </a:cubicBezTo>
                <a:cubicBezTo>
                  <a:pt x="872204" y="285179"/>
                  <a:pt x="862965" y="327660"/>
                  <a:pt x="844486" y="362712"/>
                </a:cubicBezTo>
                <a:cubicBezTo>
                  <a:pt x="826008" y="397764"/>
                  <a:pt x="799433" y="424529"/>
                  <a:pt x="764857" y="443008"/>
                </a:cubicBezTo>
                <a:cubicBezTo>
                  <a:pt x="730281" y="461486"/>
                  <a:pt x="688181" y="470725"/>
                  <a:pt x="640270" y="470725"/>
                </a:cubicBezTo>
                <a:cubicBezTo>
                  <a:pt x="592359" y="470725"/>
                  <a:pt x="550926" y="461486"/>
                  <a:pt x="516064" y="443008"/>
                </a:cubicBezTo>
                <a:cubicBezTo>
                  <a:pt x="481203" y="424529"/>
                  <a:pt x="454437" y="397764"/>
                  <a:pt x="435768" y="362712"/>
                </a:cubicBezTo>
                <a:cubicBezTo>
                  <a:pt x="417099" y="327660"/>
                  <a:pt x="407765" y="285179"/>
                  <a:pt x="407765" y="235363"/>
                </a:cubicBezTo>
                <a:cubicBezTo>
                  <a:pt x="407765" y="185547"/>
                  <a:pt x="417099" y="143066"/>
                  <a:pt x="435768" y="108014"/>
                </a:cubicBezTo>
                <a:cubicBezTo>
                  <a:pt x="454437" y="72962"/>
                  <a:pt x="481203" y="46196"/>
                  <a:pt x="516064" y="27718"/>
                </a:cubicBezTo>
                <a:cubicBezTo>
                  <a:pt x="550831" y="9239"/>
                  <a:pt x="591788" y="0"/>
                  <a:pt x="640270" y="0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i-FI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27DE4AA2-0CCE-C905-B146-E5D55D159C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080053"/>
            <a:ext cx="10515600" cy="617262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C51CD87-452C-F26D-DF31-EDB898504A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en-GB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4D464F6D-32F0-B2CD-C6C0-0C87DC772B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52973" y="2505075"/>
            <a:ext cx="5166827" cy="3684588"/>
          </a:xfrm>
        </p:spPr>
        <p:txBody>
          <a:bodyPr/>
          <a:lstStyle/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1F567BB2-088B-4D0D-21E7-D4741E7E93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en-GB" dirty="0"/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242DEE4A-CF84-0B3D-4CA2-5DF65769CC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180380" y="2505075"/>
            <a:ext cx="5166827" cy="3684588"/>
          </a:xfrm>
        </p:spPr>
        <p:txBody>
          <a:bodyPr/>
          <a:lstStyle/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DE0BBF04-A652-167F-9ED5-48F0F8B9FD9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822371" y="6356350"/>
            <a:ext cx="1273629" cy="365125"/>
          </a:xfrm>
          <a:prstGeom prst="rect">
            <a:avLst/>
          </a:prstGeom>
        </p:spPr>
        <p:txBody>
          <a:bodyPr/>
          <a:lstStyle/>
          <a:p>
            <a:fld id="{4B68A28D-F535-4A71-A9F4-8A2620CFB14E}" type="datetime1">
              <a:rPr lang="en-GB" smtClean="0"/>
              <a:t>16/09/2026</a:t>
            </a:fld>
            <a:endParaRPr lang="en-GB" dirty="0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57DA4F6A-6349-19F5-22FF-E68A60479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08F041ED-1C75-68C4-E5FC-D755EAB0D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43061" y="6356350"/>
            <a:ext cx="511629" cy="365125"/>
          </a:xfrm>
          <a:prstGeom prst="rect">
            <a:avLst/>
          </a:prstGeom>
        </p:spPr>
        <p:txBody>
          <a:bodyPr/>
          <a:lstStyle/>
          <a:p>
            <a:fld id="{E150B45A-2FC5-4F66-84B7-B6ADD88502F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9641846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CA3D4C34-3EEF-067B-373A-F8F44E522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Click to edit Master title style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BA653EB8-BD2A-C35D-45C1-68E13F450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79E40-FF98-4258-BAAC-95D5AC4024FC}" type="datetime1">
              <a:rPr lang="en-GB" smtClean="0"/>
              <a:t>16/09/2026</a:t>
            </a:fld>
            <a:endParaRPr lang="en-GB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E7683C38-04E3-14BA-5045-3887E31C8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9069BF11-1CD5-3D0C-6E40-6575C9678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0B45A-2FC5-4F66-84B7-B6ADD88502F9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099C6905-FF79-C2D6-CAD6-D520E4C03E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481642" y="6007478"/>
            <a:ext cx="1689586" cy="627316"/>
          </a:xfrm>
          <a:custGeom>
            <a:avLst/>
            <a:gdLst>
              <a:gd name="connsiteX0" fmla="*/ 1620106 w 2396871"/>
              <a:gd name="connsiteY0" fmla="*/ 755046 h 889920"/>
              <a:gd name="connsiteX1" fmla="*/ 1581721 w 2396871"/>
              <a:gd name="connsiteY1" fmla="*/ 762952 h 889920"/>
              <a:gd name="connsiteX2" fmla="*/ 1562480 w 2396871"/>
              <a:gd name="connsiteY2" fmla="*/ 770000 h 889920"/>
              <a:gd name="connsiteX3" fmla="*/ 1556098 w 2396871"/>
              <a:gd name="connsiteY3" fmla="*/ 783430 h 889920"/>
              <a:gd name="connsiteX4" fmla="*/ 1562671 w 2396871"/>
              <a:gd name="connsiteY4" fmla="*/ 796956 h 889920"/>
              <a:gd name="connsiteX5" fmla="*/ 1580197 w 2396871"/>
              <a:gd name="connsiteY5" fmla="*/ 802004 h 889920"/>
              <a:gd name="connsiteX6" fmla="*/ 1594960 w 2396871"/>
              <a:gd name="connsiteY6" fmla="*/ 800194 h 889920"/>
              <a:gd name="connsiteX7" fmla="*/ 1607914 w 2396871"/>
              <a:gd name="connsiteY7" fmla="*/ 794289 h 889920"/>
              <a:gd name="connsiteX8" fmla="*/ 1616868 w 2396871"/>
              <a:gd name="connsiteY8" fmla="*/ 783621 h 889920"/>
              <a:gd name="connsiteX9" fmla="*/ 1616868 w 2396871"/>
              <a:gd name="connsiteY9" fmla="*/ 783526 h 889920"/>
              <a:gd name="connsiteX10" fmla="*/ 1620106 w 2396871"/>
              <a:gd name="connsiteY10" fmla="*/ 767809 h 889920"/>
              <a:gd name="connsiteX11" fmla="*/ 1973389 w 2396871"/>
              <a:gd name="connsiteY11" fmla="*/ 694848 h 889920"/>
              <a:gd name="connsiteX12" fmla="*/ 1950529 w 2396871"/>
              <a:gd name="connsiteY12" fmla="*/ 700944 h 889920"/>
              <a:gd name="connsiteX13" fmla="*/ 1935575 w 2396871"/>
              <a:gd name="connsiteY13" fmla="*/ 719041 h 889920"/>
              <a:gd name="connsiteX14" fmla="*/ 1931670 w 2396871"/>
              <a:gd name="connsiteY14" fmla="*/ 732948 h 889920"/>
              <a:gd name="connsiteX15" fmla="*/ 2011775 w 2396871"/>
              <a:gd name="connsiteY15" fmla="*/ 732948 h 889920"/>
              <a:gd name="connsiteX16" fmla="*/ 2001774 w 2396871"/>
              <a:gd name="connsiteY16" fmla="*/ 705992 h 889920"/>
              <a:gd name="connsiteX17" fmla="*/ 1973389 w 2396871"/>
              <a:gd name="connsiteY17" fmla="*/ 694848 h 889920"/>
              <a:gd name="connsiteX18" fmla="*/ 960500 w 2396871"/>
              <a:gd name="connsiteY18" fmla="*/ 694467 h 889920"/>
              <a:gd name="connsiteX19" fmla="*/ 937164 w 2396871"/>
              <a:gd name="connsiteY19" fmla="*/ 700753 h 889920"/>
              <a:gd name="connsiteX20" fmla="*/ 922400 w 2396871"/>
              <a:gd name="connsiteY20" fmla="*/ 718851 h 889920"/>
              <a:gd name="connsiteX21" fmla="*/ 917257 w 2396871"/>
              <a:gd name="connsiteY21" fmla="*/ 748093 h 889920"/>
              <a:gd name="connsiteX22" fmla="*/ 922400 w 2396871"/>
              <a:gd name="connsiteY22" fmla="*/ 777239 h 889920"/>
              <a:gd name="connsiteX23" fmla="*/ 937164 w 2396871"/>
              <a:gd name="connsiteY23" fmla="*/ 795527 h 889920"/>
              <a:gd name="connsiteX24" fmla="*/ 960500 w 2396871"/>
              <a:gd name="connsiteY24" fmla="*/ 801814 h 889920"/>
              <a:gd name="connsiteX25" fmla="*/ 983646 w 2396871"/>
              <a:gd name="connsiteY25" fmla="*/ 795527 h 889920"/>
              <a:gd name="connsiteX26" fmla="*/ 998314 w 2396871"/>
              <a:gd name="connsiteY26" fmla="*/ 777239 h 889920"/>
              <a:gd name="connsiteX27" fmla="*/ 1003458 w 2396871"/>
              <a:gd name="connsiteY27" fmla="*/ 748093 h 889920"/>
              <a:gd name="connsiteX28" fmla="*/ 998314 w 2396871"/>
              <a:gd name="connsiteY28" fmla="*/ 718851 h 889920"/>
              <a:gd name="connsiteX29" fmla="*/ 983646 w 2396871"/>
              <a:gd name="connsiteY29" fmla="*/ 700753 h 889920"/>
              <a:gd name="connsiteX30" fmla="*/ 960500 w 2396871"/>
              <a:gd name="connsiteY30" fmla="*/ 694467 h 889920"/>
              <a:gd name="connsiteX31" fmla="*/ 587977 w 2396871"/>
              <a:gd name="connsiteY31" fmla="*/ 671988 h 889920"/>
              <a:gd name="connsiteX32" fmla="*/ 624553 w 2396871"/>
              <a:gd name="connsiteY32" fmla="*/ 671988 h 889920"/>
              <a:gd name="connsiteX33" fmla="*/ 658367 w 2396871"/>
              <a:gd name="connsiteY33" fmla="*/ 767714 h 889920"/>
              <a:gd name="connsiteX34" fmla="*/ 667225 w 2396871"/>
              <a:gd name="connsiteY34" fmla="*/ 796384 h 889920"/>
              <a:gd name="connsiteX35" fmla="*/ 677322 w 2396871"/>
              <a:gd name="connsiteY35" fmla="*/ 764952 h 889920"/>
              <a:gd name="connsiteX36" fmla="*/ 709326 w 2396871"/>
              <a:gd name="connsiteY36" fmla="*/ 671988 h 889920"/>
              <a:gd name="connsiteX37" fmla="*/ 743139 w 2396871"/>
              <a:gd name="connsiteY37" fmla="*/ 671988 h 889920"/>
              <a:gd name="connsiteX38" fmla="*/ 676369 w 2396871"/>
              <a:gd name="connsiteY38" fmla="*/ 842390 h 889920"/>
              <a:gd name="connsiteX39" fmla="*/ 661891 w 2396871"/>
              <a:gd name="connsiteY39" fmla="*/ 870394 h 889920"/>
              <a:gd name="connsiteX40" fmla="*/ 644080 w 2396871"/>
              <a:gd name="connsiteY40" fmla="*/ 885348 h 889920"/>
              <a:gd name="connsiteX41" fmla="*/ 620648 w 2396871"/>
              <a:gd name="connsiteY41" fmla="*/ 889920 h 889920"/>
              <a:gd name="connsiteX42" fmla="*/ 600360 w 2396871"/>
              <a:gd name="connsiteY42" fmla="*/ 887062 h 889920"/>
              <a:gd name="connsiteX43" fmla="*/ 584072 w 2396871"/>
              <a:gd name="connsiteY43" fmla="*/ 879252 h 889920"/>
              <a:gd name="connsiteX44" fmla="*/ 591978 w 2396871"/>
              <a:gd name="connsiteY44" fmla="*/ 853915 h 889920"/>
              <a:gd name="connsiteX45" fmla="*/ 604360 w 2396871"/>
              <a:gd name="connsiteY45" fmla="*/ 861250 h 889920"/>
              <a:gd name="connsiteX46" fmla="*/ 618553 w 2396871"/>
              <a:gd name="connsiteY46" fmla="*/ 863726 h 889920"/>
              <a:gd name="connsiteX47" fmla="*/ 633316 w 2396871"/>
              <a:gd name="connsiteY47" fmla="*/ 859345 h 889920"/>
              <a:gd name="connsiteX48" fmla="*/ 645032 w 2396871"/>
              <a:gd name="connsiteY48" fmla="*/ 841819 h 889920"/>
              <a:gd name="connsiteX49" fmla="*/ 651699 w 2396871"/>
              <a:gd name="connsiteY49" fmla="*/ 825340 h 889920"/>
              <a:gd name="connsiteX50" fmla="*/ 635507 w 2396871"/>
              <a:gd name="connsiteY50" fmla="*/ 787526 h 889920"/>
              <a:gd name="connsiteX51" fmla="*/ 364902 w 2396871"/>
              <a:gd name="connsiteY51" fmla="*/ 671988 h 889920"/>
              <a:gd name="connsiteX52" fmla="*/ 397477 w 2396871"/>
              <a:gd name="connsiteY52" fmla="*/ 671988 h 889920"/>
              <a:gd name="connsiteX53" fmla="*/ 397477 w 2396871"/>
              <a:gd name="connsiteY53" fmla="*/ 824388 h 889920"/>
              <a:gd name="connsiteX54" fmla="*/ 364902 w 2396871"/>
              <a:gd name="connsiteY54" fmla="*/ 824388 h 889920"/>
              <a:gd name="connsiteX55" fmla="*/ 1973961 w 2396871"/>
              <a:gd name="connsiteY55" fmla="*/ 668940 h 889920"/>
              <a:gd name="connsiteX56" fmla="*/ 2011775 w 2396871"/>
              <a:gd name="connsiteY56" fmla="*/ 678084 h 889920"/>
              <a:gd name="connsiteX57" fmla="*/ 2011680 w 2396871"/>
              <a:gd name="connsiteY57" fmla="*/ 677798 h 889920"/>
              <a:gd name="connsiteX58" fmla="*/ 2035492 w 2396871"/>
              <a:gd name="connsiteY58" fmla="*/ 702754 h 889920"/>
              <a:gd name="connsiteX59" fmla="*/ 2043684 w 2396871"/>
              <a:gd name="connsiteY59" fmla="*/ 738758 h 889920"/>
              <a:gd name="connsiteX60" fmla="*/ 2043398 w 2396871"/>
              <a:gd name="connsiteY60" fmla="*/ 749140 h 889920"/>
              <a:gd name="connsiteX61" fmla="*/ 2042445 w 2396871"/>
              <a:gd name="connsiteY61" fmla="*/ 757713 h 889920"/>
              <a:gd name="connsiteX62" fmla="*/ 1930813 w 2396871"/>
              <a:gd name="connsiteY62" fmla="*/ 757713 h 889920"/>
              <a:gd name="connsiteX63" fmla="*/ 1935766 w 2396871"/>
              <a:gd name="connsiteY63" fmla="*/ 777239 h 889920"/>
              <a:gd name="connsiteX64" fmla="*/ 1951291 w 2396871"/>
              <a:gd name="connsiteY64" fmla="*/ 795241 h 889920"/>
              <a:gd name="connsiteX65" fmla="*/ 1975104 w 2396871"/>
              <a:gd name="connsiteY65" fmla="*/ 801337 h 889920"/>
              <a:gd name="connsiteX66" fmla="*/ 1999774 w 2396871"/>
              <a:gd name="connsiteY66" fmla="*/ 795527 h 889920"/>
              <a:gd name="connsiteX67" fmla="*/ 2014728 w 2396871"/>
              <a:gd name="connsiteY67" fmla="*/ 779335 h 889920"/>
              <a:gd name="connsiteX68" fmla="*/ 2040636 w 2396871"/>
              <a:gd name="connsiteY68" fmla="*/ 791527 h 889920"/>
              <a:gd name="connsiteX69" fmla="*/ 2025872 w 2396871"/>
              <a:gd name="connsiteY69" fmla="*/ 810577 h 889920"/>
              <a:gd name="connsiteX70" fmla="*/ 2003774 w 2396871"/>
              <a:gd name="connsiteY70" fmla="*/ 822959 h 889920"/>
              <a:gd name="connsiteX71" fmla="*/ 1975770 w 2396871"/>
              <a:gd name="connsiteY71" fmla="*/ 827245 h 889920"/>
              <a:gd name="connsiteX72" fmla="*/ 1935575 w 2396871"/>
              <a:gd name="connsiteY72" fmla="*/ 817816 h 889920"/>
              <a:gd name="connsiteX73" fmla="*/ 1908619 w 2396871"/>
              <a:gd name="connsiteY73" fmla="*/ 790574 h 889920"/>
              <a:gd name="connsiteX74" fmla="*/ 1898999 w 2396871"/>
              <a:gd name="connsiteY74" fmla="*/ 748093 h 889920"/>
              <a:gd name="connsiteX75" fmla="*/ 1908619 w 2396871"/>
              <a:gd name="connsiteY75" fmla="*/ 705611 h 889920"/>
              <a:gd name="connsiteX76" fmla="*/ 1935289 w 2396871"/>
              <a:gd name="connsiteY76" fmla="*/ 678370 h 889920"/>
              <a:gd name="connsiteX77" fmla="*/ 1973961 w 2396871"/>
              <a:gd name="connsiteY77" fmla="*/ 668940 h 889920"/>
              <a:gd name="connsiteX78" fmla="*/ 1589912 w 2396871"/>
              <a:gd name="connsiteY78" fmla="*/ 668940 h 889920"/>
              <a:gd name="connsiteX79" fmla="*/ 1622202 w 2396871"/>
              <a:gd name="connsiteY79" fmla="*/ 674845 h 889920"/>
              <a:gd name="connsiteX80" fmla="*/ 1644300 w 2396871"/>
              <a:gd name="connsiteY80" fmla="*/ 692657 h 889920"/>
              <a:gd name="connsiteX81" fmla="*/ 1652396 w 2396871"/>
              <a:gd name="connsiteY81" fmla="*/ 723137 h 889920"/>
              <a:gd name="connsiteX82" fmla="*/ 1652396 w 2396871"/>
              <a:gd name="connsiteY82" fmla="*/ 791146 h 889920"/>
              <a:gd name="connsiteX83" fmla="*/ 1652396 w 2396871"/>
              <a:gd name="connsiteY83" fmla="*/ 791241 h 889920"/>
              <a:gd name="connsiteX84" fmla="*/ 1663636 w 2396871"/>
              <a:gd name="connsiteY84" fmla="*/ 802480 h 889920"/>
              <a:gd name="connsiteX85" fmla="*/ 1674304 w 2396871"/>
              <a:gd name="connsiteY85" fmla="*/ 800956 h 889920"/>
              <a:gd name="connsiteX86" fmla="*/ 1672494 w 2396871"/>
              <a:gd name="connsiteY86" fmla="*/ 823531 h 889920"/>
              <a:gd name="connsiteX87" fmla="*/ 1654777 w 2396871"/>
              <a:gd name="connsiteY87" fmla="*/ 826864 h 889920"/>
              <a:gd name="connsiteX88" fmla="*/ 1637251 w 2396871"/>
              <a:gd name="connsiteY88" fmla="*/ 823340 h 889920"/>
              <a:gd name="connsiteX89" fmla="*/ 1625059 w 2396871"/>
              <a:gd name="connsiteY89" fmla="*/ 812672 h 889920"/>
              <a:gd name="connsiteX90" fmla="*/ 1621916 w 2396871"/>
              <a:gd name="connsiteY90" fmla="*/ 805147 h 889920"/>
              <a:gd name="connsiteX91" fmla="*/ 1616106 w 2396871"/>
              <a:gd name="connsiteY91" fmla="*/ 812101 h 889920"/>
              <a:gd name="connsiteX92" fmla="*/ 1596294 w 2396871"/>
              <a:gd name="connsiteY92" fmla="*/ 823721 h 889920"/>
              <a:gd name="connsiteX93" fmla="*/ 1573434 w 2396871"/>
              <a:gd name="connsiteY93" fmla="*/ 827531 h 889920"/>
              <a:gd name="connsiteX94" fmla="*/ 1547717 w 2396871"/>
              <a:gd name="connsiteY94" fmla="*/ 822959 h 889920"/>
              <a:gd name="connsiteX95" fmla="*/ 1529714 w 2396871"/>
              <a:gd name="connsiteY95" fmla="*/ 809053 h 889920"/>
              <a:gd name="connsiteX96" fmla="*/ 1523142 w 2396871"/>
              <a:gd name="connsiteY96" fmla="*/ 786002 h 889920"/>
              <a:gd name="connsiteX97" fmla="*/ 1534286 w 2396871"/>
              <a:gd name="connsiteY97" fmla="*/ 757999 h 889920"/>
              <a:gd name="connsiteX98" fmla="*/ 1565814 w 2396871"/>
              <a:gd name="connsiteY98" fmla="*/ 743044 h 889920"/>
              <a:gd name="connsiteX99" fmla="*/ 1620106 w 2396871"/>
              <a:gd name="connsiteY99" fmla="*/ 732376 h 889920"/>
              <a:gd name="connsiteX100" fmla="*/ 1620106 w 2396871"/>
              <a:gd name="connsiteY100" fmla="*/ 726566 h 889920"/>
              <a:gd name="connsiteX101" fmla="*/ 1611725 w 2396871"/>
              <a:gd name="connsiteY101" fmla="*/ 702944 h 889920"/>
              <a:gd name="connsiteX102" fmla="*/ 1588674 w 2396871"/>
              <a:gd name="connsiteY102" fmla="*/ 694562 h 889920"/>
              <a:gd name="connsiteX103" fmla="*/ 1565242 w 2396871"/>
              <a:gd name="connsiteY103" fmla="*/ 700944 h 889920"/>
              <a:gd name="connsiteX104" fmla="*/ 1550955 w 2396871"/>
              <a:gd name="connsiteY104" fmla="*/ 721708 h 889920"/>
              <a:gd name="connsiteX105" fmla="*/ 1523523 w 2396871"/>
              <a:gd name="connsiteY105" fmla="*/ 710088 h 889920"/>
              <a:gd name="connsiteX106" fmla="*/ 1546192 w 2396871"/>
              <a:gd name="connsiteY106" fmla="*/ 680180 h 889920"/>
              <a:gd name="connsiteX107" fmla="*/ 1589912 w 2396871"/>
              <a:gd name="connsiteY107" fmla="*/ 668940 h 889920"/>
              <a:gd name="connsiteX108" fmla="*/ 960500 w 2396871"/>
              <a:gd name="connsiteY108" fmla="*/ 668940 h 889920"/>
              <a:gd name="connsiteX109" fmla="*/ 999838 w 2396871"/>
              <a:gd name="connsiteY109" fmla="*/ 678370 h 889920"/>
              <a:gd name="connsiteX110" fmla="*/ 1026508 w 2396871"/>
              <a:gd name="connsiteY110" fmla="*/ 705611 h 889920"/>
              <a:gd name="connsiteX111" fmla="*/ 1036129 w 2396871"/>
              <a:gd name="connsiteY111" fmla="*/ 748093 h 889920"/>
              <a:gd name="connsiteX112" fmla="*/ 1026508 w 2396871"/>
              <a:gd name="connsiteY112" fmla="*/ 790574 h 889920"/>
              <a:gd name="connsiteX113" fmla="*/ 999838 w 2396871"/>
              <a:gd name="connsiteY113" fmla="*/ 817816 h 889920"/>
              <a:gd name="connsiteX114" fmla="*/ 960500 w 2396871"/>
              <a:gd name="connsiteY114" fmla="*/ 827245 h 889920"/>
              <a:gd name="connsiteX115" fmla="*/ 921162 w 2396871"/>
              <a:gd name="connsiteY115" fmla="*/ 817816 h 889920"/>
              <a:gd name="connsiteX116" fmla="*/ 894301 w 2396871"/>
              <a:gd name="connsiteY116" fmla="*/ 790574 h 889920"/>
              <a:gd name="connsiteX117" fmla="*/ 884586 w 2396871"/>
              <a:gd name="connsiteY117" fmla="*/ 748093 h 889920"/>
              <a:gd name="connsiteX118" fmla="*/ 894301 w 2396871"/>
              <a:gd name="connsiteY118" fmla="*/ 705611 h 889920"/>
              <a:gd name="connsiteX119" fmla="*/ 921162 w 2396871"/>
              <a:gd name="connsiteY119" fmla="*/ 678370 h 889920"/>
              <a:gd name="connsiteX120" fmla="*/ 960500 w 2396871"/>
              <a:gd name="connsiteY120" fmla="*/ 668940 h 889920"/>
              <a:gd name="connsiteX121" fmla="*/ 2157031 w 2396871"/>
              <a:gd name="connsiteY121" fmla="*/ 668750 h 889920"/>
              <a:gd name="connsiteX122" fmla="*/ 2196083 w 2396871"/>
              <a:gd name="connsiteY122" fmla="*/ 676846 h 889920"/>
              <a:gd name="connsiteX123" fmla="*/ 2220753 w 2396871"/>
              <a:gd name="connsiteY123" fmla="*/ 699897 h 889920"/>
              <a:gd name="connsiteX124" fmla="*/ 2198179 w 2396871"/>
              <a:gd name="connsiteY124" fmla="*/ 718756 h 889920"/>
              <a:gd name="connsiteX125" fmla="*/ 2181129 w 2396871"/>
              <a:gd name="connsiteY125" fmla="*/ 700659 h 889920"/>
              <a:gd name="connsiteX126" fmla="*/ 2157698 w 2396871"/>
              <a:gd name="connsiteY126" fmla="*/ 694753 h 889920"/>
              <a:gd name="connsiteX127" fmla="*/ 2140934 w 2396871"/>
              <a:gd name="connsiteY127" fmla="*/ 697230 h 889920"/>
              <a:gd name="connsiteX128" fmla="*/ 2130266 w 2396871"/>
              <a:gd name="connsiteY128" fmla="*/ 703897 h 889920"/>
              <a:gd name="connsiteX129" fmla="*/ 2126646 w 2396871"/>
              <a:gd name="connsiteY129" fmla="*/ 713994 h 889920"/>
              <a:gd name="connsiteX130" fmla="*/ 2131218 w 2396871"/>
              <a:gd name="connsiteY130" fmla="*/ 724662 h 889920"/>
              <a:gd name="connsiteX131" fmla="*/ 2147696 w 2396871"/>
              <a:gd name="connsiteY131" fmla="*/ 731710 h 889920"/>
              <a:gd name="connsiteX132" fmla="*/ 2182463 w 2396871"/>
              <a:gd name="connsiteY132" fmla="*/ 739044 h 889920"/>
              <a:gd name="connsiteX133" fmla="*/ 2182272 w 2396871"/>
              <a:gd name="connsiteY133" fmla="*/ 738854 h 889920"/>
              <a:gd name="connsiteX134" fmla="*/ 2213228 w 2396871"/>
              <a:gd name="connsiteY134" fmla="*/ 753332 h 889920"/>
              <a:gd name="connsiteX135" fmla="*/ 2222182 w 2396871"/>
              <a:gd name="connsiteY135" fmla="*/ 778192 h 889920"/>
              <a:gd name="connsiteX136" fmla="*/ 2214562 w 2396871"/>
              <a:gd name="connsiteY136" fmla="*/ 803910 h 889920"/>
              <a:gd name="connsiteX137" fmla="*/ 2192654 w 2396871"/>
              <a:gd name="connsiteY137" fmla="*/ 821150 h 889920"/>
              <a:gd name="connsiteX138" fmla="*/ 2158555 w 2396871"/>
              <a:gd name="connsiteY138" fmla="*/ 827246 h 889920"/>
              <a:gd name="connsiteX139" fmla="*/ 2116835 w 2396871"/>
              <a:gd name="connsiteY139" fmla="*/ 818388 h 889920"/>
              <a:gd name="connsiteX140" fmla="*/ 2086927 w 2396871"/>
              <a:gd name="connsiteY140" fmla="*/ 793432 h 889920"/>
              <a:gd name="connsiteX141" fmla="*/ 2109501 w 2396871"/>
              <a:gd name="connsiteY141" fmla="*/ 773906 h 889920"/>
              <a:gd name="connsiteX142" fmla="*/ 2128837 w 2396871"/>
              <a:gd name="connsiteY142" fmla="*/ 793908 h 889920"/>
              <a:gd name="connsiteX143" fmla="*/ 2159126 w 2396871"/>
              <a:gd name="connsiteY143" fmla="*/ 801338 h 889920"/>
              <a:gd name="connsiteX144" fmla="*/ 2181415 w 2396871"/>
              <a:gd name="connsiteY144" fmla="*/ 796480 h 889920"/>
              <a:gd name="connsiteX145" fmla="*/ 2189606 w 2396871"/>
              <a:gd name="connsiteY145" fmla="*/ 782764 h 889920"/>
              <a:gd name="connsiteX146" fmla="*/ 2185796 w 2396871"/>
              <a:gd name="connsiteY146" fmla="*/ 772573 h 889920"/>
              <a:gd name="connsiteX147" fmla="*/ 2171319 w 2396871"/>
              <a:gd name="connsiteY147" fmla="*/ 765715 h 889920"/>
              <a:gd name="connsiteX148" fmla="*/ 2139315 w 2396871"/>
              <a:gd name="connsiteY148" fmla="*/ 759047 h 889920"/>
              <a:gd name="connsiteX149" fmla="*/ 2104548 w 2396871"/>
              <a:gd name="connsiteY149" fmla="*/ 743331 h 889920"/>
              <a:gd name="connsiteX150" fmla="*/ 2094166 w 2396871"/>
              <a:gd name="connsiteY150" fmla="*/ 715708 h 889920"/>
              <a:gd name="connsiteX151" fmla="*/ 2101500 w 2396871"/>
              <a:gd name="connsiteY151" fmla="*/ 692563 h 889920"/>
              <a:gd name="connsiteX152" fmla="*/ 2123027 w 2396871"/>
              <a:gd name="connsiteY152" fmla="*/ 675322 h 889920"/>
              <a:gd name="connsiteX153" fmla="*/ 2157031 w 2396871"/>
              <a:gd name="connsiteY153" fmla="*/ 668750 h 889920"/>
              <a:gd name="connsiteX154" fmla="*/ 508825 w 2396871"/>
              <a:gd name="connsiteY154" fmla="*/ 627221 h 889920"/>
              <a:gd name="connsiteX155" fmla="*/ 508825 w 2396871"/>
              <a:gd name="connsiteY155" fmla="*/ 671989 h 889920"/>
              <a:gd name="connsiteX156" fmla="*/ 561213 w 2396871"/>
              <a:gd name="connsiteY156" fmla="*/ 671989 h 889920"/>
              <a:gd name="connsiteX157" fmla="*/ 561213 w 2396871"/>
              <a:gd name="connsiteY157" fmla="*/ 697611 h 889920"/>
              <a:gd name="connsiteX158" fmla="*/ 508825 w 2396871"/>
              <a:gd name="connsiteY158" fmla="*/ 697611 h 889920"/>
              <a:gd name="connsiteX159" fmla="*/ 508825 w 2396871"/>
              <a:gd name="connsiteY159" fmla="*/ 778669 h 889920"/>
              <a:gd name="connsiteX160" fmla="*/ 514731 w 2396871"/>
              <a:gd name="connsiteY160" fmla="*/ 795147 h 889920"/>
              <a:gd name="connsiteX161" fmla="*/ 530733 w 2396871"/>
              <a:gd name="connsiteY161" fmla="*/ 800290 h 889920"/>
              <a:gd name="connsiteX162" fmla="*/ 545020 w 2396871"/>
              <a:gd name="connsiteY162" fmla="*/ 797719 h 889920"/>
              <a:gd name="connsiteX163" fmla="*/ 545115 w 2396871"/>
              <a:gd name="connsiteY163" fmla="*/ 797719 h 889920"/>
              <a:gd name="connsiteX164" fmla="*/ 556355 w 2396871"/>
              <a:gd name="connsiteY164" fmla="*/ 790575 h 889920"/>
              <a:gd name="connsiteX165" fmla="*/ 563689 w 2396871"/>
              <a:gd name="connsiteY165" fmla="*/ 814387 h 889920"/>
              <a:gd name="connsiteX166" fmla="*/ 546449 w 2396871"/>
              <a:gd name="connsiteY166" fmla="*/ 824008 h 889920"/>
              <a:gd name="connsiteX167" fmla="*/ 523780 w 2396871"/>
              <a:gd name="connsiteY167" fmla="*/ 827532 h 889920"/>
              <a:gd name="connsiteX168" fmla="*/ 499681 w 2396871"/>
              <a:gd name="connsiteY168" fmla="*/ 823246 h 889920"/>
              <a:gd name="connsiteX169" fmla="*/ 482631 w 2396871"/>
              <a:gd name="connsiteY169" fmla="*/ 809339 h 889920"/>
              <a:gd name="connsiteX170" fmla="*/ 476250 w 2396871"/>
              <a:gd name="connsiteY170" fmla="*/ 784193 h 889920"/>
              <a:gd name="connsiteX171" fmla="*/ 476250 w 2396871"/>
              <a:gd name="connsiteY171" fmla="*/ 697611 h 889920"/>
              <a:gd name="connsiteX172" fmla="*/ 447008 w 2396871"/>
              <a:gd name="connsiteY172" fmla="*/ 697611 h 889920"/>
              <a:gd name="connsiteX173" fmla="*/ 447008 w 2396871"/>
              <a:gd name="connsiteY173" fmla="*/ 671989 h 889920"/>
              <a:gd name="connsiteX174" fmla="*/ 476250 w 2396871"/>
              <a:gd name="connsiteY174" fmla="*/ 671989 h 889920"/>
              <a:gd name="connsiteX175" fmla="*/ 476250 w 2396871"/>
              <a:gd name="connsiteY175" fmla="*/ 636365 h 889920"/>
              <a:gd name="connsiteX176" fmla="*/ 1338167 w 2396871"/>
              <a:gd name="connsiteY176" fmla="*/ 623220 h 889920"/>
              <a:gd name="connsiteX177" fmla="*/ 1370742 w 2396871"/>
              <a:gd name="connsiteY177" fmla="*/ 623220 h 889920"/>
              <a:gd name="connsiteX178" fmla="*/ 1370742 w 2396871"/>
              <a:gd name="connsiteY178" fmla="*/ 796289 h 889920"/>
              <a:gd name="connsiteX179" fmla="*/ 1481709 w 2396871"/>
              <a:gd name="connsiteY179" fmla="*/ 796289 h 889920"/>
              <a:gd name="connsiteX180" fmla="*/ 1481709 w 2396871"/>
              <a:gd name="connsiteY180" fmla="*/ 824388 h 889920"/>
              <a:gd name="connsiteX181" fmla="*/ 1338167 w 2396871"/>
              <a:gd name="connsiteY181" fmla="*/ 824388 h 889920"/>
              <a:gd name="connsiteX182" fmla="*/ 228409 w 2396871"/>
              <a:gd name="connsiteY182" fmla="*/ 620077 h 889920"/>
              <a:gd name="connsiteX183" fmla="*/ 264223 w 2396871"/>
              <a:gd name="connsiteY183" fmla="*/ 625602 h 889920"/>
              <a:gd name="connsiteX184" fmla="*/ 291465 w 2396871"/>
              <a:gd name="connsiteY184" fmla="*/ 642080 h 889920"/>
              <a:gd name="connsiteX185" fmla="*/ 308800 w 2396871"/>
              <a:gd name="connsiteY185" fmla="*/ 669512 h 889920"/>
              <a:gd name="connsiteX186" fmla="*/ 278035 w 2396871"/>
              <a:gd name="connsiteY186" fmla="*/ 683228 h 889920"/>
              <a:gd name="connsiteX187" fmla="*/ 260318 w 2396871"/>
              <a:gd name="connsiteY187" fmla="*/ 656844 h 889920"/>
              <a:gd name="connsiteX188" fmla="*/ 230124 w 2396871"/>
              <a:gd name="connsiteY188" fmla="*/ 648462 h 889920"/>
              <a:gd name="connsiteX189" fmla="*/ 197548 w 2396871"/>
              <a:gd name="connsiteY189" fmla="*/ 657320 h 889920"/>
              <a:gd name="connsiteX190" fmla="*/ 175736 w 2396871"/>
              <a:gd name="connsiteY190" fmla="*/ 682942 h 889920"/>
              <a:gd name="connsiteX191" fmla="*/ 167925 w 2396871"/>
              <a:gd name="connsiteY191" fmla="*/ 723804 h 889920"/>
              <a:gd name="connsiteX192" fmla="*/ 175260 w 2396871"/>
              <a:gd name="connsiteY192" fmla="*/ 764476 h 889920"/>
              <a:gd name="connsiteX193" fmla="*/ 196310 w 2396871"/>
              <a:gd name="connsiteY193" fmla="*/ 790194 h 889920"/>
              <a:gd name="connsiteX194" fmla="*/ 229266 w 2396871"/>
              <a:gd name="connsiteY194" fmla="*/ 799052 h 889920"/>
              <a:gd name="connsiteX195" fmla="*/ 261461 w 2396871"/>
              <a:gd name="connsiteY195" fmla="*/ 789431 h 889920"/>
              <a:gd name="connsiteX196" fmla="*/ 261556 w 2396871"/>
              <a:gd name="connsiteY196" fmla="*/ 789146 h 889920"/>
              <a:gd name="connsiteX197" fmla="*/ 280892 w 2396871"/>
              <a:gd name="connsiteY197" fmla="*/ 760380 h 889920"/>
              <a:gd name="connsiteX198" fmla="*/ 311944 w 2396871"/>
              <a:gd name="connsiteY198" fmla="*/ 770763 h 889920"/>
              <a:gd name="connsiteX199" fmla="*/ 293656 w 2396871"/>
              <a:gd name="connsiteY199" fmla="*/ 801719 h 889920"/>
              <a:gd name="connsiteX200" fmla="*/ 264985 w 2396871"/>
              <a:gd name="connsiteY200" fmla="*/ 820769 h 889920"/>
              <a:gd name="connsiteX201" fmla="*/ 228695 w 2396871"/>
              <a:gd name="connsiteY201" fmla="*/ 827150 h 889920"/>
              <a:gd name="connsiteX202" fmla="*/ 178403 w 2396871"/>
              <a:gd name="connsiteY202" fmla="*/ 814673 h 889920"/>
              <a:gd name="connsiteX203" fmla="*/ 145447 w 2396871"/>
              <a:gd name="connsiteY203" fmla="*/ 779049 h 889920"/>
              <a:gd name="connsiteX204" fmla="*/ 133826 w 2396871"/>
              <a:gd name="connsiteY204" fmla="*/ 723614 h 889920"/>
              <a:gd name="connsiteX205" fmla="*/ 145447 w 2396871"/>
              <a:gd name="connsiteY205" fmla="*/ 668178 h 889920"/>
              <a:gd name="connsiteX206" fmla="*/ 178403 w 2396871"/>
              <a:gd name="connsiteY206" fmla="*/ 632555 h 889920"/>
              <a:gd name="connsiteX207" fmla="*/ 228409 w 2396871"/>
              <a:gd name="connsiteY207" fmla="*/ 620077 h 889920"/>
              <a:gd name="connsiteX208" fmla="*/ 381380 w 2396871"/>
              <a:gd name="connsiteY208" fmla="*/ 605789 h 889920"/>
              <a:gd name="connsiteX209" fmla="*/ 397382 w 2396871"/>
              <a:gd name="connsiteY209" fmla="*/ 610933 h 889920"/>
              <a:gd name="connsiteX210" fmla="*/ 403002 w 2396871"/>
              <a:gd name="connsiteY210" fmla="*/ 625887 h 889920"/>
              <a:gd name="connsiteX211" fmla="*/ 397382 w 2396871"/>
              <a:gd name="connsiteY211" fmla="*/ 640936 h 889920"/>
              <a:gd name="connsiteX212" fmla="*/ 381380 w 2396871"/>
              <a:gd name="connsiteY212" fmla="*/ 646270 h 889920"/>
              <a:gd name="connsiteX213" fmla="*/ 365093 w 2396871"/>
              <a:gd name="connsiteY213" fmla="*/ 640936 h 889920"/>
              <a:gd name="connsiteX214" fmla="*/ 359473 w 2396871"/>
              <a:gd name="connsiteY214" fmla="*/ 625887 h 889920"/>
              <a:gd name="connsiteX215" fmla="*/ 365093 w 2396871"/>
              <a:gd name="connsiteY215" fmla="*/ 610933 h 889920"/>
              <a:gd name="connsiteX216" fmla="*/ 381380 w 2396871"/>
              <a:gd name="connsiteY216" fmla="*/ 605789 h 889920"/>
              <a:gd name="connsiteX217" fmla="*/ 1721548 w 2396871"/>
              <a:gd name="connsiteY217" fmla="*/ 603408 h 889920"/>
              <a:gd name="connsiteX218" fmla="*/ 1754219 w 2396871"/>
              <a:gd name="connsiteY218" fmla="*/ 603408 h 889920"/>
              <a:gd name="connsiteX219" fmla="*/ 1754219 w 2396871"/>
              <a:gd name="connsiteY219" fmla="*/ 746569 h 889920"/>
              <a:gd name="connsiteX220" fmla="*/ 1826704 w 2396871"/>
              <a:gd name="connsiteY220" fmla="*/ 671988 h 889920"/>
              <a:gd name="connsiteX221" fmla="*/ 1865471 w 2396871"/>
              <a:gd name="connsiteY221" fmla="*/ 671988 h 889920"/>
              <a:gd name="connsiteX222" fmla="*/ 1807082 w 2396871"/>
              <a:gd name="connsiteY222" fmla="*/ 731614 h 889920"/>
              <a:gd name="connsiteX223" fmla="*/ 1869090 w 2396871"/>
              <a:gd name="connsiteY223" fmla="*/ 824388 h 889920"/>
              <a:gd name="connsiteX224" fmla="*/ 1831276 w 2396871"/>
              <a:gd name="connsiteY224" fmla="*/ 824388 h 889920"/>
              <a:gd name="connsiteX225" fmla="*/ 1784318 w 2396871"/>
              <a:gd name="connsiteY225" fmla="*/ 752760 h 889920"/>
              <a:gd name="connsiteX226" fmla="*/ 1754219 w 2396871"/>
              <a:gd name="connsiteY226" fmla="*/ 784002 h 889920"/>
              <a:gd name="connsiteX227" fmla="*/ 1754219 w 2396871"/>
              <a:gd name="connsiteY227" fmla="*/ 824388 h 889920"/>
              <a:gd name="connsiteX228" fmla="*/ 1721548 w 2396871"/>
              <a:gd name="connsiteY228" fmla="*/ 824388 h 889920"/>
              <a:gd name="connsiteX229" fmla="*/ 1155477 w 2396871"/>
              <a:gd name="connsiteY229" fmla="*/ 601217 h 889920"/>
              <a:gd name="connsiteX230" fmla="*/ 1172718 w 2396871"/>
              <a:gd name="connsiteY230" fmla="*/ 603217 h 889920"/>
              <a:gd name="connsiteX231" fmla="*/ 1184433 w 2396871"/>
              <a:gd name="connsiteY231" fmla="*/ 608551 h 889920"/>
              <a:gd name="connsiteX232" fmla="*/ 1178337 w 2396871"/>
              <a:gd name="connsiteY232" fmla="*/ 631983 h 889920"/>
              <a:gd name="connsiteX233" fmla="*/ 1170718 w 2396871"/>
              <a:gd name="connsiteY233" fmla="*/ 628744 h 889920"/>
              <a:gd name="connsiteX234" fmla="*/ 1161002 w 2396871"/>
              <a:gd name="connsiteY234" fmla="*/ 627697 h 889920"/>
              <a:gd name="connsiteX235" fmla="*/ 1141380 w 2396871"/>
              <a:gd name="connsiteY235" fmla="*/ 633507 h 889920"/>
              <a:gd name="connsiteX236" fmla="*/ 1141285 w 2396871"/>
              <a:gd name="connsiteY236" fmla="*/ 633602 h 889920"/>
              <a:gd name="connsiteX237" fmla="*/ 1134141 w 2396871"/>
              <a:gd name="connsiteY237" fmla="*/ 652462 h 889920"/>
              <a:gd name="connsiteX238" fmla="*/ 1134141 w 2396871"/>
              <a:gd name="connsiteY238" fmla="*/ 671988 h 889920"/>
              <a:gd name="connsiteX239" fmla="*/ 1183481 w 2396871"/>
              <a:gd name="connsiteY239" fmla="*/ 671988 h 889920"/>
              <a:gd name="connsiteX240" fmla="*/ 1183481 w 2396871"/>
              <a:gd name="connsiteY240" fmla="*/ 697610 h 889920"/>
              <a:gd name="connsiteX241" fmla="*/ 1134999 w 2396871"/>
              <a:gd name="connsiteY241" fmla="*/ 697610 h 889920"/>
              <a:gd name="connsiteX242" fmla="*/ 1134999 w 2396871"/>
              <a:gd name="connsiteY242" fmla="*/ 824388 h 889920"/>
              <a:gd name="connsiteX243" fmla="*/ 1102423 w 2396871"/>
              <a:gd name="connsiteY243" fmla="*/ 824388 h 889920"/>
              <a:gd name="connsiteX244" fmla="*/ 1102423 w 2396871"/>
              <a:gd name="connsiteY244" fmla="*/ 697610 h 889920"/>
              <a:gd name="connsiteX245" fmla="*/ 1073753 w 2396871"/>
              <a:gd name="connsiteY245" fmla="*/ 697610 h 889920"/>
              <a:gd name="connsiteX246" fmla="*/ 1073753 w 2396871"/>
              <a:gd name="connsiteY246" fmla="*/ 671988 h 889920"/>
              <a:gd name="connsiteX247" fmla="*/ 1102423 w 2396871"/>
              <a:gd name="connsiteY247" fmla="*/ 671988 h 889920"/>
              <a:gd name="connsiteX248" fmla="*/ 1102423 w 2396871"/>
              <a:gd name="connsiteY248" fmla="*/ 650080 h 889920"/>
              <a:gd name="connsiteX249" fmla="*/ 1105947 w 2396871"/>
              <a:gd name="connsiteY249" fmla="*/ 629316 h 889920"/>
              <a:gd name="connsiteX250" fmla="*/ 1116425 w 2396871"/>
              <a:gd name="connsiteY250" fmla="*/ 613885 h 889920"/>
              <a:gd name="connsiteX251" fmla="*/ 1133379 w 2396871"/>
              <a:gd name="connsiteY251" fmla="*/ 604456 h 889920"/>
              <a:gd name="connsiteX252" fmla="*/ 1155477 w 2396871"/>
              <a:gd name="connsiteY252" fmla="*/ 601217 h 889920"/>
              <a:gd name="connsiteX253" fmla="*/ 640270 w 2396871"/>
              <a:gd name="connsiteY253" fmla="*/ 121158 h 889920"/>
              <a:gd name="connsiteX254" fmla="*/ 601884 w 2396871"/>
              <a:gd name="connsiteY254" fmla="*/ 133255 h 889920"/>
              <a:gd name="connsiteX255" fmla="*/ 579691 w 2396871"/>
              <a:gd name="connsiteY255" fmla="*/ 170307 h 889920"/>
              <a:gd name="connsiteX256" fmla="*/ 572452 w 2396871"/>
              <a:gd name="connsiteY256" fmla="*/ 235363 h 889920"/>
              <a:gd name="connsiteX257" fmla="*/ 579691 w 2396871"/>
              <a:gd name="connsiteY257" fmla="*/ 300038 h 889920"/>
              <a:gd name="connsiteX258" fmla="*/ 601884 w 2396871"/>
              <a:gd name="connsiteY258" fmla="*/ 337375 h 889920"/>
              <a:gd name="connsiteX259" fmla="*/ 640270 w 2396871"/>
              <a:gd name="connsiteY259" fmla="*/ 349472 h 889920"/>
              <a:gd name="connsiteX260" fmla="*/ 678656 w 2396871"/>
              <a:gd name="connsiteY260" fmla="*/ 337375 h 889920"/>
              <a:gd name="connsiteX261" fmla="*/ 700468 w 2396871"/>
              <a:gd name="connsiteY261" fmla="*/ 300038 h 889920"/>
              <a:gd name="connsiteX262" fmla="*/ 707421 w 2396871"/>
              <a:gd name="connsiteY262" fmla="*/ 235363 h 889920"/>
              <a:gd name="connsiteX263" fmla="*/ 700468 w 2396871"/>
              <a:gd name="connsiteY263" fmla="*/ 170307 h 889920"/>
              <a:gd name="connsiteX264" fmla="*/ 678656 w 2396871"/>
              <a:gd name="connsiteY264" fmla="*/ 133255 h 889920"/>
              <a:gd name="connsiteX265" fmla="*/ 640270 w 2396871"/>
              <a:gd name="connsiteY265" fmla="*/ 121158 h 889920"/>
              <a:gd name="connsiteX266" fmla="*/ 2150554 w 2396871"/>
              <a:gd name="connsiteY266" fmla="*/ 117634 h 889920"/>
              <a:gd name="connsiteX267" fmla="*/ 2112454 w 2396871"/>
              <a:gd name="connsiteY267" fmla="*/ 276130 h 889920"/>
              <a:gd name="connsiteX268" fmla="*/ 2187892 w 2396871"/>
              <a:gd name="connsiteY268" fmla="*/ 276130 h 889920"/>
              <a:gd name="connsiteX269" fmla="*/ 2054352 w 2396871"/>
              <a:gd name="connsiteY269" fmla="*/ 6953 h 889920"/>
              <a:gd name="connsiteX270" fmla="*/ 2248185 w 2396871"/>
              <a:gd name="connsiteY270" fmla="*/ 6953 h 889920"/>
              <a:gd name="connsiteX271" fmla="*/ 2396871 w 2396871"/>
              <a:gd name="connsiteY271" fmla="*/ 463772 h 889920"/>
              <a:gd name="connsiteX272" fmla="*/ 2232184 w 2396871"/>
              <a:gd name="connsiteY272" fmla="*/ 463772 h 889920"/>
              <a:gd name="connsiteX273" fmla="*/ 2211419 w 2396871"/>
              <a:gd name="connsiteY273" fmla="*/ 376523 h 889920"/>
              <a:gd name="connsiteX274" fmla="*/ 2088261 w 2396871"/>
              <a:gd name="connsiteY274" fmla="*/ 376523 h 889920"/>
              <a:gd name="connsiteX275" fmla="*/ 2066830 w 2396871"/>
              <a:gd name="connsiteY275" fmla="*/ 463772 h 889920"/>
              <a:gd name="connsiteX276" fmla="*/ 1906238 w 2396871"/>
              <a:gd name="connsiteY276" fmla="*/ 463772 h 889920"/>
              <a:gd name="connsiteX277" fmla="*/ 1710403 w 2396871"/>
              <a:gd name="connsiteY277" fmla="*/ 6953 h 889920"/>
              <a:gd name="connsiteX278" fmla="*/ 1871662 w 2396871"/>
              <a:gd name="connsiteY278" fmla="*/ 6953 h 889920"/>
              <a:gd name="connsiteX279" fmla="*/ 1871662 w 2396871"/>
              <a:gd name="connsiteY279" fmla="*/ 275558 h 889920"/>
              <a:gd name="connsiteX280" fmla="*/ 1816321 w 2396871"/>
              <a:gd name="connsiteY280" fmla="*/ 419481 h 889920"/>
              <a:gd name="connsiteX281" fmla="*/ 1656396 w 2396871"/>
              <a:gd name="connsiteY281" fmla="*/ 470725 h 889920"/>
              <a:gd name="connsiteX282" fmla="*/ 1533524 w 2396871"/>
              <a:gd name="connsiteY282" fmla="*/ 443770 h 889920"/>
              <a:gd name="connsiteX283" fmla="*/ 1470564 w 2396871"/>
              <a:gd name="connsiteY283" fmla="*/ 369665 h 889920"/>
              <a:gd name="connsiteX284" fmla="*/ 1462563 w 2396871"/>
              <a:gd name="connsiteY284" fmla="*/ 263080 h 889920"/>
              <a:gd name="connsiteX285" fmla="*/ 1622488 w 2396871"/>
              <a:gd name="connsiteY285" fmla="*/ 236125 h 889920"/>
              <a:gd name="connsiteX286" fmla="*/ 1624869 w 2396871"/>
              <a:gd name="connsiteY286" fmla="*/ 325374 h 889920"/>
              <a:gd name="connsiteX287" fmla="*/ 1664683 w 2396871"/>
              <a:gd name="connsiteY287" fmla="*/ 349567 h 889920"/>
              <a:gd name="connsiteX288" fmla="*/ 1699259 w 2396871"/>
              <a:gd name="connsiteY288" fmla="*/ 329470 h 889920"/>
              <a:gd name="connsiteX289" fmla="*/ 1710308 w 2396871"/>
              <a:gd name="connsiteY289" fmla="*/ 263747 h 889920"/>
              <a:gd name="connsiteX290" fmla="*/ 1710403 w 2396871"/>
              <a:gd name="connsiteY290" fmla="*/ 263747 h 889920"/>
              <a:gd name="connsiteX291" fmla="*/ 944118 w 2396871"/>
              <a:gd name="connsiteY291" fmla="*/ 6953 h 889920"/>
              <a:gd name="connsiteX292" fmla="*/ 1105376 w 2396871"/>
              <a:gd name="connsiteY292" fmla="*/ 6953 h 889920"/>
              <a:gd name="connsiteX293" fmla="*/ 1105376 w 2396871"/>
              <a:gd name="connsiteY293" fmla="*/ 175165 h 889920"/>
              <a:gd name="connsiteX294" fmla="*/ 1230630 w 2396871"/>
              <a:gd name="connsiteY294" fmla="*/ 175165 h 889920"/>
              <a:gd name="connsiteX295" fmla="*/ 1230630 w 2396871"/>
              <a:gd name="connsiteY295" fmla="*/ 6953 h 889920"/>
              <a:gd name="connsiteX296" fmla="*/ 1391983 w 2396871"/>
              <a:gd name="connsiteY296" fmla="*/ 6953 h 889920"/>
              <a:gd name="connsiteX297" fmla="*/ 1391983 w 2396871"/>
              <a:gd name="connsiteY297" fmla="*/ 463772 h 889920"/>
              <a:gd name="connsiteX298" fmla="*/ 1230630 w 2396871"/>
              <a:gd name="connsiteY298" fmla="*/ 463772 h 889920"/>
              <a:gd name="connsiteX299" fmla="*/ 1230630 w 2396871"/>
              <a:gd name="connsiteY299" fmla="*/ 293465 h 889920"/>
              <a:gd name="connsiteX300" fmla="*/ 1105376 w 2396871"/>
              <a:gd name="connsiteY300" fmla="*/ 293465 h 889920"/>
              <a:gd name="connsiteX301" fmla="*/ 1105376 w 2396871"/>
              <a:gd name="connsiteY301" fmla="*/ 463772 h 889920"/>
              <a:gd name="connsiteX302" fmla="*/ 944118 w 2396871"/>
              <a:gd name="connsiteY302" fmla="*/ 463772 h 889920"/>
              <a:gd name="connsiteX303" fmla="*/ 0 w 2396871"/>
              <a:gd name="connsiteY303" fmla="*/ 6953 h 889920"/>
              <a:gd name="connsiteX304" fmla="*/ 161258 w 2396871"/>
              <a:gd name="connsiteY304" fmla="*/ 6953 h 889920"/>
              <a:gd name="connsiteX305" fmla="*/ 161258 w 2396871"/>
              <a:gd name="connsiteY305" fmla="*/ 345376 h 889920"/>
              <a:gd name="connsiteX306" fmla="*/ 368237 w 2396871"/>
              <a:gd name="connsiteY306" fmla="*/ 345376 h 889920"/>
              <a:gd name="connsiteX307" fmla="*/ 368237 w 2396871"/>
              <a:gd name="connsiteY307" fmla="*/ 463772 h 889920"/>
              <a:gd name="connsiteX308" fmla="*/ 0 w 2396871"/>
              <a:gd name="connsiteY308" fmla="*/ 463772 h 889920"/>
              <a:gd name="connsiteX309" fmla="*/ 640270 w 2396871"/>
              <a:gd name="connsiteY309" fmla="*/ 0 h 889920"/>
              <a:gd name="connsiteX310" fmla="*/ 764857 w 2396871"/>
              <a:gd name="connsiteY310" fmla="*/ 27718 h 889920"/>
              <a:gd name="connsiteX311" fmla="*/ 844486 w 2396871"/>
              <a:gd name="connsiteY311" fmla="*/ 108014 h 889920"/>
              <a:gd name="connsiteX312" fmla="*/ 872204 w 2396871"/>
              <a:gd name="connsiteY312" fmla="*/ 235363 h 889920"/>
              <a:gd name="connsiteX313" fmla="*/ 844486 w 2396871"/>
              <a:gd name="connsiteY313" fmla="*/ 362712 h 889920"/>
              <a:gd name="connsiteX314" fmla="*/ 764857 w 2396871"/>
              <a:gd name="connsiteY314" fmla="*/ 443008 h 889920"/>
              <a:gd name="connsiteX315" fmla="*/ 640270 w 2396871"/>
              <a:gd name="connsiteY315" fmla="*/ 470725 h 889920"/>
              <a:gd name="connsiteX316" fmla="*/ 516064 w 2396871"/>
              <a:gd name="connsiteY316" fmla="*/ 443008 h 889920"/>
              <a:gd name="connsiteX317" fmla="*/ 435768 w 2396871"/>
              <a:gd name="connsiteY317" fmla="*/ 362712 h 889920"/>
              <a:gd name="connsiteX318" fmla="*/ 407765 w 2396871"/>
              <a:gd name="connsiteY318" fmla="*/ 235363 h 889920"/>
              <a:gd name="connsiteX319" fmla="*/ 435768 w 2396871"/>
              <a:gd name="connsiteY319" fmla="*/ 108014 h 889920"/>
              <a:gd name="connsiteX320" fmla="*/ 516064 w 2396871"/>
              <a:gd name="connsiteY320" fmla="*/ 27718 h 889920"/>
              <a:gd name="connsiteX321" fmla="*/ 640270 w 2396871"/>
              <a:gd name="connsiteY321" fmla="*/ 0 h 889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</a:cxnLst>
            <a:rect l="l" t="t" r="r" b="b"/>
            <a:pathLst>
              <a:path w="2396871" h="889920">
                <a:moveTo>
                  <a:pt x="1620106" y="755046"/>
                </a:moveTo>
                <a:lnTo>
                  <a:pt x="1581721" y="762952"/>
                </a:lnTo>
                <a:cubicBezTo>
                  <a:pt x="1573148" y="764571"/>
                  <a:pt x="1566767" y="766952"/>
                  <a:pt x="1562480" y="770000"/>
                </a:cubicBezTo>
                <a:cubicBezTo>
                  <a:pt x="1558194" y="773048"/>
                  <a:pt x="1556098" y="777811"/>
                  <a:pt x="1556098" y="783430"/>
                </a:cubicBezTo>
                <a:cubicBezTo>
                  <a:pt x="1556098" y="789050"/>
                  <a:pt x="1558289" y="793622"/>
                  <a:pt x="1562671" y="796956"/>
                </a:cubicBezTo>
                <a:cubicBezTo>
                  <a:pt x="1567052" y="800290"/>
                  <a:pt x="1572863" y="802004"/>
                  <a:pt x="1580197" y="802004"/>
                </a:cubicBezTo>
                <a:cubicBezTo>
                  <a:pt x="1585245" y="802004"/>
                  <a:pt x="1590198" y="801433"/>
                  <a:pt x="1594960" y="800194"/>
                </a:cubicBezTo>
                <a:cubicBezTo>
                  <a:pt x="1599723" y="799051"/>
                  <a:pt x="1604009" y="797051"/>
                  <a:pt x="1607914" y="794289"/>
                </a:cubicBezTo>
                <a:cubicBezTo>
                  <a:pt x="1611725" y="791527"/>
                  <a:pt x="1614772" y="788003"/>
                  <a:pt x="1616868" y="783621"/>
                </a:cubicBezTo>
                <a:lnTo>
                  <a:pt x="1616868" y="783526"/>
                </a:lnTo>
                <a:cubicBezTo>
                  <a:pt x="1619059" y="779144"/>
                  <a:pt x="1620106" y="773905"/>
                  <a:pt x="1620106" y="767809"/>
                </a:cubicBezTo>
                <a:close/>
                <a:moveTo>
                  <a:pt x="1973389" y="694848"/>
                </a:moveTo>
                <a:cubicBezTo>
                  <a:pt x="1964626" y="694848"/>
                  <a:pt x="1957006" y="696943"/>
                  <a:pt x="1950529" y="700944"/>
                </a:cubicBezTo>
                <a:cubicBezTo>
                  <a:pt x="1944052" y="704944"/>
                  <a:pt x="1939004" y="711040"/>
                  <a:pt x="1935575" y="719041"/>
                </a:cubicBezTo>
                <a:cubicBezTo>
                  <a:pt x="1933861" y="723232"/>
                  <a:pt x="1932527" y="727900"/>
                  <a:pt x="1931670" y="732948"/>
                </a:cubicBezTo>
                <a:lnTo>
                  <a:pt x="2011775" y="732948"/>
                </a:lnTo>
                <a:cubicBezTo>
                  <a:pt x="2011013" y="721613"/>
                  <a:pt x="2007774" y="712469"/>
                  <a:pt x="2001774" y="705992"/>
                </a:cubicBezTo>
                <a:cubicBezTo>
                  <a:pt x="1994820" y="698563"/>
                  <a:pt x="1985391" y="694848"/>
                  <a:pt x="1973389" y="694848"/>
                </a:cubicBezTo>
                <a:close/>
                <a:moveTo>
                  <a:pt x="960500" y="694467"/>
                </a:moveTo>
                <a:cubicBezTo>
                  <a:pt x="951356" y="694467"/>
                  <a:pt x="943546" y="696562"/>
                  <a:pt x="937164" y="700753"/>
                </a:cubicBezTo>
                <a:cubicBezTo>
                  <a:pt x="930782" y="704849"/>
                  <a:pt x="925829" y="710945"/>
                  <a:pt x="922400" y="718851"/>
                </a:cubicBezTo>
                <a:cubicBezTo>
                  <a:pt x="918971" y="726757"/>
                  <a:pt x="917257" y="736663"/>
                  <a:pt x="917257" y="748093"/>
                </a:cubicBezTo>
                <a:cubicBezTo>
                  <a:pt x="917257" y="759523"/>
                  <a:pt x="918971" y="769238"/>
                  <a:pt x="922400" y="777239"/>
                </a:cubicBezTo>
                <a:cubicBezTo>
                  <a:pt x="925829" y="785240"/>
                  <a:pt x="930782" y="791336"/>
                  <a:pt x="937164" y="795527"/>
                </a:cubicBezTo>
                <a:cubicBezTo>
                  <a:pt x="943546" y="799718"/>
                  <a:pt x="951356" y="801814"/>
                  <a:pt x="960500" y="801814"/>
                </a:cubicBezTo>
                <a:cubicBezTo>
                  <a:pt x="969644" y="801814"/>
                  <a:pt x="977359" y="799718"/>
                  <a:pt x="983646" y="795527"/>
                </a:cubicBezTo>
                <a:cubicBezTo>
                  <a:pt x="989932" y="791336"/>
                  <a:pt x="994885" y="785240"/>
                  <a:pt x="998314" y="777239"/>
                </a:cubicBezTo>
                <a:cubicBezTo>
                  <a:pt x="1001743" y="769143"/>
                  <a:pt x="1003458" y="759618"/>
                  <a:pt x="1003458" y="748093"/>
                </a:cubicBezTo>
                <a:cubicBezTo>
                  <a:pt x="1003458" y="736567"/>
                  <a:pt x="1001743" y="726757"/>
                  <a:pt x="998314" y="718851"/>
                </a:cubicBezTo>
                <a:cubicBezTo>
                  <a:pt x="994790" y="710945"/>
                  <a:pt x="989932" y="704944"/>
                  <a:pt x="983646" y="700753"/>
                </a:cubicBezTo>
                <a:cubicBezTo>
                  <a:pt x="977359" y="696562"/>
                  <a:pt x="969644" y="694467"/>
                  <a:pt x="960500" y="694467"/>
                </a:cubicBezTo>
                <a:close/>
                <a:moveTo>
                  <a:pt x="587977" y="671988"/>
                </a:moveTo>
                <a:lnTo>
                  <a:pt x="624553" y="671988"/>
                </a:lnTo>
                <a:lnTo>
                  <a:pt x="658367" y="767714"/>
                </a:lnTo>
                <a:lnTo>
                  <a:pt x="667225" y="796384"/>
                </a:lnTo>
                <a:lnTo>
                  <a:pt x="677322" y="764952"/>
                </a:lnTo>
                <a:lnTo>
                  <a:pt x="709326" y="671988"/>
                </a:lnTo>
                <a:lnTo>
                  <a:pt x="743139" y="671988"/>
                </a:lnTo>
                <a:lnTo>
                  <a:pt x="676369" y="842390"/>
                </a:lnTo>
                <a:cubicBezTo>
                  <a:pt x="671893" y="854106"/>
                  <a:pt x="667035" y="863536"/>
                  <a:pt x="661891" y="870394"/>
                </a:cubicBezTo>
                <a:cubicBezTo>
                  <a:pt x="656748" y="877347"/>
                  <a:pt x="650747" y="882300"/>
                  <a:pt x="644080" y="885348"/>
                </a:cubicBezTo>
                <a:cubicBezTo>
                  <a:pt x="637412" y="888396"/>
                  <a:pt x="629601" y="889920"/>
                  <a:pt x="620648" y="889920"/>
                </a:cubicBezTo>
                <a:cubicBezTo>
                  <a:pt x="613314" y="889920"/>
                  <a:pt x="606551" y="889063"/>
                  <a:pt x="600360" y="887062"/>
                </a:cubicBezTo>
                <a:cubicBezTo>
                  <a:pt x="594169" y="885062"/>
                  <a:pt x="588739" y="882490"/>
                  <a:pt x="584072" y="879252"/>
                </a:cubicBezTo>
                <a:lnTo>
                  <a:pt x="591978" y="853915"/>
                </a:lnTo>
                <a:cubicBezTo>
                  <a:pt x="595883" y="857154"/>
                  <a:pt x="599979" y="859630"/>
                  <a:pt x="604360" y="861250"/>
                </a:cubicBezTo>
                <a:cubicBezTo>
                  <a:pt x="608742" y="862869"/>
                  <a:pt x="613504" y="863726"/>
                  <a:pt x="618553" y="863726"/>
                </a:cubicBezTo>
                <a:cubicBezTo>
                  <a:pt x="623982" y="863726"/>
                  <a:pt x="628935" y="862297"/>
                  <a:pt x="633316" y="859345"/>
                </a:cubicBezTo>
                <a:cubicBezTo>
                  <a:pt x="637698" y="856392"/>
                  <a:pt x="641603" y="850582"/>
                  <a:pt x="645032" y="841819"/>
                </a:cubicBezTo>
                <a:lnTo>
                  <a:pt x="651699" y="825340"/>
                </a:lnTo>
                <a:lnTo>
                  <a:pt x="635507" y="787526"/>
                </a:lnTo>
                <a:close/>
                <a:moveTo>
                  <a:pt x="364902" y="671988"/>
                </a:moveTo>
                <a:lnTo>
                  <a:pt x="397477" y="671988"/>
                </a:lnTo>
                <a:lnTo>
                  <a:pt x="397477" y="824388"/>
                </a:lnTo>
                <a:lnTo>
                  <a:pt x="364902" y="824388"/>
                </a:lnTo>
                <a:close/>
                <a:moveTo>
                  <a:pt x="1973961" y="668940"/>
                </a:moveTo>
                <a:cubicBezTo>
                  <a:pt x="1988820" y="668940"/>
                  <a:pt x="2001393" y="671988"/>
                  <a:pt x="2011775" y="678084"/>
                </a:cubicBezTo>
                <a:lnTo>
                  <a:pt x="2011680" y="677798"/>
                </a:lnTo>
                <a:cubicBezTo>
                  <a:pt x="2022062" y="683894"/>
                  <a:pt x="2029968" y="692181"/>
                  <a:pt x="2035492" y="702754"/>
                </a:cubicBezTo>
                <a:cubicBezTo>
                  <a:pt x="2040922" y="713326"/>
                  <a:pt x="2043684" y="725328"/>
                  <a:pt x="2043684" y="738758"/>
                </a:cubicBezTo>
                <a:cubicBezTo>
                  <a:pt x="2043684" y="742473"/>
                  <a:pt x="2043589" y="745902"/>
                  <a:pt x="2043398" y="749140"/>
                </a:cubicBezTo>
                <a:cubicBezTo>
                  <a:pt x="2043208" y="752474"/>
                  <a:pt x="2042827" y="755236"/>
                  <a:pt x="2042445" y="757713"/>
                </a:cubicBezTo>
                <a:lnTo>
                  <a:pt x="1930813" y="757713"/>
                </a:lnTo>
                <a:cubicBezTo>
                  <a:pt x="1931574" y="765047"/>
                  <a:pt x="1933194" y="771619"/>
                  <a:pt x="1935766" y="777239"/>
                </a:cubicBezTo>
                <a:cubicBezTo>
                  <a:pt x="1939385" y="785145"/>
                  <a:pt x="1944624" y="791146"/>
                  <a:pt x="1951291" y="795241"/>
                </a:cubicBezTo>
                <a:cubicBezTo>
                  <a:pt x="1958054" y="799337"/>
                  <a:pt x="1965960" y="801337"/>
                  <a:pt x="1975104" y="801337"/>
                </a:cubicBezTo>
                <a:cubicBezTo>
                  <a:pt x="1985200" y="801337"/>
                  <a:pt x="1993487" y="799432"/>
                  <a:pt x="1999774" y="795527"/>
                </a:cubicBezTo>
                <a:cubicBezTo>
                  <a:pt x="2006060" y="791622"/>
                  <a:pt x="2011108" y="786288"/>
                  <a:pt x="2014728" y="779335"/>
                </a:cubicBezTo>
                <a:lnTo>
                  <a:pt x="2040636" y="791527"/>
                </a:lnTo>
                <a:cubicBezTo>
                  <a:pt x="2037016" y="798861"/>
                  <a:pt x="2032063" y="805147"/>
                  <a:pt x="2025872" y="810577"/>
                </a:cubicBezTo>
                <a:cubicBezTo>
                  <a:pt x="2019681" y="816006"/>
                  <a:pt x="2012347" y="820102"/>
                  <a:pt x="2003774" y="822959"/>
                </a:cubicBezTo>
                <a:cubicBezTo>
                  <a:pt x="1995297" y="825817"/>
                  <a:pt x="1985962" y="827245"/>
                  <a:pt x="1975770" y="827245"/>
                </a:cubicBezTo>
                <a:cubicBezTo>
                  <a:pt x="1960531" y="827245"/>
                  <a:pt x="1947195" y="824102"/>
                  <a:pt x="1935575" y="817816"/>
                </a:cubicBezTo>
                <a:cubicBezTo>
                  <a:pt x="1924050" y="811529"/>
                  <a:pt x="1915001" y="802385"/>
                  <a:pt x="1908619" y="790574"/>
                </a:cubicBezTo>
                <a:cubicBezTo>
                  <a:pt x="1902238" y="778763"/>
                  <a:pt x="1898999" y="764476"/>
                  <a:pt x="1898999" y="748093"/>
                </a:cubicBezTo>
                <a:cubicBezTo>
                  <a:pt x="1898999" y="731710"/>
                  <a:pt x="1902238" y="717517"/>
                  <a:pt x="1908619" y="705611"/>
                </a:cubicBezTo>
                <a:cubicBezTo>
                  <a:pt x="1915001" y="693800"/>
                  <a:pt x="1923859" y="684656"/>
                  <a:pt x="1935289" y="678370"/>
                </a:cubicBezTo>
                <a:cubicBezTo>
                  <a:pt x="1946624" y="672083"/>
                  <a:pt x="1959102" y="668940"/>
                  <a:pt x="1973961" y="668940"/>
                </a:cubicBezTo>
                <a:close/>
                <a:moveTo>
                  <a:pt x="1589912" y="668940"/>
                </a:moveTo>
                <a:cubicBezTo>
                  <a:pt x="1602104" y="668940"/>
                  <a:pt x="1612867" y="670845"/>
                  <a:pt x="1622202" y="674845"/>
                </a:cubicBezTo>
                <a:cubicBezTo>
                  <a:pt x="1631536" y="678751"/>
                  <a:pt x="1638871" y="684751"/>
                  <a:pt x="1644300" y="692657"/>
                </a:cubicBezTo>
                <a:cubicBezTo>
                  <a:pt x="1649729" y="700563"/>
                  <a:pt x="1652396" y="710755"/>
                  <a:pt x="1652396" y="723137"/>
                </a:cubicBezTo>
                <a:lnTo>
                  <a:pt x="1652396" y="791146"/>
                </a:lnTo>
                <a:lnTo>
                  <a:pt x="1652396" y="791241"/>
                </a:lnTo>
                <a:cubicBezTo>
                  <a:pt x="1652396" y="798766"/>
                  <a:pt x="1656111" y="802480"/>
                  <a:pt x="1663636" y="802480"/>
                </a:cubicBezTo>
                <a:cubicBezTo>
                  <a:pt x="1667255" y="802480"/>
                  <a:pt x="1670875" y="802004"/>
                  <a:pt x="1674304" y="800956"/>
                </a:cubicBezTo>
                <a:lnTo>
                  <a:pt x="1672494" y="823531"/>
                </a:lnTo>
                <a:cubicBezTo>
                  <a:pt x="1667731" y="825721"/>
                  <a:pt x="1661921" y="826864"/>
                  <a:pt x="1654777" y="826864"/>
                </a:cubicBezTo>
                <a:cubicBezTo>
                  <a:pt x="1648300" y="826864"/>
                  <a:pt x="1642395" y="825626"/>
                  <a:pt x="1637251" y="823340"/>
                </a:cubicBezTo>
                <a:cubicBezTo>
                  <a:pt x="1632108" y="821054"/>
                  <a:pt x="1628012" y="817435"/>
                  <a:pt x="1625059" y="812672"/>
                </a:cubicBezTo>
                <a:cubicBezTo>
                  <a:pt x="1623726" y="810481"/>
                  <a:pt x="1622678" y="807910"/>
                  <a:pt x="1621916" y="805147"/>
                </a:cubicBezTo>
                <a:cubicBezTo>
                  <a:pt x="1620297" y="807624"/>
                  <a:pt x="1618392" y="810005"/>
                  <a:pt x="1616106" y="812101"/>
                </a:cubicBezTo>
                <a:cubicBezTo>
                  <a:pt x="1610391" y="817339"/>
                  <a:pt x="1603819" y="821149"/>
                  <a:pt x="1596294" y="823721"/>
                </a:cubicBezTo>
                <a:cubicBezTo>
                  <a:pt x="1588769" y="826293"/>
                  <a:pt x="1581149" y="827531"/>
                  <a:pt x="1573434" y="827531"/>
                </a:cubicBezTo>
                <a:cubicBezTo>
                  <a:pt x="1563909" y="827531"/>
                  <a:pt x="1555336" y="826007"/>
                  <a:pt x="1547717" y="822959"/>
                </a:cubicBezTo>
                <a:cubicBezTo>
                  <a:pt x="1540096" y="819911"/>
                  <a:pt x="1534096" y="815244"/>
                  <a:pt x="1529714" y="809053"/>
                </a:cubicBezTo>
                <a:cubicBezTo>
                  <a:pt x="1525333" y="802861"/>
                  <a:pt x="1523142" y="795146"/>
                  <a:pt x="1523142" y="786002"/>
                </a:cubicBezTo>
                <a:cubicBezTo>
                  <a:pt x="1523142" y="774667"/>
                  <a:pt x="1526857" y="765333"/>
                  <a:pt x="1534286" y="757999"/>
                </a:cubicBezTo>
                <a:cubicBezTo>
                  <a:pt x="1541716" y="750664"/>
                  <a:pt x="1552193" y="745711"/>
                  <a:pt x="1565814" y="743044"/>
                </a:cubicBezTo>
                <a:lnTo>
                  <a:pt x="1620106" y="732376"/>
                </a:lnTo>
                <a:lnTo>
                  <a:pt x="1620106" y="726566"/>
                </a:lnTo>
                <a:cubicBezTo>
                  <a:pt x="1620106" y="716374"/>
                  <a:pt x="1617344" y="708564"/>
                  <a:pt x="1611725" y="702944"/>
                </a:cubicBezTo>
                <a:cubicBezTo>
                  <a:pt x="1606105" y="697324"/>
                  <a:pt x="1598389" y="694562"/>
                  <a:pt x="1588674" y="694562"/>
                </a:cubicBezTo>
                <a:cubicBezTo>
                  <a:pt x="1579530" y="694562"/>
                  <a:pt x="1571719" y="696658"/>
                  <a:pt x="1565242" y="700944"/>
                </a:cubicBezTo>
                <a:cubicBezTo>
                  <a:pt x="1558765" y="705230"/>
                  <a:pt x="1554003" y="712183"/>
                  <a:pt x="1550955" y="721708"/>
                </a:cubicBezTo>
                <a:lnTo>
                  <a:pt x="1523523" y="710088"/>
                </a:lnTo>
                <a:cubicBezTo>
                  <a:pt x="1527333" y="697610"/>
                  <a:pt x="1534953" y="687704"/>
                  <a:pt x="1546192" y="680180"/>
                </a:cubicBezTo>
                <a:cubicBezTo>
                  <a:pt x="1557432" y="672750"/>
                  <a:pt x="1572005" y="668940"/>
                  <a:pt x="1589912" y="668940"/>
                </a:cubicBezTo>
                <a:close/>
                <a:moveTo>
                  <a:pt x="960500" y="668940"/>
                </a:moveTo>
                <a:cubicBezTo>
                  <a:pt x="975359" y="668940"/>
                  <a:pt x="988408" y="672083"/>
                  <a:pt x="999838" y="678370"/>
                </a:cubicBezTo>
                <a:cubicBezTo>
                  <a:pt x="1011268" y="684656"/>
                  <a:pt x="1020127" y="693705"/>
                  <a:pt x="1026508" y="705611"/>
                </a:cubicBezTo>
                <a:cubicBezTo>
                  <a:pt x="1032890" y="717422"/>
                  <a:pt x="1036129" y="731710"/>
                  <a:pt x="1036129" y="748093"/>
                </a:cubicBezTo>
                <a:cubicBezTo>
                  <a:pt x="1036129" y="764476"/>
                  <a:pt x="1032890" y="778763"/>
                  <a:pt x="1026508" y="790574"/>
                </a:cubicBezTo>
                <a:cubicBezTo>
                  <a:pt x="1020127" y="802385"/>
                  <a:pt x="1011268" y="811529"/>
                  <a:pt x="999838" y="817816"/>
                </a:cubicBezTo>
                <a:cubicBezTo>
                  <a:pt x="988408" y="824102"/>
                  <a:pt x="975359" y="827245"/>
                  <a:pt x="960500" y="827245"/>
                </a:cubicBezTo>
                <a:cubicBezTo>
                  <a:pt x="945641" y="827245"/>
                  <a:pt x="932497" y="824102"/>
                  <a:pt x="921162" y="817816"/>
                </a:cubicBezTo>
                <a:cubicBezTo>
                  <a:pt x="909732" y="811529"/>
                  <a:pt x="900778" y="802385"/>
                  <a:pt x="894301" y="790574"/>
                </a:cubicBezTo>
                <a:cubicBezTo>
                  <a:pt x="887824" y="778763"/>
                  <a:pt x="884586" y="764476"/>
                  <a:pt x="884586" y="748093"/>
                </a:cubicBezTo>
                <a:cubicBezTo>
                  <a:pt x="884586" y="731710"/>
                  <a:pt x="887824" y="717517"/>
                  <a:pt x="894301" y="705611"/>
                </a:cubicBezTo>
                <a:cubicBezTo>
                  <a:pt x="900874" y="693800"/>
                  <a:pt x="909732" y="684656"/>
                  <a:pt x="921162" y="678370"/>
                </a:cubicBezTo>
                <a:cubicBezTo>
                  <a:pt x="932592" y="672083"/>
                  <a:pt x="945641" y="668940"/>
                  <a:pt x="960500" y="668940"/>
                </a:cubicBezTo>
                <a:close/>
                <a:moveTo>
                  <a:pt x="2157031" y="668750"/>
                </a:moveTo>
                <a:cubicBezTo>
                  <a:pt x="2172271" y="668750"/>
                  <a:pt x="2185320" y="671417"/>
                  <a:pt x="2196083" y="676846"/>
                </a:cubicBezTo>
                <a:cubicBezTo>
                  <a:pt x="2206847" y="682275"/>
                  <a:pt x="2215038" y="689991"/>
                  <a:pt x="2220753" y="699897"/>
                </a:cubicBezTo>
                <a:lnTo>
                  <a:pt x="2198179" y="718756"/>
                </a:lnTo>
                <a:cubicBezTo>
                  <a:pt x="2194369" y="710660"/>
                  <a:pt x="2188654" y="704659"/>
                  <a:pt x="2181129" y="700659"/>
                </a:cubicBezTo>
                <a:cubicBezTo>
                  <a:pt x="2173604" y="696754"/>
                  <a:pt x="2165794" y="694753"/>
                  <a:pt x="2157698" y="694753"/>
                </a:cubicBezTo>
                <a:cubicBezTo>
                  <a:pt x="2151221" y="694753"/>
                  <a:pt x="2145601" y="695610"/>
                  <a:pt x="2140934" y="697230"/>
                </a:cubicBezTo>
                <a:cubicBezTo>
                  <a:pt x="2136266" y="698849"/>
                  <a:pt x="2132742" y="701040"/>
                  <a:pt x="2130266" y="703897"/>
                </a:cubicBezTo>
                <a:cubicBezTo>
                  <a:pt x="2127884" y="706755"/>
                  <a:pt x="2126646" y="710089"/>
                  <a:pt x="2126646" y="713994"/>
                </a:cubicBezTo>
                <a:cubicBezTo>
                  <a:pt x="2126646" y="718090"/>
                  <a:pt x="2128170" y="721614"/>
                  <a:pt x="2131218" y="724662"/>
                </a:cubicBezTo>
                <a:cubicBezTo>
                  <a:pt x="2134266" y="727710"/>
                  <a:pt x="2139791" y="730091"/>
                  <a:pt x="2147696" y="731710"/>
                </a:cubicBezTo>
                <a:lnTo>
                  <a:pt x="2182463" y="739044"/>
                </a:lnTo>
                <a:lnTo>
                  <a:pt x="2182272" y="738854"/>
                </a:lnTo>
                <a:cubicBezTo>
                  <a:pt x="2196941" y="741712"/>
                  <a:pt x="2207228" y="746569"/>
                  <a:pt x="2213228" y="753332"/>
                </a:cubicBezTo>
                <a:cubicBezTo>
                  <a:pt x="2219134" y="760190"/>
                  <a:pt x="2222182" y="768477"/>
                  <a:pt x="2222182" y="778192"/>
                </a:cubicBezTo>
                <a:cubicBezTo>
                  <a:pt x="2222182" y="787908"/>
                  <a:pt x="2219610" y="796480"/>
                  <a:pt x="2214562" y="803910"/>
                </a:cubicBezTo>
                <a:cubicBezTo>
                  <a:pt x="2209514" y="811339"/>
                  <a:pt x="2202179" y="817054"/>
                  <a:pt x="2192654" y="821150"/>
                </a:cubicBezTo>
                <a:cubicBezTo>
                  <a:pt x="2183129" y="825246"/>
                  <a:pt x="2171795" y="827246"/>
                  <a:pt x="2158555" y="827246"/>
                </a:cubicBezTo>
                <a:cubicBezTo>
                  <a:pt x="2143315" y="827246"/>
                  <a:pt x="2129408" y="824293"/>
                  <a:pt x="2116835" y="818388"/>
                </a:cubicBezTo>
                <a:cubicBezTo>
                  <a:pt x="2104167" y="812577"/>
                  <a:pt x="2094261" y="804196"/>
                  <a:pt x="2086927" y="793432"/>
                </a:cubicBezTo>
                <a:lnTo>
                  <a:pt x="2109501" y="773906"/>
                </a:lnTo>
                <a:cubicBezTo>
                  <a:pt x="2113978" y="782288"/>
                  <a:pt x="2120360" y="788956"/>
                  <a:pt x="2128837" y="793908"/>
                </a:cubicBezTo>
                <a:cubicBezTo>
                  <a:pt x="2137219" y="798862"/>
                  <a:pt x="2147315" y="801338"/>
                  <a:pt x="2159126" y="801338"/>
                </a:cubicBezTo>
                <a:cubicBezTo>
                  <a:pt x="2168556" y="801338"/>
                  <a:pt x="2175890" y="799719"/>
                  <a:pt x="2181415" y="796480"/>
                </a:cubicBezTo>
                <a:cubicBezTo>
                  <a:pt x="2186844" y="793242"/>
                  <a:pt x="2189606" y="788670"/>
                  <a:pt x="2189606" y="782764"/>
                </a:cubicBezTo>
                <a:cubicBezTo>
                  <a:pt x="2189606" y="778954"/>
                  <a:pt x="2188368" y="775525"/>
                  <a:pt x="2185796" y="772573"/>
                </a:cubicBezTo>
                <a:cubicBezTo>
                  <a:pt x="2183225" y="769620"/>
                  <a:pt x="2178462" y="767334"/>
                  <a:pt x="2171319" y="765715"/>
                </a:cubicBezTo>
                <a:lnTo>
                  <a:pt x="2139315" y="759047"/>
                </a:lnTo>
                <a:cubicBezTo>
                  <a:pt x="2123027" y="755808"/>
                  <a:pt x="2111406" y="750570"/>
                  <a:pt x="2104548" y="743331"/>
                </a:cubicBezTo>
                <a:cubicBezTo>
                  <a:pt x="2097595" y="736092"/>
                  <a:pt x="2094166" y="726852"/>
                  <a:pt x="2094166" y="715708"/>
                </a:cubicBezTo>
                <a:cubicBezTo>
                  <a:pt x="2094166" y="707421"/>
                  <a:pt x="2096642" y="699706"/>
                  <a:pt x="2101500" y="692563"/>
                </a:cubicBezTo>
                <a:cubicBezTo>
                  <a:pt x="2106453" y="685419"/>
                  <a:pt x="2113597" y="679704"/>
                  <a:pt x="2123027" y="675322"/>
                </a:cubicBezTo>
                <a:cubicBezTo>
                  <a:pt x="2132456" y="670941"/>
                  <a:pt x="2143791" y="668750"/>
                  <a:pt x="2157031" y="668750"/>
                </a:cubicBezTo>
                <a:close/>
                <a:moveTo>
                  <a:pt x="508825" y="627221"/>
                </a:moveTo>
                <a:lnTo>
                  <a:pt x="508825" y="671989"/>
                </a:lnTo>
                <a:lnTo>
                  <a:pt x="561213" y="671989"/>
                </a:lnTo>
                <a:lnTo>
                  <a:pt x="561213" y="697611"/>
                </a:lnTo>
                <a:lnTo>
                  <a:pt x="508825" y="697611"/>
                </a:lnTo>
                <a:lnTo>
                  <a:pt x="508825" y="778669"/>
                </a:lnTo>
                <a:cubicBezTo>
                  <a:pt x="508825" y="786193"/>
                  <a:pt x="510730" y="791718"/>
                  <a:pt x="514731" y="795147"/>
                </a:cubicBezTo>
                <a:cubicBezTo>
                  <a:pt x="518731" y="798576"/>
                  <a:pt x="524065" y="800290"/>
                  <a:pt x="530733" y="800290"/>
                </a:cubicBezTo>
                <a:cubicBezTo>
                  <a:pt x="536162" y="800290"/>
                  <a:pt x="540925" y="799433"/>
                  <a:pt x="545020" y="797719"/>
                </a:cubicBezTo>
                <a:lnTo>
                  <a:pt x="545115" y="797719"/>
                </a:lnTo>
                <a:cubicBezTo>
                  <a:pt x="549116" y="796004"/>
                  <a:pt x="552926" y="793623"/>
                  <a:pt x="556355" y="790575"/>
                </a:cubicBezTo>
                <a:lnTo>
                  <a:pt x="563689" y="814387"/>
                </a:lnTo>
                <a:cubicBezTo>
                  <a:pt x="559022" y="818483"/>
                  <a:pt x="553307" y="821721"/>
                  <a:pt x="546449" y="824008"/>
                </a:cubicBezTo>
                <a:cubicBezTo>
                  <a:pt x="539686" y="826389"/>
                  <a:pt x="532542" y="827532"/>
                  <a:pt x="523780" y="827532"/>
                </a:cubicBezTo>
                <a:cubicBezTo>
                  <a:pt x="515016" y="827532"/>
                  <a:pt x="507015" y="826103"/>
                  <a:pt x="499681" y="823246"/>
                </a:cubicBezTo>
                <a:cubicBezTo>
                  <a:pt x="492347" y="820388"/>
                  <a:pt x="486727" y="815721"/>
                  <a:pt x="482631" y="809339"/>
                </a:cubicBezTo>
                <a:cubicBezTo>
                  <a:pt x="478536" y="802957"/>
                  <a:pt x="476440" y="794575"/>
                  <a:pt x="476250" y="784193"/>
                </a:cubicBezTo>
                <a:lnTo>
                  <a:pt x="476250" y="697611"/>
                </a:lnTo>
                <a:lnTo>
                  <a:pt x="447008" y="697611"/>
                </a:lnTo>
                <a:lnTo>
                  <a:pt x="447008" y="671989"/>
                </a:lnTo>
                <a:lnTo>
                  <a:pt x="476250" y="671989"/>
                </a:lnTo>
                <a:lnTo>
                  <a:pt x="476250" y="636365"/>
                </a:lnTo>
                <a:close/>
                <a:moveTo>
                  <a:pt x="1338167" y="623220"/>
                </a:moveTo>
                <a:lnTo>
                  <a:pt x="1370742" y="623220"/>
                </a:lnTo>
                <a:lnTo>
                  <a:pt x="1370742" y="796289"/>
                </a:lnTo>
                <a:lnTo>
                  <a:pt x="1481709" y="796289"/>
                </a:lnTo>
                <a:lnTo>
                  <a:pt x="1481709" y="824388"/>
                </a:lnTo>
                <a:lnTo>
                  <a:pt x="1338167" y="824388"/>
                </a:lnTo>
                <a:close/>
                <a:moveTo>
                  <a:pt x="228409" y="620077"/>
                </a:moveTo>
                <a:cubicBezTo>
                  <a:pt x="241649" y="620077"/>
                  <a:pt x="253555" y="621887"/>
                  <a:pt x="264223" y="625602"/>
                </a:cubicBezTo>
                <a:cubicBezTo>
                  <a:pt x="274891" y="629316"/>
                  <a:pt x="283940" y="634746"/>
                  <a:pt x="291465" y="642080"/>
                </a:cubicBezTo>
                <a:cubicBezTo>
                  <a:pt x="298990" y="649414"/>
                  <a:pt x="304705" y="658558"/>
                  <a:pt x="308800" y="669512"/>
                </a:cubicBezTo>
                <a:lnTo>
                  <a:pt x="278035" y="683228"/>
                </a:lnTo>
                <a:cubicBezTo>
                  <a:pt x="273939" y="671226"/>
                  <a:pt x="268033" y="662463"/>
                  <a:pt x="260318" y="656844"/>
                </a:cubicBezTo>
                <a:cubicBezTo>
                  <a:pt x="252603" y="651224"/>
                  <a:pt x="242506" y="648462"/>
                  <a:pt x="230124" y="648462"/>
                </a:cubicBezTo>
                <a:cubicBezTo>
                  <a:pt x="217741" y="648462"/>
                  <a:pt x="206883" y="651414"/>
                  <a:pt x="197548" y="657320"/>
                </a:cubicBezTo>
                <a:cubicBezTo>
                  <a:pt x="188214" y="663225"/>
                  <a:pt x="180879" y="671798"/>
                  <a:pt x="175736" y="682942"/>
                </a:cubicBezTo>
                <a:cubicBezTo>
                  <a:pt x="170497" y="694181"/>
                  <a:pt x="167925" y="707993"/>
                  <a:pt x="167925" y="723804"/>
                </a:cubicBezTo>
                <a:cubicBezTo>
                  <a:pt x="167925" y="739616"/>
                  <a:pt x="170402" y="753237"/>
                  <a:pt x="175260" y="764476"/>
                </a:cubicBezTo>
                <a:cubicBezTo>
                  <a:pt x="180117" y="775716"/>
                  <a:pt x="187166" y="784288"/>
                  <a:pt x="196310" y="790194"/>
                </a:cubicBezTo>
                <a:cubicBezTo>
                  <a:pt x="205454" y="796099"/>
                  <a:pt x="216884" y="799052"/>
                  <a:pt x="229266" y="799052"/>
                </a:cubicBezTo>
                <a:cubicBezTo>
                  <a:pt x="241649" y="799052"/>
                  <a:pt x="252412" y="795813"/>
                  <a:pt x="261461" y="789431"/>
                </a:cubicBezTo>
                <a:lnTo>
                  <a:pt x="261556" y="789146"/>
                </a:lnTo>
                <a:cubicBezTo>
                  <a:pt x="270605" y="782764"/>
                  <a:pt x="276987" y="773144"/>
                  <a:pt x="280892" y="760380"/>
                </a:cubicBezTo>
                <a:lnTo>
                  <a:pt x="311944" y="770763"/>
                </a:lnTo>
                <a:cubicBezTo>
                  <a:pt x="307848" y="782954"/>
                  <a:pt x="301752" y="793242"/>
                  <a:pt x="293656" y="801719"/>
                </a:cubicBezTo>
                <a:cubicBezTo>
                  <a:pt x="285464" y="810196"/>
                  <a:pt x="275939" y="816483"/>
                  <a:pt x="264985" y="820769"/>
                </a:cubicBezTo>
                <a:cubicBezTo>
                  <a:pt x="254032" y="825055"/>
                  <a:pt x="241935" y="827150"/>
                  <a:pt x="228695" y="827150"/>
                </a:cubicBezTo>
                <a:cubicBezTo>
                  <a:pt x="209359" y="827150"/>
                  <a:pt x="192595" y="823055"/>
                  <a:pt x="178403" y="814673"/>
                </a:cubicBezTo>
                <a:cubicBezTo>
                  <a:pt x="164115" y="806386"/>
                  <a:pt x="153162" y="794480"/>
                  <a:pt x="145447" y="779049"/>
                </a:cubicBezTo>
                <a:cubicBezTo>
                  <a:pt x="137731" y="763619"/>
                  <a:pt x="133826" y="745140"/>
                  <a:pt x="133826" y="723614"/>
                </a:cubicBezTo>
                <a:cubicBezTo>
                  <a:pt x="133826" y="702087"/>
                  <a:pt x="137731" y="683609"/>
                  <a:pt x="145447" y="668178"/>
                </a:cubicBezTo>
                <a:cubicBezTo>
                  <a:pt x="153162" y="652748"/>
                  <a:pt x="164211" y="640937"/>
                  <a:pt x="178403" y="632555"/>
                </a:cubicBezTo>
                <a:cubicBezTo>
                  <a:pt x="192595" y="624268"/>
                  <a:pt x="209264" y="620077"/>
                  <a:pt x="228409" y="620077"/>
                </a:cubicBezTo>
                <a:close/>
                <a:moveTo>
                  <a:pt x="381380" y="605789"/>
                </a:moveTo>
                <a:cubicBezTo>
                  <a:pt x="388238" y="605789"/>
                  <a:pt x="393572" y="607504"/>
                  <a:pt x="397382" y="610933"/>
                </a:cubicBezTo>
                <a:cubicBezTo>
                  <a:pt x="401097" y="614457"/>
                  <a:pt x="403002" y="619410"/>
                  <a:pt x="403002" y="625887"/>
                </a:cubicBezTo>
                <a:cubicBezTo>
                  <a:pt x="403002" y="632364"/>
                  <a:pt x="401097" y="637412"/>
                  <a:pt x="397382" y="640936"/>
                </a:cubicBezTo>
                <a:cubicBezTo>
                  <a:pt x="393572" y="644461"/>
                  <a:pt x="388429" y="646270"/>
                  <a:pt x="381380" y="646270"/>
                </a:cubicBezTo>
                <a:cubicBezTo>
                  <a:pt x="374332" y="646270"/>
                  <a:pt x="368807" y="644461"/>
                  <a:pt x="365093" y="640936"/>
                </a:cubicBezTo>
                <a:cubicBezTo>
                  <a:pt x="361378" y="637412"/>
                  <a:pt x="359473" y="632364"/>
                  <a:pt x="359473" y="625887"/>
                </a:cubicBezTo>
                <a:cubicBezTo>
                  <a:pt x="359473" y="619410"/>
                  <a:pt x="361378" y="614362"/>
                  <a:pt x="365093" y="610933"/>
                </a:cubicBezTo>
                <a:cubicBezTo>
                  <a:pt x="368807" y="607504"/>
                  <a:pt x="374237" y="605789"/>
                  <a:pt x="381380" y="605789"/>
                </a:cubicBezTo>
                <a:close/>
                <a:moveTo>
                  <a:pt x="1721548" y="603408"/>
                </a:moveTo>
                <a:lnTo>
                  <a:pt x="1754219" y="603408"/>
                </a:lnTo>
                <a:lnTo>
                  <a:pt x="1754219" y="746569"/>
                </a:lnTo>
                <a:lnTo>
                  <a:pt x="1826704" y="671988"/>
                </a:lnTo>
                <a:lnTo>
                  <a:pt x="1865471" y="671988"/>
                </a:lnTo>
                <a:lnTo>
                  <a:pt x="1807082" y="731614"/>
                </a:lnTo>
                <a:lnTo>
                  <a:pt x="1869090" y="824388"/>
                </a:lnTo>
                <a:lnTo>
                  <a:pt x="1831276" y="824388"/>
                </a:lnTo>
                <a:lnTo>
                  <a:pt x="1784318" y="752760"/>
                </a:lnTo>
                <a:lnTo>
                  <a:pt x="1754219" y="784002"/>
                </a:lnTo>
                <a:lnTo>
                  <a:pt x="1754219" y="824388"/>
                </a:lnTo>
                <a:lnTo>
                  <a:pt x="1721548" y="824388"/>
                </a:lnTo>
                <a:close/>
                <a:moveTo>
                  <a:pt x="1155477" y="601217"/>
                </a:moveTo>
                <a:cubicBezTo>
                  <a:pt x="1161764" y="601217"/>
                  <a:pt x="1167574" y="601884"/>
                  <a:pt x="1172718" y="603217"/>
                </a:cubicBezTo>
                <a:cubicBezTo>
                  <a:pt x="1177861" y="604551"/>
                  <a:pt x="1181766" y="606361"/>
                  <a:pt x="1184433" y="608551"/>
                </a:cubicBezTo>
                <a:lnTo>
                  <a:pt x="1178337" y="631983"/>
                </a:lnTo>
                <a:cubicBezTo>
                  <a:pt x="1176147" y="630554"/>
                  <a:pt x="1173575" y="629506"/>
                  <a:pt x="1170718" y="628744"/>
                </a:cubicBezTo>
                <a:cubicBezTo>
                  <a:pt x="1167955" y="628078"/>
                  <a:pt x="1164621" y="627697"/>
                  <a:pt x="1161002" y="627697"/>
                </a:cubicBezTo>
                <a:cubicBezTo>
                  <a:pt x="1152715" y="627697"/>
                  <a:pt x="1146143" y="629601"/>
                  <a:pt x="1141380" y="633507"/>
                </a:cubicBezTo>
                <a:lnTo>
                  <a:pt x="1141285" y="633602"/>
                </a:lnTo>
                <a:cubicBezTo>
                  <a:pt x="1136523" y="637412"/>
                  <a:pt x="1134141" y="643699"/>
                  <a:pt x="1134141" y="652462"/>
                </a:cubicBezTo>
                <a:lnTo>
                  <a:pt x="1134141" y="671988"/>
                </a:lnTo>
                <a:lnTo>
                  <a:pt x="1183481" y="671988"/>
                </a:lnTo>
                <a:lnTo>
                  <a:pt x="1183481" y="697610"/>
                </a:lnTo>
                <a:lnTo>
                  <a:pt x="1134999" y="697610"/>
                </a:lnTo>
                <a:lnTo>
                  <a:pt x="1134999" y="824388"/>
                </a:lnTo>
                <a:lnTo>
                  <a:pt x="1102423" y="824388"/>
                </a:lnTo>
                <a:lnTo>
                  <a:pt x="1102423" y="697610"/>
                </a:lnTo>
                <a:lnTo>
                  <a:pt x="1073753" y="697610"/>
                </a:lnTo>
                <a:lnTo>
                  <a:pt x="1073753" y="671988"/>
                </a:lnTo>
                <a:lnTo>
                  <a:pt x="1102423" y="671988"/>
                </a:lnTo>
                <a:lnTo>
                  <a:pt x="1102423" y="650080"/>
                </a:lnTo>
                <a:cubicBezTo>
                  <a:pt x="1102423" y="642365"/>
                  <a:pt x="1103661" y="635412"/>
                  <a:pt x="1105947" y="629316"/>
                </a:cubicBezTo>
                <a:cubicBezTo>
                  <a:pt x="1108233" y="623220"/>
                  <a:pt x="1111758" y="618076"/>
                  <a:pt x="1116425" y="613885"/>
                </a:cubicBezTo>
                <a:cubicBezTo>
                  <a:pt x="1121092" y="609694"/>
                  <a:pt x="1126807" y="606551"/>
                  <a:pt x="1133379" y="604456"/>
                </a:cubicBezTo>
                <a:cubicBezTo>
                  <a:pt x="1139952" y="602265"/>
                  <a:pt x="1147381" y="601217"/>
                  <a:pt x="1155477" y="601217"/>
                </a:cubicBezTo>
                <a:close/>
                <a:moveTo>
                  <a:pt x="640270" y="121158"/>
                </a:moveTo>
                <a:cubicBezTo>
                  <a:pt x="624649" y="121158"/>
                  <a:pt x="611791" y="125159"/>
                  <a:pt x="601884" y="133255"/>
                </a:cubicBezTo>
                <a:cubicBezTo>
                  <a:pt x="591883" y="141351"/>
                  <a:pt x="584549" y="153734"/>
                  <a:pt x="579691" y="170307"/>
                </a:cubicBezTo>
                <a:cubicBezTo>
                  <a:pt x="574929" y="186881"/>
                  <a:pt x="572452" y="209074"/>
                  <a:pt x="572452" y="235363"/>
                </a:cubicBezTo>
                <a:cubicBezTo>
                  <a:pt x="572452" y="261652"/>
                  <a:pt x="574833" y="283178"/>
                  <a:pt x="579691" y="300038"/>
                </a:cubicBezTo>
                <a:cubicBezTo>
                  <a:pt x="584549" y="316897"/>
                  <a:pt x="591979" y="329279"/>
                  <a:pt x="601884" y="337375"/>
                </a:cubicBezTo>
                <a:cubicBezTo>
                  <a:pt x="611791" y="345472"/>
                  <a:pt x="624649" y="349472"/>
                  <a:pt x="640270" y="349472"/>
                </a:cubicBezTo>
                <a:cubicBezTo>
                  <a:pt x="655891" y="349472"/>
                  <a:pt x="668750" y="345472"/>
                  <a:pt x="678656" y="337375"/>
                </a:cubicBezTo>
                <a:cubicBezTo>
                  <a:pt x="688562" y="329375"/>
                  <a:pt x="695896" y="316897"/>
                  <a:pt x="700468" y="300038"/>
                </a:cubicBezTo>
                <a:cubicBezTo>
                  <a:pt x="705135" y="283274"/>
                  <a:pt x="707421" y="262128"/>
                  <a:pt x="707421" y="235363"/>
                </a:cubicBezTo>
                <a:cubicBezTo>
                  <a:pt x="707421" y="208598"/>
                  <a:pt x="705040" y="186881"/>
                  <a:pt x="700468" y="170307"/>
                </a:cubicBezTo>
                <a:cubicBezTo>
                  <a:pt x="695801" y="153638"/>
                  <a:pt x="688562" y="141351"/>
                  <a:pt x="678656" y="133255"/>
                </a:cubicBezTo>
                <a:cubicBezTo>
                  <a:pt x="668750" y="125159"/>
                  <a:pt x="655891" y="121158"/>
                  <a:pt x="640270" y="121158"/>
                </a:cubicBezTo>
                <a:close/>
                <a:moveTo>
                  <a:pt x="2150554" y="117634"/>
                </a:moveTo>
                <a:lnTo>
                  <a:pt x="2112454" y="276130"/>
                </a:lnTo>
                <a:lnTo>
                  <a:pt x="2187892" y="276130"/>
                </a:lnTo>
                <a:close/>
                <a:moveTo>
                  <a:pt x="2054352" y="6953"/>
                </a:moveTo>
                <a:lnTo>
                  <a:pt x="2248185" y="6953"/>
                </a:lnTo>
                <a:lnTo>
                  <a:pt x="2396871" y="463772"/>
                </a:lnTo>
                <a:lnTo>
                  <a:pt x="2232184" y="463772"/>
                </a:lnTo>
                <a:lnTo>
                  <a:pt x="2211419" y="376523"/>
                </a:lnTo>
                <a:lnTo>
                  <a:pt x="2088261" y="376523"/>
                </a:lnTo>
                <a:lnTo>
                  <a:pt x="2066830" y="463772"/>
                </a:lnTo>
                <a:lnTo>
                  <a:pt x="1906238" y="463772"/>
                </a:lnTo>
                <a:close/>
                <a:moveTo>
                  <a:pt x="1710403" y="6953"/>
                </a:moveTo>
                <a:lnTo>
                  <a:pt x="1871662" y="6953"/>
                </a:lnTo>
                <a:lnTo>
                  <a:pt x="1871662" y="275558"/>
                </a:lnTo>
                <a:cubicBezTo>
                  <a:pt x="1871662" y="337375"/>
                  <a:pt x="1853278" y="385381"/>
                  <a:pt x="1816321" y="419481"/>
                </a:cubicBezTo>
                <a:cubicBezTo>
                  <a:pt x="1779364" y="453676"/>
                  <a:pt x="1726120" y="470725"/>
                  <a:pt x="1656396" y="470725"/>
                </a:cubicBezTo>
                <a:cubicBezTo>
                  <a:pt x="1605152" y="470725"/>
                  <a:pt x="1564195" y="461772"/>
                  <a:pt x="1533524" y="443770"/>
                </a:cubicBezTo>
                <a:cubicBezTo>
                  <a:pt x="1502854" y="425767"/>
                  <a:pt x="1481899" y="401002"/>
                  <a:pt x="1470564" y="369665"/>
                </a:cubicBezTo>
                <a:cubicBezTo>
                  <a:pt x="1459229" y="338328"/>
                  <a:pt x="1456562" y="302800"/>
                  <a:pt x="1462563" y="263080"/>
                </a:cubicBezTo>
                <a:lnTo>
                  <a:pt x="1622488" y="236125"/>
                </a:lnTo>
                <a:cubicBezTo>
                  <a:pt x="1616487" y="279463"/>
                  <a:pt x="1617249" y="309181"/>
                  <a:pt x="1624869" y="325374"/>
                </a:cubicBezTo>
                <a:cubicBezTo>
                  <a:pt x="1632489" y="341471"/>
                  <a:pt x="1645729" y="349567"/>
                  <a:pt x="1664683" y="349567"/>
                </a:cubicBezTo>
                <a:cubicBezTo>
                  <a:pt x="1680304" y="349567"/>
                  <a:pt x="1691829" y="342900"/>
                  <a:pt x="1699259" y="329470"/>
                </a:cubicBezTo>
                <a:cubicBezTo>
                  <a:pt x="1706593" y="316135"/>
                  <a:pt x="1710308" y="294227"/>
                  <a:pt x="1710308" y="263747"/>
                </a:cubicBezTo>
                <a:lnTo>
                  <a:pt x="1710403" y="263747"/>
                </a:lnTo>
                <a:close/>
                <a:moveTo>
                  <a:pt x="944118" y="6953"/>
                </a:moveTo>
                <a:lnTo>
                  <a:pt x="1105376" y="6953"/>
                </a:lnTo>
                <a:lnTo>
                  <a:pt x="1105376" y="175165"/>
                </a:lnTo>
                <a:lnTo>
                  <a:pt x="1230630" y="175165"/>
                </a:lnTo>
                <a:lnTo>
                  <a:pt x="1230630" y="6953"/>
                </a:lnTo>
                <a:lnTo>
                  <a:pt x="1391983" y="6953"/>
                </a:lnTo>
                <a:lnTo>
                  <a:pt x="1391983" y="463772"/>
                </a:lnTo>
                <a:lnTo>
                  <a:pt x="1230630" y="463772"/>
                </a:lnTo>
                <a:lnTo>
                  <a:pt x="1230630" y="293465"/>
                </a:lnTo>
                <a:lnTo>
                  <a:pt x="1105376" y="293465"/>
                </a:lnTo>
                <a:lnTo>
                  <a:pt x="1105376" y="463772"/>
                </a:lnTo>
                <a:lnTo>
                  <a:pt x="944118" y="463772"/>
                </a:lnTo>
                <a:close/>
                <a:moveTo>
                  <a:pt x="0" y="6953"/>
                </a:moveTo>
                <a:lnTo>
                  <a:pt x="161258" y="6953"/>
                </a:lnTo>
                <a:lnTo>
                  <a:pt x="161258" y="345376"/>
                </a:lnTo>
                <a:lnTo>
                  <a:pt x="368237" y="345376"/>
                </a:lnTo>
                <a:lnTo>
                  <a:pt x="368237" y="463772"/>
                </a:lnTo>
                <a:lnTo>
                  <a:pt x="0" y="463772"/>
                </a:lnTo>
                <a:close/>
                <a:moveTo>
                  <a:pt x="640270" y="0"/>
                </a:moveTo>
                <a:cubicBezTo>
                  <a:pt x="688752" y="0"/>
                  <a:pt x="730281" y="9239"/>
                  <a:pt x="764857" y="27718"/>
                </a:cubicBezTo>
                <a:cubicBezTo>
                  <a:pt x="799528" y="46196"/>
                  <a:pt x="826008" y="72962"/>
                  <a:pt x="844486" y="108014"/>
                </a:cubicBezTo>
                <a:cubicBezTo>
                  <a:pt x="862965" y="143066"/>
                  <a:pt x="872204" y="185547"/>
                  <a:pt x="872204" y="235363"/>
                </a:cubicBezTo>
                <a:cubicBezTo>
                  <a:pt x="872204" y="285179"/>
                  <a:pt x="862965" y="327660"/>
                  <a:pt x="844486" y="362712"/>
                </a:cubicBezTo>
                <a:cubicBezTo>
                  <a:pt x="826008" y="397764"/>
                  <a:pt x="799433" y="424529"/>
                  <a:pt x="764857" y="443008"/>
                </a:cubicBezTo>
                <a:cubicBezTo>
                  <a:pt x="730281" y="461486"/>
                  <a:pt x="688181" y="470725"/>
                  <a:pt x="640270" y="470725"/>
                </a:cubicBezTo>
                <a:cubicBezTo>
                  <a:pt x="592359" y="470725"/>
                  <a:pt x="550926" y="461486"/>
                  <a:pt x="516064" y="443008"/>
                </a:cubicBezTo>
                <a:cubicBezTo>
                  <a:pt x="481203" y="424529"/>
                  <a:pt x="454437" y="397764"/>
                  <a:pt x="435768" y="362712"/>
                </a:cubicBezTo>
                <a:cubicBezTo>
                  <a:pt x="417099" y="327660"/>
                  <a:pt x="407765" y="285179"/>
                  <a:pt x="407765" y="235363"/>
                </a:cubicBezTo>
                <a:cubicBezTo>
                  <a:pt x="407765" y="185547"/>
                  <a:pt x="417099" y="143066"/>
                  <a:pt x="435768" y="108014"/>
                </a:cubicBezTo>
                <a:cubicBezTo>
                  <a:pt x="454437" y="72962"/>
                  <a:pt x="481203" y="46196"/>
                  <a:pt x="516064" y="27718"/>
                </a:cubicBezTo>
                <a:cubicBezTo>
                  <a:pt x="550831" y="9239"/>
                  <a:pt x="591788" y="0"/>
                  <a:pt x="640270" y="0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63592806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icture Slide Siluetti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uorakulmio 15">
            <a:extLst>
              <a:ext uri="{FF2B5EF4-FFF2-40B4-BE49-F238E27FC236}">
                <a16:creationId xmlns:a16="http://schemas.microsoft.com/office/drawing/2014/main" id="{08E99B45-82B0-1215-9B67-45EB992F4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3800475"/>
            <a:ext cx="12192001" cy="3057526"/>
          </a:xfrm>
          <a:prstGeom prst="rect">
            <a:avLst/>
          </a:prstGeom>
          <a:gradFill flip="none" rotWithShape="1">
            <a:gsLst>
              <a:gs pos="0">
                <a:schemeClr val="accent6">
                  <a:alpha val="0"/>
                </a:schemeClr>
              </a:gs>
              <a:gs pos="35000">
                <a:schemeClr val="accent6">
                  <a:alpha val="30000"/>
                </a:schemeClr>
              </a:gs>
              <a:gs pos="100000">
                <a:schemeClr val="accent6">
                  <a:lumMod val="100000"/>
                  <a:alpha val="3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B047DF40-77EB-E825-7630-6D55F950C8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9431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EE54872-4FBA-4918-B65E-040059D612D9}" type="datetime1">
              <a:rPr lang="en-GB" smtClean="0"/>
              <a:pPr/>
              <a:t>16/09/2026</a:t>
            </a:fld>
            <a:endParaRPr lang="en-GB" dirty="0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95EAFE03-F74D-56E1-1DB5-1E4A92E8C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87801" y="6356350"/>
            <a:ext cx="302507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A2723A28-EECC-5BDC-E179-0D6419A52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150B45A-2FC5-4F66-84B7-B6ADD88502F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Vapaamuotoinen: Muoto 14">
            <a:extLst>
              <a:ext uri="{FF2B5EF4-FFF2-40B4-BE49-F238E27FC236}">
                <a16:creationId xmlns:a16="http://schemas.microsoft.com/office/drawing/2014/main" id="{FB5E3E4D-A92B-2B20-AD42-0D7434179C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15587" y="4274343"/>
            <a:ext cx="4479122" cy="2583871"/>
          </a:xfrm>
          <a:custGeom>
            <a:avLst/>
            <a:gdLst>
              <a:gd name="connsiteX0" fmla="*/ 604276 w 4479122"/>
              <a:gd name="connsiteY0" fmla="*/ 2098313 h 2583871"/>
              <a:gd name="connsiteX1" fmla="*/ 699081 w 4479122"/>
              <a:gd name="connsiteY1" fmla="*/ 2098313 h 2583871"/>
              <a:gd name="connsiteX2" fmla="*/ 699081 w 4479122"/>
              <a:gd name="connsiteY2" fmla="*/ 2352408 h 2583871"/>
              <a:gd name="connsiteX3" fmla="*/ 604276 w 4479122"/>
              <a:gd name="connsiteY3" fmla="*/ 2352408 h 2583871"/>
              <a:gd name="connsiteX4" fmla="*/ 604276 w 4479122"/>
              <a:gd name="connsiteY4" fmla="*/ 1705640 h 2583871"/>
              <a:gd name="connsiteX5" fmla="*/ 699081 w 4479122"/>
              <a:gd name="connsiteY5" fmla="*/ 1705640 h 2583871"/>
              <a:gd name="connsiteX6" fmla="*/ 699081 w 4479122"/>
              <a:gd name="connsiteY6" fmla="*/ 1926852 h 2583871"/>
              <a:gd name="connsiteX7" fmla="*/ 604276 w 4479122"/>
              <a:gd name="connsiteY7" fmla="*/ 1926852 h 2583871"/>
              <a:gd name="connsiteX8" fmla="*/ 4037551 w 4479122"/>
              <a:gd name="connsiteY8" fmla="*/ 1630479 h 2583871"/>
              <a:gd name="connsiteX9" fmla="*/ 4132356 w 4479122"/>
              <a:gd name="connsiteY9" fmla="*/ 1630479 h 2583871"/>
              <a:gd name="connsiteX10" fmla="*/ 4132356 w 4479122"/>
              <a:gd name="connsiteY10" fmla="*/ 1851905 h 2583871"/>
              <a:gd name="connsiteX11" fmla="*/ 4037551 w 4479122"/>
              <a:gd name="connsiteY11" fmla="*/ 1851905 h 2583871"/>
              <a:gd name="connsiteX12" fmla="*/ 1719093 w 4479122"/>
              <a:gd name="connsiteY12" fmla="*/ 1298448 h 2583871"/>
              <a:gd name="connsiteX13" fmla="*/ 1130830 w 4479122"/>
              <a:gd name="connsiteY13" fmla="*/ 1696673 h 2583871"/>
              <a:gd name="connsiteX14" fmla="*/ 1120795 w 4479122"/>
              <a:gd name="connsiteY14" fmla="*/ 1722509 h 2583871"/>
              <a:gd name="connsiteX15" fmla="*/ 1080011 w 4479122"/>
              <a:gd name="connsiteY15" fmla="*/ 1952476 h 2583871"/>
              <a:gd name="connsiteX16" fmla="*/ 1098588 w 4479122"/>
              <a:gd name="connsiteY16" fmla="*/ 2084221 h 2583871"/>
              <a:gd name="connsiteX17" fmla="*/ 1138304 w 4479122"/>
              <a:gd name="connsiteY17" fmla="*/ 2150414 h 2583871"/>
              <a:gd name="connsiteX18" fmla="*/ 1291615 w 4479122"/>
              <a:gd name="connsiteY18" fmla="*/ 2211696 h 2583871"/>
              <a:gd name="connsiteX19" fmla="*/ 1472471 w 4479122"/>
              <a:gd name="connsiteY19" fmla="*/ 2223013 h 2583871"/>
              <a:gd name="connsiteX20" fmla="*/ 1282220 w 4479122"/>
              <a:gd name="connsiteY20" fmla="*/ 2035751 h 2583871"/>
              <a:gd name="connsiteX21" fmla="*/ 1438093 w 4479122"/>
              <a:gd name="connsiteY21" fmla="*/ 1904646 h 2583871"/>
              <a:gd name="connsiteX22" fmla="*/ 1596743 w 4479122"/>
              <a:gd name="connsiteY22" fmla="*/ 2060306 h 2583871"/>
              <a:gd name="connsiteX23" fmla="*/ 1595889 w 4479122"/>
              <a:gd name="connsiteY23" fmla="*/ 1673612 h 2583871"/>
              <a:gd name="connsiteX24" fmla="*/ 1597170 w 4479122"/>
              <a:gd name="connsiteY24" fmla="*/ 1679164 h 2583871"/>
              <a:gd name="connsiteX25" fmla="*/ 1795322 w 4479122"/>
              <a:gd name="connsiteY25" fmla="*/ 1629412 h 2583871"/>
              <a:gd name="connsiteX26" fmla="*/ 1802581 w 4479122"/>
              <a:gd name="connsiteY26" fmla="*/ 1990056 h 2583871"/>
              <a:gd name="connsiteX27" fmla="*/ 2083154 w 4479122"/>
              <a:gd name="connsiteY27" fmla="*/ 1651832 h 2583871"/>
              <a:gd name="connsiteX28" fmla="*/ 2241163 w 4479122"/>
              <a:gd name="connsiteY28" fmla="*/ 1780161 h 2583871"/>
              <a:gd name="connsiteX29" fmla="*/ 1873685 w 4479122"/>
              <a:gd name="connsiteY29" fmla="*/ 2223013 h 2583871"/>
              <a:gd name="connsiteX30" fmla="*/ 1900376 w 4479122"/>
              <a:gd name="connsiteY30" fmla="*/ 2223226 h 2583871"/>
              <a:gd name="connsiteX31" fmla="*/ 2300309 w 4479122"/>
              <a:gd name="connsiteY31" fmla="*/ 2150628 h 2583871"/>
              <a:gd name="connsiteX32" fmla="*/ 2300096 w 4479122"/>
              <a:gd name="connsiteY32" fmla="*/ 2150414 h 2583871"/>
              <a:gd name="connsiteX33" fmla="*/ 2358388 w 4479122"/>
              <a:gd name="connsiteY33" fmla="*/ 1952476 h 2583871"/>
              <a:gd name="connsiteX34" fmla="*/ 1719093 w 4479122"/>
              <a:gd name="connsiteY34" fmla="*/ 1298448 h 2583871"/>
              <a:gd name="connsiteX35" fmla="*/ 2334046 w 4479122"/>
              <a:gd name="connsiteY35" fmla="*/ 1079157 h 2583871"/>
              <a:gd name="connsiteX36" fmla="*/ 2534546 w 4479122"/>
              <a:gd name="connsiteY36" fmla="*/ 1705427 h 2583871"/>
              <a:gd name="connsiteX37" fmla="*/ 3250070 w 4479122"/>
              <a:gd name="connsiteY37" fmla="*/ 1705427 h 2583871"/>
              <a:gd name="connsiteX38" fmla="*/ 3450357 w 4479122"/>
              <a:gd name="connsiteY38" fmla="*/ 1079157 h 2583871"/>
              <a:gd name="connsiteX39" fmla="*/ 3929294 w 4479122"/>
              <a:gd name="connsiteY39" fmla="*/ 1044139 h 2583871"/>
              <a:gd name="connsiteX40" fmla="*/ 4023886 w 4479122"/>
              <a:gd name="connsiteY40" fmla="*/ 1044139 h 2583871"/>
              <a:gd name="connsiteX41" fmla="*/ 4023886 w 4479122"/>
              <a:gd name="connsiteY41" fmla="*/ 1265565 h 2583871"/>
              <a:gd name="connsiteX42" fmla="*/ 3929294 w 4479122"/>
              <a:gd name="connsiteY42" fmla="*/ 1265565 h 2583871"/>
              <a:gd name="connsiteX43" fmla="*/ 4030719 w 4479122"/>
              <a:gd name="connsiteY43" fmla="*/ 406338 h 2583871"/>
              <a:gd name="connsiteX44" fmla="*/ 4160969 w 4479122"/>
              <a:gd name="connsiteY44" fmla="*/ 535094 h 2583871"/>
              <a:gd name="connsiteX45" fmla="*/ 4030719 w 4479122"/>
              <a:gd name="connsiteY45" fmla="*/ 663850 h 2583871"/>
              <a:gd name="connsiteX46" fmla="*/ 3900468 w 4479122"/>
              <a:gd name="connsiteY46" fmla="*/ 535094 h 2583871"/>
              <a:gd name="connsiteX47" fmla="*/ 4030719 w 4479122"/>
              <a:gd name="connsiteY47" fmla="*/ 406338 h 2583871"/>
              <a:gd name="connsiteX48" fmla="*/ 3582529 w 4479122"/>
              <a:gd name="connsiteY48" fmla="*/ 0 h 2583871"/>
              <a:gd name="connsiteX49" fmla="*/ 3582742 w 4479122"/>
              <a:gd name="connsiteY49" fmla="*/ 0 h 2583871"/>
              <a:gd name="connsiteX50" fmla="*/ 4479122 w 4479122"/>
              <a:gd name="connsiteY50" fmla="*/ 0 h 2583871"/>
              <a:gd name="connsiteX51" fmla="*/ 4479122 w 4479122"/>
              <a:gd name="connsiteY51" fmla="*/ 2583871 h 2583871"/>
              <a:gd name="connsiteX52" fmla="*/ 4274778 w 4479122"/>
              <a:gd name="connsiteY52" fmla="*/ 2583871 h 2583871"/>
              <a:gd name="connsiteX53" fmla="*/ 4274778 w 4479122"/>
              <a:gd name="connsiteY53" fmla="*/ 202422 h 2583871"/>
              <a:gd name="connsiteX54" fmla="*/ 3787300 w 4479122"/>
              <a:gd name="connsiteY54" fmla="*/ 202422 h 2583871"/>
              <a:gd name="connsiteX55" fmla="*/ 3787300 w 4479122"/>
              <a:gd name="connsiteY55" fmla="*/ 2583871 h 2583871"/>
              <a:gd name="connsiteX56" fmla="*/ 3582742 w 4479122"/>
              <a:gd name="connsiteY56" fmla="*/ 2583871 h 2583871"/>
              <a:gd name="connsiteX57" fmla="*/ 3582742 w 4479122"/>
              <a:gd name="connsiteY57" fmla="*/ 1336669 h 2583871"/>
              <a:gd name="connsiteX58" fmla="*/ 3399965 w 4479122"/>
              <a:gd name="connsiteY58" fmla="*/ 1907636 h 2583871"/>
              <a:gd name="connsiteX59" fmla="*/ 3307722 w 4479122"/>
              <a:gd name="connsiteY59" fmla="*/ 1907636 h 2583871"/>
              <a:gd name="connsiteX60" fmla="*/ 3307722 w 4479122"/>
              <a:gd name="connsiteY60" fmla="*/ 2583871 h 2583871"/>
              <a:gd name="connsiteX61" fmla="*/ 3103165 w 4479122"/>
              <a:gd name="connsiteY61" fmla="*/ 2583871 h 2583871"/>
              <a:gd name="connsiteX62" fmla="*/ 3103165 w 4479122"/>
              <a:gd name="connsiteY62" fmla="*/ 1938811 h 2583871"/>
              <a:gd name="connsiteX63" fmla="*/ 2761097 w 4479122"/>
              <a:gd name="connsiteY63" fmla="*/ 1938811 h 2583871"/>
              <a:gd name="connsiteX64" fmla="*/ 2761097 w 4479122"/>
              <a:gd name="connsiteY64" fmla="*/ 2583871 h 2583871"/>
              <a:gd name="connsiteX65" fmla="*/ 2556540 w 4479122"/>
              <a:gd name="connsiteY65" fmla="*/ 2583871 h 2583871"/>
              <a:gd name="connsiteX66" fmla="*/ 2556540 w 4479122"/>
              <a:gd name="connsiteY66" fmla="*/ 2054541 h 2583871"/>
              <a:gd name="connsiteX67" fmla="*/ 2444225 w 4479122"/>
              <a:gd name="connsiteY67" fmla="*/ 2294330 h 2583871"/>
              <a:gd name="connsiteX68" fmla="*/ 1935394 w 4479122"/>
              <a:gd name="connsiteY68" fmla="*/ 2425435 h 2583871"/>
              <a:gd name="connsiteX69" fmla="*/ 1831407 w 4479122"/>
              <a:gd name="connsiteY69" fmla="*/ 2424581 h 2583871"/>
              <a:gd name="connsiteX70" fmla="*/ 1821372 w 4479122"/>
              <a:gd name="connsiteY70" fmla="*/ 2424581 h 2583871"/>
              <a:gd name="connsiteX71" fmla="*/ 1794467 w 4479122"/>
              <a:gd name="connsiteY71" fmla="*/ 2424367 h 2583871"/>
              <a:gd name="connsiteX72" fmla="*/ 1794467 w 4479122"/>
              <a:gd name="connsiteY72" fmla="*/ 2424581 h 2583871"/>
              <a:gd name="connsiteX73" fmla="*/ 1794467 w 4479122"/>
              <a:gd name="connsiteY73" fmla="*/ 2583871 h 2583871"/>
              <a:gd name="connsiteX74" fmla="*/ 1589910 w 4479122"/>
              <a:gd name="connsiteY74" fmla="*/ 2583871 h 2583871"/>
              <a:gd name="connsiteX75" fmla="*/ 1589910 w 4479122"/>
              <a:gd name="connsiteY75" fmla="*/ 2424794 h 2583871"/>
              <a:gd name="connsiteX76" fmla="*/ 1291829 w 4479122"/>
              <a:gd name="connsiteY76" fmla="*/ 2415826 h 2583871"/>
              <a:gd name="connsiteX77" fmla="*/ 1291829 w 4479122"/>
              <a:gd name="connsiteY77" fmla="*/ 2583871 h 2583871"/>
              <a:gd name="connsiteX78" fmla="*/ 1087485 w 4479122"/>
              <a:gd name="connsiteY78" fmla="*/ 2583871 h 2583871"/>
              <a:gd name="connsiteX79" fmla="*/ 1087485 w 4479122"/>
              <a:gd name="connsiteY79" fmla="*/ 2360096 h 2583871"/>
              <a:gd name="connsiteX80" fmla="*/ 994815 w 4479122"/>
              <a:gd name="connsiteY80" fmla="*/ 2294330 h 2583871"/>
              <a:gd name="connsiteX81" fmla="*/ 875881 w 4479122"/>
              <a:gd name="connsiteY81" fmla="*/ 1952690 h 2583871"/>
              <a:gd name="connsiteX82" fmla="*/ 912180 w 4479122"/>
              <a:gd name="connsiteY82" fmla="*/ 1703505 h 2583871"/>
              <a:gd name="connsiteX83" fmla="*/ 656377 w 4479122"/>
              <a:gd name="connsiteY83" fmla="*/ 1103713 h 2583871"/>
              <a:gd name="connsiteX84" fmla="*/ 204344 w 4479122"/>
              <a:gd name="connsiteY84" fmla="*/ 2114969 h 2583871"/>
              <a:gd name="connsiteX85" fmla="*/ 204344 w 4479122"/>
              <a:gd name="connsiteY85" fmla="*/ 2583871 h 2583871"/>
              <a:gd name="connsiteX86" fmla="*/ 0 w 4479122"/>
              <a:gd name="connsiteY86" fmla="*/ 2583871 h 2583871"/>
              <a:gd name="connsiteX87" fmla="*/ 0 w 4479122"/>
              <a:gd name="connsiteY87" fmla="*/ 2072477 h 2583871"/>
              <a:gd name="connsiteX88" fmla="*/ 660648 w 4479122"/>
              <a:gd name="connsiteY88" fmla="*/ 594028 h 2583871"/>
              <a:gd name="connsiteX89" fmla="*/ 1029833 w 4479122"/>
              <a:gd name="connsiteY89" fmla="*/ 1459873 h 2583871"/>
              <a:gd name="connsiteX90" fmla="*/ 1719306 w 4479122"/>
              <a:gd name="connsiteY90" fmla="*/ 1096666 h 2583871"/>
              <a:gd name="connsiteX91" fmla="*/ 2167283 w 4479122"/>
              <a:gd name="connsiteY91" fmla="*/ 1227557 h 2583871"/>
              <a:gd name="connsiteX92" fmla="*/ 2055182 w 4479122"/>
              <a:gd name="connsiteY92" fmla="*/ 876949 h 2583871"/>
              <a:gd name="connsiteX93" fmla="*/ 3582529 w 4479122"/>
              <a:gd name="connsiteY93" fmla="*/ 876949 h 2583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</a:cxnLst>
            <a:rect l="l" t="t" r="r" b="b"/>
            <a:pathLst>
              <a:path w="4479122" h="2583871">
                <a:moveTo>
                  <a:pt x="604276" y="2098313"/>
                </a:moveTo>
                <a:lnTo>
                  <a:pt x="699081" y="2098313"/>
                </a:lnTo>
                <a:lnTo>
                  <a:pt x="699081" y="2352408"/>
                </a:lnTo>
                <a:lnTo>
                  <a:pt x="604276" y="2352408"/>
                </a:lnTo>
                <a:close/>
                <a:moveTo>
                  <a:pt x="604276" y="1705640"/>
                </a:moveTo>
                <a:lnTo>
                  <a:pt x="699081" y="1705640"/>
                </a:lnTo>
                <a:lnTo>
                  <a:pt x="699081" y="1926852"/>
                </a:lnTo>
                <a:lnTo>
                  <a:pt x="604276" y="1926852"/>
                </a:lnTo>
                <a:close/>
                <a:moveTo>
                  <a:pt x="4037551" y="1630479"/>
                </a:moveTo>
                <a:lnTo>
                  <a:pt x="4132356" y="1630479"/>
                </a:lnTo>
                <a:lnTo>
                  <a:pt x="4132356" y="1851905"/>
                </a:lnTo>
                <a:lnTo>
                  <a:pt x="4037551" y="1851905"/>
                </a:lnTo>
                <a:close/>
                <a:moveTo>
                  <a:pt x="1719093" y="1298448"/>
                </a:moveTo>
                <a:cubicBezTo>
                  <a:pt x="1455389" y="1298448"/>
                  <a:pt x="1228412" y="1462862"/>
                  <a:pt x="1130830" y="1696673"/>
                </a:cubicBezTo>
                <a:cubicBezTo>
                  <a:pt x="1127201" y="1705214"/>
                  <a:pt x="1123998" y="1713755"/>
                  <a:pt x="1120795" y="1722509"/>
                </a:cubicBezTo>
                <a:cubicBezTo>
                  <a:pt x="1094531" y="1794040"/>
                  <a:pt x="1080011" y="1871550"/>
                  <a:pt x="1080011" y="1952476"/>
                </a:cubicBezTo>
                <a:cubicBezTo>
                  <a:pt x="1080011" y="2005857"/>
                  <a:pt x="1086417" y="2049203"/>
                  <a:pt x="1098588" y="2084221"/>
                </a:cubicBezTo>
                <a:cubicBezTo>
                  <a:pt x="1108197" y="2111339"/>
                  <a:pt x="1121222" y="2133546"/>
                  <a:pt x="1138304" y="2150414"/>
                </a:cubicBezTo>
                <a:cubicBezTo>
                  <a:pt x="1172041" y="2183511"/>
                  <a:pt x="1225422" y="2201874"/>
                  <a:pt x="1291615" y="2211696"/>
                </a:cubicBezTo>
                <a:cubicBezTo>
                  <a:pt x="1344569" y="2219810"/>
                  <a:pt x="1406065" y="2222372"/>
                  <a:pt x="1472471" y="2223013"/>
                </a:cubicBezTo>
                <a:cubicBezTo>
                  <a:pt x="1385566" y="2139097"/>
                  <a:pt x="1297594" y="2053687"/>
                  <a:pt x="1282220" y="2035751"/>
                </a:cubicBezTo>
                <a:lnTo>
                  <a:pt x="1438093" y="1904646"/>
                </a:lnTo>
                <a:cubicBezTo>
                  <a:pt x="1449410" y="1917458"/>
                  <a:pt x="1514749" y="1981302"/>
                  <a:pt x="1596743" y="2060306"/>
                </a:cubicBezTo>
                <a:cubicBezTo>
                  <a:pt x="1599946" y="1859165"/>
                  <a:pt x="1600159" y="1704787"/>
                  <a:pt x="1595889" y="1673612"/>
                </a:cubicBezTo>
                <a:cubicBezTo>
                  <a:pt x="1596316" y="1675961"/>
                  <a:pt x="1596956" y="1677882"/>
                  <a:pt x="1597170" y="1679164"/>
                </a:cubicBezTo>
                <a:lnTo>
                  <a:pt x="1795322" y="1629412"/>
                </a:lnTo>
                <a:cubicBezTo>
                  <a:pt x="1802368" y="1657170"/>
                  <a:pt x="1804717" y="1778026"/>
                  <a:pt x="1802581" y="1990056"/>
                </a:cubicBezTo>
                <a:lnTo>
                  <a:pt x="2083154" y="1651832"/>
                </a:lnTo>
                <a:lnTo>
                  <a:pt x="2241163" y="1780161"/>
                </a:lnTo>
                <a:lnTo>
                  <a:pt x="1873685" y="2223013"/>
                </a:lnTo>
                <a:cubicBezTo>
                  <a:pt x="1882440" y="2223226"/>
                  <a:pt x="1891621" y="2223226"/>
                  <a:pt x="1900376" y="2223226"/>
                </a:cubicBezTo>
                <a:cubicBezTo>
                  <a:pt x="2080164" y="2224294"/>
                  <a:pt x="2230700" y="2218529"/>
                  <a:pt x="2300309" y="2150628"/>
                </a:cubicBezTo>
                <a:lnTo>
                  <a:pt x="2300096" y="2150414"/>
                </a:lnTo>
                <a:cubicBezTo>
                  <a:pt x="2339598" y="2111980"/>
                  <a:pt x="2358388" y="2047068"/>
                  <a:pt x="2358388" y="1952476"/>
                </a:cubicBezTo>
                <a:cubicBezTo>
                  <a:pt x="2358388" y="1591832"/>
                  <a:pt x="2071623" y="1298448"/>
                  <a:pt x="1719093" y="1298448"/>
                </a:cubicBezTo>
                <a:close/>
                <a:moveTo>
                  <a:pt x="2334046" y="1079157"/>
                </a:moveTo>
                <a:lnTo>
                  <a:pt x="2534546" y="1705427"/>
                </a:lnTo>
                <a:lnTo>
                  <a:pt x="3250070" y="1705427"/>
                </a:lnTo>
                <a:lnTo>
                  <a:pt x="3450357" y="1079157"/>
                </a:lnTo>
                <a:close/>
                <a:moveTo>
                  <a:pt x="3929294" y="1044139"/>
                </a:moveTo>
                <a:lnTo>
                  <a:pt x="4023886" y="1044139"/>
                </a:lnTo>
                <a:lnTo>
                  <a:pt x="4023886" y="1265565"/>
                </a:lnTo>
                <a:lnTo>
                  <a:pt x="3929294" y="1265565"/>
                </a:lnTo>
                <a:close/>
                <a:moveTo>
                  <a:pt x="4030719" y="406338"/>
                </a:moveTo>
                <a:cubicBezTo>
                  <a:pt x="4102677" y="406338"/>
                  <a:pt x="4160969" y="463990"/>
                  <a:pt x="4160969" y="535094"/>
                </a:cubicBezTo>
                <a:cubicBezTo>
                  <a:pt x="4160969" y="606198"/>
                  <a:pt x="4102677" y="663850"/>
                  <a:pt x="4030719" y="663850"/>
                </a:cubicBezTo>
                <a:cubicBezTo>
                  <a:pt x="3958760" y="663850"/>
                  <a:pt x="3900468" y="606198"/>
                  <a:pt x="3900468" y="535094"/>
                </a:cubicBezTo>
                <a:cubicBezTo>
                  <a:pt x="3900468" y="463990"/>
                  <a:pt x="3958760" y="406338"/>
                  <a:pt x="4030719" y="406338"/>
                </a:cubicBezTo>
                <a:close/>
                <a:moveTo>
                  <a:pt x="3582529" y="0"/>
                </a:moveTo>
                <a:lnTo>
                  <a:pt x="3582742" y="0"/>
                </a:lnTo>
                <a:lnTo>
                  <a:pt x="4479122" y="0"/>
                </a:lnTo>
                <a:lnTo>
                  <a:pt x="4479122" y="2583871"/>
                </a:lnTo>
                <a:lnTo>
                  <a:pt x="4274778" y="2583871"/>
                </a:lnTo>
                <a:lnTo>
                  <a:pt x="4274778" y="202422"/>
                </a:lnTo>
                <a:lnTo>
                  <a:pt x="3787300" y="202422"/>
                </a:lnTo>
                <a:lnTo>
                  <a:pt x="3787300" y="2583871"/>
                </a:lnTo>
                <a:lnTo>
                  <a:pt x="3582742" y="2583871"/>
                </a:lnTo>
                <a:lnTo>
                  <a:pt x="3582742" y="1336669"/>
                </a:lnTo>
                <a:lnTo>
                  <a:pt x="3399965" y="1907636"/>
                </a:lnTo>
                <a:lnTo>
                  <a:pt x="3307722" y="1907636"/>
                </a:lnTo>
                <a:lnTo>
                  <a:pt x="3307722" y="2583871"/>
                </a:lnTo>
                <a:lnTo>
                  <a:pt x="3103165" y="2583871"/>
                </a:lnTo>
                <a:lnTo>
                  <a:pt x="3103165" y="1938811"/>
                </a:lnTo>
                <a:lnTo>
                  <a:pt x="2761097" y="1938811"/>
                </a:lnTo>
                <a:lnTo>
                  <a:pt x="2761097" y="2583871"/>
                </a:lnTo>
                <a:lnTo>
                  <a:pt x="2556540" y="2583871"/>
                </a:lnTo>
                <a:lnTo>
                  <a:pt x="2556540" y="2054541"/>
                </a:lnTo>
                <a:cubicBezTo>
                  <a:pt x="2542233" y="2155752"/>
                  <a:pt x="2505080" y="2234543"/>
                  <a:pt x="2444225" y="2294330"/>
                </a:cubicBezTo>
                <a:cubicBezTo>
                  <a:pt x="2325078" y="2411129"/>
                  <a:pt x="2145717" y="2425435"/>
                  <a:pt x="1935394" y="2425435"/>
                </a:cubicBezTo>
                <a:cubicBezTo>
                  <a:pt x="1901444" y="2425435"/>
                  <a:pt x="1866639" y="2425221"/>
                  <a:pt x="1831407" y="2424581"/>
                </a:cubicBezTo>
                <a:lnTo>
                  <a:pt x="1821372" y="2424581"/>
                </a:lnTo>
                <a:cubicBezTo>
                  <a:pt x="1812617" y="2424367"/>
                  <a:pt x="1803435" y="2424367"/>
                  <a:pt x="1794467" y="2424367"/>
                </a:cubicBezTo>
                <a:cubicBezTo>
                  <a:pt x="1794467" y="2424581"/>
                  <a:pt x="1794467" y="2424581"/>
                  <a:pt x="1794467" y="2424581"/>
                </a:cubicBezTo>
                <a:cubicBezTo>
                  <a:pt x="1793400" y="2475400"/>
                  <a:pt x="1796176" y="2528354"/>
                  <a:pt x="1794467" y="2583871"/>
                </a:cubicBezTo>
                <a:lnTo>
                  <a:pt x="1589910" y="2583871"/>
                </a:lnTo>
                <a:cubicBezTo>
                  <a:pt x="1591191" y="2531130"/>
                  <a:pt x="1588629" y="2477749"/>
                  <a:pt x="1589910" y="2424794"/>
                </a:cubicBezTo>
                <a:cubicBezTo>
                  <a:pt x="1482934" y="2425862"/>
                  <a:pt x="1382363" y="2426502"/>
                  <a:pt x="1291829" y="2415826"/>
                </a:cubicBezTo>
                <a:lnTo>
                  <a:pt x="1291829" y="2583871"/>
                </a:lnTo>
                <a:lnTo>
                  <a:pt x="1087485" y="2583871"/>
                </a:lnTo>
                <a:lnTo>
                  <a:pt x="1087485" y="2360096"/>
                </a:lnTo>
                <a:cubicBezTo>
                  <a:pt x="1053534" y="2343228"/>
                  <a:pt x="1022573" y="2321448"/>
                  <a:pt x="994815" y="2294330"/>
                </a:cubicBezTo>
                <a:cubicBezTo>
                  <a:pt x="914743" y="2215966"/>
                  <a:pt x="875881" y="2104079"/>
                  <a:pt x="875881" y="1952690"/>
                </a:cubicBezTo>
                <a:cubicBezTo>
                  <a:pt x="875881" y="1865998"/>
                  <a:pt x="888479" y="1782510"/>
                  <a:pt x="912180" y="1703505"/>
                </a:cubicBezTo>
                <a:lnTo>
                  <a:pt x="656377" y="1103713"/>
                </a:lnTo>
                <a:lnTo>
                  <a:pt x="204344" y="2114969"/>
                </a:lnTo>
                <a:lnTo>
                  <a:pt x="204344" y="2583871"/>
                </a:lnTo>
                <a:lnTo>
                  <a:pt x="0" y="2583871"/>
                </a:lnTo>
                <a:lnTo>
                  <a:pt x="0" y="2072477"/>
                </a:lnTo>
                <a:lnTo>
                  <a:pt x="660648" y="594028"/>
                </a:lnTo>
                <a:lnTo>
                  <a:pt x="1029833" y="1459873"/>
                </a:lnTo>
                <a:cubicBezTo>
                  <a:pt x="1182717" y="1240369"/>
                  <a:pt x="1434677" y="1096666"/>
                  <a:pt x="1719306" y="1096666"/>
                </a:cubicBezTo>
                <a:cubicBezTo>
                  <a:pt x="1883721" y="1096666"/>
                  <a:pt x="2037459" y="1144496"/>
                  <a:pt x="2167283" y="1227557"/>
                </a:cubicBezTo>
                <a:lnTo>
                  <a:pt x="2055182" y="876949"/>
                </a:lnTo>
                <a:lnTo>
                  <a:pt x="3582529" y="876949"/>
                </a:lnTo>
                <a:close/>
              </a:path>
            </a:pathLst>
          </a:custGeom>
          <a:solidFill>
            <a:srgbClr val="FFFFFF"/>
          </a:solidFill>
          <a:ln w="21318" cap="flat">
            <a:noFill/>
            <a:prstDash val="solid"/>
            <a:miter/>
          </a:ln>
        </p:spPr>
        <p:txBody>
          <a:bodyPr rtlCol="0" anchor="ctr"/>
          <a:lstStyle/>
          <a:p>
            <a:endParaRPr lang="fi-FI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D9D713F-EE13-32E4-F6DF-64A7A625E3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481642" y="6007478"/>
            <a:ext cx="1689586" cy="627316"/>
          </a:xfrm>
          <a:custGeom>
            <a:avLst/>
            <a:gdLst>
              <a:gd name="connsiteX0" fmla="*/ 1620106 w 2396871"/>
              <a:gd name="connsiteY0" fmla="*/ 755046 h 889920"/>
              <a:gd name="connsiteX1" fmla="*/ 1581721 w 2396871"/>
              <a:gd name="connsiteY1" fmla="*/ 762952 h 889920"/>
              <a:gd name="connsiteX2" fmla="*/ 1562480 w 2396871"/>
              <a:gd name="connsiteY2" fmla="*/ 770000 h 889920"/>
              <a:gd name="connsiteX3" fmla="*/ 1556098 w 2396871"/>
              <a:gd name="connsiteY3" fmla="*/ 783430 h 889920"/>
              <a:gd name="connsiteX4" fmla="*/ 1562671 w 2396871"/>
              <a:gd name="connsiteY4" fmla="*/ 796956 h 889920"/>
              <a:gd name="connsiteX5" fmla="*/ 1580197 w 2396871"/>
              <a:gd name="connsiteY5" fmla="*/ 802004 h 889920"/>
              <a:gd name="connsiteX6" fmla="*/ 1594960 w 2396871"/>
              <a:gd name="connsiteY6" fmla="*/ 800194 h 889920"/>
              <a:gd name="connsiteX7" fmla="*/ 1607914 w 2396871"/>
              <a:gd name="connsiteY7" fmla="*/ 794289 h 889920"/>
              <a:gd name="connsiteX8" fmla="*/ 1616868 w 2396871"/>
              <a:gd name="connsiteY8" fmla="*/ 783621 h 889920"/>
              <a:gd name="connsiteX9" fmla="*/ 1616868 w 2396871"/>
              <a:gd name="connsiteY9" fmla="*/ 783526 h 889920"/>
              <a:gd name="connsiteX10" fmla="*/ 1620106 w 2396871"/>
              <a:gd name="connsiteY10" fmla="*/ 767809 h 889920"/>
              <a:gd name="connsiteX11" fmla="*/ 1973389 w 2396871"/>
              <a:gd name="connsiteY11" fmla="*/ 694848 h 889920"/>
              <a:gd name="connsiteX12" fmla="*/ 1950529 w 2396871"/>
              <a:gd name="connsiteY12" fmla="*/ 700944 h 889920"/>
              <a:gd name="connsiteX13" fmla="*/ 1935575 w 2396871"/>
              <a:gd name="connsiteY13" fmla="*/ 719041 h 889920"/>
              <a:gd name="connsiteX14" fmla="*/ 1931670 w 2396871"/>
              <a:gd name="connsiteY14" fmla="*/ 732948 h 889920"/>
              <a:gd name="connsiteX15" fmla="*/ 2011775 w 2396871"/>
              <a:gd name="connsiteY15" fmla="*/ 732948 h 889920"/>
              <a:gd name="connsiteX16" fmla="*/ 2001774 w 2396871"/>
              <a:gd name="connsiteY16" fmla="*/ 705992 h 889920"/>
              <a:gd name="connsiteX17" fmla="*/ 1973389 w 2396871"/>
              <a:gd name="connsiteY17" fmla="*/ 694848 h 889920"/>
              <a:gd name="connsiteX18" fmla="*/ 960500 w 2396871"/>
              <a:gd name="connsiteY18" fmla="*/ 694467 h 889920"/>
              <a:gd name="connsiteX19" fmla="*/ 937164 w 2396871"/>
              <a:gd name="connsiteY19" fmla="*/ 700753 h 889920"/>
              <a:gd name="connsiteX20" fmla="*/ 922400 w 2396871"/>
              <a:gd name="connsiteY20" fmla="*/ 718851 h 889920"/>
              <a:gd name="connsiteX21" fmla="*/ 917257 w 2396871"/>
              <a:gd name="connsiteY21" fmla="*/ 748093 h 889920"/>
              <a:gd name="connsiteX22" fmla="*/ 922400 w 2396871"/>
              <a:gd name="connsiteY22" fmla="*/ 777239 h 889920"/>
              <a:gd name="connsiteX23" fmla="*/ 937164 w 2396871"/>
              <a:gd name="connsiteY23" fmla="*/ 795527 h 889920"/>
              <a:gd name="connsiteX24" fmla="*/ 960500 w 2396871"/>
              <a:gd name="connsiteY24" fmla="*/ 801814 h 889920"/>
              <a:gd name="connsiteX25" fmla="*/ 983646 w 2396871"/>
              <a:gd name="connsiteY25" fmla="*/ 795527 h 889920"/>
              <a:gd name="connsiteX26" fmla="*/ 998314 w 2396871"/>
              <a:gd name="connsiteY26" fmla="*/ 777239 h 889920"/>
              <a:gd name="connsiteX27" fmla="*/ 1003458 w 2396871"/>
              <a:gd name="connsiteY27" fmla="*/ 748093 h 889920"/>
              <a:gd name="connsiteX28" fmla="*/ 998314 w 2396871"/>
              <a:gd name="connsiteY28" fmla="*/ 718851 h 889920"/>
              <a:gd name="connsiteX29" fmla="*/ 983646 w 2396871"/>
              <a:gd name="connsiteY29" fmla="*/ 700753 h 889920"/>
              <a:gd name="connsiteX30" fmla="*/ 960500 w 2396871"/>
              <a:gd name="connsiteY30" fmla="*/ 694467 h 889920"/>
              <a:gd name="connsiteX31" fmla="*/ 587977 w 2396871"/>
              <a:gd name="connsiteY31" fmla="*/ 671988 h 889920"/>
              <a:gd name="connsiteX32" fmla="*/ 624553 w 2396871"/>
              <a:gd name="connsiteY32" fmla="*/ 671988 h 889920"/>
              <a:gd name="connsiteX33" fmla="*/ 658367 w 2396871"/>
              <a:gd name="connsiteY33" fmla="*/ 767714 h 889920"/>
              <a:gd name="connsiteX34" fmla="*/ 667225 w 2396871"/>
              <a:gd name="connsiteY34" fmla="*/ 796384 h 889920"/>
              <a:gd name="connsiteX35" fmla="*/ 677322 w 2396871"/>
              <a:gd name="connsiteY35" fmla="*/ 764952 h 889920"/>
              <a:gd name="connsiteX36" fmla="*/ 709326 w 2396871"/>
              <a:gd name="connsiteY36" fmla="*/ 671988 h 889920"/>
              <a:gd name="connsiteX37" fmla="*/ 743139 w 2396871"/>
              <a:gd name="connsiteY37" fmla="*/ 671988 h 889920"/>
              <a:gd name="connsiteX38" fmla="*/ 676369 w 2396871"/>
              <a:gd name="connsiteY38" fmla="*/ 842390 h 889920"/>
              <a:gd name="connsiteX39" fmla="*/ 661891 w 2396871"/>
              <a:gd name="connsiteY39" fmla="*/ 870394 h 889920"/>
              <a:gd name="connsiteX40" fmla="*/ 644080 w 2396871"/>
              <a:gd name="connsiteY40" fmla="*/ 885348 h 889920"/>
              <a:gd name="connsiteX41" fmla="*/ 620648 w 2396871"/>
              <a:gd name="connsiteY41" fmla="*/ 889920 h 889920"/>
              <a:gd name="connsiteX42" fmla="*/ 600360 w 2396871"/>
              <a:gd name="connsiteY42" fmla="*/ 887062 h 889920"/>
              <a:gd name="connsiteX43" fmla="*/ 584072 w 2396871"/>
              <a:gd name="connsiteY43" fmla="*/ 879252 h 889920"/>
              <a:gd name="connsiteX44" fmla="*/ 591978 w 2396871"/>
              <a:gd name="connsiteY44" fmla="*/ 853915 h 889920"/>
              <a:gd name="connsiteX45" fmla="*/ 604360 w 2396871"/>
              <a:gd name="connsiteY45" fmla="*/ 861250 h 889920"/>
              <a:gd name="connsiteX46" fmla="*/ 618553 w 2396871"/>
              <a:gd name="connsiteY46" fmla="*/ 863726 h 889920"/>
              <a:gd name="connsiteX47" fmla="*/ 633316 w 2396871"/>
              <a:gd name="connsiteY47" fmla="*/ 859345 h 889920"/>
              <a:gd name="connsiteX48" fmla="*/ 645032 w 2396871"/>
              <a:gd name="connsiteY48" fmla="*/ 841819 h 889920"/>
              <a:gd name="connsiteX49" fmla="*/ 651699 w 2396871"/>
              <a:gd name="connsiteY49" fmla="*/ 825340 h 889920"/>
              <a:gd name="connsiteX50" fmla="*/ 635507 w 2396871"/>
              <a:gd name="connsiteY50" fmla="*/ 787526 h 889920"/>
              <a:gd name="connsiteX51" fmla="*/ 364902 w 2396871"/>
              <a:gd name="connsiteY51" fmla="*/ 671988 h 889920"/>
              <a:gd name="connsiteX52" fmla="*/ 397477 w 2396871"/>
              <a:gd name="connsiteY52" fmla="*/ 671988 h 889920"/>
              <a:gd name="connsiteX53" fmla="*/ 397477 w 2396871"/>
              <a:gd name="connsiteY53" fmla="*/ 824388 h 889920"/>
              <a:gd name="connsiteX54" fmla="*/ 364902 w 2396871"/>
              <a:gd name="connsiteY54" fmla="*/ 824388 h 889920"/>
              <a:gd name="connsiteX55" fmla="*/ 1973961 w 2396871"/>
              <a:gd name="connsiteY55" fmla="*/ 668940 h 889920"/>
              <a:gd name="connsiteX56" fmla="*/ 2011775 w 2396871"/>
              <a:gd name="connsiteY56" fmla="*/ 678084 h 889920"/>
              <a:gd name="connsiteX57" fmla="*/ 2011680 w 2396871"/>
              <a:gd name="connsiteY57" fmla="*/ 677798 h 889920"/>
              <a:gd name="connsiteX58" fmla="*/ 2035492 w 2396871"/>
              <a:gd name="connsiteY58" fmla="*/ 702754 h 889920"/>
              <a:gd name="connsiteX59" fmla="*/ 2043684 w 2396871"/>
              <a:gd name="connsiteY59" fmla="*/ 738758 h 889920"/>
              <a:gd name="connsiteX60" fmla="*/ 2043398 w 2396871"/>
              <a:gd name="connsiteY60" fmla="*/ 749140 h 889920"/>
              <a:gd name="connsiteX61" fmla="*/ 2042445 w 2396871"/>
              <a:gd name="connsiteY61" fmla="*/ 757713 h 889920"/>
              <a:gd name="connsiteX62" fmla="*/ 1930813 w 2396871"/>
              <a:gd name="connsiteY62" fmla="*/ 757713 h 889920"/>
              <a:gd name="connsiteX63" fmla="*/ 1935766 w 2396871"/>
              <a:gd name="connsiteY63" fmla="*/ 777239 h 889920"/>
              <a:gd name="connsiteX64" fmla="*/ 1951291 w 2396871"/>
              <a:gd name="connsiteY64" fmla="*/ 795241 h 889920"/>
              <a:gd name="connsiteX65" fmla="*/ 1975104 w 2396871"/>
              <a:gd name="connsiteY65" fmla="*/ 801337 h 889920"/>
              <a:gd name="connsiteX66" fmla="*/ 1999774 w 2396871"/>
              <a:gd name="connsiteY66" fmla="*/ 795527 h 889920"/>
              <a:gd name="connsiteX67" fmla="*/ 2014728 w 2396871"/>
              <a:gd name="connsiteY67" fmla="*/ 779335 h 889920"/>
              <a:gd name="connsiteX68" fmla="*/ 2040636 w 2396871"/>
              <a:gd name="connsiteY68" fmla="*/ 791527 h 889920"/>
              <a:gd name="connsiteX69" fmla="*/ 2025872 w 2396871"/>
              <a:gd name="connsiteY69" fmla="*/ 810577 h 889920"/>
              <a:gd name="connsiteX70" fmla="*/ 2003774 w 2396871"/>
              <a:gd name="connsiteY70" fmla="*/ 822959 h 889920"/>
              <a:gd name="connsiteX71" fmla="*/ 1975770 w 2396871"/>
              <a:gd name="connsiteY71" fmla="*/ 827245 h 889920"/>
              <a:gd name="connsiteX72" fmla="*/ 1935575 w 2396871"/>
              <a:gd name="connsiteY72" fmla="*/ 817816 h 889920"/>
              <a:gd name="connsiteX73" fmla="*/ 1908619 w 2396871"/>
              <a:gd name="connsiteY73" fmla="*/ 790574 h 889920"/>
              <a:gd name="connsiteX74" fmla="*/ 1898999 w 2396871"/>
              <a:gd name="connsiteY74" fmla="*/ 748093 h 889920"/>
              <a:gd name="connsiteX75" fmla="*/ 1908619 w 2396871"/>
              <a:gd name="connsiteY75" fmla="*/ 705611 h 889920"/>
              <a:gd name="connsiteX76" fmla="*/ 1935289 w 2396871"/>
              <a:gd name="connsiteY76" fmla="*/ 678370 h 889920"/>
              <a:gd name="connsiteX77" fmla="*/ 1973961 w 2396871"/>
              <a:gd name="connsiteY77" fmla="*/ 668940 h 889920"/>
              <a:gd name="connsiteX78" fmla="*/ 1589912 w 2396871"/>
              <a:gd name="connsiteY78" fmla="*/ 668940 h 889920"/>
              <a:gd name="connsiteX79" fmla="*/ 1622202 w 2396871"/>
              <a:gd name="connsiteY79" fmla="*/ 674845 h 889920"/>
              <a:gd name="connsiteX80" fmla="*/ 1644300 w 2396871"/>
              <a:gd name="connsiteY80" fmla="*/ 692657 h 889920"/>
              <a:gd name="connsiteX81" fmla="*/ 1652396 w 2396871"/>
              <a:gd name="connsiteY81" fmla="*/ 723137 h 889920"/>
              <a:gd name="connsiteX82" fmla="*/ 1652396 w 2396871"/>
              <a:gd name="connsiteY82" fmla="*/ 791146 h 889920"/>
              <a:gd name="connsiteX83" fmla="*/ 1652396 w 2396871"/>
              <a:gd name="connsiteY83" fmla="*/ 791241 h 889920"/>
              <a:gd name="connsiteX84" fmla="*/ 1663636 w 2396871"/>
              <a:gd name="connsiteY84" fmla="*/ 802480 h 889920"/>
              <a:gd name="connsiteX85" fmla="*/ 1674304 w 2396871"/>
              <a:gd name="connsiteY85" fmla="*/ 800956 h 889920"/>
              <a:gd name="connsiteX86" fmla="*/ 1672494 w 2396871"/>
              <a:gd name="connsiteY86" fmla="*/ 823531 h 889920"/>
              <a:gd name="connsiteX87" fmla="*/ 1654777 w 2396871"/>
              <a:gd name="connsiteY87" fmla="*/ 826864 h 889920"/>
              <a:gd name="connsiteX88" fmla="*/ 1637251 w 2396871"/>
              <a:gd name="connsiteY88" fmla="*/ 823340 h 889920"/>
              <a:gd name="connsiteX89" fmla="*/ 1625059 w 2396871"/>
              <a:gd name="connsiteY89" fmla="*/ 812672 h 889920"/>
              <a:gd name="connsiteX90" fmla="*/ 1621916 w 2396871"/>
              <a:gd name="connsiteY90" fmla="*/ 805147 h 889920"/>
              <a:gd name="connsiteX91" fmla="*/ 1616106 w 2396871"/>
              <a:gd name="connsiteY91" fmla="*/ 812101 h 889920"/>
              <a:gd name="connsiteX92" fmla="*/ 1596294 w 2396871"/>
              <a:gd name="connsiteY92" fmla="*/ 823721 h 889920"/>
              <a:gd name="connsiteX93" fmla="*/ 1573434 w 2396871"/>
              <a:gd name="connsiteY93" fmla="*/ 827531 h 889920"/>
              <a:gd name="connsiteX94" fmla="*/ 1547717 w 2396871"/>
              <a:gd name="connsiteY94" fmla="*/ 822959 h 889920"/>
              <a:gd name="connsiteX95" fmla="*/ 1529714 w 2396871"/>
              <a:gd name="connsiteY95" fmla="*/ 809053 h 889920"/>
              <a:gd name="connsiteX96" fmla="*/ 1523142 w 2396871"/>
              <a:gd name="connsiteY96" fmla="*/ 786002 h 889920"/>
              <a:gd name="connsiteX97" fmla="*/ 1534286 w 2396871"/>
              <a:gd name="connsiteY97" fmla="*/ 757999 h 889920"/>
              <a:gd name="connsiteX98" fmla="*/ 1565814 w 2396871"/>
              <a:gd name="connsiteY98" fmla="*/ 743044 h 889920"/>
              <a:gd name="connsiteX99" fmla="*/ 1620106 w 2396871"/>
              <a:gd name="connsiteY99" fmla="*/ 732376 h 889920"/>
              <a:gd name="connsiteX100" fmla="*/ 1620106 w 2396871"/>
              <a:gd name="connsiteY100" fmla="*/ 726566 h 889920"/>
              <a:gd name="connsiteX101" fmla="*/ 1611725 w 2396871"/>
              <a:gd name="connsiteY101" fmla="*/ 702944 h 889920"/>
              <a:gd name="connsiteX102" fmla="*/ 1588674 w 2396871"/>
              <a:gd name="connsiteY102" fmla="*/ 694562 h 889920"/>
              <a:gd name="connsiteX103" fmla="*/ 1565242 w 2396871"/>
              <a:gd name="connsiteY103" fmla="*/ 700944 h 889920"/>
              <a:gd name="connsiteX104" fmla="*/ 1550955 w 2396871"/>
              <a:gd name="connsiteY104" fmla="*/ 721708 h 889920"/>
              <a:gd name="connsiteX105" fmla="*/ 1523523 w 2396871"/>
              <a:gd name="connsiteY105" fmla="*/ 710088 h 889920"/>
              <a:gd name="connsiteX106" fmla="*/ 1546192 w 2396871"/>
              <a:gd name="connsiteY106" fmla="*/ 680180 h 889920"/>
              <a:gd name="connsiteX107" fmla="*/ 1589912 w 2396871"/>
              <a:gd name="connsiteY107" fmla="*/ 668940 h 889920"/>
              <a:gd name="connsiteX108" fmla="*/ 960500 w 2396871"/>
              <a:gd name="connsiteY108" fmla="*/ 668940 h 889920"/>
              <a:gd name="connsiteX109" fmla="*/ 999838 w 2396871"/>
              <a:gd name="connsiteY109" fmla="*/ 678370 h 889920"/>
              <a:gd name="connsiteX110" fmla="*/ 1026508 w 2396871"/>
              <a:gd name="connsiteY110" fmla="*/ 705611 h 889920"/>
              <a:gd name="connsiteX111" fmla="*/ 1036129 w 2396871"/>
              <a:gd name="connsiteY111" fmla="*/ 748093 h 889920"/>
              <a:gd name="connsiteX112" fmla="*/ 1026508 w 2396871"/>
              <a:gd name="connsiteY112" fmla="*/ 790574 h 889920"/>
              <a:gd name="connsiteX113" fmla="*/ 999838 w 2396871"/>
              <a:gd name="connsiteY113" fmla="*/ 817816 h 889920"/>
              <a:gd name="connsiteX114" fmla="*/ 960500 w 2396871"/>
              <a:gd name="connsiteY114" fmla="*/ 827245 h 889920"/>
              <a:gd name="connsiteX115" fmla="*/ 921162 w 2396871"/>
              <a:gd name="connsiteY115" fmla="*/ 817816 h 889920"/>
              <a:gd name="connsiteX116" fmla="*/ 894301 w 2396871"/>
              <a:gd name="connsiteY116" fmla="*/ 790574 h 889920"/>
              <a:gd name="connsiteX117" fmla="*/ 884586 w 2396871"/>
              <a:gd name="connsiteY117" fmla="*/ 748093 h 889920"/>
              <a:gd name="connsiteX118" fmla="*/ 894301 w 2396871"/>
              <a:gd name="connsiteY118" fmla="*/ 705611 h 889920"/>
              <a:gd name="connsiteX119" fmla="*/ 921162 w 2396871"/>
              <a:gd name="connsiteY119" fmla="*/ 678370 h 889920"/>
              <a:gd name="connsiteX120" fmla="*/ 960500 w 2396871"/>
              <a:gd name="connsiteY120" fmla="*/ 668940 h 889920"/>
              <a:gd name="connsiteX121" fmla="*/ 2157031 w 2396871"/>
              <a:gd name="connsiteY121" fmla="*/ 668750 h 889920"/>
              <a:gd name="connsiteX122" fmla="*/ 2196083 w 2396871"/>
              <a:gd name="connsiteY122" fmla="*/ 676846 h 889920"/>
              <a:gd name="connsiteX123" fmla="*/ 2220753 w 2396871"/>
              <a:gd name="connsiteY123" fmla="*/ 699897 h 889920"/>
              <a:gd name="connsiteX124" fmla="*/ 2198179 w 2396871"/>
              <a:gd name="connsiteY124" fmla="*/ 718756 h 889920"/>
              <a:gd name="connsiteX125" fmla="*/ 2181129 w 2396871"/>
              <a:gd name="connsiteY125" fmla="*/ 700659 h 889920"/>
              <a:gd name="connsiteX126" fmla="*/ 2157698 w 2396871"/>
              <a:gd name="connsiteY126" fmla="*/ 694753 h 889920"/>
              <a:gd name="connsiteX127" fmla="*/ 2140934 w 2396871"/>
              <a:gd name="connsiteY127" fmla="*/ 697230 h 889920"/>
              <a:gd name="connsiteX128" fmla="*/ 2130266 w 2396871"/>
              <a:gd name="connsiteY128" fmla="*/ 703897 h 889920"/>
              <a:gd name="connsiteX129" fmla="*/ 2126646 w 2396871"/>
              <a:gd name="connsiteY129" fmla="*/ 713994 h 889920"/>
              <a:gd name="connsiteX130" fmla="*/ 2131218 w 2396871"/>
              <a:gd name="connsiteY130" fmla="*/ 724662 h 889920"/>
              <a:gd name="connsiteX131" fmla="*/ 2147696 w 2396871"/>
              <a:gd name="connsiteY131" fmla="*/ 731710 h 889920"/>
              <a:gd name="connsiteX132" fmla="*/ 2182463 w 2396871"/>
              <a:gd name="connsiteY132" fmla="*/ 739044 h 889920"/>
              <a:gd name="connsiteX133" fmla="*/ 2182272 w 2396871"/>
              <a:gd name="connsiteY133" fmla="*/ 738854 h 889920"/>
              <a:gd name="connsiteX134" fmla="*/ 2213228 w 2396871"/>
              <a:gd name="connsiteY134" fmla="*/ 753332 h 889920"/>
              <a:gd name="connsiteX135" fmla="*/ 2222182 w 2396871"/>
              <a:gd name="connsiteY135" fmla="*/ 778192 h 889920"/>
              <a:gd name="connsiteX136" fmla="*/ 2214562 w 2396871"/>
              <a:gd name="connsiteY136" fmla="*/ 803910 h 889920"/>
              <a:gd name="connsiteX137" fmla="*/ 2192654 w 2396871"/>
              <a:gd name="connsiteY137" fmla="*/ 821150 h 889920"/>
              <a:gd name="connsiteX138" fmla="*/ 2158555 w 2396871"/>
              <a:gd name="connsiteY138" fmla="*/ 827246 h 889920"/>
              <a:gd name="connsiteX139" fmla="*/ 2116835 w 2396871"/>
              <a:gd name="connsiteY139" fmla="*/ 818388 h 889920"/>
              <a:gd name="connsiteX140" fmla="*/ 2086927 w 2396871"/>
              <a:gd name="connsiteY140" fmla="*/ 793432 h 889920"/>
              <a:gd name="connsiteX141" fmla="*/ 2109501 w 2396871"/>
              <a:gd name="connsiteY141" fmla="*/ 773906 h 889920"/>
              <a:gd name="connsiteX142" fmla="*/ 2128837 w 2396871"/>
              <a:gd name="connsiteY142" fmla="*/ 793908 h 889920"/>
              <a:gd name="connsiteX143" fmla="*/ 2159126 w 2396871"/>
              <a:gd name="connsiteY143" fmla="*/ 801338 h 889920"/>
              <a:gd name="connsiteX144" fmla="*/ 2181415 w 2396871"/>
              <a:gd name="connsiteY144" fmla="*/ 796480 h 889920"/>
              <a:gd name="connsiteX145" fmla="*/ 2189606 w 2396871"/>
              <a:gd name="connsiteY145" fmla="*/ 782764 h 889920"/>
              <a:gd name="connsiteX146" fmla="*/ 2185796 w 2396871"/>
              <a:gd name="connsiteY146" fmla="*/ 772573 h 889920"/>
              <a:gd name="connsiteX147" fmla="*/ 2171319 w 2396871"/>
              <a:gd name="connsiteY147" fmla="*/ 765715 h 889920"/>
              <a:gd name="connsiteX148" fmla="*/ 2139315 w 2396871"/>
              <a:gd name="connsiteY148" fmla="*/ 759047 h 889920"/>
              <a:gd name="connsiteX149" fmla="*/ 2104548 w 2396871"/>
              <a:gd name="connsiteY149" fmla="*/ 743331 h 889920"/>
              <a:gd name="connsiteX150" fmla="*/ 2094166 w 2396871"/>
              <a:gd name="connsiteY150" fmla="*/ 715708 h 889920"/>
              <a:gd name="connsiteX151" fmla="*/ 2101500 w 2396871"/>
              <a:gd name="connsiteY151" fmla="*/ 692563 h 889920"/>
              <a:gd name="connsiteX152" fmla="*/ 2123027 w 2396871"/>
              <a:gd name="connsiteY152" fmla="*/ 675322 h 889920"/>
              <a:gd name="connsiteX153" fmla="*/ 2157031 w 2396871"/>
              <a:gd name="connsiteY153" fmla="*/ 668750 h 889920"/>
              <a:gd name="connsiteX154" fmla="*/ 508825 w 2396871"/>
              <a:gd name="connsiteY154" fmla="*/ 627221 h 889920"/>
              <a:gd name="connsiteX155" fmla="*/ 508825 w 2396871"/>
              <a:gd name="connsiteY155" fmla="*/ 671989 h 889920"/>
              <a:gd name="connsiteX156" fmla="*/ 561213 w 2396871"/>
              <a:gd name="connsiteY156" fmla="*/ 671989 h 889920"/>
              <a:gd name="connsiteX157" fmla="*/ 561213 w 2396871"/>
              <a:gd name="connsiteY157" fmla="*/ 697611 h 889920"/>
              <a:gd name="connsiteX158" fmla="*/ 508825 w 2396871"/>
              <a:gd name="connsiteY158" fmla="*/ 697611 h 889920"/>
              <a:gd name="connsiteX159" fmla="*/ 508825 w 2396871"/>
              <a:gd name="connsiteY159" fmla="*/ 778669 h 889920"/>
              <a:gd name="connsiteX160" fmla="*/ 514731 w 2396871"/>
              <a:gd name="connsiteY160" fmla="*/ 795147 h 889920"/>
              <a:gd name="connsiteX161" fmla="*/ 530733 w 2396871"/>
              <a:gd name="connsiteY161" fmla="*/ 800290 h 889920"/>
              <a:gd name="connsiteX162" fmla="*/ 545020 w 2396871"/>
              <a:gd name="connsiteY162" fmla="*/ 797719 h 889920"/>
              <a:gd name="connsiteX163" fmla="*/ 545115 w 2396871"/>
              <a:gd name="connsiteY163" fmla="*/ 797719 h 889920"/>
              <a:gd name="connsiteX164" fmla="*/ 556355 w 2396871"/>
              <a:gd name="connsiteY164" fmla="*/ 790575 h 889920"/>
              <a:gd name="connsiteX165" fmla="*/ 563689 w 2396871"/>
              <a:gd name="connsiteY165" fmla="*/ 814387 h 889920"/>
              <a:gd name="connsiteX166" fmla="*/ 546449 w 2396871"/>
              <a:gd name="connsiteY166" fmla="*/ 824008 h 889920"/>
              <a:gd name="connsiteX167" fmla="*/ 523780 w 2396871"/>
              <a:gd name="connsiteY167" fmla="*/ 827532 h 889920"/>
              <a:gd name="connsiteX168" fmla="*/ 499681 w 2396871"/>
              <a:gd name="connsiteY168" fmla="*/ 823246 h 889920"/>
              <a:gd name="connsiteX169" fmla="*/ 482631 w 2396871"/>
              <a:gd name="connsiteY169" fmla="*/ 809339 h 889920"/>
              <a:gd name="connsiteX170" fmla="*/ 476250 w 2396871"/>
              <a:gd name="connsiteY170" fmla="*/ 784193 h 889920"/>
              <a:gd name="connsiteX171" fmla="*/ 476250 w 2396871"/>
              <a:gd name="connsiteY171" fmla="*/ 697611 h 889920"/>
              <a:gd name="connsiteX172" fmla="*/ 447008 w 2396871"/>
              <a:gd name="connsiteY172" fmla="*/ 697611 h 889920"/>
              <a:gd name="connsiteX173" fmla="*/ 447008 w 2396871"/>
              <a:gd name="connsiteY173" fmla="*/ 671989 h 889920"/>
              <a:gd name="connsiteX174" fmla="*/ 476250 w 2396871"/>
              <a:gd name="connsiteY174" fmla="*/ 671989 h 889920"/>
              <a:gd name="connsiteX175" fmla="*/ 476250 w 2396871"/>
              <a:gd name="connsiteY175" fmla="*/ 636365 h 889920"/>
              <a:gd name="connsiteX176" fmla="*/ 1338167 w 2396871"/>
              <a:gd name="connsiteY176" fmla="*/ 623220 h 889920"/>
              <a:gd name="connsiteX177" fmla="*/ 1370742 w 2396871"/>
              <a:gd name="connsiteY177" fmla="*/ 623220 h 889920"/>
              <a:gd name="connsiteX178" fmla="*/ 1370742 w 2396871"/>
              <a:gd name="connsiteY178" fmla="*/ 796289 h 889920"/>
              <a:gd name="connsiteX179" fmla="*/ 1481709 w 2396871"/>
              <a:gd name="connsiteY179" fmla="*/ 796289 h 889920"/>
              <a:gd name="connsiteX180" fmla="*/ 1481709 w 2396871"/>
              <a:gd name="connsiteY180" fmla="*/ 824388 h 889920"/>
              <a:gd name="connsiteX181" fmla="*/ 1338167 w 2396871"/>
              <a:gd name="connsiteY181" fmla="*/ 824388 h 889920"/>
              <a:gd name="connsiteX182" fmla="*/ 228409 w 2396871"/>
              <a:gd name="connsiteY182" fmla="*/ 620077 h 889920"/>
              <a:gd name="connsiteX183" fmla="*/ 264223 w 2396871"/>
              <a:gd name="connsiteY183" fmla="*/ 625602 h 889920"/>
              <a:gd name="connsiteX184" fmla="*/ 291465 w 2396871"/>
              <a:gd name="connsiteY184" fmla="*/ 642080 h 889920"/>
              <a:gd name="connsiteX185" fmla="*/ 308800 w 2396871"/>
              <a:gd name="connsiteY185" fmla="*/ 669512 h 889920"/>
              <a:gd name="connsiteX186" fmla="*/ 278035 w 2396871"/>
              <a:gd name="connsiteY186" fmla="*/ 683228 h 889920"/>
              <a:gd name="connsiteX187" fmla="*/ 260318 w 2396871"/>
              <a:gd name="connsiteY187" fmla="*/ 656844 h 889920"/>
              <a:gd name="connsiteX188" fmla="*/ 230124 w 2396871"/>
              <a:gd name="connsiteY188" fmla="*/ 648462 h 889920"/>
              <a:gd name="connsiteX189" fmla="*/ 197548 w 2396871"/>
              <a:gd name="connsiteY189" fmla="*/ 657320 h 889920"/>
              <a:gd name="connsiteX190" fmla="*/ 175736 w 2396871"/>
              <a:gd name="connsiteY190" fmla="*/ 682942 h 889920"/>
              <a:gd name="connsiteX191" fmla="*/ 167925 w 2396871"/>
              <a:gd name="connsiteY191" fmla="*/ 723804 h 889920"/>
              <a:gd name="connsiteX192" fmla="*/ 175260 w 2396871"/>
              <a:gd name="connsiteY192" fmla="*/ 764476 h 889920"/>
              <a:gd name="connsiteX193" fmla="*/ 196310 w 2396871"/>
              <a:gd name="connsiteY193" fmla="*/ 790194 h 889920"/>
              <a:gd name="connsiteX194" fmla="*/ 229266 w 2396871"/>
              <a:gd name="connsiteY194" fmla="*/ 799052 h 889920"/>
              <a:gd name="connsiteX195" fmla="*/ 261461 w 2396871"/>
              <a:gd name="connsiteY195" fmla="*/ 789431 h 889920"/>
              <a:gd name="connsiteX196" fmla="*/ 261556 w 2396871"/>
              <a:gd name="connsiteY196" fmla="*/ 789146 h 889920"/>
              <a:gd name="connsiteX197" fmla="*/ 280892 w 2396871"/>
              <a:gd name="connsiteY197" fmla="*/ 760380 h 889920"/>
              <a:gd name="connsiteX198" fmla="*/ 311944 w 2396871"/>
              <a:gd name="connsiteY198" fmla="*/ 770763 h 889920"/>
              <a:gd name="connsiteX199" fmla="*/ 293656 w 2396871"/>
              <a:gd name="connsiteY199" fmla="*/ 801719 h 889920"/>
              <a:gd name="connsiteX200" fmla="*/ 264985 w 2396871"/>
              <a:gd name="connsiteY200" fmla="*/ 820769 h 889920"/>
              <a:gd name="connsiteX201" fmla="*/ 228695 w 2396871"/>
              <a:gd name="connsiteY201" fmla="*/ 827150 h 889920"/>
              <a:gd name="connsiteX202" fmla="*/ 178403 w 2396871"/>
              <a:gd name="connsiteY202" fmla="*/ 814673 h 889920"/>
              <a:gd name="connsiteX203" fmla="*/ 145447 w 2396871"/>
              <a:gd name="connsiteY203" fmla="*/ 779049 h 889920"/>
              <a:gd name="connsiteX204" fmla="*/ 133826 w 2396871"/>
              <a:gd name="connsiteY204" fmla="*/ 723614 h 889920"/>
              <a:gd name="connsiteX205" fmla="*/ 145447 w 2396871"/>
              <a:gd name="connsiteY205" fmla="*/ 668178 h 889920"/>
              <a:gd name="connsiteX206" fmla="*/ 178403 w 2396871"/>
              <a:gd name="connsiteY206" fmla="*/ 632555 h 889920"/>
              <a:gd name="connsiteX207" fmla="*/ 228409 w 2396871"/>
              <a:gd name="connsiteY207" fmla="*/ 620077 h 889920"/>
              <a:gd name="connsiteX208" fmla="*/ 381380 w 2396871"/>
              <a:gd name="connsiteY208" fmla="*/ 605789 h 889920"/>
              <a:gd name="connsiteX209" fmla="*/ 397382 w 2396871"/>
              <a:gd name="connsiteY209" fmla="*/ 610933 h 889920"/>
              <a:gd name="connsiteX210" fmla="*/ 403002 w 2396871"/>
              <a:gd name="connsiteY210" fmla="*/ 625887 h 889920"/>
              <a:gd name="connsiteX211" fmla="*/ 397382 w 2396871"/>
              <a:gd name="connsiteY211" fmla="*/ 640936 h 889920"/>
              <a:gd name="connsiteX212" fmla="*/ 381380 w 2396871"/>
              <a:gd name="connsiteY212" fmla="*/ 646270 h 889920"/>
              <a:gd name="connsiteX213" fmla="*/ 365093 w 2396871"/>
              <a:gd name="connsiteY213" fmla="*/ 640936 h 889920"/>
              <a:gd name="connsiteX214" fmla="*/ 359473 w 2396871"/>
              <a:gd name="connsiteY214" fmla="*/ 625887 h 889920"/>
              <a:gd name="connsiteX215" fmla="*/ 365093 w 2396871"/>
              <a:gd name="connsiteY215" fmla="*/ 610933 h 889920"/>
              <a:gd name="connsiteX216" fmla="*/ 381380 w 2396871"/>
              <a:gd name="connsiteY216" fmla="*/ 605789 h 889920"/>
              <a:gd name="connsiteX217" fmla="*/ 1721548 w 2396871"/>
              <a:gd name="connsiteY217" fmla="*/ 603408 h 889920"/>
              <a:gd name="connsiteX218" fmla="*/ 1754219 w 2396871"/>
              <a:gd name="connsiteY218" fmla="*/ 603408 h 889920"/>
              <a:gd name="connsiteX219" fmla="*/ 1754219 w 2396871"/>
              <a:gd name="connsiteY219" fmla="*/ 746569 h 889920"/>
              <a:gd name="connsiteX220" fmla="*/ 1826704 w 2396871"/>
              <a:gd name="connsiteY220" fmla="*/ 671988 h 889920"/>
              <a:gd name="connsiteX221" fmla="*/ 1865471 w 2396871"/>
              <a:gd name="connsiteY221" fmla="*/ 671988 h 889920"/>
              <a:gd name="connsiteX222" fmla="*/ 1807082 w 2396871"/>
              <a:gd name="connsiteY222" fmla="*/ 731614 h 889920"/>
              <a:gd name="connsiteX223" fmla="*/ 1869090 w 2396871"/>
              <a:gd name="connsiteY223" fmla="*/ 824388 h 889920"/>
              <a:gd name="connsiteX224" fmla="*/ 1831276 w 2396871"/>
              <a:gd name="connsiteY224" fmla="*/ 824388 h 889920"/>
              <a:gd name="connsiteX225" fmla="*/ 1784318 w 2396871"/>
              <a:gd name="connsiteY225" fmla="*/ 752760 h 889920"/>
              <a:gd name="connsiteX226" fmla="*/ 1754219 w 2396871"/>
              <a:gd name="connsiteY226" fmla="*/ 784002 h 889920"/>
              <a:gd name="connsiteX227" fmla="*/ 1754219 w 2396871"/>
              <a:gd name="connsiteY227" fmla="*/ 824388 h 889920"/>
              <a:gd name="connsiteX228" fmla="*/ 1721548 w 2396871"/>
              <a:gd name="connsiteY228" fmla="*/ 824388 h 889920"/>
              <a:gd name="connsiteX229" fmla="*/ 1155477 w 2396871"/>
              <a:gd name="connsiteY229" fmla="*/ 601217 h 889920"/>
              <a:gd name="connsiteX230" fmla="*/ 1172718 w 2396871"/>
              <a:gd name="connsiteY230" fmla="*/ 603217 h 889920"/>
              <a:gd name="connsiteX231" fmla="*/ 1184433 w 2396871"/>
              <a:gd name="connsiteY231" fmla="*/ 608551 h 889920"/>
              <a:gd name="connsiteX232" fmla="*/ 1178337 w 2396871"/>
              <a:gd name="connsiteY232" fmla="*/ 631983 h 889920"/>
              <a:gd name="connsiteX233" fmla="*/ 1170718 w 2396871"/>
              <a:gd name="connsiteY233" fmla="*/ 628744 h 889920"/>
              <a:gd name="connsiteX234" fmla="*/ 1161002 w 2396871"/>
              <a:gd name="connsiteY234" fmla="*/ 627697 h 889920"/>
              <a:gd name="connsiteX235" fmla="*/ 1141380 w 2396871"/>
              <a:gd name="connsiteY235" fmla="*/ 633507 h 889920"/>
              <a:gd name="connsiteX236" fmla="*/ 1141285 w 2396871"/>
              <a:gd name="connsiteY236" fmla="*/ 633602 h 889920"/>
              <a:gd name="connsiteX237" fmla="*/ 1134141 w 2396871"/>
              <a:gd name="connsiteY237" fmla="*/ 652462 h 889920"/>
              <a:gd name="connsiteX238" fmla="*/ 1134141 w 2396871"/>
              <a:gd name="connsiteY238" fmla="*/ 671988 h 889920"/>
              <a:gd name="connsiteX239" fmla="*/ 1183481 w 2396871"/>
              <a:gd name="connsiteY239" fmla="*/ 671988 h 889920"/>
              <a:gd name="connsiteX240" fmla="*/ 1183481 w 2396871"/>
              <a:gd name="connsiteY240" fmla="*/ 697610 h 889920"/>
              <a:gd name="connsiteX241" fmla="*/ 1134999 w 2396871"/>
              <a:gd name="connsiteY241" fmla="*/ 697610 h 889920"/>
              <a:gd name="connsiteX242" fmla="*/ 1134999 w 2396871"/>
              <a:gd name="connsiteY242" fmla="*/ 824388 h 889920"/>
              <a:gd name="connsiteX243" fmla="*/ 1102423 w 2396871"/>
              <a:gd name="connsiteY243" fmla="*/ 824388 h 889920"/>
              <a:gd name="connsiteX244" fmla="*/ 1102423 w 2396871"/>
              <a:gd name="connsiteY244" fmla="*/ 697610 h 889920"/>
              <a:gd name="connsiteX245" fmla="*/ 1073753 w 2396871"/>
              <a:gd name="connsiteY245" fmla="*/ 697610 h 889920"/>
              <a:gd name="connsiteX246" fmla="*/ 1073753 w 2396871"/>
              <a:gd name="connsiteY246" fmla="*/ 671988 h 889920"/>
              <a:gd name="connsiteX247" fmla="*/ 1102423 w 2396871"/>
              <a:gd name="connsiteY247" fmla="*/ 671988 h 889920"/>
              <a:gd name="connsiteX248" fmla="*/ 1102423 w 2396871"/>
              <a:gd name="connsiteY248" fmla="*/ 650080 h 889920"/>
              <a:gd name="connsiteX249" fmla="*/ 1105947 w 2396871"/>
              <a:gd name="connsiteY249" fmla="*/ 629316 h 889920"/>
              <a:gd name="connsiteX250" fmla="*/ 1116425 w 2396871"/>
              <a:gd name="connsiteY250" fmla="*/ 613885 h 889920"/>
              <a:gd name="connsiteX251" fmla="*/ 1133379 w 2396871"/>
              <a:gd name="connsiteY251" fmla="*/ 604456 h 889920"/>
              <a:gd name="connsiteX252" fmla="*/ 1155477 w 2396871"/>
              <a:gd name="connsiteY252" fmla="*/ 601217 h 889920"/>
              <a:gd name="connsiteX253" fmla="*/ 640270 w 2396871"/>
              <a:gd name="connsiteY253" fmla="*/ 121158 h 889920"/>
              <a:gd name="connsiteX254" fmla="*/ 601884 w 2396871"/>
              <a:gd name="connsiteY254" fmla="*/ 133255 h 889920"/>
              <a:gd name="connsiteX255" fmla="*/ 579691 w 2396871"/>
              <a:gd name="connsiteY255" fmla="*/ 170307 h 889920"/>
              <a:gd name="connsiteX256" fmla="*/ 572452 w 2396871"/>
              <a:gd name="connsiteY256" fmla="*/ 235363 h 889920"/>
              <a:gd name="connsiteX257" fmla="*/ 579691 w 2396871"/>
              <a:gd name="connsiteY257" fmla="*/ 300038 h 889920"/>
              <a:gd name="connsiteX258" fmla="*/ 601884 w 2396871"/>
              <a:gd name="connsiteY258" fmla="*/ 337375 h 889920"/>
              <a:gd name="connsiteX259" fmla="*/ 640270 w 2396871"/>
              <a:gd name="connsiteY259" fmla="*/ 349472 h 889920"/>
              <a:gd name="connsiteX260" fmla="*/ 678656 w 2396871"/>
              <a:gd name="connsiteY260" fmla="*/ 337375 h 889920"/>
              <a:gd name="connsiteX261" fmla="*/ 700468 w 2396871"/>
              <a:gd name="connsiteY261" fmla="*/ 300038 h 889920"/>
              <a:gd name="connsiteX262" fmla="*/ 707421 w 2396871"/>
              <a:gd name="connsiteY262" fmla="*/ 235363 h 889920"/>
              <a:gd name="connsiteX263" fmla="*/ 700468 w 2396871"/>
              <a:gd name="connsiteY263" fmla="*/ 170307 h 889920"/>
              <a:gd name="connsiteX264" fmla="*/ 678656 w 2396871"/>
              <a:gd name="connsiteY264" fmla="*/ 133255 h 889920"/>
              <a:gd name="connsiteX265" fmla="*/ 640270 w 2396871"/>
              <a:gd name="connsiteY265" fmla="*/ 121158 h 889920"/>
              <a:gd name="connsiteX266" fmla="*/ 2150554 w 2396871"/>
              <a:gd name="connsiteY266" fmla="*/ 117634 h 889920"/>
              <a:gd name="connsiteX267" fmla="*/ 2112454 w 2396871"/>
              <a:gd name="connsiteY267" fmla="*/ 276130 h 889920"/>
              <a:gd name="connsiteX268" fmla="*/ 2187892 w 2396871"/>
              <a:gd name="connsiteY268" fmla="*/ 276130 h 889920"/>
              <a:gd name="connsiteX269" fmla="*/ 2054352 w 2396871"/>
              <a:gd name="connsiteY269" fmla="*/ 6953 h 889920"/>
              <a:gd name="connsiteX270" fmla="*/ 2248185 w 2396871"/>
              <a:gd name="connsiteY270" fmla="*/ 6953 h 889920"/>
              <a:gd name="connsiteX271" fmla="*/ 2396871 w 2396871"/>
              <a:gd name="connsiteY271" fmla="*/ 463772 h 889920"/>
              <a:gd name="connsiteX272" fmla="*/ 2232184 w 2396871"/>
              <a:gd name="connsiteY272" fmla="*/ 463772 h 889920"/>
              <a:gd name="connsiteX273" fmla="*/ 2211419 w 2396871"/>
              <a:gd name="connsiteY273" fmla="*/ 376523 h 889920"/>
              <a:gd name="connsiteX274" fmla="*/ 2088261 w 2396871"/>
              <a:gd name="connsiteY274" fmla="*/ 376523 h 889920"/>
              <a:gd name="connsiteX275" fmla="*/ 2066830 w 2396871"/>
              <a:gd name="connsiteY275" fmla="*/ 463772 h 889920"/>
              <a:gd name="connsiteX276" fmla="*/ 1906238 w 2396871"/>
              <a:gd name="connsiteY276" fmla="*/ 463772 h 889920"/>
              <a:gd name="connsiteX277" fmla="*/ 1710403 w 2396871"/>
              <a:gd name="connsiteY277" fmla="*/ 6953 h 889920"/>
              <a:gd name="connsiteX278" fmla="*/ 1871662 w 2396871"/>
              <a:gd name="connsiteY278" fmla="*/ 6953 h 889920"/>
              <a:gd name="connsiteX279" fmla="*/ 1871662 w 2396871"/>
              <a:gd name="connsiteY279" fmla="*/ 275558 h 889920"/>
              <a:gd name="connsiteX280" fmla="*/ 1816321 w 2396871"/>
              <a:gd name="connsiteY280" fmla="*/ 419481 h 889920"/>
              <a:gd name="connsiteX281" fmla="*/ 1656396 w 2396871"/>
              <a:gd name="connsiteY281" fmla="*/ 470725 h 889920"/>
              <a:gd name="connsiteX282" fmla="*/ 1533524 w 2396871"/>
              <a:gd name="connsiteY282" fmla="*/ 443770 h 889920"/>
              <a:gd name="connsiteX283" fmla="*/ 1470564 w 2396871"/>
              <a:gd name="connsiteY283" fmla="*/ 369665 h 889920"/>
              <a:gd name="connsiteX284" fmla="*/ 1462563 w 2396871"/>
              <a:gd name="connsiteY284" fmla="*/ 263080 h 889920"/>
              <a:gd name="connsiteX285" fmla="*/ 1622488 w 2396871"/>
              <a:gd name="connsiteY285" fmla="*/ 236125 h 889920"/>
              <a:gd name="connsiteX286" fmla="*/ 1624869 w 2396871"/>
              <a:gd name="connsiteY286" fmla="*/ 325374 h 889920"/>
              <a:gd name="connsiteX287" fmla="*/ 1664683 w 2396871"/>
              <a:gd name="connsiteY287" fmla="*/ 349567 h 889920"/>
              <a:gd name="connsiteX288" fmla="*/ 1699259 w 2396871"/>
              <a:gd name="connsiteY288" fmla="*/ 329470 h 889920"/>
              <a:gd name="connsiteX289" fmla="*/ 1710308 w 2396871"/>
              <a:gd name="connsiteY289" fmla="*/ 263747 h 889920"/>
              <a:gd name="connsiteX290" fmla="*/ 1710403 w 2396871"/>
              <a:gd name="connsiteY290" fmla="*/ 263747 h 889920"/>
              <a:gd name="connsiteX291" fmla="*/ 944118 w 2396871"/>
              <a:gd name="connsiteY291" fmla="*/ 6953 h 889920"/>
              <a:gd name="connsiteX292" fmla="*/ 1105376 w 2396871"/>
              <a:gd name="connsiteY292" fmla="*/ 6953 h 889920"/>
              <a:gd name="connsiteX293" fmla="*/ 1105376 w 2396871"/>
              <a:gd name="connsiteY293" fmla="*/ 175165 h 889920"/>
              <a:gd name="connsiteX294" fmla="*/ 1230630 w 2396871"/>
              <a:gd name="connsiteY294" fmla="*/ 175165 h 889920"/>
              <a:gd name="connsiteX295" fmla="*/ 1230630 w 2396871"/>
              <a:gd name="connsiteY295" fmla="*/ 6953 h 889920"/>
              <a:gd name="connsiteX296" fmla="*/ 1391983 w 2396871"/>
              <a:gd name="connsiteY296" fmla="*/ 6953 h 889920"/>
              <a:gd name="connsiteX297" fmla="*/ 1391983 w 2396871"/>
              <a:gd name="connsiteY297" fmla="*/ 463772 h 889920"/>
              <a:gd name="connsiteX298" fmla="*/ 1230630 w 2396871"/>
              <a:gd name="connsiteY298" fmla="*/ 463772 h 889920"/>
              <a:gd name="connsiteX299" fmla="*/ 1230630 w 2396871"/>
              <a:gd name="connsiteY299" fmla="*/ 293465 h 889920"/>
              <a:gd name="connsiteX300" fmla="*/ 1105376 w 2396871"/>
              <a:gd name="connsiteY300" fmla="*/ 293465 h 889920"/>
              <a:gd name="connsiteX301" fmla="*/ 1105376 w 2396871"/>
              <a:gd name="connsiteY301" fmla="*/ 463772 h 889920"/>
              <a:gd name="connsiteX302" fmla="*/ 944118 w 2396871"/>
              <a:gd name="connsiteY302" fmla="*/ 463772 h 889920"/>
              <a:gd name="connsiteX303" fmla="*/ 0 w 2396871"/>
              <a:gd name="connsiteY303" fmla="*/ 6953 h 889920"/>
              <a:gd name="connsiteX304" fmla="*/ 161258 w 2396871"/>
              <a:gd name="connsiteY304" fmla="*/ 6953 h 889920"/>
              <a:gd name="connsiteX305" fmla="*/ 161258 w 2396871"/>
              <a:gd name="connsiteY305" fmla="*/ 345376 h 889920"/>
              <a:gd name="connsiteX306" fmla="*/ 368237 w 2396871"/>
              <a:gd name="connsiteY306" fmla="*/ 345376 h 889920"/>
              <a:gd name="connsiteX307" fmla="*/ 368237 w 2396871"/>
              <a:gd name="connsiteY307" fmla="*/ 463772 h 889920"/>
              <a:gd name="connsiteX308" fmla="*/ 0 w 2396871"/>
              <a:gd name="connsiteY308" fmla="*/ 463772 h 889920"/>
              <a:gd name="connsiteX309" fmla="*/ 640270 w 2396871"/>
              <a:gd name="connsiteY309" fmla="*/ 0 h 889920"/>
              <a:gd name="connsiteX310" fmla="*/ 764857 w 2396871"/>
              <a:gd name="connsiteY310" fmla="*/ 27718 h 889920"/>
              <a:gd name="connsiteX311" fmla="*/ 844486 w 2396871"/>
              <a:gd name="connsiteY311" fmla="*/ 108014 h 889920"/>
              <a:gd name="connsiteX312" fmla="*/ 872204 w 2396871"/>
              <a:gd name="connsiteY312" fmla="*/ 235363 h 889920"/>
              <a:gd name="connsiteX313" fmla="*/ 844486 w 2396871"/>
              <a:gd name="connsiteY313" fmla="*/ 362712 h 889920"/>
              <a:gd name="connsiteX314" fmla="*/ 764857 w 2396871"/>
              <a:gd name="connsiteY314" fmla="*/ 443008 h 889920"/>
              <a:gd name="connsiteX315" fmla="*/ 640270 w 2396871"/>
              <a:gd name="connsiteY315" fmla="*/ 470725 h 889920"/>
              <a:gd name="connsiteX316" fmla="*/ 516064 w 2396871"/>
              <a:gd name="connsiteY316" fmla="*/ 443008 h 889920"/>
              <a:gd name="connsiteX317" fmla="*/ 435768 w 2396871"/>
              <a:gd name="connsiteY317" fmla="*/ 362712 h 889920"/>
              <a:gd name="connsiteX318" fmla="*/ 407765 w 2396871"/>
              <a:gd name="connsiteY318" fmla="*/ 235363 h 889920"/>
              <a:gd name="connsiteX319" fmla="*/ 435768 w 2396871"/>
              <a:gd name="connsiteY319" fmla="*/ 108014 h 889920"/>
              <a:gd name="connsiteX320" fmla="*/ 516064 w 2396871"/>
              <a:gd name="connsiteY320" fmla="*/ 27718 h 889920"/>
              <a:gd name="connsiteX321" fmla="*/ 640270 w 2396871"/>
              <a:gd name="connsiteY321" fmla="*/ 0 h 889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</a:cxnLst>
            <a:rect l="l" t="t" r="r" b="b"/>
            <a:pathLst>
              <a:path w="2396871" h="889920">
                <a:moveTo>
                  <a:pt x="1620106" y="755046"/>
                </a:moveTo>
                <a:lnTo>
                  <a:pt x="1581721" y="762952"/>
                </a:lnTo>
                <a:cubicBezTo>
                  <a:pt x="1573148" y="764571"/>
                  <a:pt x="1566767" y="766952"/>
                  <a:pt x="1562480" y="770000"/>
                </a:cubicBezTo>
                <a:cubicBezTo>
                  <a:pt x="1558194" y="773048"/>
                  <a:pt x="1556098" y="777811"/>
                  <a:pt x="1556098" y="783430"/>
                </a:cubicBezTo>
                <a:cubicBezTo>
                  <a:pt x="1556098" y="789050"/>
                  <a:pt x="1558289" y="793622"/>
                  <a:pt x="1562671" y="796956"/>
                </a:cubicBezTo>
                <a:cubicBezTo>
                  <a:pt x="1567052" y="800290"/>
                  <a:pt x="1572863" y="802004"/>
                  <a:pt x="1580197" y="802004"/>
                </a:cubicBezTo>
                <a:cubicBezTo>
                  <a:pt x="1585245" y="802004"/>
                  <a:pt x="1590198" y="801433"/>
                  <a:pt x="1594960" y="800194"/>
                </a:cubicBezTo>
                <a:cubicBezTo>
                  <a:pt x="1599723" y="799051"/>
                  <a:pt x="1604009" y="797051"/>
                  <a:pt x="1607914" y="794289"/>
                </a:cubicBezTo>
                <a:cubicBezTo>
                  <a:pt x="1611725" y="791527"/>
                  <a:pt x="1614772" y="788003"/>
                  <a:pt x="1616868" y="783621"/>
                </a:cubicBezTo>
                <a:lnTo>
                  <a:pt x="1616868" y="783526"/>
                </a:lnTo>
                <a:cubicBezTo>
                  <a:pt x="1619059" y="779144"/>
                  <a:pt x="1620106" y="773905"/>
                  <a:pt x="1620106" y="767809"/>
                </a:cubicBezTo>
                <a:close/>
                <a:moveTo>
                  <a:pt x="1973389" y="694848"/>
                </a:moveTo>
                <a:cubicBezTo>
                  <a:pt x="1964626" y="694848"/>
                  <a:pt x="1957006" y="696943"/>
                  <a:pt x="1950529" y="700944"/>
                </a:cubicBezTo>
                <a:cubicBezTo>
                  <a:pt x="1944052" y="704944"/>
                  <a:pt x="1939004" y="711040"/>
                  <a:pt x="1935575" y="719041"/>
                </a:cubicBezTo>
                <a:cubicBezTo>
                  <a:pt x="1933861" y="723232"/>
                  <a:pt x="1932527" y="727900"/>
                  <a:pt x="1931670" y="732948"/>
                </a:cubicBezTo>
                <a:lnTo>
                  <a:pt x="2011775" y="732948"/>
                </a:lnTo>
                <a:cubicBezTo>
                  <a:pt x="2011013" y="721613"/>
                  <a:pt x="2007774" y="712469"/>
                  <a:pt x="2001774" y="705992"/>
                </a:cubicBezTo>
                <a:cubicBezTo>
                  <a:pt x="1994820" y="698563"/>
                  <a:pt x="1985391" y="694848"/>
                  <a:pt x="1973389" y="694848"/>
                </a:cubicBezTo>
                <a:close/>
                <a:moveTo>
                  <a:pt x="960500" y="694467"/>
                </a:moveTo>
                <a:cubicBezTo>
                  <a:pt x="951356" y="694467"/>
                  <a:pt x="943546" y="696562"/>
                  <a:pt x="937164" y="700753"/>
                </a:cubicBezTo>
                <a:cubicBezTo>
                  <a:pt x="930782" y="704849"/>
                  <a:pt x="925829" y="710945"/>
                  <a:pt x="922400" y="718851"/>
                </a:cubicBezTo>
                <a:cubicBezTo>
                  <a:pt x="918971" y="726757"/>
                  <a:pt x="917257" y="736663"/>
                  <a:pt x="917257" y="748093"/>
                </a:cubicBezTo>
                <a:cubicBezTo>
                  <a:pt x="917257" y="759523"/>
                  <a:pt x="918971" y="769238"/>
                  <a:pt x="922400" y="777239"/>
                </a:cubicBezTo>
                <a:cubicBezTo>
                  <a:pt x="925829" y="785240"/>
                  <a:pt x="930782" y="791336"/>
                  <a:pt x="937164" y="795527"/>
                </a:cubicBezTo>
                <a:cubicBezTo>
                  <a:pt x="943546" y="799718"/>
                  <a:pt x="951356" y="801814"/>
                  <a:pt x="960500" y="801814"/>
                </a:cubicBezTo>
                <a:cubicBezTo>
                  <a:pt x="969644" y="801814"/>
                  <a:pt x="977359" y="799718"/>
                  <a:pt x="983646" y="795527"/>
                </a:cubicBezTo>
                <a:cubicBezTo>
                  <a:pt x="989932" y="791336"/>
                  <a:pt x="994885" y="785240"/>
                  <a:pt x="998314" y="777239"/>
                </a:cubicBezTo>
                <a:cubicBezTo>
                  <a:pt x="1001743" y="769143"/>
                  <a:pt x="1003458" y="759618"/>
                  <a:pt x="1003458" y="748093"/>
                </a:cubicBezTo>
                <a:cubicBezTo>
                  <a:pt x="1003458" y="736567"/>
                  <a:pt x="1001743" y="726757"/>
                  <a:pt x="998314" y="718851"/>
                </a:cubicBezTo>
                <a:cubicBezTo>
                  <a:pt x="994790" y="710945"/>
                  <a:pt x="989932" y="704944"/>
                  <a:pt x="983646" y="700753"/>
                </a:cubicBezTo>
                <a:cubicBezTo>
                  <a:pt x="977359" y="696562"/>
                  <a:pt x="969644" y="694467"/>
                  <a:pt x="960500" y="694467"/>
                </a:cubicBezTo>
                <a:close/>
                <a:moveTo>
                  <a:pt x="587977" y="671988"/>
                </a:moveTo>
                <a:lnTo>
                  <a:pt x="624553" y="671988"/>
                </a:lnTo>
                <a:lnTo>
                  <a:pt x="658367" y="767714"/>
                </a:lnTo>
                <a:lnTo>
                  <a:pt x="667225" y="796384"/>
                </a:lnTo>
                <a:lnTo>
                  <a:pt x="677322" y="764952"/>
                </a:lnTo>
                <a:lnTo>
                  <a:pt x="709326" y="671988"/>
                </a:lnTo>
                <a:lnTo>
                  <a:pt x="743139" y="671988"/>
                </a:lnTo>
                <a:lnTo>
                  <a:pt x="676369" y="842390"/>
                </a:lnTo>
                <a:cubicBezTo>
                  <a:pt x="671893" y="854106"/>
                  <a:pt x="667035" y="863536"/>
                  <a:pt x="661891" y="870394"/>
                </a:cubicBezTo>
                <a:cubicBezTo>
                  <a:pt x="656748" y="877347"/>
                  <a:pt x="650747" y="882300"/>
                  <a:pt x="644080" y="885348"/>
                </a:cubicBezTo>
                <a:cubicBezTo>
                  <a:pt x="637412" y="888396"/>
                  <a:pt x="629601" y="889920"/>
                  <a:pt x="620648" y="889920"/>
                </a:cubicBezTo>
                <a:cubicBezTo>
                  <a:pt x="613314" y="889920"/>
                  <a:pt x="606551" y="889063"/>
                  <a:pt x="600360" y="887062"/>
                </a:cubicBezTo>
                <a:cubicBezTo>
                  <a:pt x="594169" y="885062"/>
                  <a:pt x="588739" y="882490"/>
                  <a:pt x="584072" y="879252"/>
                </a:cubicBezTo>
                <a:lnTo>
                  <a:pt x="591978" y="853915"/>
                </a:lnTo>
                <a:cubicBezTo>
                  <a:pt x="595883" y="857154"/>
                  <a:pt x="599979" y="859630"/>
                  <a:pt x="604360" y="861250"/>
                </a:cubicBezTo>
                <a:cubicBezTo>
                  <a:pt x="608742" y="862869"/>
                  <a:pt x="613504" y="863726"/>
                  <a:pt x="618553" y="863726"/>
                </a:cubicBezTo>
                <a:cubicBezTo>
                  <a:pt x="623982" y="863726"/>
                  <a:pt x="628935" y="862297"/>
                  <a:pt x="633316" y="859345"/>
                </a:cubicBezTo>
                <a:cubicBezTo>
                  <a:pt x="637698" y="856392"/>
                  <a:pt x="641603" y="850582"/>
                  <a:pt x="645032" y="841819"/>
                </a:cubicBezTo>
                <a:lnTo>
                  <a:pt x="651699" y="825340"/>
                </a:lnTo>
                <a:lnTo>
                  <a:pt x="635507" y="787526"/>
                </a:lnTo>
                <a:close/>
                <a:moveTo>
                  <a:pt x="364902" y="671988"/>
                </a:moveTo>
                <a:lnTo>
                  <a:pt x="397477" y="671988"/>
                </a:lnTo>
                <a:lnTo>
                  <a:pt x="397477" y="824388"/>
                </a:lnTo>
                <a:lnTo>
                  <a:pt x="364902" y="824388"/>
                </a:lnTo>
                <a:close/>
                <a:moveTo>
                  <a:pt x="1973961" y="668940"/>
                </a:moveTo>
                <a:cubicBezTo>
                  <a:pt x="1988820" y="668940"/>
                  <a:pt x="2001393" y="671988"/>
                  <a:pt x="2011775" y="678084"/>
                </a:cubicBezTo>
                <a:lnTo>
                  <a:pt x="2011680" y="677798"/>
                </a:lnTo>
                <a:cubicBezTo>
                  <a:pt x="2022062" y="683894"/>
                  <a:pt x="2029968" y="692181"/>
                  <a:pt x="2035492" y="702754"/>
                </a:cubicBezTo>
                <a:cubicBezTo>
                  <a:pt x="2040922" y="713326"/>
                  <a:pt x="2043684" y="725328"/>
                  <a:pt x="2043684" y="738758"/>
                </a:cubicBezTo>
                <a:cubicBezTo>
                  <a:pt x="2043684" y="742473"/>
                  <a:pt x="2043589" y="745902"/>
                  <a:pt x="2043398" y="749140"/>
                </a:cubicBezTo>
                <a:cubicBezTo>
                  <a:pt x="2043208" y="752474"/>
                  <a:pt x="2042827" y="755236"/>
                  <a:pt x="2042445" y="757713"/>
                </a:cubicBezTo>
                <a:lnTo>
                  <a:pt x="1930813" y="757713"/>
                </a:lnTo>
                <a:cubicBezTo>
                  <a:pt x="1931574" y="765047"/>
                  <a:pt x="1933194" y="771619"/>
                  <a:pt x="1935766" y="777239"/>
                </a:cubicBezTo>
                <a:cubicBezTo>
                  <a:pt x="1939385" y="785145"/>
                  <a:pt x="1944624" y="791146"/>
                  <a:pt x="1951291" y="795241"/>
                </a:cubicBezTo>
                <a:cubicBezTo>
                  <a:pt x="1958054" y="799337"/>
                  <a:pt x="1965960" y="801337"/>
                  <a:pt x="1975104" y="801337"/>
                </a:cubicBezTo>
                <a:cubicBezTo>
                  <a:pt x="1985200" y="801337"/>
                  <a:pt x="1993487" y="799432"/>
                  <a:pt x="1999774" y="795527"/>
                </a:cubicBezTo>
                <a:cubicBezTo>
                  <a:pt x="2006060" y="791622"/>
                  <a:pt x="2011108" y="786288"/>
                  <a:pt x="2014728" y="779335"/>
                </a:cubicBezTo>
                <a:lnTo>
                  <a:pt x="2040636" y="791527"/>
                </a:lnTo>
                <a:cubicBezTo>
                  <a:pt x="2037016" y="798861"/>
                  <a:pt x="2032063" y="805147"/>
                  <a:pt x="2025872" y="810577"/>
                </a:cubicBezTo>
                <a:cubicBezTo>
                  <a:pt x="2019681" y="816006"/>
                  <a:pt x="2012347" y="820102"/>
                  <a:pt x="2003774" y="822959"/>
                </a:cubicBezTo>
                <a:cubicBezTo>
                  <a:pt x="1995297" y="825817"/>
                  <a:pt x="1985962" y="827245"/>
                  <a:pt x="1975770" y="827245"/>
                </a:cubicBezTo>
                <a:cubicBezTo>
                  <a:pt x="1960531" y="827245"/>
                  <a:pt x="1947195" y="824102"/>
                  <a:pt x="1935575" y="817816"/>
                </a:cubicBezTo>
                <a:cubicBezTo>
                  <a:pt x="1924050" y="811529"/>
                  <a:pt x="1915001" y="802385"/>
                  <a:pt x="1908619" y="790574"/>
                </a:cubicBezTo>
                <a:cubicBezTo>
                  <a:pt x="1902238" y="778763"/>
                  <a:pt x="1898999" y="764476"/>
                  <a:pt x="1898999" y="748093"/>
                </a:cubicBezTo>
                <a:cubicBezTo>
                  <a:pt x="1898999" y="731710"/>
                  <a:pt x="1902238" y="717517"/>
                  <a:pt x="1908619" y="705611"/>
                </a:cubicBezTo>
                <a:cubicBezTo>
                  <a:pt x="1915001" y="693800"/>
                  <a:pt x="1923859" y="684656"/>
                  <a:pt x="1935289" y="678370"/>
                </a:cubicBezTo>
                <a:cubicBezTo>
                  <a:pt x="1946624" y="672083"/>
                  <a:pt x="1959102" y="668940"/>
                  <a:pt x="1973961" y="668940"/>
                </a:cubicBezTo>
                <a:close/>
                <a:moveTo>
                  <a:pt x="1589912" y="668940"/>
                </a:moveTo>
                <a:cubicBezTo>
                  <a:pt x="1602104" y="668940"/>
                  <a:pt x="1612867" y="670845"/>
                  <a:pt x="1622202" y="674845"/>
                </a:cubicBezTo>
                <a:cubicBezTo>
                  <a:pt x="1631536" y="678751"/>
                  <a:pt x="1638871" y="684751"/>
                  <a:pt x="1644300" y="692657"/>
                </a:cubicBezTo>
                <a:cubicBezTo>
                  <a:pt x="1649729" y="700563"/>
                  <a:pt x="1652396" y="710755"/>
                  <a:pt x="1652396" y="723137"/>
                </a:cubicBezTo>
                <a:lnTo>
                  <a:pt x="1652396" y="791146"/>
                </a:lnTo>
                <a:lnTo>
                  <a:pt x="1652396" y="791241"/>
                </a:lnTo>
                <a:cubicBezTo>
                  <a:pt x="1652396" y="798766"/>
                  <a:pt x="1656111" y="802480"/>
                  <a:pt x="1663636" y="802480"/>
                </a:cubicBezTo>
                <a:cubicBezTo>
                  <a:pt x="1667255" y="802480"/>
                  <a:pt x="1670875" y="802004"/>
                  <a:pt x="1674304" y="800956"/>
                </a:cubicBezTo>
                <a:lnTo>
                  <a:pt x="1672494" y="823531"/>
                </a:lnTo>
                <a:cubicBezTo>
                  <a:pt x="1667731" y="825721"/>
                  <a:pt x="1661921" y="826864"/>
                  <a:pt x="1654777" y="826864"/>
                </a:cubicBezTo>
                <a:cubicBezTo>
                  <a:pt x="1648300" y="826864"/>
                  <a:pt x="1642395" y="825626"/>
                  <a:pt x="1637251" y="823340"/>
                </a:cubicBezTo>
                <a:cubicBezTo>
                  <a:pt x="1632108" y="821054"/>
                  <a:pt x="1628012" y="817435"/>
                  <a:pt x="1625059" y="812672"/>
                </a:cubicBezTo>
                <a:cubicBezTo>
                  <a:pt x="1623726" y="810481"/>
                  <a:pt x="1622678" y="807910"/>
                  <a:pt x="1621916" y="805147"/>
                </a:cubicBezTo>
                <a:cubicBezTo>
                  <a:pt x="1620297" y="807624"/>
                  <a:pt x="1618392" y="810005"/>
                  <a:pt x="1616106" y="812101"/>
                </a:cubicBezTo>
                <a:cubicBezTo>
                  <a:pt x="1610391" y="817339"/>
                  <a:pt x="1603819" y="821149"/>
                  <a:pt x="1596294" y="823721"/>
                </a:cubicBezTo>
                <a:cubicBezTo>
                  <a:pt x="1588769" y="826293"/>
                  <a:pt x="1581149" y="827531"/>
                  <a:pt x="1573434" y="827531"/>
                </a:cubicBezTo>
                <a:cubicBezTo>
                  <a:pt x="1563909" y="827531"/>
                  <a:pt x="1555336" y="826007"/>
                  <a:pt x="1547717" y="822959"/>
                </a:cubicBezTo>
                <a:cubicBezTo>
                  <a:pt x="1540096" y="819911"/>
                  <a:pt x="1534096" y="815244"/>
                  <a:pt x="1529714" y="809053"/>
                </a:cubicBezTo>
                <a:cubicBezTo>
                  <a:pt x="1525333" y="802861"/>
                  <a:pt x="1523142" y="795146"/>
                  <a:pt x="1523142" y="786002"/>
                </a:cubicBezTo>
                <a:cubicBezTo>
                  <a:pt x="1523142" y="774667"/>
                  <a:pt x="1526857" y="765333"/>
                  <a:pt x="1534286" y="757999"/>
                </a:cubicBezTo>
                <a:cubicBezTo>
                  <a:pt x="1541716" y="750664"/>
                  <a:pt x="1552193" y="745711"/>
                  <a:pt x="1565814" y="743044"/>
                </a:cubicBezTo>
                <a:lnTo>
                  <a:pt x="1620106" y="732376"/>
                </a:lnTo>
                <a:lnTo>
                  <a:pt x="1620106" y="726566"/>
                </a:lnTo>
                <a:cubicBezTo>
                  <a:pt x="1620106" y="716374"/>
                  <a:pt x="1617344" y="708564"/>
                  <a:pt x="1611725" y="702944"/>
                </a:cubicBezTo>
                <a:cubicBezTo>
                  <a:pt x="1606105" y="697324"/>
                  <a:pt x="1598389" y="694562"/>
                  <a:pt x="1588674" y="694562"/>
                </a:cubicBezTo>
                <a:cubicBezTo>
                  <a:pt x="1579530" y="694562"/>
                  <a:pt x="1571719" y="696658"/>
                  <a:pt x="1565242" y="700944"/>
                </a:cubicBezTo>
                <a:cubicBezTo>
                  <a:pt x="1558765" y="705230"/>
                  <a:pt x="1554003" y="712183"/>
                  <a:pt x="1550955" y="721708"/>
                </a:cubicBezTo>
                <a:lnTo>
                  <a:pt x="1523523" y="710088"/>
                </a:lnTo>
                <a:cubicBezTo>
                  <a:pt x="1527333" y="697610"/>
                  <a:pt x="1534953" y="687704"/>
                  <a:pt x="1546192" y="680180"/>
                </a:cubicBezTo>
                <a:cubicBezTo>
                  <a:pt x="1557432" y="672750"/>
                  <a:pt x="1572005" y="668940"/>
                  <a:pt x="1589912" y="668940"/>
                </a:cubicBezTo>
                <a:close/>
                <a:moveTo>
                  <a:pt x="960500" y="668940"/>
                </a:moveTo>
                <a:cubicBezTo>
                  <a:pt x="975359" y="668940"/>
                  <a:pt x="988408" y="672083"/>
                  <a:pt x="999838" y="678370"/>
                </a:cubicBezTo>
                <a:cubicBezTo>
                  <a:pt x="1011268" y="684656"/>
                  <a:pt x="1020127" y="693705"/>
                  <a:pt x="1026508" y="705611"/>
                </a:cubicBezTo>
                <a:cubicBezTo>
                  <a:pt x="1032890" y="717422"/>
                  <a:pt x="1036129" y="731710"/>
                  <a:pt x="1036129" y="748093"/>
                </a:cubicBezTo>
                <a:cubicBezTo>
                  <a:pt x="1036129" y="764476"/>
                  <a:pt x="1032890" y="778763"/>
                  <a:pt x="1026508" y="790574"/>
                </a:cubicBezTo>
                <a:cubicBezTo>
                  <a:pt x="1020127" y="802385"/>
                  <a:pt x="1011268" y="811529"/>
                  <a:pt x="999838" y="817816"/>
                </a:cubicBezTo>
                <a:cubicBezTo>
                  <a:pt x="988408" y="824102"/>
                  <a:pt x="975359" y="827245"/>
                  <a:pt x="960500" y="827245"/>
                </a:cubicBezTo>
                <a:cubicBezTo>
                  <a:pt x="945641" y="827245"/>
                  <a:pt x="932497" y="824102"/>
                  <a:pt x="921162" y="817816"/>
                </a:cubicBezTo>
                <a:cubicBezTo>
                  <a:pt x="909732" y="811529"/>
                  <a:pt x="900778" y="802385"/>
                  <a:pt x="894301" y="790574"/>
                </a:cubicBezTo>
                <a:cubicBezTo>
                  <a:pt x="887824" y="778763"/>
                  <a:pt x="884586" y="764476"/>
                  <a:pt x="884586" y="748093"/>
                </a:cubicBezTo>
                <a:cubicBezTo>
                  <a:pt x="884586" y="731710"/>
                  <a:pt x="887824" y="717517"/>
                  <a:pt x="894301" y="705611"/>
                </a:cubicBezTo>
                <a:cubicBezTo>
                  <a:pt x="900874" y="693800"/>
                  <a:pt x="909732" y="684656"/>
                  <a:pt x="921162" y="678370"/>
                </a:cubicBezTo>
                <a:cubicBezTo>
                  <a:pt x="932592" y="672083"/>
                  <a:pt x="945641" y="668940"/>
                  <a:pt x="960500" y="668940"/>
                </a:cubicBezTo>
                <a:close/>
                <a:moveTo>
                  <a:pt x="2157031" y="668750"/>
                </a:moveTo>
                <a:cubicBezTo>
                  <a:pt x="2172271" y="668750"/>
                  <a:pt x="2185320" y="671417"/>
                  <a:pt x="2196083" y="676846"/>
                </a:cubicBezTo>
                <a:cubicBezTo>
                  <a:pt x="2206847" y="682275"/>
                  <a:pt x="2215038" y="689991"/>
                  <a:pt x="2220753" y="699897"/>
                </a:cubicBezTo>
                <a:lnTo>
                  <a:pt x="2198179" y="718756"/>
                </a:lnTo>
                <a:cubicBezTo>
                  <a:pt x="2194369" y="710660"/>
                  <a:pt x="2188654" y="704659"/>
                  <a:pt x="2181129" y="700659"/>
                </a:cubicBezTo>
                <a:cubicBezTo>
                  <a:pt x="2173604" y="696754"/>
                  <a:pt x="2165794" y="694753"/>
                  <a:pt x="2157698" y="694753"/>
                </a:cubicBezTo>
                <a:cubicBezTo>
                  <a:pt x="2151221" y="694753"/>
                  <a:pt x="2145601" y="695610"/>
                  <a:pt x="2140934" y="697230"/>
                </a:cubicBezTo>
                <a:cubicBezTo>
                  <a:pt x="2136266" y="698849"/>
                  <a:pt x="2132742" y="701040"/>
                  <a:pt x="2130266" y="703897"/>
                </a:cubicBezTo>
                <a:cubicBezTo>
                  <a:pt x="2127884" y="706755"/>
                  <a:pt x="2126646" y="710089"/>
                  <a:pt x="2126646" y="713994"/>
                </a:cubicBezTo>
                <a:cubicBezTo>
                  <a:pt x="2126646" y="718090"/>
                  <a:pt x="2128170" y="721614"/>
                  <a:pt x="2131218" y="724662"/>
                </a:cubicBezTo>
                <a:cubicBezTo>
                  <a:pt x="2134266" y="727710"/>
                  <a:pt x="2139791" y="730091"/>
                  <a:pt x="2147696" y="731710"/>
                </a:cubicBezTo>
                <a:lnTo>
                  <a:pt x="2182463" y="739044"/>
                </a:lnTo>
                <a:lnTo>
                  <a:pt x="2182272" y="738854"/>
                </a:lnTo>
                <a:cubicBezTo>
                  <a:pt x="2196941" y="741712"/>
                  <a:pt x="2207228" y="746569"/>
                  <a:pt x="2213228" y="753332"/>
                </a:cubicBezTo>
                <a:cubicBezTo>
                  <a:pt x="2219134" y="760190"/>
                  <a:pt x="2222182" y="768477"/>
                  <a:pt x="2222182" y="778192"/>
                </a:cubicBezTo>
                <a:cubicBezTo>
                  <a:pt x="2222182" y="787908"/>
                  <a:pt x="2219610" y="796480"/>
                  <a:pt x="2214562" y="803910"/>
                </a:cubicBezTo>
                <a:cubicBezTo>
                  <a:pt x="2209514" y="811339"/>
                  <a:pt x="2202179" y="817054"/>
                  <a:pt x="2192654" y="821150"/>
                </a:cubicBezTo>
                <a:cubicBezTo>
                  <a:pt x="2183129" y="825246"/>
                  <a:pt x="2171795" y="827246"/>
                  <a:pt x="2158555" y="827246"/>
                </a:cubicBezTo>
                <a:cubicBezTo>
                  <a:pt x="2143315" y="827246"/>
                  <a:pt x="2129408" y="824293"/>
                  <a:pt x="2116835" y="818388"/>
                </a:cubicBezTo>
                <a:cubicBezTo>
                  <a:pt x="2104167" y="812577"/>
                  <a:pt x="2094261" y="804196"/>
                  <a:pt x="2086927" y="793432"/>
                </a:cubicBezTo>
                <a:lnTo>
                  <a:pt x="2109501" y="773906"/>
                </a:lnTo>
                <a:cubicBezTo>
                  <a:pt x="2113978" y="782288"/>
                  <a:pt x="2120360" y="788956"/>
                  <a:pt x="2128837" y="793908"/>
                </a:cubicBezTo>
                <a:cubicBezTo>
                  <a:pt x="2137219" y="798862"/>
                  <a:pt x="2147315" y="801338"/>
                  <a:pt x="2159126" y="801338"/>
                </a:cubicBezTo>
                <a:cubicBezTo>
                  <a:pt x="2168556" y="801338"/>
                  <a:pt x="2175890" y="799719"/>
                  <a:pt x="2181415" y="796480"/>
                </a:cubicBezTo>
                <a:cubicBezTo>
                  <a:pt x="2186844" y="793242"/>
                  <a:pt x="2189606" y="788670"/>
                  <a:pt x="2189606" y="782764"/>
                </a:cubicBezTo>
                <a:cubicBezTo>
                  <a:pt x="2189606" y="778954"/>
                  <a:pt x="2188368" y="775525"/>
                  <a:pt x="2185796" y="772573"/>
                </a:cubicBezTo>
                <a:cubicBezTo>
                  <a:pt x="2183225" y="769620"/>
                  <a:pt x="2178462" y="767334"/>
                  <a:pt x="2171319" y="765715"/>
                </a:cubicBezTo>
                <a:lnTo>
                  <a:pt x="2139315" y="759047"/>
                </a:lnTo>
                <a:cubicBezTo>
                  <a:pt x="2123027" y="755808"/>
                  <a:pt x="2111406" y="750570"/>
                  <a:pt x="2104548" y="743331"/>
                </a:cubicBezTo>
                <a:cubicBezTo>
                  <a:pt x="2097595" y="736092"/>
                  <a:pt x="2094166" y="726852"/>
                  <a:pt x="2094166" y="715708"/>
                </a:cubicBezTo>
                <a:cubicBezTo>
                  <a:pt x="2094166" y="707421"/>
                  <a:pt x="2096642" y="699706"/>
                  <a:pt x="2101500" y="692563"/>
                </a:cubicBezTo>
                <a:cubicBezTo>
                  <a:pt x="2106453" y="685419"/>
                  <a:pt x="2113597" y="679704"/>
                  <a:pt x="2123027" y="675322"/>
                </a:cubicBezTo>
                <a:cubicBezTo>
                  <a:pt x="2132456" y="670941"/>
                  <a:pt x="2143791" y="668750"/>
                  <a:pt x="2157031" y="668750"/>
                </a:cubicBezTo>
                <a:close/>
                <a:moveTo>
                  <a:pt x="508825" y="627221"/>
                </a:moveTo>
                <a:lnTo>
                  <a:pt x="508825" y="671989"/>
                </a:lnTo>
                <a:lnTo>
                  <a:pt x="561213" y="671989"/>
                </a:lnTo>
                <a:lnTo>
                  <a:pt x="561213" y="697611"/>
                </a:lnTo>
                <a:lnTo>
                  <a:pt x="508825" y="697611"/>
                </a:lnTo>
                <a:lnTo>
                  <a:pt x="508825" y="778669"/>
                </a:lnTo>
                <a:cubicBezTo>
                  <a:pt x="508825" y="786193"/>
                  <a:pt x="510730" y="791718"/>
                  <a:pt x="514731" y="795147"/>
                </a:cubicBezTo>
                <a:cubicBezTo>
                  <a:pt x="518731" y="798576"/>
                  <a:pt x="524065" y="800290"/>
                  <a:pt x="530733" y="800290"/>
                </a:cubicBezTo>
                <a:cubicBezTo>
                  <a:pt x="536162" y="800290"/>
                  <a:pt x="540925" y="799433"/>
                  <a:pt x="545020" y="797719"/>
                </a:cubicBezTo>
                <a:lnTo>
                  <a:pt x="545115" y="797719"/>
                </a:lnTo>
                <a:cubicBezTo>
                  <a:pt x="549116" y="796004"/>
                  <a:pt x="552926" y="793623"/>
                  <a:pt x="556355" y="790575"/>
                </a:cubicBezTo>
                <a:lnTo>
                  <a:pt x="563689" y="814387"/>
                </a:lnTo>
                <a:cubicBezTo>
                  <a:pt x="559022" y="818483"/>
                  <a:pt x="553307" y="821721"/>
                  <a:pt x="546449" y="824008"/>
                </a:cubicBezTo>
                <a:cubicBezTo>
                  <a:pt x="539686" y="826389"/>
                  <a:pt x="532542" y="827532"/>
                  <a:pt x="523780" y="827532"/>
                </a:cubicBezTo>
                <a:cubicBezTo>
                  <a:pt x="515016" y="827532"/>
                  <a:pt x="507015" y="826103"/>
                  <a:pt x="499681" y="823246"/>
                </a:cubicBezTo>
                <a:cubicBezTo>
                  <a:pt x="492347" y="820388"/>
                  <a:pt x="486727" y="815721"/>
                  <a:pt x="482631" y="809339"/>
                </a:cubicBezTo>
                <a:cubicBezTo>
                  <a:pt x="478536" y="802957"/>
                  <a:pt x="476440" y="794575"/>
                  <a:pt x="476250" y="784193"/>
                </a:cubicBezTo>
                <a:lnTo>
                  <a:pt x="476250" y="697611"/>
                </a:lnTo>
                <a:lnTo>
                  <a:pt x="447008" y="697611"/>
                </a:lnTo>
                <a:lnTo>
                  <a:pt x="447008" y="671989"/>
                </a:lnTo>
                <a:lnTo>
                  <a:pt x="476250" y="671989"/>
                </a:lnTo>
                <a:lnTo>
                  <a:pt x="476250" y="636365"/>
                </a:lnTo>
                <a:close/>
                <a:moveTo>
                  <a:pt x="1338167" y="623220"/>
                </a:moveTo>
                <a:lnTo>
                  <a:pt x="1370742" y="623220"/>
                </a:lnTo>
                <a:lnTo>
                  <a:pt x="1370742" y="796289"/>
                </a:lnTo>
                <a:lnTo>
                  <a:pt x="1481709" y="796289"/>
                </a:lnTo>
                <a:lnTo>
                  <a:pt x="1481709" y="824388"/>
                </a:lnTo>
                <a:lnTo>
                  <a:pt x="1338167" y="824388"/>
                </a:lnTo>
                <a:close/>
                <a:moveTo>
                  <a:pt x="228409" y="620077"/>
                </a:moveTo>
                <a:cubicBezTo>
                  <a:pt x="241649" y="620077"/>
                  <a:pt x="253555" y="621887"/>
                  <a:pt x="264223" y="625602"/>
                </a:cubicBezTo>
                <a:cubicBezTo>
                  <a:pt x="274891" y="629316"/>
                  <a:pt x="283940" y="634746"/>
                  <a:pt x="291465" y="642080"/>
                </a:cubicBezTo>
                <a:cubicBezTo>
                  <a:pt x="298990" y="649414"/>
                  <a:pt x="304705" y="658558"/>
                  <a:pt x="308800" y="669512"/>
                </a:cubicBezTo>
                <a:lnTo>
                  <a:pt x="278035" y="683228"/>
                </a:lnTo>
                <a:cubicBezTo>
                  <a:pt x="273939" y="671226"/>
                  <a:pt x="268033" y="662463"/>
                  <a:pt x="260318" y="656844"/>
                </a:cubicBezTo>
                <a:cubicBezTo>
                  <a:pt x="252603" y="651224"/>
                  <a:pt x="242506" y="648462"/>
                  <a:pt x="230124" y="648462"/>
                </a:cubicBezTo>
                <a:cubicBezTo>
                  <a:pt x="217741" y="648462"/>
                  <a:pt x="206883" y="651414"/>
                  <a:pt x="197548" y="657320"/>
                </a:cubicBezTo>
                <a:cubicBezTo>
                  <a:pt x="188214" y="663225"/>
                  <a:pt x="180879" y="671798"/>
                  <a:pt x="175736" y="682942"/>
                </a:cubicBezTo>
                <a:cubicBezTo>
                  <a:pt x="170497" y="694181"/>
                  <a:pt x="167925" y="707993"/>
                  <a:pt x="167925" y="723804"/>
                </a:cubicBezTo>
                <a:cubicBezTo>
                  <a:pt x="167925" y="739616"/>
                  <a:pt x="170402" y="753237"/>
                  <a:pt x="175260" y="764476"/>
                </a:cubicBezTo>
                <a:cubicBezTo>
                  <a:pt x="180117" y="775716"/>
                  <a:pt x="187166" y="784288"/>
                  <a:pt x="196310" y="790194"/>
                </a:cubicBezTo>
                <a:cubicBezTo>
                  <a:pt x="205454" y="796099"/>
                  <a:pt x="216884" y="799052"/>
                  <a:pt x="229266" y="799052"/>
                </a:cubicBezTo>
                <a:cubicBezTo>
                  <a:pt x="241649" y="799052"/>
                  <a:pt x="252412" y="795813"/>
                  <a:pt x="261461" y="789431"/>
                </a:cubicBezTo>
                <a:lnTo>
                  <a:pt x="261556" y="789146"/>
                </a:lnTo>
                <a:cubicBezTo>
                  <a:pt x="270605" y="782764"/>
                  <a:pt x="276987" y="773144"/>
                  <a:pt x="280892" y="760380"/>
                </a:cubicBezTo>
                <a:lnTo>
                  <a:pt x="311944" y="770763"/>
                </a:lnTo>
                <a:cubicBezTo>
                  <a:pt x="307848" y="782954"/>
                  <a:pt x="301752" y="793242"/>
                  <a:pt x="293656" y="801719"/>
                </a:cubicBezTo>
                <a:cubicBezTo>
                  <a:pt x="285464" y="810196"/>
                  <a:pt x="275939" y="816483"/>
                  <a:pt x="264985" y="820769"/>
                </a:cubicBezTo>
                <a:cubicBezTo>
                  <a:pt x="254032" y="825055"/>
                  <a:pt x="241935" y="827150"/>
                  <a:pt x="228695" y="827150"/>
                </a:cubicBezTo>
                <a:cubicBezTo>
                  <a:pt x="209359" y="827150"/>
                  <a:pt x="192595" y="823055"/>
                  <a:pt x="178403" y="814673"/>
                </a:cubicBezTo>
                <a:cubicBezTo>
                  <a:pt x="164115" y="806386"/>
                  <a:pt x="153162" y="794480"/>
                  <a:pt x="145447" y="779049"/>
                </a:cubicBezTo>
                <a:cubicBezTo>
                  <a:pt x="137731" y="763619"/>
                  <a:pt x="133826" y="745140"/>
                  <a:pt x="133826" y="723614"/>
                </a:cubicBezTo>
                <a:cubicBezTo>
                  <a:pt x="133826" y="702087"/>
                  <a:pt x="137731" y="683609"/>
                  <a:pt x="145447" y="668178"/>
                </a:cubicBezTo>
                <a:cubicBezTo>
                  <a:pt x="153162" y="652748"/>
                  <a:pt x="164211" y="640937"/>
                  <a:pt x="178403" y="632555"/>
                </a:cubicBezTo>
                <a:cubicBezTo>
                  <a:pt x="192595" y="624268"/>
                  <a:pt x="209264" y="620077"/>
                  <a:pt x="228409" y="620077"/>
                </a:cubicBezTo>
                <a:close/>
                <a:moveTo>
                  <a:pt x="381380" y="605789"/>
                </a:moveTo>
                <a:cubicBezTo>
                  <a:pt x="388238" y="605789"/>
                  <a:pt x="393572" y="607504"/>
                  <a:pt x="397382" y="610933"/>
                </a:cubicBezTo>
                <a:cubicBezTo>
                  <a:pt x="401097" y="614457"/>
                  <a:pt x="403002" y="619410"/>
                  <a:pt x="403002" y="625887"/>
                </a:cubicBezTo>
                <a:cubicBezTo>
                  <a:pt x="403002" y="632364"/>
                  <a:pt x="401097" y="637412"/>
                  <a:pt x="397382" y="640936"/>
                </a:cubicBezTo>
                <a:cubicBezTo>
                  <a:pt x="393572" y="644461"/>
                  <a:pt x="388429" y="646270"/>
                  <a:pt x="381380" y="646270"/>
                </a:cubicBezTo>
                <a:cubicBezTo>
                  <a:pt x="374332" y="646270"/>
                  <a:pt x="368807" y="644461"/>
                  <a:pt x="365093" y="640936"/>
                </a:cubicBezTo>
                <a:cubicBezTo>
                  <a:pt x="361378" y="637412"/>
                  <a:pt x="359473" y="632364"/>
                  <a:pt x="359473" y="625887"/>
                </a:cubicBezTo>
                <a:cubicBezTo>
                  <a:pt x="359473" y="619410"/>
                  <a:pt x="361378" y="614362"/>
                  <a:pt x="365093" y="610933"/>
                </a:cubicBezTo>
                <a:cubicBezTo>
                  <a:pt x="368807" y="607504"/>
                  <a:pt x="374237" y="605789"/>
                  <a:pt x="381380" y="605789"/>
                </a:cubicBezTo>
                <a:close/>
                <a:moveTo>
                  <a:pt x="1721548" y="603408"/>
                </a:moveTo>
                <a:lnTo>
                  <a:pt x="1754219" y="603408"/>
                </a:lnTo>
                <a:lnTo>
                  <a:pt x="1754219" y="746569"/>
                </a:lnTo>
                <a:lnTo>
                  <a:pt x="1826704" y="671988"/>
                </a:lnTo>
                <a:lnTo>
                  <a:pt x="1865471" y="671988"/>
                </a:lnTo>
                <a:lnTo>
                  <a:pt x="1807082" y="731614"/>
                </a:lnTo>
                <a:lnTo>
                  <a:pt x="1869090" y="824388"/>
                </a:lnTo>
                <a:lnTo>
                  <a:pt x="1831276" y="824388"/>
                </a:lnTo>
                <a:lnTo>
                  <a:pt x="1784318" y="752760"/>
                </a:lnTo>
                <a:lnTo>
                  <a:pt x="1754219" y="784002"/>
                </a:lnTo>
                <a:lnTo>
                  <a:pt x="1754219" y="824388"/>
                </a:lnTo>
                <a:lnTo>
                  <a:pt x="1721548" y="824388"/>
                </a:lnTo>
                <a:close/>
                <a:moveTo>
                  <a:pt x="1155477" y="601217"/>
                </a:moveTo>
                <a:cubicBezTo>
                  <a:pt x="1161764" y="601217"/>
                  <a:pt x="1167574" y="601884"/>
                  <a:pt x="1172718" y="603217"/>
                </a:cubicBezTo>
                <a:cubicBezTo>
                  <a:pt x="1177861" y="604551"/>
                  <a:pt x="1181766" y="606361"/>
                  <a:pt x="1184433" y="608551"/>
                </a:cubicBezTo>
                <a:lnTo>
                  <a:pt x="1178337" y="631983"/>
                </a:lnTo>
                <a:cubicBezTo>
                  <a:pt x="1176147" y="630554"/>
                  <a:pt x="1173575" y="629506"/>
                  <a:pt x="1170718" y="628744"/>
                </a:cubicBezTo>
                <a:cubicBezTo>
                  <a:pt x="1167955" y="628078"/>
                  <a:pt x="1164621" y="627697"/>
                  <a:pt x="1161002" y="627697"/>
                </a:cubicBezTo>
                <a:cubicBezTo>
                  <a:pt x="1152715" y="627697"/>
                  <a:pt x="1146143" y="629601"/>
                  <a:pt x="1141380" y="633507"/>
                </a:cubicBezTo>
                <a:lnTo>
                  <a:pt x="1141285" y="633602"/>
                </a:lnTo>
                <a:cubicBezTo>
                  <a:pt x="1136523" y="637412"/>
                  <a:pt x="1134141" y="643699"/>
                  <a:pt x="1134141" y="652462"/>
                </a:cubicBezTo>
                <a:lnTo>
                  <a:pt x="1134141" y="671988"/>
                </a:lnTo>
                <a:lnTo>
                  <a:pt x="1183481" y="671988"/>
                </a:lnTo>
                <a:lnTo>
                  <a:pt x="1183481" y="697610"/>
                </a:lnTo>
                <a:lnTo>
                  <a:pt x="1134999" y="697610"/>
                </a:lnTo>
                <a:lnTo>
                  <a:pt x="1134999" y="824388"/>
                </a:lnTo>
                <a:lnTo>
                  <a:pt x="1102423" y="824388"/>
                </a:lnTo>
                <a:lnTo>
                  <a:pt x="1102423" y="697610"/>
                </a:lnTo>
                <a:lnTo>
                  <a:pt x="1073753" y="697610"/>
                </a:lnTo>
                <a:lnTo>
                  <a:pt x="1073753" y="671988"/>
                </a:lnTo>
                <a:lnTo>
                  <a:pt x="1102423" y="671988"/>
                </a:lnTo>
                <a:lnTo>
                  <a:pt x="1102423" y="650080"/>
                </a:lnTo>
                <a:cubicBezTo>
                  <a:pt x="1102423" y="642365"/>
                  <a:pt x="1103661" y="635412"/>
                  <a:pt x="1105947" y="629316"/>
                </a:cubicBezTo>
                <a:cubicBezTo>
                  <a:pt x="1108233" y="623220"/>
                  <a:pt x="1111758" y="618076"/>
                  <a:pt x="1116425" y="613885"/>
                </a:cubicBezTo>
                <a:cubicBezTo>
                  <a:pt x="1121092" y="609694"/>
                  <a:pt x="1126807" y="606551"/>
                  <a:pt x="1133379" y="604456"/>
                </a:cubicBezTo>
                <a:cubicBezTo>
                  <a:pt x="1139952" y="602265"/>
                  <a:pt x="1147381" y="601217"/>
                  <a:pt x="1155477" y="601217"/>
                </a:cubicBezTo>
                <a:close/>
                <a:moveTo>
                  <a:pt x="640270" y="121158"/>
                </a:moveTo>
                <a:cubicBezTo>
                  <a:pt x="624649" y="121158"/>
                  <a:pt x="611791" y="125159"/>
                  <a:pt x="601884" y="133255"/>
                </a:cubicBezTo>
                <a:cubicBezTo>
                  <a:pt x="591883" y="141351"/>
                  <a:pt x="584549" y="153734"/>
                  <a:pt x="579691" y="170307"/>
                </a:cubicBezTo>
                <a:cubicBezTo>
                  <a:pt x="574929" y="186881"/>
                  <a:pt x="572452" y="209074"/>
                  <a:pt x="572452" y="235363"/>
                </a:cubicBezTo>
                <a:cubicBezTo>
                  <a:pt x="572452" y="261652"/>
                  <a:pt x="574833" y="283178"/>
                  <a:pt x="579691" y="300038"/>
                </a:cubicBezTo>
                <a:cubicBezTo>
                  <a:pt x="584549" y="316897"/>
                  <a:pt x="591979" y="329279"/>
                  <a:pt x="601884" y="337375"/>
                </a:cubicBezTo>
                <a:cubicBezTo>
                  <a:pt x="611791" y="345472"/>
                  <a:pt x="624649" y="349472"/>
                  <a:pt x="640270" y="349472"/>
                </a:cubicBezTo>
                <a:cubicBezTo>
                  <a:pt x="655891" y="349472"/>
                  <a:pt x="668750" y="345472"/>
                  <a:pt x="678656" y="337375"/>
                </a:cubicBezTo>
                <a:cubicBezTo>
                  <a:pt x="688562" y="329375"/>
                  <a:pt x="695896" y="316897"/>
                  <a:pt x="700468" y="300038"/>
                </a:cubicBezTo>
                <a:cubicBezTo>
                  <a:pt x="705135" y="283274"/>
                  <a:pt x="707421" y="262128"/>
                  <a:pt x="707421" y="235363"/>
                </a:cubicBezTo>
                <a:cubicBezTo>
                  <a:pt x="707421" y="208598"/>
                  <a:pt x="705040" y="186881"/>
                  <a:pt x="700468" y="170307"/>
                </a:cubicBezTo>
                <a:cubicBezTo>
                  <a:pt x="695801" y="153638"/>
                  <a:pt x="688562" y="141351"/>
                  <a:pt x="678656" y="133255"/>
                </a:cubicBezTo>
                <a:cubicBezTo>
                  <a:pt x="668750" y="125159"/>
                  <a:pt x="655891" y="121158"/>
                  <a:pt x="640270" y="121158"/>
                </a:cubicBezTo>
                <a:close/>
                <a:moveTo>
                  <a:pt x="2150554" y="117634"/>
                </a:moveTo>
                <a:lnTo>
                  <a:pt x="2112454" y="276130"/>
                </a:lnTo>
                <a:lnTo>
                  <a:pt x="2187892" y="276130"/>
                </a:lnTo>
                <a:close/>
                <a:moveTo>
                  <a:pt x="2054352" y="6953"/>
                </a:moveTo>
                <a:lnTo>
                  <a:pt x="2248185" y="6953"/>
                </a:lnTo>
                <a:lnTo>
                  <a:pt x="2396871" y="463772"/>
                </a:lnTo>
                <a:lnTo>
                  <a:pt x="2232184" y="463772"/>
                </a:lnTo>
                <a:lnTo>
                  <a:pt x="2211419" y="376523"/>
                </a:lnTo>
                <a:lnTo>
                  <a:pt x="2088261" y="376523"/>
                </a:lnTo>
                <a:lnTo>
                  <a:pt x="2066830" y="463772"/>
                </a:lnTo>
                <a:lnTo>
                  <a:pt x="1906238" y="463772"/>
                </a:lnTo>
                <a:close/>
                <a:moveTo>
                  <a:pt x="1710403" y="6953"/>
                </a:moveTo>
                <a:lnTo>
                  <a:pt x="1871662" y="6953"/>
                </a:lnTo>
                <a:lnTo>
                  <a:pt x="1871662" y="275558"/>
                </a:lnTo>
                <a:cubicBezTo>
                  <a:pt x="1871662" y="337375"/>
                  <a:pt x="1853278" y="385381"/>
                  <a:pt x="1816321" y="419481"/>
                </a:cubicBezTo>
                <a:cubicBezTo>
                  <a:pt x="1779364" y="453676"/>
                  <a:pt x="1726120" y="470725"/>
                  <a:pt x="1656396" y="470725"/>
                </a:cubicBezTo>
                <a:cubicBezTo>
                  <a:pt x="1605152" y="470725"/>
                  <a:pt x="1564195" y="461772"/>
                  <a:pt x="1533524" y="443770"/>
                </a:cubicBezTo>
                <a:cubicBezTo>
                  <a:pt x="1502854" y="425767"/>
                  <a:pt x="1481899" y="401002"/>
                  <a:pt x="1470564" y="369665"/>
                </a:cubicBezTo>
                <a:cubicBezTo>
                  <a:pt x="1459229" y="338328"/>
                  <a:pt x="1456562" y="302800"/>
                  <a:pt x="1462563" y="263080"/>
                </a:cubicBezTo>
                <a:lnTo>
                  <a:pt x="1622488" y="236125"/>
                </a:lnTo>
                <a:cubicBezTo>
                  <a:pt x="1616487" y="279463"/>
                  <a:pt x="1617249" y="309181"/>
                  <a:pt x="1624869" y="325374"/>
                </a:cubicBezTo>
                <a:cubicBezTo>
                  <a:pt x="1632489" y="341471"/>
                  <a:pt x="1645729" y="349567"/>
                  <a:pt x="1664683" y="349567"/>
                </a:cubicBezTo>
                <a:cubicBezTo>
                  <a:pt x="1680304" y="349567"/>
                  <a:pt x="1691829" y="342900"/>
                  <a:pt x="1699259" y="329470"/>
                </a:cubicBezTo>
                <a:cubicBezTo>
                  <a:pt x="1706593" y="316135"/>
                  <a:pt x="1710308" y="294227"/>
                  <a:pt x="1710308" y="263747"/>
                </a:cubicBezTo>
                <a:lnTo>
                  <a:pt x="1710403" y="263747"/>
                </a:lnTo>
                <a:close/>
                <a:moveTo>
                  <a:pt x="944118" y="6953"/>
                </a:moveTo>
                <a:lnTo>
                  <a:pt x="1105376" y="6953"/>
                </a:lnTo>
                <a:lnTo>
                  <a:pt x="1105376" y="175165"/>
                </a:lnTo>
                <a:lnTo>
                  <a:pt x="1230630" y="175165"/>
                </a:lnTo>
                <a:lnTo>
                  <a:pt x="1230630" y="6953"/>
                </a:lnTo>
                <a:lnTo>
                  <a:pt x="1391983" y="6953"/>
                </a:lnTo>
                <a:lnTo>
                  <a:pt x="1391983" y="463772"/>
                </a:lnTo>
                <a:lnTo>
                  <a:pt x="1230630" y="463772"/>
                </a:lnTo>
                <a:lnTo>
                  <a:pt x="1230630" y="293465"/>
                </a:lnTo>
                <a:lnTo>
                  <a:pt x="1105376" y="293465"/>
                </a:lnTo>
                <a:lnTo>
                  <a:pt x="1105376" y="463772"/>
                </a:lnTo>
                <a:lnTo>
                  <a:pt x="944118" y="463772"/>
                </a:lnTo>
                <a:close/>
                <a:moveTo>
                  <a:pt x="0" y="6953"/>
                </a:moveTo>
                <a:lnTo>
                  <a:pt x="161258" y="6953"/>
                </a:lnTo>
                <a:lnTo>
                  <a:pt x="161258" y="345376"/>
                </a:lnTo>
                <a:lnTo>
                  <a:pt x="368237" y="345376"/>
                </a:lnTo>
                <a:lnTo>
                  <a:pt x="368237" y="463772"/>
                </a:lnTo>
                <a:lnTo>
                  <a:pt x="0" y="463772"/>
                </a:lnTo>
                <a:close/>
                <a:moveTo>
                  <a:pt x="640270" y="0"/>
                </a:moveTo>
                <a:cubicBezTo>
                  <a:pt x="688752" y="0"/>
                  <a:pt x="730281" y="9239"/>
                  <a:pt x="764857" y="27718"/>
                </a:cubicBezTo>
                <a:cubicBezTo>
                  <a:pt x="799528" y="46196"/>
                  <a:pt x="826008" y="72962"/>
                  <a:pt x="844486" y="108014"/>
                </a:cubicBezTo>
                <a:cubicBezTo>
                  <a:pt x="862965" y="143066"/>
                  <a:pt x="872204" y="185547"/>
                  <a:pt x="872204" y="235363"/>
                </a:cubicBezTo>
                <a:cubicBezTo>
                  <a:pt x="872204" y="285179"/>
                  <a:pt x="862965" y="327660"/>
                  <a:pt x="844486" y="362712"/>
                </a:cubicBezTo>
                <a:cubicBezTo>
                  <a:pt x="826008" y="397764"/>
                  <a:pt x="799433" y="424529"/>
                  <a:pt x="764857" y="443008"/>
                </a:cubicBezTo>
                <a:cubicBezTo>
                  <a:pt x="730281" y="461486"/>
                  <a:pt x="688181" y="470725"/>
                  <a:pt x="640270" y="470725"/>
                </a:cubicBezTo>
                <a:cubicBezTo>
                  <a:pt x="592359" y="470725"/>
                  <a:pt x="550926" y="461486"/>
                  <a:pt x="516064" y="443008"/>
                </a:cubicBezTo>
                <a:cubicBezTo>
                  <a:pt x="481203" y="424529"/>
                  <a:pt x="454437" y="397764"/>
                  <a:pt x="435768" y="362712"/>
                </a:cubicBezTo>
                <a:cubicBezTo>
                  <a:pt x="417099" y="327660"/>
                  <a:pt x="407765" y="285179"/>
                  <a:pt x="407765" y="235363"/>
                </a:cubicBezTo>
                <a:cubicBezTo>
                  <a:pt x="407765" y="185547"/>
                  <a:pt x="417099" y="143066"/>
                  <a:pt x="435768" y="108014"/>
                </a:cubicBezTo>
                <a:cubicBezTo>
                  <a:pt x="454437" y="72962"/>
                  <a:pt x="481203" y="46196"/>
                  <a:pt x="516064" y="27718"/>
                </a:cubicBezTo>
                <a:cubicBezTo>
                  <a:pt x="550831" y="9239"/>
                  <a:pt x="591788" y="0"/>
                  <a:pt x="640270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72120444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5A81CE69-55BB-1638-E6EA-F0B6DEEA7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87425"/>
            <a:ext cx="3932237" cy="1141822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endParaRPr lang="en-GB" noProof="0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EB122B9E-E878-A330-7B29-101E09DADC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201" y="2129246"/>
            <a:ext cx="3932236" cy="3739741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endParaRPr lang="en-GB" noProof="0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0B78D69-4DCF-0EC2-D594-35C3906C16A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83188" y="987424"/>
            <a:ext cx="6169024" cy="4881564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244C1035-4223-730D-4A07-4E155A4F07B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822371" y="6356350"/>
            <a:ext cx="1273629" cy="365125"/>
          </a:xfrm>
          <a:prstGeom prst="rect">
            <a:avLst/>
          </a:prstGeom>
        </p:spPr>
        <p:txBody>
          <a:bodyPr/>
          <a:lstStyle/>
          <a:p>
            <a:fld id="{BAFE81AE-1E6C-4636-AC6C-36F38C2B20C7}" type="datetime1">
              <a:rPr lang="en-GB" smtClean="0"/>
              <a:t>16/09/2026</a:t>
            </a:fld>
            <a:endParaRPr lang="en-GB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7E07AD4E-F610-A5D0-C79F-58A1B97B9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DBE8971-06D1-F422-D2EF-103F8C556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43061" y="6356350"/>
            <a:ext cx="511629" cy="365125"/>
          </a:xfrm>
          <a:prstGeom prst="rect">
            <a:avLst/>
          </a:prstGeom>
        </p:spPr>
        <p:txBody>
          <a:bodyPr/>
          <a:lstStyle/>
          <a:p>
            <a:fld id="{E150B45A-2FC5-4F66-84B7-B6ADD88502F9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9B489B6C-4F85-08AF-58DF-45E93D593A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481642" y="6007478"/>
            <a:ext cx="1689586" cy="627316"/>
          </a:xfrm>
          <a:custGeom>
            <a:avLst/>
            <a:gdLst>
              <a:gd name="connsiteX0" fmla="*/ 1620106 w 2396871"/>
              <a:gd name="connsiteY0" fmla="*/ 755046 h 889920"/>
              <a:gd name="connsiteX1" fmla="*/ 1581721 w 2396871"/>
              <a:gd name="connsiteY1" fmla="*/ 762952 h 889920"/>
              <a:gd name="connsiteX2" fmla="*/ 1562480 w 2396871"/>
              <a:gd name="connsiteY2" fmla="*/ 770000 h 889920"/>
              <a:gd name="connsiteX3" fmla="*/ 1556098 w 2396871"/>
              <a:gd name="connsiteY3" fmla="*/ 783430 h 889920"/>
              <a:gd name="connsiteX4" fmla="*/ 1562671 w 2396871"/>
              <a:gd name="connsiteY4" fmla="*/ 796956 h 889920"/>
              <a:gd name="connsiteX5" fmla="*/ 1580197 w 2396871"/>
              <a:gd name="connsiteY5" fmla="*/ 802004 h 889920"/>
              <a:gd name="connsiteX6" fmla="*/ 1594960 w 2396871"/>
              <a:gd name="connsiteY6" fmla="*/ 800194 h 889920"/>
              <a:gd name="connsiteX7" fmla="*/ 1607914 w 2396871"/>
              <a:gd name="connsiteY7" fmla="*/ 794289 h 889920"/>
              <a:gd name="connsiteX8" fmla="*/ 1616868 w 2396871"/>
              <a:gd name="connsiteY8" fmla="*/ 783621 h 889920"/>
              <a:gd name="connsiteX9" fmla="*/ 1616868 w 2396871"/>
              <a:gd name="connsiteY9" fmla="*/ 783526 h 889920"/>
              <a:gd name="connsiteX10" fmla="*/ 1620106 w 2396871"/>
              <a:gd name="connsiteY10" fmla="*/ 767809 h 889920"/>
              <a:gd name="connsiteX11" fmla="*/ 1973389 w 2396871"/>
              <a:gd name="connsiteY11" fmla="*/ 694848 h 889920"/>
              <a:gd name="connsiteX12" fmla="*/ 1950529 w 2396871"/>
              <a:gd name="connsiteY12" fmla="*/ 700944 h 889920"/>
              <a:gd name="connsiteX13" fmla="*/ 1935575 w 2396871"/>
              <a:gd name="connsiteY13" fmla="*/ 719041 h 889920"/>
              <a:gd name="connsiteX14" fmla="*/ 1931670 w 2396871"/>
              <a:gd name="connsiteY14" fmla="*/ 732948 h 889920"/>
              <a:gd name="connsiteX15" fmla="*/ 2011775 w 2396871"/>
              <a:gd name="connsiteY15" fmla="*/ 732948 h 889920"/>
              <a:gd name="connsiteX16" fmla="*/ 2001774 w 2396871"/>
              <a:gd name="connsiteY16" fmla="*/ 705992 h 889920"/>
              <a:gd name="connsiteX17" fmla="*/ 1973389 w 2396871"/>
              <a:gd name="connsiteY17" fmla="*/ 694848 h 889920"/>
              <a:gd name="connsiteX18" fmla="*/ 960500 w 2396871"/>
              <a:gd name="connsiteY18" fmla="*/ 694467 h 889920"/>
              <a:gd name="connsiteX19" fmla="*/ 937164 w 2396871"/>
              <a:gd name="connsiteY19" fmla="*/ 700753 h 889920"/>
              <a:gd name="connsiteX20" fmla="*/ 922400 w 2396871"/>
              <a:gd name="connsiteY20" fmla="*/ 718851 h 889920"/>
              <a:gd name="connsiteX21" fmla="*/ 917257 w 2396871"/>
              <a:gd name="connsiteY21" fmla="*/ 748093 h 889920"/>
              <a:gd name="connsiteX22" fmla="*/ 922400 w 2396871"/>
              <a:gd name="connsiteY22" fmla="*/ 777239 h 889920"/>
              <a:gd name="connsiteX23" fmla="*/ 937164 w 2396871"/>
              <a:gd name="connsiteY23" fmla="*/ 795527 h 889920"/>
              <a:gd name="connsiteX24" fmla="*/ 960500 w 2396871"/>
              <a:gd name="connsiteY24" fmla="*/ 801814 h 889920"/>
              <a:gd name="connsiteX25" fmla="*/ 983646 w 2396871"/>
              <a:gd name="connsiteY25" fmla="*/ 795527 h 889920"/>
              <a:gd name="connsiteX26" fmla="*/ 998314 w 2396871"/>
              <a:gd name="connsiteY26" fmla="*/ 777239 h 889920"/>
              <a:gd name="connsiteX27" fmla="*/ 1003458 w 2396871"/>
              <a:gd name="connsiteY27" fmla="*/ 748093 h 889920"/>
              <a:gd name="connsiteX28" fmla="*/ 998314 w 2396871"/>
              <a:gd name="connsiteY28" fmla="*/ 718851 h 889920"/>
              <a:gd name="connsiteX29" fmla="*/ 983646 w 2396871"/>
              <a:gd name="connsiteY29" fmla="*/ 700753 h 889920"/>
              <a:gd name="connsiteX30" fmla="*/ 960500 w 2396871"/>
              <a:gd name="connsiteY30" fmla="*/ 694467 h 889920"/>
              <a:gd name="connsiteX31" fmla="*/ 587977 w 2396871"/>
              <a:gd name="connsiteY31" fmla="*/ 671988 h 889920"/>
              <a:gd name="connsiteX32" fmla="*/ 624553 w 2396871"/>
              <a:gd name="connsiteY32" fmla="*/ 671988 h 889920"/>
              <a:gd name="connsiteX33" fmla="*/ 658367 w 2396871"/>
              <a:gd name="connsiteY33" fmla="*/ 767714 h 889920"/>
              <a:gd name="connsiteX34" fmla="*/ 667225 w 2396871"/>
              <a:gd name="connsiteY34" fmla="*/ 796384 h 889920"/>
              <a:gd name="connsiteX35" fmla="*/ 677322 w 2396871"/>
              <a:gd name="connsiteY35" fmla="*/ 764952 h 889920"/>
              <a:gd name="connsiteX36" fmla="*/ 709326 w 2396871"/>
              <a:gd name="connsiteY36" fmla="*/ 671988 h 889920"/>
              <a:gd name="connsiteX37" fmla="*/ 743139 w 2396871"/>
              <a:gd name="connsiteY37" fmla="*/ 671988 h 889920"/>
              <a:gd name="connsiteX38" fmla="*/ 676369 w 2396871"/>
              <a:gd name="connsiteY38" fmla="*/ 842390 h 889920"/>
              <a:gd name="connsiteX39" fmla="*/ 661891 w 2396871"/>
              <a:gd name="connsiteY39" fmla="*/ 870394 h 889920"/>
              <a:gd name="connsiteX40" fmla="*/ 644080 w 2396871"/>
              <a:gd name="connsiteY40" fmla="*/ 885348 h 889920"/>
              <a:gd name="connsiteX41" fmla="*/ 620648 w 2396871"/>
              <a:gd name="connsiteY41" fmla="*/ 889920 h 889920"/>
              <a:gd name="connsiteX42" fmla="*/ 600360 w 2396871"/>
              <a:gd name="connsiteY42" fmla="*/ 887062 h 889920"/>
              <a:gd name="connsiteX43" fmla="*/ 584072 w 2396871"/>
              <a:gd name="connsiteY43" fmla="*/ 879252 h 889920"/>
              <a:gd name="connsiteX44" fmla="*/ 591978 w 2396871"/>
              <a:gd name="connsiteY44" fmla="*/ 853915 h 889920"/>
              <a:gd name="connsiteX45" fmla="*/ 604360 w 2396871"/>
              <a:gd name="connsiteY45" fmla="*/ 861250 h 889920"/>
              <a:gd name="connsiteX46" fmla="*/ 618553 w 2396871"/>
              <a:gd name="connsiteY46" fmla="*/ 863726 h 889920"/>
              <a:gd name="connsiteX47" fmla="*/ 633316 w 2396871"/>
              <a:gd name="connsiteY47" fmla="*/ 859345 h 889920"/>
              <a:gd name="connsiteX48" fmla="*/ 645032 w 2396871"/>
              <a:gd name="connsiteY48" fmla="*/ 841819 h 889920"/>
              <a:gd name="connsiteX49" fmla="*/ 651699 w 2396871"/>
              <a:gd name="connsiteY49" fmla="*/ 825340 h 889920"/>
              <a:gd name="connsiteX50" fmla="*/ 635507 w 2396871"/>
              <a:gd name="connsiteY50" fmla="*/ 787526 h 889920"/>
              <a:gd name="connsiteX51" fmla="*/ 364902 w 2396871"/>
              <a:gd name="connsiteY51" fmla="*/ 671988 h 889920"/>
              <a:gd name="connsiteX52" fmla="*/ 397477 w 2396871"/>
              <a:gd name="connsiteY52" fmla="*/ 671988 h 889920"/>
              <a:gd name="connsiteX53" fmla="*/ 397477 w 2396871"/>
              <a:gd name="connsiteY53" fmla="*/ 824388 h 889920"/>
              <a:gd name="connsiteX54" fmla="*/ 364902 w 2396871"/>
              <a:gd name="connsiteY54" fmla="*/ 824388 h 889920"/>
              <a:gd name="connsiteX55" fmla="*/ 1973961 w 2396871"/>
              <a:gd name="connsiteY55" fmla="*/ 668940 h 889920"/>
              <a:gd name="connsiteX56" fmla="*/ 2011775 w 2396871"/>
              <a:gd name="connsiteY56" fmla="*/ 678084 h 889920"/>
              <a:gd name="connsiteX57" fmla="*/ 2011680 w 2396871"/>
              <a:gd name="connsiteY57" fmla="*/ 677798 h 889920"/>
              <a:gd name="connsiteX58" fmla="*/ 2035492 w 2396871"/>
              <a:gd name="connsiteY58" fmla="*/ 702754 h 889920"/>
              <a:gd name="connsiteX59" fmla="*/ 2043684 w 2396871"/>
              <a:gd name="connsiteY59" fmla="*/ 738758 h 889920"/>
              <a:gd name="connsiteX60" fmla="*/ 2043398 w 2396871"/>
              <a:gd name="connsiteY60" fmla="*/ 749140 h 889920"/>
              <a:gd name="connsiteX61" fmla="*/ 2042445 w 2396871"/>
              <a:gd name="connsiteY61" fmla="*/ 757713 h 889920"/>
              <a:gd name="connsiteX62" fmla="*/ 1930813 w 2396871"/>
              <a:gd name="connsiteY62" fmla="*/ 757713 h 889920"/>
              <a:gd name="connsiteX63" fmla="*/ 1935766 w 2396871"/>
              <a:gd name="connsiteY63" fmla="*/ 777239 h 889920"/>
              <a:gd name="connsiteX64" fmla="*/ 1951291 w 2396871"/>
              <a:gd name="connsiteY64" fmla="*/ 795241 h 889920"/>
              <a:gd name="connsiteX65" fmla="*/ 1975104 w 2396871"/>
              <a:gd name="connsiteY65" fmla="*/ 801337 h 889920"/>
              <a:gd name="connsiteX66" fmla="*/ 1999774 w 2396871"/>
              <a:gd name="connsiteY66" fmla="*/ 795527 h 889920"/>
              <a:gd name="connsiteX67" fmla="*/ 2014728 w 2396871"/>
              <a:gd name="connsiteY67" fmla="*/ 779335 h 889920"/>
              <a:gd name="connsiteX68" fmla="*/ 2040636 w 2396871"/>
              <a:gd name="connsiteY68" fmla="*/ 791527 h 889920"/>
              <a:gd name="connsiteX69" fmla="*/ 2025872 w 2396871"/>
              <a:gd name="connsiteY69" fmla="*/ 810577 h 889920"/>
              <a:gd name="connsiteX70" fmla="*/ 2003774 w 2396871"/>
              <a:gd name="connsiteY70" fmla="*/ 822959 h 889920"/>
              <a:gd name="connsiteX71" fmla="*/ 1975770 w 2396871"/>
              <a:gd name="connsiteY71" fmla="*/ 827245 h 889920"/>
              <a:gd name="connsiteX72" fmla="*/ 1935575 w 2396871"/>
              <a:gd name="connsiteY72" fmla="*/ 817816 h 889920"/>
              <a:gd name="connsiteX73" fmla="*/ 1908619 w 2396871"/>
              <a:gd name="connsiteY73" fmla="*/ 790574 h 889920"/>
              <a:gd name="connsiteX74" fmla="*/ 1898999 w 2396871"/>
              <a:gd name="connsiteY74" fmla="*/ 748093 h 889920"/>
              <a:gd name="connsiteX75" fmla="*/ 1908619 w 2396871"/>
              <a:gd name="connsiteY75" fmla="*/ 705611 h 889920"/>
              <a:gd name="connsiteX76" fmla="*/ 1935289 w 2396871"/>
              <a:gd name="connsiteY76" fmla="*/ 678370 h 889920"/>
              <a:gd name="connsiteX77" fmla="*/ 1973961 w 2396871"/>
              <a:gd name="connsiteY77" fmla="*/ 668940 h 889920"/>
              <a:gd name="connsiteX78" fmla="*/ 1589912 w 2396871"/>
              <a:gd name="connsiteY78" fmla="*/ 668940 h 889920"/>
              <a:gd name="connsiteX79" fmla="*/ 1622202 w 2396871"/>
              <a:gd name="connsiteY79" fmla="*/ 674845 h 889920"/>
              <a:gd name="connsiteX80" fmla="*/ 1644300 w 2396871"/>
              <a:gd name="connsiteY80" fmla="*/ 692657 h 889920"/>
              <a:gd name="connsiteX81" fmla="*/ 1652396 w 2396871"/>
              <a:gd name="connsiteY81" fmla="*/ 723137 h 889920"/>
              <a:gd name="connsiteX82" fmla="*/ 1652396 w 2396871"/>
              <a:gd name="connsiteY82" fmla="*/ 791146 h 889920"/>
              <a:gd name="connsiteX83" fmla="*/ 1652396 w 2396871"/>
              <a:gd name="connsiteY83" fmla="*/ 791241 h 889920"/>
              <a:gd name="connsiteX84" fmla="*/ 1663636 w 2396871"/>
              <a:gd name="connsiteY84" fmla="*/ 802480 h 889920"/>
              <a:gd name="connsiteX85" fmla="*/ 1674304 w 2396871"/>
              <a:gd name="connsiteY85" fmla="*/ 800956 h 889920"/>
              <a:gd name="connsiteX86" fmla="*/ 1672494 w 2396871"/>
              <a:gd name="connsiteY86" fmla="*/ 823531 h 889920"/>
              <a:gd name="connsiteX87" fmla="*/ 1654777 w 2396871"/>
              <a:gd name="connsiteY87" fmla="*/ 826864 h 889920"/>
              <a:gd name="connsiteX88" fmla="*/ 1637251 w 2396871"/>
              <a:gd name="connsiteY88" fmla="*/ 823340 h 889920"/>
              <a:gd name="connsiteX89" fmla="*/ 1625059 w 2396871"/>
              <a:gd name="connsiteY89" fmla="*/ 812672 h 889920"/>
              <a:gd name="connsiteX90" fmla="*/ 1621916 w 2396871"/>
              <a:gd name="connsiteY90" fmla="*/ 805147 h 889920"/>
              <a:gd name="connsiteX91" fmla="*/ 1616106 w 2396871"/>
              <a:gd name="connsiteY91" fmla="*/ 812101 h 889920"/>
              <a:gd name="connsiteX92" fmla="*/ 1596294 w 2396871"/>
              <a:gd name="connsiteY92" fmla="*/ 823721 h 889920"/>
              <a:gd name="connsiteX93" fmla="*/ 1573434 w 2396871"/>
              <a:gd name="connsiteY93" fmla="*/ 827531 h 889920"/>
              <a:gd name="connsiteX94" fmla="*/ 1547717 w 2396871"/>
              <a:gd name="connsiteY94" fmla="*/ 822959 h 889920"/>
              <a:gd name="connsiteX95" fmla="*/ 1529714 w 2396871"/>
              <a:gd name="connsiteY95" fmla="*/ 809053 h 889920"/>
              <a:gd name="connsiteX96" fmla="*/ 1523142 w 2396871"/>
              <a:gd name="connsiteY96" fmla="*/ 786002 h 889920"/>
              <a:gd name="connsiteX97" fmla="*/ 1534286 w 2396871"/>
              <a:gd name="connsiteY97" fmla="*/ 757999 h 889920"/>
              <a:gd name="connsiteX98" fmla="*/ 1565814 w 2396871"/>
              <a:gd name="connsiteY98" fmla="*/ 743044 h 889920"/>
              <a:gd name="connsiteX99" fmla="*/ 1620106 w 2396871"/>
              <a:gd name="connsiteY99" fmla="*/ 732376 h 889920"/>
              <a:gd name="connsiteX100" fmla="*/ 1620106 w 2396871"/>
              <a:gd name="connsiteY100" fmla="*/ 726566 h 889920"/>
              <a:gd name="connsiteX101" fmla="*/ 1611725 w 2396871"/>
              <a:gd name="connsiteY101" fmla="*/ 702944 h 889920"/>
              <a:gd name="connsiteX102" fmla="*/ 1588674 w 2396871"/>
              <a:gd name="connsiteY102" fmla="*/ 694562 h 889920"/>
              <a:gd name="connsiteX103" fmla="*/ 1565242 w 2396871"/>
              <a:gd name="connsiteY103" fmla="*/ 700944 h 889920"/>
              <a:gd name="connsiteX104" fmla="*/ 1550955 w 2396871"/>
              <a:gd name="connsiteY104" fmla="*/ 721708 h 889920"/>
              <a:gd name="connsiteX105" fmla="*/ 1523523 w 2396871"/>
              <a:gd name="connsiteY105" fmla="*/ 710088 h 889920"/>
              <a:gd name="connsiteX106" fmla="*/ 1546192 w 2396871"/>
              <a:gd name="connsiteY106" fmla="*/ 680180 h 889920"/>
              <a:gd name="connsiteX107" fmla="*/ 1589912 w 2396871"/>
              <a:gd name="connsiteY107" fmla="*/ 668940 h 889920"/>
              <a:gd name="connsiteX108" fmla="*/ 960500 w 2396871"/>
              <a:gd name="connsiteY108" fmla="*/ 668940 h 889920"/>
              <a:gd name="connsiteX109" fmla="*/ 999838 w 2396871"/>
              <a:gd name="connsiteY109" fmla="*/ 678370 h 889920"/>
              <a:gd name="connsiteX110" fmla="*/ 1026508 w 2396871"/>
              <a:gd name="connsiteY110" fmla="*/ 705611 h 889920"/>
              <a:gd name="connsiteX111" fmla="*/ 1036129 w 2396871"/>
              <a:gd name="connsiteY111" fmla="*/ 748093 h 889920"/>
              <a:gd name="connsiteX112" fmla="*/ 1026508 w 2396871"/>
              <a:gd name="connsiteY112" fmla="*/ 790574 h 889920"/>
              <a:gd name="connsiteX113" fmla="*/ 999838 w 2396871"/>
              <a:gd name="connsiteY113" fmla="*/ 817816 h 889920"/>
              <a:gd name="connsiteX114" fmla="*/ 960500 w 2396871"/>
              <a:gd name="connsiteY114" fmla="*/ 827245 h 889920"/>
              <a:gd name="connsiteX115" fmla="*/ 921162 w 2396871"/>
              <a:gd name="connsiteY115" fmla="*/ 817816 h 889920"/>
              <a:gd name="connsiteX116" fmla="*/ 894301 w 2396871"/>
              <a:gd name="connsiteY116" fmla="*/ 790574 h 889920"/>
              <a:gd name="connsiteX117" fmla="*/ 884586 w 2396871"/>
              <a:gd name="connsiteY117" fmla="*/ 748093 h 889920"/>
              <a:gd name="connsiteX118" fmla="*/ 894301 w 2396871"/>
              <a:gd name="connsiteY118" fmla="*/ 705611 h 889920"/>
              <a:gd name="connsiteX119" fmla="*/ 921162 w 2396871"/>
              <a:gd name="connsiteY119" fmla="*/ 678370 h 889920"/>
              <a:gd name="connsiteX120" fmla="*/ 960500 w 2396871"/>
              <a:gd name="connsiteY120" fmla="*/ 668940 h 889920"/>
              <a:gd name="connsiteX121" fmla="*/ 2157031 w 2396871"/>
              <a:gd name="connsiteY121" fmla="*/ 668750 h 889920"/>
              <a:gd name="connsiteX122" fmla="*/ 2196083 w 2396871"/>
              <a:gd name="connsiteY122" fmla="*/ 676846 h 889920"/>
              <a:gd name="connsiteX123" fmla="*/ 2220753 w 2396871"/>
              <a:gd name="connsiteY123" fmla="*/ 699897 h 889920"/>
              <a:gd name="connsiteX124" fmla="*/ 2198179 w 2396871"/>
              <a:gd name="connsiteY124" fmla="*/ 718756 h 889920"/>
              <a:gd name="connsiteX125" fmla="*/ 2181129 w 2396871"/>
              <a:gd name="connsiteY125" fmla="*/ 700659 h 889920"/>
              <a:gd name="connsiteX126" fmla="*/ 2157698 w 2396871"/>
              <a:gd name="connsiteY126" fmla="*/ 694753 h 889920"/>
              <a:gd name="connsiteX127" fmla="*/ 2140934 w 2396871"/>
              <a:gd name="connsiteY127" fmla="*/ 697230 h 889920"/>
              <a:gd name="connsiteX128" fmla="*/ 2130266 w 2396871"/>
              <a:gd name="connsiteY128" fmla="*/ 703897 h 889920"/>
              <a:gd name="connsiteX129" fmla="*/ 2126646 w 2396871"/>
              <a:gd name="connsiteY129" fmla="*/ 713994 h 889920"/>
              <a:gd name="connsiteX130" fmla="*/ 2131218 w 2396871"/>
              <a:gd name="connsiteY130" fmla="*/ 724662 h 889920"/>
              <a:gd name="connsiteX131" fmla="*/ 2147696 w 2396871"/>
              <a:gd name="connsiteY131" fmla="*/ 731710 h 889920"/>
              <a:gd name="connsiteX132" fmla="*/ 2182463 w 2396871"/>
              <a:gd name="connsiteY132" fmla="*/ 739044 h 889920"/>
              <a:gd name="connsiteX133" fmla="*/ 2182272 w 2396871"/>
              <a:gd name="connsiteY133" fmla="*/ 738854 h 889920"/>
              <a:gd name="connsiteX134" fmla="*/ 2213228 w 2396871"/>
              <a:gd name="connsiteY134" fmla="*/ 753332 h 889920"/>
              <a:gd name="connsiteX135" fmla="*/ 2222182 w 2396871"/>
              <a:gd name="connsiteY135" fmla="*/ 778192 h 889920"/>
              <a:gd name="connsiteX136" fmla="*/ 2214562 w 2396871"/>
              <a:gd name="connsiteY136" fmla="*/ 803910 h 889920"/>
              <a:gd name="connsiteX137" fmla="*/ 2192654 w 2396871"/>
              <a:gd name="connsiteY137" fmla="*/ 821150 h 889920"/>
              <a:gd name="connsiteX138" fmla="*/ 2158555 w 2396871"/>
              <a:gd name="connsiteY138" fmla="*/ 827246 h 889920"/>
              <a:gd name="connsiteX139" fmla="*/ 2116835 w 2396871"/>
              <a:gd name="connsiteY139" fmla="*/ 818388 h 889920"/>
              <a:gd name="connsiteX140" fmla="*/ 2086927 w 2396871"/>
              <a:gd name="connsiteY140" fmla="*/ 793432 h 889920"/>
              <a:gd name="connsiteX141" fmla="*/ 2109501 w 2396871"/>
              <a:gd name="connsiteY141" fmla="*/ 773906 h 889920"/>
              <a:gd name="connsiteX142" fmla="*/ 2128837 w 2396871"/>
              <a:gd name="connsiteY142" fmla="*/ 793908 h 889920"/>
              <a:gd name="connsiteX143" fmla="*/ 2159126 w 2396871"/>
              <a:gd name="connsiteY143" fmla="*/ 801338 h 889920"/>
              <a:gd name="connsiteX144" fmla="*/ 2181415 w 2396871"/>
              <a:gd name="connsiteY144" fmla="*/ 796480 h 889920"/>
              <a:gd name="connsiteX145" fmla="*/ 2189606 w 2396871"/>
              <a:gd name="connsiteY145" fmla="*/ 782764 h 889920"/>
              <a:gd name="connsiteX146" fmla="*/ 2185796 w 2396871"/>
              <a:gd name="connsiteY146" fmla="*/ 772573 h 889920"/>
              <a:gd name="connsiteX147" fmla="*/ 2171319 w 2396871"/>
              <a:gd name="connsiteY147" fmla="*/ 765715 h 889920"/>
              <a:gd name="connsiteX148" fmla="*/ 2139315 w 2396871"/>
              <a:gd name="connsiteY148" fmla="*/ 759047 h 889920"/>
              <a:gd name="connsiteX149" fmla="*/ 2104548 w 2396871"/>
              <a:gd name="connsiteY149" fmla="*/ 743331 h 889920"/>
              <a:gd name="connsiteX150" fmla="*/ 2094166 w 2396871"/>
              <a:gd name="connsiteY150" fmla="*/ 715708 h 889920"/>
              <a:gd name="connsiteX151" fmla="*/ 2101500 w 2396871"/>
              <a:gd name="connsiteY151" fmla="*/ 692563 h 889920"/>
              <a:gd name="connsiteX152" fmla="*/ 2123027 w 2396871"/>
              <a:gd name="connsiteY152" fmla="*/ 675322 h 889920"/>
              <a:gd name="connsiteX153" fmla="*/ 2157031 w 2396871"/>
              <a:gd name="connsiteY153" fmla="*/ 668750 h 889920"/>
              <a:gd name="connsiteX154" fmla="*/ 508825 w 2396871"/>
              <a:gd name="connsiteY154" fmla="*/ 627221 h 889920"/>
              <a:gd name="connsiteX155" fmla="*/ 508825 w 2396871"/>
              <a:gd name="connsiteY155" fmla="*/ 671989 h 889920"/>
              <a:gd name="connsiteX156" fmla="*/ 561213 w 2396871"/>
              <a:gd name="connsiteY156" fmla="*/ 671989 h 889920"/>
              <a:gd name="connsiteX157" fmla="*/ 561213 w 2396871"/>
              <a:gd name="connsiteY157" fmla="*/ 697611 h 889920"/>
              <a:gd name="connsiteX158" fmla="*/ 508825 w 2396871"/>
              <a:gd name="connsiteY158" fmla="*/ 697611 h 889920"/>
              <a:gd name="connsiteX159" fmla="*/ 508825 w 2396871"/>
              <a:gd name="connsiteY159" fmla="*/ 778669 h 889920"/>
              <a:gd name="connsiteX160" fmla="*/ 514731 w 2396871"/>
              <a:gd name="connsiteY160" fmla="*/ 795147 h 889920"/>
              <a:gd name="connsiteX161" fmla="*/ 530733 w 2396871"/>
              <a:gd name="connsiteY161" fmla="*/ 800290 h 889920"/>
              <a:gd name="connsiteX162" fmla="*/ 545020 w 2396871"/>
              <a:gd name="connsiteY162" fmla="*/ 797719 h 889920"/>
              <a:gd name="connsiteX163" fmla="*/ 545115 w 2396871"/>
              <a:gd name="connsiteY163" fmla="*/ 797719 h 889920"/>
              <a:gd name="connsiteX164" fmla="*/ 556355 w 2396871"/>
              <a:gd name="connsiteY164" fmla="*/ 790575 h 889920"/>
              <a:gd name="connsiteX165" fmla="*/ 563689 w 2396871"/>
              <a:gd name="connsiteY165" fmla="*/ 814387 h 889920"/>
              <a:gd name="connsiteX166" fmla="*/ 546449 w 2396871"/>
              <a:gd name="connsiteY166" fmla="*/ 824008 h 889920"/>
              <a:gd name="connsiteX167" fmla="*/ 523780 w 2396871"/>
              <a:gd name="connsiteY167" fmla="*/ 827532 h 889920"/>
              <a:gd name="connsiteX168" fmla="*/ 499681 w 2396871"/>
              <a:gd name="connsiteY168" fmla="*/ 823246 h 889920"/>
              <a:gd name="connsiteX169" fmla="*/ 482631 w 2396871"/>
              <a:gd name="connsiteY169" fmla="*/ 809339 h 889920"/>
              <a:gd name="connsiteX170" fmla="*/ 476250 w 2396871"/>
              <a:gd name="connsiteY170" fmla="*/ 784193 h 889920"/>
              <a:gd name="connsiteX171" fmla="*/ 476250 w 2396871"/>
              <a:gd name="connsiteY171" fmla="*/ 697611 h 889920"/>
              <a:gd name="connsiteX172" fmla="*/ 447008 w 2396871"/>
              <a:gd name="connsiteY172" fmla="*/ 697611 h 889920"/>
              <a:gd name="connsiteX173" fmla="*/ 447008 w 2396871"/>
              <a:gd name="connsiteY173" fmla="*/ 671989 h 889920"/>
              <a:gd name="connsiteX174" fmla="*/ 476250 w 2396871"/>
              <a:gd name="connsiteY174" fmla="*/ 671989 h 889920"/>
              <a:gd name="connsiteX175" fmla="*/ 476250 w 2396871"/>
              <a:gd name="connsiteY175" fmla="*/ 636365 h 889920"/>
              <a:gd name="connsiteX176" fmla="*/ 1338167 w 2396871"/>
              <a:gd name="connsiteY176" fmla="*/ 623220 h 889920"/>
              <a:gd name="connsiteX177" fmla="*/ 1370742 w 2396871"/>
              <a:gd name="connsiteY177" fmla="*/ 623220 h 889920"/>
              <a:gd name="connsiteX178" fmla="*/ 1370742 w 2396871"/>
              <a:gd name="connsiteY178" fmla="*/ 796289 h 889920"/>
              <a:gd name="connsiteX179" fmla="*/ 1481709 w 2396871"/>
              <a:gd name="connsiteY179" fmla="*/ 796289 h 889920"/>
              <a:gd name="connsiteX180" fmla="*/ 1481709 w 2396871"/>
              <a:gd name="connsiteY180" fmla="*/ 824388 h 889920"/>
              <a:gd name="connsiteX181" fmla="*/ 1338167 w 2396871"/>
              <a:gd name="connsiteY181" fmla="*/ 824388 h 889920"/>
              <a:gd name="connsiteX182" fmla="*/ 228409 w 2396871"/>
              <a:gd name="connsiteY182" fmla="*/ 620077 h 889920"/>
              <a:gd name="connsiteX183" fmla="*/ 264223 w 2396871"/>
              <a:gd name="connsiteY183" fmla="*/ 625602 h 889920"/>
              <a:gd name="connsiteX184" fmla="*/ 291465 w 2396871"/>
              <a:gd name="connsiteY184" fmla="*/ 642080 h 889920"/>
              <a:gd name="connsiteX185" fmla="*/ 308800 w 2396871"/>
              <a:gd name="connsiteY185" fmla="*/ 669512 h 889920"/>
              <a:gd name="connsiteX186" fmla="*/ 278035 w 2396871"/>
              <a:gd name="connsiteY186" fmla="*/ 683228 h 889920"/>
              <a:gd name="connsiteX187" fmla="*/ 260318 w 2396871"/>
              <a:gd name="connsiteY187" fmla="*/ 656844 h 889920"/>
              <a:gd name="connsiteX188" fmla="*/ 230124 w 2396871"/>
              <a:gd name="connsiteY188" fmla="*/ 648462 h 889920"/>
              <a:gd name="connsiteX189" fmla="*/ 197548 w 2396871"/>
              <a:gd name="connsiteY189" fmla="*/ 657320 h 889920"/>
              <a:gd name="connsiteX190" fmla="*/ 175736 w 2396871"/>
              <a:gd name="connsiteY190" fmla="*/ 682942 h 889920"/>
              <a:gd name="connsiteX191" fmla="*/ 167925 w 2396871"/>
              <a:gd name="connsiteY191" fmla="*/ 723804 h 889920"/>
              <a:gd name="connsiteX192" fmla="*/ 175260 w 2396871"/>
              <a:gd name="connsiteY192" fmla="*/ 764476 h 889920"/>
              <a:gd name="connsiteX193" fmla="*/ 196310 w 2396871"/>
              <a:gd name="connsiteY193" fmla="*/ 790194 h 889920"/>
              <a:gd name="connsiteX194" fmla="*/ 229266 w 2396871"/>
              <a:gd name="connsiteY194" fmla="*/ 799052 h 889920"/>
              <a:gd name="connsiteX195" fmla="*/ 261461 w 2396871"/>
              <a:gd name="connsiteY195" fmla="*/ 789431 h 889920"/>
              <a:gd name="connsiteX196" fmla="*/ 261556 w 2396871"/>
              <a:gd name="connsiteY196" fmla="*/ 789146 h 889920"/>
              <a:gd name="connsiteX197" fmla="*/ 280892 w 2396871"/>
              <a:gd name="connsiteY197" fmla="*/ 760380 h 889920"/>
              <a:gd name="connsiteX198" fmla="*/ 311944 w 2396871"/>
              <a:gd name="connsiteY198" fmla="*/ 770763 h 889920"/>
              <a:gd name="connsiteX199" fmla="*/ 293656 w 2396871"/>
              <a:gd name="connsiteY199" fmla="*/ 801719 h 889920"/>
              <a:gd name="connsiteX200" fmla="*/ 264985 w 2396871"/>
              <a:gd name="connsiteY200" fmla="*/ 820769 h 889920"/>
              <a:gd name="connsiteX201" fmla="*/ 228695 w 2396871"/>
              <a:gd name="connsiteY201" fmla="*/ 827150 h 889920"/>
              <a:gd name="connsiteX202" fmla="*/ 178403 w 2396871"/>
              <a:gd name="connsiteY202" fmla="*/ 814673 h 889920"/>
              <a:gd name="connsiteX203" fmla="*/ 145447 w 2396871"/>
              <a:gd name="connsiteY203" fmla="*/ 779049 h 889920"/>
              <a:gd name="connsiteX204" fmla="*/ 133826 w 2396871"/>
              <a:gd name="connsiteY204" fmla="*/ 723614 h 889920"/>
              <a:gd name="connsiteX205" fmla="*/ 145447 w 2396871"/>
              <a:gd name="connsiteY205" fmla="*/ 668178 h 889920"/>
              <a:gd name="connsiteX206" fmla="*/ 178403 w 2396871"/>
              <a:gd name="connsiteY206" fmla="*/ 632555 h 889920"/>
              <a:gd name="connsiteX207" fmla="*/ 228409 w 2396871"/>
              <a:gd name="connsiteY207" fmla="*/ 620077 h 889920"/>
              <a:gd name="connsiteX208" fmla="*/ 381380 w 2396871"/>
              <a:gd name="connsiteY208" fmla="*/ 605789 h 889920"/>
              <a:gd name="connsiteX209" fmla="*/ 397382 w 2396871"/>
              <a:gd name="connsiteY209" fmla="*/ 610933 h 889920"/>
              <a:gd name="connsiteX210" fmla="*/ 403002 w 2396871"/>
              <a:gd name="connsiteY210" fmla="*/ 625887 h 889920"/>
              <a:gd name="connsiteX211" fmla="*/ 397382 w 2396871"/>
              <a:gd name="connsiteY211" fmla="*/ 640936 h 889920"/>
              <a:gd name="connsiteX212" fmla="*/ 381380 w 2396871"/>
              <a:gd name="connsiteY212" fmla="*/ 646270 h 889920"/>
              <a:gd name="connsiteX213" fmla="*/ 365093 w 2396871"/>
              <a:gd name="connsiteY213" fmla="*/ 640936 h 889920"/>
              <a:gd name="connsiteX214" fmla="*/ 359473 w 2396871"/>
              <a:gd name="connsiteY214" fmla="*/ 625887 h 889920"/>
              <a:gd name="connsiteX215" fmla="*/ 365093 w 2396871"/>
              <a:gd name="connsiteY215" fmla="*/ 610933 h 889920"/>
              <a:gd name="connsiteX216" fmla="*/ 381380 w 2396871"/>
              <a:gd name="connsiteY216" fmla="*/ 605789 h 889920"/>
              <a:gd name="connsiteX217" fmla="*/ 1721548 w 2396871"/>
              <a:gd name="connsiteY217" fmla="*/ 603408 h 889920"/>
              <a:gd name="connsiteX218" fmla="*/ 1754219 w 2396871"/>
              <a:gd name="connsiteY218" fmla="*/ 603408 h 889920"/>
              <a:gd name="connsiteX219" fmla="*/ 1754219 w 2396871"/>
              <a:gd name="connsiteY219" fmla="*/ 746569 h 889920"/>
              <a:gd name="connsiteX220" fmla="*/ 1826704 w 2396871"/>
              <a:gd name="connsiteY220" fmla="*/ 671988 h 889920"/>
              <a:gd name="connsiteX221" fmla="*/ 1865471 w 2396871"/>
              <a:gd name="connsiteY221" fmla="*/ 671988 h 889920"/>
              <a:gd name="connsiteX222" fmla="*/ 1807082 w 2396871"/>
              <a:gd name="connsiteY222" fmla="*/ 731614 h 889920"/>
              <a:gd name="connsiteX223" fmla="*/ 1869090 w 2396871"/>
              <a:gd name="connsiteY223" fmla="*/ 824388 h 889920"/>
              <a:gd name="connsiteX224" fmla="*/ 1831276 w 2396871"/>
              <a:gd name="connsiteY224" fmla="*/ 824388 h 889920"/>
              <a:gd name="connsiteX225" fmla="*/ 1784318 w 2396871"/>
              <a:gd name="connsiteY225" fmla="*/ 752760 h 889920"/>
              <a:gd name="connsiteX226" fmla="*/ 1754219 w 2396871"/>
              <a:gd name="connsiteY226" fmla="*/ 784002 h 889920"/>
              <a:gd name="connsiteX227" fmla="*/ 1754219 w 2396871"/>
              <a:gd name="connsiteY227" fmla="*/ 824388 h 889920"/>
              <a:gd name="connsiteX228" fmla="*/ 1721548 w 2396871"/>
              <a:gd name="connsiteY228" fmla="*/ 824388 h 889920"/>
              <a:gd name="connsiteX229" fmla="*/ 1155477 w 2396871"/>
              <a:gd name="connsiteY229" fmla="*/ 601217 h 889920"/>
              <a:gd name="connsiteX230" fmla="*/ 1172718 w 2396871"/>
              <a:gd name="connsiteY230" fmla="*/ 603217 h 889920"/>
              <a:gd name="connsiteX231" fmla="*/ 1184433 w 2396871"/>
              <a:gd name="connsiteY231" fmla="*/ 608551 h 889920"/>
              <a:gd name="connsiteX232" fmla="*/ 1178337 w 2396871"/>
              <a:gd name="connsiteY232" fmla="*/ 631983 h 889920"/>
              <a:gd name="connsiteX233" fmla="*/ 1170718 w 2396871"/>
              <a:gd name="connsiteY233" fmla="*/ 628744 h 889920"/>
              <a:gd name="connsiteX234" fmla="*/ 1161002 w 2396871"/>
              <a:gd name="connsiteY234" fmla="*/ 627697 h 889920"/>
              <a:gd name="connsiteX235" fmla="*/ 1141380 w 2396871"/>
              <a:gd name="connsiteY235" fmla="*/ 633507 h 889920"/>
              <a:gd name="connsiteX236" fmla="*/ 1141285 w 2396871"/>
              <a:gd name="connsiteY236" fmla="*/ 633602 h 889920"/>
              <a:gd name="connsiteX237" fmla="*/ 1134141 w 2396871"/>
              <a:gd name="connsiteY237" fmla="*/ 652462 h 889920"/>
              <a:gd name="connsiteX238" fmla="*/ 1134141 w 2396871"/>
              <a:gd name="connsiteY238" fmla="*/ 671988 h 889920"/>
              <a:gd name="connsiteX239" fmla="*/ 1183481 w 2396871"/>
              <a:gd name="connsiteY239" fmla="*/ 671988 h 889920"/>
              <a:gd name="connsiteX240" fmla="*/ 1183481 w 2396871"/>
              <a:gd name="connsiteY240" fmla="*/ 697610 h 889920"/>
              <a:gd name="connsiteX241" fmla="*/ 1134999 w 2396871"/>
              <a:gd name="connsiteY241" fmla="*/ 697610 h 889920"/>
              <a:gd name="connsiteX242" fmla="*/ 1134999 w 2396871"/>
              <a:gd name="connsiteY242" fmla="*/ 824388 h 889920"/>
              <a:gd name="connsiteX243" fmla="*/ 1102423 w 2396871"/>
              <a:gd name="connsiteY243" fmla="*/ 824388 h 889920"/>
              <a:gd name="connsiteX244" fmla="*/ 1102423 w 2396871"/>
              <a:gd name="connsiteY244" fmla="*/ 697610 h 889920"/>
              <a:gd name="connsiteX245" fmla="*/ 1073753 w 2396871"/>
              <a:gd name="connsiteY245" fmla="*/ 697610 h 889920"/>
              <a:gd name="connsiteX246" fmla="*/ 1073753 w 2396871"/>
              <a:gd name="connsiteY246" fmla="*/ 671988 h 889920"/>
              <a:gd name="connsiteX247" fmla="*/ 1102423 w 2396871"/>
              <a:gd name="connsiteY247" fmla="*/ 671988 h 889920"/>
              <a:gd name="connsiteX248" fmla="*/ 1102423 w 2396871"/>
              <a:gd name="connsiteY248" fmla="*/ 650080 h 889920"/>
              <a:gd name="connsiteX249" fmla="*/ 1105947 w 2396871"/>
              <a:gd name="connsiteY249" fmla="*/ 629316 h 889920"/>
              <a:gd name="connsiteX250" fmla="*/ 1116425 w 2396871"/>
              <a:gd name="connsiteY250" fmla="*/ 613885 h 889920"/>
              <a:gd name="connsiteX251" fmla="*/ 1133379 w 2396871"/>
              <a:gd name="connsiteY251" fmla="*/ 604456 h 889920"/>
              <a:gd name="connsiteX252" fmla="*/ 1155477 w 2396871"/>
              <a:gd name="connsiteY252" fmla="*/ 601217 h 889920"/>
              <a:gd name="connsiteX253" fmla="*/ 640270 w 2396871"/>
              <a:gd name="connsiteY253" fmla="*/ 121158 h 889920"/>
              <a:gd name="connsiteX254" fmla="*/ 601884 w 2396871"/>
              <a:gd name="connsiteY254" fmla="*/ 133255 h 889920"/>
              <a:gd name="connsiteX255" fmla="*/ 579691 w 2396871"/>
              <a:gd name="connsiteY255" fmla="*/ 170307 h 889920"/>
              <a:gd name="connsiteX256" fmla="*/ 572452 w 2396871"/>
              <a:gd name="connsiteY256" fmla="*/ 235363 h 889920"/>
              <a:gd name="connsiteX257" fmla="*/ 579691 w 2396871"/>
              <a:gd name="connsiteY257" fmla="*/ 300038 h 889920"/>
              <a:gd name="connsiteX258" fmla="*/ 601884 w 2396871"/>
              <a:gd name="connsiteY258" fmla="*/ 337375 h 889920"/>
              <a:gd name="connsiteX259" fmla="*/ 640270 w 2396871"/>
              <a:gd name="connsiteY259" fmla="*/ 349472 h 889920"/>
              <a:gd name="connsiteX260" fmla="*/ 678656 w 2396871"/>
              <a:gd name="connsiteY260" fmla="*/ 337375 h 889920"/>
              <a:gd name="connsiteX261" fmla="*/ 700468 w 2396871"/>
              <a:gd name="connsiteY261" fmla="*/ 300038 h 889920"/>
              <a:gd name="connsiteX262" fmla="*/ 707421 w 2396871"/>
              <a:gd name="connsiteY262" fmla="*/ 235363 h 889920"/>
              <a:gd name="connsiteX263" fmla="*/ 700468 w 2396871"/>
              <a:gd name="connsiteY263" fmla="*/ 170307 h 889920"/>
              <a:gd name="connsiteX264" fmla="*/ 678656 w 2396871"/>
              <a:gd name="connsiteY264" fmla="*/ 133255 h 889920"/>
              <a:gd name="connsiteX265" fmla="*/ 640270 w 2396871"/>
              <a:gd name="connsiteY265" fmla="*/ 121158 h 889920"/>
              <a:gd name="connsiteX266" fmla="*/ 2150554 w 2396871"/>
              <a:gd name="connsiteY266" fmla="*/ 117634 h 889920"/>
              <a:gd name="connsiteX267" fmla="*/ 2112454 w 2396871"/>
              <a:gd name="connsiteY267" fmla="*/ 276130 h 889920"/>
              <a:gd name="connsiteX268" fmla="*/ 2187892 w 2396871"/>
              <a:gd name="connsiteY268" fmla="*/ 276130 h 889920"/>
              <a:gd name="connsiteX269" fmla="*/ 2054352 w 2396871"/>
              <a:gd name="connsiteY269" fmla="*/ 6953 h 889920"/>
              <a:gd name="connsiteX270" fmla="*/ 2248185 w 2396871"/>
              <a:gd name="connsiteY270" fmla="*/ 6953 h 889920"/>
              <a:gd name="connsiteX271" fmla="*/ 2396871 w 2396871"/>
              <a:gd name="connsiteY271" fmla="*/ 463772 h 889920"/>
              <a:gd name="connsiteX272" fmla="*/ 2232184 w 2396871"/>
              <a:gd name="connsiteY272" fmla="*/ 463772 h 889920"/>
              <a:gd name="connsiteX273" fmla="*/ 2211419 w 2396871"/>
              <a:gd name="connsiteY273" fmla="*/ 376523 h 889920"/>
              <a:gd name="connsiteX274" fmla="*/ 2088261 w 2396871"/>
              <a:gd name="connsiteY274" fmla="*/ 376523 h 889920"/>
              <a:gd name="connsiteX275" fmla="*/ 2066830 w 2396871"/>
              <a:gd name="connsiteY275" fmla="*/ 463772 h 889920"/>
              <a:gd name="connsiteX276" fmla="*/ 1906238 w 2396871"/>
              <a:gd name="connsiteY276" fmla="*/ 463772 h 889920"/>
              <a:gd name="connsiteX277" fmla="*/ 1710403 w 2396871"/>
              <a:gd name="connsiteY277" fmla="*/ 6953 h 889920"/>
              <a:gd name="connsiteX278" fmla="*/ 1871662 w 2396871"/>
              <a:gd name="connsiteY278" fmla="*/ 6953 h 889920"/>
              <a:gd name="connsiteX279" fmla="*/ 1871662 w 2396871"/>
              <a:gd name="connsiteY279" fmla="*/ 275558 h 889920"/>
              <a:gd name="connsiteX280" fmla="*/ 1816321 w 2396871"/>
              <a:gd name="connsiteY280" fmla="*/ 419481 h 889920"/>
              <a:gd name="connsiteX281" fmla="*/ 1656396 w 2396871"/>
              <a:gd name="connsiteY281" fmla="*/ 470725 h 889920"/>
              <a:gd name="connsiteX282" fmla="*/ 1533524 w 2396871"/>
              <a:gd name="connsiteY282" fmla="*/ 443770 h 889920"/>
              <a:gd name="connsiteX283" fmla="*/ 1470564 w 2396871"/>
              <a:gd name="connsiteY283" fmla="*/ 369665 h 889920"/>
              <a:gd name="connsiteX284" fmla="*/ 1462563 w 2396871"/>
              <a:gd name="connsiteY284" fmla="*/ 263080 h 889920"/>
              <a:gd name="connsiteX285" fmla="*/ 1622488 w 2396871"/>
              <a:gd name="connsiteY285" fmla="*/ 236125 h 889920"/>
              <a:gd name="connsiteX286" fmla="*/ 1624869 w 2396871"/>
              <a:gd name="connsiteY286" fmla="*/ 325374 h 889920"/>
              <a:gd name="connsiteX287" fmla="*/ 1664683 w 2396871"/>
              <a:gd name="connsiteY287" fmla="*/ 349567 h 889920"/>
              <a:gd name="connsiteX288" fmla="*/ 1699259 w 2396871"/>
              <a:gd name="connsiteY288" fmla="*/ 329470 h 889920"/>
              <a:gd name="connsiteX289" fmla="*/ 1710308 w 2396871"/>
              <a:gd name="connsiteY289" fmla="*/ 263747 h 889920"/>
              <a:gd name="connsiteX290" fmla="*/ 1710403 w 2396871"/>
              <a:gd name="connsiteY290" fmla="*/ 263747 h 889920"/>
              <a:gd name="connsiteX291" fmla="*/ 944118 w 2396871"/>
              <a:gd name="connsiteY291" fmla="*/ 6953 h 889920"/>
              <a:gd name="connsiteX292" fmla="*/ 1105376 w 2396871"/>
              <a:gd name="connsiteY292" fmla="*/ 6953 h 889920"/>
              <a:gd name="connsiteX293" fmla="*/ 1105376 w 2396871"/>
              <a:gd name="connsiteY293" fmla="*/ 175165 h 889920"/>
              <a:gd name="connsiteX294" fmla="*/ 1230630 w 2396871"/>
              <a:gd name="connsiteY294" fmla="*/ 175165 h 889920"/>
              <a:gd name="connsiteX295" fmla="*/ 1230630 w 2396871"/>
              <a:gd name="connsiteY295" fmla="*/ 6953 h 889920"/>
              <a:gd name="connsiteX296" fmla="*/ 1391983 w 2396871"/>
              <a:gd name="connsiteY296" fmla="*/ 6953 h 889920"/>
              <a:gd name="connsiteX297" fmla="*/ 1391983 w 2396871"/>
              <a:gd name="connsiteY297" fmla="*/ 463772 h 889920"/>
              <a:gd name="connsiteX298" fmla="*/ 1230630 w 2396871"/>
              <a:gd name="connsiteY298" fmla="*/ 463772 h 889920"/>
              <a:gd name="connsiteX299" fmla="*/ 1230630 w 2396871"/>
              <a:gd name="connsiteY299" fmla="*/ 293465 h 889920"/>
              <a:gd name="connsiteX300" fmla="*/ 1105376 w 2396871"/>
              <a:gd name="connsiteY300" fmla="*/ 293465 h 889920"/>
              <a:gd name="connsiteX301" fmla="*/ 1105376 w 2396871"/>
              <a:gd name="connsiteY301" fmla="*/ 463772 h 889920"/>
              <a:gd name="connsiteX302" fmla="*/ 944118 w 2396871"/>
              <a:gd name="connsiteY302" fmla="*/ 463772 h 889920"/>
              <a:gd name="connsiteX303" fmla="*/ 0 w 2396871"/>
              <a:gd name="connsiteY303" fmla="*/ 6953 h 889920"/>
              <a:gd name="connsiteX304" fmla="*/ 161258 w 2396871"/>
              <a:gd name="connsiteY304" fmla="*/ 6953 h 889920"/>
              <a:gd name="connsiteX305" fmla="*/ 161258 w 2396871"/>
              <a:gd name="connsiteY305" fmla="*/ 345376 h 889920"/>
              <a:gd name="connsiteX306" fmla="*/ 368237 w 2396871"/>
              <a:gd name="connsiteY306" fmla="*/ 345376 h 889920"/>
              <a:gd name="connsiteX307" fmla="*/ 368237 w 2396871"/>
              <a:gd name="connsiteY307" fmla="*/ 463772 h 889920"/>
              <a:gd name="connsiteX308" fmla="*/ 0 w 2396871"/>
              <a:gd name="connsiteY308" fmla="*/ 463772 h 889920"/>
              <a:gd name="connsiteX309" fmla="*/ 640270 w 2396871"/>
              <a:gd name="connsiteY309" fmla="*/ 0 h 889920"/>
              <a:gd name="connsiteX310" fmla="*/ 764857 w 2396871"/>
              <a:gd name="connsiteY310" fmla="*/ 27718 h 889920"/>
              <a:gd name="connsiteX311" fmla="*/ 844486 w 2396871"/>
              <a:gd name="connsiteY311" fmla="*/ 108014 h 889920"/>
              <a:gd name="connsiteX312" fmla="*/ 872204 w 2396871"/>
              <a:gd name="connsiteY312" fmla="*/ 235363 h 889920"/>
              <a:gd name="connsiteX313" fmla="*/ 844486 w 2396871"/>
              <a:gd name="connsiteY313" fmla="*/ 362712 h 889920"/>
              <a:gd name="connsiteX314" fmla="*/ 764857 w 2396871"/>
              <a:gd name="connsiteY314" fmla="*/ 443008 h 889920"/>
              <a:gd name="connsiteX315" fmla="*/ 640270 w 2396871"/>
              <a:gd name="connsiteY315" fmla="*/ 470725 h 889920"/>
              <a:gd name="connsiteX316" fmla="*/ 516064 w 2396871"/>
              <a:gd name="connsiteY316" fmla="*/ 443008 h 889920"/>
              <a:gd name="connsiteX317" fmla="*/ 435768 w 2396871"/>
              <a:gd name="connsiteY317" fmla="*/ 362712 h 889920"/>
              <a:gd name="connsiteX318" fmla="*/ 407765 w 2396871"/>
              <a:gd name="connsiteY318" fmla="*/ 235363 h 889920"/>
              <a:gd name="connsiteX319" fmla="*/ 435768 w 2396871"/>
              <a:gd name="connsiteY319" fmla="*/ 108014 h 889920"/>
              <a:gd name="connsiteX320" fmla="*/ 516064 w 2396871"/>
              <a:gd name="connsiteY320" fmla="*/ 27718 h 889920"/>
              <a:gd name="connsiteX321" fmla="*/ 640270 w 2396871"/>
              <a:gd name="connsiteY321" fmla="*/ 0 h 889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</a:cxnLst>
            <a:rect l="l" t="t" r="r" b="b"/>
            <a:pathLst>
              <a:path w="2396871" h="889920">
                <a:moveTo>
                  <a:pt x="1620106" y="755046"/>
                </a:moveTo>
                <a:lnTo>
                  <a:pt x="1581721" y="762952"/>
                </a:lnTo>
                <a:cubicBezTo>
                  <a:pt x="1573148" y="764571"/>
                  <a:pt x="1566767" y="766952"/>
                  <a:pt x="1562480" y="770000"/>
                </a:cubicBezTo>
                <a:cubicBezTo>
                  <a:pt x="1558194" y="773048"/>
                  <a:pt x="1556098" y="777811"/>
                  <a:pt x="1556098" y="783430"/>
                </a:cubicBezTo>
                <a:cubicBezTo>
                  <a:pt x="1556098" y="789050"/>
                  <a:pt x="1558289" y="793622"/>
                  <a:pt x="1562671" y="796956"/>
                </a:cubicBezTo>
                <a:cubicBezTo>
                  <a:pt x="1567052" y="800290"/>
                  <a:pt x="1572863" y="802004"/>
                  <a:pt x="1580197" y="802004"/>
                </a:cubicBezTo>
                <a:cubicBezTo>
                  <a:pt x="1585245" y="802004"/>
                  <a:pt x="1590198" y="801433"/>
                  <a:pt x="1594960" y="800194"/>
                </a:cubicBezTo>
                <a:cubicBezTo>
                  <a:pt x="1599723" y="799051"/>
                  <a:pt x="1604009" y="797051"/>
                  <a:pt x="1607914" y="794289"/>
                </a:cubicBezTo>
                <a:cubicBezTo>
                  <a:pt x="1611725" y="791527"/>
                  <a:pt x="1614772" y="788003"/>
                  <a:pt x="1616868" y="783621"/>
                </a:cubicBezTo>
                <a:lnTo>
                  <a:pt x="1616868" y="783526"/>
                </a:lnTo>
                <a:cubicBezTo>
                  <a:pt x="1619059" y="779144"/>
                  <a:pt x="1620106" y="773905"/>
                  <a:pt x="1620106" y="767809"/>
                </a:cubicBezTo>
                <a:close/>
                <a:moveTo>
                  <a:pt x="1973389" y="694848"/>
                </a:moveTo>
                <a:cubicBezTo>
                  <a:pt x="1964626" y="694848"/>
                  <a:pt x="1957006" y="696943"/>
                  <a:pt x="1950529" y="700944"/>
                </a:cubicBezTo>
                <a:cubicBezTo>
                  <a:pt x="1944052" y="704944"/>
                  <a:pt x="1939004" y="711040"/>
                  <a:pt x="1935575" y="719041"/>
                </a:cubicBezTo>
                <a:cubicBezTo>
                  <a:pt x="1933861" y="723232"/>
                  <a:pt x="1932527" y="727900"/>
                  <a:pt x="1931670" y="732948"/>
                </a:cubicBezTo>
                <a:lnTo>
                  <a:pt x="2011775" y="732948"/>
                </a:lnTo>
                <a:cubicBezTo>
                  <a:pt x="2011013" y="721613"/>
                  <a:pt x="2007774" y="712469"/>
                  <a:pt x="2001774" y="705992"/>
                </a:cubicBezTo>
                <a:cubicBezTo>
                  <a:pt x="1994820" y="698563"/>
                  <a:pt x="1985391" y="694848"/>
                  <a:pt x="1973389" y="694848"/>
                </a:cubicBezTo>
                <a:close/>
                <a:moveTo>
                  <a:pt x="960500" y="694467"/>
                </a:moveTo>
                <a:cubicBezTo>
                  <a:pt x="951356" y="694467"/>
                  <a:pt x="943546" y="696562"/>
                  <a:pt x="937164" y="700753"/>
                </a:cubicBezTo>
                <a:cubicBezTo>
                  <a:pt x="930782" y="704849"/>
                  <a:pt x="925829" y="710945"/>
                  <a:pt x="922400" y="718851"/>
                </a:cubicBezTo>
                <a:cubicBezTo>
                  <a:pt x="918971" y="726757"/>
                  <a:pt x="917257" y="736663"/>
                  <a:pt x="917257" y="748093"/>
                </a:cubicBezTo>
                <a:cubicBezTo>
                  <a:pt x="917257" y="759523"/>
                  <a:pt x="918971" y="769238"/>
                  <a:pt x="922400" y="777239"/>
                </a:cubicBezTo>
                <a:cubicBezTo>
                  <a:pt x="925829" y="785240"/>
                  <a:pt x="930782" y="791336"/>
                  <a:pt x="937164" y="795527"/>
                </a:cubicBezTo>
                <a:cubicBezTo>
                  <a:pt x="943546" y="799718"/>
                  <a:pt x="951356" y="801814"/>
                  <a:pt x="960500" y="801814"/>
                </a:cubicBezTo>
                <a:cubicBezTo>
                  <a:pt x="969644" y="801814"/>
                  <a:pt x="977359" y="799718"/>
                  <a:pt x="983646" y="795527"/>
                </a:cubicBezTo>
                <a:cubicBezTo>
                  <a:pt x="989932" y="791336"/>
                  <a:pt x="994885" y="785240"/>
                  <a:pt x="998314" y="777239"/>
                </a:cubicBezTo>
                <a:cubicBezTo>
                  <a:pt x="1001743" y="769143"/>
                  <a:pt x="1003458" y="759618"/>
                  <a:pt x="1003458" y="748093"/>
                </a:cubicBezTo>
                <a:cubicBezTo>
                  <a:pt x="1003458" y="736567"/>
                  <a:pt x="1001743" y="726757"/>
                  <a:pt x="998314" y="718851"/>
                </a:cubicBezTo>
                <a:cubicBezTo>
                  <a:pt x="994790" y="710945"/>
                  <a:pt x="989932" y="704944"/>
                  <a:pt x="983646" y="700753"/>
                </a:cubicBezTo>
                <a:cubicBezTo>
                  <a:pt x="977359" y="696562"/>
                  <a:pt x="969644" y="694467"/>
                  <a:pt x="960500" y="694467"/>
                </a:cubicBezTo>
                <a:close/>
                <a:moveTo>
                  <a:pt x="587977" y="671988"/>
                </a:moveTo>
                <a:lnTo>
                  <a:pt x="624553" y="671988"/>
                </a:lnTo>
                <a:lnTo>
                  <a:pt x="658367" y="767714"/>
                </a:lnTo>
                <a:lnTo>
                  <a:pt x="667225" y="796384"/>
                </a:lnTo>
                <a:lnTo>
                  <a:pt x="677322" y="764952"/>
                </a:lnTo>
                <a:lnTo>
                  <a:pt x="709326" y="671988"/>
                </a:lnTo>
                <a:lnTo>
                  <a:pt x="743139" y="671988"/>
                </a:lnTo>
                <a:lnTo>
                  <a:pt x="676369" y="842390"/>
                </a:lnTo>
                <a:cubicBezTo>
                  <a:pt x="671893" y="854106"/>
                  <a:pt x="667035" y="863536"/>
                  <a:pt x="661891" y="870394"/>
                </a:cubicBezTo>
                <a:cubicBezTo>
                  <a:pt x="656748" y="877347"/>
                  <a:pt x="650747" y="882300"/>
                  <a:pt x="644080" y="885348"/>
                </a:cubicBezTo>
                <a:cubicBezTo>
                  <a:pt x="637412" y="888396"/>
                  <a:pt x="629601" y="889920"/>
                  <a:pt x="620648" y="889920"/>
                </a:cubicBezTo>
                <a:cubicBezTo>
                  <a:pt x="613314" y="889920"/>
                  <a:pt x="606551" y="889063"/>
                  <a:pt x="600360" y="887062"/>
                </a:cubicBezTo>
                <a:cubicBezTo>
                  <a:pt x="594169" y="885062"/>
                  <a:pt x="588739" y="882490"/>
                  <a:pt x="584072" y="879252"/>
                </a:cubicBezTo>
                <a:lnTo>
                  <a:pt x="591978" y="853915"/>
                </a:lnTo>
                <a:cubicBezTo>
                  <a:pt x="595883" y="857154"/>
                  <a:pt x="599979" y="859630"/>
                  <a:pt x="604360" y="861250"/>
                </a:cubicBezTo>
                <a:cubicBezTo>
                  <a:pt x="608742" y="862869"/>
                  <a:pt x="613504" y="863726"/>
                  <a:pt x="618553" y="863726"/>
                </a:cubicBezTo>
                <a:cubicBezTo>
                  <a:pt x="623982" y="863726"/>
                  <a:pt x="628935" y="862297"/>
                  <a:pt x="633316" y="859345"/>
                </a:cubicBezTo>
                <a:cubicBezTo>
                  <a:pt x="637698" y="856392"/>
                  <a:pt x="641603" y="850582"/>
                  <a:pt x="645032" y="841819"/>
                </a:cubicBezTo>
                <a:lnTo>
                  <a:pt x="651699" y="825340"/>
                </a:lnTo>
                <a:lnTo>
                  <a:pt x="635507" y="787526"/>
                </a:lnTo>
                <a:close/>
                <a:moveTo>
                  <a:pt x="364902" y="671988"/>
                </a:moveTo>
                <a:lnTo>
                  <a:pt x="397477" y="671988"/>
                </a:lnTo>
                <a:lnTo>
                  <a:pt x="397477" y="824388"/>
                </a:lnTo>
                <a:lnTo>
                  <a:pt x="364902" y="824388"/>
                </a:lnTo>
                <a:close/>
                <a:moveTo>
                  <a:pt x="1973961" y="668940"/>
                </a:moveTo>
                <a:cubicBezTo>
                  <a:pt x="1988820" y="668940"/>
                  <a:pt x="2001393" y="671988"/>
                  <a:pt x="2011775" y="678084"/>
                </a:cubicBezTo>
                <a:lnTo>
                  <a:pt x="2011680" y="677798"/>
                </a:lnTo>
                <a:cubicBezTo>
                  <a:pt x="2022062" y="683894"/>
                  <a:pt x="2029968" y="692181"/>
                  <a:pt x="2035492" y="702754"/>
                </a:cubicBezTo>
                <a:cubicBezTo>
                  <a:pt x="2040922" y="713326"/>
                  <a:pt x="2043684" y="725328"/>
                  <a:pt x="2043684" y="738758"/>
                </a:cubicBezTo>
                <a:cubicBezTo>
                  <a:pt x="2043684" y="742473"/>
                  <a:pt x="2043589" y="745902"/>
                  <a:pt x="2043398" y="749140"/>
                </a:cubicBezTo>
                <a:cubicBezTo>
                  <a:pt x="2043208" y="752474"/>
                  <a:pt x="2042827" y="755236"/>
                  <a:pt x="2042445" y="757713"/>
                </a:cubicBezTo>
                <a:lnTo>
                  <a:pt x="1930813" y="757713"/>
                </a:lnTo>
                <a:cubicBezTo>
                  <a:pt x="1931574" y="765047"/>
                  <a:pt x="1933194" y="771619"/>
                  <a:pt x="1935766" y="777239"/>
                </a:cubicBezTo>
                <a:cubicBezTo>
                  <a:pt x="1939385" y="785145"/>
                  <a:pt x="1944624" y="791146"/>
                  <a:pt x="1951291" y="795241"/>
                </a:cubicBezTo>
                <a:cubicBezTo>
                  <a:pt x="1958054" y="799337"/>
                  <a:pt x="1965960" y="801337"/>
                  <a:pt x="1975104" y="801337"/>
                </a:cubicBezTo>
                <a:cubicBezTo>
                  <a:pt x="1985200" y="801337"/>
                  <a:pt x="1993487" y="799432"/>
                  <a:pt x="1999774" y="795527"/>
                </a:cubicBezTo>
                <a:cubicBezTo>
                  <a:pt x="2006060" y="791622"/>
                  <a:pt x="2011108" y="786288"/>
                  <a:pt x="2014728" y="779335"/>
                </a:cubicBezTo>
                <a:lnTo>
                  <a:pt x="2040636" y="791527"/>
                </a:lnTo>
                <a:cubicBezTo>
                  <a:pt x="2037016" y="798861"/>
                  <a:pt x="2032063" y="805147"/>
                  <a:pt x="2025872" y="810577"/>
                </a:cubicBezTo>
                <a:cubicBezTo>
                  <a:pt x="2019681" y="816006"/>
                  <a:pt x="2012347" y="820102"/>
                  <a:pt x="2003774" y="822959"/>
                </a:cubicBezTo>
                <a:cubicBezTo>
                  <a:pt x="1995297" y="825817"/>
                  <a:pt x="1985962" y="827245"/>
                  <a:pt x="1975770" y="827245"/>
                </a:cubicBezTo>
                <a:cubicBezTo>
                  <a:pt x="1960531" y="827245"/>
                  <a:pt x="1947195" y="824102"/>
                  <a:pt x="1935575" y="817816"/>
                </a:cubicBezTo>
                <a:cubicBezTo>
                  <a:pt x="1924050" y="811529"/>
                  <a:pt x="1915001" y="802385"/>
                  <a:pt x="1908619" y="790574"/>
                </a:cubicBezTo>
                <a:cubicBezTo>
                  <a:pt x="1902238" y="778763"/>
                  <a:pt x="1898999" y="764476"/>
                  <a:pt x="1898999" y="748093"/>
                </a:cubicBezTo>
                <a:cubicBezTo>
                  <a:pt x="1898999" y="731710"/>
                  <a:pt x="1902238" y="717517"/>
                  <a:pt x="1908619" y="705611"/>
                </a:cubicBezTo>
                <a:cubicBezTo>
                  <a:pt x="1915001" y="693800"/>
                  <a:pt x="1923859" y="684656"/>
                  <a:pt x="1935289" y="678370"/>
                </a:cubicBezTo>
                <a:cubicBezTo>
                  <a:pt x="1946624" y="672083"/>
                  <a:pt x="1959102" y="668940"/>
                  <a:pt x="1973961" y="668940"/>
                </a:cubicBezTo>
                <a:close/>
                <a:moveTo>
                  <a:pt x="1589912" y="668940"/>
                </a:moveTo>
                <a:cubicBezTo>
                  <a:pt x="1602104" y="668940"/>
                  <a:pt x="1612867" y="670845"/>
                  <a:pt x="1622202" y="674845"/>
                </a:cubicBezTo>
                <a:cubicBezTo>
                  <a:pt x="1631536" y="678751"/>
                  <a:pt x="1638871" y="684751"/>
                  <a:pt x="1644300" y="692657"/>
                </a:cubicBezTo>
                <a:cubicBezTo>
                  <a:pt x="1649729" y="700563"/>
                  <a:pt x="1652396" y="710755"/>
                  <a:pt x="1652396" y="723137"/>
                </a:cubicBezTo>
                <a:lnTo>
                  <a:pt x="1652396" y="791146"/>
                </a:lnTo>
                <a:lnTo>
                  <a:pt x="1652396" y="791241"/>
                </a:lnTo>
                <a:cubicBezTo>
                  <a:pt x="1652396" y="798766"/>
                  <a:pt x="1656111" y="802480"/>
                  <a:pt x="1663636" y="802480"/>
                </a:cubicBezTo>
                <a:cubicBezTo>
                  <a:pt x="1667255" y="802480"/>
                  <a:pt x="1670875" y="802004"/>
                  <a:pt x="1674304" y="800956"/>
                </a:cubicBezTo>
                <a:lnTo>
                  <a:pt x="1672494" y="823531"/>
                </a:lnTo>
                <a:cubicBezTo>
                  <a:pt x="1667731" y="825721"/>
                  <a:pt x="1661921" y="826864"/>
                  <a:pt x="1654777" y="826864"/>
                </a:cubicBezTo>
                <a:cubicBezTo>
                  <a:pt x="1648300" y="826864"/>
                  <a:pt x="1642395" y="825626"/>
                  <a:pt x="1637251" y="823340"/>
                </a:cubicBezTo>
                <a:cubicBezTo>
                  <a:pt x="1632108" y="821054"/>
                  <a:pt x="1628012" y="817435"/>
                  <a:pt x="1625059" y="812672"/>
                </a:cubicBezTo>
                <a:cubicBezTo>
                  <a:pt x="1623726" y="810481"/>
                  <a:pt x="1622678" y="807910"/>
                  <a:pt x="1621916" y="805147"/>
                </a:cubicBezTo>
                <a:cubicBezTo>
                  <a:pt x="1620297" y="807624"/>
                  <a:pt x="1618392" y="810005"/>
                  <a:pt x="1616106" y="812101"/>
                </a:cubicBezTo>
                <a:cubicBezTo>
                  <a:pt x="1610391" y="817339"/>
                  <a:pt x="1603819" y="821149"/>
                  <a:pt x="1596294" y="823721"/>
                </a:cubicBezTo>
                <a:cubicBezTo>
                  <a:pt x="1588769" y="826293"/>
                  <a:pt x="1581149" y="827531"/>
                  <a:pt x="1573434" y="827531"/>
                </a:cubicBezTo>
                <a:cubicBezTo>
                  <a:pt x="1563909" y="827531"/>
                  <a:pt x="1555336" y="826007"/>
                  <a:pt x="1547717" y="822959"/>
                </a:cubicBezTo>
                <a:cubicBezTo>
                  <a:pt x="1540096" y="819911"/>
                  <a:pt x="1534096" y="815244"/>
                  <a:pt x="1529714" y="809053"/>
                </a:cubicBezTo>
                <a:cubicBezTo>
                  <a:pt x="1525333" y="802861"/>
                  <a:pt x="1523142" y="795146"/>
                  <a:pt x="1523142" y="786002"/>
                </a:cubicBezTo>
                <a:cubicBezTo>
                  <a:pt x="1523142" y="774667"/>
                  <a:pt x="1526857" y="765333"/>
                  <a:pt x="1534286" y="757999"/>
                </a:cubicBezTo>
                <a:cubicBezTo>
                  <a:pt x="1541716" y="750664"/>
                  <a:pt x="1552193" y="745711"/>
                  <a:pt x="1565814" y="743044"/>
                </a:cubicBezTo>
                <a:lnTo>
                  <a:pt x="1620106" y="732376"/>
                </a:lnTo>
                <a:lnTo>
                  <a:pt x="1620106" y="726566"/>
                </a:lnTo>
                <a:cubicBezTo>
                  <a:pt x="1620106" y="716374"/>
                  <a:pt x="1617344" y="708564"/>
                  <a:pt x="1611725" y="702944"/>
                </a:cubicBezTo>
                <a:cubicBezTo>
                  <a:pt x="1606105" y="697324"/>
                  <a:pt x="1598389" y="694562"/>
                  <a:pt x="1588674" y="694562"/>
                </a:cubicBezTo>
                <a:cubicBezTo>
                  <a:pt x="1579530" y="694562"/>
                  <a:pt x="1571719" y="696658"/>
                  <a:pt x="1565242" y="700944"/>
                </a:cubicBezTo>
                <a:cubicBezTo>
                  <a:pt x="1558765" y="705230"/>
                  <a:pt x="1554003" y="712183"/>
                  <a:pt x="1550955" y="721708"/>
                </a:cubicBezTo>
                <a:lnTo>
                  <a:pt x="1523523" y="710088"/>
                </a:lnTo>
                <a:cubicBezTo>
                  <a:pt x="1527333" y="697610"/>
                  <a:pt x="1534953" y="687704"/>
                  <a:pt x="1546192" y="680180"/>
                </a:cubicBezTo>
                <a:cubicBezTo>
                  <a:pt x="1557432" y="672750"/>
                  <a:pt x="1572005" y="668940"/>
                  <a:pt x="1589912" y="668940"/>
                </a:cubicBezTo>
                <a:close/>
                <a:moveTo>
                  <a:pt x="960500" y="668940"/>
                </a:moveTo>
                <a:cubicBezTo>
                  <a:pt x="975359" y="668940"/>
                  <a:pt x="988408" y="672083"/>
                  <a:pt x="999838" y="678370"/>
                </a:cubicBezTo>
                <a:cubicBezTo>
                  <a:pt x="1011268" y="684656"/>
                  <a:pt x="1020127" y="693705"/>
                  <a:pt x="1026508" y="705611"/>
                </a:cubicBezTo>
                <a:cubicBezTo>
                  <a:pt x="1032890" y="717422"/>
                  <a:pt x="1036129" y="731710"/>
                  <a:pt x="1036129" y="748093"/>
                </a:cubicBezTo>
                <a:cubicBezTo>
                  <a:pt x="1036129" y="764476"/>
                  <a:pt x="1032890" y="778763"/>
                  <a:pt x="1026508" y="790574"/>
                </a:cubicBezTo>
                <a:cubicBezTo>
                  <a:pt x="1020127" y="802385"/>
                  <a:pt x="1011268" y="811529"/>
                  <a:pt x="999838" y="817816"/>
                </a:cubicBezTo>
                <a:cubicBezTo>
                  <a:pt x="988408" y="824102"/>
                  <a:pt x="975359" y="827245"/>
                  <a:pt x="960500" y="827245"/>
                </a:cubicBezTo>
                <a:cubicBezTo>
                  <a:pt x="945641" y="827245"/>
                  <a:pt x="932497" y="824102"/>
                  <a:pt x="921162" y="817816"/>
                </a:cubicBezTo>
                <a:cubicBezTo>
                  <a:pt x="909732" y="811529"/>
                  <a:pt x="900778" y="802385"/>
                  <a:pt x="894301" y="790574"/>
                </a:cubicBezTo>
                <a:cubicBezTo>
                  <a:pt x="887824" y="778763"/>
                  <a:pt x="884586" y="764476"/>
                  <a:pt x="884586" y="748093"/>
                </a:cubicBezTo>
                <a:cubicBezTo>
                  <a:pt x="884586" y="731710"/>
                  <a:pt x="887824" y="717517"/>
                  <a:pt x="894301" y="705611"/>
                </a:cubicBezTo>
                <a:cubicBezTo>
                  <a:pt x="900874" y="693800"/>
                  <a:pt x="909732" y="684656"/>
                  <a:pt x="921162" y="678370"/>
                </a:cubicBezTo>
                <a:cubicBezTo>
                  <a:pt x="932592" y="672083"/>
                  <a:pt x="945641" y="668940"/>
                  <a:pt x="960500" y="668940"/>
                </a:cubicBezTo>
                <a:close/>
                <a:moveTo>
                  <a:pt x="2157031" y="668750"/>
                </a:moveTo>
                <a:cubicBezTo>
                  <a:pt x="2172271" y="668750"/>
                  <a:pt x="2185320" y="671417"/>
                  <a:pt x="2196083" y="676846"/>
                </a:cubicBezTo>
                <a:cubicBezTo>
                  <a:pt x="2206847" y="682275"/>
                  <a:pt x="2215038" y="689991"/>
                  <a:pt x="2220753" y="699897"/>
                </a:cubicBezTo>
                <a:lnTo>
                  <a:pt x="2198179" y="718756"/>
                </a:lnTo>
                <a:cubicBezTo>
                  <a:pt x="2194369" y="710660"/>
                  <a:pt x="2188654" y="704659"/>
                  <a:pt x="2181129" y="700659"/>
                </a:cubicBezTo>
                <a:cubicBezTo>
                  <a:pt x="2173604" y="696754"/>
                  <a:pt x="2165794" y="694753"/>
                  <a:pt x="2157698" y="694753"/>
                </a:cubicBezTo>
                <a:cubicBezTo>
                  <a:pt x="2151221" y="694753"/>
                  <a:pt x="2145601" y="695610"/>
                  <a:pt x="2140934" y="697230"/>
                </a:cubicBezTo>
                <a:cubicBezTo>
                  <a:pt x="2136266" y="698849"/>
                  <a:pt x="2132742" y="701040"/>
                  <a:pt x="2130266" y="703897"/>
                </a:cubicBezTo>
                <a:cubicBezTo>
                  <a:pt x="2127884" y="706755"/>
                  <a:pt x="2126646" y="710089"/>
                  <a:pt x="2126646" y="713994"/>
                </a:cubicBezTo>
                <a:cubicBezTo>
                  <a:pt x="2126646" y="718090"/>
                  <a:pt x="2128170" y="721614"/>
                  <a:pt x="2131218" y="724662"/>
                </a:cubicBezTo>
                <a:cubicBezTo>
                  <a:pt x="2134266" y="727710"/>
                  <a:pt x="2139791" y="730091"/>
                  <a:pt x="2147696" y="731710"/>
                </a:cubicBezTo>
                <a:lnTo>
                  <a:pt x="2182463" y="739044"/>
                </a:lnTo>
                <a:lnTo>
                  <a:pt x="2182272" y="738854"/>
                </a:lnTo>
                <a:cubicBezTo>
                  <a:pt x="2196941" y="741712"/>
                  <a:pt x="2207228" y="746569"/>
                  <a:pt x="2213228" y="753332"/>
                </a:cubicBezTo>
                <a:cubicBezTo>
                  <a:pt x="2219134" y="760190"/>
                  <a:pt x="2222182" y="768477"/>
                  <a:pt x="2222182" y="778192"/>
                </a:cubicBezTo>
                <a:cubicBezTo>
                  <a:pt x="2222182" y="787908"/>
                  <a:pt x="2219610" y="796480"/>
                  <a:pt x="2214562" y="803910"/>
                </a:cubicBezTo>
                <a:cubicBezTo>
                  <a:pt x="2209514" y="811339"/>
                  <a:pt x="2202179" y="817054"/>
                  <a:pt x="2192654" y="821150"/>
                </a:cubicBezTo>
                <a:cubicBezTo>
                  <a:pt x="2183129" y="825246"/>
                  <a:pt x="2171795" y="827246"/>
                  <a:pt x="2158555" y="827246"/>
                </a:cubicBezTo>
                <a:cubicBezTo>
                  <a:pt x="2143315" y="827246"/>
                  <a:pt x="2129408" y="824293"/>
                  <a:pt x="2116835" y="818388"/>
                </a:cubicBezTo>
                <a:cubicBezTo>
                  <a:pt x="2104167" y="812577"/>
                  <a:pt x="2094261" y="804196"/>
                  <a:pt x="2086927" y="793432"/>
                </a:cubicBezTo>
                <a:lnTo>
                  <a:pt x="2109501" y="773906"/>
                </a:lnTo>
                <a:cubicBezTo>
                  <a:pt x="2113978" y="782288"/>
                  <a:pt x="2120360" y="788956"/>
                  <a:pt x="2128837" y="793908"/>
                </a:cubicBezTo>
                <a:cubicBezTo>
                  <a:pt x="2137219" y="798862"/>
                  <a:pt x="2147315" y="801338"/>
                  <a:pt x="2159126" y="801338"/>
                </a:cubicBezTo>
                <a:cubicBezTo>
                  <a:pt x="2168556" y="801338"/>
                  <a:pt x="2175890" y="799719"/>
                  <a:pt x="2181415" y="796480"/>
                </a:cubicBezTo>
                <a:cubicBezTo>
                  <a:pt x="2186844" y="793242"/>
                  <a:pt x="2189606" y="788670"/>
                  <a:pt x="2189606" y="782764"/>
                </a:cubicBezTo>
                <a:cubicBezTo>
                  <a:pt x="2189606" y="778954"/>
                  <a:pt x="2188368" y="775525"/>
                  <a:pt x="2185796" y="772573"/>
                </a:cubicBezTo>
                <a:cubicBezTo>
                  <a:pt x="2183225" y="769620"/>
                  <a:pt x="2178462" y="767334"/>
                  <a:pt x="2171319" y="765715"/>
                </a:cubicBezTo>
                <a:lnTo>
                  <a:pt x="2139315" y="759047"/>
                </a:lnTo>
                <a:cubicBezTo>
                  <a:pt x="2123027" y="755808"/>
                  <a:pt x="2111406" y="750570"/>
                  <a:pt x="2104548" y="743331"/>
                </a:cubicBezTo>
                <a:cubicBezTo>
                  <a:pt x="2097595" y="736092"/>
                  <a:pt x="2094166" y="726852"/>
                  <a:pt x="2094166" y="715708"/>
                </a:cubicBezTo>
                <a:cubicBezTo>
                  <a:pt x="2094166" y="707421"/>
                  <a:pt x="2096642" y="699706"/>
                  <a:pt x="2101500" y="692563"/>
                </a:cubicBezTo>
                <a:cubicBezTo>
                  <a:pt x="2106453" y="685419"/>
                  <a:pt x="2113597" y="679704"/>
                  <a:pt x="2123027" y="675322"/>
                </a:cubicBezTo>
                <a:cubicBezTo>
                  <a:pt x="2132456" y="670941"/>
                  <a:pt x="2143791" y="668750"/>
                  <a:pt x="2157031" y="668750"/>
                </a:cubicBezTo>
                <a:close/>
                <a:moveTo>
                  <a:pt x="508825" y="627221"/>
                </a:moveTo>
                <a:lnTo>
                  <a:pt x="508825" y="671989"/>
                </a:lnTo>
                <a:lnTo>
                  <a:pt x="561213" y="671989"/>
                </a:lnTo>
                <a:lnTo>
                  <a:pt x="561213" y="697611"/>
                </a:lnTo>
                <a:lnTo>
                  <a:pt x="508825" y="697611"/>
                </a:lnTo>
                <a:lnTo>
                  <a:pt x="508825" y="778669"/>
                </a:lnTo>
                <a:cubicBezTo>
                  <a:pt x="508825" y="786193"/>
                  <a:pt x="510730" y="791718"/>
                  <a:pt x="514731" y="795147"/>
                </a:cubicBezTo>
                <a:cubicBezTo>
                  <a:pt x="518731" y="798576"/>
                  <a:pt x="524065" y="800290"/>
                  <a:pt x="530733" y="800290"/>
                </a:cubicBezTo>
                <a:cubicBezTo>
                  <a:pt x="536162" y="800290"/>
                  <a:pt x="540925" y="799433"/>
                  <a:pt x="545020" y="797719"/>
                </a:cubicBezTo>
                <a:lnTo>
                  <a:pt x="545115" y="797719"/>
                </a:lnTo>
                <a:cubicBezTo>
                  <a:pt x="549116" y="796004"/>
                  <a:pt x="552926" y="793623"/>
                  <a:pt x="556355" y="790575"/>
                </a:cubicBezTo>
                <a:lnTo>
                  <a:pt x="563689" y="814387"/>
                </a:lnTo>
                <a:cubicBezTo>
                  <a:pt x="559022" y="818483"/>
                  <a:pt x="553307" y="821721"/>
                  <a:pt x="546449" y="824008"/>
                </a:cubicBezTo>
                <a:cubicBezTo>
                  <a:pt x="539686" y="826389"/>
                  <a:pt x="532542" y="827532"/>
                  <a:pt x="523780" y="827532"/>
                </a:cubicBezTo>
                <a:cubicBezTo>
                  <a:pt x="515016" y="827532"/>
                  <a:pt x="507015" y="826103"/>
                  <a:pt x="499681" y="823246"/>
                </a:cubicBezTo>
                <a:cubicBezTo>
                  <a:pt x="492347" y="820388"/>
                  <a:pt x="486727" y="815721"/>
                  <a:pt x="482631" y="809339"/>
                </a:cubicBezTo>
                <a:cubicBezTo>
                  <a:pt x="478536" y="802957"/>
                  <a:pt x="476440" y="794575"/>
                  <a:pt x="476250" y="784193"/>
                </a:cubicBezTo>
                <a:lnTo>
                  <a:pt x="476250" y="697611"/>
                </a:lnTo>
                <a:lnTo>
                  <a:pt x="447008" y="697611"/>
                </a:lnTo>
                <a:lnTo>
                  <a:pt x="447008" y="671989"/>
                </a:lnTo>
                <a:lnTo>
                  <a:pt x="476250" y="671989"/>
                </a:lnTo>
                <a:lnTo>
                  <a:pt x="476250" y="636365"/>
                </a:lnTo>
                <a:close/>
                <a:moveTo>
                  <a:pt x="1338167" y="623220"/>
                </a:moveTo>
                <a:lnTo>
                  <a:pt x="1370742" y="623220"/>
                </a:lnTo>
                <a:lnTo>
                  <a:pt x="1370742" y="796289"/>
                </a:lnTo>
                <a:lnTo>
                  <a:pt x="1481709" y="796289"/>
                </a:lnTo>
                <a:lnTo>
                  <a:pt x="1481709" y="824388"/>
                </a:lnTo>
                <a:lnTo>
                  <a:pt x="1338167" y="824388"/>
                </a:lnTo>
                <a:close/>
                <a:moveTo>
                  <a:pt x="228409" y="620077"/>
                </a:moveTo>
                <a:cubicBezTo>
                  <a:pt x="241649" y="620077"/>
                  <a:pt x="253555" y="621887"/>
                  <a:pt x="264223" y="625602"/>
                </a:cubicBezTo>
                <a:cubicBezTo>
                  <a:pt x="274891" y="629316"/>
                  <a:pt x="283940" y="634746"/>
                  <a:pt x="291465" y="642080"/>
                </a:cubicBezTo>
                <a:cubicBezTo>
                  <a:pt x="298990" y="649414"/>
                  <a:pt x="304705" y="658558"/>
                  <a:pt x="308800" y="669512"/>
                </a:cubicBezTo>
                <a:lnTo>
                  <a:pt x="278035" y="683228"/>
                </a:lnTo>
                <a:cubicBezTo>
                  <a:pt x="273939" y="671226"/>
                  <a:pt x="268033" y="662463"/>
                  <a:pt x="260318" y="656844"/>
                </a:cubicBezTo>
                <a:cubicBezTo>
                  <a:pt x="252603" y="651224"/>
                  <a:pt x="242506" y="648462"/>
                  <a:pt x="230124" y="648462"/>
                </a:cubicBezTo>
                <a:cubicBezTo>
                  <a:pt x="217741" y="648462"/>
                  <a:pt x="206883" y="651414"/>
                  <a:pt x="197548" y="657320"/>
                </a:cubicBezTo>
                <a:cubicBezTo>
                  <a:pt x="188214" y="663225"/>
                  <a:pt x="180879" y="671798"/>
                  <a:pt x="175736" y="682942"/>
                </a:cubicBezTo>
                <a:cubicBezTo>
                  <a:pt x="170497" y="694181"/>
                  <a:pt x="167925" y="707993"/>
                  <a:pt x="167925" y="723804"/>
                </a:cubicBezTo>
                <a:cubicBezTo>
                  <a:pt x="167925" y="739616"/>
                  <a:pt x="170402" y="753237"/>
                  <a:pt x="175260" y="764476"/>
                </a:cubicBezTo>
                <a:cubicBezTo>
                  <a:pt x="180117" y="775716"/>
                  <a:pt x="187166" y="784288"/>
                  <a:pt x="196310" y="790194"/>
                </a:cubicBezTo>
                <a:cubicBezTo>
                  <a:pt x="205454" y="796099"/>
                  <a:pt x="216884" y="799052"/>
                  <a:pt x="229266" y="799052"/>
                </a:cubicBezTo>
                <a:cubicBezTo>
                  <a:pt x="241649" y="799052"/>
                  <a:pt x="252412" y="795813"/>
                  <a:pt x="261461" y="789431"/>
                </a:cubicBezTo>
                <a:lnTo>
                  <a:pt x="261556" y="789146"/>
                </a:lnTo>
                <a:cubicBezTo>
                  <a:pt x="270605" y="782764"/>
                  <a:pt x="276987" y="773144"/>
                  <a:pt x="280892" y="760380"/>
                </a:cubicBezTo>
                <a:lnTo>
                  <a:pt x="311944" y="770763"/>
                </a:lnTo>
                <a:cubicBezTo>
                  <a:pt x="307848" y="782954"/>
                  <a:pt x="301752" y="793242"/>
                  <a:pt x="293656" y="801719"/>
                </a:cubicBezTo>
                <a:cubicBezTo>
                  <a:pt x="285464" y="810196"/>
                  <a:pt x="275939" y="816483"/>
                  <a:pt x="264985" y="820769"/>
                </a:cubicBezTo>
                <a:cubicBezTo>
                  <a:pt x="254032" y="825055"/>
                  <a:pt x="241935" y="827150"/>
                  <a:pt x="228695" y="827150"/>
                </a:cubicBezTo>
                <a:cubicBezTo>
                  <a:pt x="209359" y="827150"/>
                  <a:pt x="192595" y="823055"/>
                  <a:pt x="178403" y="814673"/>
                </a:cubicBezTo>
                <a:cubicBezTo>
                  <a:pt x="164115" y="806386"/>
                  <a:pt x="153162" y="794480"/>
                  <a:pt x="145447" y="779049"/>
                </a:cubicBezTo>
                <a:cubicBezTo>
                  <a:pt x="137731" y="763619"/>
                  <a:pt x="133826" y="745140"/>
                  <a:pt x="133826" y="723614"/>
                </a:cubicBezTo>
                <a:cubicBezTo>
                  <a:pt x="133826" y="702087"/>
                  <a:pt x="137731" y="683609"/>
                  <a:pt x="145447" y="668178"/>
                </a:cubicBezTo>
                <a:cubicBezTo>
                  <a:pt x="153162" y="652748"/>
                  <a:pt x="164211" y="640937"/>
                  <a:pt x="178403" y="632555"/>
                </a:cubicBezTo>
                <a:cubicBezTo>
                  <a:pt x="192595" y="624268"/>
                  <a:pt x="209264" y="620077"/>
                  <a:pt x="228409" y="620077"/>
                </a:cubicBezTo>
                <a:close/>
                <a:moveTo>
                  <a:pt x="381380" y="605789"/>
                </a:moveTo>
                <a:cubicBezTo>
                  <a:pt x="388238" y="605789"/>
                  <a:pt x="393572" y="607504"/>
                  <a:pt x="397382" y="610933"/>
                </a:cubicBezTo>
                <a:cubicBezTo>
                  <a:pt x="401097" y="614457"/>
                  <a:pt x="403002" y="619410"/>
                  <a:pt x="403002" y="625887"/>
                </a:cubicBezTo>
                <a:cubicBezTo>
                  <a:pt x="403002" y="632364"/>
                  <a:pt x="401097" y="637412"/>
                  <a:pt x="397382" y="640936"/>
                </a:cubicBezTo>
                <a:cubicBezTo>
                  <a:pt x="393572" y="644461"/>
                  <a:pt x="388429" y="646270"/>
                  <a:pt x="381380" y="646270"/>
                </a:cubicBezTo>
                <a:cubicBezTo>
                  <a:pt x="374332" y="646270"/>
                  <a:pt x="368807" y="644461"/>
                  <a:pt x="365093" y="640936"/>
                </a:cubicBezTo>
                <a:cubicBezTo>
                  <a:pt x="361378" y="637412"/>
                  <a:pt x="359473" y="632364"/>
                  <a:pt x="359473" y="625887"/>
                </a:cubicBezTo>
                <a:cubicBezTo>
                  <a:pt x="359473" y="619410"/>
                  <a:pt x="361378" y="614362"/>
                  <a:pt x="365093" y="610933"/>
                </a:cubicBezTo>
                <a:cubicBezTo>
                  <a:pt x="368807" y="607504"/>
                  <a:pt x="374237" y="605789"/>
                  <a:pt x="381380" y="605789"/>
                </a:cubicBezTo>
                <a:close/>
                <a:moveTo>
                  <a:pt x="1721548" y="603408"/>
                </a:moveTo>
                <a:lnTo>
                  <a:pt x="1754219" y="603408"/>
                </a:lnTo>
                <a:lnTo>
                  <a:pt x="1754219" y="746569"/>
                </a:lnTo>
                <a:lnTo>
                  <a:pt x="1826704" y="671988"/>
                </a:lnTo>
                <a:lnTo>
                  <a:pt x="1865471" y="671988"/>
                </a:lnTo>
                <a:lnTo>
                  <a:pt x="1807082" y="731614"/>
                </a:lnTo>
                <a:lnTo>
                  <a:pt x="1869090" y="824388"/>
                </a:lnTo>
                <a:lnTo>
                  <a:pt x="1831276" y="824388"/>
                </a:lnTo>
                <a:lnTo>
                  <a:pt x="1784318" y="752760"/>
                </a:lnTo>
                <a:lnTo>
                  <a:pt x="1754219" y="784002"/>
                </a:lnTo>
                <a:lnTo>
                  <a:pt x="1754219" y="824388"/>
                </a:lnTo>
                <a:lnTo>
                  <a:pt x="1721548" y="824388"/>
                </a:lnTo>
                <a:close/>
                <a:moveTo>
                  <a:pt x="1155477" y="601217"/>
                </a:moveTo>
                <a:cubicBezTo>
                  <a:pt x="1161764" y="601217"/>
                  <a:pt x="1167574" y="601884"/>
                  <a:pt x="1172718" y="603217"/>
                </a:cubicBezTo>
                <a:cubicBezTo>
                  <a:pt x="1177861" y="604551"/>
                  <a:pt x="1181766" y="606361"/>
                  <a:pt x="1184433" y="608551"/>
                </a:cubicBezTo>
                <a:lnTo>
                  <a:pt x="1178337" y="631983"/>
                </a:lnTo>
                <a:cubicBezTo>
                  <a:pt x="1176147" y="630554"/>
                  <a:pt x="1173575" y="629506"/>
                  <a:pt x="1170718" y="628744"/>
                </a:cubicBezTo>
                <a:cubicBezTo>
                  <a:pt x="1167955" y="628078"/>
                  <a:pt x="1164621" y="627697"/>
                  <a:pt x="1161002" y="627697"/>
                </a:cubicBezTo>
                <a:cubicBezTo>
                  <a:pt x="1152715" y="627697"/>
                  <a:pt x="1146143" y="629601"/>
                  <a:pt x="1141380" y="633507"/>
                </a:cubicBezTo>
                <a:lnTo>
                  <a:pt x="1141285" y="633602"/>
                </a:lnTo>
                <a:cubicBezTo>
                  <a:pt x="1136523" y="637412"/>
                  <a:pt x="1134141" y="643699"/>
                  <a:pt x="1134141" y="652462"/>
                </a:cubicBezTo>
                <a:lnTo>
                  <a:pt x="1134141" y="671988"/>
                </a:lnTo>
                <a:lnTo>
                  <a:pt x="1183481" y="671988"/>
                </a:lnTo>
                <a:lnTo>
                  <a:pt x="1183481" y="697610"/>
                </a:lnTo>
                <a:lnTo>
                  <a:pt x="1134999" y="697610"/>
                </a:lnTo>
                <a:lnTo>
                  <a:pt x="1134999" y="824388"/>
                </a:lnTo>
                <a:lnTo>
                  <a:pt x="1102423" y="824388"/>
                </a:lnTo>
                <a:lnTo>
                  <a:pt x="1102423" y="697610"/>
                </a:lnTo>
                <a:lnTo>
                  <a:pt x="1073753" y="697610"/>
                </a:lnTo>
                <a:lnTo>
                  <a:pt x="1073753" y="671988"/>
                </a:lnTo>
                <a:lnTo>
                  <a:pt x="1102423" y="671988"/>
                </a:lnTo>
                <a:lnTo>
                  <a:pt x="1102423" y="650080"/>
                </a:lnTo>
                <a:cubicBezTo>
                  <a:pt x="1102423" y="642365"/>
                  <a:pt x="1103661" y="635412"/>
                  <a:pt x="1105947" y="629316"/>
                </a:cubicBezTo>
                <a:cubicBezTo>
                  <a:pt x="1108233" y="623220"/>
                  <a:pt x="1111758" y="618076"/>
                  <a:pt x="1116425" y="613885"/>
                </a:cubicBezTo>
                <a:cubicBezTo>
                  <a:pt x="1121092" y="609694"/>
                  <a:pt x="1126807" y="606551"/>
                  <a:pt x="1133379" y="604456"/>
                </a:cubicBezTo>
                <a:cubicBezTo>
                  <a:pt x="1139952" y="602265"/>
                  <a:pt x="1147381" y="601217"/>
                  <a:pt x="1155477" y="601217"/>
                </a:cubicBezTo>
                <a:close/>
                <a:moveTo>
                  <a:pt x="640270" y="121158"/>
                </a:moveTo>
                <a:cubicBezTo>
                  <a:pt x="624649" y="121158"/>
                  <a:pt x="611791" y="125159"/>
                  <a:pt x="601884" y="133255"/>
                </a:cubicBezTo>
                <a:cubicBezTo>
                  <a:pt x="591883" y="141351"/>
                  <a:pt x="584549" y="153734"/>
                  <a:pt x="579691" y="170307"/>
                </a:cubicBezTo>
                <a:cubicBezTo>
                  <a:pt x="574929" y="186881"/>
                  <a:pt x="572452" y="209074"/>
                  <a:pt x="572452" y="235363"/>
                </a:cubicBezTo>
                <a:cubicBezTo>
                  <a:pt x="572452" y="261652"/>
                  <a:pt x="574833" y="283178"/>
                  <a:pt x="579691" y="300038"/>
                </a:cubicBezTo>
                <a:cubicBezTo>
                  <a:pt x="584549" y="316897"/>
                  <a:pt x="591979" y="329279"/>
                  <a:pt x="601884" y="337375"/>
                </a:cubicBezTo>
                <a:cubicBezTo>
                  <a:pt x="611791" y="345472"/>
                  <a:pt x="624649" y="349472"/>
                  <a:pt x="640270" y="349472"/>
                </a:cubicBezTo>
                <a:cubicBezTo>
                  <a:pt x="655891" y="349472"/>
                  <a:pt x="668750" y="345472"/>
                  <a:pt x="678656" y="337375"/>
                </a:cubicBezTo>
                <a:cubicBezTo>
                  <a:pt x="688562" y="329375"/>
                  <a:pt x="695896" y="316897"/>
                  <a:pt x="700468" y="300038"/>
                </a:cubicBezTo>
                <a:cubicBezTo>
                  <a:pt x="705135" y="283274"/>
                  <a:pt x="707421" y="262128"/>
                  <a:pt x="707421" y="235363"/>
                </a:cubicBezTo>
                <a:cubicBezTo>
                  <a:pt x="707421" y="208598"/>
                  <a:pt x="705040" y="186881"/>
                  <a:pt x="700468" y="170307"/>
                </a:cubicBezTo>
                <a:cubicBezTo>
                  <a:pt x="695801" y="153638"/>
                  <a:pt x="688562" y="141351"/>
                  <a:pt x="678656" y="133255"/>
                </a:cubicBezTo>
                <a:cubicBezTo>
                  <a:pt x="668750" y="125159"/>
                  <a:pt x="655891" y="121158"/>
                  <a:pt x="640270" y="121158"/>
                </a:cubicBezTo>
                <a:close/>
                <a:moveTo>
                  <a:pt x="2150554" y="117634"/>
                </a:moveTo>
                <a:lnTo>
                  <a:pt x="2112454" y="276130"/>
                </a:lnTo>
                <a:lnTo>
                  <a:pt x="2187892" y="276130"/>
                </a:lnTo>
                <a:close/>
                <a:moveTo>
                  <a:pt x="2054352" y="6953"/>
                </a:moveTo>
                <a:lnTo>
                  <a:pt x="2248185" y="6953"/>
                </a:lnTo>
                <a:lnTo>
                  <a:pt x="2396871" y="463772"/>
                </a:lnTo>
                <a:lnTo>
                  <a:pt x="2232184" y="463772"/>
                </a:lnTo>
                <a:lnTo>
                  <a:pt x="2211419" y="376523"/>
                </a:lnTo>
                <a:lnTo>
                  <a:pt x="2088261" y="376523"/>
                </a:lnTo>
                <a:lnTo>
                  <a:pt x="2066830" y="463772"/>
                </a:lnTo>
                <a:lnTo>
                  <a:pt x="1906238" y="463772"/>
                </a:lnTo>
                <a:close/>
                <a:moveTo>
                  <a:pt x="1710403" y="6953"/>
                </a:moveTo>
                <a:lnTo>
                  <a:pt x="1871662" y="6953"/>
                </a:lnTo>
                <a:lnTo>
                  <a:pt x="1871662" y="275558"/>
                </a:lnTo>
                <a:cubicBezTo>
                  <a:pt x="1871662" y="337375"/>
                  <a:pt x="1853278" y="385381"/>
                  <a:pt x="1816321" y="419481"/>
                </a:cubicBezTo>
                <a:cubicBezTo>
                  <a:pt x="1779364" y="453676"/>
                  <a:pt x="1726120" y="470725"/>
                  <a:pt x="1656396" y="470725"/>
                </a:cubicBezTo>
                <a:cubicBezTo>
                  <a:pt x="1605152" y="470725"/>
                  <a:pt x="1564195" y="461772"/>
                  <a:pt x="1533524" y="443770"/>
                </a:cubicBezTo>
                <a:cubicBezTo>
                  <a:pt x="1502854" y="425767"/>
                  <a:pt x="1481899" y="401002"/>
                  <a:pt x="1470564" y="369665"/>
                </a:cubicBezTo>
                <a:cubicBezTo>
                  <a:pt x="1459229" y="338328"/>
                  <a:pt x="1456562" y="302800"/>
                  <a:pt x="1462563" y="263080"/>
                </a:cubicBezTo>
                <a:lnTo>
                  <a:pt x="1622488" y="236125"/>
                </a:lnTo>
                <a:cubicBezTo>
                  <a:pt x="1616487" y="279463"/>
                  <a:pt x="1617249" y="309181"/>
                  <a:pt x="1624869" y="325374"/>
                </a:cubicBezTo>
                <a:cubicBezTo>
                  <a:pt x="1632489" y="341471"/>
                  <a:pt x="1645729" y="349567"/>
                  <a:pt x="1664683" y="349567"/>
                </a:cubicBezTo>
                <a:cubicBezTo>
                  <a:pt x="1680304" y="349567"/>
                  <a:pt x="1691829" y="342900"/>
                  <a:pt x="1699259" y="329470"/>
                </a:cubicBezTo>
                <a:cubicBezTo>
                  <a:pt x="1706593" y="316135"/>
                  <a:pt x="1710308" y="294227"/>
                  <a:pt x="1710308" y="263747"/>
                </a:cubicBezTo>
                <a:lnTo>
                  <a:pt x="1710403" y="263747"/>
                </a:lnTo>
                <a:close/>
                <a:moveTo>
                  <a:pt x="944118" y="6953"/>
                </a:moveTo>
                <a:lnTo>
                  <a:pt x="1105376" y="6953"/>
                </a:lnTo>
                <a:lnTo>
                  <a:pt x="1105376" y="175165"/>
                </a:lnTo>
                <a:lnTo>
                  <a:pt x="1230630" y="175165"/>
                </a:lnTo>
                <a:lnTo>
                  <a:pt x="1230630" y="6953"/>
                </a:lnTo>
                <a:lnTo>
                  <a:pt x="1391983" y="6953"/>
                </a:lnTo>
                <a:lnTo>
                  <a:pt x="1391983" y="463772"/>
                </a:lnTo>
                <a:lnTo>
                  <a:pt x="1230630" y="463772"/>
                </a:lnTo>
                <a:lnTo>
                  <a:pt x="1230630" y="293465"/>
                </a:lnTo>
                <a:lnTo>
                  <a:pt x="1105376" y="293465"/>
                </a:lnTo>
                <a:lnTo>
                  <a:pt x="1105376" y="463772"/>
                </a:lnTo>
                <a:lnTo>
                  <a:pt x="944118" y="463772"/>
                </a:lnTo>
                <a:close/>
                <a:moveTo>
                  <a:pt x="0" y="6953"/>
                </a:moveTo>
                <a:lnTo>
                  <a:pt x="161258" y="6953"/>
                </a:lnTo>
                <a:lnTo>
                  <a:pt x="161258" y="345376"/>
                </a:lnTo>
                <a:lnTo>
                  <a:pt x="368237" y="345376"/>
                </a:lnTo>
                <a:lnTo>
                  <a:pt x="368237" y="463772"/>
                </a:lnTo>
                <a:lnTo>
                  <a:pt x="0" y="463772"/>
                </a:lnTo>
                <a:close/>
                <a:moveTo>
                  <a:pt x="640270" y="0"/>
                </a:moveTo>
                <a:cubicBezTo>
                  <a:pt x="688752" y="0"/>
                  <a:pt x="730281" y="9239"/>
                  <a:pt x="764857" y="27718"/>
                </a:cubicBezTo>
                <a:cubicBezTo>
                  <a:pt x="799528" y="46196"/>
                  <a:pt x="826008" y="72962"/>
                  <a:pt x="844486" y="108014"/>
                </a:cubicBezTo>
                <a:cubicBezTo>
                  <a:pt x="862965" y="143066"/>
                  <a:pt x="872204" y="185547"/>
                  <a:pt x="872204" y="235363"/>
                </a:cubicBezTo>
                <a:cubicBezTo>
                  <a:pt x="872204" y="285179"/>
                  <a:pt x="862965" y="327660"/>
                  <a:pt x="844486" y="362712"/>
                </a:cubicBezTo>
                <a:cubicBezTo>
                  <a:pt x="826008" y="397764"/>
                  <a:pt x="799433" y="424529"/>
                  <a:pt x="764857" y="443008"/>
                </a:cubicBezTo>
                <a:cubicBezTo>
                  <a:pt x="730281" y="461486"/>
                  <a:pt x="688181" y="470725"/>
                  <a:pt x="640270" y="470725"/>
                </a:cubicBezTo>
                <a:cubicBezTo>
                  <a:pt x="592359" y="470725"/>
                  <a:pt x="550926" y="461486"/>
                  <a:pt x="516064" y="443008"/>
                </a:cubicBezTo>
                <a:cubicBezTo>
                  <a:pt x="481203" y="424529"/>
                  <a:pt x="454437" y="397764"/>
                  <a:pt x="435768" y="362712"/>
                </a:cubicBezTo>
                <a:cubicBezTo>
                  <a:pt x="417099" y="327660"/>
                  <a:pt x="407765" y="285179"/>
                  <a:pt x="407765" y="235363"/>
                </a:cubicBezTo>
                <a:cubicBezTo>
                  <a:pt x="407765" y="185547"/>
                  <a:pt x="417099" y="143066"/>
                  <a:pt x="435768" y="108014"/>
                </a:cubicBezTo>
                <a:cubicBezTo>
                  <a:pt x="454437" y="72962"/>
                  <a:pt x="481203" y="46196"/>
                  <a:pt x="516064" y="27718"/>
                </a:cubicBezTo>
                <a:cubicBezTo>
                  <a:pt x="550831" y="9239"/>
                  <a:pt x="591788" y="0"/>
                  <a:pt x="640270" y="0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14103181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013F611-A401-743D-14F5-7FBF05402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endParaRPr lang="en-GB" dirty="0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7B254B80-F695-9DB8-B756-5059FF8798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129246"/>
            <a:ext cx="3932237" cy="37397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endParaRPr lang="en-GB" noProof="0" dirty="0"/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6B07C506-47DC-E551-6CBA-E7BD28C21F7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63A5BF97-763D-44B9-7F35-DAF6D7F352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822371" y="6356350"/>
            <a:ext cx="1273629" cy="365125"/>
          </a:xfrm>
          <a:prstGeom prst="rect">
            <a:avLst/>
          </a:prstGeom>
        </p:spPr>
        <p:txBody>
          <a:bodyPr/>
          <a:lstStyle/>
          <a:p>
            <a:fld id="{D722522C-D178-4AA5-9C63-D043E7600BED}" type="datetime1">
              <a:rPr lang="en-GB" smtClean="0"/>
              <a:t>16/09/2026</a:t>
            </a:fld>
            <a:endParaRPr lang="en-GB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C5DDF58E-F31B-469C-C3A4-20DF8E9DF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BBE024F4-4B1A-25B2-31EF-4A6B4D62E7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43061" y="6356350"/>
            <a:ext cx="511629" cy="365125"/>
          </a:xfrm>
          <a:prstGeom prst="rect">
            <a:avLst/>
          </a:prstGeom>
        </p:spPr>
        <p:txBody>
          <a:bodyPr/>
          <a:lstStyle/>
          <a:p>
            <a:fld id="{E150B45A-2FC5-4F66-84B7-B6ADD88502F9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DD8E328-D4E8-AB8E-47AA-7908024932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481642" y="6007478"/>
            <a:ext cx="1689586" cy="627316"/>
          </a:xfrm>
          <a:custGeom>
            <a:avLst/>
            <a:gdLst>
              <a:gd name="connsiteX0" fmla="*/ 1620106 w 2396871"/>
              <a:gd name="connsiteY0" fmla="*/ 755046 h 889920"/>
              <a:gd name="connsiteX1" fmla="*/ 1581721 w 2396871"/>
              <a:gd name="connsiteY1" fmla="*/ 762952 h 889920"/>
              <a:gd name="connsiteX2" fmla="*/ 1562480 w 2396871"/>
              <a:gd name="connsiteY2" fmla="*/ 770000 h 889920"/>
              <a:gd name="connsiteX3" fmla="*/ 1556098 w 2396871"/>
              <a:gd name="connsiteY3" fmla="*/ 783430 h 889920"/>
              <a:gd name="connsiteX4" fmla="*/ 1562671 w 2396871"/>
              <a:gd name="connsiteY4" fmla="*/ 796956 h 889920"/>
              <a:gd name="connsiteX5" fmla="*/ 1580197 w 2396871"/>
              <a:gd name="connsiteY5" fmla="*/ 802004 h 889920"/>
              <a:gd name="connsiteX6" fmla="*/ 1594960 w 2396871"/>
              <a:gd name="connsiteY6" fmla="*/ 800194 h 889920"/>
              <a:gd name="connsiteX7" fmla="*/ 1607914 w 2396871"/>
              <a:gd name="connsiteY7" fmla="*/ 794289 h 889920"/>
              <a:gd name="connsiteX8" fmla="*/ 1616868 w 2396871"/>
              <a:gd name="connsiteY8" fmla="*/ 783621 h 889920"/>
              <a:gd name="connsiteX9" fmla="*/ 1616868 w 2396871"/>
              <a:gd name="connsiteY9" fmla="*/ 783526 h 889920"/>
              <a:gd name="connsiteX10" fmla="*/ 1620106 w 2396871"/>
              <a:gd name="connsiteY10" fmla="*/ 767809 h 889920"/>
              <a:gd name="connsiteX11" fmla="*/ 1973389 w 2396871"/>
              <a:gd name="connsiteY11" fmla="*/ 694848 h 889920"/>
              <a:gd name="connsiteX12" fmla="*/ 1950529 w 2396871"/>
              <a:gd name="connsiteY12" fmla="*/ 700944 h 889920"/>
              <a:gd name="connsiteX13" fmla="*/ 1935575 w 2396871"/>
              <a:gd name="connsiteY13" fmla="*/ 719041 h 889920"/>
              <a:gd name="connsiteX14" fmla="*/ 1931670 w 2396871"/>
              <a:gd name="connsiteY14" fmla="*/ 732948 h 889920"/>
              <a:gd name="connsiteX15" fmla="*/ 2011775 w 2396871"/>
              <a:gd name="connsiteY15" fmla="*/ 732948 h 889920"/>
              <a:gd name="connsiteX16" fmla="*/ 2001774 w 2396871"/>
              <a:gd name="connsiteY16" fmla="*/ 705992 h 889920"/>
              <a:gd name="connsiteX17" fmla="*/ 1973389 w 2396871"/>
              <a:gd name="connsiteY17" fmla="*/ 694848 h 889920"/>
              <a:gd name="connsiteX18" fmla="*/ 960500 w 2396871"/>
              <a:gd name="connsiteY18" fmla="*/ 694467 h 889920"/>
              <a:gd name="connsiteX19" fmla="*/ 937164 w 2396871"/>
              <a:gd name="connsiteY19" fmla="*/ 700753 h 889920"/>
              <a:gd name="connsiteX20" fmla="*/ 922400 w 2396871"/>
              <a:gd name="connsiteY20" fmla="*/ 718851 h 889920"/>
              <a:gd name="connsiteX21" fmla="*/ 917257 w 2396871"/>
              <a:gd name="connsiteY21" fmla="*/ 748093 h 889920"/>
              <a:gd name="connsiteX22" fmla="*/ 922400 w 2396871"/>
              <a:gd name="connsiteY22" fmla="*/ 777239 h 889920"/>
              <a:gd name="connsiteX23" fmla="*/ 937164 w 2396871"/>
              <a:gd name="connsiteY23" fmla="*/ 795527 h 889920"/>
              <a:gd name="connsiteX24" fmla="*/ 960500 w 2396871"/>
              <a:gd name="connsiteY24" fmla="*/ 801814 h 889920"/>
              <a:gd name="connsiteX25" fmla="*/ 983646 w 2396871"/>
              <a:gd name="connsiteY25" fmla="*/ 795527 h 889920"/>
              <a:gd name="connsiteX26" fmla="*/ 998314 w 2396871"/>
              <a:gd name="connsiteY26" fmla="*/ 777239 h 889920"/>
              <a:gd name="connsiteX27" fmla="*/ 1003458 w 2396871"/>
              <a:gd name="connsiteY27" fmla="*/ 748093 h 889920"/>
              <a:gd name="connsiteX28" fmla="*/ 998314 w 2396871"/>
              <a:gd name="connsiteY28" fmla="*/ 718851 h 889920"/>
              <a:gd name="connsiteX29" fmla="*/ 983646 w 2396871"/>
              <a:gd name="connsiteY29" fmla="*/ 700753 h 889920"/>
              <a:gd name="connsiteX30" fmla="*/ 960500 w 2396871"/>
              <a:gd name="connsiteY30" fmla="*/ 694467 h 889920"/>
              <a:gd name="connsiteX31" fmla="*/ 587977 w 2396871"/>
              <a:gd name="connsiteY31" fmla="*/ 671988 h 889920"/>
              <a:gd name="connsiteX32" fmla="*/ 624553 w 2396871"/>
              <a:gd name="connsiteY32" fmla="*/ 671988 h 889920"/>
              <a:gd name="connsiteX33" fmla="*/ 658367 w 2396871"/>
              <a:gd name="connsiteY33" fmla="*/ 767714 h 889920"/>
              <a:gd name="connsiteX34" fmla="*/ 667225 w 2396871"/>
              <a:gd name="connsiteY34" fmla="*/ 796384 h 889920"/>
              <a:gd name="connsiteX35" fmla="*/ 677322 w 2396871"/>
              <a:gd name="connsiteY35" fmla="*/ 764952 h 889920"/>
              <a:gd name="connsiteX36" fmla="*/ 709326 w 2396871"/>
              <a:gd name="connsiteY36" fmla="*/ 671988 h 889920"/>
              <a:gd name="connsiteX37" fmla="*/ 743139 w 2396871"/>
              <a:gd name="connsiteY37" fmla="*/ 671988 h 889920"/>
              <a:gd name="connsiteX38" fmla="*/ 676369 w 2396871"/>
              <a:gd name="connsiteY38" fmla="*/ 842390 h 889920"/>
              <a:gd name="connsiteX39" fmla="*/ 661891 w 2396871"/>
              <a:gd name="connsiteY39" fmla="*/ 870394 h 889920"/>
              <a:gd name="connsiteX40" fmla="*/ 644080 w 2396871"/>
              <a:gd name="connsiteY40" fmla="*/ 885348 h 889920"/>
              <a:gd name="connsiteX41" fmla="*/ 620648 w 2396871"/>
              <a:gd name="connsiteY41" fmla="*/ 889920 h 889920"/>
              <a:gd name="connsiteX42" fmla="*/ 600360 w 2396871"/>
              <a:gd name="connsiteY42" fmla="*/ 887062 h 889920"/>
              <a:gd name="connsiteX43" fmla="*/ 584072 w 2396871"/>
              <a:gd name="connsiteY43" fmla="*/ 879252 h 889920"/>
              <a:gd name="connsiteX44" fmla="*/ 591978 w 2396871"/>
              <a:gd name="connsiteY44" fmla="*/ 853915 h 889920"/>
              <a:gd name="connsiteX45" fmla="*/ 604360 w 2396871"/>
              <a:gd name="connsiteY45" fmla="*/ 861250 h 889920"/>
              <a:gd name="connsiteX46" fmla="*/ 618553 w 2396871"/>
              <a:gd name="connsiteY46" fmla="*/ 863726 h 889920"/>
              <a:gd name="connsiteX47" fmla="*/ 633316 w 2396871"/>
              <a:gd name="connsiteY47" fmla="*/ 859345 h 889920"/>
              <a:gd name="connsiteX48" fmla="*/ 645032 w 2396871"/>
              <a:gd name="connsiteY48" fmla="*/ 841819 h 889920"/>
              <a:gd name="connsiteX49" fmla="*/ 651699 w 2396871"/>
              <a:gd name="connsiteY49" fmla="*/ 825340 h 889920"/>
              <a:gd name="connsiteX50" fmla="*/ 635507 w 2396871"/>
              <a:gd name="connsiteY50" fmla="*/ 787526 h 889920"/>
              <a:gd name="connsiteX51" fmla="*/ 364902 w 2396871"/>
              <a:gd name="connsiteY51" fmla="*/ 671988 h 889920"/>
              <a:gd name="connsiteX52" fmla="*/ 397477 w 2396871"/>
              <a:gd name="connsiteY52" fmla="*/ 671988 h 889920"/>
              <a:gd name="connsiteX53" fmla="*/ 397477 w 2396871"/>
              <a:gd name="connsiteY53" fmla="*/ 824388 h 889920"/>
              <a:gd name="connsiteX54" fmla="*/ 364902 w 2396871"/>
              <a:gd name="connsiteY54" fmla="*/ 824388 h 889920"/>
              <a:gd name="connsiteX55" fmla="*/ 1973961 w 2396871"/>
              <a:gd name="connsiteY55" fmla="*/ 668940 h 889920"/>
              <a:gd name="connsiteX56" fmla="*/ 2011775 w 2396871"/>
              <a:gd name="connsiteY56" fmla="*/ 678084 h 889920"/>
              <a:gd name="connsiteX57" fmla="*/ 2011680 w 2396871"/>
              <a:gd name="connsiteY57" fmla="*/ 677798 h 889920"/>
              <a:gd name="connsiteX58" fmla="*/ 2035492 w 2396871"/>
              <a:gd name="connsiteY58" fmla="*/ 702754 h 889920"/>
              <a:gd name="connsiteX59" fmla="*/ 2043684 w 2396871"/>
              <a:gd name="connsiteY59" fmla="*/ 738758 h 889920"/>
              <a:gd name="connsiteX60" fmla="*/ 2043398 w 2396871"/>
              <a:gd name="connsiteY60" fmla="*/ 749140 h 889920"/>
              <a:gd name="connsiteX61" fmla="*/ 2042445 w 2396871"/>
              <a:gd name="connsiteY61" fmla="*/ 757713 h 889920"/>
              <a:gd name="connsiteX62" fmla="*/ 1930813 w 2396871"/>
              <a:gd name="connsiteY62" fmla="*/ 757713 h 889920"/>
              <a:gd name="connsiteX63" fmla="*/ 1935766 w 2396871"/>
              <a:gd name="connsiteY63" fmla="*/ 777239 h 889920"/>
              <a:gd name="connsiteX64" fmla="*/ 1951291 w 2396871"/>
              <a:gd name="connsiteY64" fmla="*/ 795241 h 889920"/>
              <a:gd name="connsiteX65" fmla="*/ 1975104 w 2396871"/>
              <a:gd name="connsiteY65" fmla="*/ 801337 h 889920"/>
              <a:gd name="connsiteX66" fmla="*/ 1999774 w 2396871"/>
              <a:gd name="connsiteY66" fmla="*/ 795527 h 889920"/>
              <a:gd name="connsiteX67" fmla="*/ 2014728 w 2396871"/>
              <a:gd name="connsiteY67" fmla="*/ 779335 h 889920"/>
              <a:gd name="connsiteX68" fmla="*/ 2040636 w 2396871"/>
              <a:gd name="connsiteY68" fmla="*/ 791527 h 889920"/>
              <a:gd name="connsiteX69" fmla="*/ 2025872 w 2396871"/>
              <a:gd name="connsiteY69" fmla="*/ 810577 h 889920"/>
              <a:gd name="connsiteX70" fmla="*/ 2003774 w 2396871"/>
              <a:gd name="connsiteY70" fmla="*/ 822959 h 889920"/>
              <a:gd name="connsiteX71" fmla="*/ 1975770 w 2396871"/>
              <a:gd name="connsiteY71" fmla="*/ 827245 h 889920"/>
              <a:gd name="connsiteX72" fmla="*/ 1935575 w 2396871"/>
              <a:gd name="connsiteY72" fmla="*/ 817816 h 889920"/>
              <a:gd name="connsiteX73" fmla="*/ 1908619 w 2396871"/>
              <a:gd name="connsiteY73" fmla="*/ 790574 h 889920"/>
              <a:gd name="connsiteX74" fmla="*/ 1898999 w 2396871"/>
              <a:gd name="connsiteY74" fmla="*/ 748093 h 889920"/>
              <a:gd name="connsiteX75" fmla="*/ 1908619 w 2396871"/>
              <a:gd name="connsiteY75" fmla="*/ 705611 h 889920"/>
              <a:gd name="connsiteX76" fmla="*/ 1935289 w 2396871"/>
              <a:gd name="connsiteY76" fmla="*/ 678370 h 889920"/>
              <a:gd name="connsiteX77" fmla="*/ 1973961 w 2396871"/>
              <a:gd name="connsiteY77" fmla="*/ 668940 h 889920"/>
              <a:gd name="connsiteX78" fmla="*/ 1589912 w 2396871"/>
              <a:gd name="connsiteY78" fmla="*/ 668940 h 889920"/>
              <a:gd name="connsiteX79" fmla="*/ 1622202 w 2396871"/>
              <a:gd name="connsiteY79" fmla="*/ 674845 h 889920"/>
              <a:gd name="connsiteX80" fmla="*/ 1644300 w 2396871"/>
              <a:gd name="connsiteY80" fmla="*/ 692657 h 889920"/>
              <a:gd name="connsiteX81" fmla="*/ 1652396 w 2396871"/>
              <a:gd name="connsiteY81" fmla="*/ 723137 h 889920"/>
              <a:gd name="connsiteX82" fmla="*/ 1652396 w 2396871"/>
              <a:gd name="connsiteY82" fmla="*/ 791146 h 889920"/>
              <a:gd name="connsiteX83" fmla="*/ 1652396 w 2396871"/>
              <a:gd name="connsiteY83" fmla="*/ 791241 h 889920"/>
              <a:gd name="connsiteX84" fmla="*/ 1663636 w 2396871"/>
              <a:gd name="connsiteY84" fmla="*/ 802480 h 889920"/>
              <a:gd name="connsiteX85" fmla="*/ 1674304 w 2396871"/>
              <a:gd name="connsiteY85" fmla="*/ 800956 h 889920"/>
              <a:gd name="connsiteX86" fmla="*/ 1672494 w 2396871"/>
              <a:gd name="connsiteY86" fmla="*/ 823531 h 889920"/>
              <a:gd name="connsiteX87" fmla="*/ 1654777 w 2396871"/>
              <a:gd name="connsiteY87" fmla="*/ 826864 h 889920"/>
              <a:gd name="connsiteX88" fmla="*/ 1637251 w 2396871"/>
              <a:gd name="connsiteY88" fmla="*/ 823340 h 889920"/>
              <a:gd name="connsiteX89" fmla="*/ 1625059 w 2396871"/>
              <a:gd name="connsiteY89" fmla="*/ 812672 h 889920"/>
              <a:gd name="connsiteX90" fmla="*/ 1621916 w 2396871"/>
              <a:gd name="connsiteY90" fmla="*/ 805147 h 889920"/>
              <a:gd name="connsiteX91" fmla="*/ 1616106 w 2396871"/>
              <a:gd name="connsiteY91" fmla="*/ 812101 h 889920"/>
              <a:gd name="connsiteX92" fmla="*/ 1596294 w 2396871"/>
              <a:gd name="connsiteY92" fmla="*/ 823721 h 889920"/>
              <a:gd name="connsiteX93" fmla="*/ 1573434 w 2396871"/>
              <a:gd name="connsiteY93" fmla="*/ 827531 h 889920"/>
              <a:gd name="connsiteX94" fmla="*/ 1547717 w 2396871"/>
              <a:gd name="connsiteY94" fmla="*/ 822959 h 889920"/>
              <a:gd name="connsiteX95" fmla="*/ 1529714 w 2396871"/>
              <a:gd name="connsiteY95" fmla="*/ 809053 h 889920"/>
              <a:gd name="connsiteX96" fmla="*/ 1523142 w 2396871"/>
              <a:gd name="connsiteY96" fmla="*/ 786002 h 889920"/>
              <a:gd name="connsiteX97" fmla="*/ 1534286 w 2396871"/>
              <a:gd name="connsiteY97" fmla="*/ 757999 h 889920"/>
              <a:gd name="connsiteX98" fmla="*/ 1565814 w 2396871"/>
              <a:gd name="connsiteY98" fmla="*/ 743044 h 889920"/>
              <a:gd name="connsiteX99" fmla="*/ 1620106 w 2396871"/>
              <a:gd name="connsiteY99" fmla="*/ 732376 h 889920"/>
              <a:gd name="connsiteX100" fmla="*/ 1620106 w 2396871"/>
              <a:gd name="connsiteY100" fmla="*/ 726566 h 889920"/>
              <a:gd name="connsiteX101" fmla="*/ 1611725 w 2396871"/>
              <a:gd name="connsiteY101" fmla="*/ 702944 h 889920"/>
              <a:gd name="connsiteX102" fmla="*/ 1588674 w 2396871"/>
              <a:gd name="connsiteY102" fmla="*/ 694562 h 889920"/>
              <a:gd name="connsiteX103" fmla="*/ 1565242 w 2396871"/>
              <a:gd name="connsiteY103" fmla="*/ 700944 h 889920"/>
              <a:gd name="connsiteX104" fmla="*/ 1550955 w 2396871"/>
              <a:gd name="connsiteY104" fmla="*/ 721708 h 889920"/>
              <a:gd name="connsiteX105" fmla="*/ 1523523 w 2396871"/>
              <a:gd name="connsiteY105" fmla="*/ 710088 h 889920"/>
              <a:gd name="connsiteX106" fmla="*/ 1546192 w 2396871"/>
              <a:gd name="connsiteY106" fmla="*/ 680180 h 889920"/>
              <a:gd name="connsiteX107" fmla="*/ 1589912 w 2396871"/>
              <a:gd name="connsiteY107" fmla="*/ 668940 h 889920"/>
              <a:gd name="connsiteX108" fmla="*/ 960500 w 2396871"/>
              <a:gd name="connsiteY108" fmla="*/ 668940 h 889920"/>
              <a:gd name="connsiteX109" fmla="*/ 999838 w 2396871"/>
              <a:gd name="connsiteY109" fmla="*/ 678370 h 889920"/>
              <a:gd name="connsiteX110" fmla="*/ 1026508 w 2396871"/>
              <a:gd name="connsiteY110" fmla="*/ 705611 h 889920"/>
              <a:gd name="connsiteX111" fmla="*/ 1036129 w 2396871"/>
              <a:gd name="connsiteY111" fmla="*/ 748093 h 889920"/>
              <a:gd name="connsiteX112" fmla="*/ 1026508 w 2396871"/>
              <a:gd name="connsiteY112" fmla="*/ 790574 h 889920"/>
              <a:gd name="connsiteX113" fmla="*/ 999838 w 2396871"/>
              <a:gd name="connsiteY113" fmla="*/ 817816 h 889920"/>
              <a:gd name="connsiteX114" fmla="*/ 960500 w 2396871"/>
              <a:gd name="connsiteY114" fmla="*/ 827245 h 889920"/>
              <a:gd name="connsiteX115" fmla="*/ 921162 w 2396871"/>
              <a:gd name="connsiteY115" fmla="*/ 817816 h 889920"/>
              <a:gd name="connsiteX116" fmla="*/ 894301 w 2396871"/>
              <a:gd name="connsiteY116" fmla="*/ 790574 h 889920"/>
              <a:gd name="connsiteX117" fmla="*/ 884586 w 2396871"/>
              <a:gd name="connsiteY117" fmla="*/ 748093 h 889920"/>
              <a:gd name="connsiteX118" fmla="*/ 894301 w 2396871"/>
              <a:gd name="connsiteY118" fmla="*/ 705611 h 889920"/>
              <a:gd name="connsiteX119" fmla="*/ 921162 w 2396871"/>
              <a:gd name="connsiteY119" fmla="*/ 678370 h 889920"/>
              <a:gd name="connsiteX120" fmla="*/ 960500 w 2396871"/>
              <a:gd name="connsiteY120" fmla="*/ 668940 h 889920"/>
              <a:gd name="connsiteX121" fmla="*/ 2157031 w 2396871"/>
              <a:gd name="connsiteY121" fmla="*/ 668750 h 889920"/>
              <a:gd name="connsiteX122" fmla="*/ 2196083 w 2396871"/>
              <a:gd name="connsiteY122" fmla="*/ 676846 h 889920"/>
              <a:gd name="connsiteX123" fmla="*/ 2220753 w 2396871"/>
              <a:gd name="connsiteY123" fmla="*/ 699897 h 889920"/>
              <a:gd name="connsiteX124" fmla="*/ 2198179 w 2396871"/>
              <a:gd name="connsiteY124" fmla="*/ 718756 h 889920"/>
              <a:gd name="connsiteX125" fmla="*/ 2181129 w 2396871"/>
              <a:gd name="connsiteY125" fmla="*/ 700659 h 889920"/>
              <a:gd name="connsiteX126" fmla="*/ 2157698 w 2396871"/>
              <a:gd name="connsiteY126" fmla="*/ 694753 h 889920"/>
              <a:gd name="connsiteX127" fmla="*/ 2140934 w 2396871"/>
              <a:gd name="connsiteY127" fmla="*/ 697230 h 889920"/>
              <a:gd name="connsiteX128" fmla="*/ 2130266 w 2396871"/>
              <a:gd name="connsiteY128" fmla="*/ 703897 h 889920"/>
              <a:gd name="connsiteX129" fmla="*/ 2126646 w 2396871"/>
              <a:gd name="connsiteY129" fmla="*/ 713994 h 889920"/>
              <a:gd name="connsiteX130" fmla="*/ 2131218 w 2396871"/>
              <a:gd name="connsiteY130" fmla="*/ 724662 h 889920"/>
              <a:gd name="connsiteX131" fmla="*/ 2147696 w 2396871"/>
              <a:gd name="connsiteY131" fmla="*/ 731710 h 889920"/>
              <a:gd name="connsiteX132" fmla="*/ 2182463 w 2396871"/>
              <a:gd name="connsiteY132" fmla="*/ 739044 h 889920"/>
              <a:gd name="connsiteX133" fmla="*/ 2182272 w 2396871"/>
              <a:gd name="connsiteY133" fmla="*/ 738854 h 889920"/>
              <a:gd name="connsiteX134" fmla="*/ 2213228 w 2396871"/>
              <a:gd name="connsiteY134" fmla="*/ 753332 h 889920"/>
              <a:gd name="connsiteX135" fmla="*/ 2222182 w 2396871"/>
              <a:gd name="connsiteY135" fmla="*/ 778192 h 889920"/>
              <a:gd name="connsiteX136" fmla="*/ 2214562 w 2396871"/>
              <a:gd name="connsiteY136" fmla="*/ 803910 h 889920"/>
              <a:gd name="connsiteX137" fmla="*/ 2192654 w 2396871"/>
              <a:gd name="connsiteY137" fmla="*/ 821150 h 889920"/>
              <a:gd name="connsiteX138" fmla="*/ 2158555 w 2396871"/>
              <a:gd name="connsiteY138" fmla="*/ 827246 h 889920"/>
              <a:gd name="connsiteX139" fmla="*/ 2116835 w 2396871"/>
              <a:gd name="connsiteY139" fmla="*/ 818388 h 889920"/>
              <a:gd name="connsiteX140" fmla="*/ 2086927 w 2396871"/>
              <a:gd name="connsiteY140" fmla="*/ 793432 h 889920"/>
              <a:gd name="connsiteX141" fmla="*/ 2109501 w 2396871"/>
              <a:gd name="connsiteY141" fmla="*/ 773906 h 889920"/>
              <a:gd name="connsiteX142" fmla="*/ 2128837 w 2396871"/>
              <a:gd name="connsiteY142" fmla="*/ 793908 h 889920"/>
              <a:gd name="connsiteX143" fmla="*/ 2159126 w 2396871"/>
              <a:gd name="connsiteY143" fmla="*/ 801338 h 889920"/>
              <a:gd name="connsiteX144" fmla="*/ 2181415 w 2396871"/>
              <a:gd name="connsiteY144" fmla="*/ 796480 h 889920"/>
              <a:gd name="connsiteX145" fmla="*/ 2189606 w 2396871"/>
              <a:gd name="connsiteY145" fmla="*/ 782764 h 889920"/>
              <a:gd name="connsiteX146" fmla="*/ 2185796 w 2396871"/>
              <a:gd name="connsiteY146" fmla="*/ 772573 h 889920"/>
              <a:gd name="connsiteX147" fmla="*/ 2171319 w 2396871"/>
              <a:gd name="connsiteY147" fmla="*/ 765715 h 889920"/>
              <a:gd name="connsiteX148" fmla="*/ 2139315 w 2396871"/>
              <a:gd name="connsiteY148" fmla="*/ 759047 h 889920"/>
              <a:gd name="connsiteX149" fmla="*/ 2104548 w 2396871"/>
              <a:gd name="connsiteY149" fmla="*/ 743331 h 889920"/>
              <a:gd name="connsiteX150" fmla="*/ 2094166 w 2396871"/>
              <a:gd name="connsiteY150" fmla="*/ 715708 h 889920"/>
              <a:gd name="connsiteX151" fmla="*/ 2101500 w 2396871"/>
              <a:gd name="connsiteY151" fmla="*/ 692563 h 889920"/>
              <a:gd name="connsiteX152" fmla="*/ 2123027 w 2396871"/>
              <a:gd name="connsiteY152" fmla="*/ 675322 h 889920"/>
              <a:gd name="connsiteX153" fmla="*/ 2157031 w 2396871"/>
              <a:gd name="connsiteY153" fmla="*/ 668750 h 889920"/>
              <a:gd name="connsiteX154" fmla="*/ 508825 w 2396871"/>
              <a:gd name="connsiteY154" fmla="*/ 627221 h 889920"/>
              <a:gd name="connsiteX155" fmla="*/ 508825 w 2396871"/>
              <a:gd name="connsiteY155" fmla="*/ 671989 h 889920"/>
              <a:gd name="connsiteX156" fmla="*/ 561213 w 2396871"/>
              <a:gd name="connsiteY156" fmla="*/ 671989 h 889920"/>
              <a:gd name="connsiteX157" fmla="*/ 561213 w 2396871"/>
              <a:gd name="connsiteY157" fmla="*/ 697611 h 889920"/>
              <a:gd name="connsiteX158" fmla="*/ 508825 w 2396871"/>
              <a:gd name="connsiteY158" fmla="*/ 697611 h 889920"/>
              <a:gd name="connsiteX159" fmla="*/ 508825 w 2396871"/>
              <a:gd name="connsiteY159" fmla="*/ 778669 h 889920"/>
              <a:gd name="connsiteX160" fmla="*/ 514731 w 2396871"/>
              <a:gd name="connsiteY160" fmla="*/ 795147 h 889920"/>
              <a:gd name="connsiteX161" fmla="*/ 530733 w 2396871"/>
              <a:gd name="connsiteY161" fmla="*/ 800290 h 889920"/>
              <a:gd name="connsiteX162" fmla="*/ 545020 w 2396871"/>
              <a:gd name="connsiteY162" fmla="*/ 797719 h 889920"/>
              <a:gd name="connsiteX163" fmla="*/ 545115 w 2396871"/>
              <a:gd name="connsiteY163" fmla="*/ 797719 h 889920"/>
              <a:gd name="connsiteX164" fmla="*/ 556355 w 2396871"/>
              <a:gd name="connsiteY164" fmla="*/ 790575 h 889920"/>
              <a:gd name="connsiteX165" fmla="*/ 563689 w 2396871"/>
              <a:gd name="connsiteY165" fmla="*/ 814387 h 889920"/>
              <a:gd name="connsiteX166" fmla="*/ 546449 w 2396871"/>
              <a:gd name="connsiteY166" fmla="*/ 824008 h 889920"/>
              <a:gd name="connsiteX167" fmla="*/ 523780 w 2396871"/>
              <a:gd name="connsiteY167" fmla="*/ 827532 h 889920"/>
              <a:gd name="connsiteX168" fmla="*/ 499681 w 2396871"/>
              <a:gd name="connsiteY168" fmla="*/ 823246 h 889920"/>
              <a:gd name="connsiteX169" fmla="*/ 482631 w 2396871"/>
              <a:gd name="connsiteY169" fmla="*/ 809339 h 889920"/>
              <a:gd name="connsiteX170" fmla="*/ 476250 w 2396871"/>
              <a:gd name="connsiteY170" fmla="*/ 784193 h 889920"/>
              <a:gd name="connsiteX171" fmla="*/ 476250 w 2396871"/>
              <a:gd name="connsiteY171" fmla="*/ 697611 h 889920"/>
              <a:gd name="connsiteX172" fmla="*/ 447008 w 2396871"/>
              <a:gd name="connsiteY172" fmla="*/ 697611 h 889920"/>
              <a:gd name="connsiteX173" fmla="*/ 447008 w 2396871"/>
              <a:gd name="connsiteY173" fmla="*/ 671989 h 889920"/>
              <a:gd name="connsiteX174" fmla="*/ 476250 w 2396871"/>
              <a:gd name="connsiteY174" fmla="*/ 671989 h 889920"/>
              <a:gd name="connsiteX175" fmla="*/ 476250 w 2396871"/>
              <a:gd name="connsiteY175" fmla="*/ 636365 h 889920"/>
              <a:gd name="connsiteX176" fmla="*/ 1338167 w 2396871"/>
              <a:gd name="connsiteY176" fmla="*/ 623220 h 889920"/>
              <a:gd name="connsiteX177" fmla="*/ 1370742 w 2396871"/>
              <a:gd name="connsiteY177" fmla="*/ 623220 h 889920"/>
              <a:gd name="connsiteX178" fmla="*/ 1370742 w 2396871"/>
              <a:gd name="connsiteY178" fmla="*/ 796289 h 889920"/>
              <a:gd name="connsiteX179" fmla="*/ 1481709 w 2396871"/>
              <a:gd name="connsiteY179" fmla="*/ 796289 h 889920"/>
              <a:gd name="connsiteX180" fmla="*/ 1481709 w 2396871"/>
              <a:gd name="connsiteY180" fmla="*/ 824388 h 889920"/>
              <a:gd name="connsiteX181" fmla="*/ 1338167 w 2396871"/>
              <a:gd name="connsiteY181" fmla="*/ 824388 h 889920"/>
              <a:gd name="connsiteX182" fmla="*/ 228409 w 2396871"/>
              <a:gd name="connsiteY182" fmla="*/ 620077 h 889920"/>
              <a:gd name="connsiteX183" fmla="*/ 264223 w 2396871"/>
              <a:gd name="connsiteY183" fmla="*/ 625602 h 889920"/>
              <a:gd name="connsiteX184" fmla="*/ 291465 w 2396871"/>
              <a:gd name="connsiteY184" fmla="*/ 642080 h 889920"/>
              <a:gd name="connsiteX185" fmla="*/ 308800 w 2396871"/>
              <a:gd name="connsiteY185" fmla="*/ 669512 h 889920"/>
              <a:gd name="connsiteX186" fmla="*/ 278035 w 2396871"/>
              <a:gd name="connsiteY186" fmla="*/ 683228 h 889920"/>
              <a:gd name="connsiteX187" fmla="*/ 260318 w 2396871"/>
              <a:gd name="connsiteY187" fmla="*/ 656844 h 889920"/>
              <a:gd name="connsiteX188" fmla="*/ 230124 w 2396871"/>
              <a:gd name="connsiteY188" fmla="*/ 648462 h 889920"/>
              <a:gd name="connsiteX189" fmla="*/ 197548 w 2396871"/>
              <a:gd name="connsiteY189" fmla="*/ 657320 h 889920"/>
              <a:gd name="connsiteX190" fmla="*/ 175736 w 2396871"/>
              <a:gd name="connsiteY190" fmla="*/ 682942 h 889920"/>
              <a:gd name="connsiteX191" fmla="*/ 167925 w 2396871"/>
              <a:gd name="connsiteY191" fmla="*/ 723804 h 889920"/>
              <a:gd name="connsiteX192" fmla="*/ 175260 w 2396871"/>
              <a:gd name="connsiteY192" fmla="*/ 764476 h 889920"/>
              <a:gd name="connsiteX193" fmla="*/ 196310 w 2396871"/>
              <a:gd name="connsiteY193" fmla="*/ 790194 h 889920"/>
              <a:gd name="connsiteX194" fmla="*/ 229266 w 2396871"/>
              <a:gd name="connsiteY194" fmla="*/ 799052 h 889920"/>
              <a:gd name="connsiteX195" fmla="*/ 261461 w 2396871"/>
              <a:gd name="connsiteY195" fmla="*/ 789431 h 889920"/>
              <a:gd name="connsiteX196" fmla="*/ 261556 w 2396871"/>
              <a:gd name="connsiteY196" fmla="*/ 789146 h 889920"/>
              <a:gd name="connsiteX197" fmla="*/ 280892 w 2396871"/>
              <a:gd name="connsiteY197" fmla="*/ 760380 h 889920"/>
              <a:gd name="connsiteX198" fmla="*/ 311944 w 2396871"/>
              <a:gd name="connsiteY198" fmla="*/ 770763 h 889920"/>
              <a:gd name="connsiteX199" fmla="*/ 293656 w 2396871"/>
              <a:gd name="connsiteY199" fmla="*/ 801719 h 889920"/>
              <a:gd name="connsiteX200" fmla="*/ 264985 w 2396871"/>
              <a:gd name="connsiteY200" fmla="*/ 820769 h 889920"/>
              <a:gd name="connsiteX201" fmla="*/ 228695 w 2396871"/>
              <a:gd name="connsiteY201" fmla="*/ 827150 h 889920"/>
              <a:gd name="connsiteX202" fmla="*/ 178403 w 2396871"/>
              <a:gd name="connsiteY202" fmla="*/ 814673 h 889920"/>
              <a:gd name="connsiteX203" fmla="*/ 145447 w 2396871"/>
              <a:gd name="connsiteY203" fmla="*/ 779049 h 889920"/>
              <a:gd name="connsiteX204" fmla="*/ 133826 w 2396871"/>
              <a:gd name="connsiteY204" fmla="*/ 723614 h 889920"/>
              <a:gd name="connsiteX205" fmla="*/ 145447 w 2396871"/>
              <a:gd name="connsiteY205" fmla="*/ 668178 h 889920"/>
              <a:gd name="connsiteX206" fmla="*/ 178403 w 2396871"/>
              <a:gd name="connsiteY206" fmla="*/ 632555 h 889920"/>
              <a:gd name="connsiteX207" fmla="*/ 228409 w 2396871"/>
              <a:gd name="connsiteY207" fmla="*/ 620077 h 889920"/>
              <a:gd name="connsiteX208" fmla="*/ 381380 w 2396871"/>
              <a:gd name="connsiteY208" fmla="*/ 605789 h 889920"/>
              <a:gd name="connsiteX209" fmla="*/ 397382 w 2396871"/>
              <a:gd name="connsiteY209" fmla="*/ 610933 h 889920"/>
              <a:gd name="connsiteX210" fmla="*/ 403002 w 2396871"/>
              <a:gd name="connsiteY210" fmla="*/ 625887 h 889920"/>
              <a:gd name="connsiteX211" fmla="*/ 397382 w 2396871"/>
              <a:gd name="connsiteY211" fmla="*/ 640936 h 889920"/>
              <a:gd name="connsiteX212" fmla="*/ 381380 w 2396871"/>
              <a:gd name="connsiteY212" fmla="*/ 646270 h 889920"/>
              <a:gd name="connsiteX213" fmla="*/ 365093 w 2396871"/>
              <a:gd name="connsiteY213" fmla="*/ 640936 h 889920"/>
              <a:gd name="connsiteX214" fmla="*/ 359473 w 2396871"/>
              <a:gd name="connsiteY214" fmla="*/ 625887 h 889920"/>
              <a:gd name="connsiteX215" fmla="*/ 365093 w 2396871"/>
              <a:gd name="connsiteY215" fmla="*/ 610933 h 889920"/>
              <a:gd name="connsiteX216" fmla="*/ 381380 w 2396871"/>
              <a:gd name="connsiteY216" fmla="*/ 605789 h 889920"/>
              <a:gd name="connsiteX217" fmla="*/ 1721548 w 2396871"/>
              <a:gd name="connsiteY217" fmla="*/ 603408 h 889920"/>
              <a:gd name="connsiteX218" fmla="*/ 1754219 w 2396871"/>
              <a:gd name="connsiteY218" fmla="*/ 603408 h 889920"/>
              <a:gd name="connsiteX219" fmla="*/ 1754219 w 2396871"/>
              <a:gd name="connsiteY219" fmla="*/ 746569 h 889920"/>
              <a:gd name="connsiteX220" fmla="*/ 1826704 w 2396871"/>
              <a:gd name="connsiteY220" fmla="*/ 671988 h 889920"/>
              <a:gd name="connsiteX221" fmla="*/ 1865471 w 2396871"/>
              <a:gd name="connsiteY221" fmla="*/ 671988 h 889920"/>
              <a:gd name="connsiteX222" fmla="*/ 1807082 w 2396871"/>
              <a:gd name="connsiteY222" fmla="*/ 731614 h 889920"/>
              <a:gd name="connsiteX223" fmla="*/ 1869090 w 2396871"/>
              <a:gd name="connsiteY223" fmla="*/ 824388 h 889920"/>
              <a:gd name="connsiteX224" fmla="*/ 1831276 w 2396871"/>
              <a:gd name="connsiteY224" fmla="*/ 824388 h 889920"/>
              <a:gd name="connsiteX225" fmla="*/ 1784318 w 2396871"/>
              <a:gd name="connsiteY225" fmla="*/ 752760 h 889920"/>
              <a:gd name="connsiteX226" fmla="*/ 1754219 w 2396871"/>
              <a:gd name="connsiteY226" fmla="*/ 784002 h 889920"/>
              <a:gd name="connsiteX227" fmla="*/ 1754219 w 2396871"/>
              <a:gd name="connsiteY227" fmla="*/ 824388 h 889920"/>
              <a:gd name="connsiteX228" fmla="*/ 1721548 w 2396871"/>
              <a:gd name="connsiteY228" fmla="*/ 824388 h 889920"/>
              <a:gd name="connsiteX229" fmla="*/ 1155477 w 2396871"/>
              <a:gd name="connsiteY229" fmla="*/ 601217 h 889920"/>
              <a:gd name="connsiteX230" fmla="*/ 1172718 w 2396871"/>
              <a:gd name="connsiteY230" fmla="*/ 603217 h 889920"/>
              <a:gd name="connsiteX231" fmla="*/ 1184433 w 2396871"/>
              <a:gd name="connsiteY231" fmla="*/ 608551 h 889920"/>
              <a:gd name="connsiteX232" fmla="*/ 1178337 w 2396871"/>
              <a:gd name="connsiteY232" fmla="*/ 631983 h 889920"/>
              <a:gd name="connsiteX233" fmla="*/ 1170718 w 2396871"/>
              <a:gd name="connsiteY233" fmla="*/ 628744 h 889920"/>
              <a:gd name="connsiteX234" fmla="*/ 1161002 w 2396871"/>
              <a:gd name="connsiteY234" fmla="*/ 627697 h 889920"/>
              <a:gd name="connsiteX235" fmla="*/ 1141380 w 2396871"/>
              <a:gd name="connsiteY235" fmla="*/ 633507 h 889920"/>
              <a:gd name="connsiteX236" fmla="*/ 1141285 w 2396871"/>
              <a:gd name="connsiteY236" fmla="*/ 633602 h 889920"/>
              <a:gd name="connsiteX237" fmla="*/ 1134141 w 2396871"/>
              <a:gd name="connsiteY237" fmla="*/ 652462 h 889920"/>
              <a:gd name="connsiteX238" fmla="*/ 1134141 w 2396871"/>
              <a:gd name="connsiteY238" fmla="*/ 671988 h 889920"/>
              <a:gd name="connsiteX239" fmla="*/ 1183481 w 2396871"/>
              <a:gd name="connsiteY239" fmla="*/ 671988 h 889920"/>
              <a:gd name="connsiteX240" fmla="*/ 1183481 w 2396871"/>
              <a:gd name="connsiteY240" fmla="*/ 697610 h 889920"/>
              <a:gd name="connsiteX241" fmla="*/ 1134999 w 2396871"/>
              <a:gd name="connsiteY241" fmla="*/ 697610 h 889920"/>
              <a:gd name="connsiteX242" fmla="*/ 1134999 w 2396871"/>
              <a:gd name="connsiteY242" fmla="*/ 824388 h 889920"/>
              <a:gd name="connsiteX243" fmla="*/ 1102423 w 2396871"/>
              <a:gd name="connsiteY243" fmla="*/ 824388 h 889920"/>
              <a:gd name="connsiteX244" fmla="*/ 1102423 w 2396871"/>
              <a:gd name="connsiteY244" fmla="*/ 697610 h 889920"/>
              <a:gd name="connsiteX245" fmla="*/ 1073753 w 2396871"/>
              <a:gd name="connsiteY245" fmla="*/ 697610 h 889920"/>
              <a:gd name="connsiteX246" fmla="*/ 1073753 w 2396871"/>
              <a:gd name="connsiteY246" fmla="*/ 671988 h 889920"/>
              <a:gd name="connsiteX247" fmla="*/ 1102423 w 2396871"/>
              <a:gd name="connsiteY247" fmla="*/ 671988 h 889920"/>
              <a:gd name="connsiteX248" fmla="*/ 1102423 w 2396871"/>
              <a:gd name="connsiteY248" fmla="*/ 650080 h 889920"/>
              <a:gd name="connsiteX249" fmla="*/ 1105947 w 2396871"/>
              <a:gd name="connsiteY249" fmla="*/ 629316 h 889920"/>
              <a:gd name="connsiteX250" fmla="*/ 1116425 w 2396871"/>
              <a:gd name="connsiteY250" fmla="*/ 613885 h 889920"/>
              <a:gd name="connsiteX251" fmla="*/ 1133379 w 2396871"/>
              <a:gd name="connsiteY251" fmla="*/ 604456 h 889920"/>
              <a:gd name="connsiteX252" fmla="*/ 1155477 w 2396871"/>
              <a:gd name="connsiteY252" fmla="*/ 601217 h 889920"/>
              <a:gd name="connsiteX253" fmla="*/ 640270 w 2396871"/>
              <a:gd name="connsiteY253" fmla="*/ 121158 h 889920"/>
              <a:gd name="connsiteX254" fmla="*/ 601884 w 2396871"/>
              <a:gd name="connsiteY254" fmla="*/ 133255 h 889920"/>
              <a:gd name="connsiteX255" fmla="*/ 579691 w 2396871"/>
              <a:gd name="connsiteY255" fmla="*/ 170307 h 889920"/>
              <a:gd name="connsiteX256" fmla="*/ 572452 w 2396871"/>
              <a:gd name="connsiteY256" fmla="*/ 235363 h 889920"/>
              <a:gd name="connsiteX257" fmla="*/ 579691 w 2396871"/>
              <a:gd name="connsiteY257" fmla="*/ 300038 h 889920"/>
              <a:gd name="connsiteX258" fmla="*/ 601884 w 2396871"/>
              <a:gd name="connsiteY258" fmla="*/ 337375 h 889920"/>
              <a:gd name="connsiteX259" fmla="*/ 640270 w 2396871"/>
              <a:gd name="connsiteY259" fmla="*/ 349472 h 889920"/>
              <a:gd name="connsiteX260" fmla="*/ 678656 w 2396871"/>
              <a:gd name="connsiteY260" fmla="*/ 337375 h 889920"/>
              <a:gd name="connsiteX261" fmla="*/ 700468 w 2396871"/>
              <a:gd name="connsiteY261" fmla="*/ 300038 h 889920"/>
              <a:gd name="connsiteX262" fmla="*/ 707421 w 2396871"/>
              <a:gd name="connsiteY262" fmla="*/ 235363 h 889920"/>
              <a:gd name="connsiteX263" fmla="*/ 700468 w 2396871"/>
              <a:gd name="connsiteY263" fmla="*/ 170307 h 889920"/>
              <a:gd name="connsiteX264" fmla="*/ 678656 w 2396871"/>
              <a:gd name="connsiteY264" fmla="*/ 133255 h 889920"/>
              <a:gd name="connsiteX265" fmla="*/ 640270 w 2396871"/>
              <a:gd name="connsiteY265" fmla="*/ 121158 h 889920"/>
              <a:gd name="connsiteX266" fmla="*/ 2150554 w 2396871"/>
              <a:gd name="connsiteY266" fmla="*/ 117634 h 889920"/>
              <a:gd name="connsiteX267" fmla="*/ 2112454 w 2396871"/>
              <a:gd name="connsiteY267" fmla="*/ 276130 h 889920"/>
              <a:gd name="connsiteX268" fmla="*/ 2187892 w 2396871"/>
              <a:gd name="connsiteY268" fmla="*/ 276130 h 889920"/>
              <a:gd name="connsiteX269" fmla="*/ 2054352 w 2396871"/>
              <a:gd name="connsiteY269" fmla="*/ 6953 h 889920"/>
              <a:gd name="connsiteX270" fmla="*/ 2248185 w 2396871"/>
              <a:gd name="connsiteY270" fmla="*/ 6953 h 889920"/>
              <a:gd name="connsiteX271" fmla="*/ 2396871 w 2396871"/>
              <a:gd name="connsiteY271" fmla="*/ 463772 h 889920"/>
              <a:gd name="connsiteX272" fmla="*/ 2232184 w 2396871"/>
              <a:gd name="connsiteY272" fmla="*/ 463772 h 889920"/>
              <a:gd name="connsiteX273" fmla="*/ 2211419 w 2396871"/>
              <a:gd name="connsiteY273" fmla="*/ 376523 h 889920"/>
              <a:gd name="connsiteX274" fmla="*/ 2088261 w 2396871"/>
              <a:gd name="connsiteY274" fmla="*/ 376523 h 889920"/>
              <a:gd name="connsiteX275" fmla="*/ 2066830 w 2396871"/>
              <a:gd name="connsiteY275" fmla="*/ 463772 h 889920"/>
              <a:gd name="connsiteX276" fmla="*/ 1906238 w 2396871"/>
              <a:gd name="connsiteY276" fmla="*/ 463772 h 889920"/>
              <a:gd name="connsiteX277" fmla="*/ 1710403 w 2396871"/>
              <a:gd name="connsiteY277" fmla="*/ 6953 h 889920"/>
              <a:gd name="connsiteX278" fmla="*/ 1871662 w 2396871"/>
              <a:gd name="connsiteY278" fmla="*/ 6953 h 889920"/>
              <a:gd name="connsiteX279" fmla="*/ 1871662 w 2396871"/>
              <a:gd name="connsiteY279" fmla="*/ 275558 h 889920"/>
              <a:gd name="connsiteX280" fmla="*/ 1816321 w 2396871"/>
              <a:gd name="connsiteY280" fmla="*/ 419481 h 889920"/>
              <a:gd name="connsiteX281" fmla="*/ 1656396 w 2396871"/>
              <a:gd name="connsiteY281" fmla="*/ 470725 h 889920"/>
              <a:gd name="connsiteX282" fmla="*/ 1533524 w 2396871"/>
              <a:gd name="connsiteY282" fmla="*/ 443770 h 889920"/>
              <a:gd name="connsiteX283" fmla="*/ 1470564 w 2396871"/>
              <a:gd name="connsiteY283" fmla="*/ 369665 h 889920"/>
              <a:gd name="connsiteX284" fmla="*/ 1462563 w 2396871"/>
              <a:gd name="connsiteY284" fmla="*/ 263080 h 889920"/>
              <a:gd name="connsiteX285" fmla="*/ 1622488 w 2396871"/>
              <a:gd name="connsiteY285" fmla="*/ 236125 h 889920"/>
              <a:gd name="connsiteX286" fmla="*/ 1624869 w 2396871"/>
              <a:gd name="connsiteY286" fmla="*/ 325374 h 889920"/>
              <a:gd name="connsiteX287" fmla="*/ 1664683 w 2396871"/>
              <a:gd name="connsiteY287" fmla="*/ 349567 h 889920"/>
              <a:gd name="connsiteX288" fmla="*/ 1699259 w 2396871"/>
              <a:gd name="connsiteY288" fmla="*/ 329470 h 889920"/>
              <a:gd name="connsiteX289" fmla="*/ 1710308 w 2396871"/>
              <a:gd name="connsiteY289" fmla="*/ 263747 h 889920"/>
              <a:gd name="connsiteX290" fmla="*/ 1710403 w 2396871"/>
              <a:gd name="connsiteY290" fmla="*/ 263747 h 889920"/>
              <a:gd name="connsiteX291" fmla="*/ 944118 w 2396871"/>
              <a:gd name="connsiteY291" fmla="*/ 6953 h 889920"/>
              <a:gd name="connsiteX292" fmla="*/ 1105376 w 2396871"/>
              <a:gd name="connsiteY292" fmla="*/ 6953 h 889920"/>
              <a:gd name="connsiteX293" fmla="*/ 1105376 w 2396871"/>
              <a:gd name="connsiteY293" fmla="*/ 175165 h 889920"/>
              <a:gd name="connsiteX294" fmla="*/ 1230630 w 2396871"/>
              <a:gd name="connsiteY294" fmla="*/ 175165 h 889920"/>
              <a:gd name="connsiteX295" fmla="*/ 1230630 w 2396871"/>
              <a:gd name="connsiteY295" fmla="*/ 6953 h 889920"/>
              <a:gd name="connsiteX296" fmla="*/ 1391983 w 2396871"/>
              <a:gd name="connsiteY296" fmla="*/ 6953 h 889920"/>
              <a:gd name="connsiteX297" fmla="*/ 1391983 w 2396871"/>
              <a:gd name="connsiteY297" fmla="*/ 463772 h 889920"/>
              <a:gd name="connsiteX298" fmla="*/ 1230630 w 2396871"/>
              <a:gd name="connsiteY298" fmla="*/ 463772 h 889920"/>
              <a:gd name="connsiteX299" fmla="*/ 1230630 w 2396871"/>
              <a:gd name="connsiteY299" fmla="*/ 293465 h 889920"/>
              <a:gd name="connsiteX300" fmla="*/ 1105376 w 2396871"/>
              <a:gd name="connsiteY300" fmla="*/ 293465 h 889920"/>
              <a:gd name="connsiteX301" fmla="*/ 1105376 w 2396871"/>
              <a:gd name="connsiteY301" fmla="*/ 463772 h 889920"/>
              <a:gd name="connsiteX302" fmla="*/ 944118 w 2396871"/>
              <a:gd name="connsiteY302" fmla="*/ 463772 h 889920"/>
              <a:gd name="connsiteX303" fmla="*/ 0 w 2396871"/>
              <a:gd name="connsiteY303" fmla="*/ 6953 h 889920"/>
              <a:gd name="connsiteX304" fmla="*/ 161258 w 2396871"/>
              <a:gd name="connsiteY304" fmla="*/ 6953 h 889920"/>
              <a:gd name="connsiteX305" fmla="*/ 161258 w 2396871"/>
              <a:gd name="connsiteY305" fmla="*/ 345376 h 889920"/>
              <a:gd name="connsiteX306" fmla="*/ 368237 w 2396871"/>
              <a:gd name="connsiteY306" fmla="*/ 345376 h 889920"/>
              <a:gd name="connsiteX307" fmla="*/ 368237 w 2396871"/>
              <a:gd name="connsiteY307" fmla="*/ 463772 h 889920"/>
              <a:gd name="connsiteX308" fmla="*/ 0 w 2396871"/>
              <a:gd name="connsiteY308" fmla="*/ 463772 h 889920"/>
              <a:gd name="connsiteX309" fmla="*/ 640270 w 2396871"/>
              <a:gd name="connsiteY309" fmla="*/ 0 h 889920"/>
              <a:gd name="connsiteX310" fmla="*/ 764857 w 2396871"/>
              <a:gd name="connsiteY310" fmla="*/ 27718 h 889920"/>
              <a:gd name="connsiteX311" fmla="*/ 844486 w 2396871"/>
              <a:gd name="connsiteY311" fmla="*/ 108014 h 889920"/>
              <a:gd name="connsiteX312" fmla="*/ 872204 w 2396871"/>
              <a:gd name="connsiteY312" fmla="*/ 235363 h 889920"/>
              <a:gd name="connsiteX313" fmla="*/ 844486 w 2396871"/>
              <a:gd name="connsiteY313" fmla="*/ 362712 h 889920"/>
              <a:gd name="connsiteX314" fmla="*/ 764857 w 2396871"/>
              <a:gd name="connsiteY314" fmla="*/ 443008 h 889920"/>
              <a:gd name="connsiteX315" fmla="*/ 640270 w 2396871"/>
              <a:gd name="connsiteY315" fmla="*/ 470725 h 889920"/>
              <a:gd name="connsiteX316" fmla="*/ 516064 w 2396871"/>
              <a:gd name="connsiteY316" fmla="*/ 443008 h 889920"/>
              <a:gd name="connsiteX317" fmla="*/ 435768 w 2396871"/>
              <a:gd name="connsiteY317" fmla="*/ 362712 h 889920"/>
              <a:gd name="connsiteX318" fmla="*/ 407765 w 2396871"/>
              <a:gd name="connsiteY318" fmla="*/ 235363 h 889920"/>
              <a:gd name="connsiteX319" fmla="*/ 435768 w 2396871"/>
              <a:gd name="connsiteY319" fmla="*/ 108014 h 889920"/>
              <a:gd name="connsiteX320" fmla="*/ 516064 w 2396871"/>
              <a:gd name="connsiteY320" fmla="*/ 27718 h 889920"/>
              <a:gd name="connsiteX321" fmla="*/ 640270 w 2396871"/>
              <a:gd name="connsiteY321" fmla="*/ 0 h 889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</a:cxnLst>
            <a:rect l="l" t="t" r="r" b="b"/>
            <a:pathLst>
              <a:path w="2396871" h="889920">
                <a:moveTo>
                  <a:pt x="1620106" y="755046"/>
                </a:moveTo>
                <a:lnTo>
                  <a:pt x="1581721" y="762952"/>
                </a:lnTo>
                <a:cubicBezTo>
                  <a:pt x="1573148" y="764571"/>
                  <a:pt x="1566767" y="766952"/>
                  <a:pt x="1562480" y="770000"/>
                </a:cubicBezTo>
                <a:cubicBezTo>
                  <a:pt x="1558194" y="773048"/>
                  <a:pt x="1556098" y="777811"/>
                  <a:pt x="1556098" y="783430"/>
                </a:cubicBezTo>
                <a:cubicBezTo>
                  <a:pt x="1556098" y="789050"/>
                  <a:pt x="1558289" y="793622"/>
                  <a:pt x="1562671" y="796956"/>
                </a:cubicBezTo>
                <a:cubicBezTo>
                  <a:pt x="1567052" y="800290"/>
                  <a:pt x="1572863" y="802004"/>
                  <a:pt x="1580197" y="802004"/>
                </a:cubicBezTo>
                <a:cubicBezTo>
                  <a:pt x="1585245" y="802004"/>
                  <a:pt x="1590198" y="801433"/>
                  <a:pt x="1594960" y="800194"/>
                </a:cubicBezTo>
                <a:cubicBezTo>
                  <a:pt x="1599723" y="799051"/>
                  <a:pt x="1604009" y="797051"/>
                  <a:pt x="1607914" y="794289"/>
                </a:cubicBezTo>
                <a:cubicBezTo>
                  <a:pt x="1611725" y="791527"/>
                  <a:pt x="1614772" y="788003"/>
                  <a:pt x="1616868" y="783621"/>
                </a:cubicBezTo>
                <a:lnTo>
                  <a:pt x="1616868" y="783526"/>
                </a:lnTo>
                <a:cubicBezTo>
                  <a:pt x="1619059" y="779144"/>
                  <a:pt x="1620106" y="773905"/>
                  <a:pt x="1620106" y="767809"/>
                </a:cubicBezTo>
                <a:close/>
                <a:moveTo>
                  <a:pt x="1973389" y="694848"/>
                </a:moveTo>
                <a:cubicBezTo>
                  <a:pt x="1964626" y="694848"/>
                  <a:pt x="1957006" y="696943"/>
                  <a:pt x="1950529" y="700944"/>
                </a:cubicBezTo>
                <a:cubicBezTo>
                  <a:pt x="1944052" y="704944"/>
                  <a:pt x="1939004" y="711040"/>
                  <a:pt x="1935575" y="719041"/>
                </a:cubicBezTo>
                <a:cubicBezTo>
                  <a:pt x="1933861" y="723232"/>
                  <a:pt x="1932527" y="727900"/>
                  <a:pt x="1931670" y="732948"/>
                </a:cubicBezTo>
                <a:lnTo>
                  <a:pt x="2011775" y="732948"/>
                </a:lnTo>
                <a:cubicBezTo>
                  <a:pt x="2011013" y="721613"/>
                  <a:pt x="2007774" y="712469"/>
                  <a:pt x="2001774" y="705992"/>
                </a:cubicBezTo>
                <a:cubicBezTo>
                  <a:pt x="1994820" y="698563"/>
                  <a:pt x="1985391" y="694848"/>
                  <a:pt x="1973389" y="694848"/>
                </a:cubicBezTo>
                <a:close/>
                <a:moveTo>
                  <a:pt x="960500" y="694467"/>
                </a:moveTo>
                <a:cubicBezTo>
                  <a:pt x="951356" y="694467"/>
                  <a:pt x="943546" y="696562"/>
                  <a:pt x="937164" y="700753"/>
                </a:cubicBezTo>
                <a:cubicBezTo>
                  <a:pt x="930782" y="704849"/>
                  <a:pt x="925829" y="710945"/>
                  <a:pt x="922400" y="718851"/>
                </a:cubicBezTo>
                <a:cubicBezTo>
                  <a:pt x="918971" y="726757"/>
                  <a:pt x="917257" y="736663"/>
                  <a:pt x="917257" y="748093"/>
                </a:cubicBezTo>
                <a:cubicBezTo>
                  <a:pt x="917257" y="759523"/>
                  <a:pt x="918971" y="769238"/>
                  <a:pt x="922400" y="777239"/>
                </a:cubicBezTo>
                <a:cubicBezTo>
                  <a:pt x="925829" y="785240"/>
                  <a:pt x="930782" y="791336"/>
                  <a:pt x="937164" y="795527"/>
                </a:cubicBezTo>
                <a:cubicBezTo>
                  <a:pt x="943546" y="799718"/>
                  <a:pt x="951356" y="801814"/>
                  <a:pt x="960500" y="801814"/>
                </a:cubicBezTo>
                <a:cubicBezTo>
                  <a:pt x="969644" y="801814"/>
                  <a:pt x="977359" y="799718"/>
                  <a:pt x="983646" y="795527"/>
                </a:cubicBezTo>
                <a:cubicBezTo>
                  <a:pt x="989932" y="791336"/>
                  <a:pt x="994885" y="785240"/>
                  <a:pt x="998314" y="777239"/>
                </a:cubicBezTo>
                <a:cubicBezTo>
                  <a:pt x="1001743" y="769143"/>
                  <a:pt x="1003458" y="759618"/>
                  <a:pt x="1003458" y="748093"/>
                </a:cubicBezTo>
                <a:cubicBezTo>
                  <a:pt x="1003458" y="736567"/>
                  <a:pt x="1001743" y="726757"/>
                  <a:pt x="998314" y="718851"/>
                </a:cubicBezTo>
                <a:cubicBezTo>
                  <a:pt x="994790" y="710945"/>
                  <a:pt x="989932" y="704944"/>
                  <a:pt x="983646" y="700753"/>
                </a:cubicBezTo>
                <a:cubicBezTo>
                  <a:pt x="977359" y="696562"/>
                  <a:pt x="969644" y="694467"/>
                  <a:pt x="960500" y="694467"/>
                </a:cubicBezTo>
                <a:close/>
                <a:moveTo>
                  <a:pt x="587977" y="671988"/>
                </a:moveTo>
                <a:lnTo>
                  <a:pt x="624553" y="671988"/>
                </a:lnTo>
                <a:lnTo>
                  <a:pt x="658367" y="767714"/>
                </a:lnTo>
                <a:lnTo>
                  <a:pt x="667225" y="796384"/>
                </a:lnTo>
                <a:lnTo>
                  <a:pt x="677322" y="764952"/>
                </a:lnTo>
                <a:lnTo>
                  <a:pt x="709326" y="671988"/>
                </a:lnTo>
                <a:lnTo>
                  <a:pt x="743139" y="671988"/>
                </a:lnTo>
                <a:lnTo>
                  <a:pt x="676369" y="842390"/>
                </a:lnTo>
                <a:cubicBezTo>
                  <a:pt x="671893" y="854106"/>
                  <a:pt x="667035" y="863536"/>
                  <a:pt x="661891" y="870394"/>
                </a:cubicBezTo>
                <a:cubicBezTo>
                  <a:pt x="656748" y="877347"/>
                  <a:pt x="650747" y="882300"/>
                  <a:pt x="644080" y="885348"/>
                </a:cubicBezTo>
                <a:cubicBezTo>
                  <a:pt x="637412" y="888396"/>
                  <a:pt x="629601" y="889920"/>
                  <a:pt x="620648" y="889920"/>
                </a:cubicBezTo>
                <a:cubicBezTo>
                  <a:pt x="613314" y="889920"/>
                  <a:pt x="606551" y="889063"/>
                  <a:pt x="600360" y="887062"/>
                </a:cubicBezTo>
                <a:cubicBezTo>
                  <a:pt x="594169" y="885062"/>
                  <a:pt x="588739" y="882490"/>
                  <a:pt x="584072" y="879252"/>
                </a:cubicBezTo>
                <a:lnTo>
                  <a:pt x="591978" y="853915"/>
                </a:lnTo>
                <a:cubicBezTo>
                  <a:pt x="595883" y="857154"/>
                  <a:pt x="599979" y="859630"/>
                  <a:pt x="604360" y="861250"/>
                </a:cubicBezTo>
                <a:cubicBezTo>
                  <a:pt x="608742" y="862869"/>
                  <a:pt x="613504" y="863726"/>
                  <a:pt x="618553" y="863726"/>
                </a:cubicBezTo>
                <a:cubicBezTo>
                  <a:pt x="623982" y="863726"/>
                  <a:pt x="628935" y="862297"/>
                  <a:pt x="633316" y="859345"/>
                </a:cubicBezTo>
                <a:cubicBezTo>
                  <a:pt x="637698" y="856392"/>
                  <a:pt x="641603" y="850582"/>
                  <a:pt x="645032" y="841819"/>
                </a:cubicBezTo>
                <a:lnTo>
                  <a:pt x="651699" y="825340"/>
                </a:lnTo>
                <a:lnTo>
                  <a:pt x="635507" y="787526"/>
                </a:lnTo>
                <a:close/>
                <a:moveTo>
                  <a:pt x="364902" y="671988"/>
                </a:moveTo>
                <a:lnTo>
                  <a:pt x="397477" y="671988"/>
                </a:lnTo>
                <a:lnTo>
                  <a:pt x="397477" y="824388"/>
                </a:lnTo>
                <a:lnTo>
                  <a:pt x="364902" y="824388"/>
                </a:lnTo>
                <a:close/>
                <a:moveTo>
                  <a:pt x="1973961" y="668940"/>
                </a:moveTo>
                <a:cubicBezTo>
                  <a:pt x="1988820" y="668940"/>
                  <a:pt x="2001393" y="671988"/>
                  <a:pt x="2011775" y="678084"/>
                </a:cubicBezTo>
                <a:lnTo>
                  <a:pt x="2011680" y="677798"/>
                </a:lnTo>
                <a:cubicBezTo>
                  <a:pt x="2022062" y="683894"/>
                  <a:pt x="2029968" y="692181"/>
                  <a:pt x="2035492" y="702754"/>
                </a:cubicBezTo>
                <a:cubicBezTo>
                  <a:pt x="2040922" y="713326"/>
                  <a:pt x="2043684" y="725328"/>
                  <a:pt x="2043684" y="738758"/>
                </a:cubicBezTo>
                <a:cubicBezTo>
                  <a:pt x="2043684" y="742473"/>
                  <a:pt x="2043589" y="745902"/>
                  <a:pt x="2043398" y="749140"/>
                </a:cubicBezTo>
                <a:cubicBezTo>
                  <a:pt x="2043208" y="752474"/>
                  <a:pt x="2042827" y="755236"/>
                  <a:pt x="2042445" y="757713"/>
                </a:cubicBezTo>
                <a:lnTo>
                  <a:pt x="1930813" y="757713"/>
                </a:lnTo>
                <a:cubicBezTo>
                  <a:pt x="1931574" y="765047"/>
                  <a:pt x="1933194" y="771619"/>
                  <a:pt x="1935766" y="777239"/>
                </a:cubicBezTo>
                <a:cubicBezTo>
                  <a:pt x="1939385" y="785145"/>
                  <a:pt x="1944624" y="791146"/>
                  <a:pt x="1951291" y="795241"/>
                </a:cubicBezTo>
                <a:cubicBezTo>
                  <a:pt x="1958054" y="799337"/>
                  <a:pt x="1965960" y="801337"/>
                  <a:pt x="1975104" y="801337"/>
                </a:cubicBezTo>
                <a:cubicBezTo>
                  <a:pt x="1985200" y="801337"/>
                  <a:pt x="1993487" y="799432"/>
                  <a:pt x="1999774" y="795527"/>
                </a:cubicBezTo>
                <a:cubicBezTo>
                  <a:pt x="2006060" y="791622"/>
                  <a:pt x="2011108" y="786288"/>
                  <a:pt x="2014728" y="779335"/>
                </a:cubicBezTo>
                <a:lnTo>
                  <a:pt x="2040636" y="791527"/>
                </a:lnTo>
                <a:cubicBezTo>
                  <a:pt x="2037016" y="798861"/>
                  <a:pt x="2032063" y="805147"/>
                  <a:pt x="2025872" y="810577"/>
                </a:cubicBezTo>
                <a:cubicBezTo>
                  <a:pt x="2019681" y="816006"/>
                  <a:pt x="2012347" y="820102"/>
                  <a:pt x="2003774" y="822959"/>
                </a:cubicBezTo>
                <a:cubicBezTo>
                  <a:pt x="1995297" y="825817"/>
                  <a:pt x="1985962" y="827245"/>
                  <a:pt x="1975770" y="827245"/>
                </a:cubicBezTo>
                <a:cubicBezTo>
                  <a:pt x="1960531" y="827245"/>
                  <a:pt x="1947195" y="824102"/>
                  <a:pt x="1935575" y="817816"/>
                </a:cubicBezTo>
                <a:cubicBezTo>
                  <a:pt x="1924050" y="811529"/>
                  <a:pt x="1915001" y="802385"/>
                  <a:pt x="1908619" y="790574"/>
                </a:cubicBezTo>
                <a:cubicBezTo>
                  <a:pt x="1902238" y="778763"/>
                  <a:pt x="1898999" y="764476"/>
                  <a:pt x="1898999" y="748093"/>
                </a:cubicBezTo>
                <a:cubicBezTo>
                  <a:pt x="1898999" y="731710"/>
                  <a:pt x="1902238" y="717517"/>
                  <a:pt x="1908619" y="705611"/>
                </a:cubicBezTo>
                <a:cubicBezTo>
                  <a:pt x="1915001" y="693800"/>
                  <a:pt x="1923859" y="684656"/>
                  <a:pt x="1935289" y="678370"/>
                </a:cubicBezTo>
                <a:cubicBezTo>
                  <a:pt x="1946624" y="672083"/>
                  <a:pt x="1959102" y="668940"/>
                  <a:pt x="1973961" y="668940"/>
                </a:cubicBezTo>
                <a:close/>
                <a:moveTo>
                  <a:pt x="1589912" y="668940"/>
                </a:moveTo>
                <a:cubicBezTo>
                  <a:pt x="1602104" y="668940"/>
                  <a:pt x="1612867" y="670845"/>
                  <a:pt x="1622202" y="674845"/>
                </a:cubicBezTo>
                <a:cubicBezTo>
                  <a:pt x="1631536" y="678751"/>
                  <a:pt x="1638871" y="684751"/>
                  <a:pt x="1644300" y="692657"/>
                </a:cubicBezTo>
                <a:cubicBezTo>
                  <a:pt x="1649729" y="700563"/>
                  <a:pt x="1652396" y="710755"/>
                  <a:pt x="1652396" y="723137"/>
                </a:cubicBezTo>
                <a:lnTo>
                  <a:pt x="1652396" y="791146"/>
                </a:lnTo>
                <a:lnTo>
                  <a:pt x="1652396" y="791241"/>
                </a:lnTo>
                <a:cubicBezTo>
                  <a:pt x="1652396" y="798766"/>
                  <a:pt x="1656111" y="802480"/>
                  <a:pt x="1663636" y="802480"/>
                </a:cubicBezTo>
                <a:cubicBezTo>
                  <a:pt x="1667255" y="802480"/>
                  <a:pt x="1670875" y="802004"/>
                  <a:pt x="1674304" y="800956"/>
                </a:cubicBezTo>
                <a:lnTo>
                  <a:pt x="1672494" y="823531"/>
                </a:lnTo>
                <a:cubicBezTo>
                  <a:pt x="1667731" y="825721"/>
                  <a:pt x="1661921" y="826864"/>
                  <a:pt x="1654777" y="826864"/>
                </a:cubicBezTo>
                <a:cubicBezTo>
                  <a:pt x="1648300" y="826864"/>
                  <a:pt x="1642395" y="825626"/>
                  <a:pt x="1637251" y="823340"/>
                </a:cubicBezTo>
                <a:cubicBezTo>
                  <a:pt x="1632108" y="821054"/>
                  <a:pt x="1628012" y="817435"/>
                  <a:pt x="1625059" y="812672"/>
                </a:cubicBezTo>
                <a:cubicBezTo>
                  <a:pt x="1623726" y="810481"/>
                  <a:pt x="1622678" y="807910"/>
                  <a:pt x="1621916" y="805147"/>
                </a:cubicBezTo>
                <a:cubicBezTo>
                  <a:pt x="1620297" y="807624"/>
                  <a:pt x="1618392" y="810005"/>
                  <a:pt x="1616106" y="812101"/>
                </a:cubicBezTo>
                <a:cubicBezTo>
                  <a:pt x="1610391" y="817339"/>
                  <a:pt x="1603819" y="821149"/>
                  <a:pt x="1596294" y="823721"/>
                </a:cubicBezTo>
                <a:cubicBezTo>
                  <a:pt x="1588769" y="826293"/>
                  <a:pt x="1581149" y="827531"/>
                  <a:pt x="1573434" y="827531"/>
                </a:cubicBezTo>
                <a:cubicBezTo>
                  <a:pt x="1563909" y="827531"/>
                  <a:pt x="1555336" y="826007"/>
                  <a:pt x="1547717" y="822959"/>
                </a:cubicBezTo>
                <a:cubicBezTo>
                  <a:pt x="1540096" y="819911"/>
                  <a:pt x="1534096" y="815244"/>
                  <a:pt x="1529714" y="809053"/>
                </a:cubicBezTo>
                <a:cubicBezTo>
                  <a:pt x="1525333" y="802861"/>
                  <a:pt x="1523142" y="795146"/>
                  <a:pt x="1523142" y="786002"/>
                </a:cubicBezTo>
                <a:cubicBezTo>
                  <a:pt x="1523142" y="774667"/>
                  <a:pt x="1526857" y="765333"/>
                  <a:pt x="1534286" y="757999"/>
                </a:cubicBezTo>
                <a:cubicBezTo>
                  <a:pt x="1541716" y="750664"/>
                  <a:pt x="1552193" y="745711"/>
                  <a:pt x="1565814" y="743044"/>
                </a:cubicBezTo>
                <a:lnTo>
                  <a:pt x="1620106" y="732376"/>
                </a:lnTo>
                <a:lnTo>
                  <a:pt x="1620106" y="726566"/>
                </a:lnTo>
                <a:cubicBezTo>
                  <a:pt x="1620106" y="716374"/>
                  <a:pt x="1617344" y="708564"/>
                  <a:pt x="1611725" y="702944"/>
                </a:cubicBezTo>
                <a:cubicBezTo>
                  <a:pt x="1606105" y="697324"/>
                  <a:pt x="1598389" y="694562"/>
                  <a:pt x="1588674" y="694562"/>
                </a:cubicBezTo>
                <a:cubicBezTo>
                  <a:pt x="1579530" y="694562"/>
                  <a:pt x="1571719" y="696658"/>
                  <a:pt x="1565242" y="700944"/>
                </a:cubicBezTo>
                <a:cubicBezTo>
                  <a:pt x="1558765" y="705230"/>
                  <a:pt x="1554003" y="712183"/>
                  <a:pt x="1550955" y="721708"/>
                </a:cubicBezTo>
                <a:lnTo>
                  <a:pt x="1523523" y="710088"/>
                </a:lnTo>
                <a:cubicBezTo>
                  <a:pt x="1527333" y="697610"/>
                  <a:pt x="1534953" y="687704"/>
                  <a:pt x="1546192" y="680180"/>
                </a:cubicBezTo>
                <a:cubicBezTo>
                  <a:pt x="1557432" y="672750"/>
                  <a:pt x="1572005" y="668940"/>
                  <a:pt x="1589912" y="668940"/>
                </a:cubicBezTo>
                <a:close/>
                <a:moveTo>
                  <a:pt x="960500" y="668940"/>
                </a:moveTo>
                <a:cubicBezTo>
                  <a:pt x="975359" y="668940"/>
                  <a:pt x="988408" y="672083"/>
                  <a:pt x="999838" y="678370"/>
                </a:cubicBezTo>
                <a:cubicBezTo>
                  <a:pt x="1011268" y="684656"/>
                  <a:pt x="1020127" y="693705"/>
                  <a:pt x="1026508" y="705611"/>
                </a:cubicBezTo>
                <a:cubicBezTo>
                  <a:pt x="1032890" y="717422"/>
                  <a:pt x="1036129" y="731710"/>
                  <a:pt x="1036129" y="748093"/>
                </a:cubicBezTo>
                <a:cubicBezTo>
                  <a:pt x="1036129" y="764476"/>
                  <a:pt x="1032890" y="778763"/>
                  <a:pt x="1026508" y="790574"/>
                </a:cubicBezTo>
                <a:cubicBezTo>
                  <a:pt x="1020127" y="802385"/>
                  <a:pt x="1011268" y="811529"/>
                  <a:pt x="999838" y="817816"/>
                </a:cubicBezTo>
                <a:cubicBezTo>
                  <a:pt x="988408" y="824102"/>
                  <a:pt x="975359" y="827245"/>
                  <a:pt x="960500" y="827245"/>
                </a:cubicBezTo>
                <a:cubicBezTo>
                  <a:pt x="945641" y="827245"/>
                  <a:pt x="932497" y="824102"/>
                  <a:pt x="921162" y="817816"/>
                </a:cubicBezTo>
                <a:cubicBezTo>
                  <a:pt x="909732" y="811529"/>
                  <a:pt x="900778" y="802385"/>
                  <a:pt x="894301" y="790574"/>
                </a:cubicBezTo>
                <a:cubicBezTo>
                  <a:pt x="887824" y="778763"/>
                  <a:pt x="884586" y="764476"/>
                  <a:pt x="884586" y="748093"/>
                </a:cubicBezTo>
                <a:cubicBezTo>
                  <a:pt x="884586" y="731710"/>
                  <a:pt x="887824" y="717517"/>
                  <a:pt x="894301" y="705611"/>
                </a:cubicBezTo>
                <a:cubicBezTo>
                  <a:pt x="900874" y="693800"/>
                  <a:pt x="909732" y="684656"/>
                  <a:pt x="921162" y="678370"/>
                </a:cubicBezTo>
                <a:cubicBezTo>
                  <a:pt x="932592" y="672083"/>
                  <a:pt x="945641" y="668940"/>
                  <a:pt x="960500" y="668940"/>
                </a:cubicBezTo>
                <a:close/>
                <a:moveTo>
                  <a:pt x="2157031" y="668750"/>
                </a:moveTo>
                <a:cubicBezTo>
                  <a:pt x="2172271" y="668750"/>
                  <a:pt x="2185320" y="671417"/>
                  <a:pt x="2196083" y="676846"/>
                </a:cubicBezTo>
                <a:cubicBezTo>
                  <a:pt x="2206847" y="682275"/>
                  <a:pt x="2215038" y="689991"/>
                  <a:pt x="2220753" y="699897"/>
                </a:cubicBezTo>
                <a:lnTo>
                  <a:pt x="2198179" y="718756"/>
                </a:lnTo>
                <a:cubicBezTo>
                  <a:pt x="2194369" y="710660"/>
                  <a:pt x="2188654" y="704659"/>
                  <a:pt x="2181129" y="700659"/>
                </a:cubicBezTo>
                <a:cubicBezTo>
                  <a:pt x="2173604" y="696754"/>
                  <a:pt x="2165794" y="694753"/>
                  <a:pt x="2157698" y="694753"/>
                </a:cubicBezTo>
                <a:cubicBezTo>
                  <a:pt x="2151221" y="694753"/>
                  <a:pt x="2145601" y="695610"/>
                  <a:pt x="2140934" y="697230"/>
                </a:cubicBezTo>
                <a:cubicBezTo>
                  <a:pt x="2136266" y="698849"/>
                  <a:pt x="2132742" y="701040"/>
                  <a:pt x="2130266" y="703897"/>
                </a:cubicBezTo>
                <a:cubicBezTo>
                  <a:pt x="2127884" y="706755"/>
                  <a:pt x="2126646" y="710089"/>
                  <a:pt x="2126646" y="713994"/>
                </a:cubicBezTo>
                <a:cubicBezTo>
                  <a:pt x="2126646" y="718090"/>
                  <a:pt x="2128170" y="721614"/>
                  <a:pt x="2131218" y="724662"/>
                </a:cubicBezTo>
                <a:cubicBezTo>
                  <a:pt x="2134266" y="727710"/>
                  <a:pt x="2139791" y="730091"/>
                  <a:pt x="2147696" y="731710"/>
                </a:cubicBezTo>
                <a:lnTo>
                  <a:pt x="2182463" y="739044"/>
                </a:lnTo>
                <a:lnTo>
                  <a:pt x="2182272" y="738854"/>
                </a:lnTo>
                <a:cubicBezTo>
                  <a:pt x="2196941" y="741712"/>
                  <a:pt x="2207228" y="746569"/>
                  <a:pt x="2213228" y="753332"/>
                </a:cubicBezTo>
                <a:cubicBezTo>
                  <a:pt x="2219134" y="760190"/>
                  <a:pt x="2222182" y="768477"/>
                  <a:pt x="2222182" y="778192"/>
                </a:cubicBezTo>
                <a:cubicBezTo>
                  <a:pt x="2222182" y="787908"/>
                  <a:pt x="2219610" y="796480"/>
                  <a:pt x="2214562" y="803910"/>
                </a:cubicBezTo>
                <a:cubicBezTo>
                  <a:pt x="2209514" y="811339"/>
                  <a:pt x="2202179" y="817054"/>
                  <a:pt x="2192654" y="821150"/>
                </a:cubicBezTo>
                <a:cubicBezTo>
                  <a:pt x="2183129" y="825246"/>
                  <a:pt x="2171795" y="827246"/>
                  <a:pt x="2158555" y="827246"/>
                </a:cubicBezTo>
                <a:cubicBezTo>
                  <a:pt x="2143315" y="827246"/>
                  <a:pt x="2129408" y="824293"/>
                  <a:pt x="2116835" y="818388"/>
                </a:cubicBezTo>
                <a:cubicBezTo>
                  <a:pt x="2104167" y="812577"/>
                  <a:pt x="2094261" y="804196"/>
                  <a:pt x="2086927" y="793432"/>
                </a:cubicBezTo>
                <a:lnTo>
                  <a:pt x="2109501" y="773906"/>
                </a:lnTo>
                <a:cubicBezTo>
                  <a:pt x="2113978" y="782288"/>
                  <a:pt x="2120360" y="788956"/>
                  <a:pt x="2128837" y="793908"/>
                </a:cubicBezTo>
                <a:cubicBezTo>
                  <a:pt x="2137219" y="798862"/>
                  <a:pt x="2147315" y="801338"/>
                  <a:pt x="2159126" y="801338"/>
                </a:cubicBezTo>
                <a:cubicBezTo>
                  <a:pt x="2168556" y="801338"/>
                  <a:pt x="2175890" y="799719"/>
                  <a:pt x="2181415" y="796480"/>
                </a:cubicBezTo>
                <a:cubicBezTo>
                  <a:pt x="2186844" y="793242"/>
                  <a:pt x="2189606" y="788670"/>
                  <a:pt x="2189606" y="782764"/>
                </a:cubicBezTo>
                <a:cubicBezTo>
                  <a:pt x="2189606" y="778954"/>
                  <a:pt x="2188368" y="775525"/>
                  <a:pt x="2185796" y="772573"/>
                </a:cubicBezTo>
                <a:cubicBezTo>
                  <a:pt x="2183225" y="769620"/>
                  <a:pt x="2178462" y="767334"/>
                  <a:pt x="2171319" y="765715"/>
                </a:cubicBezTo>
                <a:lnTo>
                  <a:pt x="2139315" y="759047"/>
                </a:lnTo>
                <a:cubicBezTo>
                  <a:pt x="2123027" y="755808"/>
                  <a:pt x="2111406" y="750570"/>
                  <a:pt x="2104548" y="743331"/>
                </a:cubicBezTo>
                <a:cubicBezTo>
                  <a:pt x="2097595" y="736092"/>
                  <a:pt x="2094166" y="726852"/>
                  <a:pt x="2094166" y="715708"/>
                </a:cubicBezTo>
                <a:cubicBezTo>
                  <a:pt x="2094166" y="707421"/>
                  <a:pt x="2096642" y="699706"/>
                  <a:pt x="2101500" y="692563"/>
                </a:cubicBezTo>
                <a:cubicBezTo>
                  <a:pt x="2106453" y="685419"/>
                  <a:pt x="2113597" y="679704"/>
                  <a:pt x="2123027" y="675322"/>
                </a:cubicBezTo>
                <a:cubicBezTo>
                  <a:pt x="2132456" y="670941"/>
                  <a:pt x="2143791" y="668750"/>
                  <a:pt x="2157031" y="668750"/>
                </a:cubicBezTo>
                <a:close/>
                <a:moveTo>
                  <a:pt x="508825" y="627221"/>
                </a:moveTo>
                <a:lnTo>
                  <a:pt x="508825" y="671989"/>
                </a:lnTo>
                <a:lnTo>
                  <a:pt x="561213" y="671989"/>
                </a:lnTo>
                <a:lnTo>
                  <a:pt x="561213" y="697611"/>
                </a:lnTo>
                <a:lnTo>
                  <a:pt x="508825" y="697611"/>
                </a:lnTo>
                <a:lnTo>
                  <a:pt x="508825" y="778669"/>
                </a:lnTo>
                <a:cubicBezTo>
                  <a:pt x="508825" y="786193"/>
                  <a:pt x="510730" y="791718"/>
                  <a:pt x="514731" y="795147"/>
                </a:cubicBezTo>
                <a:cubicBezTo>
                  <a:pt x="518731" y="798576"/>
                  <a:pt x="524065" y="800290"/>
                  <a:pt x="530733" y="800290"/>
                </a:cubicBezTo>
                <a:cubicBezTo>
                  <a:pt x="536162" y="800290"/>
                  <a:pt x="540925" y="799433"/>
                  <a:pt x="545020" y="797719"/>
                </a:cubicBezTo>
                <a:lnTo>
                  <a:pt x="545115" y="797719"/>
                </a:lnTo>
                <a:cubicBezTo>
                  <a:pt x="549116" y="796004"/>
                  <a:pt x="552926" y="793623"/>
                  <a:pt x="556355" y="790575"/>
                </a:cubicBezTo>
                <a:lnTo>
                  <a:pt x="563689" y="814387"/>
                </a:lnTo>
                <a:cubicBezTo>
                  <a:pt x="559022" y="818483"/>
                  <a:pt x="553307" y="821721"/>
                  <a:pt x="546449" y="824008"/>
                </a:cubicBezTo>
                <a:cubicBezTo>
                  <a:pt x="539686" y="826389"/>
                  <a:pt x="532542" y="827532"/>
                  <a:pt x="523780" y="827532"/>
                </a:cubicBezTo>
                <a:cubicBezTo>
                  <a:pt x="515016" y="827532"/>
                  <a:pt x="507015" y="826103"/>
                  <a:pt x="499681" y="823246"/>
                </a:cubicBezTo>
                <a:cubicBezTo>
                  <a:pt x="492347" y="820388"/>
                  <a:pt x="486727" y="815721"/>
                  <a:pt x="482631" y="809339"/>
                </a:cubicBezTo>
                <a:cubicBezTo>
                  <a:pt x="478536" y="802957"/>
                  <a:pt x="476440" y="794575"/>
                  <a:pt x="476250" y="784193"/>
                </a:cubicBezTo>
                <a:lnTo>
                  <a:pt x="476250" y="697611"/>
                </a:lnTo>
                <a:lnTo>
                  <a:pt x="447008" y="697611"/>
                </a:lnTo>
                <a:lnTo>
                  <a:pt x="447008" y="671989"/>
                </a:lnTo>
                <a:lnTo>
                  <a:pt x="476250" y="671989"/>
                </a:lnTo>
                <a:lnTo>
                  <a:pt x="476250" y="636365"/>
                </a:lnTo>
                <a:close/>
                <a:moveTo>
                  <a:pt x="1338167" y="623220"/>
                </a:moveTo>
                <a:lnTo>
                  <a:pt x="1370742" y="623220"/>
                </a:lnTo>
                <a:lnTo>
                  <a:pt x="1370742" y="796289"/>
                </a:lnTo>
                <a:lnTo>
                  <a:pt x="1481709" y="796289"/>
                </a:lnTo>
                <a:lnTo>
                  <a:pt x="1481709" y="824388"/>
                </a:lnTo>
                <a:lnTo>
                  <a:pt x="1338167" y="824388"/>
                </a:lnTo>
                <a:close/>
                <a:moveTo>
                  <a:pt x="228409" y="620077"/>
                </a:moveTo>
                <a:cubicBezTo>
                  <a:pt x="241649" y="620077"/>
                  <a:pt x="253555" y="621887"/>
                  <a:pt x="264223" y="625602"/>
                </a:cubicBezTo>
                <a:cubicBezTo>
                  <a:pt x="274891" y="629316"/>
                  <a:pt x="283940" y="634746"/>
                  <a:pt x="291465" y="642080"/>
                </a:cubicBezTo>
                <a:cubicBezTo>
                  <a:pt x="298990" y="649414"/>
                  <a:pt x="304705" y="658558"/>
                  <a:pt x="308800" y="669512"/>
                </a:cubicBezTo>
                <a:lnTo>
                  <a:pt x="278035" y="683228"/>
                </a:lnTo>
                <a:cubicBezTo>
                  <a:pt x="273939" y="671226"/>
                  <a:pt x="268033" y="662463"/>
                  <a:pt x="260318" y="656844"/>
                </a:cubicBezTo>
                <a:cubicBezTo>
                  <a:pt x="252603" y="651224"/>
                  <a:pt x="242506" y="648462"/>
                  <a:pt x="230124" y="648462"/>
                </a:cubicBezTo>
                <a:cubicBezTo>
                  <a:pt x="217741" y="648462"/>
                  <a:pt x="206883" y="651414"/>
                  <a:pt x="197548" y="657320"/>
                </a:cubicBezTo>
                <a:cubicBezTo>
                  <a:pt x="188214" y="663225"/>
                  <a:pt x="180879" y="671798"/>
                  <a:pt x="175736" y="682942"/>
                </a:cubicBezTo>
                <a:cubicBezTo>
                  <a:pt x="170497" y="694181"/>
                  <a:pt x="167925" y="707993"/>
                  <a:pt x="167925" y="723804"/>
                </a:cubicBezTo>
                <a:cubicBezTo>
                  <a:pt x="167925" y="739616"/>
                  <a:pt x="170402" y="753237"/>
                  <a:pt x="175260" y="764476"/>
                </a:cubicBezTo>
                <a:cubicBezTo>
                  <a:pt x="180117" y="775716"/>
                  <a:pt x="187166" y="784288"/>
                  <a:pt x="196310" y="790194"/>
                </a:cubicBezTo>
                <a:cubicBezTo>
                  <a:pt x="205454" y="796099"/>
                  <a:pt x="216884" y="799052"/>
                  <a:pt x="229266" y="799052"/>
                </a:cubicBezTo>
                <a:cubicBezTo>
                  <a:pt x="241649" y="799052"/>
                  <a:pt x="252412" y="795813"/>
                  <a:pt x="261461" y="789431"/>
                </a:cubicBezTo>
                <a:lnTo>
                  <a:pt x="261556" y="789146"/>
                </a:lnTo>
                <a:cubicBezTo>
                  <a:pt x="270605" y="782764"/>
                  <a:pt x="276987" y="773144"/>
                  <a:pt x="280892" y="760380"/>
                </a:cubicBezTo>
                <a:lnTo>
                  <a:pt x="311944" y="770763"/>
                </a:lnTo>
                <a:cubicBezTo>
                  <a:pt x="307848" y="782954"/>
                  <a:pt x="301752" y="793242"/>
                  <a:pt x="293656" y="801719"/>
                </a:cubicBezTo>
                <a:cubicBezTo>
                  <a:pt x="285464" y="810196"/>
                  <a:pt x="275939" y="816483"/>
                  <a:pt x="264985" y="820769"/>
                </a:cubicBezTo>
                <a:cubicBezTo>
                  <a:pt x="254032" y="825055"/>
                  <a:pt x="241935" y="827150"/>
                  <a:pt x="228695" y="827150"/>
                </a:cubicBezTo>
                <a:cubicBezTo>
                  <a:pt x="209359" y="827150"/>
                  <a:pt x="192595" y="823055"/>
                  <a:pt x="178403" y="814673"/>
                </a:cubicBezTo>
                <a:cubicBezTo>
                  <a:pt x="164115" y="806386"/>
                  <a:pt x="153162" y="794480"/>
                  <a:pt x="145447" y="779049"/>
                </a:cubicBezTo>
                <a:cubicBezTo>
                  <a:pt x="137731" y="763619"/>
                  <a:pt x="133826" y="745140"/>
                  <a:pt x="133826" y="723614"/>
                </a:cubicBezTo>
                <a:cubicBezTo>
                  <a:pt x="133826" y="702087"/>
                  <a:pt x="137731" y="683609"/>
                  <a:pt x="145447" y="668178"/>
                </a:cubicBezTo>
                <a:cubicBezTo>
                  <a:pt x="153162" y="652748"/>
                  <a:pt x="164211" y="640937"/>
                  <a:pt x="178403" y="632555"/>
                </a:cubicBezTo>
                <a:cubicBezTo>
                  <a:pt x="192595" y="624268"/>
                  <a:pt x="209264" y="620077"/>
                  <a:pt x="228409" y="620077"/>
                </a:cubicBezTo>
                <a:close/>
                <a:moveTo>
                  <a:pt x="381380" y="605789"/>
                </a:moveTo>
                <a:cubicBezTo>
                  <a:pt x="388238" y="605789"/>
                  <a:pt x="393572" y="607504"/>
                  <a:pt x="397382" y="610933"/>
                </a:cubicBezTo>
                <a:cubicBezTo>
                  <a:pt x="401097" y="614457"/>
                  <a:pt x="403002" y="619410"/>
                  <a:pt x="403002" y="625887"/>
                </a:cubicBezTo>
                <a:cubicBezTo>
                  <a:pt x="403002" y="632364"/>
                  <a:pt x="401097" y="637412"/>
                  <a:pt x="397382" y="640936"/>
                </a:cubicBezTo>
                <a:cubicBezTo>
                  <a:pt x="393572" y="644461"/>
                  <a:pt x="388429" y="646270"/>
                  <a:pt x="381380" y="646270"/>
                </a:cubicBezTo>
                <a:cubicBezTo>
                  <a:pt x="374332" y="646270"/>
                  <a:pt x="368807" y="644461"/>
                  <a:pt x="365093" y="640936"/>
                </a:cubicBezTo>
                <a:cubicBezTo>
                  <a:pt x="361378" y="637412"/>
                  <a:pt x="359473" y="632364"/>
                  <a:pt x="359473" y="625887"/>
                </a:cubicBezTo>
                <a:cubicBezTo>
                  <a:pt x="359473" y="619410"/>
                  <a:pt x="361378" y="614362"/>
                  <a:pt x="365093" y="610933"/>
                </a:cubicBezTo>
                <a:cubicBezTo>
                  <a:pt x="368807" y="607504"/>
                  <a:pt x="374237" y="605789"/>
                  <a:pt x="381380" y="605789"/>
                </a:cubicBezTo>
                <a:close/>
                <a:moveTo>
                  <a:pt x="1721548" y="603408"/>
                </a:moveTo>
                <a:lnTo>
                  <a:pt x="1754219" y="603408"/>
                </a:lnTo>
                <a:lnTo>
                  <a:pt x="1754219" y="746569"/>
                </a:lnTo>
                <a:lnTo>
                  <a:pt x="1826704" y="671988"/>
                </a:lnTo>
                <a:lnTo>
                  <a:pt x="1865471" y="671988"/>
                </a:lnTo>
                <a:lnTo>
                  <a:pt x="1807082" y="731614"/>
                </a:lnTo>
                <a:lnTo>
                  <a:pt x="1869090" y="824388"/>
                </a:lnTo>
                <a:lnTo>
                  <a:pt x="1831276" y="824388"/>
                </a:lnTo>
                <a:lnTo>
                  <a:pt x="1784318" y="752760"/>
                </a:lnTo>
                <a:lnTo>
                  <a:pt x="1754219" y="784002"/>
                </a:lnTo>
                <a:lnTo>
                  <a:pt x="1754219" y="824388"/>
                </a:lnTo>
                <a:lnTo>
                  <a:pt x="1721548" y="824388"/>
                </a:lnTo>
                <a:close/>
                <a:moveTo>
                  <a:pt x="1155477" y="601217"/>
                </a:moveTo>
                <a:cubicBezTo>
                  <a:pt x="1161764" y="601217"/>
                  <a:pt x="1167574" y="601884"/>
                  <a:pt x="1172718" y="603217"/>
                </a:cubicBezTo>
                <a:cubicBezTo>
                  <a:pt x="1177861" y="604551"/>
                  <a:pt x="1181766" y="606361"/>
                  <a:pt x="1184433" y="608551"/>
                </a:cubicBezTo>
                <a:lnTo>
                  <a:pt x="1178337" y="631983"/>
                </a:lnTo>
                <a:cubicBezTo>
                  <a:pt x="1176147" y="630554"/>
                  <a:pt x="1173575" y="629506"/>
                  <a:pt x="1170718" y="628744"/>
                </a:cubicBezTo>
                <a:cubicBezTo>
                  <a:pt x="1167955" y="628078"/>
                  <a:pt x="1164621" y="627697"/>
                  <a:pt x="1161002" y="627697"/>
                </a:cubicBezTo>
                <a:cubicBezTo>
                  <a:pt x="1152715" y="627697"/>
                  <a:pt x="1146143" y="629601"/>
                  <a:pt x="1141380" y="633507"/>
                </a:cubicBezTo>
                <a:lnTo>
                  <a:pt x="1141285" y="633602"/>
                </a:lnTo>
                <a:cubicBezTo>
                  <a:pt x="1136523" y="637412"/>
                  <a:pt x="1134141" y="643699"/>
                  <a:pt x="1134141" y="652462"/>
                </a:cubicBezTo>
                <a:lnTo>
                  <a:pt x="1134141" y="671988"/>
                </a:lnTo>
                <a:lnTo>
                  <a:pt x="1183481" y="671988"/>
                </a:lnTo>
                <a:lnTo>
                  <a:pt x="1183481" y="697610"/>
                </a:lnTo>
                <a:lnTo>
                  <a:pt x="1134999" y="697610"/>
                </a:lnTo>
                <a:lnTo>
                  <a:pt x="1134999" y="824388"/>
                </a:lnTo>
                <a:lnTo>
                  <a:pt x="1102423" y="824388"/>
                </a:lnTo>
                <a:lnTo>
                  <a:pt x="1102423" y="697610"/>
                </a:lnTo>
                <a:lnTo>
                  <a:pt x="1073753" y="697610"/>
                </a:lnTo>
                <a:lnTo>
                  <a:pt x="1073753" y="671988"/>
                </a:lnTo>
                <a:lnTo>
                  <a:pt x="1102423" y="671988"/>
                </a:lnTo>
                <a:lnTo>
                  <a:pt x="1102423" y="650080"/>
                </a:lnTo>
                <a:cubicBezTo>
                  <a:pt x="1102423" y="642365"/>
                  <a:pt x="1103661" y="635412"/>
                  <a:pt x="1105947" y="629316"/>
                </a:cubicBezTo>
                <a:cubicBezTo>
                  <a:pt x="1108233" y="623220"/>
                  <a:pt x="1111758" y="618076"/>
                  <a:pt x="1116425" y="613885"/>
                </a:cubicBezTo>
                <a:cubicBezTo>
                  <a:pt x="1121092" y="609694"/>
                  <a:pt x="1126807" y="606551"/>
                  <a:pt x="1133379" y="604456"/>
                </a:cubicBezTo>
                <a:cubicBezTo>
                  <a:pt x="1139952" y="602265"/>
                  <a:pt x="1147381" y="601217"/>
                  <a:pt x="1155477" y="601217"/>
                </a:cubicBezTo>
                <a:close/>
                <a:moveTo>
                  <a:pt x="640270" y="121158"/>
                </a:moveTo>
                <a:cubicBezTo>
                  <a:pt x="624649" y="121158"/>
                  <a:pt x="611791" y="125159"/>
                  <a:pt x="601884" y="133255"/>
                </a:cubicBezTo>
                <a:cubicBezTo>
                  <a:pt x="591883" y="141351"/>
                  <a:pt x="584549" y="153734"/>
                  <a:pt x="579691" y="170307"/>
                </a:cubicBezTo>
                <a:cubicBezTo>
                  <a:pt x="574929" y="186881"/>
                  <a:pt x="572452" y="209074"/>
                  <a:pt x="572452" y="235363"/>
                </a:cubicBezTo>
                <a:cubicBezTo>
                  <a:pt x="572452" y="261652"/>
                  <a:pt x="574833" y="283178"/>
                  <a:pt x="579691" y="300038"/>
                </a:cubicBezTo>
                <a:cubicBezTo>
                  <a:pt x="584549" y="316897"/>
                  <a:pt x="591979" y="329279"/>
                  <a:pt x="601884" y="337375"/>
                </a:cubicBezTo>
                <a:cubicBezTo>
                  <a:pt x="611791" y="345472"/>
                  <a:pt x="624649" y="349472"/>
                  <a:pt x="640270" y="349472"/>
                </a:cubicBezTo>
                <a:cubicBezTo>
                  <a:pt x="655891" y="349472"/>
                  <a:pt x="668750" y="345472"/>
                  <a:pt x="678656" y="337375"/>
                </a:cubicBezTo>
                <a:cubicBezTo>
                  <a:pt x="688562" y="329375"/>
                  <a:pt x="695896" y="316897"/>
                  <a:pt x="700468" y="300038"/>
                </a:cubicBezTo>
                <a:cubicBezTo>
                  <a:pt x="705135" y="283274"/>
                  <a:pt x="707421" y="262128"/>
                  <a:pt x="707421" y="235363"/>
                </a:cubicBezTo>
                <a:cubicBezTo>
                  <a:pt x="707421" y="208598"/>
                  <a:pt x="705040" y="186881"/>
                  <a:pt x="700468" y="170307"/>
                </a:cubicBezTo>
                <a:cubicBezTo>
                  <a:pt x="695801" y="153638"/>
                  <a:pt x="688562" y="141351"/>
                  <a:pt x="678656" y="133255"/>
                </a:cubicBezTo>
                <a:cubicBezTo>
                  <a:pt x="668750" y="125159"/>
                  <a:pt x="655891" y="121158"/>
                  <a:pt x="640270" y="121158"/>
                </a:cubicBezTo>
                <a:close/>
                <a:moveTo>
                  <a:pt x="2150554" y="117634"/>
                </a:moveTo>
                <a:lnTo>
                  <a:pt x="2112454" y="276130"/>
                </a:lnTo>
                <a:lnTo>
                  <a:pt x="2187892" y="276130"/>
                </a:lnTo>
                <a:close/>
                <a:moveTo>
                  <a:pt x="2054352" y="6953"/>
                </a:moveTo>
                <a:lnTo>
                  <a:pt x="2248185" y="6953"/>
                </a:lnTo>
                <a:lnTo>
                  <a:pt x="2396871" y="463772"/>
                </a:lnTo>
                <a:lnTo>
                  <a:pt x="2232184" y="463772"/>
                </a:lnTo>
                <a:lnTo>
                  <a:pt x="2211419" y="376523"/>
                </a:lnTo>
                <a:lnTo>
                  <a:pt x="2088261" y="376523"/>
                </a:lnTo>
                <a:lnTo>
                  <a:pt x="2066830" y="463772"/>
                </a:lnTo>
                <a:lnTo>
                  <a:pt x="1906238" y="463772"/>
                </a:lnTo>
                <a:close/>
                <a:moveTo>
                  <a:pt x="1710403" y="6953"/>
                </a:moveTo>
                <a:lnTo>
                  <a:pt x="1871662" y="6953"/>
                </a:lnTo>
                <a:lnTo>
                  <a:pt x="1871662" y="275558"/>
                </a:lnTo>
                <a:cubicBezTo>
                  <a:pt x="1871662" y="337375"/>
                  <a:pt x="1853278" y="385381"/>
                  <a:pt x="1816321" y="419481"/>
                </a:cubicBezTo>
                <a:cubicBezTo>
                  <a:pt x="1779364" y="453676"/>
                  <a:pt x="1726120" y="470725"/>
                  <a:pt x="1656396" y="470725"/>
                </a:cubicBezTo>
                <a:cubicBezTo>
                  <a:pt x="1605152" y="470725"/>
                  <a:pt x="1564195" y="461772"/>
                  <a:pt x="1533524" y="443770"/>
                </a:cubicBezTo>
                <a:cubicBezTo>
                  <a:pt x="1502854" y="425767"/>
                  <a:pt x="1481899" y="401002"/>
                  <a:pt x="1470564" y="369665"/>
                </a:cubicBezTo>
                <a:cubicBezTo>
                  <a:pt x="1459229" y="338328"/>
                  <a:pt x="1456562" y="302800"/>
                  <a:pt x="1462563" y="263080"/>
                </a:cubicBezTo>
                <a:lnTo>
                  <a:pt x="1622488" y="236125"/>
                </a:lnTo>
                <a:cubicBezTo>
                  <a:pt x="1616487" y="279463"/>
                  <a:pt x="1617249" y="309181"/>
                  <a:pt x="1624869" y="325374"/>
                </a:cubicBezTo>
                <a:cubicBezTo>
                  <a:pt x="1632489" y="341471"/>
                  <a:pt x="1645729" y="349567"/>
                  <a:pt x="1664683" y="349567"/>
                </a:cubicBezTo>
                <a:cubicBezTo>
                  <a:pt x="1680304" y="349567"/>
                  <a:pt x="1691829" y="342900"/>
                  <a:pt x="1699259" y="329470"/>
                </a:cubicBezTo>
                <a:cubicBezTo>
                  <a:pt x="1706593" y="316135"/>
                  <a:pt x="1710308" y="294227"/>
                  <a:pt x="1710308" y="263747"/>
                </a:cubicBezTo>
                <a:lnTo>
                  <a:pt x="1710403" y="263747"/>
                </a:lnTo>
                <a:close/>
                <a:moveTo>
                  <a:pt x="944118" y="6953"/>
                </a:moveTo>
                <a:lnTo>
                  <a:pt x="1105376" y="6953"/>
                </a:lnTo>
                <a:lnTo>
                  <a:pt x="1105376" y="175165"/>
                </a:lnTo>
                <a:lnTo>
                  <a:pt x="1230630" y="175165"/>
                </a:lnTo>
                <a:lnTo>
                  <a:pt x="1230630" y="6953"/>
                </a:lnTo>
                <a:lnTo>
                  <a:pt x="1391983" y="6953"/>
                </a:lnTo>
                <a:lnTo>
                  <a:pt x="1391983" y="463772"/>
                </a:lnTo>
                <a:lnTo>
                  <a:pt x="1230630" y="463772"/>
                </a:lnTo>
                <a:lnTo>
                  <a:pt x="1230630" y="293465"/>
                </a:lnTo>
                <a:lnTo>
                  <a:pt x="1105376" y="293465"/>
                </a:lnTo>
                <a:lnTo>
                  <a:pt x="1105376" y="463772"/>
                </a:lnTo>
                <a:lnTo>
                  <a:pt x="944118" y="463772"/>
                </a:lnTo>
                <a:close/>
                <a:moveTo>
                  <a:pt x="0" y="6953"/>
                </a:moveTo>
                <a:lnTo>
                  <a:pt x="161258" y="6953"/>
                </a:lnTo>
                <a:lnTo>
                  <a:pt x="161258" y="345376"/>
                </a:lnTo>
                <a:lnTo>
                  <a:pt x="368237" y="345376"/>
                </a:lnTo>
                <a:lnTo>
                  <a:pt x="368237" y="463772"/>
                </a:lnTo>
                <a:lnTo>
                  <a:pt x="0" y="463772"/>
                </a:lnTo>
                <a:close/>
                <a:moveTo>
                  <a:pt x="640270" y="0"/>
                </a:moveTo>
                <a:cubicBezTo>
                  <a:pt x="688752" y="0"/>
                  <a:pt x="730281" y="9239"/>
                  <a:pt x="764857" y="27718"/>
                </a:cubicBezTo>
                <a:cubicBezTo>
                  <a:pt x="799528" y="46196"/>
                  <a:pt x="826008" y="72962"/>
                  <a:pt x="844486" y="108014"/>
                </a:cubicBezTo>
                <a:cubicBezTo>
                  <a:pt x="862965" y="143066"/>
                  <a:pt x="872204" y="185547"/>
                  <a:pt x="872204" y="235363"/>
                </a:cubicBezTo>
                <a:cubicBezTo>
                  <a:pt x="872204" y="285179"/>
                  <a:pt x="862965" y="327660"/>
                  <a:pt x="844486" y="362712"/>
                </a:cubicBezTo>
                <a:cubicBezTo>
                  <a:pt x="826008" y="397764"/>
                  <a:pt x="799433" y="424529"/>
                  <a:pt x="764857" y="443008"/>
                </a:cubicBezTo>
                <a:cubicBezTo>
                  <a:pt x="730281" y="461486"/>
                  <a:pt x="688181" y="470725"/>
                  <a:pt x="640270" y="470725"/>
                </a:cubicBezTo>
                <a:cubicBezTo>
                  <a:pt x="592359" y="470725"/>
                  <a:pt x="550926" y="461486"/>
                  <a:pt x="516064" y="443008"/>
                </a:cubicBezTo>
                <a:cubicBezTo>
                  <a:pt x="481203" y="424529"/>
                  <a:pt x="454437" y="397764"/>
                  <a:pt x="435768" y="362712"/>
                </a:cubicBezTo>
                <a:cubicBezTo>
                  <a:pt x="417099" y="327660"/>
                  <a:pt x="407765" y="285179"/>
                  <a:pt x="407765" y="235363"/>
                </a:cubicBezTo>
                <a:cubicBezTo>
                  <a:pt x="407765" y="185547"/>
                  <a:pt x="417099" y="143066"/>
                  <a:pt x="435768" y="108014"/>
                </a:cubicBezTo>
                <a:cubicBezTo>
                  <a:pt x="454437" y="72962"/>
                  <a:pt x="481203" y="46196"/>
                  <a:pt x="516064" y="27718"/>
                </a:cubicBezTo>
                <a:cubicBezTo>
                  <a:pt x="550831" y="9239"/>
                  <a:pt x="591788" y="0"/>
                  <a:pt x="640270" y="0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38041992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ind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05AF222-9615-340F-0949-604F63E0E4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92871" y="4379912"/>
            <a:ext cx="5806259" cy="36512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0DEDB66-99E6-2538-9453-DC965A2A19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37310" y="6356350"/>
            <a:ext cx="1273629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16BC407D-395A-4655-9A4A-A901B6DD2D70}" type="datetime1">
              <a:rPr lang="en-GB" smtClean="0"/>
              <a:pPr/>
              <a:t>16/09/2026</a:t>
            </a:fld>
            <a:endParaRPr lang="en-GB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83F1338-BB06-FF0F-7DC3-5AB54861F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15440" y="6356350"/>
            <a:ext cx="9738360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1739E25-F2E2-9AB7-C855-3F0852977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43061" y="6356350"/>
            <a:ext cx="51162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150B45A-2FC5-4F66-84B7-B6ADD88502F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126AE6A3-B2BB-EF10-2CC6-3EA81520AF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4290731" y="2655367"/>
            <a:ext cx="3610538" cy="1340534"/>
          </a:xfrm>
          <a:custGeom>
            <a:avLst/>
            <a:gdLst>
              <a:gd name="connsiteX0" fmla="*/ 1620106 w 2396871"/>
              <a:gd name="connsiteY0" fmla="*/ 755046 h 889920"/>
              <a:gd name="connsiteX1" fmla="*/ 1581721 w 2396871"/>
              <a:gd name="connsiteY1" fmla="*/ 762952 h 889920"/>
              <a:gd name="connsiteX2" fmla="*/ 1562480 w 2396871"/>
              <a:gd name="connsiteY2" fmla="*/ 770000 h 889920"/>
              <a:gd name="connsiteX3" fmla="*/ 1556098 w 2396871"/>
              <a:gd name="connsiteY3" fmla="*/ 783430 h 889920"/>
              <a:gd name="connsiteX4" fmla="*/ 1562671 w 2396871"/>
              <a:gd name="connsiteY4" fmla="*/ 796956 h 889920"/>
              <a:gd name="connsiteX5" fmla="*/ 1580197 w 2396871"/>
              <a:gd name="connsiteY5" fmla="*/ 802004 h 889920"/>
              <a:gd name="connsiteX6" fmla="*/ 1594960 w 2396871"/>
              <a:gd name="connsiteY6" fmla="*/ 800194 h 889920"/>
              <a:gd name="connsiteX7" fmla="*/ 1607914 w 2396871"/>
              <a:gd name="connsiteY7" fmla="*/ 794289 h 889920"/>
              <a:gd name="connsiteX8" fmla="*/ 1616868 w 2396871"/>
              <a:gd name="connsiteY8" fmla="*/ 783621 h 889920"/>
              <a:gd name="connsiteX9" fmla="*/ 1616868 w 2396871"/>
              <a:gd name="connsiteY9" fmla="*/ 783526 h 889920"/>
              <a:gd name="connsiteX10" fmla="*/ 1620106 w 2396871"/>
              <a:gd name="connsiteY10" fmla="*/ 767809 h 889920"/>
              <a:gd name="connsiteX11" fmla="*/ 1973389 w 2396871"/>
              <a:gd name="connsiteY11" fmla="*/ 694848 h 889920"/>
              <a:gd name="connsiteX12" fmla="*/ 1950529 w 2396871"/>
              <a:gd name="connsiteY12" fmla="*/ 700944 h 889920"/>
              <a:gd name="connsiteX13" fmla="*/ 1935575 w 2396871"/>
              <a:gd name="connsiteY13" fmla="*/ 719041 h 889920"/>
              <a:gd name="connsiteX14" fmla="*/ 1931670 w 2396871"/>
              <a:gd name="connsiteY14" fmla="*/ 732948 h 889920"/>
              <a:gd name="connsiteX15" fmla="*/ 2011775 w 2396871"/>
              <a:gd name="connsiteY15" fmla="*/ 732948 h 889920"/>
              <a:gd name="connsiteX16" fmla="*/ 2001774 w 2396871"/>
              <a:gd name="connsiteY16" fmla="*/ 705992 h 889920"/>
              <a:gd name="connsiteX17" fmla="*/ 1973389 w 2396871"/>
              <a:gd name="connsiteY17" fmla="*/ 694848 h 889920"/>
              <a:gd name="connsiteX18" fmla="*/ 960500 w 2396871"/>
              <a:gd name="connsiteY18" fmla="*/ 694467 h 889920"/>
              <a:gd name="connsiteX19" fmla="*/ 937164 w 2396871"/>
              <a:gd name="connsiteY19" fmla="*/ 700753 h 889920"/>
              <a:gd name="connsiteX20" fmla="*/ 922400 w 2396871"/>
              <a:gd name="connsiteY20" fmla="*/ 718851 h 889920"/>
              <a:gd name="connsiteX21" fmla="*/ 917257 w 2396871"/>
              <a:gd name="connsiteY21" fmla="*/ 748093 h 889920"/>
              <a:gd name="connsiteX22" fmla="*/ 922400 w 2396871"/>
              <a:gd name="connsiteY22" fmla="*/ 777239 h 889920"/>
              <a:gd name="connsiteX23" fmla="*/ 937164 w 2396871"/>
              <a:gd name="connsiteY23" fmla="*/ 795527 h 889920"/>
              <a:gd name="connsiteX24" fmla="*/ 960500 w 2396871"/>
              <a:gd name="connsiteY24" fmla="*/ 801814 h 889920"/>
              <a:gd name="connsiteX25" fmla="*/ 983646 w 2396871"/>
              <a:gd name="connsiteY25" fmla="*/ 795527 h 889920"/>
              <a:gd name="connsiteX26" fmla="*/ 998314 w 2396871"/>
              <a:gd name="connsiteY26" fmla="*/ 777239 h 889920"/>
              <a:gd name="connsiteX27" fmla="*/ 1003458 w 2396871"/>
              <a:gd name="connsiteY27" fmla="*/ 748093 h 889920"/>
              <a:gd name="connsiteX28" fmla="*/ 998314 w 2396871"/>
              <a:gd name="connsiteY28" fmla="*/ 718851 h 889920"/>
              <a:gd name="connsiteX29" fmla="*/ 983646 w 2396871"/>
              <a:gd name="connsiteY29" fmla="*/ 700753 h 889920"/>
              <a:gd name="connsiteX30" fmla="*/ 960500 w 2396871"/>
              <a:gd name="connsiteY30" fmla="*/ 694467 h 889920"/>
              <a:gd name="connsiteX31" fmla="*/ 587977 w 2396871"/>
              <a:gd name="connsiteY31" fmla="*/ 671988 h 889920"/>
              <a:gd name="connsiteX32" fmla="*/ 624553 w 2396871"/>
              <a:gd name="connsiteY32" fmla="*/ 671988 h 889920"/>
              <a:gd name="connsiteX33" fmla="*/ 658367 w 2396871"/>
              <a:gd name="connsiteY33" fmla="*/ 767714 h 889920"/>
              <a:gd name="connsiteX34" fmla="*/ 667225 w 2396871"/>
              <a:gd name="connsiteY34" fmla="*/ 796384 h 889920"/>
              <a:gd name="connsiteX35" fmla="*/ 677322 w 2396871"/>
              <a:gd name="connsiteY35" fmla="*/ 764952 h 889920"/>
              <a:gd name="connsiteX36" fmla="*/ 709326 w 2396871"/>
              <a:gd name="connsiteY36" fmla="*/ 671988 h 889920"/>
              <a:gd name="connsiteX37" fmla="*/ 743139 w 2396871"/>
              <a:gd name="connsiteY37" fmla="*/ 671988 h 889920"/>
              <a:gd name="connsiteX38" fmla="*/ 676369 w 2396871"/>
              <a:gd name="connsiteY38" fmla="*/ 842390 h 889920"/>
              <a:gd name="connsiteX39" fmla="*/ 661891 w 2396871"/>
              <a:gd name="connsiteY39" fmla="*/ 870394 h 889920"/>
              <a:gd name="connsiteX40" fmla="*/ 644080 w 2396871"/>
              <a:gd name="connsiteY40" fmla="*/ 885348 h 889920"/>
              <a:gd name="connsiteX41" fmla="*/ 620648 w 2396871"/>
              <a:gd name="connsiteY41" fmla="*/ 889920 h 889920"/>
              <a:gd name="connsiteX42" fmla="*/ 600360 w 2396871"/>
              <a:gd name="connsiteY42" fmla="*/ 887062 h 889920"/>
              <a:gd name="connsiteX43" fmla="*/ 584072 w 2396871"/>
              <a:gd name="connsiteY43" fmla="*/ 879252 h 889920"/>
              <a:gd name="connsiteX44" fmla="*/ 591978 w 2396871"/>
              <a:gd name="connsiteY44" fmla="*/ 853915 h 889920"/>
              <a:gd name="connsiteX45" fmla="*/ 604360 w 2396871"/>
              <a:gd name="connsiteY45" fmla="*/ 861250 h 889920"/>
              <a:gd name="connsiteX46" fmla="*/ 618553 w 2396871"/>
              <a:gd name="connsiteY46" fmla="*/ 863726 h 889920"/>
              <a:gd name="connsiteX47" fmla="*/ 633316 w 2396871"/>
              <a:gd name="connsiteY47" fmla="*/ 859345 h 889920"/>
              <a:gd name="connsiteX48" fmla="*/ 645032 w 2396871"/>
              <a:gd name="connsiteY48" fmla="*/ 841819 h 889920"/>
              <a:gd name="connsiteX49" fmla="*/ 651699 w 2396871"/>
              <a:gd name="connsiteY49" fmla="*/ 825340 h 889920"/>
              <a:gd name="connsiteX50" fmla="*/ 635507 w 2396871"/>
              <a:gd name="connsiteY50" fmla="*/ 787526 h 889920"/>
              <a:gd name="connsiteX51" fmla="*/ 364902 w 2396871"/>
              <a:gd name="connsiteY51" fmla="*/ 671988 h 889920"/>
              <a:gd name="connsiteX52" fmla="*/ 397477 w 2396871"/>
              <a:gd name="connsiteY52" fmla="*/ 671988 h 889920"/>
              <a:gd name="connsiteX53" fmla="*/ 397477 w 2396871"/>
              <a:gd name="connsiteY53" fmla="*/ 824388 h 889920"/>
              <a:gd name="connsiteX54" fmla="*/ 364902 w 2396871"/>
              <a:gd name="connsiteY54" fmla="*/ 824388 h 889920"/>
              <a:gd name="connsiteX55" fmla="*/ 1973961 w 2396871"/>
              <a:gd name="connsiteY55" fmla="*/ 668940 h 889920"/>
              <a:gd name="connsiteX56" fmla="*/ 2011775 w 2396871"/>
              <a:gd name="connsiteY56" fmla="*/ 678084 h 889920"/>
              <a:gd name="connsiteX57" fmla="*/ 2011680 w 2396871"/>
              <a:gd name="connsiteY57" fmla="*/ 677798 h 889920"/>
              <a:gd name="connsiteX58" fmla="*/ 2035492 w 2396871"/>
              <a:gd name="connsiteY58" fmla="*/ 702754 h 889920"/>
              <a:gd name="connsiteX59" fmla="*/ 2043684 w 2396871"/>
              <a:gd name="connsiteY59" fmla="*/ 738758 h 889920"/>
              <a:gd name="connsiteX60" fmla="*/ 2043398 w 2396871"/>
              <a:gd name="connsiteY60" fmla="*/ 749140 h 889920"/>
              <a:gd name="connsiteX61" fmla="*/ 2042445 w 2396871"/>
              <a:gd name="connsiteY61" fmla="*/ 757713 h 889920"/>
              <a:gd name="connsiteX62" fmla="*/ 1930813 w 2396871"/>
              <a:gd name="connsiteY62" fmla="*/ 757713 h 889920"/>
              <a:gd name="connsiteX63" fmla="*/ 1935766 w 2396871"/>
              <a:gd name="connsiteY63" fmla="*/ 777239 h 889920"/>
              <a:gd name="connsiteX64" fmla="*/ 1951291 w 2396871"/>
              <a:gd name="connsiteY64" fmla="*/ 795241 h 889920"/>
              <a:gd name="connsiteX65" fmla="*/ 1975104 w 2396871"/>
              <a:gd name="connsiteY65" fmla="*/ 801337 h 889920"/>
              <a:gd name="connsiteX66" fmla="*/ 1999774 w 2396871"/>
              <a:gd name="connsiteY66" fmla="*/ 795527 h 889920"/>
              <a:gd name="connsiteX67" fmla="*/ 2014728 w 2396871"/>
              <a:gd name="connsiteY67" fmla="*/ 779335 h 889920"/>
              <a:gd name="connsiteX68" fmla="*/ 2040636 w 2396871"/>
              <a:gd name="connsiteY68" fmla="*/ 791527 h 889920"/>
              <a:gd name="connsiteX69" fmla="*/ 2025872 w 2396871"/>
              <a:gd name="connsiteY69" fmla="*/ 810577 h 889920"/>
              <a:gd name="connsiteX70" fmla="*/ 2003774 w 2396871"/>
              <a:gd name="connsiteY70" fmla="*/ 822959 h 889920"/>
              <a:gd name="connsiteX71" fmla="*/ 1975770 w 2396871"/>
              <a:gd name="connsiteY71" fmla="*/ 827245 h 889920"/>
              <a:gd name="connsiteX72" fmla="*/ 1935575 w 2396871"/>
              <a:gd name="connsiteY72" fmla="*/ 817816 h 889920"/>
              <a:gd name="connsiteX73" fmla="*/ 1908619 w 2396871"/>
              <a:gd name="connsiteY73" fmla="*/ 790574 h 889920"/>
              <a:gd name="connsiteX74" fmla="*/ 1898999 w 2396871"/>
              <a:gd name="connsiteY74" fmla="*/ 748093 h 889920"/>
              <a:gd name="connsiteX75" fmla="*/ 1908619 w 2396871"/>
              <a:gd name="connsiteY75" fmla="*/ 705611 h 889920"/>
              <a:gd name="connsiteX76" fmla="*/ 1935289 w 2396871"/>
              <a:gd name="connsiteY76" fmla="*/ 678370 h 889920"/>
              <a:gd name="connsiteX77" fmla="*/ 1973961 w 2396871"/>
              <a:gd name="connsiteY77" fmla="*/ 668940 h 889920"/>
              <a:gd name="connsiteX78" fmla="*/ 1589912 w 2396871"/>
              <a:gd name="connsiteY78" fmla="*/ 668940 h 889920"/>
              <a:gd name="connsiteX79" fmla="*/ 1622202 w 2396871"/>
              <a:gd name="connsiteY79" fmla="*/ 674845 h 889920"/>
              <a:gd name="connsiteX80" fmla="*/ 1644300 w 2396871"/>
              <a:gd name="connsiteY80" fmla="*/ 692657 h 889920"/>
              <a:gd name="connsiteX81" fmla="*/ 1652396 w 2396871"/>
              <a:gd name="connsiteY81" fmla="*/ 723137 h 889920"/>
              <a:gd name="connsiteX82" fmla="*/ 1652396 w 2396871"/>
              <a:gd name="connsiteY82" fmla="*/ 791146 h 889920"/>
              <a:gd name="connsiteX83" fmla="*/ 1652396 w 2396871"/>
              <a:gd name="connsiteY83" fmla="*/ 791241 h 889920"/>
              <a:gd name="connsiteX84" fmla="*/ 1663636 w 2396871"/>
              <a:gd name="connsiteY84" fmla="*/ 802480 h 889920"/>
              <a:gd name="connsiteX85" fmla="*/ 1674304 w 2396871"/>
              <a:gd name="connsiteY85" fmla="*/ 800956 h 889920"/>
              <a:gd name="connsiteX86" fmla="*/ 1672494 w 2396871"/>
              <a:gd name="connsiteY86" fmla="*/ 823531 h 889920"/>
              <a:gd name="connsiteX87" fmla="*/ 1654777 w 2396871"/>
              <a:gd name="connsiteY87" fmla="*/ 826864 h 889920"/>
              <a:gd name="connsiteX88" fmla="*/ 1637251 w 2396871"/>
              <a:gd name="connsiteY88" fmla="*/ 823340 h 889920"/>
              <a:gd name="connsiteX89" fmla="*/ 1625059 w 2396871"/>
              <a:gd name="connsiteY89" fmla="*/ 812672 h 889920"/>
              <a:gd name="connsiteX90" fmla="*/ 1621916 w 2396871"/>
              <a:gd name="connsiteY90" fmla="*/ 805147 h 889920"/>
              <a:gd name="connsiteX91" fmla="*/ 1616106 w 2396871"/>
              <a:gd name="connsiteY91" fmla="*/ 812101 h 889920"/>
              <a:gd name="connsiteX92" fmla="*/ 1596294 w 2396871"/>
              <a:gd name="connsiteY92" fmla="*/ 823721 h 889920"/>
              <a:gd name="connsiteX93" fmla="*/ 1573434 w 2396871"/>
              <a:gd name="connsiteY93" fmla="*/ 827531 h 889920"/>
              <a:gd name="connsiteX94" fmla="*/ 1547717 w 2396871"/>
              <a:gd name="connsiteY94" fmla="*/ 822959 h 889920"/>
              <a:gd name="connsiteX95" fmla="*/ 1529714 w 2396871"/>
              <a:gd name="connsiteY95" fmla="*/ 809053 h 889920"/>
              <a:gd name="connsiteX96" fmla="*/ 1523142 w 2396871"/>
              <a:gd name="connsiteY96" fmla="*/ 786002 h 889920"/>
              <a:gd name="connsiteX97" fmla="*/ 1534286 w 2396871"/>
              <a:gd name="connsiteY97" fmla="*/ 757999 h 889920"/>
              <a:gd name="connsiteX98" fmla="*/ 1565814 w 2396871"/>
              <a:gd name="connsiteY98" fmla="*/ 743044 h 889920"/>
              <a:gd name="connsiteX99" fmla="*/ 1620106 w 2396871"/>
              <a:gd name="connsiteY99" fmla="*/ 732376 h 889920"/>
              <a:gd name="connsiteX100" fmla="*/ 1620106 w 2396871"/>
              <a:gd name="connsiteY100" fmla="*/ 726566 h 889920"/>
              <a:gd name="connsiteX101" fmla="*/ 1611725 w 2396871"/>
              <a:gd name="connsiteY101" fmla="*/ 702944 h 889920"/>
              <a:gd name="connsiteX102" fmla="*/ 1588674 w 2396871"/>
              <a:gd name="connsiteY102" fmla="*/ 694562 h 889920"/>
              <a:gd name="connsiteX103" fmla="*/ 1565242 w 2396871"/>
              <a:gd name="connsiteY103" fmla="*/ 700944 h 889920"/>
              <a:gd name="connsiteX104" fmla="*/ 1550955 w 2396871"/>
              <a:gd name="connsiteY104" fmla="*/ 721708 h 889920"/>
              <a:gd name="connsiteX105" fmla="*/ 1523523 w 2396871"/>
              <a:gd name="connsiteY105" fmla="*/ 710088 h 889920"/>
              <a:gd name="connsiteX106" fmla="*/ 1546192 w 2396871"/>
              <a:gd name="connsiteY106" fmla="*/ 680180 h 889920"/>
              <a:gd name="connsiteX107" fmla="*/ 1589912 w 2396871"/>
              <a:gd name="connsiteY107" fmla="*/ 668940 h 889920"/>
              <a:gd name="connsiteX108" fmla="*/ 960500 w 2396871"/>
              <a:gd name="connsiteY108" fmla="*/ 668940 h 889920"/>
              <a:gd name="connsiteX109" fmla="*/ 999838 w 2396871"/>
              <a:gd name="connsiteY109" fmla="*/ 678370 h 889920"/>
              <a:gd name="connsiteX110" fmla="*/ 1026508 w 2396871"/>
              <a:gd name="connsiteY110" fmla="*/ 705611 h 889920"/>
              <a:gd name="connsiteX111" fmla="*/ 1036129 w 2396871"/>
              <a:gd name="connsiteY111" fmla="*/ 748093 h 889920"/>
              <a:gd name="connsiteX112" fmla="*/ 1026508 w 2396871"/>
              <a:gd name="connsiteY112" fmla="*/ 790574 h 889920"/>
              <a:gd name="connsiteX113" fmla="*/ 999838 w 2396871"/>
              <a:gd name="connsiteY113" fmla="*/ 817816 h 889920"/>
              <a:gd name="connsiteX114" fmla="*/ 960500 w 2396871"/>
              <a:gd name="connsiteY114" fmla="*/ 827245 h 889920"/>
              <a:gd name="connsiteX115" fmla="*/ 921162 w 2396871"/>
              <a:gd name="connsiteY115" fmla="*/ 817816 h 889920"/>
              <a:gd name="connsiteX116" fmla="*/ 894301 w 2396871"/>
              <a:gd name="connsiteY116" fmla="*/ 790574 h 889920"/>
              <a:gd name="connsiteX117" fmla="*/ 884586 w 2396871"/>
              <a:gd name="connsiteY117" fmla="*/ 748093 h 889920"/>
              <a:gd name="connsiteX118" fmla="*/ 894301 w 2396871"/>
              <a:gd name="connsiteY118" fmla="*/ 705611 h 889920"/>
              <a:gd name="connsiteX119" fmla="*/ 921162 w 2396871"/>
              <a:gd name="connsiteY119" fmla="*/ 678370 h 889920"/>
              <a:gd name="connsiteX120" fmla="*/ 960500 w 2396871"/>
              <a:gd name="connsiteY120" fmla="*/ 668940 h 889920"/>
              <a:gd name="connsiteX121" fmla="*/ 2157031 w 2396871"/>
              <a:gd name="connsiteY121" fmla="*/ 668750 h 889920"/>
              <a:gd name="connsiteX122" fmla="*/ 2196083 w 2396871"/>
              <a:gd name="connsiteY122" fmla="*/ 676846 h 889920"/>
              <a:gd name="connsiteX123" fmla="*/ 2220753 w 2396871"/>
              <a:gd name="connsiteY123" fmla="*/ 699897 h 889920"/>
              <a:gd name="connsiteX124" fmla="*/ 2198179 w 2396871"/>
              <a:gd name="connsiteY124" fmla="*/ 718756 h 889920"/>
              <a:gd name="connsiteX125" fmla="*/ 2181129 w 2396871"/>
              <a:gd name="connsiteY125" fmla="*/ 700659 h 889920"/>
              <a:gd name="connsiteX126" fmla="*/ 2157698 w 2396871"/>
              <a:gd name="connsiteY126" fmla="*/ 694753 h 889920"/>
              <a:gd name="connsiteX127" fmla="*/ 2140934 w 2396871"/>
              <a:gd name="connsiteY127" fmla="*/ 697230 h 889920"/>
              <a:gd name="connsiteX128" fmla="*/ 2130266 w 2396871"/>
              <a:gd name="connsiteY128" fmla="*/ 703897 h 889920"/>
              <a:gd name="connsiteX129" fmla="*/ 2126646 w 2396871"/>
              <a:gd name="connsiteY129" fmla="*/ 713994 h 889920"/>
              <a:gd name="connsiteX130" fmla="*/ 2131218 w 2396871"/>
              <a:gd name="connsiteY130" fmla="*/ 724662 h 889920"/>
              <a:gd name="connsiteX131" fmla="*/ 2147696 w 2396871"/>
              <a:gd name="connsiteY131" fmla="*/ 731710 h 889920"/>
              <a:gd name="connsiteX132" fmla="*/ 2182463 w 2396871"/>
              <a:gd name="connsiteY132" fmla="*/ 739044 h 889920"/>
              <a:gd name="connsiteX133" fmla="*/ 2182272 w 2396871"/>
              <a:gd name="connsiteY133" fmla="*/ 738854 h 889920"/>
              <a:gd name="connsiteX134" fmla="*/ 2213228 w 2396871"/>
              <a:gd name="connsiteY134" fmla="*/ 753332 h 889920"/>
              <a:gd name="connsiteX135" fmla="*/ 2222182 w 2396871"/>
              <a:gd name="connsiteY135" fmla="*/ 778192 h 889920"/>
              <a:gd name="connsiteX136" fmla="*/ 2214562 w 2396871"/>
              <a:gd name="connsiteY136" fmla="*/ 803910 h 889920"/>
              <a:gd name="connsiteX137" fmla="*/ 2192654 w 2396871"/>
              <a:gd name="connsiteY137" fmla="*/ 821150 h 889920"/>
              <a:gd name="connsiteX138" fmla="*/ 2158555 w 2396871"/>
              <a:gd name="connsiteY138" fmla="*/ 827246 h 889920"/>
              <a:gd name="connsiteX139" fmla="*/ 2116835 w 2396871"/>
              <a:gd name="connsiteY139" fmla="*/ 818388 h 889920"/>
              <a:gd name="connsiteX140" fmla="*/ 2086927 w 2396871"/>
              <a:gd name="connsiteY140" fmla="*/ 793432 h 889920"/>
              <a:gd name="connsiteX141" fmla="*/ 2109501 w 2396871"/>
              <a:gd name="connsiteY141" fmla="*/ 773906 h 889920"/>
              <a:gd name="connsiteX142" fmla="*/ 2128837 w 2396871"/>
              <a:gd name="connsiteY142" fmla="*/ 793908 h 889920"/>
              <a:gd name="connsiteX143" fmla="*/ 2159126 w 2396871"/>
              <a:gd name="connsiteY143" fmla="*/ 801338 h 889920"/>
              <a:gd name="connsiteX144" fmla="*/ 2181415 w 2396871"/>
              <a:gd name="connsiteY144" fmla="*/ 796480 h 889920"/>
              <a:gd name="connsiteX145" fmla="*/ 2189606 w 2396871"/>
              <a:gd name="connsiteY145" fmla="*/ 782764 h 889920"/>
              <a:gd name="connsiteX146" fmla="*/ 2185796 w 2396871"/>
              <a:gd name="connsiteY146" fmla="*/ 772573 h 889920"/>
              <a:gd name="connsiteX147" fmla="*/ 2171319 w 2396871"/>
              <a:gd name="connsiteY147" fmla="*/ 765715 h 889920"/>
              <a:gd name="connsiteX148" fmla="*/ 2139315 w 2396871"/>
              <a:gd name="connsiteY148" fmla="*/ 759047 h 889920"/>
              <a:gd name="connsiteX149" fmla="*/ 2104548 w 2396871"/>
              <a:gd name="connsiteY149" fmla="*/ 743331 h 889920"/>
              <a:gd name="connsiteX150" fmla="*/ 2094166 w 2396871"/>
              <a:gd name="connsiteY150" fmla="*/ 715708 h 889920"/>
              <a:gd name="connsiteX151" fmla="*/ 2101500 w 2396871"/>
              <a:gd name="connsiteY151" fmla="*/ 692563 h 889920"/>
              <a:gd name="connsiteX152" fmla="*/ 2123027 w 2396871"/>
              <a:gd name="connsiteY152" fmla="*/ 675322 h 889920"/>
              <a:gd name="connsiteX153" fmla="*/ 2157031 w 2396871"/>
              <a:gd name="connsiteY153" fmla="*/ 668750 h 889920"/>
              <a:gd name="connsiteX154" fmla="*/ 508825 w 2396871"/>
              <a:gd name="connsiteY154" fmla="*/ 627221 h 889920"/>
              <a:gd name="connsiteX155" fmla="*/ 508825 w 2396871"/>
              <a:gd name="connsiteY155" fmla="*/ 671989 h 889920"/>
              <a:gd name="connsiteX156" fmla="*/ 561213 w 2396871"/>
              <a:gd name="connsiteY156" fmla="*/ 671989 h 889920"/>
              <a:gd name="connsiteX157" fmla="*/ 561213 w 2396871"/>
              <a:gd name="connsiteY157" fmla="*/ 697611 h 889920"/>
              <a:gd name="connsiteX158" fmla="*/ 508825 w 2396871"/>
              <a:gd name="connsiteY158" fmla="*/ 697611 h 889920"/>
              <a:gd name="connsiteX159" fmla="*/ 508825 w 2396871"/>
              <a:gd name="connsiteY159" fmla="*/ 778669 h 889920"/>
              <a:gd name="connsiteX160" fmla="*/ 514731 w 2396871"/>
              <a:gd name="connsiteY160" fmla="*/ 795147 h 889920"/>
              <a:gd name="connsiteX161" fmla="*/ 530733 w 2396871"/>
              <a:gd name="connsiteY161" fmla="*/ 800290 h 889920"/>
              <a:gd name="connsiteX162" fmla="*/ 545020 w 2396871"/>
              <a:gd name="connsiteY162" fmla="*/ 797719 h 889920"/>
              <a:gd name="connsiteX163" fmla="*/ 545115 w 2396871"/>
              <a:gd name="connsiteY163" fmla="*/ 797719 h 889920"/>
              <a:gd name="connsiteX164" fmla="*/ 556355 w 2396871"/>
              <a:gd name="connsiteY164" fmla="*/ 790575 h 889920"/>
              <a:gd name="connsiteX165" fmla="*/ 563689 w 2396871"/>
              <a:gd name="connsiteY165" fmla="*/ 814387 h 889920"/>
              <a:gd name="connsiteX166" fmla="*/ 546449 w 2396871"/>
              <a:gd name="connsiteY166" fmla="*/ 824008 h 889920"/>
              <a:gd name="connsiteX167" fmla="*/ 523780 w 2396871"/>
              <a:gd name="connsiteY167" fmla="*/ 827532 h 889920"/>
              <a:gd name="connsiteX168" fmla="*/ 499681 w 2396871"/>
              <a:gd name="connsiteY168" fmla="*/ 823246 h 889920"/>
              <a:gd name="connsiteX169" fmla="*/ 482631 w 2396871"/>
              <a:gd name="connsiteY169" fmla="*/ 809339 h 889920"/>
              <a:gd name="connsiteX170" fmla="*/ 476250 w 2396871"/>
              <a:gd name="connsiteY170" fmla="*/ 784193 h 889920"/>
              <a:gd name="connsiteX171" fmla="*/ 476250 w 2396871"/>
              <a:gd name="connsiteY171" fmla="*/ 697611 h 889920"/>
              <a:gd name="connsiteX172" fmla="*/ 447008 w 2396871"/>
              <a:gd name="connsiteY172" fmla="*/ 697611 h 889920"/>
              <a:gd name="connsiteX173" fmla="*/ 447008 w 2396871"/>
              <a:gd name="connsiteY173" fmla="*/ 671989 h 889920"/>
              <a:gd name="connsiteX174" fmla="*/ 476250 w 2396871"/>
              <a:gd name="connsiteY174" fmla="*/ 671989 h 889920"/>
              <a:gd name="connsiteX175" fmla="*/ 476250 w 2396871"/>
              <a:gd name="connsiteY175" fmla="*/ 636365 h 889920"/>
              <a:gd name="connsiteX176" fmla="*/ 1338167 w 2396871"/>
              <a:gd name="connsiteY176" fmla="*/ 623220 h 889920"/>
              <a:gd name="connsiteX177" fmla="*/ 1370742 w 2396871"/>
              <a:gd name="connsiteY177" fmla="*/ 623220 h 889920"/>
              <a:gd name="connsiteX178" fmla="*/ 1370742 w 2396871"/>
              <a:gd name="connsiteY178" fmla="*/ 796289 h 889920"/>
              <a:gd name="connsiteX179" fmla="*/ 1481709 w 2396871"/>
              <a:gd name="connsiteY179" fmla="*/ 796289 h 889920"/>
              <a:gd name="connsiteX180" fmla="*/ 1481709 w 2396871"/>
              <a:gd name="connsiteY180" fmla="*/ 824388 h 889920"/>
              <a:gd name="connsiteX181" fmla="*/ 1338167 w 2396871"/>
              <a:gd name="connsiteY181" fmla="*/ 824388 h 889920"/>
              <a:gd name="connsiteX182" fmla="*/ 228409 w 2396871"/>
              <a:gd name="connsiteY182" fmla="*/ 620077 h 889920"/>
              <a:gd name="connsiteX183" fmla="*/ 264223 w 2396871"/>
              <a:gd name="connsiteY183" fmla="*/ 625602 h 889920"/>
              <a:gd name="connsiteX184" fmla="*/ 291465 w 2396871"/>
              <a:gd name="connsiteY184" fmla="*/ 642080 h 889920"/>
              <a:gd name="connsiteX185" fmla="*/ 308800 w 2396871"/>
              <a:gd name="connsiteY185" fmla="*/ 669512 h 889920"/>
              <a:gd name="connsiteX186" fmla="*/ 278035 w 2396871"/>
              <a:gd name="connsiteY186" fmla="*/ 683228 h 889920"/>
              <a:gd name="connsiteX187" fmla="*/ 260318 w 2396871"/>
              <a:gd name="connsiteY187" fmla="*/ 656844 h 889920"/>
              <a:gd name="connsiteX188" fmla="*/ 230124 w 2396871"/>
              <a:gd name="connsiteY188" fmla="*/ 648462 h 889920"/>
              <a:gd name="connsiteX189" fmla="*/ 197548 w 2396871"/>
              <a:gd name="connsiteY189" fmla="*/ 657320 h 889920"/>
              <a:gd name="connsiteX190" fmla="*/ 175736 w 2396871"/>
              <a:gd name="connsiteY190" fmla="*/ 682942 h 889920"/>
              <a:gd name="connsiteX191" fmla="*/ 167925 w 2396871"/>
              <a:gd name="connsiteY191" fmla="*/ 723804 h 889920"/>
              <a:gd name="connsiteX192" fmla="*/ 175260 w 2396871"/>
              <a:gd name="connsiteY192" fmla="*/ 764476 h 889920"/>
              <a:gd name="connsiteX193" fmla="*/ 196310 w 2396871"/>
              <a:gd name="connsiteY193" fmla="*/ 790194 h 889920"/>
              <a:gd name="connsiteX194" fmla="*/ 229266 w 2396871"/>
              <a:gd name="connsiteY194" fmla="*/ 799052 h 889920"/>
              <a:gd name="connsiteX195" fmla="*/ 261461 w 2396871"/>
              <a:gd name="connsiteY195" fmla="*/ 789431 h 889920"/>
              <a:gd name="connsiteX196" fmla="*/ 261556 w 2396871"/>
              <a:gd name="connsiteY196" fmla="*/ 789146 h 889920"/>
              <a:gd name="connsiteX197" fmla="*/ 280892 w 2396871"/>
              <a:gd name="connsiteY197" fmla="*/ 760380 h 889920"/>
              <a:gd name="connsiteX198" fmla="*/ 311944 w 2396871"/>
              <a:gd name="connsiteY198" fmla="*/ 770763 h 889920"/>
              <a:gd name="connsiteX199" fmla="*/ 293656 w 2396871"/>
              <a:gd name="connsiteY199" fmla="*/ 801719 h 889920"/>
              <a:gd name="connsiteX200" fmla="*/ 264985 w 2396871"/>
              <a:gd name="connsiteY200" fmla="*/ 820769 h 889920"/>
              <a:gd name="connsiteX201" fmla="*/ 228695 w 2396871"/>
              <a:gd name="connsiteY201" fmla="*/ 827150 h 889920"/>
              <a:gd name="connsiteX202" fmla="*/ 178403 w 2396871"/>
              <a:gd name="connsiteY202" fmla="*/ 814673 h 889920"/>
              <a:gd name="connsiteX203" fmla="*/ 145447 w 2396871"/>
              <a:gd name="connsiteY203" fmla="*/ 779049 h 889920"/>
              <a:gd name="connsiteX204" fmla="*/ 133826 w 2396871"/>
              <a:gd name="connsiteY204" fmla="*/ 723614 h 889920"/>
              <a:gd name="connsiteX205" fmla="*/ 145447 w 2396871"/>
              <a:gd name="connsiteY205" fmla="*/ 668178 h 889920"/>
              <a:gd name="connsiteX206" fmla="*/ 178403 w 2396871"/>
              <a:gd name="connsiteY206" fmla="*/ 632555 h 889920"/>
              <a:gd name="connsiteX207" fmla="*/ 228409 w 2396871"/>
              <a:gd name="connsiteY207" fmla="*/ 620077 h 889920"/>
              <a:gd name="connsiteX208" fmla="*/ 381380 w 2396871"/>
              <a:gd name="connsiteY208" fmla="*/ 605789 h 889920"/>
              <a:gd name="connsiteX209" fmla="*/ 397382 w 2396871"/>
              <a:gd name="connsiteY209" fmla="*/ 610933 h 889920"/>
              <a:gd name="connsiteX210" fmla="*/ 403002 w 2396871"/>
              <a:gd name="connsiteY210" fmla="*/ 625887 h 889920"/>
              <a:gd name="connsiteX211" fmla="*/ 397382 w 2396871"/>
              <a:gd name="connsiteY211" fmla="*/ 640936 h 889920"/>
              <a:gd name="connsiteX212" fmla="*/ 381380 w 2396871"/>
              <a:gd name="connsiteY212" fmla="*/ 646270 h 889920"/>
              <a:gd name="connsiteX213" fmla="*/ 365093 w 2396871"/>
              <a:gd name="connsiteY213" fmla="*/ 640936 h 889920"/>
              <a:gd name="connsiteX214" fmla="*/ 359473 w 2396871"/>
              <a:gd name="connsiteY214" fmla="*/ 625887 h 889920"/>
              <a:gd name="connsiteX215" fmla="*/ 365093 w 2396871"/>
              <a:gd name="connsiteY215" fmla="*/ 610933 h 889920"/>
              <a:gd name="connsiteX216" fmla="*/ 381380 w 2396871"/>
              <a:gd name="connsiteY216" fmla="*/ 605789 h 889920"/>
              <a:gd name="connsiteX217" fmla="*/ 1721548 w 2396871"/>
              <a:gd name="connsiteY217" fmla="*/ 603408 h 889920"/>
              <a:gd name="connsiteX218" fmla="*/ 1754219 w 2396871"/>
              <a:gd name="connsiteY218" fmla="*/ 603408 h 889920"/>
              <a:gd name="connsiteX219" fmla="*/ 1754219 w 2396871"/>
              <a:gd name="connsiteY219" fmla="*/ 746569 h 889920"/>
              <a:gd name="connsiteX220" fmla="*/ 1826704 w 2396871"/>
              <a:gd name="connsiteY220" fmla="*/ 671988 h 889920"/>
              <a:gd name="connsiteX221" fmla="*/ 1865471 w 2396871"/>
              <a:gd name="connsiteY221" fmla="*/ 671988 h 889920"/>
              <a:gd name="connsiteX222" fmla="*/ 1807082 w 2396871"/>
              <a:gd name="connsiteY222" fmla="*/ 731614 h 889920"/>
              <a:gd name="connsiteX223" fmla="*/ 1869090 w 2396871"/>
              <a:gd name="connsiteY223" fmla="*/ 824388 h 889920"/>
              <a:gd name="connsiteX224" fmla="*/ 1831276 w 2396871"/>
              <a:gd name="connsiteY224" fmla="*/ 824388 h 889920"/>
              <a:gd name="connsiteX225" fmla="*/ 1784318 w 2396871"/>
              <a:gd name="connsiteY225" fmla="*/ 752760 h 889920"/>
              <a:gd name="connsiteX226" fmla="*/ 1754219 w 2396871"/>
              <a:gd name="connsiteY226" fmla="*/ 784002 h 889920"/>
              <a:gd name="connsiteX227" fmla="*/ 1754219 w 2396871"/>
              <a:gd name="connsiteY227" fmla="*/ 824388 h 889920"/>
              <a:gd name="connsiteX228" fmla="*/ 1721548 w 2396871"/>
              <a:gd name="connsiteY228" fmla="*/ 824388 h 889920"/>
              <a:gd name="connsiteX229" fmla="*/ 1155477 w 2396871"/>
              <a:gd name="connsiteY229" fmla="*/ 601217 h 889920"/>
              <a:gd name="connsiteX230" fmla="*/ 1172718 w 2396871"/>
              <a:gd name="connsiteY230" fmla="*/ 603217 h 889920"/>
              <a:gd name="connsiteX231" fmla="*/ 1184433 w 2396871"/>
              <a:gd name="connsiteY231" fmla="*/ 608551 h 889920"/>
              <a:gd name="connsiteX232" fmla="*/ 1178337 w 2396871"/>
              <a:gd name="connsiteY232" fmla="*/ 631983 h 889920"/>
              <a:gd name="connsiteX233" fmla="*/ 1170718 w 2396871"/>
              <a:gd name="connsiteY233" fmla="*/ 628744 h 889920"/>
              <a:gd name="connsiteX234" fmla="*/ 1161002 w 2396871"/>
              <a:gd name="connsiteY234" fmla="*/ 627697 h 889920"/>
              <a:gd name="connsiteX235" fmla="*/ 1141380 w 2396871"/>
              <a:gd name="connsiteY235" fmla="*/ 633507 h 889920"/>
              <a:gd name="connsiteX236" fmla="*/ 1141285 w 2396871"/>
              <a:gd name="connsiteY236" fmla="*/ 633602 h 889920"/>
              <a:gd name="connsiteX237" fmla="*/ 1134141 w 2396871"/>
              <a:gd name="connsiteY237" fmla="*/ 652462 h 889920"/>
              <a:gd name="connsiteX238" fmla="*/ 1134141 w 2396871"/>
              <a:gd name="connsiteY238" fmla="*/ 671988 h 889920"/>
              <a:gd name="connsiteX239" fmla="*/ 1183481 w 2396871"/>
              <a:gd name="connsiteY239" fmla="*/ 671988 h 889920"/>
              <a:gd name="connsiteX240" fmla="*/ 1183481 w 2396871"/>
              <a:gd name="connsiteY240" fmla="*/ 697610 h 889920"/>
              <a:gd name="connsiteX241" fmla="*/ 1134999 w 2396871"/>
              <a:gd name="connsiteY241" fmla="*/ 697610 h 889920"/>
              <a:gd name="connsiteX242" fmla="*/ 1134999 w 2396871"/>
              <a:gd name="connsiteY242" fmla="*/ 824388 h 889920"/>
              <a:gd name="connsiteX243" fmla="*/ 1102423 w 2396871"/>
              <a:gd name="connsiteY243" fmla="*/ 824388 h 889920"/>
              <a:gd name="connsiteX244" fmla="*/ 1102423 w 2396871"/>
              <a:gd name="connsiteY244" fmla="*/ 697610 h 889920"/>
              <a:gd name="connsiteX245" fmla="*/ 1073753 w 2396871"/>
              <a:gd name="connsiteY245" fmla="*/ 697610 h 889920"/>
              <a:gd name="connsiteX246" fmla="*/ 1073753 w 2396871"/>
              <a:gd name="connsiteY246" fmla="*/ 671988 h 889920"/>
              <a:gd name="connsiteX247" fmla="*/ 1102423 w 2396871"/>
              <a:gd name="connsiteY247" fmla="*/ 671988 h 889920"/>
              <a:gd name="connsiteX248" fmla="*/ 1102423 w 2396871"/>
              <a:gd name="connsiteY248" fmla="*/ 650080 h 889920"/>
              <a:gd name="connsiteX249" fmla="*/ 1105947 w 2396871"/>
              <a:gd name="connsiteY249" fmla="*/ 629316 h 889920"/>
              <a:gd name="connsiteX250" fmla="*/ 1116425 w 2396871"/>
              <a:gd name="connsiteY250" fmla="*/ 613885 h 889920"/>
              <a:gd name="connsiteX251" fmla="*/ 1133379 w 2396871"/>
              <a:gd name="connsiteY251" fmla="*/ 604456 h 889920"/>
              <a:gd name="connsiteX252" fmla="*/ 1155477 w 2396871"/>
              <a:gd name="connsiteY252" fmla="*/ 601217 h 889920"/>
              <a:gd name="connsiteX253" fmla="*/ 640270 w 2396871"/>
              <a:gd name="connsiteY253" fmla="*/ 121158 h 889920"/>
              <a:gd name="connsiteX254" fmla="*/ 601884 w 2396871"/>
              <a:gd name="connsiteY254" fmla="*/ 133255 h 889920"/>
              <a:gd name="connsiteX255" fmla="*/ 579691 w 2396871"/>
              <a:gd name="connsiteY255" fmla="*/ 170307 h 889920"/>
              <a:gd name="connsiteX256" fmla="*/ 572452 w 2396871"/>
              <a:gd name="connsiteY256" fmla="*/ 235363 h 889920"/>
              <a:gd name="connsiteX257" fmla="*/ 579691 w 2396871"/>
              <a:gd name="connsiteY257" fmla="*/ 300038 h 889920"/>
              <a:gd name="connsiteX258" fmla="*/ 601884 w 2396871"/>
              <a:gd name="connsiteY258" fmla="*/ 337375 h 889920"/>
              <a:gd name="connsiteX259" fmla="*/ 640270 w 2396871"/>
              <a:gd name="connsiteY259" fmla="*/ 349472 h 889920"/>
              <a:gd name="connsiteX260" fmla="*/ 678656 w 2396871"/>
              <a:gd name="connsiteY260" fmla="*/ 337375 h 889920"/>
              <a:gd name="connsiteX261" fmla="*/ 700468 w 2396871"/>
              <a:gd name="connsiteY261" fmla="*/ 300038 h 889920"/>
              <a:gd name="connsiteX262" fmla="*/ 707421 w 2396871"/>
              <a:gd name="connsiteY262" fmla="*/ 235363 h 889920"/>
              <a:gd name="connsiteX263" fmla="*/ 700468 w 2396871"/>
              <a:gd name="connsiteY263" fmla="*/ 170307 h 889920"/>
              <a:gd name="connsiteX264" fmla="*/ 678656 w 2396871"/>
              <a:gd name="connsiteY264" fmla="*/ 133255 h 889920"/>
              <a:gd name="connsiteX265" fmla="*/ 640270 w 2396871"/>
              <a:gd name="connsiteY265" fmla="*/ 121158 h 889920"/>
              <a:gd name="connsiteX266" fmla="*/ 2150554 w 2396871"/>
              <a:gd name="connsiteY266" fmla="*/ 117634 h 889920"/>
              <a:gd name="connsiteX267" fmla="*/ 2112454 w 2396871"/>
              <a:gd name="connsiteY267" fmla="*/ 276130 h 889920"/>
              <a:gd name="connsiteX268" fmla="*/ 2187892 w 2396871"/>
              <a:gd name="connsiteY268" fmla="*/ 276130 h 889920"/>
              <a:gd name="connsiteX269" fmla="*/ 2054352 w 2396871"/>
              <a:gd name="connsiteY269" fmla="*/ 6953 h 889920"/>
              <a:gd name="connsiteX270" fmla="*/ 2248185 w 2396871"/>
              <a:gd name="connsiteY270" fmla="*/ 6953 h 889920"/>
              <a:gd name="connsiteX271" fmla="*/ 2396871 w 2396871"/>
              <a:gd name="connsiteY271" fmla="*/ 463772 h 889920"/>
              <a:gd name="connsiteX272" fmla="*/ 2232184 w 2396871"/>
              <a:gd name="connsiteY272" fmla="*/ 463772 h 889920"/>
              <a:gd name="connsiteX273" fmla="*/ 2211419 w 2396871"/>
              <a:gd name="connsiteY273" fmla="*/ 376523 h 889920"/>
              <a:gd name="connsiteX274" fmla="*/ 2088261 w 2396871"/>
              <a:gd name="connsiteY274" fmla="*/ 376523 h 889920"/>
              <a:gd name="connsiteX275" fmla="*/ 2066830 w 2396871"/>
              <a:gd name="connsiteY275" fmla="*/ 463772 h 889920"/>
              <a:gd name="connsiteX276" fmla="*/ 1906238 w 2396871"/>
              <a:gd name="connsiteY276" fmla="*/ 463772 h 889920"/>
              <a:gd name="connsiteX277" fmla="*/ 1710403 w 2396871"/>
              <a:gd name="connsiteY277" fmla="*/ 6953 h 889920"/>
              <a:gd name="connsiteX278" fmla="*/ 1871662 w 2396871"/>
              <a:gd name="connsiteY278" fmla="*/ 6953 h 889920"/>
              <a:gd name="connsiteX279" fmla="*/ 1871662 w 2396871"/>
              <a:gd name="connsiteY279" fmla="*/ 275558 h 889920"/>
              <a:gd name="connsiteX280" fmla="*/ 1816321 w 2396871"/>
              <a:gd name="connsiteY280" fmla="*/ 419481 h 889920"/>
              <a:gd name="connsiteX281" fmla="*/ 1656396 w 2396871"/>
              <a:gd name="connsiteY281" fmla="*/ 470725 h 889920"/>
              <a:gd name="connsiteX282" fmla="*/ 1533524 w 2396871"/>
              <a:gd name="connsiteY282" fmla="*/ 443770 h 889920"/>
              <a:gd name="connsiteX283" fmla="*/ 1470564 w 2396871"/>
              <a:gd name="connsiteY283" fmla="*/ 369665 h 889920"/>
              <a:gd name="connsiteX284" fmla="*/ 1462563 w 2396871"/>
              <a:gd name="connsiteY284" fmla="*/ 263080 h 889920"/>
              <a:gd name="connsiteX285" fmla="*/ 1622488 w 2396871"/>
              <a:gd name="connsiteY285" fmla="*/ 236125 h 889920"/>
              <a:gd name="connsiteX286" fmla="*/ 1624869 w 2396871"/>
              <a:gd name="connsiteY286" fmla="*/ 325374 h 889920"/>
              <a:gd name="connsiteX287" fmla="*/ 1664683 w 2396871"/>
              <a:gd name="connsiteY287" fmla="*/ 349567 h 889920"/>
              <a:gd name="connsiteX288" fmla="*/ 1699259 w 2396871"/>
              <a:gd name="connsiteY288" fmla="*/ 329470 h 889920"/>
              <a:gd name="connsiteX289" fmla="*/ 1710308 w 2396871"/>
              <a:gd name="connsiteY289" fmla="*/ 263747 h 889920"/>
              <a:gd name="connsiteX290" fmla="*/ 1710403 w 2396871"/>
              <a:gd name="connsiteY290" fmla="*/ 263747 h 889920"/>
              <a:gd name="connsiteX291" fmla="*/ 944118 w 2396871"/>
              <a:gd name="connsiteY291" fmla="*/ 6953 h 889920"/>
              <a:gd name="connsiteX292" fmla="*/ 1105376 w 2396871"/>
              <a:gd name="connsiteY292" fmla="*/ 6953 h 889920"/>
              <a:gd name="connsiteX293" fmla="*/ 1105376 w 2396871"/>
              <a:gd name="connsiteY293" fmla="*/ 175165 h 889920"/>
              <a:gd name="connsiteX294" fmla="*/ 1230630 w 2396871"/>
              <a:gd name="connsiteY294" fmla="*/ 175165 h 889920"/>
              <a:gd name="connsiteX295" fmla="*/ 1230630 w 2396871"/>
              <a:gd name="connsiteY295" fmla="*/ 6953 h 889920"/>
              <a:gd name="connsiteX296" fmla="*/ 1391983 w 2396871"/>
              <a:gd name="connsiteY296" fmla="*/ 6953 h 889920"/>
              <a:gd name="connsiteX297" fmla="*/ 1391983 w 2396871"/>
              <a:gd name="connsiteY297" fmla="*/ 463772 h 889920"/>
              <a:gd name="connsiteX298" fmla="*/ 1230630 w 2396871"/>
              <a:gd name="connsiteY298" fmla="*/ 463772 h 889920"/>
              <a:gd name="connsiteX299" fmla="*/ 1230630 w 2396871"/>
              <a:gd name="connsiteY299" fmla="*/ 293465 h 889920"/>
              <a:gd name="connsiteX300" fmla="*/ 1105376 w 2396871"/>
              <a:gd name="connsiteY300" fmla="*/ 293465 h 889920"/>
              <a:gd name="connsiteX301" fmla="*/ 1105376 w 2396871"/>
              <a:gd name="connsiteY301" fmla="*/ 463772 h 889920"/>
              <a:gd name="connsiteX302" fmla="*/ 944118 w 2396871"/>
              <a:gd name="connsiteY302" fmla="*/ 463772 h 889920"/>
              <a:gd name="connsiteX303" fmla="*/ 0 w 2396871"/>
              <a:gd name="connsiteY303" fmla="*/ 6953 h 889920"/>
              <a:gd name="connsiteX304" fmla="*/ 161258 w 2396871"/>
              <a:gd name="connsiteY304" fmla="*/ 6953 h 889920"/>
              <a:gd name="connsiteX305" fmla="*/ 161258 w 2396871"/>
              <a:gd name="connsiteY305" fmla="*/ 345376 h 889920"/>
              <a:gd name="connsiteX306" fmla="*/ 368237 w 2396871"/>
              <a:gd name="connsiteY306" fmla="*/ 345376 h 889920"/>
              <a:gd name="connsiteX307" fmla="*/ 368237 w 2396871"/>
              <a:gd name="connsiteY307" fmla="*/ 463772 h 889920"/>
              <a:gd name="connsiteX308" fmla="*/ 0 w 2396871"/>
              <a:gd name="connsiteY308" fmla="*/ 463772 h 889920"/>
              <a:gd name="connsiteX309" fmla="*/ 640270 w 2396871"/>
              <a:gd name="connsiteY309" fmla="*/ 0 h 889920"/>
              <a:gd name="connsiteX310" fmla="*/ 764857 w 2396871"/>
              <a:gd name="connsiteY310" fmla="*/ 27718 h 889920"/>
              <a:gd name="connsiteX311" fmla="*/ 844486 w 2396871"/>
              <a:gd name="connsiteY311" fmla="*/ 108014 h 889920"/>
              <a:gd name="connsiteX312" fmla="*/ 872204 w 2396871"/>
              <a:gd name="connsiteY312" fmla="*/ 235363 h 889920"/>
              <a:gd name="connsiteX313" fmla="*/ 844486 w 2396871"/>
              <a:gd name="connsiteY313" fmla="*/ 362712 h 889920"/>
              <a:gd name="connsiteX314" fmla="*/ 764857 w 2396871"/>
              <a:gd name="connsiteY314" fmla="*/ 443008 h 889920"/>
              <a:gd name="connsiteX315" fmla="*/ 640270 w 2396871"/>
              <a:gd name="connsiteY315" fmla="*/ 470725 h 889920"/>
              <a:gd name="connsiteX316" fmla="*/ 516064 w 2396871"/>
              <a:gd name="connsiteY316" fmla="*/ 443008 h 889920"/>
              <a:gd name="connsiteX317" fmla="*/ 435768 w 2396871"/>
              <a:gd name="connsiteY317" fmla="*/ 362712 h 889920"/>
              <a:gd name="connsiteX318" fmla="*/ 407765 w 2396871"/>
              <a:gd name="connsiteY318" fmla="*/ 235363 h 889920"/>
              <a:gd name="connsiteX319" fmla="*/ 435768 w 2396871"/>
              <a:gd name="connsiteY319" fmla="*/ 108014 h 889920"/>
              <a:gd name="connsiteX320" fmla="*/ 516064 w 2396871"/>
              <a:gd name="connsiteY320" fmla="*/ 27718 h 889920"/>
              <a:gd name="connsiteX321" fmla="*/ 640270 w 2396871"/>
              <a:gd name="connsiteY321" fmla="*/ 0 h 889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</a:cxnLst>
            <a:rect l="l" t="t" r="r" b="b"/>
            <a:pathLst>
              <a:path w="2396871" h="889920">
                <a:moveTo>
                  <a:pt x="1620106" y="755046"/>
                </a:moveTo>
                <a:lnTo>
                  <a:pt x="1581721" y="762952"/>
                </a:lnTo>
                <a:cubicBezTo>
                  <a:pt x="1573148" y="764571"/>
                  <a:pt x="1566767" y="766952"/>
                  <a:pt x="1562480" y="770000"/>
                </a:cubicBezTo>
                <a:cubicBezTo>
                  <a:pt x="1558194" y="773048"/>
                  <a:pt x="1556098" y="777811"/>
                  <a:pt x="1556098" y="783430"/>
                </a:cubicBezTo>
                <a:cubicBezTo>
                  <a:pt x="1556098" y="789050"/>
                  <a:pt x="1558289" y="793622"/>
                  <a:pt x="1562671" y="796956"/>
                </a:cubicBezTo>
                <a:cubicBezTo>
                  <a:pt x="1567052" y="800290"/>
                  <a:pt x="1572863" y="802004"/>
                  <a:pt x="1580197" y="802004"/>
                </a:cubicBezTo>
                <a:cubicBezTo>
                  <a:pt x="1585245" y="802004"/>
                  <a:pt x="1590198" y="801433"/>
                  <a:pt x="1594960" y="800194"/>
                </a:cubicBezTo>
                <a:cubicBezTo>
                  <a:pt x="1599723" y="799051"/>
                  <a:pt x="1604009" y="797051"/>
                  <a:pt x="1607914" y="794289"/>
                </a:cubicBezTo>
                <a:cubicBezTo>
                  <a:pt x="1611725" y="791527"/>
                  <a:pt x="1614772" y="788003"/>
                  <a:pt x="1616868" y="783621"/>
                </a:cubicBezTo>
                <a:lnTo>
                  <a:pt x="1616868" y="783526"/>
                </a:lnTo>
                <a:cubicBezTo>
                  <a:pt x="1619059" y="779144"/>
                  <a:pt x="1620106" y="773905"/>
                  <a:pt x="1620106" y="767809"/>
                </a:cubicBezTo>
                <a:close/>
                <a:moveTo>
                  <a:pt x="1973389" y="694848"/>
                </a:moveTo>
                <a:cubicBezTo>
                  <a:pt x="1964626" y="694848"/>
                  <a:pt x="1957006" y="696943"/>
                  <a:pt x="1950529" y="700944"/>
                </a:cubicBezTo>
                <a:cubicBezTo>
                  <a:pt x="1944052" y="704944"/>
                  <a:pt x="1939004" y="711040"/>
                  <a:pt x="1935575" y="719041"/>
                </a:cubicBezTo>
                <a:cubicBezTo>
                  <a:pt x="1933861" y="723232"/>
                  <a:pt x="1932527" y="727900"/>
                  <a:pt x="1931670" y="732948"/>
                </a:cubicBezTo>
                <a:lnTo>
                  <a:pt x="2011775" y="732948"/>
                </a:lnTo>
                <a:cubicBezTo>
                  <a:pt x="2011013" y="721613"/>
                  <a:pt x="2007774" y="712469"/>
                  <a:pt x="2001774" y="705992"/>
                </a:cubicBezTo>
                <a:cubicBezTo>
                  <a:pt x="1994820" y="698563"/>
                  <a:pt x="1985391" y="694848"/>
                  <a:pt x="1973389" y="694848"/>
                </a:cubicBezTo>
                <a:close/>
                <a:moveTo>
                  <a:pt x="960500" y="694467"/>
                </a:moveTo>
                <a:cubicBezTo>
                  <a:pt x="951356" y="694467"/>
                  <a:pt x="943546" y="696562"/>
                  <a:pt x="937164" y="700753"/>
                </a:cubicBezTo>
                <a:cubicBezTo>
                  <a:pt x="930782" y="704849"/>
                  <a:pt x="925829" y="710945"/>
                  <a:pt x="922400" y="718851"/>
                </a:cubicBezTo>
                <a:cubicBezTo>
                  <a:pt x="918971" y="726757"/>
                  <a:pt x="917257" y="736663"/>
                  <a:pt x="917257" y="748093"/>
                </a:cubicBezTo>
                <a:cubicBezTo>
                  <a:pt x="917257" y="759523"/>
                  <a:pt x="918971" y="769238"/>
                  <a:pt x="922400" y="777239"/>
                </a:cubicBezTo>
                <a:cubicBezTo>
                  <a:pt x="925829" y="785240"/>
                  <a:pt x="930782" y="791336"/>
                  <a:pt x="937164" y="795527"/>
                </a:cubicBezTo>
                <a:cubicBezTo>
                  <a:pt x="943546" y="799718"/>
                  <a:pt x="951356" y="801814"/>
                  <a:pt x="960500" y="801814"/>
                </a:cubicBezTo>
                <a:cubicBezTo>
                  <a:pt x="969644" y="801814"/>
                  <a:pt x="977359" y="799718"/>
                  <a:pt x="983646" y="795527"/>
                </a:cubicBezTo>
                <a:cubicBezTo>
                  <a:pt x="989932" y="791336"/>
                  <a:pt x="994885" y="785240"/>
                  <a:pt x="998314" y="777239"/>
                </a:cubicBezTo>
                <a:cubicBezTo>
                  <a:pt x="1001743" y="769143"/>
                  <a:pt x="1003458" y="759618"/>
                  <a:pt x="1003458" y="748093"/>
                </a:cubicBezTo>
                <a:cubicBezTo>
                  <a:pt x="1003458" y="736567"/>
                  <a:pt x="1001743" y="726757"/>
                  <a:pt x="998314" y="718851"/>
                </a:cubicBezTo>
                <a:cubicBezTo>
                  <a:pt x="994790" y="710945"/>
                  <a:pt x="989932" y="704944"/>
                  <a:pt x="983646" y="700753"/>
                </a:cubicBezTo>
                <a:cubicBezTo>
                  <a:pt x="977359" y="696562"/>
                  <a:pt x="969644" y="694467"/>
                  <a:pt x="960500" y="694467"/>
                </a:cubicBezTo>
                <a:close/>
                <a:moveTo>
                  <a:pt x="587977" y="671988"/>
                </a:moveTo>
                <a:lnTo>
                  <a:pt x="624553" y="671988"/>
                </a:lnTo>
                <a:lnTo>
                  <a:pt x="658367" y="767714"/>
                </a:lnTo>
                <a:lnTo>
                  <a:pt x="667225" y="796384"/>
                </a:lnTo>
                <a:lnTo>
                  <a:pt x="677322" y="764952"/>
                </a:lnTo>
                <a:lnTo>
                  <a:pt x="709326" y="671988"/>
                </a:lnTo>
                <a:lnTo>
                  <a:pt x="743139" y="671988"/>
                </a:lnTo>
                <a:lnTo>
                  <a:pt x="676369" y="842390"/>
                </a:lnTo>
                <a:cubicBezTo>
                  <a:pt x="671893" y="854106"/>
                  <a:pt x="667035" y="863536"/>
                  <a:pt x="661891" y="870394"/>
                </a:cubicBezTo>
                <a:cubicBezTo>
                  <a:pt x="656748" y="877347"/>
                  <a:pt x="650747" y="882300"/>
                  <a:pt x="644080" y="885348"/>
                </a:cubicBezTo>
                <a:cubicBezTo>
                  <a:pt x="637412" y="888396"/>
                  <a:pt x="629601" y="889920"/>
                  <a:pt x="620648" y="889920"/>
                </a:cubicBezTo>
                <a:cubicBezTo>
                  <a:pt x="613314" y="889920"/>
                  <a:pt x="606551" y="889063"/>
                  <a:pt x="600360" y="887062"/>
                </a:cubicBezTo>
                <a:cubicBezTo>
                  <a:pt x="594169" y="885062"/>
                  <a:pt x="588739" y="882490"/>
                  <a:pt x="584072" y="879252"/>
                </a:cubicBezTo>
                <a:lnTo>
                  <a:pt x="591978" y="853915"/>
                </a:lnTo>
                <a:cubicBezTo>
                  <a:pt x="595883" y="857154"/>
                  <a:pt x="599979" y="859630"/>
                  <a:pt x="604360" y="861250"/>
                </a:cubicBezTo>
                <a:cubicBezTo>
                  <a:pt x="608742" y="862869"/>
                  <a:pt x="613504" y="863726"/>
                  <a:pt x="618553" y="863726"/>
                </a:cubicBezTo>
                <a:cubicBezTo>
                  <a:pt x="623982" y="863726"/>
                  <a:pt x="628935" y="862297"/>
                  <a:pt x="633316" y="859345"/>
                </a:cubicBezTo>
                <a:cubicBezTo>
                  <a:pt x="637698" y="856392"/>
                  <a:pt x="641603" y="850582"/>
                  <a:pt x="645032" y="841819"/>
                </a:cubicBezTo>
                <a:lnTo>
                  <a:pt x="651699" y="825340"/>
                </a:lnTo>
                <a:lnTo>
                  <a:pt x="635507" y="787526"/>
                </a:lnTo>
                <a:close/>
                <a:moveTo>
                  <a:pt x="364902" y="671988"/>
                </a:moveTo>
                <a:lnTo>
                  <a:pt x="397477" y="671988"/>
                </a:lnTo>
                <a:lnTo>
                  <a:pt x="397477" y="824388"/>
                </a:lnTo>
                <a:lnTo>
                  <a:pt x="364902" y="824388"/>
                </a:lnTo>
                <a:close/>
                <a:moveTo>
                  <a:pt x="1973961" y="668940"/>
                </a:moveTo>
                <a:cubicBezTo>
                  <a:pt x="1988820" y="668940"/>
                  <a:pt x="2001393" y="671988"/>
                  <a:pt x="2011775" y="678084"/>
                </a:cubicBezTo>
                <a:lnTo>
                  <a:pt x="2011680" y="677798"/>
                </a:lnTo>
                <a:cubicBezTo>
                  <a:pt x="2022062" y="683894"/>
                  <a:pt x="2029968" y="692181"/>
                  <a:pt x="2035492" y="702754"/>
                </a:cubicBezTo>
                <a:cubicBezTo>
                  <a:pt x="2040922" y="713326"/>
                  <a:pt x="2043684" y="725328"/>
                  <a:pt x="2043684" y="738758"/>
                </a:cubicBezTo>
                <a:cubicBezTo>
                  <a:pt x="2043684" y="742473"/>
                  <a:pt x="2043589" y="745902"/>
                  <a:pt x="2043398" y="749140"/>
                </a:cubicBezTo>
                <a:cubicBezTo>
                  <a:pt x="2043208" y="752474"/>
                  <a:pt x="2042827" y="755236"/>
                  <a:pt x="2042445" y="757713"/>
                </a:cubicBezTo>
                <a:lnTo>
                  <a:pt x="1930813" y="757713"/>
                </a:lnTo>
                <a:cubicBezTo>
                  <a:pt x="1931574" y="765047"/>
                  <a:pt x="1933194" y="771619"/>
                  <a:pt x="1935766" y="777239"/>
                </a:cubicBezTo>
                <a:cubicBezTo>
                  <a:pt x="1939385" y="785145"/>
                  <a:pt x="1944624" y="791146"/>
                  <a:pt x="1951291" y="795241"/>
                </a:cubicBezTo>
                <a:cubicBezTo>
                  <a:pt x="1958054" y="799337"/>
                  <a:pt x="1965960" y="801337"/>
                  <a:pt x="1975104" y="801337"/>
                </a:cubicBezTo>
                <a:cubicBezTo>
                  <a:pt x="1985200" y="801337"/>
                  <a:pt x="1993487" y="799432"/>
                  <a:pt x="1999774" y="795527"/>
                </a:cubicBezTo>
                <a:cubicBezTo>
                  <a:pt x="2006060" y="791622"/>
                  <a:pt x="2011108" y="786288"/>
                  <a:pt x="2014728" y="779335"/>
                </a:cubicBezTo>
                <a:lnTo>
                  <a:pt x="2040636" y="791527"/>
                </a:lnTo>
                <a:cubicBezTo>
                  <a:pt x="2037016" y="798861"/>
                  <a:pt x="2032063" y="805147"/>
                  <a:pt x="2025872" y="810577"/>
                </a:cubicBezTo>
                <a:cubicBezTo>
                  <a:pt x="2019681" y="816006"/>
                  <a:pt x="2012347" y="820102"/>
                  <a:pt x="2003774" y="822959"/>
                </a:cubicBezTo>
                <a:cubicBezTo>
                  <a:pt x="1995297" y="825817"/>
                  <a:pt x="1985962" y="827245"/>
                  <a:pt x="1975770" y="827245"/>
                </a:cubicBezTo>
                <a:cubicBezTo>
                  <a:pt x="1960531" y="827245"/>
                  <a:pt x="1947195" y="824102"/>
                  <a:pt x="1935575" y="817816"/>
                </a:cubicBezTo>
                <a:cubicBezTo>
                  <a:pt x="1924050" y="811529"/>
                  <a:pt x="1915001" y="802385"/>
                  <a:pt x="1908619" y="790574"/>
                </a:cubicBezTo>
                <a:cubicBezTo>
                  <a:pt x="1902238" y="778763"/>
                  <a:pt x="1898999" y="764476"/>
                  <a:pt x="1898999" y="748093"/>
                </a:cubicBezTo>
                <a:cubicBezTo>
                  <a:pt x="1898999" y="731710"/>
                  <a:pt x="1902238" y="717517"/>
                  <a:pt x="1908619" y="705611"/>
                </a:cubicBezTo>
                <a:cubicBezTo>
                  <a:pt x="1915001" y="693800"/>
                  <a:pt x="1923859" y="684656"/>
                  <a:pt x="1935289" y="678370"/>
                </a:cubicBezTo>
                <a:cubicBezTo>
                  <a:pt x="1946624" y="672083"/>
                  <a:pt x="1959102" y="668940"/>
                  <a:pt x="1973961" y="668940"/>
                </a:cubicBezTo>
                <a:close/>
                <a:moveTo>
                  <a:pt x="1589912" y="668940"/>
                </a:moveTo>
                <a:cubicBezTo>
                  <a:pt x="1602104" y="668940"/>
                  <a:pt x="1612867" y="670845"/>
                  <a:pt x="1622202" y="674845"/>
                </a:cubicBezTo>
                <a:cubicBezTo>
                  <a:pt x="1631536" y="678751"/>
                  <a:pt x="1638871" y="684751"/>
                  <a:pt x="1644300" y="692657"/>
                </a:cubicBezTo>
                <a:cubicBezTo>
                  <a:pt x="1649729" y="700563"/>
                  <a:pt x="1652396" y="710755"/>
                  <a:pt x="1652396" y="723137"/>
                </a:cubicBezTo>
                <a:lnTo>
                  <a:pt x="1652396" y="791146"/>
                </a:lnTo>
                <a:lnTo>
                  <a:pt x="1652396" y="791241"/>
                </a:lnTo>
                <a:cubicBezTo>
                  <a:pt x="1652396" y="798766"/>
                  <a:pt x="1656111" y="802480"/>
                  <a:pt x="1663636" y="802480"/>
                </a:cubicBezTo>
                <a:cubicBezTo>
                  <a:pt x="1667255" y="802480"/>
                  <a:pt x="1670875" y="802004"/>
                  <a:pt x="1674304" y="800956"/>
                </a:cubicBezTo>
                <a:lnTo>
                  <a:pt x="1672494" y="823531"/>
                </a:lnTo>
                <a:cubicBezTo>
                  <a:pt x="1667731" y="825721"/>
                  <a:pt x="1661921" y="826864"/>
                  <a:pt x="1654777" y="826864"/>
                </a:cubicBezTo>
                <a:cubicBezTo>
                  <a:pt x="1648300" y="826864"/>
                  <a:pt x="1642395" y="825626"/>
                  <a:pt x="1637251" y="823340"/>
                </a:cubicBezTo>
                <a:cubicBezTo>
                  <a:pt x="1632108" y="821054"/>
                  <a:pt x="1628012" y="817435"/>
                  <a:pt x="1625059" y="812672"/>
                </a:cubicBezTo>
                <a:cubicBezTo>
                  <a:pt x="1623726" y="810481"/>
                  <a:pt x="1622678" y="807910"/>
                  <a:pt x="1621916" y="805147"/>
                </a:cubicBezTo>
                <a:cubicBezTo>
                  <a:pt x="1620297" y="807624"/>
                  <a:pt x="1618392" y="810005"/>
                  <a:pt x="1616106" y="812101"/>
                </a:cubicBezTo>
                <a:cubicBezTo>
                  <a:pt x="1610391" y="817339"/>
                  <a:pt x="1603819" y="821149"/>
                  <a:pt x="1596294" y="823721"/>
                </a:cubicBezTo>
                <a:cubicBezTo>
                  <a:pt x="1588769" y="826293"/>
                  <a:pt x="1581149" y="827531"/>
                  <a:pt x="1573434" y="827531"/>
                </a:cubicBezTo>
                <a:cubicBezTo>
                  <a:pt x="1563909" y="827531"/>
                  <a:pt x="1555336" y="826007"/>
                  <a:pt x="1547717" y="822959"/>
                </a:cubicBezTo>
                <a:cubicBezTo>
                  <a:pt x="1540096" y="819911"/>
                  <a:pt x="1534096" y="815244"/>
                  <a:pt x="1529714" y="809053"/>
                </a:cubicBezTo>
                <a:cubicBezTo>
                  <a:pt x="1525333" y="802861"/>
                  <a:pt x="1523142" y="795146"/>
                  <a:pt x="1523142" y="786002"/>
                </a:cubicBezTo>
                <a:cubicBezTo>
                  <a:pt x="1523142" y="774667"/>
                  <a:pt x="1526857" y="765333"/>
                  <a:pt x="1534286" y="757999"/>
                </a:cubicBezTo>
                <a:cubicBezTo>
                  <a:pt x="1541716" y="750664"/>
                  <a:pt x="1552193" y="745711"/>
                  <a:pt x="1565814" y="743044"/>
                </a:cubicBezTo>
                <a:lnTo>
                  <a:pt x="1620106" y="732376"/>
                </a:lnTo>
                <a:lnTo>
                  <a:pt x="1620106" y="726566"/>
                </a:lnTo>
                <a:cubicBezTo>
                  <a:pt x="1620106" y="716374"/>
                  <a:pt x="1617344" y="708564"/>
                  <a:pt x="1611725" y="702944"/>
                </a:cubicBezTo>
                <a:cubicBezTo>
                  <a:pt x="1606105" y="697324"/>
                  <a:pt x="1598389" y="694562"/>
                  <a:pt x="1588674" y="694562"/>
                </a:cubicBezTo>
                <a:cubicBezTo>
                  <a:pt x="1579530" y="694562"/>
                  <a:pt x="1571719" y="696658"/>
                  <a:pt x="1565242" y="700944"/>
                </a:cubicBezTo>
                <a:cubicBezTo>
                  <a:pt x="1558765" y="705230"/>
                  <a:pt x="1554003" y="712183"/>
                  <a:pt x="1550955" y="721708"/>
                </a:cubicBezTo>
                <a:lnTo>
                  <a:pt x="1523523" y="710088"/>
                </a:lnTo>
                <a:cubicBezTo>
                  <a:pt x="1527333" y="697610"/>
                  <a:pt x="1534953" y="687704"/>
                  <a:pt x="1546192" y="680180"/>
                </a:cubicBezTo>
                <a:cubicBezTo>
                  <a:pt x="1557432" y="672750"/>
                  <a:pt x="1572005" y="668940"/>
                  <a:pt x="1589912" y="668940"/>
                </a:cubicBezTo>
                <a:close/>
                <a:moveTo>
                  <a:pt x="960500" y="668940"/>
                </a:moveTo>
                <a:cubicBezTo>
                  <a:pt x="975359" y="668940"/>
                  <a:pt x="988408" y="672083"/>
                  <a:pt x="999838" y="678370"/>
                </a:cubicBezTo>
                <a:cubicBezTo>
                  <a:pt x="1011268" y="684656"/>
                  <a:pt x="1020127" y="693705"/>
                  <a:pt x="1026508" y="705611"/>
                </a:cubicBezTo>
                <a:cubicBezTo>
                  <a:pt x="1032890" y="717422"/>
                  <a:pt x="1036129" y="731710"/>
                  <a:pt x="1036129" y="748093"/>
                </a:cubicBezTo>
                <a:cubicBezTo>
                  <a:pt x="1036129" y="764476"/>
                  <a:pt x="1032890" y="778763"/>
                  <a:pt x="1026508" y="790574"/>
                </a:cubicBezTo>
                <a:cubicBezTo>
                  <a:pt x="1020127" y="802385"/>
                  <a:pt x="1011268" y="811529"/>
                  <a:pt x="999838" y="817816"/>
                </a:cubicBezTo>
                <a:cubicBezTo>
                  <a:pt x="988408" y="824102"/>
                  <a:pt x="975359" y="827245"/>
                  <a:pt x="960500" y="827245"/>
                </a:cubicBezTo>
                <a:cubicBezTo>
                  <a:pt x="945641" y="827245"/>
                  <a:pt x="932497" y="824102"/>
                  <a:pt x="921162" y="817816"/>
                </a:cubicBezTo>
                <a:cubicBezTo>
                  <a:pt x="909732" y="811529"/>
                  <a:pt x="900778" y="802385"/>
                  <a:pt x="894301" y="790574"/>
                </a:cubicBezTo>
                <a:cubicBezTo>
                  <a:pt x="887824" y="778763"/>
                  <a:pt x="884586" y="764476"/>
                  <a:pt x="884586" y="748093"/>
                </a:cubicBezTo>
                <a:cubicBezTo>
                  <a:pt x="884586" y="731710"/>
                  <a:pt x="887824" y="717517"/>
                  <a:pt x="894301" y="705611"/>
                </a:cubicBezTo>
                <a:cubicBezTo>
                  <a:pt x="900874" y="693800"/>
                  <a:pt x="909732" y="684656"/>
                  <a:pt x="921162" y="678370"/>
                </a:cubicBezTo>
                <a:cubicBezTo>
                  <a:pt x="932592" y="672083"/>
                  <a:pt x="945641" y="668940"/>
                  <a:pt x="960500" y="668940"/>
                </a:cubicBezTo>
                <a:close/>
                <a:moveTo>
                  <a:pt x="2157031" y="668750"/>
                </a:moveTo>
                <a:cubicBezTo>
                  <a:pt x="2172271" y="668750"/>
                  <a:pt x="2185320" y="671417"/>
                  <a:pt x="2196083" y="676846"/>
                </a:cubicBezTo>
                <a:cubicBezTo>
                  <a:pt x="2206847" y="682275"/>
                  <a:pt x="2215038" y="689991"/>
                  <a:pt x="2220753" y="699897"/>
                </a:cubicBezTo>
                <a:lnTo>
                  <a:pt x="2198179" y="718756"/>
                </a:lnTo>
                <a:cubicBezTo>
                  <a:pt x="2194369" y="710660"/>
                  <a:pt x="2188654" y="704659"/>
                  <a:pt x="2181129" y="700659"/>
                </a:cubicBezTo>
                <a:cubicBezTo>
                  <a:pt x="2173604" y="696754"/>
                  <a:pt x="2165794" y="694753"/>
                  <a:pt x="2157698" y="694753"/>
                </a:cubicBezTo>
                <a:cubicBezTo>
                  <a:pt x="2151221" y="694753"/>
                  <a:pt x="2145601" y="695610"/>
                  <a:pt x="2140934" y="697230"/>
                </a:cubicBezTo>
                <a:cubicBezTo>
                  <a:pt x="2136266" y="698849"/>
                  <a:pt x="2132742" y="701040"/>
                  <a:pt x="2130266" y="703897"/>
                </a:cubicBezTo>
                <a:cubicBezTo>
                  <a:pt x="2127884" y="706755"/>
                  <a:pt x="2126646" y="710089"/>
                  <a:pt x="2126646" y="713994"/>
                </a:cubicBezTo>
                <a:cubicBezTo>
                  <a:pt x="2126646" y="718090"/>
                  <a:pt x="2128170" y="721614"/>
                  <a:pt x="2131218" y="724662"/>
                </a:cubicBezTo>
                <a:cubicBezTo>
                  <a:pt x="2134266" y="727710"/>
                  <a:pt x="2139791" y="730091"/>
                  <a:pt x="2147696" y="731710"/>
                </a:cubicBezTo>
                <a:lnTo>
                  <a:pt x="2182463" y="739044"/>
                </a:lnTo>
                <a:lnTo>
                  <a:pt x="2182272" y="738854"/>
                </a:lnTo>
                <a:cubicBezTo>
                  <a:pt x="2196941" y="741712"/>
                  <a:pt x="2207228" y="746569"/>
                  <a:pt x="2213228" y="753332"/>
                </a:cubicBezTo>
                <a:cubicBezTo>
                  <a:pt x="2219134" y="760190"/>
                  <a:pt x="2222182" y="768477"/>
                  <a:pt x="2222182" y="778192"/>
                </a:cubicBezTo>
                <a:cubicBezTo>
                  <a:pt x="2222182" y="787908"/>
                  <a:pt x="2219610" y="796480"/>
                  <a:pt x="2214562" y="803910"/>
                </a:cubicBezTo>
                <a:cubicBezTo>
                  <a:pt x="2209514" y="811339"/>
                  <a:pt x="2202179" y="817054"/>
                  <a:pt x="2192654" y="821150"/>
                </a:cubicBezTo>
                <a:cubicBezTo>
                  <a:pt x="2183129" y="825246"/>
                  <a:pt x="2171795" y="827246"/>
                  <a:pt x="2158555" y="827246"/>
                </a:cubicBezTo>
                <a:cubicBezTo>
                  <a:pt x="2143315" y="827246"/>
                  <a:pt x="2129408" y="824293"/>
                  <a:pt x="2116835" y="818388"/>
                </a:cubicBezTo>
                <a:cubicBezTo>
                  <a:pt x="2104167" y="812577"/>
                  <a:pt x="2094261" y="804196"/>
                  <a:pt x="2086927" y="793432"/>
                </a:cubicBezTo>
                <a:lnTo>
                  <a:pt x="2109501" y="773906"/>
                </a:lnTo>
                <a:cubicBezTo>
                  <a:pt x="2113978" y="782288"/>
                  <a:pt x="2120360" y="788956"/>
                  <a:pt x="2128837" y="793908"/>
                </a:cubicBezTo>
                <a:cubicBezTo>
                  <a:pt x="2137219" y="798862"/>
                  <a:pt x="2147315" y="801338"/>
                  <a:pt x="2159126" y="801338"/>
                </a:cubicBezTo>
                <a:cubicBezTo>
                  <a:pt x="2168556" y="801338"/>
                  <a:pt x="2175890" y="799719"/>
                  <a:pt x="2181415" y="796480"/>
                </a:cubicBezTo>
                <a:cubicBezTo>
                  <a:pt x="2186844" y="793242"/>
                  <a:pt x="2189606" y="788670"/>
                  <a:pt x="2189606" y="782764"/>
                </a:cubicBezTo>
                <a:cubicBezTo>
                  <a:pt x="2189606" y="778954"/>
                  <a:pt x="2188368" y="775525"/>
                  <a:pt x="2185796" y="772573"/>
                </a:cubicBezTo>
                <a:cubicBezTo>
                  <a:pt x="2183225" y="769620"/>
                  <a:pt x="2178462" y="767334"/>
                  <a:pt x="2171319" y="765715"/>
                </a:cubicBezTo>
                <a:lnTo>
                  <a:pt x="2139315" y="759047"/>
                </a:lnTo>
                <a:cubicBezTo>
                  <a:pt x="2123027" y="755808"/>
                  <a:pt x="2111406" y="750570"/>
                  <a:pt x="2104548" y="743331"/>
                </a:cubicBezTo>
                <a:cubicBezTo>
                  <a:pt x="2097595" y="736092"/>
                  <a:pt x="2094166" y="726852"/>
                  <a:pt x="2094166" y="715708"/>
                </a:cubicBezTo>
                <a:cubicBezTo>
                  <a:pt x="2094166" y="707421"/>
                  <a:pt x="2096642" y="699706"/>
                  <a:pt x="2101500" y="692563"/>
                </a:cubicBezTo>
                <a:cubicBezTo>
                  <a:pt x="2106453" y="685419"/>
                  <a:pt x="2113597" y="679704"/>
                  <a:pt x="2123027" y="675322"/>
                </a:cubicBezTo>
                <a:cubicBezTo>
                  <a:pt x="2132456" y="670941"/>
                  <a:pt x="2143791" y="668750"/>
                  <a:pt x="2157031" y="668750"/>
                </a:cubicBezTo>
                <a:close/>
                <a:moveTo>
                  <a:pt x="508825" y="627221"/>
                </a:moveTo>
                <a:lnTo>
                  <a:pt x="508825" y="671989"/>
                </a:lnTo>
                <a:lnTo>
                  <a:pt x="561213" y="671989"/>
                </a:lnTo>
                <a:lnTo>
                  <a:pt x="561213" y="697611"/>
                </a:lnTo>
                <a:lnTo>
                  <a:pt x="508825" y="697611"/>
                </a:lnTo>
                <a:lnTo>
                  <a:pt x="508825" y="778669"/>
                </a:lnTo>
                <a:cubicBezTo>
                  <a:pt x="508825" y="786193"/>
                  <a:pt x="510730" y="791718"/>
                  <a:pt x="514731" y="795147"/>
                </a:cubicBezTo>
                <a:cubicBezTo>
                  <a:pt x="518731" y="798576"/>
                  <a:pt x="524065" y="800290"/>
                  <a:pt x="530733" y="800290"/>
                </a:cubicBezTo>
                <a:cubicBezTo>
                  <a:pt x="536162" y="800290"/>
                  <a:pt x="540925" y="799433"/>
                  <a:pt x="545020" y="797719"/>
                </a:cubicBezTo>
                <a:lnTo>
                  <a:pt x="545115" y="797719"/>
                </a:lnTo>
                <a:cubicBezTo>
                  <a:pt x="549116" y="796004"/>
                  <a:pt x="552926" y="793623"/>
                  <a:pt x="556355" y="790575"/>
                </a:cubicBezTo>
                <a:lnTo>
                  <a:pt x="563689" y="814387"/>
                </a:lnTo>
                <a:cubicBezTo>
                  <a:pt x="559022" y="818483"/>
                  <a:pt x="553307" y="821721"/>
                  <a:pt x="546449" y="824008"/>
                </a:cubicBezTo>
                <a:cubicBezTo>
                  <a:pt x="539686" y="826389"/>
                  <a:pt x="532542" y="827532"/>
                  <a:pt x="523780" y="827532"/>
                </a:cubicBezTo>
                <a:cubicBezTo>
                  <a:pt x="515016" y="827532"/>
                  <a:pt x="507015" y="826103"/>
                  <a:pt x="499681" y="823246"/>
                </a:cubicBezTo>
                <a:cubicBezTo>
                  <a:pt x="492347" y="820388"/>
                  <a:pt x="486727" y="815721"/>
                  <a:pt x="482631" y="809339"/>
                </a:cubicBezTo>
                <a:cubicBezTo>
                  <a:pt x="478536" y="802957"/>
                  <a:pt x="476440" y="794575"/>
                  <a:pt x="476250" y="784193"/>
                </a:cubicBezTo>
                <a:lnTo>
                  <a:pt x="476250" y="697611"/>
                </a:lnTo>
                <a:lnTo>
                  <a:pt x="447008" y="697611"/>
                </a:lnTo>
                <a:lnTo>
                  <a:pt x="447008" y="671989"/>
                </a:lnTo>
                <a:lnTo>
                  <a:pt x="476250" y="671989"/>
                </a:lnTo>
                <a:lnTo>
                  <a:pt x="476250" y="636365"/>
                </a:lnTo>
                <a:close/>
                <a:moveTo>
                  <a:pt x="1338167" y="623220"/>
                </a:moveTo>
                <a:lnTo>
                  <a:pt x="1370742" y="623220"/>
                </a:lnTo>
                <a:lnTo>
                  <a:pt x="1370742" y="796289"/>
                </a:lnTo>
                <a:lnTo>
                  <a:pt x="1481709" y="796289"/>
                </a:lnTo>
                <a:lnTo>
                  <a:pt x="1481709" y="824388"/>
                </a:lnTo>
                <a:lnTo>
                  <a:pt x="1338167" y="824388"/>
                </a:lnTo>
                <a:close/>
                <a:moveTo>
                  <a:pt x="228409" y="620077"/>
                </a:moveTo>
                <a:cubicBezTo>
                  <a:pt x="241649" y="620077"/>
                  <a:pt x="253555" y="621887"/>
                  <a:pt x="264223" y="625602"/>
                </a:cubicBezTo>
                <a:cubicBezTo>
                  <a:pt x="274891" y="629316"/>
                  <a:pt x="283940" y="634746"/>
                  <a:pt x="291465" y="642080"/>
                </a:cubicBezTo>
                <a:cubicBezTo>
                  <a:pt x="298990" y="649414"/>
                  <a:pt x="304705" y="658558"/>
                  <a:pt x="308800" y="669512"/>
                </a:cubicBezTo>
                <a:lnTo>
                  <a:pt x="278035" y="683228"/>
                </a:lnTo>
                <a:cubicBezTo>
                  <a:pt x="273939" y="671226"/>
                  <a:pt x="268033" y="662463"/>
                  <a:pt x="260318" y="656844"/>
                </a:cubicBezTo>
                <a:cubicBezTo>
                  <a:pt x="252603" y="651224"/>
                  <a:pt x="242506" y="648462"/>
                  <a:pt x="230124" y="648462"/>
                </a:cubicBezTo>
                <a:cubicBezTo>
                  <a:pt x="217741" y="648462"/>
                  <a:pt x="206883" y="651414"/>
                  <a:pt x="197548" y="657320"/>
                </a:cubicBezTo>
                <a:cubicBezTo>
                  <a:pt x="188214" y="663225"/>
                  <a:pt x="180879" y="671798"/>
                  <a:pt x="175736" y="682942"/>
                </a:cubicBezTo>
                <a:cubicBezTo>
                  <a:pt x="170497" y="694181"/>
                  <a:pt x="167925" y="707993"/>
                  <a:pt x="167925" y="723804"/>
                </a:cubicBezTo>
                <a:cubicBezTo>
                  <a:pt x="167925" y="739616"/>
                  <a:pt x="170402" y="753237"/>
                  <a:pt x="175260" y="764476"/>
                </a:cubicBezTo>
                <a:cubicBezTo>
                  <a:pt x="180117" y="775716"/>
                  <a:pt x="187166" y="784288"/>
                  <a:pt x="196310" y="790194"/>
                </a:cubicBezTo>
                <a:cubicBezTo>
                  <a:pt x="205454" y="796099"/>
                  <a:pt x="216884" y="799052"/>
                  <a:pt x="229266" y="799052"/>
                </a:cubicBezTo>
                <a:cubicBezTo>
                  <a:pt x="241649" y="799052"/>
                  <a:pt x="252412" y="795813"/>
                  <a:pt x="261461" y="789431"/>
                </a:cubicBezTo>
                <a:lnTo>
                  <a:pt x="261556" y="789146"/>
                </a:lnTo>
                <a:cubicBezTo>
                  <a:pt x="270605" y="782764"/>
                  <a:pt x="276987" y="773144"/>
                  <a:pt x="280892" y="760380"/>
                </a:cubicBezTo>
                <a:lnTo>
                  <a:pt x="311944" y="770763"/>
                </a:lnTo>
                <a:cubicBezTo>
                  <a:pt x="307848" y="782954"/>
                  <a:pt x="301752" y="793242"/>
                  <a:pt x="293656" y="801719"/>
                </a:cubicBezTo>
                <a:cubicBezTo>
                  <a:pt x="285464" y="810196"/>
                  <a:pt x="275939" y="816483"/>
                  <a:pt x="264985" y="820769"/>
                </a:cubicBezTo>
                <a:cubicBezTo>
                  <a:pt x="254032" y="825055"/>
                  <a:pt x="241935" y="827150"/>
                  <a:pt x="228695" y="827150"/>
                </a:cubicBezTo>
                <a:cubicBezTo>
                  <a:pt x="209359" y="827150"/>
                  <a:pt x="192595" y="823055"/>
                  <a:pt x="178403" y="814673"/>
                </a:cubicBezTo>
                <a:cubicBezTo>
                  <a:pt x="164115" y="806386"/>
                  <a:pt x="153162" y="794480"/>
                  <a:pt x="145447" y="779049"/>
                </a:cubicBezTo>
                <a:cubicBezTo>
                  <a:pt x="137731" y="763619"/>
                  <a:pt x="133826" y="745140"/>
                  <a:pt x="133826" y="723614"/>
                </a:cubicBezTo>
                <a:cubicBezTo>
                  <a:pt x="133826" y="702087"/>
                  <a:pt x="137731" y="683609"/>
                  <a:pt x="145447" y="668178"/>
                </a:cubicBezTo>
                <a:cubicBezTo>
                  <a:pt x="153162" y="652748"/>
                  <a:pt x="164211" y="640937"/>
                  <a:pt x="178403" y="632555"/>
                </a:cubicBezTo>
                <a:cubicBezTo>
                  <a:pt x="192595" y="624268"/>
                  <a:pt x="209264" y="620077"/>
                  <a:pt x="228409" y="620077"/>
                </a:cubicBezTo>
                <a:close/>
                <a:moveTo>
                  <a:pt x="381380" y="605789"/>
                </a:moveTo>
                <a:cubicBezTo>
                  <a:pt x="388238" y="605789"/>
                  <a:pt x="393572" y="607504"/>
                  <a:pt x="397382" y="610933"/>
                </a:cubicBezTo>
                <a:cubicBezTo>
                  <a:pt x="401097" y="614457"/>
                  <a:pt x="403002" y="619410"/>
                  <a:pt x="403002" y="625887"/>
                </a:cubicBezTo>
                <a:cubicBezTo>
                  <a:pt x="403002" y="632364"/>
                  <a:pt x="401097" y="637412"/>
                  <a:pt x="397382" y="640936"/>
                </a:cubicBezTo>
                <a:cubicBezTo>
                  <a:pt x="393572" y="644461"/>
                  <a:pt x="388429" y="646270"/>
                  <a:pt x="381380" y="646270"/>
                </a:cubicBezTo>
                <a:cubicBezTo>
                  <a:pt x="374332" y="646270"/>
                  <a:pt x="368807" y="644461"/>
                  <a:pt x="365093" y="640936"/>
                </a:cubicBezTo>
                <a:cubicBezTo>
                  <a:pt x="361378" y="637412"/>
                  <a:pt x="359473" y="632364"/>
                  <a:pt x="359473" y="625887"/>
                </a:cubicBezTo>
                <a:cubicBezTo>
                  <a:pt x="359473" y="619410"/>
                  <a:pt x="361378" y="614362"/>
                  <a:pt x="365093" y="610933"/>
                </a:cubicBezTo>
                <a:cubicBezTo>
                  <a:pt x="368807" y="607504"/>
                  <a:pt x="374237" y="605789"/>
                  <a:pt x="381380" y="605789"/>
                </a:cubicBezTo>
                <a:close/>
                <a:moveTo>
                  <a:pt x="1721548" y="603408"/>
                </a:moveTo>
                <a:lnTo>
                  <a:pt x="1754219" y="603408"/>
                </a:lnTo>
                <a:lnTo>
                  <a:pt x="1754219" y="746569"/>
                </a:lnTo>
                <a:lnTo>
                  <a:pt x="1826704" y="671988"/>
                </a:lnTo>
                <a:lnTo>
                  <a:pt x="1865471" y="671988"/>
                </a:lnTo>
                <a:lnTo>
                  <a:pt x="1807082" y="731614"/>
                </a:lnTo>
                <a:lnTo>
                  <a:pt x="1869090" y="824388"/>
                </a:lnTo>
                <a:lnTo>
                  <a:pt x="1831276" y="824388"/>
                </a:lnTo>
                <a:lnTo>
                  <a:pt x="1784318" y="752760"/>
                </a:lnTo>
                <a:lnTo>
                  <a:pt x="1754219" y="784002"/>
                </a:lnTo>
                <a:lnTo>
                  <a:pt x="1754219" y="824388"/>
                </a:lnTo>
                <a:lnTo>
                  <a:pt x="1721548" y="824388"/>
                </a:lnTo>
                <a:close/>
                <a:moveTo>
                  <a:pt x="1155477" y="601217"/>
                </a:moveTo>
                <a:cubicBezTo>
                  <a:pt x="1161764" y="601217"/>
                  <a:pt x="1167574" y="601884"/>
                  <a:pt x="1172718" y="603217"/>
                </a:cubicBezTo>
                <a:cubicBezTo>
                  <a:pt x="1177861" y="604551"/>
                  <a:pt x="1181766" y="606361"/>
                  <a:pt x="1184433" y="608551"/>
                </a:cubicBezTo>
                <a:lnTo>
                  <a:pt x="1178337" y="631983"/>
                </a:lnTo>
                <a:cubicBezTo>
                  <a:pt x="1176147" y="630554"/>
                  <a:pt x="1173575" y="629506"/>
                  <a:pt x="1170718" y="628744"/>
                </a:cubicBezTo>
                <a:cubicBezTo>
                  <a:pt x="1167955" y="628078"/>
                  <a:pt x="1164621" y="627697"/>
                  <a:pt x="1161002" y="627697"/>
                </a:cubicBezTo>
                <a:cubicBezTo>
                  <a:pt x="1152715" y="627697"/>
                  <a:pt x="1146143" y="629601"/>
                  <a:pt x="1141380" y="633507"/>
                </a:cubicBezTo>
                <a:lnTo>
                  <a:pt x="1141285" y="633602"/>
                </a:lnTo>
                <a:cubicBezTo>
                  <a:pt x="1136523" y="637412"/>
                  <a:pt x="1134141" y="643699"/>
                  <a:pt x="1134141" y="652462"/>
                </a:cubicBezTo>
                <a:lnTo>
                  <a:pt x="1134141" y="671988"/>
                </a:lnTo>
                <a:lnTo>
                  <a:pt x="1183481" y="671988"/>
                </a:lnTo>
                <a:lnTo>
                  <a:pt x="1183481" y="697610"/>
                </a:lnTo>
                <a:lnTo>
                  <a:pt x="1134999" y="697610"/>
                </a:lnTo>
                <a:lnTo>
                  <a:pt x="1134999" y="824388"/>
                </a:lnTo>
                <a:lnTo>
                  <a:pt x="1102423" y="824388"/>
                </a:lnTo>
                <a:lnTo>
                  <a:pt x="1102423" y="697610"/>
                </a:lnTo>
                <a:lnTo>
                  <a:pt x="1073753" y="697610"/>
                </a:lnTo>
                <a:lnTo>
                  <a:pt x="1073753" y="671988"/>
                </a:lnTo>
                <a:lnTo>
                  <a:pt x="1102423" y="671988"/>
                </a:lnTo>
                <a:lnTo>
                  <a:pt x="1102423" y="650080"/>
                </a:lnTo>
                <a:cubicBezTo>
                  <a:pt x="1102423" y="642365"/>
                  <a:pt x="1103661" y="635412"/>
                  <a:pt x="1105947" y="629316"/>
                </a:cubicBezTo>
                <a:cubicBezTo>
                  <a:pt x="1108233" y="623220"/>
                  <a:pt x="1111758" y="618076"/>
                  <a:pt x="1116425" y="613885"/>
                </a:cubicBezTo>
                <a:cubicBezTo>
                  <a:pt x="1121092" y="609694"/>
                  <a:pt x="1126807" y="606551"/>
                  <a:pt x="1133379" y="604456"/>
                </a:cubicBezTo>
                <a:cubicBezTo>
                  <a:pt x="1139952" y="602265"/>
                  <a:pt x="1147381" y="601217"/>
                  <a:pt x="1155477" y="601217"/>
                </a:cubicBezTo>
                <a:close/>
                <a:moveTo>
                  <a:pt x="640270" y="121158"/>
                </a:moveTo>
                <a:cubicBezTo>
                  <a:pt x="624649" y="121158"/>
                  <a:pt x="611791" y="125159"/>
                  <a:pt x="601884" y="133255"/>
                </a:cubicBezTo>
                <a:cubicBezTo>
                  <a:pt x="591883" y="141351"/>
                  <a:pt x="584549" y="153734"/>
                  <a:pt x="579691" y="170307"/>
                </a:cubicBezTo>
                <a:cubicBezTo>
                  <a:pt x="574929" y="186881"/>
                  <a:pt x="572452" y="209074"/>
                  <a:pt x="572452" y="235363"/>
                </a:cubicBezTo>
                <a:cubicBezTo>
                  <a:pt x="572452" y="261652"/>
                  <a:pt x="574833" y="283178"/>
                  <a:pt x="579691" y="300038"/>
                </a:cubicBezTo>
                <a:cubicBezTo>
                  <a:pt x="584549" y="316897"/>
                  <a:pt x="591979" y="329279"/>
                  <a:pt x="601884" y="337375"/>
                </a:cubicBezTo>
                <a:cubicBezTo>
                  <a:pt x="611791" y="345472"/>
                  <a:pt x="624649" y="349472"/>
                  <a:pt x="640270" y="349472"/>
                </a:cubicBezTo>
                <a:cubicBezTo>
                  <a:pt x="655891" y="349472"/>
                  <a:pt x="668750" y="345472"/>
                  <a:pt x="678656" y="337375"/>
                </a:cubicBezTo>
                <a:cubicBezTo>
                  <a:pt x="688562" y="329375"/>
                  <a:pt x="695896" y="316897"/>
                  <a:pt x="700468" y="300038"/>
                </a:cubicBezTo>
                <a:cubicBezTo>
                  <a:pt x="705135" y="283274"/>
                  <a:pt x="707421" y="262128"/>
                  <a:pt x="707421" y="235363"/>
                </a:cubicBezTo>
                <a:cubicBezTo>
                  <a:pt x="707421" y="208598"/>
                  <a:pt x="705040" y="186881"/>
                  <a:pt x="700468" y="170307"/>
                </a:cubicBezTo>
                <a:cubicBezTo>
                  <a:pt x="695801" y="153638"/>
                  <a:pt x="688562" y="141351"/>
                  <a:pt x="678656" y="133255"/>
                </a:cubicBezTo>
                <a:cubicBezTo>
                  <a:pt x="668750" y="125159"/>
                  <a:pt x="655891" y="121158"/>
                  <a:pt x="640270" y="121158"/>
                </a:cubicBezTo>
                <a:close/>
                <a:moveTo>
                  <a:pt x="2150554" y="117634"/>
                </a:moveTo>
                <a:lnTo>
                  <a:pt x="2112454" y="276130"/>
                </a:lnTo>
                <a:lnTo>
                  <a:pt x="2187892" y="276130"/>
                </a:lnTo>
                <a:close/>
                <a:moveTo>
                  <a:pt x="2054352" y="6953"/>
                </a:moveTo>
                <a:lnTo>
                  <a:pt x="2248185" y="6953"/>
                </a:lnTo>
                <a:lnTo>
                  <a:pt x="2396871" y="463772"/>
                </a:lnTo>
                <a:lnTo>
                  <a:pt x="2232184" y="463772"/>
                </a:lnTo>
                <a:lnTo>
                  <a:pt x="2211419" y="376523"/>
                </a:lnTo>
                <a:lnTo>
                  <a:pt x="2088261" y="376523"/>
                </a:lnTo>
                <a:lnTo>
                  <a:pt x="2066830" y="463772"/>
                </a:lnTo>
                <a:lnTo>
                  <a:pt x="1906238" y="463772"/>
                </a:lnTo>
                <a:close/>
                <a:moveTo>
                  <a:pt x="1710403" y="6953"/>
                </a:moveTo>
                <a:lnTo>
                  <a:pt x="1871662" y="6953"/>
                </a:lnTo>
                <a:lnTo>
                  <a:pt x="1871662" y="275558"/>
                </a:lnTo>
                <a:cubicBezTo>
                  <a:pt x="1871662" y="337375"/>
                  <a:pt x="1853278" y="385381"/>
                  <a:pt x="1816321" y="419481"/>
                </a:cubicBezTo>
                <a:cubicBezTo>
                  <a:pt x="1779364" y="453676"/>
                  <a:pt x="1726120" y="470725"/>
                  <a:pt x="1656396" y="470725"/>
                </a:cubicBezTo>
                <a:cubicBezTo>
                  <a:pt x="1605152" y="470725"/>
                  <a:pt x="1564195" y="461772"/>
                  <a:pt x="1533524" y="443770"/>
                </a:cubicBezTo>
                <a:cubicBezTo>
                  <a:pt x="1502854" y="425767"/>
                  <a:pt x="1481899" y="401002"/>
                  <a:pt x="1470564" y="369665"/>
                </a:cubicBezTo>
                <a:cubicBezTo>
                  <a:pt x="1459229" y="338328"/>
                  <a:pt x="1456562" y="302800"/>
                  <a:pt x="1462563" y="263080"/>
                </a:cubicBezTo>
                <a:lnTo>
                  <a:pt x="1622488" y="236125"/>
                </a:lnTo>
                <a:cubicBezTo>
                  <a:pt x="1616487" y="279463"/>
                  <a:pt x="1617249" y="309181"/>
                  <a:pt x="1624869" y="325374"/>
                </a:cubicBezTo>
                <a:cubicBezTo>
                  <a:pt x="1632489" y="341471"/>
                  <a:pt x="1645729" y="349567"/>
                  <a:pt x="1664683" y="349567"/>
                </a:cubicBezTo>
                <a:cubicBezTo>
                  <a:pt x="1680304" y="349567"/>
                  <a:pt x="1691829" y="342900"/>
                  <a:pt x="1699259" y="329470"/>
                </a:cubicBezTo>
                <a:cubicBezTo>
                  <a:pt x="1706593" y="316135"/>
                  <a:pt x="1710308" y="294227"/>
                  <a:pt x="1710308" y="263747"/>
                </a:cubicBezTo>
                <a:lnTo>
                  <a:pt x="1710403" y="263747"/>
                </a:lnTo>
                <a:close/>
                <a:moveTo>
                  <a:pt x="944118" y="6953"/>
                </a:moveTo>
                <a:lnTo>
                  <a:pt x="1105376" y="6953"/>
                </a:lnTo>
                <a:lnTo>
                  <a:pt x="1105376" y="175165"/>
                </a:lnTo>
                <a:lnTo>
                  <a:pt x="1230630" y="175165"/>
                </a:lnTo>
                <a:lnTo>
                  <a:pt x="1230630" y="6953"/>
                </a:lnTo>
                <a:lnTo>
                  <a:pt x="1391983" y="6953"/>
                </a:lnTo>
                <a:lnTo>
                  <a:pt x="1391983" y="463772"/>
                </a:lnTo>
                <a:lnTo>
                  <a:pt x="1230630" y="463772"/>
                </a:lnTo>
                <a:lnTo>
                  <a:pt x="1230630" y="293465"/>
                </a:lnTo>
                <a:lnTo>
                  <a:pt x="1105376" y="293465"/>
                </a:lnTo>
                <a:lnTo>
                  <a:pt x="1105376" y="463772"/>
                </a:lnTo>
                <a:lnTo>
                  <a:pt x="944118" y="463772"/>
                </a:lnTo>
                <a:close/>
                <a:moveTo>
                  <a:pt x="0" y="6953"/>
                </a:moveTo>
                <a:lnTo>
                  <a:pt x="161258" y="6953"/>
                </a:lnTo>
                <a:lnTo>
                  <a:pt x="161258" y="345376"/>
                </a:lnTo>
                <a:lnTo>
                  <a:pt x="368237" y="345376"/>
                </a:lnTo>
                <a:lnTo>
                  <a:pt x="368237" y="463772"/>
                </a:lnTo>
                <a:lnTo>
                  <a:pt x="0" y="463772"/>
                </a:lnTo>
                <a:close/>
                <a:moveTo>
                  <a:pt x="640270" y="0"/>
                </a:moveTo>
                <a:cubicBezTo>
                  <a:pt x="688752" y="0"/>
                  <a:pt x="730281" y="9239"/>
                  <a:pt x="764857" y="27718"/>
                </a:cubicBezTo>
                <a:cubicBezTo>
                  <a:pt x="799528" y="46196"/>
                  <a:pt x="826008" y="72962"/>
                  <a:pt x="844486" y="108014"/>
                </a:cubicBezTo>
                <a:cubicBezTo>
                  <a:pt x="862965" y="143066"/>
                  <a:pt x="872204" y="185547"/>
                  <a:pt x="872204" y="235363"/>
                </a:cubicBezTo>
                <a:cubicBezTo>
                  <a:pt x="872204" y="285179"/>
                  <a:pt x="862965" y="327660"/>
                  <a:pt x="844486" y="362712"/>
                </a:cubicBezTo>
                <a:cubicBezTo>
                  <a:pt x="826008" y="397764"/>
                  <a:pt x="799433" y="424529"/>
                  <a:pt x="764857" y="443008"/>
                </a:cubicBezTo>
                <a:cubicBezTo>
                  <a:pt x="730281" y="461486"/>
                  <a:pt x="688181" y="470725"/>
                  <a:pt x="640270" y="470725"/>
                </a:cubicBezTo>
                <a:cubicBezTo>
                  <a:pt x="592359" y="470725"/>
                  <a:pt x="550926" y="461486"/>
                  <a:pt x="516064" y="443008"/>
                </a:cubicBezTo>
                <a:cubicBezTo>
                  <a:pt x="481203" y="424529"/>
                  <a:pt x="454437" y="397764"/>
                  <a:pt x="435768" y="362712"/>
                </a:cubicBezTo>
                <a:cubicBezTo>
                  <a:pt x="417099" y="327660"/>
                  <a:pt x="407765" y="285179"/>
                  <a:pt x="407765" y="235363"/>
                </a:cubicBezTo>
                <a:cubicBezTo>
                  <a:pt x="407765" y="185547"/>
                  <a:pt x="417099" y="143066"/>
                  <a:pt x="435768" y="108014"/>
                </a:cubicBezTo>
                <a:cubicBezTo>
                  <a:pt x="454437" y="72962"/>
                  <a:pt x="481203" y="46196"/>
                  <a:pt x="516064" y="27718"/>
                </a:cubicBezTo>
                <a:cubicBezTo>
                  <a:pt x="550831" y="9239"/>
                  <a:pt x="591788" y="0"/>
                  <a:pt x="640270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i-FI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DD63CC7-786D-5591-B023-E1FF4C1A00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0" y="-1219493"/>
            <a:ext cx="12192000" cy="523220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232E6D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Attention! This is the only ending slide option for the </a:t>
            </a:r>
            <a:r>
              <a:rPr kumimoji="0" lang="en-GB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232E6D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Siluetti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232E6D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-theme.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415936057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Aalto Tum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orakulmio 8">
            <a:extLst>
              <a:ext uri="{FF2B5EF4-FFF2-40B4-BE49-F238E27FC236}">
                <a16:creationId xmlns:a16="http://schemas.microsoft.com/office/drawing/2014/main" id="{2FEABABB-A096-9375-C1AF-E3D84DA79A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754711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5EBECD93-5014-FB88-BA68-94521D54B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2905989"/>
            <a:ext cx="5331691" cy="2387600"/>
          </a:xfrm>
        </p:spPr>
        <p:txBody>
          <a:bodyPr wrap="square" anchor="b">
            <a:noAutofit/>
          </a:bodyPr>
          <a:lstStyle>
            <a:lvl1pPr algn="l">
              <a:defRPr sz="4800" b="0">
                <a:solidFill>
                  <a:schemeClr val="bg1"/>
                </a:solidFill>
                <a:latin typeface="Aptos ExtraBold" panose="020B0004020202020204" pitchFamily="34" charset="0"/>
              </a:defRPr>
            </a:lvl1pPr>
          </a:lstStyle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29AE22F7-B63C-E20D-D667-91BB010B03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5413929"/>
            <a:ext cx="5331691" cy="544451"/>
          </a:xfrm>
        </p:spPr>
        <p:txBody>
          <a:bodyPr wrap="square">
            <a:noAutofit/>
          </a:bodyPr>
          <a:lstStyle>
            <a:lvl1pPr marL="0" indent="0" algn="l">
              <a:buNone/>
              <a:defRPr sz="20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  <a:endParaRPr lang="fi-FI" noProof="0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4BEBF3D-2E64-5B94-2B11-176E00C2D75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273629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541866C2-A6AC-48AB-972D-FB86DD86295D}" type="datetime1">
              <a:rPr lang="fi-FI" smtClean="0"/>
              <a:pPr/>
              <a:t>16.9.2026</a:t>
            </a:fld>
            <a:endParaRPr lang="en-GB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3000AD4-6BBC-363B-A9AC-AAC9A825E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0859042-C0FD-2535-0923-980A28169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0B45A-2FC5-4F66-84B7-B6ADD88502F9}" type="slidenum">
              <a:rPr lang="en-GB" smtClean="0"/>
              <a:t>‹#›</a:t>
            </a:fld>
            <a:endParaRPr lang="en-GB"/>
          </a:p>
        </p:txBody>
      </p:sp>
      <p:sp>
        <p:nvSpPr>
          <p:cNvPr id="39" name="Vapaamuotoinen: Muoto 38">
            <a:extLst>
              <a:ext uri="{FF2B5EF4-FFF2-40B4-BE49-F238E27FC236}">
                <a16:creationId xmlns:a16="http://schemas.microsoft.com/office/drawing/2014/main" id="{6097D7A6-A3D3-FBB9-96D7-1F9DD64C7C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56671" y="882079"/>
            <a:ext cx="1689586" cy="626150"/>
          </a:xfrm>
          <a:custGeom>
            <a:avLst/>
            <a:gdLst>
              <a:gd name="connsiteX0" fmla="*/ 808705 w 1689586"/>
              <a:gd name="connsiteY0" fmla="*/ 532221 h 626150"/>
              <a:gd name="connsiteX1" fmla="*/ 781647 w 1689586"/>
              <a:gd name="connsiteY1" fmla="*/ 537793 h 626150"/>
              <a:gd name="connsiteX2" fmla="*/ 768085 w 1689586"/>
              <a:gd name="connsiteY2" fmla="*/ 542762 h 626150"/>
              <a:gd name="connsiteX3" fmla="*/ 763587 w 1689586"/>
              <a:gd name="connsiteY3" fmla="*/ 552229 h 626150"/>
              <a:gd name="connsiteX4" fmla="*/ 768219 w 1689586"/>
              <a:gd name="connsiteY4" fmla="*/ 561763 h 626150"/>
              <a:gd name="connsiteX5" fmla="*/ 780573 w 1689586"/>
              <a:gd name="connsiteY5" fmla="*/ 565321 h 626150"/>
              <a:gd name="connsiteX6" fmla="*/ 790980 w 1689586"/>
              <a:gd name="connsiteY6" fmla="*/ 564045 h 626150"/>
              <a:gd name="connsiteX7" fmla="*/ 800111 w 1689586"/>
              <a:gd name="connsiteY7" fmla="*/ 559883 h 626150"/>
              <a:gd name="connsiteX8" fmla="*/ 806422 w 1689586"/>
              <a:gd name="connsiteY8" fmla="*/ 552363 h 626150"/>
              <a:gd name="connsiteX9" fmla="*/ 806422 w 1689586"/>
              <a:gd name="connsiteY9" fmla="*/ 552296 h 626150"/>
              <a:gd name="connsiteX10" fmla="*/ 808705 w 1689586"/>
              <a:gd name="connsiteY10" fmla="*/ 541218 h 626150"/>
              <a:gd name="connsiteX11" fmla="*/ 214647 w 1689586"/>
              <a:gd name="connsiteY11" fmla="*/ 532221 h 626150"/>
              <a:gd name="connsiteX12" fmla="*/ 187589 w 1689586"/>
              <a:gd name="connsiteY12" fmla="*/ 537793 h 626150"/>
              <a:gd name="connsiteX13" fmla="*/ 174027 w 1689586"/>
              <a:gd name="connsiteY13" fmla="*/ 542762 h 626150"/>
              <a:gd name="connsiteX14" fmla="*/ 169529 w 1689586"/>
              <a:gd name="connsiteY14" fmla="*/ 552229 h 626150"/>
              <a:gd name="connsiteX15" fmla="*/ 174161 w 1689586"/>
              <a:gd name="connsiteY15" fmla="*/ 561763 h 626150"/>
              <a:gd name="connsiteX16" fmla="*/ 186515 w 1689586"/>
              <a:gd name="connsiteY16" fmla="*/ 565321 h 626150"/>
              <a:gd name="connsiteX17" fmla="*/ 196922 w 1689586"/>
              <a:gd name="connsiteY17" fmla="*/ 564045 h 626150"/>
              <a:gd name="connsiteX18" fmla="*/ 206053 w 1689586"/>
              <a:gd name="connsiteY18" fmla="*/ 559883 h 626150"/>
              <a:gd name="connsiteX19" fmla="*/ 212364 w 1689586"/>
              <a:gd name="connsiteY19" fmla="*/ 552363 h 626150"/>
              <a:gd name="connsiteX20" fmla="*/ 212364 w 1689586"/>
              <a:gd name="connsiteY20" fmla="*/ 552296 h 626150"/>
              <a:gd name="connsiteX21" fmla="*/ 214647 w 1689586"/>
              <a:gd name="connsiteY21" fmla="*/ 541218 h 626150"/>
              <a:gd name="connsiteX22" fmla="*/ 1089217 w 1689586"/>
              <a:gd name="connsiteY22" fmla="*/ 489990 h 626150"/>
              <a:gd name="connsiteX23" fmla="*/ 1073439 w 1689586"/>
              <a:gd name="connsiteY23" fmla="*/ 494622 h 626150"/>
              <a:gd name="connsiteX24" fmla="*/ 1062898 w 1689586"/>
              <a:gd name="connsiteY24" fmla="*/ 507513 h 626150"/>
              <a:gd name="connsiteX25" fmla="*/ 1059138 w 1689586"/>
              <a:gd name="connsiteY25" fmla="*/ 527387 h 626150"/>
              <a:gd name="connsiteX26" fmla="*/ 1062763 w 1689586"/>
              <a:gd name="connsiteY26" fmla="*/ 547126 h 626150"/>
              <a:gd name="connsiteX27" fmla="*/ 1073103 w 1689586"/>
              <a:gd name="connsiteY27" fmla="*/ 560017 h 626150"/>
              <a:gd name="connsiteX28" fmla="*/ 1088814 w 1689586"/>
              <a:gd name="connsiteY28" fmla="*/ 564515 h 626150"/>
              <a:gd name="connsiteX29" fmla="*/ 1110634 w 1689586"/>
              <a:gd name="connsiteY29" fmla="*/ 554646 h 626150"/>
              <a:gd name="connsiteX30" fmla="*/ 1110567 w 1689586"/>
              <a:gd name="connsiteY30" fmla="*/ 554646 h 626150"/>
              <a:gd name="connsiteX31" fmla="*/ 1118423 w 1689586"/>
              <a:gd name="connsiteY31" fmla="*/ 527387 h 626150"/>
              <a:gd name="connsiteX32" fmla="*/ 1110702 w 1689586"/>
              <a:gd name="connsiteY32" fmla="*/ 499993 h 626150"/>
              <a:gd name="connsiteX33" fmla="*/ 1089217 w 1689586"/>
              <a:gd name="connsiteY33" fmla="*/ 489990 h 626150"/>
              <a:gd name="connsiteX34" fmla="*/ 1630636 w 1689586"/>
              <a:gd name="connsiteY34" fmla="*/ 473674 h 626150"/>
              <a:gd name="connsiteX35" fmla="*/ 1653598 w 1689586"/>
              <a:gd name="connsiteY35" fmla="*/ 473674 h 626150"/>
              <a:gd name="connsiteX36" fmla="*/ 1653598 w 1689586"/>
              <a:gd name="connsiteY36" fmla="*/ 581099 h 626150"/>
              <a:gd name="connsiteX37" fmla="*/ 1630636 w 1689586"/>
              <a:gd name="connsiteY37" fmla="*/ 581099 h 626150"/>
              <a:gd name="connsiteX38" fmla="*/ 529804 w 1689586"/>
              <a:gd name="connsiteY38" fmla="*/ 473674 h 626150"/>
              <a:gd name="connsiteX39" fmla="*/ 552766 w 1689586"/>
              <a:gd name="connsiteY39" fmla="*/ 473674 h 626150"/>
              <a:gd name="connsiteX40" fmla="*/ 552766 w 1689586"/>
              <a:gd name="connsiteY40" fmla="*/ 581099 h 626150"/>
              <a:gd name="connsiteX41" fmla="*/ 529804 w 1689586"/>
              <a:gd name="connsiteY41" fmla="*/ 581099 h 626150"/>
              <a:gd name="connsiteX42" fmla="*/ 382162 w 1689586"/>
              <a:gd name="connsiteY42" fmla="*/ 473674 h 626150"/>
              <a:gd name="connsiteX43" fmla="*/ 407340 w 1689586"/>
              <a:gd name="connsiteY43" fmla="*/ 473674 h 626150"/>
              <a:gd name="connsiteX44" fmla="*/ 437821 w 1689586"/>
              <a:gd name="connsiteY44" fmla="*/ 561091 h 626150"/>
              <a:gd name="connsiteX45" fmla="*/ 468974 w 1689586"/>
              <a:gd name="connsiteY45" fmla="*/ 473674 h 626150"/>
              <a:gd name="connsiteX46" fmla="*/ 493078 w 1689586"/>
              <a:gd name="connsiteY46" fmla="*/ 473674 h 626150"/>
              <a:gd name="connsiteX47" fmla="*/ 450309 w 1689586"/>
              <a:gd name="connsiteY47" fmla="*/ 581099 h 626150"/>
              <a:gd name="connsiteX48" fmla="*/ 425132 w 1689586"/>
              <a:gd name="connsiteY48" fmla="*/ 581099 h 626150"/>
              <a:gd name="connsiteX49" fmla="*/ 1187242 w 1689586"/>
              <a:gd name="connsiteY49" fmla="*/ 473607 h 626150"/>
              <a:gd name="connsiteX50" fmla="*/ 1210204 w 1689586"/>
              <a:gd name="connsiteY50" fmla="*/ 473607 h 626150"/>
              <a:gd name="connsiteX51" fmla="*/ 1210204 w 1689586"/>
              <a:gd name="connsiteY51" fmla="*/ 538733 h 626150"/>
              <a:gd name="connsiteX52" fmla="*/ 1216448 w 1689586"/>
              <a:gd name="connsiteY52" fmla="*/ 558808 h 626150"/>
              <a:gd name="connsiteX53" fmla="*/ 1233837 w 1689586"/>
              <a:gd name="connsiteY53" fmla="*/ 564314 h 626150"/>
              <a:gd name="connsiteX54" fmla="*/ 1244244 w 1689586"/>
              <a:gd name="connsiteY54" fmla="*/ 562501 h 626150"/>
              <a:gd name="connsiteX55" fmla="*/ 1253375 w 1689586"/>
              <a:gd name="connsiteY55" fmla="*/ 556727 h 626150"/>
              <a:gd name="connsiteX56" fmla="*/ 1259686 w 1689586"/>
              <a:gd name="connsiteY56" fmla="*/ 546521 h 626150"/>
              <a:gd name="connsiteX57" fmla="*/ 1261969 w 1689586"/>
              <a:gd name="connsiteY57" fmla="*/ 531885 h 626150"/>
              <a:gd name="connsiteX58" fmla="*/ 1262103 w 1689586"/>
              <a:gd name="connsiteY58" fmla="*/ 531885 h 626150"/>
              <a:gd name="connsiteX59" fmla="*/ 1262103 w 1689586"/>
              <a:gd name="connsiteY59" fmla="*/ 473674 h 626150"/>
              <a:gd name="connsiteX60" fmla="*/ 1285065 w 1689586"/>
              <a:gd name="connsiteY60" fmla="*/ 473674 h 626150"/>
              <a:gd name="connsiteX61" fmla="*/ 1285065 w 1689586"/>
              <a:gd name="connsiteY61" fmla="*/ 581099 h 626150"/>
              <a:gd name="connsiteX62" fmla="*/ 1264856 w 1689586"/>
              <a:gd name="connsiteY62" fmla="*/ 581099 h 626150"/>
              <a:gd name="connsiteX63" fmla="*/ 1263782 w 1689586"/>
              <a:gd name="connsiteY63" fmla="*/ 563709 h 626150"/>
              <a:gd name="connsiteX64" fmla="*/ 1248743 w 1689586"/>
              <a:gd name="connsiteY64" fmla="*/ 578547 h 626150"/>
              <a:gd name="connsiteX65" fmla="*/ 1226385 w 1689586"/>
              <a:gd name="connsiteY65" fmla="*/ 583247 h 626150"/>
              <a:gd name="connsiteX66" fmla="*/ 1206914 w 1689586"/>
              <a:gd name="connsiteY66" fmla="*/ 579353 h 626150"/>
              <a:gd name="connsiteX67" fmla="*/ 1192613 w 1689586"/>
              <a:gd name="connsiteY67" fmla="*/ 566865 h 626150"/>
              <a:gd name="connsiteX68" fmla="*/ 1187242 w 1689586"/>
              <a:gd name="connsiteY68" fmla="*/ 544507 h 626150"/>
              <a:gd name="connsiteX69" fmla="*/ 885379 w 1689586"/>
              <a:gd name="connsiteY69" fmla="*/ 473607 h 626150"/>
              <a:gd name="connsiteX70" fmla="*/ 908341 w 1689586"/>
              <a:gd name="connsiteY70" fmla="*/ 473607 h 626150"/>
              <a:gd name="connsiteX71" fmla="*/ 908341 w 1689586"/>
              <a:gd name="connsiteY71" fmla="*/ 538733 h 626150"/>
              <a:gd name="connsiteX72" fmla="*/ 914585 w 1689586"/>
              <a:gd name="connsiteY72" fmla="*/ 558808 h 626150"/>
              <a:gd name="connsiteX73" fmla="*/ 931974 w 1689586"/>
              <a:gd name="connsiteY73" fmla="*/ 564314 h 626150"/>
              <a:gd name="connsiteX74" fmla="*/ 942381 w 1689586"/>
              <a:gd name="connsiteY74" fmla="*/ 562501 h 626150"/>
              <a:gd name="connsiteX75" fmla="*/ 951512 w 1689586"/>
              <a:gd name="connsiteY75" fmla="*/ 556727 h 626150"/>
              <a:gd name="connsiteX76" fmla="*/ 957823 w 1689586"/>
              <a:gd name="connsiteY76" fmla="*/ 546521 h 626150"/>
              <a:gd name="connsiteX77" fmla="*/ 960106 w 1689586"/>
              <a:gd name="connsiteY77" fmla="*/ 531885 h 626150"/>
              <a:gd name="connsiteX78" fmla="*/ 960241 w 1689586"/>
              <a:gd name="connsiteY78" fmla="*/ 531885 h 626150"/>
              <a:gd name="connsiteX79" fmla="*/ 960241 w 1689586"/>
              <a:gd name="connsiteY79" fmla="*/ 473674 h 626150"/>
              <a:gd name="connsiteX80" fmla="*/ 983202 w 1689586"/>
              <a:gd name="connsiteY80" fmla="*/ 473674 h 626150"/>
              <a:gd name="connsiteX81" fmla="*/ 983202 w 1689586"/>
              <a:gd name="connsiteY81" fmla="*/ 581099 h 626150"/>
              <a:gd name="connsiteX82" fmla="*/ 962993 w 1689586"/>
              <a:gd name="connsiteY82" fmla="*/ 581099 h 626150"/>
              <a:gd name="connsiteX83" fmla="*/ 961919 w 1689586"/>
              <a:gd name="connsiteY83" fmla="*/ 563709 h 626150"/>
              <a:gd name="connsiteX84" fmla="*/ 946880 w 1689586"/>
              <a:gd name="connsiteY84" fmla="*/ 578547 h 626150"/>
              <a:gd name="connsiteX85" fmla="*/ 924522 w 1689586"/>
              <a:gd name="connsiteY85" fmla="*/ 583247 h 626150"/>
              <a:gd name="connsiteX86" fmla="*/ 905051 w 1689586"/>
              <a:gd name="connsiteY86" fmla="*/ 579353 h 626150"/>
              <a:gd name="connsiteX87" fmla="*/ 890750 w 1689586"/>
              <a:gd name="connsiteY87" fmla="*/ 566865 h 626150"/>
              <a:gd name="connsiteX88" fmla="*/ 885379 w 1689586"/>
              <a:gd name="connsiteY88" fmla="*/ 544507 h 626150"/>
              <a:gd name="connsiteX89" fmla="*/ 347569 w 1689586"/>
              <a:gd name="connsiteY89" fmla="*/ 471530 h 626150"/>
              <a:gd name="connsiteX90" fmla="*/ 353963 w 1689586"/>
              <a:gd name="connsiteY90" fmla="*/ 472063 h 626150"/>
              <a:gd name="connsiteX91" fmla="*/ 359334 w 1689586"/>
              <a:gd name="connsiteY91" fmla="*/ 473674 h 626150"/>
              <a:gd name="connsiteX92" fmla="*/ 356112 w 1689586"/>
              <a:gd name="connsiteY92" fmla="*/ 493884 h 626150"/>
              <a:gd name="connsiteX93" fmla="*/ 350875 w 1689586"/>
              <a:gd name="connsiteY93" fmla="*/ 492474 h 626150"/>
              <a:gd name="connsiteX94" fmla="*/ 343019 w 1689586"/>
              <a:gd name="connsiteY94" fmla="*/ 491937 h 626150"/>
              <a:gd name="connsiteX95" fmla="*/ 329927 w 1689586"/>
              <a:gd name="connsiteY95" fmla="*/ 495495 h 626150"/>
              <a:gd name="connsiteX96" fmla="*/ 319319 w 1689586"/>
              <a:gd name="connsiteY96" fmla="*/ 506103 h 626150"/>
              <a:gd name="connsiteX97" fmla="*/ 315156 w 1689586"/>
              <a:gd name="connsiteY97" fmla="*/ 524164 h 626150"/>
              <a:gd name="connsiteX98" fmla="*/ 315156 w 1689586"/>
              <a:gd name="connsiteY98" fmla="*/ 581099 h 626150"/>
              <a:gd name="connsiteX99" fmla="*/ 292194 w 1689586"/>
              <a:gd name="connsiteY99" fmla="*/ 581099 h 626150"/>
              <a:gd name="connsiteX100" fmla="*/ 292194 w 1689586"/>
              <a:gd name="connsiteY100" fmla="*/ 473674 h 626150"/>
              <a:gd name="connsiteX101" fmla="*/ 311732 w 1689586"/>
              <a:gd name="connsiteY101" fmla="*/ 473674 h 626150"/>
              <a:gd name="connsiteX102" fmla="*/ 313880 w 1689586"/>
              <a:gd name="connsiteY102" fmla="*/ 493011 h 626150"/>
              <a:gd name="connsiteX103" fmla="*/ 326637 w 1689586"/>
              <a:gd name="connsiteY103" fmla="*/ 477032 h 626150"/>
              <a:gd name="connsiteX104" fmla="*/ 1094454 w 1689586"/>
              <a:gd name="connsiteY104" fmla="*/ 471526 h 626150"/>
              <a:gd name="connsiteX105" fmla="*/ 1118288 w 1689586"/>
              <a:gd name="connsiteY105" fmla="*/ 478173 h 626150"/>
              <a:gd name="connsiteX106" fmla="*/ 1118221 w 1689586"/>
              <a:gd name="connsiteY106" fmla="*/ 478173 h 626150"/>
              <a:gd name="connsiteX107" fmla="*/ 1135208 w 1689586"/>
              <a:gd name="connsiteY107" fmla="*/ 497174 h 626150"/>
              <a:gd name="connsiteX108" fmla="*/ 1141452 w 1689586"/>
              <a:gd name="connsiteY108" fmla="*/ 527118 h 626150"/>
              <a:gd name="connsiteX109" fmla="*/ 1135141 w 1689586"/>
              <a:gd name="connsiteY109" fmla="*/ 557331 h 626150"/>
              <a:gd name="connsiteX110" fmla="*/ 1117953 w 1689586"/>
              <a:gd name="connsiteY110" fmla="*/ 576533 h 626150"/>
              <a:gd name="connsiteX111" fmla="*/ 1093782 w 1689586"/>
              <a:gd name="connsiteY111" fmla="*/ 583180 h 626150"/>
              <a:gd name="connsiteX112" fmla="*/ 1070350 w 1689586"/>
              <a:gd name="connsiteY112" fmla="*/ 575996 h 626150"/>
              <a:gd name="connsiteX113" fmla="*/ 1059205 w 1689586"/>
              <a:gd name="connsiteY113" fmla="*/ 563240 h 626150"/>
              <a:gd name="connsiteX114" fmla="*/ 1059205 w 1689586"/>
              <a:gd name="connsiteY114" fmla="*/ 626150 h 626150"/>
              <a:gd name="connsiteX115" fmla="*/ 1036243 w 1689586"/>
              <a:gd name="connsiteY115" fmla="*/ 626150 h 626150"/>
              <a:gd name="connsiteX116" fmla="*/ 1036243 w 1689586"/>
              <a:gd name="connsiteY116" fmla="*/ 473607 h 626150"/>
              <a:gd name="connsiteX117" fmla="*/ 1056654 w 1689586"/>
              <a:gd name="connsiteY117" fmla="*/ 473607 h 626150"/>
              <a:gd name="connsiteX118" fmla="*/ 1057795 w 1689586"/>
              <a:gd name="connsiteY118" fmla="*/ 494085 h 626150"/>
              <a:gd name="connsiteX119" fmla="*/ 1063301 w 1689586"/>
              <a:gd name="connsiteY119" fmla="*/ 485223 h 626150"/>
              <a:gd name="connsiteX120" fmla="*/ 1076729 w 1689586"/>
              <a:gd name="connsiteY120" fmla="*/ 475152 h 626150"/>
              <a:gd name="connsiteX121" fmla="*/ 1094454 w 1689586"/>
              <a:gd name="connsiteY121" fmla="*/ 471526 h 626150"/>
              <a:gd name="connsiteX122" fmla="*/ 787421 w 1689586"/>
              <a:gd name="connsiteY122" fmla="*/ 471526 h 626150"/>
              <a:gd name="connsiteX123" fmla="*/ 810182 w 1689586"/>
              <a:gd name="connsiteY123" fmla="*/ 475689 h 626150"/>
              <a:gd name="connsiteX124" fmla="*/ 825758 w 1689586"/>
              <a:gd name="connsiteY124" fmla="*/ 488244 h 626150"/>
              <a:gd name="connsiteX125" fmla="*/ 831465 w 1689586"/>
              <a:gd name="connsiteY125" fmla="*/ 509729 h 626150"/>
              <a:gd name="connsiteX126" fmla="*/ 831465 w 1689586"/>
              <a:gd name="connsiteY126" fmla="*/ 557667 h 626150"/>
              <a:gd name="connsiteX127" fmla="*/ 831465 w 1689586"/>
              <a:gd name="connsiteY127" fmla="*/ 557734 h 626150"/>
              <a:gd name="connsiteX128" fmla="*/ 839388 w 1689586"/>
              <a:gd name="connsiteY128" fmla="*/ 565657 h 626150"/>
              <a:gd name="connsiteX129" fmla="*/ 846908 w 1689586"/>
              <a:gd name="connsiteY129" fmla="*/ 564582 h 626150"/>
              <a:gd name="connsiteX130" fmla="*/ 845632 w 1689586"/>
              <a:gd name="connsiteY130" fmla="*/ 580495 h 626150"/>
              <a:gd name="connsiteX131" fmla="*/ 833144 w 1689586"/>
              <a:gd name="connsiteY131" fmla="*/ 582845 h 626150"/>
              <a:gd name="connsiteX132" fmla="*/ 820790 w 1689586"/>
              <a:gd name="connsiteY132" fmla="*/ 580360 h 626150"/>
              <a:gd name="connsiteX133" fmla="*/ 812196 w 1689586"/>
              <a:gd name="connsiteY133" fmla="*/ 572841 h 626150"/>
              <a:gd name="connsiteX134" fmla="*/ 809981 w 1689586"/>
              <a:gd name="connsiteY134" fmla="*/ 567537 h 626150"/>
              <a:gd name="connsiteX135" fmla="*/ 805885 w 1689586"/>
              <a:gd name="connsiteY135" fmla="*/ 572438 h 626150"/>
              <a:gd name="connsiteX136" fmla="*/ 791920 w 1689586"/>
              <a:gd name="connsiteY136" fmla="*/ 580629 h 626150"/>
              <a:gd name="connsiteX137" fmla="*/ 775806 w 1689586"/>
              <a:gd name="connsiteY137" fmla="*/ 583315 h 626150"/>
              <a:gd name="connsiteX138" fmla="*/ 757678 w 1689586"/>
              <a:gd name="connsiteY138" fmla="*/ 580092 h 626150"/>
              <a:gd name="connsiteX139" fmla="*/ 744989 w 1689586"/>
              <a:gd name="connsiteY139" fmla="*/ 570289 h 626150"/>
              <a:gd name="connsiteX140" fmla="*/ 740356 w 1689586"/>
              <a:gd name="connsiteY140" fmla="*/ 554041 h 626150"/>
              <a:gd name="connsiteX141" fmla="*/ 748211 w 1689586"/>
              <a:gd name="connsiteY141" fmla="*/ 534302 h 626150"/>
              <a:gd name="connsiteX142" fmla="*/ 770435 w 1689586"/>
              <a:gd name="connsiteY142" fmla="*/ 523761 h 626150"/>
              <a:gd name="connsiteX143" fmla="*/ 808705 w 1689586"/>
              <a:gd name="connsiteY143" fmla="*/ 516241 h 626150"/>
              <a:gd name="connsiteX144" fmla="*/ 808705 w 1689586"/>
              <a:gd name="connsiteY144" fmla="*/ 512146 h 626150"/>
              <a:gd name="connsiteX145" fmla="*/ 802797 w 1689586"/>
              <a:gd name="connsiteY145" fmla="*/ 495495 h 626150"/>
              <a:gd name="connsiteX146" fmla="*/ 786549 w 1689586"/>
              <a:gd name="connsiteY146" fmla="*/ 489587 h 626150"/>
              <a:gd name="connsiteX147" fmla="*/ 770032 w 1689586"/>
              <a:gd name="connsiteY147" fmla="*/ 494085 h 626150"/>
              <a:gd name="connsiteX148" fmla="*/ 759961 w 1689586"/>
              <a:gd name="connsiteY148" fmla="*/ 508722 h 626150"/>
              <a:gd name="connsiteX149" fmla="*/ 740625 w 1689586"/>
              <a:gd name="connsiteY149" fmla="*/ 500531 h 626150"/>
              <a:gd name="connsiteX150" fmla="*/ 756604 w 1689586"/>
              <a:gd name="connsiteY150" fmla="*/ 479449 h 626150"/>
              <a:gd name="connsiteX151" fmla="*/ 787421 w 1689586"/>
              <a:gd name="connsiteY151" fmla="*/ 471526 h 626150"/>
              <a:gd name="connsiteX152" fmla="*/ 347518 w 1689586"/>
              <a:gd name="connsiteY152" fmla="*/ 471526 h 626150"/>
              <a:gd name="connsiteX153" fmla="*/ 347585 w 1689586"/>
              <a:gd name="connsiteY153" fmla="*/ 471526 h 626150"/>
              <a:gd name="connsiteX154" fmla="*/ 347569 w 1689586"/>
              <a:gd name="connsiteY154" fmla="*/ 471530 h 626150"/>
              <a:gd name="connsiteX155" fmla="*/ 193363 w 1689586"/>
              <a:gd name="connsiteY155" fmla="*/ 471526 h 626150"/>
              <a:gd name="connsiteX156" fmla="*/ 216124 w 1689586"/>
              <a:gd name="connsiteY156" fmla="*/ 475689 h 626150"/>
              <a:gd name="connsiteX157" fmla="*/ 231700 w 1689586"/>
              <a:gd name="connsiteY157" fmla="*/ 488244 h 626150"/>
              <a:gd name="connsiteX158" fmla="*/ 237407 w 1689586"/>
              <a:gd name="connsiteY158" fmla="*/ 509729 h 626150"/>
              <a:gd name="connsiteX159" fmla="*/ 237407 w 1689586"/>
              <a:gd name="connsiteY159" fmla="*/ 557667 h 626150"/>
              <a:gd name="connsiteX160" fmla="*/ 237407 w 1689586"/>
              <a:gd name="connsiteY160" fmla="*/ 557734 h 626150"/>
              <a:gd name="connsiteX161" fmla="*/ 245330 w 1689586"/>
              <a:gd name="connsiteY161" fmla="*/ 565657 h 626150"/>
              <a:gd name="connsiteX162" fmla="*/ 252850 w 1689586"/>
              <a:gd name="connsiteY162" fmla="*/ 564582 h 626150"/>
              <a:gd name="connsiteX163" fmla="*/ 251574 w 1689586"/>
              <a:gd name="connsiteY163" fmla="*/ 580495 h 626150"/>
              <a:gd name="connsiteX164" fmla="*/ 239086 w 1689586"/>
              <a:gd name="connsiteY164" fmla="*/ 582845 h 626150"/>
              <a:gd name="connsiteX165" fmla="*/ 226732 w 1689586"/>
              <a:gd name="connsiteY165" fmla="*/ 580360 h 626150"/>
              <a:gd name="connsiteX166" fmla="*/ 218138 w 1689586"/>
              <a:gd name="connsiteY166" fmla="*/ 572841 h 626150"/>
              <a:gd name="connsiteX167" fmla="*/ 215923 w 1689586"/>
              <a:gd name="connsiteY167" fmla="*/ 567537 h 626150"/>
              <a:gd name="connsiteX168" fmla="*/ 211827 w 1689586"/>
              <a:gd name="connsiteY168" fmla="*/ 572438 h 626150"/>
              <a:gd name="connsiteX169" fmla="*/ 197862 w 1689586"/>
              <a:gd name="connsiteY169" fmla="*/ 580629 h 626150"/>
              <a:gd name="connsiteX170" fmla="*/ 181748 w 1689586"/>
              <a:gd name="connsiteY170" fmla="*/ 583315 h 626150"/>
              <a:gd name="connsiteX171" fmla="*/ 163620 w 1689586"/>
              <a:gd name="connsiteY171" fmla="*/ 580092 h 626150"/>
              <a:gd name="connsiteX172" fmla="*/ 150931 w 1689586"/>
              <a:gd name="connsiteY172" fmla="*/ 570289 h 626150"/>
              <a:gd name="connsiteX173" fmla="*/ 146298 w 1689586"/>
              <a:gd name="connsiteY173" fmla="*/ 554041 h 626150"/>
              <a:gd name="connsiteX174" fmla="*/ 154153 w 1689586"/>
              <a:gd name="connsiteY174" fmla="*/ 534302 h 626150"/>
              <a:gd name="connsiteX175" fmla="*/ 176377 w 1689586"/>
              <a:gd name="connsiteY175" fmla="*/ 523761 h 626150"/>
              <a:gd name="connsiteX176" fmla="*/ 214647 w 1689586"/>
              <a:gd name="connsiteY176" fmla="*/ 516241 h 626150"/>
              <a:gd name="connsiteX177" fmla="*/ 214647 w 1689586"/>
              <a:gd name="connsiteY177" fmla="*/ 512146 h 626150"/>
              <a:gd name="connsiteX178" fmla="*/ 208738 w 1689586"/>
              <a:gd name="connsiteY178" fmla="*/ 495495 h 626150"/>
              <a:gd name="connsiteX179" fmla="*/ 192491 w 1689586"/>
              <a:gd name="connsiteY179" fmla="*/ 489587 h 626150"/>
              <a:gd name="connsiteX180" fmla="*/ 175974 w 1689586"/>
              <a:gd name="connsiteY180" fmla="*/ 494085 h 626150"/>
              <a:gd name="connsiteX181" fmla="*/ 165903 w 1689586"/>
              <a:gd name="connsiteY181" fmla="*/ 508722 h 626150"/>
              <a:gd name="connsiteX182" fmla="*/ 146567 w 1689586"/>
              <a:gd name="connsiteY182" fmla="*/ 500531 h 626150"/>
              <a:gd name="connsiteX183" fmla="*/ 162546 w 1689586"/>
              <a:gd name="connsiteY183" fmla="*/ 479449 h 626150"/>
              <a:gd name="connsiteX184" fmla="*/ 193363 w 1689586"/>
              <a:gd name="connsiteY184" fmla="*/ 471526 h 626150"/>
              <a:gd name="connsiteX185" fmla="*/ 1395847 w 1689586"/>
              <a:gd name="connsiteY185" fmla="*/ 471459 h 626150"/>
              <a:gd name="connsiteX186" fmla="*/ 1416392 w 1689586"/>
              <a:gd name="connsiteY186" fmla="*/ 475890 h 626150"/>
              <a:gd name="connsiteX187" fmla="*/ 1430894 w 1689586"/>
              <a:gd name="connsiteY187" fmla="*/ 489117 h 626150"/>
              <a:gd name="connsiteX188" fmla="*/ 1436265 w 1689586"/>
              <a:gd name="connsiteY188" fmla="*/ 511475 h 626150"/>
              <a:gd name="connsiteX189" fmla="*/ 1436265 w 1689586"/>
              <a:gd name="connsiteY189" fmla="*/ 581099 h 626150"/>
              <a:gd name="connsiteX190" fmla="*/ 1413303 w 1689586"/>
              <a:gd name="connsiteY190" fmla="*/ 581099 h 626150"/>
              <a:gd name="connsiteX191" fmla="*/ 1413303 w 1689586"/>
              <a:gd name="connsiteY191" fmla="*/ 518591 h 626150"/>
              <a:gd name="connsiteX192" fmla="*/ 1406724 w 1689586"/>
              <a:gd name="connsiteY192" fmla="*/ 496569 h 626150"/>
              <a:gd name="connsiteX193" fmla="*/ 1390274 w 1689586"/>
              <a:gd name="connsiteY193" fmla="*/ 490460 h 626150"/>
              <a:gd name="connsiteX194" fmla="*/ 1376510 w 1689586"/>
              <a:gd name="connsiteY194" fmla="*/ 493817 h 626150"/>
              <a:gd name="connsiteX195" fmla="*/ 1365432 w 1689586"/>
              <a:gd name="connsiteY195" fmla="*/ 504425 h 626150"/>
              <a:gd name="connsiteX196" fmla="*/ 1361001 w 1689586"/>
              <a:gd name="connsiteY196" fmla="*/ 523963 h 626150"/>
              <a:gd name="connsiteX197" fmla="*/ 1361001 w 1689586"/>
              <a:gd name="connsiteY197" fmla="*/ 581099 h 626150"/>
              <a:gd name="connsiteX198" fmla="*/ 1338039 w 1689586"/>
              <a:gd name="connsiteY198" fmla="*/ 581099 h 626150"/>
              <a:gd name="connsiteX199" fmla="*/ 1338039 w 1689586"/>
              <a:gd name="connsiteY199" fmla="*/ 473675 h 626150"/>
              <a:gd name="connsiteX200" fmla="*/ 1358450 w 1689586"/>
              <a:gd name="connsiteY200" fmla="*/ 473675 h 626150"/>
              <a:gd name="connsiteX201" fmla="*/ 1359457 w 1689586"/>
              <a:gd name="connsiteY201" fmla="*/ 492474 h 626150"/>
              <a:gd name="connsiteX202" fmla="*/ 1365634 w 1689586"/>
              <a:gd name="connsiteY202" fmla="*/ 483209 h 626150"/>
              <a:gd name="connsiteX203" fmla="*/ 1379196 w 1689586"/>
              <a:gd name="connsiteY203" fmla="*/ 474279 h 626150"/>
              <a:gd name="connsiteX204" fmla="*/ 1395847 w 1689586"/>
              <a:gd name="connsiteY204" fmla="*/ 471459 h 626150"/>
              <a:gd name="connsiteX205" fmla="*/ 78285 w 1689586"/>
              <a:gd name="connsiteY205" fmla="*/ 439299 h 626150"/>
              <a:gd name="connsiteX206" fmla="*/ 101516 w 1689586"/>
              <a:gd name="connsiteY206" fmla="*/ 439299 h 626150"/>
              <a:gd name="connsiteX207" fmla="*/ 101516 w 1689586"/>
              <a:gd name="connsiteY207" fmla="*/ 530811 h 626150"/>
              <a:gd name="connsiteX208" fmla="*/ 87886 w 1689586"/>
              <a:gd name="connsiteY208" fmla="*/ 569350 h 626150"/>
              <a:gd name="connsiteX209" fmla="*/ 49952 w 1689586"/>
              <a:gd name="connsiteY209" fmla="*/ 583181 h 626150"/>
              <a:gd name="connsiteX210" fmla="*/ 21619 w 1689586"/>
              <a:gd name="connsiteY210" fmla="*/ 576735 h 626150"/>
              <a:gd name="connsiteX211" fmla="*/ 6378 w 1689586"/>
              <a:gd name="connsiteY211" fmla="*/ 558607 h 626150"/>
              <a:gd name="connsiteX212" fmla="*/ 4901 w 1689586"/>
              <a:gd name="connsiteY212" fmla="*/ 531416 h 626150"/>
              <a:gd name="connsiteX213" fmla="*/ 27057 w 1689586"/>
              <a:gd name="connsiteY213" fmla="*/ 527320 h 626150"/>
              <a:gd name="connsiteX214" fmla="*/ 29877 w 1689586"/>
              <a:gd name="connsiteY214" fmla="*/ 554512 h 626150"/>
              <a:gd name="connsiteX215" fmla="*/ 50086 w 1689586"/>
              <a:gd name="connsiteY215" fmla="*/ 563240 h 626150"/>
              <a:gd name="connsiteX216" fmla="*/ 72310 w 1689586"/>
              <a:gd name="connsiteY216" fmla="*/ 553908 h 626150"/>
              <a:gd name="connsiteX217" fmla="*/ 78419 w 1689586"/>
              <a:gd name="connsiteY217" fmla="*/ 526514 h 626150"/>
              <a:gd name="connsiteX218" fmla="*/ 78285 w 1689586"/>
              <a:gd name="connsiteY218" fmla="*/ 526514 h 626150"/>
              <a:gd name="connsiteX219" fmla="*/ 215721 w 1689586"/>
              <a:gd name="connsiteY219" fmla="*/ 430705 h 626150"/>
              <a:gd name="connsiteX220" fmla="*/ 225927 w 1689586"/>
              <a:gd name="connsiteY220" fmla="*/ 434331 h 626150"/>
              <a:gd name="connsiteX221" fmla="*/ 229686 w 1689586"/>
              <a:gd name="connsiteY221" fmla="*/ 444200 h 626150"/>
              <a:gd name="connsiteX222" fmla="*/ 225927 w 1689586"/>
              <a:gd name="connsiteY222" fmla="*/ 454003 h 626150"/>
              <a:gd name="connsiteX223" fmla="*/ 215721 w 1689586"/>
              <a:gd name="connsiteY223" fmla="*/ 457763 h 626150"/>
              <a:gd name="connsiteX224" fmla="*/ 205516 w 1689586"/>
              <a:gd name="connsiteY224" fmla="*/ 454003 h 626150"/>
              <a:gd name="connsiteX225" fmla="*/ 201756 w 1689586"/>
              <a:gd name="connsiteY225" fmla="*/ 444200 h 626150"/>
              <a:gd name="connsiteX226" fmla="*/ 205516 w 1689586"/>
              <a:gd name="connsiteY226" fmla="*/ 434331 h 626150"/>
              <a:gd name="connsiteX227" fmla="*/ 215721 w 1689586"/>
              <a:gd name="connsiteY227" fmla="*/ 430705 h 626150"/>
              <a:gd name="connsiteX228" fmla="*/ 172281 w 1689586"/>
              <a:gd name="connsiteY228" fmla="*/ 430705 h 626150"/>
              <a:gd name="connsiteX229" fmla="*/ 182487 w 1689586"/>
              <a:gd name="connsiteY229" fmla="*/ 434331 h 626150"/>
              <a:gd name="connsiteX230" fmla="*/ 186246 w 1689586"/>
              <a:gd name="connsiteY230" fmla="*/ 444200 h 626150"/>
              <a:gd name="connsiteX231" fmla="*/ 182487 w 1689586"/>
              <a:gd name="connsiteY231" fmla="*/ 454003 h 626150"/>
              <a:gd name="connsiteX232" fmla="*/ 172281 w 1689586"/>
              <a:gd name="connsiteY232" fmla="*/ 457763 h 626150"/>
              <a:gd name="connsiteX233" fmla="*/ 162210 w 1689586"/>
              <a:gd name="connsiteY233" fmla="*/ 454003 h 626150"/>
              <a:gd name="connsiteX234" fmla="*/ 158316 w 1689586"/>
              <a:gd name="connsiteY234" fmla="*/ 444200 h 626150"/>
              <a:gd name="connsiteX235" fmla="*/ 162210 w 1689586"/>
              <a:gd name="connsiteY235" fmla="*/ 434331 h 626150"/>
              <a:gd name="connsiteX236" fmla="*/ 172281 w 1689586"/>
              <a:gd name="connsiteY236" fmla="*/ 430705 h 626150"/>
              <a:gd name="connsiteX237" fmla="*/ 1642251 w 1689586"/>
              <a:gd name="connsiteY237" fmla="*/ 427012 h 626150"/>
              <a:gd name="connsiteX238" fmla="*/ 1653531 w 1689586"/>
              <a:gd name="connsiteY238" fmla="*/ 430638 h 626150"/>
              <a:gd name="connsiteX239" fmla="*/ 1657492 w 1689586"/>
              <a:gd name="connsiteY239" fmla="*/ 441179 h 626150"/>
              <a:gd name="connsiteX240" fmla="*/ 1653531 w 1689586"/>
              <a:gd name="connsiteY240" fmla="*/ 451787 h 626150"/>
              <a:gd name="connsiteX241" fmla="*/ 1642251 w 1689586"/>
              <a:gd name="connsiteY241" fmla="*/ 455547 h 626150"/>
              <a:gd name="connsiteX242" fmla="*/ 1630770 w 1689586"/>
              <a:gd name="connsiteY242" fmla="*/ 451787 h 626150"/>
              <a:gd name="connsiteX243" fmla="*/ 1626809 w 1689586"/>
              <a:gd name="connsiteY243" fmla="*/ 441179 h 626150"/>
              <a:gd name="connsiteX244" fmla="*/ 1630770 w 1689586"/>
              <a:gd name="connsiteY244" fmla="*/ 430638 h 626150"/>
              <a:gd name="connsiteX245" fmla="*/ 1642251 w 1689586"/>
              <a:gd name="connsiteY245" fmla="*/ 427012 h 626150"/>
              <a:gd name="connsiteX246" fmla="*/ 541419 w 1689586"/>
              <a:gd name="connsiteY246" fmla="*/ 427012 h 626150"/>
              <a:gd name="connsiteX247" fmla="*/ 552699 w 1689586"/>
              <a:gd name="connsiteY247" fmla="*/ 430638 h 626150"/>
              <a:gd name="connsiteX248" fmla="*/ 556660 w 1689586"/>
              <a:gd name="connsiteY248" fmla="*/ 441179 h 626150"/>
              <a:gd name="connsiteX249" fmla="*/ 552699 w 1689586"/>
              <a:gd name="connsiteY249" fmla="*/ 451787 h 626150"/>
              <a:gd name="connsiteX250" fmla="*/ 541419 w 1689586"/>
              <a:gd name="connsiteY250" fmla="*/ 455547 h 626150"/>
              <a:gd name="connsiteX251" fmla="*/ 529938 w 1689586"/>
              <a:gd name="connsiteY251" fmla="*/ 451787 h 626150"/>
              <a:gd name="connsiteX252" fmla="*/ 525977 w 1689586"/>
              <a:gd name="connsiteY252" fmla="*/ 441179 h 626150"/>
              <a:gd name="connsiteX253" fmla="*/ 529938 w 1689586"/>
              <a:gd name="connsiteY253" fmla="*/ 430638 h 626150"/>
              <a:gd name="connsiteX254" fmla="*/ 541419 w 1689586"/>
              <a:gd name="connsiteY254" fmla="*/ 427012 h 626150"/>
              <a:gd name="connsiteX255" fmla="*/ 1488232 w 1689586"/>
              <a:gd name="connsiteY255" fmla="*/ 425333 h 626150"/>
              <a:gd name="connsiteX256" fmla="*/ 1511194 w 1689586"/>
              <a:gd name="connsiteY256" fmla="*/ 425333 h 626150"/>
              <a:gd name="connsiteX257" fmla="*/ 1511194 w 1689586"/>
              <a:gd name="connsiteY257" fmla="*/ 526245 h 626150"/>
              <a:gd name="connsiteX258" fmla="*/ 1562355 w 1689586"/>
              <a:gd name="connsiteY258" fmla="*/ 473674 h 626150"/>
              <a:gd name="connsiteX259" fmla="*/ 1589614 w 1689586"/>
              <a:gd name="connsiteY259" fmla="*/ 473674 h 626150"/>
              <a:gd name="connsiteX260" fmla="*/ 1548524 w 1689586"/>
              <a:gd name="connsiteY260" fmla="*/ 515704 h 626150"/>
              <a:gd name="connsiteX261" fmla="*/ 1592232 w 1689586"/>
              <a:gd name="connsiteY261" fmla="*/ 581099 h 626150"/>
              <a:gd name="connsiteX262" fmla="*/ 1565578 w 1689586"/>
              <a:gd name="connsiteY262" fmla="*/ 581099 h 626150"/>
              <a:gd name="connsiteX263" fmla="*/ 1532410 w 1689586"/>
              <a:gd name="connsiteY263" fmla="*/ 530609 h 626150"/>
              <a:gd name="connsiteX264" fmla="*/ 1511194 w 1689586"/>
              <a:gd name="connsiteY264" fmla="*/ 552631 h 626150"/>
              <a:gd name="connsiteX265" fmla="*/ 1511194 w 1689586"/>
              <a:gd name="connsiteY265" fmla="*/ 581099 h 626150"/>
              <a:gd name="connsiteX266" fmla="*/ 1488232 w 1689586"/>
              <a:gd name="connsiteY266" fmla="*/ 581099 h 626150"/>
              <a:gd name="connsiteX267" fmla="*/ 605874 w 1689586"/>
              <a:gd name="connsiteY267" fmla="*/ 425333 h 626150"/>
              <a:gd name="connsiteX268" fmla="*/ 628836 w 1689586"/>
              <a:gd name="connsiteY268" fmla="*/ 425333 h 626150"/>
              <a:gd name="connsiteX269" fmla="*/ 628836 w 1689586"/>
              <a:gd name="connsiteY269" fmla="*/ 526245 h 626150"/>
              <a:gd name="connsiteX270" fmla="*/ 679997 w 1689586"/>
              <a:gd name="connsiteY270" fmla="*/ 473674 h 626150"/>
              <a:gd name="connsiteX271" fmla="*/ 707256 w 1689586"/>
              <a:gd name="connsiteY271" fmla="*/ 473674 h 626150"/>
              <a:gd name="connsiteX272" fmla="*/ 666099 w 1689586"/>
              <a:gd name="connsiteY272" fmla="*/ 515704 h 626150"/>
              <a:gd name="connsiteX273" fmla="*/ 709807 w 1689586"/>
              <a:gd name="connsiteY273" fmla="*/ 581099 h 626150"/>
              <a:gd name="connsiteX274" fmla="*/ 683220 w 1689586"/>
              <a:gd name="connsiteY274" fmla="*/ 581099 h 626150"/>
              <a:gd name="connsiteX275" fmla="*/ 650052 w 1689586"/>
              <a:gd name="connsiteY275" fmla="*/ 530609 h 626150"/>
              <a:gd name="connsiteX276" fmla="*/ 628836 w 1689586"/>
              <a:gd name="connsiteY276" fmla="*/ 552631 h 626150"/>
              <a:gd name="connsiteX277" fmla="*/ 628836 w 1689586"/>
              <a:gd name="connsiteY277" fmla="*/ 581099 h 626150"/>
              <a:gd name="connsiteX278" fmla="*/ 605874 w 1689586"/>
              <a:gd name="connsiteY278" fmla="*/ 581099 h 626150"/>
              <a:gd name="connsiteX279" fmla="*/ 451317 w 1689586"/>
              <a:gd name="connsiteY279" fmla="*/ 85402 h 626150"/>
              <a:gd name="connsiteX280" fmla="*/ 424259 w 1689586"/>
              <a:gd name="connsiteY280" fmla="*/ 93929 h 626150"/>
              <a:gd name="connsiteX281" fmla="*/ 408615 w 1689586"/>
              <a:gd name="connsiteY281" fmla="*/ 120047 h 626150"/>
              <a:gd name="connsiteX282" fmla="*/ 403513 w 1689586"/>
              <a:gd name="connsiteY282" fmla="*/ 165904 h 626150"/>
              <a:gd name="connsiteX283" fmla="*/ 408615 w 1689586"/>
              <a:gd name="connsiteY283" fmla="*/ 211492 h 626150"/>
              <a:gd name="connsiteX284" fmla="*/ 424259 w 1689586"/>
              <a:gd name="connsiteY284" fmla="*/ 237811 h 626150"/>
              <a:gd name="connsiteX285" fmla="*/ 451317 w 1689586"/>
              <a:gd name="connsiteY285" fmla="*/ 246338 h 626150"/>
              <a:gd name="connsiteX286" fmla="*/ 478374 w 1689586"/>
              <a:gd name="connsiteY286" fmla="*/ 237811 h 626150"/>
              <a:gd name="connsiteX287" fmla="*/ 493749 w 1689586"/>
              <a:gd name="connsiteY287" fmla="*/ 211492 h 626150"/>
              <a:gd name="connsiteX288" fmla="*/ 498650 w 1689586"/>
              <a:gd name="connsiteY288" fmla="*/ 165904 h 626150"/>
              <a:gd name="connsiteX289" fmla="*/ 493749 w 1689586"/>
              <a:gd name="connsiteY289" fmla="*/ 120047 h 626150"/>
              <a:gd name="connsiteX290" fmla="*/ 478374 w 1689586"/>
              <a:gd name="connsiteY290" fmla="*/ 93929 h 626150"/>
              <a:gd name="connsiteX291" fmla="*/ 451317 w 1689586"/>
              <a:gd name="connsiteY291" fmla="*/ 85402 h 626150"/>
              <a:gd name="connsiteX292" fmla="*/ 1515894 w 1689586"/>
              <a:gd name="connsiteY292" fmla="*/ 82918 h 626150"/>
              <a:gd name="connsiteX293" fmla="*/ 1489038 w 1689586"/>
              <a:gd name="connsiteY293" fmla="*/ 194640 h 626150"/>
              <a:gd name="connsiteX294" fmla="*/ 1542213 w 1689586"/>
              <a:gd name="connsiteY294" fmla="*/ 194640 h 626150"/>
              <a:gd name="connsiteX295" fmla="*/ 1448082 w 1689586"/>
              <a:gd name="connsiteY295" fmla="*/ 4901 h 626150"/>
              <a:gd name="connsiteX296" fmla="*/ 1584713 w 1689586"/>
              <a:gd name="connsiteY296" fmla="*/ 4901 h 626150"/>
              <a:gd name="connsiteX297" fmla="*/ 1689586 w 1689586"/>
              <a:gd name="connsiteY297" fmla="*/ 326906 h 626150"/>
              <a:gd name="connsiteX298" fmla="*/ 1573433 w 1689586"/>
              <a:gd name="connsiteY298" fmla="*/ 326906 h 626150"/>
              <a:gd name="connsiteX299" fmla="*/ 1558797 w 1689586"/>
              <a:gd name="connsiteY299" fmla="*/ 265405 h 626150"/>
              <a:gd name="connsiteX300" fmla="*/ 1471984 w 1689586"/>
              <a:gd name="connsiteY300" fmla="*/ 265405 h 626150"/>
              <a:gd name="connsiteX301" fmla="*/ 1456878 w 1689586"/>
              <a:gd name="connsiteY301" fmla="*/ 326906 h 626150"/>
              <a:gd name="connsiteX302" fmla="*/ 1343679 w 1689586"/>
              <a:gd name="connsiteY302" fmla="*/ 326906 h 626150"/>
              <a:gd name="connsiteX303" fmla="*/ 1205638 w 1689586"/>
              <a:gd name="connsiteY303" fmla="*/ 4901 h 626150"/>
              <a:gd name="connsiteX304" fmla="*/ 1319307 w 1689586"/>
              <a:gd name="connsiteY304" fmla="*/ 4901 h 626150"/>
              <a:gd name="connsiteX305" fmla="*/ 1319307 w 1689586"/>
              <a:gd name="connsiteY305" fmla="*/ 194237 h 626150"/>
              <a:gd name="connsiteX306" fmla="*/ 1280298 w 1689586"/>
              <a:gd name="connsiteY306" fmla="*/ 295686 h 626150"/>
              <a:gd name="connsiteX307" fmla="*/ 1167570 w 1689586"/>
              <a:gd name="connsiteY307" fmla="*/ 331807 h 626150"/>
              <a:gd name="connsiteX308" fmla="*/ 1080959 w 1689586"/>
              <a:gd name="connsiteY308" fmla="*/ 312807 h 626150"/>
              <a:gd name="connsiteX309" fmla="*/ 1036579 w 1689586"/>
              <a:gd name="connsiteY309" fmla="*/ 260571 h 626150"/>
              <a:gd name="connsiteX310" fmla="*/ 1030939 w 1689586"/>
              <a:gd name="connsiteY310" fmla="*/ 185441 h 626150"/>
              <a:gd name="connsiteX311" fmla="*/ 1143668 w 1689586"/>
              <a:gd name="connsiteY311" fmla="*/ 166441 h 626150"/>
              <a:gd name="connsiteX312" fmla="*/ 1145346 w 1689586"/>
              <a:gd name="connsiteY312" fmla="*/ 229351 h 626150"/>
              <a:gd name="connsiteX313" fmla="*/ 1173411 w 1689586"/>
              <a:gd name="connsiteY313" fmla="*/ 246405 h 626150"/>
              <a:gd name="connsiteX314" fmla="*/ 1197783 w 1689586"/>
              <a:gd name="connsiteY314" fmla="*/ 232238 h 626150"/>
              <a:gd name="connsiteX315" fmla="*/ 1205571 w 1689586"/>
              <a:gd name="connsiteY315" fmla="*/ 185911 h 626150"/>
              <a:gd name="connsiteX316" fmla="*/ 1205638 w 1689586"/>
              <a:gd name="connsiteY316" fmla="*/ 185911 h 626150"/>
              <a:gd name="connsiteX317" fmla="*/ 665494 w 1689586"/>
              <a:gd name="connsiteY317" fmla="*/ 4901 h 626150"/>
              <a:gd name="connsiteX318" fmla="*/ 779163 w 1689586"/>
              <a:gd name="connsiteY318" fmla="*/ 4901 h 626150"/>
              <a:gd name="connsiteX319" fmla="*/ 779163 w 1689586"/>
              <a:gd name="connsiteY319" fmla="*/ 123471 h 626150"/>
              <a:gd name="connsiteX320" fmla="*/ 867452 w 1689586"/>
              <a:gd name="connsiteY320" fmla="*/ 123471 h 626150"/>
              <a:gd name="connsiteX321" fmla="*/ 867452 w 1689586"/>
              <a:gd name="connsiteY321" fmla="*/ 4901 h 626150"/>
              <a:gd name="connsiteX322" fmla="*/ 981188 w 1689586"/>
              <a:gd name="connsiteY322" fmla="*/ 4901 h 626150"/>
              <a:gd name="connsiteX323" fmla="*/ 981188 w 1689586"/>
              <a:gd name="connsiteY323" fmla="*/ 326906 h 626150"/>
              <a:gd name="connsiteX324" fmla="*/ 867452 w 1689586"/>
              <a:gd name="connsiteY324" fmla="*/ 326906 h 626150"/>
              <a:gd name="connsiteX325" fmla="*/ 867452 w 1689586"/>
              <a:gd name="connsiteY325" fmla="*/ 206859 h 626150"/>
              <a:gd name="connsiteX326" fmla="*/ 779163 w 1689586"/>
              <a:gd name="connsiteY326" fmla="*/ 206859 h 626150"/>
              <a:gd name="connsiteX327" fmla="*/ 779163 w 1689586"/>
              <a:gd name="connsiteY327" fmla="*/ 326906 h 626150"/>
              <a:gd name="connsiteX328" fmla="*/ 665494 w 1689586"/>
              <a:gd name="connsiteY328" fmla="*/ 326906 h 626150"/>
              <a:gd name="connsiteX329" fmla="*/ 0 w 1689586"/>
              <a:gd name="connsiteY329" fmla="*/ 4901 h 626150"/>
              <a:gd name="connsiteX330" fmla="*/ 113669 w 1689586"/>
              <a:gd name="connsiteY330" fmla="*/ 4901 h 626150"/>
              <a:gd name="connsiteX331" fmla="*/ 113669 w 1689586"/>
              <a:gd name="connsiteY331" fmla="*/ 243451 h 626150"/>
              <a:gd name="connsiteX332" fmla="*/ 259564 w 1689586"/>
              <a:gd name="connsiteY332" fmla="*/ 243451 h 626150"/>
              <a:gd name="connsiteX333" fmla="*/ 259564 w 1689586"/>
              <a:gd name="connsiteY333" fmla="*/ 326906 h 626150"/>
              <a:gd name="connsiteX334" fmla="*/ 0 w 1689586"/>
              <a:gd name="connsiteY334" fmla="*/ 326906 h 626150"/>
              <a:gd name="connsiteX335" fmla="*/ 451317 w 1689586"/>
              <a:gd name="connsiteY335" fmla="*/ 0 h 626150"/>
              <a:gd name="connsiteX336" fmla="*/ 539136 w 1689586"/>
              <a:gd name="connsiteY336" fmla="*/ 19538 h 626150"/>
              <a:gd name="connsiteX337" fmla="*/ 595265 w 1689586"/>
              <a:gd name="connsiteY337" fmla="*/ 76137 h 626150"/>
              <a:gd name="connsiteX338" fmla="*/ 614803 w 1689586"/>
              <a:gd name="connsiteY338" fmla="*/ 165904 h 626150"/>
              <a:gd name="connsiteX339" fmla="*/ 595265 w 1689586"/>
              <a:gd name="connsiteY339" fmla="*/ 255670 h 626150"/>
              <a:gd name="connsiteX340" fmla="*/ 539136 w 1689586"/>
              <a:gd name="connsiteY340" fmla="*/ 312270 h 626150"/>
              <a:gd name="connsiteX341" fmla="*/ 451317 w 1689586"/>
              <a:gd name="connsiteY341" fmla="*/ 331807 h 626150"/>
              <a:gd name="connsiteX342" fmla="*/ 363766 w 1689586"/>
              <a:gd name="connsiteY342" fmla="*/ 312270 h 626150"/>
              <a:gd name="connsiteX343" fmla="*/ 307166 w 1689586"/>
              <a:gd name="connsiteY343" fmla="*/ 255670 h 626150"/>
              <a:gd name="connsiteX344" fmla="*/ 287427 w 1689586"/>
              <a:gd name="connsiteY344" fmla="*/ 165904 h 626150"/>
              <a:gd name="connsiteX345" fmla="*/ 307166 w 1689586"/>
              <a:gd name="connsiteY345" fmla="*/ 76137 h 626150"/>
              <a:gd name="connsiteX346" fmla="*/ 363766 w 1689586"/>
              <a:gd name="connsiteY346" fmla="*/ 19538 h 626150"/>
              <a:gd name="connsiteX347" fmla="*/ 451317 w 1689586"/>
              <a:gd name="connsiteY347" fmla="*/ 0 h 626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</a:cxnLst>
            <a:rect l="l" t="t" r="r" b="b"/>
            <a:pathLst>
              <a:path w="1689586" h="626150">
                <a:moveTo>
                  <a:pt x="808705" y="532221"/>
                </a:moveTo>
                <a:lnTo>
                  <a:pt x="781647" y="537793"/>
                </a:lnTo>
                <a:cubicBezTo>
                  <a:pt x="775605" y="538935"/>
                  <a:pt x="771106" y="540613"/>
                  <a:pt x="768085" y="542762"/>
                </a:cubicBezTo>
                <a:cubicBezTo>
                  <a:pt x="765064" y="544910"/>
                  <a:pt x="763587" y="548267"/>
                  <a:pt x="763587" y="552229"/>
                </a:cubicBezTo>
                <a:cubicBezTo>
                  <a:pt x="763587" y="556190"/>
                  <a:pt x="765131" y="559413"/>
                  <a:pt x="768219" y="561763"/>
                </a:cubicBezTo>
                <a:cubicBezTo>
                  <a:pt x="771308" y="564112"/>
                  <a:pt x="775403" y="565321"/>
                  <a:pt x="780573" y="565321"/>
                </a:cubicBezTo>
                <a:cubicBezTo>
                  <a:pt x="784132" y="565321"/>
                  <a:pt x="787623" y="564918"/>
                  <a:pt x="790980" y="564045"/>
                </a:cubicBezTo>
                <a:cubicBezTo>
                  <a:pt x="794337" y="563240"/>
                  <a:pt x="797358" y="561830"/>
                  <a:pt x="800111" y="559883"/>
                </a:cubicBezTo>
                <a:cubicBezTo>
                  <a:pt x="802797" y="557936"/>
                  <a:pt x="804945" y="555451"/>
                  <a:pt x="806422" y="552363"/>
                </a:cubicBezTo>
                <a:lnTo>
                  <a:pt x="806422" y="552296"/>
                </a:lnTo>
                <a:cubicBezTo>
                  <a:pt x="807966" y="549207"/>
                  <a:pt x="808705" y="545515"/>
                  <a:pt x="808705" y="541218"/>
                </a:cubicBezTo>
                <a:close/>
                <a:moveTo>
                  <a:pt x="214647" y="532221"/>
                </a:moveTo>
                <a:lnTo>
                  <a:pt x="187589" y="537793"/>
                </a:lnTo>
                <a:cubicBezTo>
                  <a:pt x="181547" y="538935"/>
                  <a:pt x="177048" y="540613"/>
                  <a:pt x="174027" y="542762"/>
                </a:cubicBezTo>
                <a:cubicBezTo>
                  <a:pt x="171006" y="544910"/>
                  <a:pt x="169529" y="548267"/>
                  <a:pt x="169529" y="552229"/>
                </a:cubicBezTo>
                <a:cubicBezTo>
                  <a:pt x="169529" y="556190"/>
                  <a:pt x="171073" y="559413"/>
                  <a:pt x="174161" y="561763"/>
                </a:cubicBezTo>
                <a:cubicBezTo>
                  <a:pt x="177250" y="564112"/>
                  <a:pt x="181345" y="565321"/>
                  <a:pt x="186515" y="565321"/>
                </a:cubicBezTo>
                <a:cubicBezTo>
                  <a:pt x="190073" y="565321"/>
                  <a:pt x="193565" y="564918"/>
                  <a:pt x="196922" y="564045"/>
                </a:cubicBezTo>
                <a:cubicBezTo>
                  <a:pt x="200279" y="563240"/>
                  <a:pt x="203300" y="561830"/>
                  <a:pt x="206053" y="559883"/>
                </a:cubicBezTo>
                <a:cubicBezTo>
                  <a:pt x="208738" y="557936"/>
                  <a:pt x="210887" y="555451"/>
                  <a:pt x="212364" y="552363"/>
                </a:cubicBezTo>
                <a:lnTo>
                  <a:pt x="212364" y="552296"/>
                </a:lnTo>
                <a:cubicBezTo>
                  <a:pt x="213908" y="549207"/>
                  <a:pt x="214647" y="545515"/>
                  <a:pt x="214647" y="541218"/>
                </a:cubicBezTo>
                <a:close/>
                <a:moveTo>
                  <a:pt x="1089217" y="489990"/>
                </a:moveTo>
                <a:cubicBezTo>
                  <a:pt x="1083241" y="489990"/>
                  <a:pt x="1077937" y="491534"/>
                  <a:pt x="1073439" y="494622"/>
                </a:cubicBezTo>
                <a:cubicBezTo>
                  <a:pt x="1068940" y="497711"/>
                  <a:pt x="1065382" y="502008"/>
                  <a:pt x="1062898" y="507513"/>
                </a:cubicBezTo>
                <a:cubicBezTo>
                  <a:pt x="1060414" y="513019"/>
                  <a:pt x="1059138" y="519800"/>
                  <a:pt x="1059138" y="527387"/>
                </a:cubicBezTo>
                <a:cubicBezTo>
                  <a:pt x="1059138" y="534974"/>
                  <a:pt x="1060346" y="541553"/>
                  <a:pt x="1062763" y="547126"/>
                </a:cubicBezTo>
                <a:cubicBezTo>
                  <a:pt x="1065248" y="552699"/>
                  <a:pt x="1068672" y="556996"/>
                  <a:pt x="1073103" y="560017"/>
                </a:cubicBezTo>
                <a:cubicBezTo>
                  <a:pt x="1077534" y="563038"/>
                  <a:pt x="1082771" y="564515"/>
                  <a:pt x="1088814" y="564515"/>
                </a:cubicBezTo>
                <a:cubicBezTo>
                  <a:pt x="1098146" y="564515"/>
                  <a:pt x="1105398" y="561225"/>
                  <a:pt x="1110634" y="554646"/>
                </a:cubicBezTo>
                <a:lnTo>
                  <a:pt x="1110567" y="554646"/>
                </a:lnTo>
                <a:cubicBezTo>
                  <a:pt x="1115804" y="548066"/>
                  <a:pt x="1118423" y="539002"/>
                  <a:pt x="1118423" y="527387"/>
                </a:cubicBezTo>
                <a:cubicBezTo>
                  <a:pt x="1118423" y="515771"/>
                  <a:pt x="1115871" y="506640"/>
                  <a:pt x="1110702" y="499993"/>
                </a:cubicBezTo>
                <a:cubicBezTo>
                  <a:pt x="1105532" y="493347"/>
                  <a:pt x="1098348" y="489990"/>
                  <a:pt x="1089217" y="489990"/>
                </a:cubicBezTo>
                <a:close/>
                <a:moveTo>
                  <a:pt x="1630636" y="473674"/>
                </a:moveTo>
                <a:lnTo>
                  <a:pt x="1653598" y="473674"/>
                </a:lnTo>
                <a:lnTo>
                  <a:pt x="1653598" y="581099"/>
                </a:lnTo>
                <a:lnTo>
                  <a:pt x="1630636" y="581099"/>
                </a:lnTo>
                <a:close/>
                <a:moveTo>
                  <a:pt x="529804" y="473674"/>
                </a:moveTo>
                <a:lnTo>
                  <a:pt x="552766" y="473674"/>
                </a:lnTo>
                <a:lnTo>
                  <a:pt x="552766" y="581099"/>
                </a:lnTo>
                <a:lnTo>
                  <a:pt x="529804" y="581099"/>
                </a:lnTo>
                <a:close/>
                <a:moveTo>
                  <a:pt x="382162" y="473674"/>
                </a:moveTo>
                <a:lnTo>
                  <a:pt x="407340" y="473674"/>
                </a:lnTo>
                <a:lnTo>
                  <a:pt x="437821" y="561091"/>
                </a:lnTo>
                <a:lnTo>
                  <a:pt x="468974" y="473674"/>
                </a:lnTo>
                <a:lnTo>
                  <a:pt x="493078" y="473674"/>
                </a:lnTo>
                <a:lnTo>
                  <a:pt x="450309" y="581099"/>
                </a:lnTo>
                <a:lnTo>
                  <a:pt x="425132" y="581099"/>
                </a:lnTo>
                <a:close/>
                <a:moveTo>
                  <a:pt x="1187242" y="473607"/>
                </a:moveTo>
                <a:lnTo>
                  <a:pt x="1210204" y="473607"/>
                </a:lnTo>
                <a:lnTo>
                  <a:pt x="1210204" y="538733"/>
                </a:lnTo>
                <a:cubicBezTo>
                  <a:pt x="1210204" y="548468"/>
                  <a:pt x="1212285" y="555183"/>
                  <a:pt x="1216448" y="558808"/>
                </a:cubicBezTo>
                <a:cubicBezTo>
                  <a:pt x="1220611" y="562501"/>
                  <a:pt x="1226385" y="564314"/>
                  <a:pt x="1233837" y="564314"/>
                </a:cubicBezTo>
                <a:cubicBezTo>
                  <a:pt x="1237396" y="564314"/>
                  <a:pt x="1240887" y="563709"/>
                  <a:pt x="1244244" y="562501"/>
                </a:cubicBezTo>
                <a:cubicBezTo>
                  <a:pt x="1247601" y="561292"/>
                  <a:pt x="1250622" y="559412"/>
                  <a:pt x="1253375" y="556727"/>
                </a:cubicBezTo>
                <a:cubicBezTo>
                  <a:pt x="1256061" y="554041"/>
                  <a:pt x="1258209" y="550684"/>
                  <a:pt x="1259686" y="546521"/>
                </a:cubicBezTo>
                <a:cubicBezTo>
                  <a:pt x="1261231" y="542359"/>
                  <a:pt x="1261969" y="537457"/>
                  <a:pt x="1261969" y="531885"/>
                </a:cubicBezTo>
                <a:lnTo>
                  <a:pt x="1262103" y="531885"/>
                </a:lnTo>
                <a:lnTo>
                  <a:pt x="1262103" y="473674"/>
                </a:lnTo>
                <a:lnTo>
                  <a:pt x="1285065" y="473674"/>
                </a:lnTo>
                <a:lnTo>
                  <a:pt x="1285065" y="581099"/>
                </a:lnTo>
                <a:lnTo>
                  <a:pt x="1264856" y="581099"/>
                </a:lnTo>
                <a:lnTo>
                  <a:pt x="1263782" y="563709"/>
                </a:lnTo>
                <a:cubicBezTo>
                  <a:pt x="1260022" y="570490"/>
                  <a:pt x="1255054" y="575392"/>
                  <a:pt x="1248743" y="578547"/>
                </a:cubicBezTo>
                <a:cubicBezTo>
                  <a:pt x="1242431" y="581636"/>
                  <a:pt x="1234979" y="583247"/>
                  <a:pt x="1226385" y="583247"/>
                </a:cubicBezTo>
                <a:cubicBezTo>
                  <a:pt x="1219335" y="583247"/>
                  <a:pt x="1212890" y="581904"/>
                  <a:pt x="1206914" y="579353"/>
                </a:cubicBezTo>
                <a:cubicBezTo>
                  <a:pt x="1200939" y="576735"/>
                  <a:pt x="1196172" y="572572"/>
                  <a:pt x="1192613" y="566865"/>
                </a:cubicBezTo>
                <a:cubicBezTo>
                  <a:pt x="1189055" y="561091"/>
                  <a:pt x="1187242" y="553638"/>
                  <a:pt x="1187242" y="544507"/>
                </a:cubicBezTo>
                <a:close/>
                <a:moveTo>
                  <a:pt x="885379" y="473607"/>
                </a:moveTo>
                <a:lnTo>
                  <a:pt x="908341" y="473607"/>
                </a:lnTo>
                <a:lnTo>
                  <a:pt x="908341" y="538733"/>
                </a:lnTo>
                <a:cubicBezTo>
                  <a:pt x="908341" y="548468"/>
                  <a:pt x="910422" y="555115"/>
                  <a:pt x="914585" y="558808"/>
                </a:cubicBezTo>
                <a:cubicBezTo>
                  <a:pt x="918748" y="562501"/>
                  <a:pt x="924522" y="564314"/>
                  <a:pt x="931974" y="564314"/>
                </a:cubicBezTo>
                <a:cubicBezTo>
                  <a:pt x="935533" y="564314"/>
                  <a:pt x="939024" y="563709"/>
                  <a:pt x="942381" y="562501"/>
                </a:cubicBezTo>
                <a:cubicBezTo>
                  <a:pt x="945738" y="561292"/>
                  <a:pt x="948759" y="559412"/>
                  <a:pt x="951512" y="556727"/>
                </a:cubicBezTo>
                <a:cubicBezTo>
                  <a:pt x="954198" y="554041"/>
                  <a:pt x="956346" y="550684"/>
                  <a:pt x="957823" y="546521"/>
                </a:cubicBezTo>
                <a:cubicBezTo>
                  <a:pt x="959368" y="542359"/>
                  <a:pt x="960106" y="537457"/>
                  <a:pt x="960106" y="531885"/>
                </a:cubicBezTo>
                <a:lnTo>
                  <a:pt x="960241" y="531885"/>
                </a:lnTo>
                <a:lnTo>
                  <a:pt x="960241" y="473674"/>
                </a:lnTo>
                <a:lnTo>
                  <a:pt x="983202" y="473674"/>
                </a:lnTo>
                <a:lnTo>
                  <a:pt x="983202" y="581099"/>
                </a:lnTo>
                <a:lnTo>
                  <a:pt x="962993" y="581099"/>
                </a:lnTo>
                <a:lnTo>
                  <a:pt x="961919" y="563709"/>
                </a:lnTo>
                <a:cubicBezTo>
                  <a:pt x="958159" y="570490"/>
                  <a:pt x="953191" y="575392"/>
                  <a:pt x="946880" y="578547"/>
                </a:cubicBezTo>
                <a:cubicBezTo>
                  <a:pt x="940568" y="581636"/>
                  <a:pt x="933116" y="583247"/>
                  <a:pt x="924522" y="583247"/>
                </a:cubicBezTo>
                <a:cubicBezTo>
                  <a:pt x="917472" y="583247"/>
                  <a:pt x="911027" y="581904"/>
                  <a:pt x="905051" y="579353"/>
                </a:cubicBezTo>
                <a:cubicBezTo>
                  <a:pt x="899076" y="576735"/>
                  <a:pt x="894309" y="572572"/>
                  <a:pt x="890750" y="566865"/>
                </a:cubicBezTo>
                <a:cubicBezTo>
                  <a:pt x="887192" y="561091"/>
                  <a:pt x="885379" y="553638"/>
                  <a:pt x="885379" y="544507"/>
                </a:cubicBezTo>
                <a:close/>
                <a:moveTo>
                  <a:pt x="347569" y="471530"/>
                </a:moveTo>
                <a:lnTo>
                  <a:pt x="353963" y="472063"/>
                </a:lnTo>
                <a:cubicBezTo>
                  <a:pt x="356112" y="472399"/>
                  <a:pt x="357924" y="472936"/>
                  <a:pt x="359334" y="473674"/>
                </a:cubicBezTo>
                <a:lnTo>
                  <a:pt x="356112" y="493884"/>
                </a:lnTo>
                <a:cubicBezTo>
                  <a:pt x="354567" y="493279"/>
                  <a:pt x="352822" y="492809"/>
                  <a:pt x="350875" y="492474"/>
                </a:cubicBezTo>
                <a:cubicBezTo>
                  <a:pt x="348928" y="492138"/>
                  <a:pt x="346309" y="491937"/>
                  <a:pt x="343019" y="491937"/>
                </a:cubicBezTo>
                <a:cubicBezTo>
                  <a:pt x="338588" y="491937"/>
                  <a:pt x="334224" y="493145"/>
                  <a:pt x="329927" y="495495"/>
                </a:cubicBezTo>
                <a:cubicBezTo>
                  <a:pt x="325630" y="497845"/>
                  <a:pt x="322139" y="501403"/>
                  <a:pt x="319319" y="506103"/>
                </a:cubicBezTo>
                <a:cubicBezTo>
                  <a:pt x="316566" y="510870"/>
                  <a:pt x="315156" y="516846"/>
                  <a:pt x="315156" y="524164"/>
                </a:cubicBezTo>
                <a:lnTo>
                  <a:pt x="315156" y="581099"/>
                </a:lnTo>
                <a:lnTo>
                  <a:pt x="292194" y="581099"/>
                </a:lnTo>
                <a:lnTo>
                  <a:pt x="292194" y="473674"/>
                </a:lnTo>
                <a:lnTo>
                  <a:pt x="311732" y="473674"/>
                </a:lnTo>
                <a:lnTo>
                  <a:pt x="313880" y="493011"/>
                </a:lnTo>
                <a:cubicBezTo>
                  <a:pt x="316700" y="486028"/>
                  <a:pt x="320997" y="480657"/>
                  <a:pt x="326637" y="477032"/>
                </a:cubicBezTo>
                <a:close/>
                <a:moveTo>
                  <a:pt x="1094454" y="471526"/>
                </a:moveTo>
                <a:cubicBezTo>
                  <a:pt x="1103182" y="471526"/>
                  <a:pt x="1111105" y="473742"/>
                  <a:pt x="1118288" y="478173"/>
                </a:cubicBezTo>
                <a:lnTo>
                  <a:pt x="1118221" y="478173"/>
                </a:lnTo>
                <a:cubicBezTo>
                  <a:pt x="1125405" y="482604"/>
                  <a:pt x="1131045" y="488915"/>
                  <a:pt x="1135208" y="497174"/>
                </a:cubicBezTo>
                <a:cubicBezTo>
                  <a:pt x="1139371" y="505365"/>
                  <a:pt x="1141452" y="515369"/>
                  <a:pt x="1141452" y="527118"/>
                </a:cubicBezTo>
                <a:cubicBezTo>
                  <a:pt x="1141452" y="538868"/>
                  <a:pt x="1139371" y="548939"/>
                  <a:pt x="1135141" y="557331"/>
                </a:cubicBezTo>
                <a:cubicBezTo>
                  <a:pt x="1130911" y="565657"/>
                  <a:pt x="1125204" y="572102"/>
                  <a:pt x="1117953" y="576533"/>
                </a:cubicBezTo>
                <a:cubicBezTo>
                  <a:pt x="1110702" y="580965"/>
                  <a:pt x="1102980" y="583180"/>
                  <a:pt x="1093782" y="583180"/>
                </a:cubicBezTo>
                <a:cubicBezTo>
                  <a:pt x="1084584" y="583180"/>
                  <a:pt x="1076796" y="580830"/>
                  <a:pt x="1070350" y="575996"/>
                </a:cubicBezTo>
                <a:cubicBezTo>
                  <a:pt x="1065650" y="572438"/>
                  <a:pt x="1061958" y="568208"/>
                  <a:pt x="1059205" y="563240"/>
                </a:cubicBezTo>
                <a:lnTo>
                  <a:pt x="1059205" y="626150"/>
                </a:lnTo>
                <a:lnTo>
                  <a:pt x="1036243" y="626150"/>
                </a:lnTo>
                <a:lnTo>
                  <a:pt x="1036243" y="473607"/>
                </a:lnTo>
                <a:lnTo>
                  <a:pt x="1056654" y="473607"/>
                </a:lnTo>
                <a:lnTo>
                  <a:pt x="1057795" y="494085"/>
                </a:lnTo>
                <a:cubicBezTo>
                  <a:pt x="1059339" y="490930"/>
                  <a:pt x="1061085" y="487908"/>
                  <a:pt x="1063301" y="485223"/>
                </a:cubicBezTo>
                <a:cubicBezTo>
                  <a:pt x="1066859" y="480926"/>
                  <a:pt x="1071357" y="477569"/>
                  <a:pt x="1076729" y="475152"/>
                </a:cubicBezTo>
                <a:cubicBezTo>
                  <a:pt x="1082100" y="472735"/>
                  <a:pt x="1088008" y="471526"/>
                  <a:pt x="1094454" y="471526"/>
                </a:cubicBezTo>
                <a:close/>
                <a:moveTo>
                  <a:pt x="787421" y="471526"/>
                </a:moveTo>
                <a:cubicBezTo>
                  <a:pt x="796015" y="471526"/>
                  <a:pt x="803602" y="472869"/>
                  <a:pt x="810182" y="475689"/>
                </a:cubicBezTo>
                <a:cubicBezTo>
                  <a:pt x="816762" y="478441"/>
                  <a:pt x="821931" y="482671"/>
                  <a:pt x="825758" y="488244"/>
                </a:cubicBezTo>
                <a:cubicBezTo>
                  <a:pt x="829585" y="493817"/>
                  <a:pt x="831465" y="501001"/>
                  <a:pt x="831465" y="509729"/>
                </a:cubicBezTo>
                <a:lnTo>
                  <a:pt x="831465" y="557667"/>
                </a:lnTo>
                <a:lnTo>
                  <a:pt x="831465" y="557734"/>
                </a:lnTo>
                <a:cubicBezTo>
                  <a:pt x="831465" y="562971"/>
                  <a:pt x="834084" y="565657"/>
                  <a:pt x="839388" y="565657"/>
                </a:cubicBezTo>
                <a:cubicBezTo>
                  <a:pt x="841939" y="565657"/>
                  <a:pt x="844491" y="565321"/>
                  <a:pt x="846908" y="564582"/>
                </a:cubicBezTo>
                <a:lnTo>
                  <a:pt x="845632" y="580495"/>
                </a:lnTo>
                <a:cubicBezTo>
                  <a:pt x="842275" y="582039"/>
                  <a:pt x="838179" y="582845"/>
                  <a:pt x="833144" y="582845"/>
                </a:cubicBezTo>
                <a:cubicBezTo>
                  <a:pt x="828578" y="582845"/>
                  <a:pt x="824416" y="581972"/>
                  <a:pt x="820790" y="580360"/>
                </a:cubicBezTo>
                <a:cubicBezTo>
                  <a:pt x="817165" y="578749"/>
                  <a:pt x="814278" y="576198"/>
                  <a:pt x="812196" y="572841"/>
                </a:cubicBezTo>
                <a:cubicBezTo>
                  <a:pt x="811256" y="571296"/>
                  <a:pt x="810518" y="569484"/>
                  <a:pt x="809981" y="567537"/>
                </a:cubicBezTo>
                <a:cubicBezTo>
                  <a:pt x="808839" y="569282"/>
                  <a:pt x="807496" y="570961"/>
                  <a:pt x="805885" y="572438"/>
                </a:cubicBezTo>
                <a:cubicBezTo>
                  <a:pt x="801857" y="576131"/>
                  <a:pt x="797224" y="578816"/>
                  <a:pt x="791920" y="580629"/>
                </a:cubicBezTo>
                <a:cubicBezTo>
                  <a:pt x="786616" y="582442"/>
                  <a:pt x="781244" y="583315"/>
                  <a:pt x="775806" y="583315"/>
                </a:cubicBezTo>
                <a:cubicBezTo>
                  <a:pt x="769092" y="583315"/>
                  <a:pt x="763049" y="582240"/>
                  <a:pt x="757678" y="580092"/>
                </a:cubicBezTo>
                <a:cubicBezTo>
                  <a:pt x="752307" y="577943"/>
                  <a:pt x="748077" y="574653"/>
                  <a:pt x="744989" y="570289"/>
                </a:cubicBezTo>
                <a:cubicBezTo>
                  <a:pt x="741900" y="565925"/>
                  <a:pt x="740356" y="560487"/>
                  <a:pt x="740356" y="554041"/>
                </a:cubicBezTo>
                <a:cubicBezTo>
                  <a:pt x="740356" y="546052"/>
                  <a:pt x="742975" y="539472"/>
                  <a:pt x="748211" y="534302"/>
                </a:cubicBezTo>
                <a:cubicBezTo>
                  <a:pt x="753448" y="529132"/>
                  <a:pt x="760834" y="525641"/>
                  <a:pt x="770435" y="523761"/>
                </a:cubicBezTo>
                <a:lnTo>
                  <a:pt x="808705" y="516241"/>
                </a:lnTo>
                <a:lnTo>
                  <a:pt x="808705" y="512146"/>
                </a:lnTo>
                <a:cubicBezTo>
                  <a:pt x="808705" y="504962"/>
                  <a:pt x="806758" y="499456"/>
                  <a:pt x="802797" y="495495"/>
                </a:cubicBezTo>
                <a:cubicBezTo>
                  <a:pt x="798835" y="491534"/>
                  <a:pt x="793397" y="489587"/>
                  <a:pt x="786549" y="489587"/>
                </a:cubicBezTo>
                <a:cubicBezTo>
                  <a:pt x="780103" y="489587"/>
                  <a:pt x="774598" y="491064"/>
                  <a:pt x="770032" y="494085"/>
                </a:cubicBezTo>
                <a:cubicBezTo>
                  <a:pt x="765467" y="497106"/>
                  <a:pt x="762110" y="502008"/>
                  <a:pt x="759961" y="508722"/>
                </a:cubicBezTo>
                <a:lnTo>
                  <a:pt x="740625" y="500531"/>
                </a:lnTo>
                <a:cubicBezTo>
                  <a:pt x="743310" y="491735"/>
                  <a:pt x="748681" y="484753"/>
                  <a:pt x="756604" y="479449"/>
                </a:cubicBezTo>
                <a:cubicBezTo>
                  <a:pt x="764527" y="474212"/>
                  <a:pt x="774799" y="471526"/>
                  <a:pt x="787421" y="471526"/>
                </a:cubicBezTo>
                <a:close/>
                <a:moveTo>
                  <a:pt x="347518" y="471526"/>
                </a:moveTo>
                <a:lnTo>
                  <a:pt x="347585" y="471526"/>
                </a:lnTo>
                <a:lnTo>
                  <a:pt x="347569" y="471530"/>
                </a:lnTo>
                <a:close/>
                <a:moveTo>
                  <a:pt x="193363" y="471526"/>
                </a:moveTo>
                <a:cubicBezTo>
                  <a:pt x="201957" y="471526"/>
                  <a:pt x="209544" y="472869"/>
                  <a:pt x="216124" y="475689"/>
                </a:cubicBezTo>
                <a:cubicBezTo>
                  <a:pt x="222704" y="478441"/>
                  <a:pt x="227873" y="482671"/>
                  <a:pt x="231700" y="488244"/>
                </a:cubicBezTo>
                <a:cubicBezTo>
                  <a:pt x="235527" y="493817"/>
                  <a:pt x="237407" y="501001"/>
                  <a:pt x="237407" y="509729"/>
                </a:cubicBezTo>
                <a:lnTo>
                  <a:pt x="237407" y="557667"/>
                </a:lnTo>
                <a:lnTo>
                  <a:pt x="237407" y="557734"/>
                </a:lnTo>
                <a:cubicBezTo>
                  <a:pt x="237407" y="562971"/>
                  <a:pt x="240026" y="565657"/>
                  <a:pt x="245330" y="565657"/>
                </a:cubicBezTo>
                <a:cubicBezTo>
                  <a:pt x="247881" y="565657"/>
                  <a:pt x="250433" y="565321"/>
                  <a:pt x="252850" y="564582"/>
                </a:cubicBezTo>
                <a:lnTo>
                  <a:pt x="251574" y="580495"/>
                </a:lnTo>
                <a:cubicBezTo>
                  <a:pt x="248284" y="582039"/>
                  <a:pt x="244121" y="582845"/>
                  <a:pt x="239086" y="582845"/>
                </a:cubicBezTo>
                <a:cubicBezTo>
                  <a:pt x="234520" y="582845"/>
                  <a:pt x="230358" y="581972"/>
                  <a:pt x="226732" y="580360"/>
                </a:cubicBezTo>
                <a:cubicBezTo>
                  <a:pt x="223107" y="578749"/>
                  <a:pt x="220219" y="576198"/>
                  <a:pt x="218138" y="572841"/>
                </a:cubicBezTo>
                <a:cubicBezTo>
                  <a:pt x="217198" y="571296"/>
                  <a:pt x="216460" y="569484"/>
                  <a:pt x="215923" y="567537"/>
                </a:cubicBezTo>
                <a:cubicBezTo>
                  <a:pt x="214781" y="569282"/>
                  <a:pt x="213438" y="570961"/>
                  <a:pt x="211827" y="572438"/>
                </a:cubicBezTo>
                <a:cubicBezTo>
                  <a:pt x="207799" y="576131"/>
                  <a:pt x="203166" y="578816"/>
                  <a:pt x="197862" y="580629"/>
                </a:cubicBezTo>
                <a:cubicBezTo>
                  <a:pt x="192558" y="582442"/>
                  <a:pt x="187186" y="583315"/>
                  <a:pt x="181748" y="583315"/>
                </a:cubicBezTo>
                <a:cubicBezTo>
                  <a:pt x="175034" y="583315"/>
                  <a:pt x="168991" y="582240"/>
                  <a:pt x="163620" y="580092"/>
                </a:cubicBezTo>
                <a:cubicBezTo>
                  <a:pt x="158249" y="577943"/>
                  <a:pt x="154019" y="574653"/>
                  <a:pt x="150931" y="570289"/>
                </a:cubicBezTo>
                <a:cubicBezTo>
                  <a:pt x="147842" y="565925"/>
                  <a:pt x="146298" y="560487"/>
                  <a:pt x="146298" y="554041"/>
                </a:cubicBezTo>
                <a:cubicBezTo>
                  <a:pt x="146298" y="546052"/>
                  <a:pt x="148916" y="539472"/>
                  <a:pt x="154153" y="534302"/>
                </a:cubicBezTo>
                <a:cubicBezTo>
                  <a:pt x="159390" y="529132"/>
                  <a:pt x="166776" y="525641"/>
                  <a:pt x="176377" y="523761"/>
                </a:cubicBezTo>
                <a:lnTo>
                  <a:pt x="214647" y="516241"/>
                </a:lnTo>
                <a:lnTo>
                  <a:pt x="214647" y="512146"/>
                </a:lnTo>
                <a:cubicBezTo>
                  <a:pt x="214647" y="504962"/>
                  <a:pt x="212700" y="499456"/>
                  <a:pt x="208738" y="495495"/>
                </a:cubicBezTo>
                <a:cubicBezTo>
                  <a:pt x="204777" y="491534"/>
                  <a:pt x="199339" y="489587"/>
                  <a:pt x="192491" y="489587"/>
                </a:cubicBezTo>
                <a:cubicBezTo>
                  <a:pt x="186045" y="489587"/>
                  <a:pt x="180540" y="491064"/>
                  <a:pt x="175974" y="494085"/>
                </a:cubicBezTo>
                <a:cubicBezTo>
                  <a:pt x="171408" y="497106"/>
                  <a:pt x="168051" y="502008"/>
                  <a:pt x="165903" y="508722"/>
                </a:cubicBezTo>
                <a:lnTo>
                  <a:pt x="146567" y="500531"/>
                </a:lnTo>
                <a:cubicBezTo>
                  <a:pt x="149252" y="491735"/>
                  <a:pt x="154623" y="484753"/>
                  <a:pt x="162546" y="479449"/>
                </a:cubicBezTo>
                <a:cubicBezTo>
                  <a:pt x="170469" y="474212"/>
                  <a:pt x="180741" y="471526"/>
                  <a:pt x="193363" y="471526"/>
                </a:cubicBezTo>
                <a:close/>
                <a:moveTo>
                  <a:pt x="1395847" y="471459"/>
                </a:moveTo>
                <a:cubicBezTo>
                  <a:pt x="1403434" y="471459"/>
                  <a:pt x="1410282" y="472936"/>
                  <a:pt x="1416392" y="475890"/>
                </a:cubicBezTo>
                <a:cubicBezTo>
                  <a:pt x="1422502" y="478844"/>
                  <a:pt x="1427336" y="483209"/>
                  <a:pt x="1430894" y="489117"/>
                </a:cubicBezTo>
                <a:cubicBezTo>
                  <a:pt x="1434453" y="495025"/>
                  <a:pt x="1436265" y="502478"/>
                  <a:pt x="1436265" y="511475"/>
                </a:cubicBezTo>
                <a:lnTo>
                  <a:pt x="1436265" y="581099"/>
                </a:lnTo>
                <a:lnTo>
                  <a:pt x="1413303" y="581099"/>
                </a:lnTo>
                <a:lnTo>
                  <a:pt x="1413303" y="518591"/>
                </a:lnTo>
                <a:cubicBezTo>
                  <a:pt x="1413303" y="507983"/>
                  <a:pt x="1411088" y="500665"/>
                  <a:pt x="1406724" y="496569"/>
                </a:cubicBezTo>
                <a:cubicBezTo>
                  <a:pt x="1402359" y="492474"/>
                  <a:pt x="1396854" y="490460"/>
                  <a:pt x="1390274" y="490460"/>
                </a:cubicBezTo>
                <a:cubicBezTo>
                  <a:pt x="1385507" y="490460"/>
                  <a:pt x="1380942" y="491601"/>
                  <a:pt x="1376510" y="493817"/>
                </a:cubicBezTo>
                <a:cubicBezTo>
                  <a:pt x="1372079" y="496032"/>
                  <a:pt x="1368386" y="499591"/>
                  <a:pt x="1365432" y="504425"/>
                </a:cubicBezTo>
                <a:cubicBezTo>
                  <a:pt x="1362478" y="509259"/>
                  <a:pt x="1361001" y="515772"/>
                  <a:pt x="1361001" y="523963"/>
                </a:cubicBezTo>
                <a:lnTo>
                  <a:pt x="1361001" y="581099"/>
                </a:lnTo>
                <a:lnTo>
                  <a:pt x="1338039" y="581099"/>
                </a:lnTo>
                <a:lnTo>
                  <a:pt x="1338039" y="473675"/>
                </a:lnTo>
                <a:lnTo>
                  <a:pt x="1358450" y="473675"/>
                </a:lnTo>
                <a:lnTo>
                  <a:pt x="1359457" y="492474"/>
                </a:lnTo>
                <a:cubicBezTo>
                  <a:pt x="1361135" y="488983"/>
                  <a:pt x="1363217" y="485827"/>
                  <a:pt x="1365634" y="483209"/>
                </a:cubicBezTo>
                <a:cubicBezTo>
                  <a:pt x="1369461" y="479113"/>
                  <a:pt x="1373959" y="476159"/>
                  <a:pt x="1379196" y="474279"/>
                </a:cubicBezTo>
                <a:cubicBezTo>
                  <a:pt x="1384433" y="472399"/>
                  <a:pt x="1389939" y="471459"/>
                  <a:pt x="1395847" y="471459"/>
                </a:cubicBezTo>
                <a:close/>
                <a:moveTo>
                  <a:pt x="78285" y="439299"/>
                </a:moveTo>
                <a:lnTo>
                  <a:pt x="101516" y="439299"/>
                </a:lnTo>
                <a:lnTo>
                  <a:pt x="101516" y="530811"/>
                </a:lnTo>
                <a:cubicBezTo>
                  <a:pt x="101516" y="547261"/>
                  <a:pt x="96950" y="560084"/>
                  <a:pt x="87886" y="569350"/>
                </a:cubicBezTo>
                <a:cubicBezTo>
                  <a:pt x="78755" y="578548"/>
                  <a:pt x="66133" y="583181"/>
                  <a:pt x="49952" y="583181"/>
                </a:cubicBezTo>
                <a:cubicBezTo>
                  <a:pt x="38404" y="583181"/>
                  <a:pt x="28937" y="581032"/>
                  <a:pt x="21619" y="576735"/>
                </a:cubicBezTo>
                <a:cubicBezTo>
                  <a:pt x="14300" y="572438"/>
                  <a:pt x="9265" y="566396"/>
                  <a:pt x="6378" y="558607"/>
                </a:cubicBezTo>
                <a:cubicBezTo>
                  <a:pt x="3558" y="550819"/>
                  <a:pt x="3021" y="541755"/>
                  <a:pt x="4901" y="531416"/>
                </a:cubicBezTo>
                <a:lnTo>
                  <a:pt x="27057" y="527320"/>
                </a:lnTo>
                <a:cubicBezTo>
                  <a:pt x="25378" y="539674"/>
                  <a:pt x="26318" y="548738"/>
                  <a:pt x="29877" y="554512"/>
                </a:cubicBezTo>
                <a:cubicBezTo>
                  <a:pt x="33502" y="560353"/>
                  <a:pt x="40216" y="563240"/>
                  <a:pt x="50086" y="563240"/>
                </a:cubicBezTo>
                <a:cubicBezTo>
                  <a:pt x="60829" y="563240"/>
                  <a:pt x="68214" y="560152"/>
                  <a:pt x="72310" y="553908"/>
                </a:cubicBezTo>
                <a:cubicBezTo>
                  <a:pt x="76405" y="547663"/>
                  <a:pt x="78419" y="538532"/>
                  <a:pt x="78419" y="526514"/>
                </a:cubicBezTo>
                <a:lnTo>
                  <a:pt x="78285" y="526514"/>
                </a:lnTo>
                <a:close/>
                <a:moveTo>
                  <a:pt x="215721" y="430705"/>
                </a:moveTo>
                <a:cubicBezTo>
                  <a:pt x="220018" y="430705"/>
                  <a:pt x="223442" y="431914"/>
                  <a:pt x="225927" y="434331"/>
                </a:cubicBezTo>
                <a:cubicBezTo>
                  <a:pt x="228411" y="436748"/>
                  <a:pt x="229686" y="440172"/>
                  <a:pt x="229686" y="444200"/>
                </a:cubicBezTo>
                <a:cubicBezTo>
                  <a:pt x="229686" y="448229"/>
                  <a:pt x="228411" y="451518"/>
                  <a:pt x="225927" y="454003"/>
                </a:cubicBezTo>
                <a:cubicBezTo>
                  <a:pt x="223442" y="456487"/>
                  <a:pt x="220018" y="457763"/>
                  <a:pt x="215721" y="457763"/>
                </a:cubicBezTo>
                <a:cubicBezTo>
                  <a:pt x="211424" y="457763"/>
                  <a:pt x="208000" y="456487"/>
                  <a:pt x="205516" y="454003"/>
                </a:cubicBezTo>
                <a:cubicBezTo>
                  <a:pt x="203032" y="451451"/>
                  <a:pt x="201756" y="448363"/>
                  <a:pt x="201756" y="444200"/>
                </a:cubicBezTo>
                <a:cubicBezTo>
                  <a:pt x="201756" y="440038"/>
                  <a:pt x="203032" y="436748"/>
                  <a:pt x="205516" y="434331"/>
                </a:cubicBezTo>
                <a:cubicBezTo>
                  <a:pt x="208000" y="431914"/>
                  <a:pt x="211424" y="430705"/>
                  <a:pt x="215721" y="430705"/>
                </a:cubicBezTo>
                <a:close/>
                <a:moveTo>
                  <a:pt x="172281" y="430705"/>
                </a:moveTo>
                <a:cubicBezTo>
                  <a:pt x="176578" y="430705"/>
                  <a:pt x="180002" y="431914"/>
                  <a:pt x="182487" y="434331"/>
                </a:cubicBezTo>
                <a:cubicBezTo>
                  <a:pt x="184971" y="436748"/>
                  <a:pt x="186246" y="440172"/>
                  <a:pt x="186246" y="444200"/>
                </a:cubicBezTo>
                <a:cubicBezTo>
                  <a:pt x="186246" y="448229"/>
                  <a:pt x="184971" y="451518"/>
                  <a:pt x="182487" y="454003"/>
                </a:cubicBezTo>
                <a:cubicBezTo>
                  <a:pt x="180002" y="456487"/>
                  <a:pt x="176377" y="457763"/>
                  <a:pt x="172281" y="457763"/>
                </a:cubicBezTo>
                <a:cubicBezTo>
                  <a:pt x="168186" y="457763"/>
                  <a:pt x="164761" y="456487"/>
                  <a:pt x="162210" y="454003"/>
                </a:cubicBezTo>
                <a:cubicBezTo>
                  <a:pt x="159592" y="451451"/>
                  <a:pt x="158316" y="448363"/>
                  <a:pt x="158316" y="444200"/>
                </a:cubicBezTo>
                <a:cubicBezTo>
                  <a:pt x="158316" y="440038"/>
                  <a:pt x="159659" y="436748"/>
                  <a:pt x="162210" y="434331"/>
                </a:cubicBezTo>
                <a:cubicBezTo>
                  <a:pt x="164761" y="431914"/>
                  <a:pt x="167984" y="430705"/>
                  <a:pt x="172281" y="430705"/>
                </a:cubicBezTo>
                <a:close/>
                <a:moveTo>
                  <a:pt x="1642251" y="427012"/>
                </a:moveTo>
                <a:cubicBezTo>
                  <a:pt x="1647085" y="427012"/>
                  <a:pt x="1650912" y="428221"/>
                  <a:pt x="1653531" y="430638"/>
                </a:cubicBezTo>
                <a:cubicBezTo>
                  <a:pt x="1656149" y="433122"/>
                  <a:pt x="1657492" y="436613"/>
                  <a:pt x="1657492" y="441179"/>
                </a:cubicBezTo>
                <a:cubicBezTo>
                  <a:pt x="1657492" y="445744"/>
                  <a:pt x="1656216" y="449303"/>
                  <a:pt x="1653531" y="451787"/>
                </a:cubicBezTo>
                <a:cubicBezTo>
                  <a:pt x="1650912" y="454271"/>
                  <a:pt x="1647287" y="455547"/>
                  <a:pt x="1642251" y="455547"/>
                </a:cubicBezTo>
                <a:cubicBezTo>
                  <a:pt x="1637216" y="455547"/>
                  <a:pt x="1633389" y="454271"/>
                  <a:pt x="1630770" y="451787"/>
                </a:cubicBezTo>
                <a:cubicBezTo>
                  <a:pt x="1628152" y="449303"/>
                  <a:pt x="1626809" y="445744"/>
                  <a:pt x="1626809" y="441179"/>
                </a:cubicBezTo>
                <a:cubicBezTo>
                  <a:pt x="1626809" y="436613"/>
                  <a:pt x="1628085" y="433055"/>
                  <a:pt x="1630770" y="430638"/>
                </a:cubicBezTo>
                <a:cubicBezTo>
                  <a:pt x="1633389" y="428221"/>
                  <a:pt x="1637216" y="427012"/>
                  <a:pt x="1642251" y="427012"/>
                </a:cubicBezTo>
                <a:close/>
                <a:moveTo>
                  <a:pt x="541419" y="427012"/>
                </a:moveTo>
                <a:cubicBezTo>
                  <a:pt x="546321" y="427012"/>
                  <a:pt x="550080" y="428221"/>
                  <a:pt x="552699" y="430638"/>
                </a:cubicBezTo>
                <a:cubicBezTo>
                  <a:pt x="555317" y="433122"/>
                  <a:pt x="556660" y="436613"/>
                  <a:pt x="556660" y="441179"/>
                </a:cubicBezTo>
                <a:cubicBezTo>
                  <a:pt x="556660" y="445744"/>
                  <a:pt x="555317" y="449303"/>
                  <a:pt x="552699" y="451787"/>
                </a:cubicBezTo>
                <a:cubicBezTo>
                  <a:pt x="550080" y="454271"/>
                  <a:pt x="546455" y="455547"/>
                  <a:pt x="541419" y="455547"/>
                </a:cubicBezTo>
                <a:cubicBezTo>
                  <a:pt x="536384" y="455547"/>
                  <a:pt x="532557" y="454271"/>
                  <a:pt x="529938" y="451787"/>
                </a:cubicBezTo>
                <a:cubicBezTo>
                  <a:pt x="527320" y="449303"/>
                  <a:pt x="525977" y="445744"/>
                  <a:pt x="525977" y="441179"/>
                </a:cubicBezTo>
                <a:cubicBezTo>
                  <a:pt x="525977" y="436613"/>
                  <a:pt x="527253" y="433055"/>
                  <a:pt x="529938" y="430638"/>
                </a:cubicBezTo>
                <a:cubicBezTo>
                  <a:pt x="532557" y="428221"/>
                  <a:pt x="536384" y="427012"/>
                  <a:pt x="541419" y="427012"/>
                </a:cubicBezTo>
                <a:close/>
                <a:moveTo>
                  <a:pt x="1488232" y="425333"/>
                </a:moveTo>
                <a:lnTo>
                  <a:pt x="1511194" y="425333"/>
                </a:lnTo>
                <a:lnTo>
                  <a:pt x="1511194" y="526245"/>
                </a:lnTo>
                <a:lnTo>
                  <a:pt x="1562355" y="473674"/>
                </a:lnTo>
                <a:lnTo>
                  <a:pt x="1589614" y="473674"/>
                </a:lnTo>
                <a:lnTo>
                  <a:pt x="1548524" y="515704"/>
                </a:lnTo>
                <a:lnTo>
                  <a:pt x="1592232" y="581099"/>
                </a:lnTo>
                <a:lnTo>
                  <a:pt x="1565578" y="581099"/>
                </a:lnTo>
                <a:lnTo>
                  <a:pt x="1532410" y="530609"/>
                </a:lnTo>
                <a:lnTo>
                  <a:pt x="1511194" y="552631"/>
                </a:lnTo>
                <a:lnTo>
                  <a:pt x="1511194" y="581099"/>
                </a:lnTo>
                <a:lnTo>
                  <a:pt x="1488232" y="581099"/>
                </a:lnTo>
                <a:close/>
                <a:moveTo>
                  <a:pt x="605874" y="425333"/>
                </a:moveTo>
                <a:lnTo>
                  <a:pt x="628836" y="425333"/>
                </a:lnTo>
                <a:lnTo>
                  <a:pt x="628836" y="526245"/>
                </a:lnTo>
                <a:lnTo>
                  <a:pt x="679997" y="473674"/>
                </a:lnTo>
                <a:lnTo>
                  <a:pt x="707256" y="473674"/>
                </a:lnTo>
                <a:lnTo>
                  <a:pt x="666099" y="515704"/>
                </a:lnTo>
                <a:lnTo>
                  <a:pt x="709807" y="581099"/>
                </a:lnTo>
                <a:lnTo>
                  <a:pt x="683220" y="581099"/>
                </a:lnTo>
                <a:lnTo>
                  <a:pt x="650052" y="530609"/>
                </a:lnTo>
                <a:lnTo>
                  <a:pt x="628836" y="552631"/>
                </a:lnTo>
                <a:lnTo>
                  <a:pt x="628836" y="581099"/>
                </a:lnTo>
                <a:lnTo>
                  <a:pt x="605874" y="581099"/>
                </a:lnTo>
                <a:close/>
                <a:moveTo>
                  <a:pt x="451317" y="85402"/>
                </a:moveTo>
                <a:cubicBezTo>
                  <a:pt x="440238" y="85402"/>
                  <a:pt x="431242" y="88222"/>
                  <a:pt x="424259" y="93929"/>
                </a:cubicBezTo>
                <a:cubicBezTo>
                  <a:pt x="417209" y="99636"/>
                  <a:pt x="412039" y="108364"/>
                  <a:pt x="408615" y="120047"/>
                </a:cubicBezTo>
                <a:cubicBezTo>
                  <a:pt x="405258" y="131729"/>
                  <a:pt x="403513" y="147373"/>
                  <a:pt x="403513" y="165904"/>
                </a:cubicBezTo>
                <a:cubicBezTo>
                  <a:pt x="403513" y="184434"/>
                  <a:pt x="405191" y="199608"/>
                  <a:pt x="408615" y="211492"/>
                </a:cubicBezTo>
                <a:cubicBezTo>
                  <a:pt x="412039" y="223376"/>
                  <a:pt x="417276" y="232104"/>
                  <a:pt x="424259" y="237811"/>
                </a:cubicBezTo>
                <a:cubicBezTo>
                  <a:pt x="431242" y="243518"/>
                  <a:pt x="440306" y="246338"/>
                  <a:pt x="451317" y="246338"/>
                </a:cubicBezTo>
                <a:cubicBezTo>
                  <a:pt x="462328" y="246338"/>
                  <a:pt x="471391" y="243518"/>
                  <a:pt x="478374" y="237811"/>
                </a:cubicBezTo>
                <a:cubicBezTo>
                  <a:pt x="485357" y="232171"/>
                  <a:pt x="490526" y="223376"/>
                  <a:pt x="493749" y="211492"/>
                </a:cubicBezTo>
                <a:cubicBezTo>
                  <a:pt x="497039" y="199675"/>
                  <a:pt x="498650" y="184770"/>
                  <a:pt x="498650" y="165904"/>
                </a:cubicBezTo>
                <a:cubicBezTo>
                  <a:pt x="498650" y="147037"/>
                  <a:pt x="496972" y="131729"/>
                  <a:pt x="493749" y="120047"/>
                </a:cubicBezTo>
                <a:cubicBezTo>
                  <a:pt x="490459" y="108297"/>
                  <a:pt x="485357" y="99636"/>
                  <a:pt x="478374" y="93929"/>
                </a:cubicBezTo>
                <a:cubicBezTo>
                  <a:pt x="471391" y="88222"/>
                  <a:pt x="462395" y="85402"/>
                  <a:pt x="451317" y="85402"/>
                </a:cubicBezTo>
                <a:close/>
                <a:moveTo>
                  <a:pt x="1515894" y="82918"/>
                </a:moveTo>
                <a:lnTo>
                  <a:pt x="1489038" y="194640"/>
                </a:lnTo>
                <a:lnTo>
                  <a:pt x="1542213" y="194640"/>
                </a:lnTo>
                <a:close/>
                <a:moveTo>
                  <a:pt x="1448082" y="4901"/>
                </a:moveTo>
                <a:lnTo>
                  <a:pt x="1584713" y="4901"/>
                </a:lnTo>
                <a:lnTo>
                  <a:pt x="1689586" y="326906"/>
                </a:lnTo>
                <a:lnTo>
                  <a:pt x="1573433" y="326906"/>
                </a:lnTo>
                <a:lnTo>
                  <a:pt x="1558797" y="265405"/>
                </a:lnTo>
                <a:lnTo>
                  <a:pt x="1471984" y="265405"/>
                </a:lnTo>
                <a:lnTo>
                  <a:pt x="1456878" y="326906"/>
                </a:lnTo>
                <a:lnTo>
                  <a:pt x="1343679" y="326906"/>
                </a:lnTo>
                <a:close/>
                <a:moveTo>
                  <a:pt x="1205638" y="4901"/>
                </a:moveTo>
                <a:lnTo>
                  <a:pt x="1319307" y="4901"/>
                </a:lnTo>
                <a:lnTo>
                  <a:pt x="1319307" y="194237"/>
                </a:lnTo>
                <a:cubicBezTo>
                  <a:pt x="1319307" y="237811"/>
                  <a:pt x="1306349" y="271650"/>
                  <a:pt x="1280298" y="295686"/>
                </a:cubicBezTo>
                <a:cubicBezTo>
                  <a:pt x="1254248" y="319789"/>
                  <a:pt x="1216717" y="331807"/>
                  <a:pt x="1167570" y="331807"/>
                </a:cubicBezTo>
                <a:cubicBezTo>
                  <a:pt x="1131448" y="331807"/>
                  <a:pt x="1102578" y="325496"/>
                  <a:pt x="1080959" y="312807"/>
                </a:cubicBezTo>
                <a:cubicBezTo>
                  <a:pt x="1059340" y="300117"/>
                  <a:pt x="1044569" y="282661"/>
                  <a:pt x="1036579" y="260571"/>
                </a:cubicBezTo>
                <a:cubicBezTo>
                  <a:pt x="1028589" y="238482"/>
                  <a:pt x="1026709" y="213439"/>
                  <a:pt x="1030939" y="185441"/>
                </a:cubicBezTo>
                <a:lnTo>
                  <a:pt x="1143668" y="166441"/>
                </a:lnTo>
                <a:cubicBezTo>
                  <a:pt x="1139438" y="196989"/>
                  <a:pt x="1139975" y="217937"/>
                  <a:pt x="1145346" y="229351"/>
                </a:cubicBezTo>
                <a:cubicBezTo>
                  <a:pt x="1150718" y="240698"/>
                  <a:pt x="1160050" y="246405"/>
                  <a:pt x="1173411" y="246405"/>
                </a:cubicBezTo>
                <a:cubicBezTo>
                  <a:pt x="1184422" y="246405"/>
                  <a:pt x="1192546" y="241705"/>
                  <a:pt x="1197783" y="232238"/>
                </a:cubicBezTo>
                <a:cubicBezTo>
                  <a:pt x="1202953" y="222838"/>
                  <a:pt x="1205571" y="207396"/>
                  <a:pt x="1205571" y="185911"/>
                </a:cubicBezTo>
                <a:lnTo>
                  <a:pt x="1205638" y="185911"/>
                </a:lnTo>
                <a:close/>
                <a:moveTo>
                  <a:pt x="665494" y="4901"/>
                </a:moveTo>
                <a:lnTo>
                  <a:pt x="779163" y="4901"/>
                </a:lnTo>
                <a:lnTo>
                  <a:pt x="779163" y="123471"/>
                </a:lnTo>
                <a:lnTo>
                  <a:pt x="867452" y="123471"/>
                </a:lnTo>
                <a:lnTo>
                  <a:pt x="867452" y="4901"/>
                </a:lnTo>
                <a:lnTo>
                  <a:pt x="981188" y="4901"/>
                </a:lnTo>
                <a:lnTo>
                  <a:pt x="981188" y="326906"/>
                </a:lnTo>
                <a:lnTo>
                  <a:pt x="867452" y="326906"/>
                </a:lnTo>
                <a:lnTo>
                  <a:pt x="867452" y="206859"/>
                </a:lnTo>
                <a:lnTo>
                  <a:pt x="779163" y="206859"/>
                </a:lnTo>
                <a:lnTo>
                  <a:pt x="779163" y="326906"/>
                </a:lnTo>
                <a:lnTo>
                  <a:pt x="665494" y="326906"/>
                </a:lnTo>
                <a:close/>
                <a:moveTo>
                  <a:pt x="0" y="4901"/>
                </a:moveTo>
                <a:lnTo>
                  <a:pt x="113669" y="4901"/>
                </a:lnTo>
                <a:lnTo>
                  <a:pt x="113669" y="243451"/>
                </a:lnTo>
                <a:lnTo>
                  <a:pt x="259564" y="243451"/>
                </a:lnTo>
                <a:lnTo>
                  <a:pt x="259564" y="326906"/>
                </a:lnTo>
                <a:lnTo>
                  <a:pt x="0" y="326906"/>
                </a:lnTo>
                <a:close/>
                <a:moveTo>
                  <a:pt x="451317" y="0"/>
                </a:moveTo>
                <a:cubicBezTo>
                  <a:pt x="485491" y="0"/>
                  <a:pt x="514764" y="6513"/>
                  <a:pt x="539136" y="19538"/>
                </a:cubicBezTo>
                <a:cubicBezTo>
                  <a:pt x="563575" y="32563"/>
                  <a:pt x="582240" y="51429"/>
                  <a:pt x="595265" y="76137"/>
                </a:cubicBezTo>
                <a:cubicBezTo>
                  <a:pt x="608291" y="100845"/>
                  <a:pt x="614803" y="130789"/>
                  <a:pt x="614803" y="165904"/>
                </a:cubicBezTo>
                <a:cubicBezTo>
                  <a:pt x="614803" y="201018"/>
                  <a:pt x="608291" y="230963"/>
                  <a:pt x="595265" y="255670"/>
                </a:cubicBezTo>
                <a:cubicBezTo>
                  <a:pt x="582240" y="280378"/>
                  <a:pt x="563508" y="299244"/>
                  <a:pt x="539136" y="312270"/>
                </a:cubicBezTo>
                <a:cubicBezTo>
                  <a:pt x="514764" y="325295"/>
                  <a:pt x="485088" y="331807"/>
                  <a:pt x="451317" y="331807"/>
                </a:cubicBezTo>
                <a:cubicBezTo>
                  <a:pt x="417545" y="331807"/>
                  <a:pt x="388339" y="325295"/>
                  <a:pt x="363766" y="312270"/>
                </a:cubicBezTo>
                <a:cubicBezTo>
                  <a:pt x="339192" y="299244"/>
                  <a:pt x="320326" y="280378"/>
                  <a:pt x="307166" y="255670"/>
                </a:cubicBezTo>
                <a:cubicBezTo>
                  <a:pt x="294007" y="230963"/>
                  <a:pt x="287427" y="201018"/>
                  <a:pt x="287427" y="165904"/>
                </a:cubicBezTo>
                <a:cubicBezTo>
                  <a:pt x="287427" y="130789"/>
                  <a:pt x="294007" y="100845"/>
                  <a:pt x="307166" y="76137"/>
                </a:cubicBezTo>
                <a:cubicBezTo>
                  <a:pt x="320326" y="51429"/>
                  <a:pt x="339192" y="32563"/>
                  <a:pt x="363766" y="19538"/>
                </a:cubicBezTo>
                <a:cubicBezTo>
                  <a:pt x="388272" y="6513"/>
                  <a:pt x="417142" y="0"/>
                  <a:pt x="451317" y="0"/>
                </a:cubicBezTo>
                <a:close/>
              </a:path>
            </a:pathLst>
          </a:custGeom>
          <a:solidFill>
            <a:schemeClr val="bg1"/>
          </a:solidFill>
          <a:ln w="669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8" name="Kuvan paikkamerkki 7">
            <a:extLst>
              <a:ext uri="{FF2B5EF4-FFF2-40B4-BE49-F238E27FC236}">
                <a16:creationId xmlns:a16="http://schemas.microsoft.com/office/drawing/2014/main" id="{F42A57EB-3433-28D3-2BD5-58D3F4AAE5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40499" y="0"/>
            <a:ext cx="5651500" cy="6858000"/>
          </a:xfrm>
          <a:custGeom>
            <a:avLst/>
            <a:gdLst>
              <a:gd name="connsiteX0" fmla="*/ 0 w 5651500"/>
              <a:gd name="connsiteY0" fmla="*/ 0 h 6858000"/>
              <a:gd name="connsiteX1" fmla="*/ 5651500 w 5651500"/>
              <a:gd name="connsiteY1" fmla="*/ 0 h 6858000"/>
              <a:gd name="connsiteX2" fmla="*/ 5651500 w 5651500"/>
              <a:gd name="connsiteY2" fmla="*/ 5463484 h 6858000"/>
              <a:gd name="connsiteX3" fmla="*/ 5138706 w 5651500"/>
              <a:gd name="connsiteY3" fmla="*/ 4950691 h 6858000"/>
              <a:gd name="connsiteX4" fmla="*/ 4759300 w 5651500"/>
              <a:gd name="connsiteY4" fmla="*/ 4950691 h 6858000"/>
              <a:gd name="connsiteX5" fmla="*/ 4249768 w 5651500"/>
              <a:gd name="connsiteY5" fmla="*/ 5463484 h 6858000"/>
              <a:gd name="connsiteX6" fmla="*/ 3740235 w 5651500"/>
              <a:gd name="connsiteY6" fmla="*/ 4950691 h 6858000"/>
              <a:gd name="connsiteX7" fmla="*/ 3359049 w 5651500"/>
              <a:gd name="connsiteY7" fmla="*/ 4950691 h 6858000"/>
              <a:gd name="connsiteX8" fmla="*/ 2849517 w 5651500"/>
              <a:gd name="connsiteY8" fmla="*/ 5463484 h 6858000"/>
              <a:gd name="connsiteX9" fmla="*/ 2339985 w 5651500"/>
              <a:gd name="connsiteY9" fmla="*/ 4950691 h 6858000"/>
              <a:gd name="connsiteX10" fmla="*/ 1959392 w 5651500"/>
              <a:gd name="connsiteY10" fmla="*/ 4950691 h 6858000"/>
              <a:gd name="connsiteX11" fmla="*/ 1446599 w 5651500"/>
              <a:gd name="connsiteY11" fmla="*/ 5463484 h 6858000"/>
              <a:gd name="connsiteX12" fmla="*/ 1446599 w 5651500"/>
              <a:gd name="connsiteY12" fmla="*/ 5837259 h 6858000"/>
              <a:gd name="connsiteX13" fmla="*/ 2149688 w 5651500"/>
              <a:gd name="connsiteY13" fmla="*/ 5489864 h 6858000"/>
              <a:gd name="connsiteX14" fmla="*/ 2845960 w 5651500"/>
              <a:gd name="connsiteY14" fmla="*/ 5837259 h 6858000"/>
              <a:gd name="connsiteX15" fmla="*/ 2849221 w 5651500"/>
              <a:gd name="connsiteY15" fmla="*/ 5837259 h 6858000"/>
              <a:gd name="connsiteX16" fmla="*/ 2852481 w 5651500"/>
              <a:gd name="connsiteY16" fmla="*/ 5837259 h 6858000"/>
              <a:gd name="connsiteX17" fmla="*/ 3549050 w 5651500"/>
              <a:gd name="connsiteY17" fmla="*/ 5489568 h 6858000"/>
              <a:gd name="connsiteX18" fmla="*/ 4245618 w 5651500"/>
              <a:gd name="connsiteY18" fmla="*/ 5837259 h 6858000"/>
              <a:gd name="connsiteX19" fmla="*/ 4248879 w 5651500"/>
              <a:gd name="connsiteY19" fmla="*/ 5837259 h 6858000"/>
              <a:gd name="connsiteX20" fmla="*/ 4252139 w 5651500"/>
              <a:gd name="connsiteY20" fmla="*/ 5837259 h 6858000"/>
              <a:gd name="connsiteX21" fmla="*/ 4948410 w 5651500"/>
              <a:gd name="connsiteY21" fmla="*/ 5489864 h 6858000"/>
              <a:gd name="connsiteX22" fmla="*/ 5651500 w 5651500"/>
              <a:gd name="connsiteY22" fmla="*/ 5837259 h 6858000"/>
              <a:gd name="connsiteX23" fmla="*/ 5651500 w 5651500"/>
              <a:gd name="connsiteY23" fmla="*/ 6858000 h 6858000"/>
              <a:gd name="connsiteX24" fmla="*/ 0 w 5651500"/>
              <a:gd name="connsiteY2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651500" h="6858000">
                <a:moveTo>
                  <a:pt x="0" y="0"/>
                </a:moveTo>
                <a:lnTo>
                  <a:pt x="5651500" y="0"/>
                </a:lnTo>
                <a:lnTo>
                  <a:pt x="5651500" y="5463484"/>
                </a:lnTo>
                <a:cubicBezTo>
                  <a:pt x="5368722" y="5463484"/>
                  <a:pt x="5138706" y="5233468"/>
                  <a:pt x="5138706" y="4950691"/>
                </a:cubicBezTo>
                <a:lnTo>
                  <a:pt x="4759300" y="4950691"/>
                </a:lnTo>
                <a:cubicBezTo>
                  <a:pt x="4759300" y="5232282"/>
                  <a:pt x="4531062" y="5461409"/>
                  <a:pt x="4249768" y="5463484"/>
                </a:cubicBezTo>
                <a:cubicBezTo>
                  <a:pt x="3968473" y="5461705"/>
                  <a:pt x="3740235" y="5232282"/>
                  <a:pt x="3740235" y="4950691"/>
                </a:cubicBezTo>
                <a:lnTo>
                  <a:pt x="3359049" y="4950691"/>
                </a:lnTo>
                <a:cubicBezTo>
                  <a:pt x="3359049" y="5232282"/>
                  <a:pt x="3130812" y="5461409"/>
                  <a:pt x="2849517" y="5463484"/>
                </a:cubicBezTo>
                <a:cubicBezTo>
                  <a:pt x="2568222" y="5461705"/>
                  <a:pt x="2339985" y="5232282"/>
                  <a:pt x="2339985" y="4950691"/>
                </a:cubicBezTo>
                <a:lnTo>
                  <a:pt x="1959392" y="4950691"/>
                </a:lnTo>
                <a:cubicBezTo>
                  <a:pt x="1959392" y="5233468"/>
                  <a:pt x="1729376" y="5463484"/>
                  <a:pt x="1446599" y="5463484"/>
                </a:cubicBezTo>
                <a:lnTo>
                  <a:pt x="1446599" y="5837259"/>
                </a:lnTo>
                <a:cubicBezTo>
                  <a:pt x="1732637" y="5837259"/>
                  <a:pt x="1987551" y="5700910"/>
                  <a:pt x="2149688" y="5489864"/>
                </a:cubicBezTo>
                <a:cubicBezTo>
                  <a:pt x="2310640" y="5699131"/>
                  <a:pt x="2562590" y="5834888"/>
                  <a:pt x="2845960" y="5837259"/>
                </a:cubicBezTo>
                <a:cubicBezTo>
                  <a:pt x="2845960" y="5837259"/>
                  <a:pt x="2848332" y="5837259"/>
                  <a:pt x="2849221" y="5837259"/>
                </a:cubicBezTo>
                <a:cubicBezTo>
                  <a:pt x="2850407" y="5837259"/>
                  <a:pt x="2851592" y="5837259"/>
                  <a:pt x="2852481" y="5837259"/>
                </a:cubicBezTo>
                <a:cubicBezTo>
                  <a:pt x="3136148" y="5834888"/>
                  <a:pt x="3388098" y="5699131"/>
                  <a:pt x="3549050" y="5489568"/>
                </a:cubicBezTo>
                <a:cubicBezTo>
                  <a:pt x="3710001" y="5699131"/>
                  <a:pt x="3962248" y="5834888"/>
                  <a:pt x="4245618" y="5837259"/>
                </a:cubicBezTo>
                <a:cubicBezTo>
                  <a:pt x="4245618" y="5837259"/>
                  <a:pt x="4247989" y="5837259"/>
                  <a:pt x="4248879" y="5837259"/>
                </a:cubicBezTo>
                <a:cubicBezTo>
                  <a:pt x="4250064" y="5837259"/>
                  <a:pt x="4251250" y="5837259"/>
                  <a:pt x="4252139" y="5837259"/>
                </a:cubicBezTo>
                <a:cubicBezTo>
                  <a:pt x="4535510" y="5834888"/>
                  <a:pt x="4787458" y="5699131"/>
                  <a:pt x="4948410" y="5489864"/>
                </a:cubicBezTo>
                <a:cubicBezTo>
                  <a:pt x="5110548" y="5700910"/>
                  <a:pt x="5365462" y="5837259"/>
                  <a:pt x="5651500" y="5837259"/>
                </a:cubicBezTo>
                <a:lnTo>
                  <a:pt x="56515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fi-FI"/>
              <a:t>Lisää kuva napsauttamalla kuvaketta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23242820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Aalto Vaalea"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41B90576-51DF-AA34-5DE2-8F8A3F3956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239000" y="0"/>
            <a:ext cx="4953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5EBECD93-5014-FB88-BA68-94521D54B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2905989"/>
            <a:ext cx="5331691" cy="2387600"/>
          </a:xfrm>
        </p:spPr>
        <p:txBody>
          <a:bodyPr wrap="square" anchor="b">
            <a:noAutofit/>
          </a:bodyPr>
          <a:lstStyle>
            <a:lvl1pPr algn="l">
              <a:defRPr sz="4800" b="0">
                <a:solidFill>
                  <a:schemeClr val="tx1"/>
                </a:solidFill>
                <a:latin typeface="Aptos ExtraBold" panose="020B0004020202020204" pitchFamily="34" charset="0"/>
              </a:defRPr>
            </a:lvl1pPr>
          </a:lstStyle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29AE22F7-B63C-E20D-D667-91BB010B03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5413929"/>
            <a:ext cx="5331691" cy="544451"/>
          </a:xfrm>
        </p:spPr>
        <p:txBody>
          <a:bodyPr wrap="square">
            <a:no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4BEBF3D-2E64-5B94-2B11-176E00C2D75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273629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fld id="{AB28F7CD-B903-49B0-9F63-10BDA844E694}" type="datetime1">
              <a:rPr lang="fi-FI" smtClean="0"/>
              <a:pPr/>
              <a:t>16.9.2026</a:t>
            </a:fld>
            <a:endParaRPr lang="en-GB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3000AD4-6BBC-363B-A9AC-AAC9A825E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0859042-C0FD-2535-0923-980A28169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0B45A-2FC5-4F66-84B7-B6ADD88502F9}" type="slidenum">
              <a:rPr lang="en-GB" smtClean="0"/>
              <a:t>‹#›</a:t>
            </a:fld>
            <a:endParaRPr lang="en-GB"/>
          </a:p>
        </p:txBody>
      </p:sp>
      <p:sp>
        <p:nvSpPr>
          <p:cNvPr id="39" name="Vapaamuotoinen: Muoto 38">
            <a:extLst>
              <a:ext uri="{FF2B5EF4-FFF2-40B4-BE49-F238E27FC236}">
                <a16:creationId xmlns:a16="http://schemas.microsoft.com/office/drawing/2014/main" id="{6097D7A6-A3D3-FBB9-96D7-1F9DD64C7C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56671" y="882079"/>
            <a:ext cx="1689586" cy="626150"/>
          </a:xfrm>
          <a:custGeom>
            <a:avLst/>
            <a:gdLst>
              <a:gd name="connsiteX0" fmla="*/ 808705 w 1689586"/>
              <a:gd name="connsiteY0" fmla="*/ 532221 h 626150"/>
              <a:gd name="connsiteX1" fmla="*/ 781647 w 1689586"/>
              <a:gd name="connsiteY1" fmla="*/ 537793 h 626150"/>
              <a:gd name="connsiteX2" fmla="*/ 768085 w 1689586"/>
              <a:gd name="connsiteY2" fmla="*/ 542762 h 626150"/>
              <a:gd name="connsiteX3" fmla="*/ 763587 w 1689586"/>
              <a:gd name="connsiteY3" fmla="*/ 552229 h 626150"/>
              <a:gd name="connsiteX4" fmla="*/ 768219 w 1689586"/>
              <a:gd name="connsiteY4" fmla="*/ 561763 h 626150"/>
              <a:gd name="connsiteX5" fmla="*/ 780573 w 1689586"/>
              <a:gd name="connsiteY5" fmla="*/ 565321 h 626150"/>
              <a:gd name="connsiteX6" fmla="*/ 790980 w 1689586"/>
              <a:gd name="connsiteY6" fmla="*/ 564045 h 626150"/>
              <a:gd name="connsiteX7" fmla="*/ 800111 w 1689586"/>
              <a:gd name="connsiteY7" fmla="*/ 559883 h 626150"/>
              <a:gd name="connsiteX8" fmla="*/ 806422 w 1689586"/>
              <a:gd name="connsiteY8" fmla="*/ 552363 h 626150"/>
              <a:gd name="connsiteX9" fmla="*/ 806422 w 1689586"/>
              <a:gd name="connsiteY9" fmla="*/ 552296 h 626150"/>
              <a:gd name="connsiteX10" fmla="*/ 808705 w 1689586"/>
              <a:gd name="connsiteY10" fmla="*/ 541218 h 626150"/>
              <a:gd name="connsiteX11" fmla="*/ 214647 w 1689586"/>
              <a:gd name="connsiteY11" fmla="*/ 532221 h 626150"/>
              <a:gd name="connsiteX12" fmla="*/ 187589 w 1689586"/>
              <a:gd name="connsiteY12" fmla="*/ 537793 h 626150"/>
              <a:gd name="connsiteX13" fmla="*/ 174027 w 1689586"/>
              <a:gd name="connsiteY13" fmla="*/ 542762 h 626150"/>
              <a:gd name="connsiteX14" fmla="*/ 169529 w 1689586"/>
              <a:gd name="connsiteY14" fmla="*/ 552229 h 626150"/>
              <a:gd name="connsiteX15" fmla="*/ 174161 w 1689586"/>
              <a:gd name="connsiteY15" fmla="*/ 561763 h 626150"/>
              <a:gd name="connsiteX16" fmla="*/ 186515 w 1689586"/>
              <a:gd name="connsiteY16" fmla="*/ 565321 h 626150"/>
              <a:gd name="connsiteX17" fmla="*/ 196922 w 1689586"/>
              <a:gd name="connsiteY17" fmla="*/ 564045 h 626150"/>
              <a:gd name="connsiteX18" fmla="*/ 206053 w 1689586"/>
              <a:gd name="connsiteY18" fmla="*/ 559883 h 626150"/>
              <a:gd name="connsiteX19" fmla="*/ 212364 w 1689586"/>
              <a:gd name="connsiteY19" fmla="*/ 552363 h 626150"/>
              <a:gd name="connsiteX20" fmla="*/ 212364 w 1689586"/>
              <a:gd name="connsiteY20" fmla="*/ 552296 h 626150"/>
              <a:gd name="connsiteX21" fmla="*/ 214647 w 1689586"/>
              <a:gd name="connsiteY21" fmla="*/ 541218 h 626150"/>
              <a:gd name="connsiteX22" fmla="*/ 1089217 w 1689586"/>
              <a:gd name="connsiteY22" fmla="*/ 489990 h 626150"/>
              <a:gd name="connsiteX23" fmla="*/ 1073439 w 1689586"/>
              <a:gd name="connsiteY23" fmla="*/ 494622 h 626150"/>
              <a:gd name="connsiteX24" fmla="*/ 1062898 w 1689586"/>
              <a:gd name="connsiteY24" fmla="*/ 507513 h 626150"/>
              <a:gd name="connsiteX25" fmla="*/ 1059138 w 1689586"/>
              <a:gd name="connsiteY25" fmla="*/ 527387 h 626150"/>
              <a:gd name="connsiteX26" fmla="*/ 1062763 w 1689586"/>
              <a:gd name="connsiteY26" fmla="*/ 547126 h 626150"/>
              <a:gd name="connsiteX27" fmla="*/ 1073103 w 1689586"/>
              <a:gd name="connsiteY27" fmla="*/ 560017 h 626150"/>
              <a:gd name="connsiteX28" fmla="*/ 1088814 w 1689586"/>
              <a:gd name="connsiteY28" fmla="*/ 564515 h 626150"/>
              <a:gd name="connsiteX29" fmla="*/ 1110634 w 1689586"/>
              <a:gd name="connsiteY29" fmla="*/ 554646 h 626150"/>
              <a:gd name="connsiteX30" fmla="*/ 1110567 w 1689586"/>
              <a:gd name="connsiteY30" fmla="*/ 554646 h 626150"/>
              <a:gd name="connsiteX31" fmla="*/ 1118423 w 1689586"/>
              <a:gd name="connsiteY31" fmla="*/ 527387 h 626150"/>
              <a:gd name="connsiteX32" fmla="*/ 1110702 w 1689586"/>
              <a:gd name="connsiteY32" fmla="*/ 499993 h 626150"/>
              <a:gd name="connsiteX33" fmla="*/ 1089217 w 1689586"/>
              <a:gd name="connsiteY33" fmla="*/ 489990 h 626150"/>
              <a:gd name="connsiteX34" fmla="*/ 1630636 w 1689586"/>
              <a:gd name="connsiteY34" fmla="*/ 473674 h 626150"/>
              <a:gd name="connsiteX35" fmla="*/ 1653598 w 1689586"/>
              <a:gd name="connsiteY35" fmla="*/ 473674 h 626150"/>
              <a:gd name="connsiteX36" fmla="*/ 1653598 w 1689586"/>
              <a:gd name="connsiteY36" fmla="*/ 581099 h 626150"/>
              <a:gd name="connsiteX37" fmla="*/ 1630636 w 1689586"/>
              <a:gd name="connsiteY37" fmla="*/ 581099 h 626150"/>
              <a:gd name="connsiteX38" fmla="*/ 529804 w 1689586"/>
              <a:gd name="connsiteY38" fmla="*/ 473674 h 626150"/>
              <a:gd name="connsiteX39" fmla="*/ 552766 w 1689586"/>
              <a:gd name="connsiteY39" fmla="*/ 473674 h 626150"/>
              <a:gd name="connsiteX40" fmla="*/ 552766 w 1689586"/>
              <a:gd name="connsiteY40" fmla="*/ 581099 h 626150"/>
              <a:gd name="connsiteX41" fmla="*/ 529804 w 1689586"/>
              <a:gd name="connsiteY41" fmla="*/ 581099 h 626150"/>
              <a:gd name="connsiteX42" fmla="*/ 382162 w 1689586"/>
              <a:gd name="connsiteY42" fmla="*/ 473674 h 626150"/>
              <a:gd name="connsiteX43" fmla="*/ 407340 w 1689586"/>
              <a:gd name="connsiteY43" fmla="*/ 473674 h 626150"/>
              <a:gd name="connsiteX44" fmla="*/ 437821 w 1689586"/>
              <a:gd name="connsiteY44" fmla="*/ 561091 h 626150"/>
              <a:gd name="connsiteX45" fmla="*/ 468974 w 1689586"/>
              <a:gd name="connsiteY45" fmla="*/ 473674 h 626150"/>
              <a:gd name="connsiteX46" fmla="*/ 493078 w 1689586"/>
              <a:gd name="connsiteY46" fmla="*/ 473674 h 626150"/>
              <a:gd name="connsiteX47" fmla="*/ 450309 w 1689586"/>
              <a:gd name="connsiteY47" fmla="*/ 581099 h 626150"/>
              <a:gd name="connsiteX48" fmla="*/ 425132 w 1689586"/>
              <a:gd name="connsiteY48" fmla="*/ 581099 h 626150"/>
              <a:gd name="connsiteX49" fmla="*/ 1187242 w 1689586"/>
              <a:gd name="connsiteY49" fmla="*/ 473607 h 626150"/>
              <a:gd name="connsiteX50" fmla="*/ 1210204 w 1689586"/>
              <a:gd name="connsiteY50" fmla="*/ 473607 h 626150"/>
              <a:gd name="connsiteX51" fmla="*/ 1210204 w 1689586"/>
              <a:gd name="connsiteY51" fmla="*/ 538733 h 626150"/>
              <a:gd name="connsiteX52" fmla="*/ 1216448 w 1689586"/>
              <a:gd name="connsiteY52" fmla="*/ 558808 h 626150"/>
              <a:gd name="connsiteX53" fmla="*/ 1233837 w 1689586"/>
              <a:gd name="connsiteY53" fmla="*/ 564314 h 626150"/>
              <a:gd name="connsiteX54" fmla="*/ 1244244 w 1689586"/>
              <a:gd name="connsiteY54" fmla="*/ 562501 h 626150"/>
              <a:gd name="connsiteX55" fmla="*/ 1253375 w 1689586"/>
              <a:gd name="connsiteY55" fmla="*/ 556727 h 626150"/>
              <a:gd name="connsiteX56" fmla="*/ 1259686 w 1689586"/>
              <a:gd name="connsiteY56" fmla="*/ 546521 h 626150"/>
              <a:gd name="connsiteX57" fmla="*/ 1261969 w 1689586"/>
              <a:gd name="connsiteY57" fmla="*/ 531885 h 626150"/>
              <a:gd name="connsiteX58" fmla="*/ 1262103 w 1689586"/>
              <a:gd name="connsiteY58" fmla="*/ 531885 h 626150"/>
              <a:gd name="connsiteX59" fmla="*/ 1262103 w 1689586"/>
              <a:gd name="connsiteY59" fmla="*/ 473674 h 626150"/>
              <a:gd name="connsiteX60" fmla="*/ 1285065 w 1689586"/>
              <a:gd name="connsiteY60" fmla="*/ 473674 h 626150"/>
              <a:gd name="connsiteX61" fmla="*/ 1285065 w 1689586"/>
              <a:gd name="connsiteY61" fmla="*/ 581099 h 626150"/>
              <a:gd name="connsiteX62" fmla="*/ 1264856 w 1689586"/>
              <a:gd name="connsiteY62" fmla="*/ 581099 h 626150"/>
              <a:gd name="connsiteX63" fmla="*/ 1263782 w 1689586"/>
              <a:gd name="connsiteY63" fmla="*/ 563709 h 626150"/>
              <a:gd name="connsiteX64" fmla="*/ 1248743 w 1689586"/>
              <a:gd name="connsiteY64" fmla="*/ 578547 h 626150"/>
              <a:gd name="connsiteX65" fmla="*/ 1226385 w 1689586"/>
              <a:gd name="connsiteY65" fmla="*/ 583247 h 626150"/>
              <a:gd name="connsiteX66" fmla="*/ 1206914 w 1689586"/>
              <a:gd name="connsiteY66" fmla="*/ 579353 h 626150"/>
              <a:gd name="connsiteX67" fmla="*/ 1192613 w 1689586"/>
              <a:gd name="connsiteY67" fmla="*/ 566865 h 626150"/>
              <a:gd name="connsiteX68" fmla="*/ 1187242 w 1689586"/>
              <a:gd name="connsiteY68" fmla="*/ 544507 h 626150"/>
              <a:gd name="connsiteX69" fmla="*/ 885379 w 1689586"/>
              <a:gd name="connsiteY69" fmla="*/ 473607 h 626150"/>
              <a:gd name="connsiteX70" fmla="*/ 908341 w 1689586"/>
              <a:gd name="connsiteY70" fmla="*/ 473607 h 626150"/>
              <a:gd name="connsiteX71" fmla="*/ 908341 w 1689586"/>
              <a:gd name="connsiteY71" fmla="*/ 538733 h 626150"/>
              <a:gd name="connsiteX72" fmla="*/ 914585 w 1689586"/>
              <a:gd name="connsiteY72" fmla="*/ 558808 h 626150"/>
              <a:gd name="connsiteX73" fmla="*/ 931974 w 1689586"/>
              <a:gd name="connsiteY73" fmla="*/ 564314 h 626150"/>
              <a:gd name="connsiteX74" fmla="*/ 942381 w 1689586"/>
              <a:gd name="connsiteY74" fmla="*/ 562501 h 626150"/>
              <a:gd name="connsiteX75" fmla="*/ 951512 w 1689586"/>
              <a:gd name="connsiteY75" fmla="*/ 556727 h 626150"/>
              <a:gd name="connsiteX76" fmla="*/ 957823 w 1689586"/>
              <a:gd name="connsiteY76" fmla="*/ 546521 h 626150"/>
              <a:gd name="connsiteX77" fmla="*/ 960106 w 1689586"/>
              <a:gd name="connsiteY77" fmla="*/ 531885 h 626150"/>
              <a:gd name="connsiteX78" fmla="*/ 960241 w 1689586"/>
              <a:gd name="connsiteY78" fmla="*/ 531885 h 626150"/>
              <a:gd name="connsiteX79" fmla="*/ 960241 w 1689586"/>
              <a:gd name="connsiteY79" fmla="*/ 473674 h 626150"/>
              <a:gd name="connsiteX80" fmla="*/ 983202 w 1689586"/>
              <a:gd name="connsiteY80" fmla="*/ 473674 h 626150"/>
              <a:gd name="connsiteX81" fmla="*/ 983202 w 1689586"/>
              <a:gd name="connsiteY81" fmla="*/ 581099 h 626150"/>
              <a:gd name="connsiteX82" fmla="*/ 962993 w 1689586"/>
              <a:gd name="connsiteY82" fmla="*/ 581099 h 626150"/>
              <a:gd name="connsiteX83" fmla="*/ 961919 w 1689586"/>
              <a:gd name="connsiteY83" fmla="*/ 563709 h 626150"/>
              <a:gd name="connsiteX84" fmla="*/ 946880 w 1689586"/>
              <a:gd name="connsiteY84" fmla="*/ 578547 h 626150"/>
              <a:gd name="connsiteX85" fmla="*/ 924522 w 1689586"/>
              <a:gd name="connsiteY85" fmla="*/ 583247 h 626150"/>
              <a:gd name="connsiteX86" fmla="*/ 905051 w 1689586"/>
              <a:gd name="connsiteY86" fmla="*/ 579353 h 626150"/>
              <a:gd name="connsiteX87" fmla="*/ 890750 w 1689586"/>
              <a:gd name="connsiteY87" fmla="*/ 566865 h 626150"/>
              <a:gd name="connsiteX88" fmla="*/ 885379 w 1689586"/>
              <a:gd name="connsiteY88" fmla="*/ 544507 h 626150"/>
              <a:gd name="connsiteX89" fmla="*/ 347569 w 1689586"/>
              <a:gd name="connsiteY89" fmla="*/ 471530 h 626150"/>
              <a:gd name="connsiteX90" fmla="*/ 353963 w 1689586"/>
              <a:gd name="connsiteY90" fmla="*/ 472063 h 626150"/>
              <a:gd name="connsiteX91" fmla="*/ 359334 w 1689586"/>
              <a:gd name="connsiteY91" fmla="*/ 473674 h 626150"/>
              <a:gd name="connsiteX92" fmla="*/ 356112 w 1689586"/>
              <a:gd name="connsiteY92" fmla="*/ 493884 h 626150"/>
              <a:gd name="connsiteX93" fmla="*/ 350875 w 1689586"/>
              <a:gd name="connsiteY93" fmla="*/ 492474 h 626150"/>
              <a:gd name="connsiteX94" fmla="*/ 343019 w 1689586"/>
              <a:gd name="connsiteY94" fmla="*/ 491937 h 626150"/>
              <a:gd name="connsiteX95" fmla="*/ 329927 w 1689586"/>
              <a:gd name="connsiteY95" fmla="*/ 495495 h 626150"/>
              <a:gd name="connsiteX96" fmla="*/ 319319 w 1689586"/>
              <a:gd name="connsiteY96" fmla="*/ 506103 h 626150"/>
              <a:gd name="connsiteX97" fmla="*/ 315156 w 1689586"/>
              <a:gd name="connsiteY97" fmla="*/ 524164 h 626150"/>
              <a:gd name="connsiteX98" fmla="*/ 315156 w 1689586"/>
              <a:gd name="connsiteY98" fmla="*/ 581099 h 626150"/>
              <a:gd name="connsiteX99" fmla="*/ 292194 w 1689586"/>
              <a:gd name="connsiteY99" fmla="*/ 581099 h 626150"/>
              <a:gd name="connsiteX100" fmla="*/ 292194 w 1689586"/>
              <a:gd name="connsiteY100" fmla="*/ 473674 h 626150"/>
              <a:gd name="connsiteX101" fmla="*/ 311732 w 1689586"/>
              <a:gd name="connsiteY101" fmla="*/ 473674 h 626150"/>
              <a:gd name="connsiteX102" fmla="*/ 313880 w 1689586"/>
              <a:gd name="connsiteY102" fmla="*/ 493011 h 626150"/>
              <a:gd name="connsiteX103" fmla="*/ 326637 w 1689586"/>
              <a:gd name="connsiteY103" fmla="*/ 477032 h 626150"/>
              <a:gd name="connsiteX104" fmla="*/ 1094454 w 1689586"/>
              <a:gd name="connsiteY104" fmla="*/ 471526 h 626150"/>
              <a:gd name="connsiteX105" fmla="*/ 1118288 w 1689586"/>
              <a:gd name="connsiteY105" fmla="*/ 478173 h 626150"/>
              <a:gd name="connsiteX106" fmla="*/ 1118221 w 1689586"/>
              <a:gd name="connsiteY106" fmla="*/ 478173 h 626150"/>
              <a:gd name="connsiteX107" fmla="*/ 1135208 w 1689586"/>
              <a:gd name="connsiteY107" fmla="*/ 497174 h 626150"/>
              <a:gd name="connsiteX108" fmla="*/ 1141452 w 1689586"/>
              <a:gd name="connsiteY108" fmla="*/ 527118 h 626150"/>
              <a:gd name="connsiteX109" fmla="*/ 1135141 w 1689586"/>
              <a:gd name="connsiteY109" fmla="*/ 557331 h 626150"/>
              <a:gd name="connsiteX110" fmla="*/ 1117953 w 1689586"/>
              <a:gd name="connsiteY110" fmla="*/ 576533 h 626150"/>
              <a:gd name="connsiteX111" fmla="*/ 1093782 w 1689586"/>
              <a:gd name="connsiteY111" fmla="*/ 583180 h 626150"/>
              <a:gd name="connsiteX112" fmla="*/ 1070350 w 1689586"/>
              <a:gd name="connsiteY112" fmla="*/ 575996 h 626150"/>
              <a:gd name="connsiteX113" fmla="*/ 1059205 w 1689586"/>
              <a:gd name="connsiteY113" fmla="*/ 563240 h 626150"/>
              <a:gd name="connsiteX114" fmla="*/ 1059205 w 1689586"/>
              <a:gd name="connsiteY114" fmla="*/ 626150 h 626150"/>
              <a:gd name="connsiteX115" fmla="*/ 1036243 w 1689586"/>
              <a:gd name="connsiteY115" fmla="*/ 626150 h 626150"/>
              <a:gd name="connsiteX116" fmla="*/ 1036243 w 1689586"/>
              <a:gd name="connsiteY116" fmla="*/ 473607 h 626150"/>
              <a:gd name="connsiteX117" fmla="*/ 1056654 w 1689586"/>
              <a:gd name="connsiteY117" fmla="*/ 473607 h 626150"/>
              <a:gd name="connsiteX118" fmla="*/ 1057795 w 1689586"/>
              <a:gd name="connsiteY118" fmla="*/ 494085 h 626150"/>
              <a:gd name="connsiteX119" fmla="*/ 1063301 w 1689586"/>
              <a:gd name="connsiteY119" fmla="*/ 485223 h 626150"/>
              <a:gd name="connsiteX120" fmla="*/ 1076729 w 1689586"/>
              <a:gd name="connsiteY120" fmla="*/ 475152 h 626150"/>
              <a:gd name="connsiteX121" fmla="*/ 1094454 w 1689586"/>
              <a:gd name="connsiteY121" fmla="*/ 471526 h 626150"/>
              <a:gd name="connsiteX122" fmla="*/ 787421 w 1689586"/>
              <a:gd name="connsiteY122" fmla="*/ 471526 h 626150"/>
              <a:gd name="connsiteX123" fmla="*/ 810182 w 1689586"/>
              <a:gd name="connsiteY123" fmla="*/ 475689 h 626150"/>
              <a:gd name="connsiteX124" fmla="*/ 825758 w 1689586"/>
              <a:gd name="connsiteY124" fmla="*/ 488244 h 626150"/>
              <a:gd name="connsiteX125" fmla="*/ 831465 w 1689586"/>
              <a:gd name="connsiteY125" fmla="*/ 509729 h 626150"/>
              <a:gd name="connsiteX126" fmla="*/ 831465 w 1689586"/>
              <a:gd name="connsiteY126" fmla="*/ 557667 h 626150"/>
              <a:gd name="connsiteX127" fmla="*/ 831465 w 1689586"/>
              <a:gd name="connsiteY127" fmla="*/ 557734 h 626150"/>
              <a:gd name="connsiteX128" fmla="*/ 839388 w 1689586"/>
              <a:gd name="connsiteY128" fmla="*/ 565657 h 626150"/>
              <a:gd name="connsiteX129" fmla="*/ 846908 w 1689586"/>
              <a:gd name="connsiteY129" fmla="*/ 564582 h 626150"/>
              <a:gd name="connsiteX130" fmla="*/ 845632 w 1689586"/>
              <a:gd name="connsiteY130" fmla="*/ 580495 h 626150"/>
              <a:gd name="connsiteX131" fmla="*/ 833144 w 1689586"/>
              <a:gd name="connsiteY131" fmla="*/ 582845 h 626150"/>
              <a:gd name="connsiteX132" fmla="*/ 820790 w 1689586"/>
              <a:gd name="connsiteY132" fmla="*/ 580360 h 626150"/>
              <a:gd name="connsiteX133" fmla="*/ 812196 w 1689586"/>
              <a:gd name="connsiteY133" fmla="*/ 572841 h 626150"/>
              <a:gd name="connsiteX134" fmla="*/ 809981 w 1689586"/>
              <a:gd name="connsiteY134" fmla="*/ 567537 h 626150"/>
              <a:gd name="connsiteX135" fmla="*/ 805885 w 1689586"/>
              <a:gd name="connsiteY135" fmla="*/ 572438 h 626150"/>
              <a:gd name="connsiteX136" fmla="*/ 791920 w 1689586"/>
              <a:gd name="connsiteY136" fmla="*/ 580629 h 626150"/>
              <a:gd name="connsiteX137" fmla="*/ 775806 w 1689586"/>
              <a:gd name="connsiteY137" fmla="*/ 583315 h 626150"/>
              <a:gd name="connsiteX138" fmla="*/ 757678 w 1689586"/>
              <a:gd name="connsiteY138" fmla="*/ 580092 h 626150"/>
              <a:gd name="connsiteX139" fmla="*/ 744989 w 1689586"/>
              <a:gd name="connsiteY139" fmla="*/ 570289 h 626150"/>
              <a:gd name="connsiteX140" fmla="*/ 740356 w 1689586"/>
              <a:gd name="connsiteY140" fmla="*/ 554041 h 626150"/>
              <a:gd name="connsiteX141" fmla="*/ 748211 w 1689586"/>
              <a:gd name="connsiteY141" fmla="*/ 534302 h 626150"/>
              <a:gd name="connsiteX142" fmla="*/ 770435 w 1689586"/>
              <a:gd name="connsiteY142" fmla="*/ 523761 h 626150"/>
              <a:gd name="connsiteX143" fmla="*/ 808705 w 1689586"/>
              <a:gd name="connsiteY143" fmla="*/ 516241 h 626150"/>
              <a:gd name="connsiteX144" fmla="*/ 808705 w 1689586"/>
              <a:gd name="connsiteY144" fmla="*/ 512146 h 626150"/>
              <a:gd name="connsiteX145" fmla="*/ 802797 w 1689586"/>
              <a:gd name="connsiteY145" fmla="*/ 495495 h 626150"/>
              <a:gd name="connsiteX146" fmla="*/ 786549 w 1689586"/>
              <a:gd name="connsiteY146" fmla="*/ 489587 h 626150"/>
              <a:gd name="connsiteX147" fmla="*/ 770032 w 1689586"/>
              <a:gd name="connsiteY147" fmla="*/ 494085 h 626150"/>
              <a:gd name="connsiteX148" fmla="*/ 759961 w 1689586"/>
              <a:gd name="connsiteY148" fmla="*/ 508722 h 626150"/>
              <a:gd name="connsiteX149" fmla="*/ 740625 w 1689586"/>
              <a:gd name="connsiteY149" fmla="*/ 500531 h 626150"/>
              <a:gd name="connsiteX150" fmla="*/ 756604 w 1689586"/>
              <a:gd name="connsiteY150" fmla="*/ 479449 h 626150"/>
              <a:gd name="connsiteX151" fmla="*/ 787421 w 1689586"/>
              <a:gd name="connsiteY151" fmla="*/ 471526 h 626150"/>
              <a:gd name="connsiteX152" fmla="*/ 347518 w 1689586"/>
              <a:gd name="connsiteY152" fmla="*/ 471526 h 626150"/>
              <a:gd name="connsiteX153" fmla="*/ 347585 w 1689586"/>
              <a:gd name="connsiteY153" fmla="*/ 471526 h 626150"/>
              <a:gd name="connsiteX154" fmla="*/ 347569 w 1689586"/>
              <a:gd name="connsiteY154" fmla="*/ 471530 h 626150"/>
              <a:gd name="connsiteX155" fmla="*/ 193363 w 1689586"/>
              <a:gd name="connsiteY155" fmla="*/ 471526 h 626150"/>
              <a:gd name="connsiteX156" fmla="*/ 216124 w 1689586"/>
              <a:gd name="connsiteY156" fmla="*/ 475689 h 626150"/>
              <a:gd name="connsiteX157" fmla="*/ 231700 w 1689586"/>
              <a:gd name="connsiteY157" fmla="*/ 488244 h 626150"/>
              <a:gd name="connsiteX158" fmla="*/ 237407 w 1689586"/>
              <a:gd name="connsiteY158" fmla="*/ 509729 h 626150"/>
              <a:gd name="connsiteX159" fmla="*/ 237407 w 1689586"/>
              <a:gd name="connsiteY159" fmla="*/ 557667 h 626150"/>
              <a:gd name="connsiteX160" fmla="*/ 237407 w 1689586"/>
              <a:gd name="connsiteY160" fmla="*/ 557734 h 626150"/>
              <a:gd name="connsiteX161" fmla="*/ 245330 w 1689586"/>
              <a:gd name="connsiteY161" fmla="*/ 565657 h 626150"/>
              <a:gd name="connsiteX162" fmla="*/ 252850 w 1689586"/>
              <a:gd name="connsiteY162" fmla="*/ 564582 h 626150"/>
              <a:gd name="connsiteX163" fmla="*/ 251574 w 1689586"/>
              <a:gd name="connsiteY163" fmla="*/ 580495 h 626150"/>
              <a:gd name="connsiteX164" fmla="*/ 239086 w 1689586"/>
              <a:gd name="connsiteY164" fmla="*/ 582845 h 626150"/>
              <a:gd name="connsiteX165" fmla="*/ 226732 w 1689586"/>
              <a:gd name="connsiteY165" fmla="*/ 580360 h 626150"/>
              <a:gd name="connsiteX166" fmla="*/ 218138 w 1689586"/>
              <a:gd name="connsiteY166" fmla="*/ 572841 h 626150"/>
              <a:gd name="connsiteX167" fmla="*/ 215923 w 1689586"/>
              <a:gd name="connsiteY167" fmla="*/ 567537 h 626150"/>
              <a:gd name="connsiteX168" fmla="*/ 211827 w 1689586"/>
              <a:gd name="connsiteY168" fmla="*/ 572438 h 626150"/>
              <a:gd name="connsiteX169" fmla="*/ 197862 w 1689586"/>
              <a:gd name="connsiteY169" fmla="*/ 580629 h 626150"/>
              <a:gd name="connsiteX170" fmla="*/ 181748 w 1689586"/>
              <a:gd name="connsiteY170" fmla="*/ 583315 h 626150"/>
              <a:gd name="connsiteX171" fmla="*/ 163620 w 1689586"/>
              <a:gd name="connsiteY171" fmla="*/ 580092 h 626150"/>
              <a:gd name="connsiteX172" fmla="*/ 150931 w 1689586"/>
              <a:gd name="connsiteY172" fmla="*/ 570289 h 626150"/>
              <a:gd name="connsiteX173" fmla="*/ 146298 w 1689586"/>
              <a:gd name="connsiteY173" fmla="*/ 554041 h 626150"/>
              <a:gd name="connsiteX174" fmla="*/ 154153 w 1689586"/>
              <a:gd name="connsiteY174" fmla="*/ 534302 h 626150"/>
              <a:gd name="connsiteX175" fmla="*/ 176377 w 1689586"/>
              <a:gd name="connsiteY175" fmla="*/ 523761 h 626150"/>
              <a:gd name="connsiteX176" fmla="*/ 214647 w 1689586"/>
              <a:gd name="connsiteY176" fmla="*/ 516241 h 626150"/>
              <a:gd name="connsiteX177" fmla="*/ 214647 w 1689586"/>
              <a:gd name="connsiteY177" fmla="*/ 512146 h 626150"/>
              <a:gd name="connsiteX178" fmla="*/ 208738 w 1689586"/>
              <a:gd name="connsiteY178" fmla="*/ 495495 h 626150"/>
              <a:gd name="connsiteX179" fmla="*/ 192491 w 1689586"/>
              <a:gd name="connsiteY179" fmla="*/ 489587 h 626150"/>
              <a:gd name="connsiteX180" fmla="*/ 175974 w 1689586"/>
              <a:gd name="connsiteY180" fmla="*/ 494085 h 626150"/>
              <a:gd name="connsiteX181" fmla="*/ 165903 w 1689586"/>
              <a:gd name="connsiteY181" fmla="*/ 508722 h 626150"/>
              <a:gd name="connsiteX182" fmla="*/ 146567 w 1689586"/>
              <a:gd name="connsiteY182" fmla="*/ 500531 h 626150"/>
              <a:gd name="connsiteX183" fmla="*/ 162546 w 1689586"/>
              <a:gd name="connsiteY183" fmla="*/ 479449 h 626150"/>
              <a:gd name="connsiteX184" fmla="*/ 193363 w 1689586"/>
              <a:gd name="connsiteY184" fmla="*/ 471526 h 626150"/>
              <a:gd name="connsiteX185" fmla="*/ 1395847 w 1689586"/>
              <a:gd name="connsiteY185" fmla="*/ 471459 h 626150"/>
              <a:gd name="connsiteX186" fmla="*/ 1416392 w 1689586"/>
              <a:gd name="connsiteY186" fmla="*/ 475890 h 626150"/>
              <a:gd name="connsiteX187" fmla="*/ 1430894 w 1689586"/>
              <a:gd name="connsiteY187" fmla="*/ 489117 h 626150"/>
              <a:gd name="connsiteX188" fmla="*/ 1436265 w 1689586"/>
              <a:gd name="connsiteY188" fmla="*/ 511475 h 626150"/>
              <a:gd name="connsiteX189" fmla="*/ 1436265 w 1689586"/>
              <a:gd name="connsiteY189" fmla="*/ 581099 h 626150"/>
              <a:gd name="connsiteX190" fmla="*/ 1413303 w 1689586"/>
              <a:gd name="connsiteY190" fmla="*/ 581099 h 626150"/>
              <a:gd name="connsiteX191" fmla="*/ 1413303 w 1689586"/>
              <a:gd name="connsiteY191" fmla="*/ 518591 h 626150"/>
              <a:gd name="connsiteX192" fmla="*/ 1406724 w 1689586"/>
              <a:gd name="connsiteY192" fmla="*/ 496569 h 626150"/>
              <a:gd name="connsiteX193" fmla="*/ 1390274 w 1689586"/>
              <a:gd name="connsiteY193" fmla="*/ 490460 h 626150"/>
              <a:gd name="connsiteX194" fmla="*/ 1376510 w 1689586"/>
              <a:gd name="connsiteY194" fmla="*/ 493817 h 626150"/>
              <a:gd name="connsiteX195" fmla="*/ 1365432 w 1689586"/>
              <a:gd name="connsiteY195" fmla="*/ 504425 h 626150"/>
              <a:gd name="connsiteX196" fmla="*/ 1361001 w 1689586"/>
              <a:gd name="connsiteY196" fmla="*/ 523963 h 626150"/>
              <a:gd name="connsiteX197" fmla="*/ 1361001 w 1689586"/>
              <a:gd name="connsiteY197" fmla="*/ 581099 h 626150"/>
              <a:gd name="connsiteX198" fmla="*/ 1338039 w 1689586"/>
              <a:gd name="connsiteY198" fmla="*/ 581099 h 626150"/>
              <a:gd name="connsiteX199" fmla="*/ 1338039 w 1689586"/>
              <a:gd name="connsiteY199" fmla="*/ 473675 h 626150"/>
              <a:gd name="connsiteX200" fmla="*/ 1358450 w 1689586"/>
              <a:gd name="connsiteY200" fmla="*/ 473675 h 626150"/>
              <a:gd name="connsiteX201" fmla="*/ 1359457 w 1689586"/>
              <a:gd name="connsiteY201" fmla="*/ 492474 h 626150"/>
              <a:gd name="connsiteX202" fmla="*/ 1365634 w 1689586"/>
              <a:gd name="connsiteY202" fmla="*/ 483209 h 626150"/>
              <a:gd name="connsiteX203" fmla="*/ 1379196 w 1689586"/>
              <a:gd name="connsiteY203" fmla="*/ 474279 h 626150"/>
              <a:gd name="connsiteX204" fmla="*/ 1395847 w 1689586"/>
              <a:gd name="connsiteY204" fmla="*/ 471459 h 626150"/>
              <a:gd name="connsiteX205" fmla="*/ 78285 w 1689586"/>
              <a:gd name="connsiteY205" fmla="*/ 439299 h 626150"/>
              <a:gd name="connsiteX206" fmla="*/ 101516 w 1689586"/>
              <a:gd name="connsiteY206" fmla="*/ 439299 h 626150"/>
              <a:gd name="connsiteX207" fmla="*/ 101516 w 1689586"/>
              <a:gd name="connsiteY207" fmla="*/ 530811 h 626150"/>
              <a:gd name="connsiteX208" fmla="*/ 87886 w 1689586"/>
              <a:gd name="connsiteY208" fmla="*/ 569350 h 626150"/>
              <a:gd name="connsiteX209" fmla="*/ 49952 w 1689586"/>
              <a:gd name="connsiteY209" fmla="*/ 583181 h 626150"/>
              <a:gd name="connsiteX210" fmla="*/ 21619 w 1689586"/>
              <a:gd name="connsiteY210" fmla="*/ 576735 h 626150"/>
              <a:gd name="connsiteX211" fmla="*/ 6378 w 1689586"/>
              <a:gd name="connsiteY211" fmla="*/ 558607 h 626150"/>
              <a:gd name="connsiteX212" fmla="*/ 4901 w 1689586"/>
              <a:gd name="connsiteY212" fmla="*/ 531416 h 626150"/>
              <a:gd name="connsiteX213" fmla="*/ 27057 w 1689586"/>
              <a:gd name="connsiteY213" fmla="*/ 527320 h 626150"/>
              <a:gd name="connsiteX214" fmla="*/ 29877 w 1689586"/>
              <a:gd name="connsiteY214" fmla="*/ 554512 h 626150"/>
              <a:gd name="connsiteX215" fmla="*/ 50086 w 1689586"/>
              <a:gd name="connsiteY215" fmla="*/ 563240 h 626150"/>
              <a:gd name="connsiteX216" fmla="*/ 72310 w 1689586"/>
              <a:gd name="connsiteY216" fmla="*/ 553908 h 626150"/>
              <a:gd name="connsiteX217" fmla="*/ 78419 w 1689586"/>
              <a:gd name="connsiteY217" fmla="*/ 526514 h 626150"/>
              <a:gd name="connsiteX218" fmla="*/ 78285 w 1689586"/>
              <a:gd name="connsiteY218" fmla="*/ 526514 h 626150"/>
              <a:gd name="connsiteX219" fmla="*/ 215721 w 1689586"/>
              <a:gd name="connsiteY219" fmla="*/ 430705 h 626150"/>
              <a:gd name="connsiteX220" fmla="*/ 225927 w 1689586"/>
              <a:gd name="connsiteY220" fmla="*/ 434331 h 626150"/>
              <a:gd name="connsiteX221" fmla="*/ 229686 w 1689586"/>
              <a:gd name="connsiteY221" fmla="*/ 444200 h 626150"/>
              <a:gd name="connsiteX222" fmla="*/ 225927 w 1689586"/>
              <a:gd name="connsiteY222" fmla="*/ 454003 h 626150"/>
              <a:gd name="connsiteX223" fmla="*/ 215721 w 1689586"/>
              <a:gd name="connsiteY223" fmla="*/ 457763 h 626150"/>
              <a:gd name="connsiteX224" fmla="*/ 205516 w 1689586"/>
              <a:gd name="connsiteY224" fmla="*/ 454003 h 626150"/>
              <a:gd name="connsiteX225" fmla="*/ 201756 w 1689586"/>
              <a:gd name="connsiteY225" fmla="*/ 444200 h 626150"/>
              <a:gd name="connsiteX226" fmla="*/ 205516 w 1689586"/>
              <a:gd name="connsiteY226" fmla="*/ 434331 h 626150"/>
              <a:gd name="connsiteX227" fmla="*/ 215721 w 1689586"/>
              <a:gd name="connsiteY227" fmla="*/ 430705 h 626150"/>
              <a:gd name="connsiteX228" fmla="*/ 172281 w 1689586"/>
              <a:gd name="connsiteY228" fmla="*/ 430705 h 626150"/>
              <a:gd name="connsiteX229" fmla="*/ 182487 w 1689586"/>
              <a:gd name="connsiteY229" fmla="*/ 434331 h 626150"/>
              <a:gd name="connsiteX230" fmla="*/ 186246 w 1689586"/>
              <a:gd name="connsiteY230" fmla="*/ 444200 h 626150"/>
              <a:gd name="connsiteX231" fmla="*/ 182487 w 1689586"/>
              <a:gd name="connsiteY231" fmla="*/ 454003 h 626150"/>
              <a:gd name="connsiteX232" fmla="*/ 172281 w 1689586"/>
              <a:gd name="connsiteY232" fmla="*/ 457763 h 626150"/>
              <a:gd name="connsiteX233" fmla="*/ 162210 w 1689586"/>
              <a:gd name="connsiteY233" fmla="*/ 454003 h 626150"/>
              <a:gd name="connsiteX234" fmla="*/ 158316 w 1689586"/>
              <a:gd name="connsiteY234" fmla="*/ 444200 h 626150"/>
              <a:gd name="connsiteX235" fmla="*/ 162210 w 1689586"/>
              <a:gd name="connsiteY235" fmla="*/ 434331 h 626150"/>
              <a:gd name="connsiteX236" fmla="*/ 172281 w 1689586"/>
              <a:gd name="connsiteY236" fmla="*/ 430705 h 626150"/>
              <a:gd name="connsiteX237" fmla="*/ 1642251 w 1689586"/>
              <a:gd name="connsiteY237" fmla="*/ 427012 h 626150"/>
              <a:gd name="connsiteX238" fmla="*/ 1653531 w 1689586"/>
              <a:gd name="connsiteY238" fmla="*/ 430638 h 626150"/>
              <a:gd name="connsiteX239" fmla="*/ 1657492 w 1689586"/>
              <a:gd name="connsiteY239" fmla="*/ 441179 h 626150"/>
              <a:gd name="connsiteX240" fmla="*/ 1653531 w 1689586"/>
              <a:gd name="connsiteY240" fmla="*/ 451787 h 626150"/>
              <a:gd name="connsiteX241" fmla="*/ 1642251 w 1689586"/>
              <a:gd name="connsiteY241" fmla="*/ 455547 h 626150"/>
              <a:gd name="connsiteX242" fmla="*/ 1630770 w 1689586"/>
              <a:gd name="connsiteY242" fmla="*/ 451787 h 626150"/>
              <a:gd name="connsiteX243" fmla="*/ 1626809 w 1689586"/>
              <a:gd name="connsiteY243" fmla="*/ 441179 h 626150"/>
              <a:gd name="connsiteX244" fmla="*/ 1630770 w 1689586"/>
              <a:gd name="connsiteY244" fmla="*/ 430638 h 626150"/>
              <a:gd name="connsiteX245" fmla="*/ 1642251 w 1689586"/>
              <a:gd name="connsiteY245" fmla="*/ 427012 h 626150"/>
              <a:gd name="connsiteX246" fmla="*/ 541419 w 1689586"/>
              <a:gd name="connsiteY246" fmla="*/ 427012 h 626150"/>
              <a:gd name="connsiteX247" fmla="*/ 552699 w 1689586"/>
              <a:gd name="connsiteY247" fmla="*/ 430638 h 626150"/>
              <a:gd name="connsiteX248" fmla="*/ 556660 w 1689586"/>
              <a:gd name="connsiteY248" fmla="*/ 441179 h 626150"/>
              <a:gd name="connsiteX249" fmla="*/ 552699 w 1689586"/>
              <a:gd name="connsiteY249" fmla="*/ 451787 h 626150"/>
              <a:gd name="connsiteX250" fmla="*/ 541419 w 1689586"/>
              <a:gd name="connsiteY250" fmla="*/ 455547 h 626150"/>
              <a:gd name="connsiteX251" fmla="*/ 529938 w 1689586"/>
              <a:gd name="connsiteY251" fmla="*/ 451787 h 626150"/>
              <a:gd name="connsiteX252" fmla="*/ 525977 w 1689586"/>
              <a:gd name="connsiteY252" fmla="*/ 441179 h 626150"/>
              <a:gd name="connsiteX253" fmla="*/ 529938 w 1689586"/>
              <a:gd name="connsiteY253" fmla="*/ 430638 h 626150"/>
              <a:gd name="connsiteX254" fmla="*/ 541419 w 1689586"/>
              <a:gd name="connsiteY254" fmla="*/ 427012 h 626150"/>
              <a:gd name="connsiteX255" fmla="*/ 1488232 w 1689586"/>
              <a:gd name="connsiteY255" fmla="*/ 425333 h 626150"/>
              <a:gd name="connsiteX256" fmla="*/ 1511194 w 1689586"/>
              <a:gd name="connsiteY256" fmla="*/ 425333 h 626150"/>
              <a:gd name="connsiteX257" fmla="*/ 1511194 w 1689586"/>
              <a:gd name="connsiteY257" fmla="*/ 526245 h 626150"/>
              <a:gd name="connsiteX258" fmla="*/ 1562355 w 1689586"/>
              <a:gd name="connsiteY258" fmla="*/ 473674 h 626150"/>
              <a:gd name="connsiteX259" fmla="*/ 1589614 w 1689586"/>
              <a:gd name="connsiteY259" fmla="*/ 473674 h 626150"/>
              <a:gd name="connsiteX260" fmla="*/ 1548524 w 1689586"/>
              <a:gd name="connsiteY260" fmla="*/ 515704 h 626150"/>
              <a:gd name="connsiteX261" fmla="*/ 1592232 w 1689586"/>
              <a:gd name="connsiteY261" fmla="*/ 581099 h 626150"/>
              <a:gd name="connsiteX262" fmla="*/ 1565578 w 1689586"/>
              <a:gd name="connsiteY262" fmla="*/ 581099 h 626150"/>
              <a:gd name="connsiteX263" fmla="*/ 1532410 w 1689586"/>
              <a:gd name="connsiteY263" fmla="*/ 530609 h 626150"/>
              <a:gd name="connsiteX264" fmla="*/ 1511194 w 1689586"/>
              <a:gd name="connsiteY264" fmla="*/ 552631 h 626150"/>
              <a:gd name="connsiteX265" fmla="*/ 1511194 w 1689586"/>
              <a:gd name="connsiteY265" fmla="*/ 581099 h 626150"/>
              <a:gd name="connsiteX266" fmla="*/ 1488232 w 1689586"/>
              <a:gd name="connsiteY266" fmla="*/ 581099 h 626150"/>
              <a:gd name="connsiteX267" fmla="*/ 605874 w 1689586"/>
              <a:gd name="connsiteY267" fmla="*/ 425333 h 626150"/>
              <a:gd name="connsiteX268" fmla="*/ 628836 w 1689586"/>
              <a:gd name="connsiteY268" fmla="*/ 425333 h 626150"/>
              <a:gd name="connsiteX269" fmla="*/ 628836 w 1689586"/>
              <a:gd name="connsiteY269" fmla="*/ 526245 h 626150"/>
              <a:gd name="connsiteX270" fmla="*/ 679997 w 1689586"/>
              <a:gd name="connsiteY270" fmla="*/ 473674 h 626150"/>
              <a:gd name="connsiteX271" fmla="*/ 707256 w 1689586"/>
              <a:gd name="connsiteY271" fmla="*/ 473674 h 626150"/>
              <a:gd name="connsiteX272" fmla="*/ 666099 w 1689586"/>
              <a:gd name="connsiteY272" fmla="*/ 515704 h 626150"/>
              <a:gd name="connsiteX273" fmla="*/ 709807 w 1689586"/>
              <a:gd name="connsiteY273" fmla="*/ 581099 h 626150"/>
              <a:gd name="connsiteX274" fmla="*/ 683220 w 1689586"/>
              <a:gd name="connsiteY274" fmla="*/ 581099 h 626150"/>
              <a:gd name="connsiteX275" fmla="*/ 650052 w 1689586"/>
              <a:gd name="connsiteY275" fmla="*/ 530609 h 626150"/>
              <a:gd name="connsiteX276" fmla="*/ 628836 w 1689586"/>
              <a:gd name="connsiteY276" fmla="*/ 552631 h 626150"/>
              <a:gd name="connsiteX277" fmla="*/ 628836 w 1689586"/>
              <a:gd name="connsiteY277" fmla="*/ 581099 h 626150"/>
              <a:gd name="connsiteX278" fmla="*/ 605874 w 1689586"/>
              <a:gd name="connsiteY278" fmla="*/ 581099 h 626150"/>
              <a:gd name="connsiteX279" fmla="*/ 451317 w 1689586"/>
              <a:gd name="connsiteY279" fmla="*/ 85402 h 626150"/>
              <a:gd name="connsiteX280" fmla="*/ 424259 w 1689586"/>
              <a:gd name="connsiteY280" fmla="*/ 93929 h 626150"/>
              <a:gd name="connsiteX281" fmla="*/ 408615 w 1689586"/>
              <a:gd name="connsiteY281" fmla="*/ 120047 h 626150"/>
              <a:gd name="connsiteX282" fmla="*/ 403513 w 1689586"/>
              <a:gd name="connsiteY282" fmla="*/ 165904 h 626150"/>
              <a:gd name="connsiteX283" fmla="*/ 408615 w 1689586"/>
              <a:gd name="connsiteY283" fmla="*/ 211492 h 626150"/>
              <a:gd name="connsiteX284" fmla="*/ 424259 w 1689586"/>
              <a:gd name="connsiteY284" fmla="*/ 237811 h 626150"/>
              <a:gd name="connsiteX285" fmla="*/ 451317 w 1689586"/>
              <a:gd name="connsiteY285" fmla="*/ 246338 h 626150"/>
              <a:gd name="connsiteX286" fmla="*/ 478374 w 1689586"/>
              <a:gd name="connsiteY286" fmla="*/ 237811 h 626150"/>
              <a:gd name="connsiteX287" fmla="*/ 493749 w 1689586"/>
              <a:gd name="connsiteY287" fmla="*/ 211492 h 626150"/>
              <a:gd name="connsiteX288" fmla="*/ 498650 w 1689586"/>
              <a:gd name="connsiteY288" fmla="*/ 165904 h 626150"/>
              <a:gd name="connsiteX289" fmla="*/ 493749 w 1689586"/>
              <a:gd name="connsiteY289" fmla="*/ 120047 h 626150"/>
              <a:gd name="connsiteX290" fmla="*/ 478374 w 1689586"/>
              <a:gd name="connsiteY290" fmla="*/ 93929 h 626150"/>
              <a:gd name="connsiteX291" fmla="*/ 451317 w 1689586"/>
              <a:gd name="connsiteY291" fmla="*/ 85402 h 626150"/>
              <a:gd name="connsiteX292" fmla="*/ 1515894 w 1689586"/>
              <a:gd name="connsiteY292" fmla="*/ 82918 h 626150"/>
              <a:gd name="connsiteX293" fmla="*/ 1489038 w 1689586"/>
              <a:gd name="connsiteY293" fmla="*/ 194640 h 626150"/>
              <a:gd name="connsiteX294" fmla="*/ 1542213 w 1689586"/>
              <a:gd name="connsiteY294" fmla="*/ 194640 h 626150"/>
              <a:gd name="connsiteX295" fmla="*/ 1448082 w 1689586"/>
              <a:gd name="connsiteY295" fmla="*/ 4901 h 626150"/>
              <a:gd name="connsiteX296" fmla="*/ 1584713 w 1689586"/>
              <a:gd name="connsiteY296" fmla="*/ 4901 h 626150"/>
              <a:gd name="connsiteX297" fmla="*/ 1689586 w 1689586"/>
              <a:gd name="connsiteY297" fmla="*/ 326906 h 626150"/>
              <a:gd name="connsiteX298" fmla="*/ 1573433 w 1689586"/>
              <a:gd name="connsiteY298" fmla="*/ 326906 h 626150"/>
              <a:gd name="connsiteX299" fmla="*/ 1558797 w 1689586"/>
              <a:gd name="connsiteY299" fmla="*/ 265405 h 626150"/>
              <a:gd name="connsiteX300" fmla="*/ 1471984 w 1689586"/>
              <a:gd name="connsiteY300" fmla="*/ 265405 h 626150"/>
              <a:gd name="connsiteX301" fmla="*/ 1456878 w 1689586"/>
              <a:gd name="connsiteY301" fmla="*/ 326906 h 626150"/>
              <a:gd name="connsiteX302" fmla="*/ 1343679 w 1689586"/>
              <a:gd name="connsiteY302" fmla="*/ 326906 h 626150"/>
              <a:gd name="connsiteX303" fmla="*/ 1205638 w 1689586"/>
              <a:gd name="connsiteY303" fmla="*/ 4901 h 626150"/>
              <a:gd name="connsiteX304" fmla="*/ 1319307 w 1689586"/>
              <a:gd name="connsiteY304" fmla="*/ 4901 h 626150"/>
              <a:gd name="connsiteX305" fmla="*/ 1319307 w 1689586"/>
              <a:gd name="connsiteY305" fmla="*/ 194237 h 626150"/>
              <a:gd name="connsiteX306" fmla="*/ 1280298 w 1689586"/>
              <a:gd name="connsiteY306" fmla="*/ 295686 h 626150"/>
              <a:gd name="connsiteX307" fmla="*/ 1167570 w 1689586"/>
              <a:gd name="connsiteY307" fmla="*/ 331807 h 626150"/>
              <a:gd name="connsiteX308" fmla="*/ 1080959 w 1689586"/>
              <a:gd name="connsiteY308" fmla="*/ 312807 h 626150"/>
              <a:gd name="connsiteX309" fmla="*/ 1036579 w 1689586"/>
              <a:gd name="connsiteY309" fmla="*/ 260571 h 626150"/>
              <a:gd name="connsiteX310" fmla="*/ 1030939 w 1689586"/>
              <a:gd name="connsiteY310" fmla="*/ 185441 h 626150"/>
              <a:gd name="connsiteX311" fmla="*/ 1143668 w 1689586"/>
              <a:gd name="connsiteY311" fmla="*/ 166441 h 626150"/>
              <a:gd name="connsiteX312" fmla="*/ 1145346 w 1689586"/>
              <a:gd name="connsiteY312" fmla="*/ 229351 h 626150"/>
              <a:gd name="connsiteX313" fmla="*/ 1173411 w 1689586"/>
              <a:gd name="connsiteY313" fmla="*/ 246405 h 626150"/>
              <a:gd name="connsiteX314" fmla="*/ 1197783 w 1689586"/>
              <a:gd name="connsiteY314" fmla="*/ 232238 h 626150"/>
              <a:gd name="connsiteX315" fmla="*/ 1205571 w 1689586"/>
              <a:gd name="connsiteY315" fmla="*/ 185911 h 626150"/>
              <a:gd name="connsiteX316" fmla="*/ 1205638 w 1689586"/>
              <a:gd name="connsiteY316" fmla="*/ 185911 h 626150"/>
              <a:gd name="connsiteX317" fmla="*/ 665494 w 1689586"/>
              <a:gd name="connsiteY317" fmla="*/ 4901 h 626150"/>
              <a:gd name="connsiteX318" fmla="*/ 779163 w 1689586"/>
              <a:gd name="connsiteY318" fmla="*/ 4901 h 626150"/>
              <a:gd name="connsiteX319" fmla="*/ 779163 w 1689586"/>
              <a:gd name="connsiteY319" fmla="*/ 123471 h 626150"/>
              <a:gd name="connsiteX320" fmla="*/ 867452 w 1689586"/>
              <a:gd name="connsiteY320" fmla="*/ 123471 h 626150"/>
              <a:gd name="connsiteX321" fmla="*/ 867452 w 1689586"/>
              <a:gd name="connsiteY321" fmla="*/ 4901 h 626150"/>
              <a:gd name="connsiteX322" fmla="*/ 981188 w 1689586"/>
              <a:gd name="connsiteY322" fmla="*/ 4901 h 626150"/>
              <a:gd name="connsiteX323" fmla="*/ 981188 w 1689586"/>
              <a:gd name="connsiteY323" fmla="*/ 326906 h 626150"/>
              <a:gd name="connsiteX324" fmla="*/ 867452 w 1689586"/>
              <a:gd name="connsiteY324" fmla="*/ 326906 h 626150"/>
              <a:gd name="connsiteX325" fmla="*/ 867452 w 1689586"/>
              <a:gd name="connsiteY325" fmla="*/ 206859 h 626150"/>
              <a:gd name="connsiteX326" fmla="*/ 779163 w 1689586"/>
              <a:gd name="connsiteY326" fmla="*/ 206859 h 626150"/>
              <a:gd name="connsiteX327" fmla="*/ 779163 w 1689586"/>
              <a:gd name="connsiteY327" fmla="*/ 326906 h 626150"/>
              <a:gd name="connsiteX328" fmla="*/ 665494 w 1689586"/>
              <a:gd name="connsiteY328" fmla="*/ 326906 h 626150"/>
              <a:gd name="connsiteX329" fmla="*/ 0 w 1689586"/>
              <a:gd name="connsiteY329" fmla="*/ 4901 h 626150"/>
              <a:gd name="connsiteX330" fmla="*/ 113669 w 1689586"/>
              <a:gd name="connsiteY330" fmla="*/ 4901 h 626150"/>
              <a:gd name="connsiteX331" fmla="*/ 113669 w 1689586"/>
              <a:gd name="connsiteY331" fmla="*/ 243451 h 626150"/>
              <a:gd name="connsiteX332" fmla="*/ 259564 w 1689586"/>
              <a:gd name="connsiteY332" fmla="*/ 243451 h 626150"/>
              <a:gd name="connsiteX333" fmla="*/ 259564 w 1689586"/>
              <a:gd name="connsiteY333" fmla="*/ 326906 h 626150"/>
              <a:gd name="connsiteX334" fmla="*/ 0 w 1689586"/>
              <a:gd name="connsiteY334" fmla="*/ 326906 h 626150"/>
              <a:gd name="connsiteX335" fmla="*/ 451317 w 1689586"/>
              <a:gd name="connsiteY335" fmla="*/ 0 h 626150"/>
              <a:gd name="connsiteX336" fmla="*/ 539136 w 1689586"/>
              <a:gd name="connsiteY336" fmla="*/ 19538 h 626150"/>
              <a:gd name="connsiteX337" fmla="*/ 595265 w 1689586"/>
              <a:gd name="connsiteY337" fmla="*/ 76137 h 626150"/>
              <a:gd name="connsiteX338" fmla="*/ 614803 w 1689586"/>
              <a:gd name="connsiteY338" fmla="*/ 165904 h 626150"/>
              <a:gd name="connsiteX339" fmla="*/ 595265 w 1689586"/>
              <a:gd name="connsiteY339" fmla="*/ 255670 h 626150"/>
              <a:gd name="connsiteX340" fmla="*/ 539136 w 1689586"/>
              <a:gd name="connsiteY340" fmla="*/ 312270 h 626150"/>
              <a:gd name="connsiteX341" fmla="*/ 451317 w 1689586"/>
              <a:gd name="connsiteY341" fmla="*/ 331807 h 626150"/>
              <a:gd name="connsiteX342" fmla="*/ 363766 w 1689586"/>
              <a:gd name="connsiteY342" fmla="*/ 312270 h 626150"/>
              <a:gd name="connsiteX343" fmla="*/ 307166 w 1689586"/>
              <a:gd name="connsiteY343" fmla="*/ 255670 h 626150"/>
              <a:gd name="connsiteX344" fmla="*/ 287427 w 1689586"/>
              <a:gd name="connsiteY344" fmla="*/ 165904 h 626150"/>
              <a:gd name="connsiteX345" fmla="*/ 307166 w 1689586"/>
              <a:gd name="connsiteY345" fmla="*/ 76137 h 626150"/>
              <a:gd name="connsiteX346" fmla="*/ 363766 w 1689586"/>
              <a:gd name="connsiteY346" fmla="*/ 19538 h 626150"/>
              <a:gd name="connsiteX347" fmla="*/ 451317 w 1689586"/>
              <a:gd name="connsiteY347" fmla="*/ 0 h 626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</a:cxnLst>
            <a:rect l="l" t="t" r="r" b="b"/>
            <a:pathLst>
              <a:path w="1689586" h="626150">
                <a:moveTo>
                  <a:pt x="808705" y="532221"/>
                </a:moveTo>
                <a:lnTo>
                  <a:pt x="781647" y="537793"/>
                </a:lnTo>
                <a:cubicBezTo>
                  <a:pt x="775605" y="538935"/>
                  <a:pt x="771106" y="540613"/>
                  <a:pt x="768085" y="542762"/>
                </a:cubicBezTo>
                <a:cubicBezTo>
                  <a:pt x="765064" y="544910"/>
                  <a:pt x="763587" y="548267"/>
                  <a:pt x="763587" y="552229"/>
                </a:cubicBezTo>
                <a:cubicBezTo>
                  <a:pt x="763587" y="556190"/>
                  <a:pt x="765131" y="559413"/>
                  <a:pt x="768219" y="561763"/>
                </a:cubicBezTo>
                <a:cubicBezTo>
                  <a:pt x="771308" y="564112"/>
                  <a:pt x="775403" y="565321"/>
                  <a:pt x="780573" y="565321"/>
                </a:cubicBezTo>
                <a:cubicBezTo>
                  <a:pt x="784132" y="565321"/>
                  <a:pt x="787623" y="564918"/>
                  <a:pt x="790980" y="564045"/>
                </a:cubicBezTo>
                <a:cubicBezTo>
                  <a:pt x="794337" y="563240"/>
                  <a:pt x="797358" y="561830"/>
                  <a:pt x="800111" y="559883"/>
                </a:cubicBezTo>
                <a:cubicBezTo>
                  <a:pt x="802797" y="557936"/>
                  <a:pt x="804945" y="555451"/>
                  <a:pt x="806422" y="552363"/>
                </a:cubicBezTo>
                <a:lnTo>
                  <a:pt x="806422" y="552296"/>
                </a:lnTo>
                <a:cubicBezTo>
                  <a:pt x="807966" y="549207"/>
                  <a:pt x="808705" y="545515"/>
                  <a:pt x="808705" y="541218"/>
                </a:cubicBezTo>
                <a:close/>
                <a:moveTo>
                  <a:pt x="214647" y="532221"/>
                </a:moveTo>
                <a:lnTo>
                  <a:pt x="187589" y="537793"/>
                </a:lnTo>
                <a:cubicBezTo>
                  <a:pt x="181547" y="538935"/>
                  <a:pt x="177048" y="540613"/>
                  <a:pt x="174027" y="542762"/>
                </a:cubicBezTo>
                <a:cubicBezTo>
                  <a:pt x="171006" y="544910"/>
                  <a:pt x="169529" y="548267"/>
                  <a:pt x="169529" y="552229"/>
                </a:cubicBezTo>
                <a:cubicBezTo>
                  <a:pt x="169529" y="556190"/>
                  <a:pt x="171073" y="559413"/>
                  <a:pt x="174161" y="561763"/>
                </a:cubicBezTo>
                <a:cubicBezTo>
                  <a:pt x="177250" y="564112"/>
                  <a:pt x="181345" y="565321"/>
                  <a:pt x="186515" y="565321"/>
                </a:cubicBezTo>
                <a:cubicBezTo>
                  <a:pt x="190073" y="565321"/>
                  <a:pt x="193565" y="564918"/>
                  <a:pt x="196922" y="564045"/>
                </a:cubicBezTo>
                <a:cubicBezTo>
                  <a:pt x="200279" y="563240"/>
                  <a:pt x="203300" y="561830"/>
                  <a:pt x="206053" y="559883"/>
                </a:cubicBezTo>
                <a:cubicBezTo>
                  <a:pt x="208738" y="557936"/>
                  <a:pt x="210887" y="555451"/>
                  <a:pt x="212364" y="552363"/>
                </a:cubicBezTo>
                <a:lnTo>
                  <a:pt x="212364" y="552296"/>
                </a:lnTo>
                <a:cubicBezTo>
                  <a:pt x="213908" y="549207"/>
                  <a:pt x="214647" y="545515"/>
                  <a:pt x="214647" y="541218"/>
                </a:cubicBezTo>
                <a:close/>
                <a:moveTo>
                  <a:pt x="1089217" y="489990"/>
                </a:moveTo>
                <a:cubicBezTo>
                  <a:pt x="1083241" y="489990"/>
                  <a:pt x="1077937" y="491534"/>
                  <a:pt x="1073439" y="494622"/>
                </a:cubicBezTo>
                <a:cubicBezTo>
                  <a:pt x="1068940" y="497711"/>
                  <a:pt x="1065382" y="502008"/>
                  <a:pt x="1062898" y="507513"/>
                </a:cubicBezTo>
                <a:cubicBezTo>
                  <a:pt x="1060414" y="513019"/>
                  <a:pt x="1059138" y="519800"/>
                  <a:pt x="1059138" y="527387"/>
                </a:cubicBezTo>
                <a:cubicBezTo>
                  <a:pt x="1059138" y="534974"/>
                  <a:pt x="1060346" y="541553"/>
                  <a:pt x="1062763" y="547126"/>
                </a:cubicBezTo>
                <a:cubicBezTo>
                  <a:pt x="1065248" y="552699"/>
                  <a:pt x="1068672" y="556996"/>
                  <a:pt x="1073103" y="560017"/>
                </a:cubicBezTo>
                <a:cubicBezTo>
                  <a:pt x="1077534" y="563038"/>
                  <a:pt x="1082771" y="564515"/>
                  <a:pt x="1088814" y="564515"/>
                </a:cubicBezTo>
                <a:cubicBezTo>
                  <a:pt x="1098146" y="564515"/>
                  <a:pt x="1105398" y="561225"/>
                  <a:pt x="1110634" y="554646"/>
                </a:cubicBezTo>
                <a:lnTo>
                  <a:pt x="1110567" y="554646"/>
                </a:lnTo>
                <a:cubicBezTo>
                  <a:pt x="1115804" y="548066"/>
                  <a:pt x="1118423" y="539002"/>
                  <a:pt x="1118423" y="527387"/>
                </a:cubicBezTo>
                <a:cubicBezTo>
                  <a:pt x="1118423" y="515771"/>
                  <a:pt x="1115871" y="506640"/>
                  <a:pt x="1110702" y="499993"/>
                </a:cubicBezTo>
                <a:cubicBezTo>
                  <a:pt x="1105532" y="493347"/>
                  <a:pt x="1098348" y="489990"/>
                  <a:pt x="1089217" y="489990"/>
                </a:cubicBezTo>
                <a:close/>
                <a:moveTo>
                  <a:pt x="1630636" y="473674"/>
                </a:moveTo>
                <a:lnTo>
                  <a:pt x="1653598" y="473674"/>
                </a:lnTo>
                <a:lnTo>
                  <a:pt x="1653598" y="581099"/>
                </a:lnTo>
                <a:lnTo>
                  <a:pt x="1630636" y="581099"/>
                </a:lnTo>
                <a:close/>
                <a:moveTo>
                  <a:pt x="529804" y="473674"/>
                </a:moveTo>
                <a:lnTo>
                  <a:pt x="552766" y="473674"/>
                </a:lnTo>
                <a:lnTo>
                  <a:pt x="552766" y="581099"/>
                </a:lnTo>
                <a:lnTo>
                  <a:pt x="529804" y="581099"/>
                </a:lnTo>
                <a:close/>
                <a:moveTo>
                  <a:pt x="382162" y="473674"/>
                </a:moveTo>
                <a:lnTo>
                  <a:pt x="407340" y="473674"/>
                </a:lnTo>
                <a:lnTo>
                  <a:pt x="437821" y="561091"/>
                </a:lnTo>
                <a:lnTo>
                  <a:pt x="468974" y="473674"/>
                </a:lnTo>
                <a:lnTo>
                  <a:pt x="493078" y="473674"/>
                </a:lnTo>
                <a:lnTo>
                  <a:pt x="450309" y="581099"/>
                </a:lnTo>
                <a:lnTo>
                  <a:pt x="425132" y="581099"/>
                </a:lnTo>
                <a:close/>
                <a:moveTo>
                  <a:pt x="1187242" y="473607"/>
                </a:moveTo>
                <a:lnTo>
                  <a:pt x="1210204" y="473607"/>
                </a:lnTo>
                <a:lnTo>
                  <a:pt x="1210204" y="538733"/>
                </a:lnTo>
                <a:cubicBezTo>
                  <a:pt x="1210204" y="548468"/>
                  <a:pt x="1212285" y="555183"/>
                  <a:pt x="1216448" y="558808"/>
                </a:cubicBezTo>
                <a:cubicBezTo>
                  <a:pt x="1220611" y="562501"/>
                  <a:pt x="1226385" y="564314"/>
                  <a:pt x="1233837" y="564314"/>
                </a:cubicBezTo>
                <a:cubicBezTo>
                  <a:pt x="1237396" y="564314"/>
                  <a:pt x="1240887" y="563709"/>
                  <a:pt x="1244244" y="562501"/>
                </a:cubicBezTo>
                <a:cubicBezTo>
                  <a:pt x="1247601" y="561292"/>
                  <a:pt x="1250622" y="559412"/>
                  <a:pt x="1253375" y="556727"/>
                </a:cubicBezTo>
                <a:cubicBezTo>
                  <a:pt x="1256061" y="554041"/>
                  <a:pt x="1258209" y="550684"/>
                  <a:pt x="1259686" y="546521"/>
                </a:cubicBezTo>
                <a:cubicBezTo>
                  <a:pt x="1261231" y="542359"/>
                  <a:pt x="1261969" y="537457"/>
                  <a:pt x="1261969" y="531885"/>
                </a:cubicBezTo>
                <a:lnTo>
                  <a:pt x="1262103" y="531885"/>
                </a:lnTo>
                <a:lnTo>
                  <a:pt x="1262103" y="473674"/>
                </a:lnTo>
                <a:lnTo>
                  <a:pt x="1285065" y="473674"/>
                </a:lnTo>
                <a:lnTo>
                  <a:pt x="1285065" y="581099"/>
                </a:lnTo>
                <a:lnTo>
                  <a:pt x="1264856" y="581099"/>
                </a:lnTo>
                <a:lnTo>
                  <a:pt x="1263782" y="563709"/>
                </a:lnTo>
                <a:cubicBezTo>
                  <a:pt x="1260022" y="570490"/>
                  <a:pt x="1255054" y="575392"/>
                  <a:pt x="1248743" y="578547"/>
                </a:cubicBezTo>
                <a:cubicBezTo>
                  <a:pt x="1242431" y="581636"/>
                  <a:pt x="1234979" y="583247"/>
                  <a:pt x="1226385" y="583247"/>
                </a:cubicBezTo>
                <a:cubicBezTo>
                  <a:pt x="1219335" y="583247"/>
                  <a:pt x="1212890" y="581904"/>
                  <a:pt x="1206914" y="579353"/>
                </a:cubicBezTo>
                <a:cubicBezTo>
                  <a:pt x="1200939" y="576735"/>
                  <a:pt x="1196172" y="572572"/>
                  <a:pt x="1192613" y="566865"/>
                </a:cubicBezTo>
                <a:cubicBezTo>
                  <a:pt x="1189055" y="561091"/>
                  <a:pt x="1187242" y="553638"/>
                  <a:pt x="1187242" y="544507"/>
                </a:cubicBezTo>
                <a:close/>
                <a:moveTo>
                  <a:pt x="885379" y="473607"/>
                </a:moveTo>
                <a:lnTo>
                  <a:pt x="908341" y="473607"/>
                </a:lnTo>
                <a:lnTo>
                  <a:pt x="908341" y="538733"/>
                </a:lnTo>
                <a:cubicBezTo>
                  <a:pt x="908341" y="548468"/>
                  <a:pt x="910422" y="555115"/>
                  <a:pt x="914585" y="558808"/>
                </a:cubicBezTo>
                <a:cubicBezTo>
                  <a:pt x="918748" y="562501"/>
                  <a:pt x="924522" y="564314"/>
                  <a:pt x="931974" y="564314"/>
                </a:cubicBezTo>
                <a:cubicBezTo>
                  <a:pt x="935533" y="564314"/>
                  <a:pt x="939024" y="563709"/>
                  <a:pt x="942381" y="562501"/>
                </a:cubicBezTo>
                <a:cubicBezTo>
                  <a:pt x="945738" y="561292"/>
                  <a:pt x="948759" y="559412"/>
                  <a:pt x="951512" y="556727"/>
                </a:cubicBezTo>
                <a:cubicBezTo>
                  <a:pt x="954198" y="554041"/>
                  <a:pt x="956346" y="550684"/>
                  <a:pt x="957823" y="546521"/>
                </a:cubicBezTo>
                <a:cubicBezTo>
                  <a:pt x="959368" y="542359"/>
                  <a:pt x="960106" y="537457"/>
                  <a:pt x="960106" y="531885"/>
                </a:cubicBezTo>
                <a:lnTo>
                  <a:pt x="960241" y="531885"/>
                </a:lnTo>
                <a:lnTo>
                  <a:pt x="960241" y="473674"/>
                </a:lnTo>
                <a:lnTo>
                  <a:pt x="983202" y="473674"/>
                </a:lnTo>
                <a:lnTo>
                  <a:pt x="983202" y="581099"/>
                </a:lnTo>
                <a:lnTo>
                  <a:pt x="962993" y="581099"/>
                </a:lnTo>
                <a:lnTo>
                  <a:pt x="961919" y="563709"/>
                </a:lnTo>
                <a:cubicBezTo>
                  <a:pt x="958159" y="570490"/>
                  <a:pt x="953191" y="575392"/>
                  <a:pt x="946880" y="578547"/>
                </a:cubicBezTo>
                <a:cubicBezTo>
                  <a:pt x="940568" y="581636"/>
                  <a:pt x="933116" y="583247"/>
                  <a:pt x="924522" y="583247"/>
                </a:cubicBezTo>
                <a:cubicBezTo>
                  <a:pt x="917472" y="583247"/>
                  <a:pt x="911027" y="581904"/>
                  <a:pt x="905051" y="579353"/>
                </a:cubicBezTo>
                <a:cubicBezTo>
                  <a:pt x="899076" y="576735"/>
                  <a:pt x="894309" y="572572"/>
                  <a:pt x="890750" y="566865"/>
                </a:cubicBezTo>
                <a:cubicBezTo>
                  <a:pt x="887192" y="561091"/>
                  <a:pt x="885379" y="553638"/>
                  <a:pt x="885379" y="544507"/>
                </a:cubicBezTo>
                <a:close/>
                <a:moveTo>
                  <a:pt x="347569" y="471530"/>
                </a:moveTo>
                <a:lnTo>
                  <a:pt x="353963" y="472063"/>
                </a:lnTo>
                <a:cubicBezTo>
                  <a:pt x="356112" y="472399"/>
                  <a:pt x="357924" y="472936"/>
                  <a:pt x="359334" y="473674"/>
                </a:cubicBezTo>
                <a:lnTo>
                  <a:pt x="356112" y="493884"/>
                </a:lnTo>
                <a:cubicBezTo>
                  <a:pt x="354567" y="493279"/>
                  <a:pt x="352822" y="492809"/>
                  <a:pt x="350875" y="492474"/>
                </a:cubicBezTo>
                <a:cubicBezTo>
                  <a:pt x="348928" y="492138"/>
                  <a:pt x="346309" y="491937"/>
                  <a:pt x="343019" y="491937"/>
                </a:cubicBezTo>
                <a:cubicBezTo>
                  <a:pt x="338588" y="491937"/>
                  <a:pt x="334224" y="493145"/>
                  <a:pt x="329927" y="495495"/>
                </a:cubicBezTo>
                <a:cubicBezTo>
                  <a:pt x="325630" y="497845"/>
                  <a:pt x="322139" y="501403"/>
                  <a:pt x="319319" y="506103"/>
                </a:cubicBezTo>
                <a:cubicBezTo>
                  <a:pt x="316566" y="510870"/>
                  <a:pt x="315156" y="516846"/>
                  <a:pt x="315156" y="524164"/>
                </a:cubicBezTo>
                <a:lnTo>
                  <a:pt x="315156" y="581099"/>
                </a:lnTo>
                <a:lnTo>
                  <a:pt x="292194" y="581099"/>
                </a:lnTo>
                <a:lnTo>
                  <a:pt x="292194" y="473674"/>
                </a:lnTo>
                <a:lnTo>
                  <a:pt x="311732" y="473674"/>
                </a:lnTo>
                <a:lnTo>
                  <a:pt x="313880" y="493011"/>
                </a:lnTo>
                <a:cubicBezTo>
                  <a:pt x="316700" y="486028"/>
                  <a:pt x="320997" y="480657"/>
                  <a:pt x="326637" y="477032"/>
                </a:cubicBezTo>
                <a:close/>
                <a:moveTo>
                  <a:pt x="1094454" y="471526"/>
                </a:moveTo>
                <a:cubicBezTo>
                  <a:pt x="1103182" y="471526"/>
                  <a:pt x="1111105" y="473742"/>
                  <a:pt x="1118288" y="478173"/>
                </a:cubicBezTo>
                <a:lnTo>
                  <a:pt x="1118221" y="478173"/>
                </a:lnTo>
                <a:cubicBezTo>
                  <a:pt x="1125405" y="482604"/>
                  <a:pt x="1131045" y="488915"/>
                  <a:pt x="1135208" y="497174"/>
                </a:cubicBezTo>
                <a:cubicBezTo>
                  <a:pt x="1139371" y="505365"/>
                  <a:pt x="1141452" y="515369"/>
                  <a:pt x="1141452" y="527118"/>
                </a:cubicBezTo>
                <a:cubicBezTo>
                  <a:pt x="1141452" y="538868"/>
                  <a:pt x="1139371" y="548939"/>
                  <a:pt x="1135141" y="557331"/>
                </a:cubicBezTo>
                <a:cubicBezTo>
                  <a:pt x="1130911" y="565657"/>
                  <a:pt x="1125204" y="572102"/>
                  <a:pt x="1117953" y="576533"/>
                </a:cubicBezTo>
                <a:cubicBezTo>
                  <a:pt x="1110702" y="580965"/>
                  <a:pt x="1102980" y="583180"/>
                  <a:pt x="1093782" y="583180"/>
                </a:cubicBezTo>
                <a:cubicBezTo>
                  <a:pt x="1084584" y="583180"/>
                  <a:pt x="1076796" y="580830"/>
                  <a:pt x="1070350" y="575996"/>
                </a:cubicBezTo>
                <a:cubicBezTo>
                  <a:pt x="1065650" y="572438"/>
                  <a:pt x="1061958" y="568208"/>
                  <a:pt x="1059205" y="563240"/>
                </a:cubicBezTo>
                <a:lnTo>
                  <a:pt x="1059205" y="626150"/>
                </a:lnTo>
                <a:lnTo>
                  <a:pt x="1036243" y="626150"/>
                </a:lnTo>
                <a:lnTo>
                  <a:pt x="1036243" y="473607"/>
                </a:lnTo>
                <a:lnTo>
                  <a:pt x="1056654" y="473607"/>
                </a:lnTo>
                <a:lnTo>
                  <a:pt x="1057795" y="494085"/>
                </a:lnTo>
                <a:cubicBezTo>
                  <a:pt x="1059339" y="490930"/>
                  <a:pt x="1061085" y="487908"/>
                  <a:pt x="1063301" y="485223"/>
                </a:cubicBezTo>
                <a:cubicBezTo>
                  <a:pt x="1066859" y="480926"/>
                  <a:pt x="1071357" y="477569"/>
                  <a:pt x="1076729" y="475152"/>
                </a:cubicBezTo>
                <a:cubicBezTo>
                  <a:pt x="1082100" y="472735"/>
                  <a:pt x="1088008" y="471526"/>
                  <a:pt x="1094454" y="471526"/>
                </a:cubicBezTo>
                <a:close/>
                <a:moveTo>
                  <a:pt x="787421" y="471526"/>
                </a:moveTo>
                <a:cubicBezTo>
                  <a:pt x="796015" y="471526"/>
                  <a:pt x="803602" y="472869"/>
                  <a:pt x="810182" y="475689"/>
                </a:cubicBezTo>
                <a:cubicBezTo>
                  <a:pt x="816762" y="478441"/>
                  <a:pt x="821931" y="482671"/>
                  <a:pt x="825758" y="488244"/>
                </a:cubicBezTo>
                <a:cubicBezTo>
                  <a:pt x="829585" y="493817"/>
                  <a:pt x="831465" y="501001"/>
                  <a:pt x="831465" y="509729"/>
                </a:cubicBezTo>
                <a:lnTo>
                  <a:pt x="831465" y="557667"/>
                </a:lnTo>
                <a:lnTo>
                  <a:pt x="831465" y="557734"/>
                </a:lnTo>
                <a:cubicBezTo>
                  <a:pt x="831465" y="562971"/>
                  <a:pt x="834084" y="565657"/>
                  <a:pt x="839388" y="565657"/>
                </a:cubicBezTo>
                <a:cubicBezTo>
                  <a:pt x="841939" y="565657"/>
                  <a:pt x="844491" y="565321"/>
                  <a:pt x="846908" y="564582"/>
                </a:cubicBezTo>
                <a:lnTo>
                  <a:pt x="845632" y="580495"/>
                </a:lnTo>
                <a:cubicBezTo>
                  <a:pt x="842275" y="582039"/>
                  <a:pt x="838179" y="582845"/>
                  <a:pt x="833144" y="582845"/>
                </a:cubicBezTo>
                <a:cubicBezTo>
                  <a:pt x="828578" y="582845"/>
                  <a:pt x="824416" y="581972"/>
                  <a:pt x="820790" y="580360"/>
                </a:cubicBezTo>
                <a:cubicBezTo>
                  <a:pt x="817165" y="578749"/>
                  <a:pt x="814278" y="576198"/>
                  <a:pt x="812196" y="572841"/>
                </a:cubicBezTo>
                <a:cubicBezTo>
                  <a:pt x="811256" y="571296"/>
                  <a:pt x="810518" y="569484"/>
                  <a:pt x="809981" y="567537"/>
                </a:cubicBezTo>
                <a:cubicBezTo>
                  <a:pt x="808839" y="569282"/>
                  <a:pt x="807496" y="570961"/>
                  <a:pt x="805885" y="572438"/>
                </a:cubicBezTo>
                <a:cubicBezTo>
                  <a:pt x="801857" y="576131"/>
                  <a:pt x="797224" y="578816"/>
                  <a:pt x="791920" y="580629"/>
                </a:cubicBezTo>
                <a:cubicBezTo>
                  <a:pt x="786616" y="582442"/>
                  <a:pt x="781244" y="583315"/>
                  <a:pt x="775806" y="583315"/>
                </a:cubicBezTo>
                <a:cubicBezTo>
                  <a:pt x="769092" y="583315"/>
                  <a:pt x="763049" y="582240"/>
                  <a:pt x="757678" y="580092"/>
                </a:cubicBezTo>
                <a:cubicBezTo>
                  <a:pt x="752307" y="577943"/>
                  <a:pt x="748077" y="574653"/>
                  <a:pt x="744989" y="570289"/>
                </a:cubicBezTo>
                <a:cubicBezTo>
                  <a:pt x="741900" y="565925"/>
                  <a:pt x="740356" y="560487"/>
                  <a:pt x="740356" y="554041"/>
                </a:cubicBezTo>
                <a:cubicBezTo>
                  <a:pt x="740356" y="546052"/>
                  <a:pt x="742975" y="539472"/>
                  <a:pt x="748211" y="534302"/>
                </a:cubicBezTo>
                <a:cubicBezTo>
                  <a:pt x="753448" y="529132"/>
                  <a:pt x="760834" y="525641"/>
                  <a:pt x="770435" y="523761"/>
                </a:cubicBezTo>
                <a:lnTo>
                  <a:pt x="808705" y="516241"/>
                </a:lnTo>
                <a:lnTo>
                  <a:pt x="808705" y="512146"/>
                </a:lnTo>
                <a:cubicBezTo>
                  <a:pt x="808705" y="504962"/>
                  <a:pt x="806758" y="499456"/>
                  <a:pt x="802797" y="495495"/>
                </a:cubicBezTo>
                <a:cubicBezTo>
                  <a:pt x="798835" y="491534"/>
                  <a:pt x="793397" y="489587"/>
                  <a:pt x="786549" y="489587"/>
                </a:cubicBezTo>
                <a:cubicBezTo>
                  <a:pt x="780103" y="489587"/>
                  <a:pt x="774598" y="491064"/>
                  <a:pt x="770032" y="494085"/>
                </a:cubicBezTo>
                <a:cubicBezTo>
                  <a:pt x="765467" y="497106"/>
                  <a:pt x="762110" y="502008"/>
                  <a:pt x="759961" y="508722"/>
                </a:cubicBezTo>
                <a:lnTo>
                  <a:pt x="740625" y="500531"/>
                </a:lnTo>
                <a:cubicBezTo>
                  <a:pt x="743310" y="491735"/>
                  <a:pt x="748681" y="484753"/>
                  <a:pt x="756604" y="479449"/>
                </a:cubicBezTo>
                <a:cubicBezTo>
                  <a:pt x="764527" y="474212"/>
                  <a:pt x="774799" y="471526"/>
                  <a:pt x="787421" y="471526"/>
                </a:cubicBezTo>
                <a:close/>
                <a:moveTo>
                  <a:pt x="347518" y="471526"/>
                </a:moveTo>
                <a:lnTo>
                  <a:pt x="347585" y="471526"/>
                </a:lnTo>
                <a:lnTo>
                  <a:pt x="347569" y="471530"/>
                </a:lnTo>
                <a:close/>
                <a:moveTo>
                  <a:pt x="193363" y="471526"/>
                </a:moveTo>
                <a:cubicBezTo>
                  <a:pt x="201957" y="471526"/>
                  <a:pt x="209544" y="472869"/>
                  <a:pt x="216124" y="475689"/>
                </a:cubicBezTo>
                <a:cubicBezTo>
                  <a:pt x="222704" y="478441"/>
                  <a:pt x="227873" y="482671"/>
                  <a:pt x="231700" y="488244"/>
                </a:cubicBezTo>
                <a:cubicBezTo>
                  <a:pt x="235527" y="493817"/>
                  <a:pt x="237407" y="501001"/>
                  <a:pt x="237407" y="509729"/>
                </a:cubicBezTo>
                <a:lnTo>
                  <a:pt x="237407" y="557667"/>
                </a:lnTo>
                <a:lnTo>
                  <a:pt x="237407" y="557734"/>
                </a:lnTo>
                <a:cubicBezTo>
                  <a:pt x="237407" y="562971"/>
                  <a:pt x="240026" y="565657"/>
                  <a:pt x="245330" y="565657"/>
                </a:cubicBezTo>
                <a:cubicBezTo>
                  <a:pt x="247881" y="565657"/>
                  <a:pt x="250433" y="565321"/>
                  <a:pt x="252850" y="564582"/>
                </a:cubicBezTo>
                <a:lnTo>
                  <a:pt x="251574" y="580495"/>
                </a:lnTo>
                <a:cubicBezTo>
                  <a:pt x="248284" y="582039"/>
                  <a:pt x="244121" y="582845"/>
                  <a:pt x="239086" y="582845"/>
                </a:cubicBezTo>
                <a:cubicBezTo>
                  <a:pt x="234520" y="582845"/>
                  <a:pt x="230358" y="581972"/>
                  <a:pt x="226732" y="580360"/>
                </a:cubicBezTo>
                <a:cubicBezTo>
                  <a:pt x="223107" y="578749"/>
                  <a:pt x="220219" y="576198"/>
                  <a:pt x="218138" y="572841"/>
                </a:cubicBezTo>
                <a:cubicBezTo>
                  <a:pt x="217198" y="571296"/>
                  <a:pt x="216460" y="569484"/>
                  <a:pt x="215923" y="567537"/>
                </a:cubicBezTo>
                <a:cubicBezTo>
                  <a:pt x="214781" y="569282"/>
                  <a:pt x="213438" y="570961"/>
                  <a:pt x="211827" y="572438"/>
                </a:cubicBezTo>
                <a:cubicBezTo>
                  <a:pt x="207799" y="576131"/>
                  <a:pt x="203166" y="578816"/>
                  <a:pt x="197862" y="580629"/>
                </a:cubicBezTo>
                <a:cubicBezTo>
                  <a:pt x="192558" y="582442"/>
                  <a:pt x="187186" y="583315"/>
                  <a:pt x="181748" y="583315"/>
                </a:cubicBezTo>
                <a:cubicBezTo>
                  <a:pt x="175034" y="583315"/>
                  <a:pt x="168991" y="582240"/>
                  <a:pt x="163620" y="580092"/>
                </a:cubicBezTo>
                <a:cubicBezTo>
                  <a:pt x="158249" y="577943"/>
                  <a:pt x="154019" y="574653"/>
                  <a:pt x="150931" y="570289"/>
                </a:cubicBezTo>
                <a:cubicBezTo>
                  <a:pt x="147842" y="565925"/>
                  <a:pt x="146298" y="560487"/>
                  <a:pt x="146298" y="554041"/>
                </a:cubicBezTo>
                <a:cubicBezTo>
                  <a:pt x="146298" y="546052"/>
                  <a:pt x="148916" y="539472"/>
                  <a:pt x="154153" y="534302"/>
                </a:cubicBezTo>
                <a:cubicBezTo>
                  <a:pt x="159390" y="529132"/>
                  <a:pt x="166776" y="525641"/>
                  <a:pt x="176377" y="523761"/>
                </a:cubicBezTo>
                <a:lnTo>
                  <a:pt x="214647" y="516241"/>
                </a:lnTo>
                <a:lnTo>
                  <a:pt x="214647" y="512146"/>
                </a:lnTo>
                <a:cubicBezTo>
                  <a:pt x="214647" y="504962"/>
                  <a:pt x="212700" y="499456"/>
                  <a:pt x="208738" y="495495"/>
                </a:cubicBezTo>
                <a:cubicBezTo>
                  <a:pt x="204777" y="491534"/>
                  <a:pt x="199339" y="489587"/>
                  <a:pt x="192491" y="489587"/>
                </a:cubicBezTo>
                <a:cubicBezTo>
                  <a:pt x="186045" y="489587"/>
                  <a:pt x="180540" y="491064"/>
                  <a:pt x="175974" y="494085"/>
                </a:cubicBezTo>
                <a:cubicBezTo>
                  <a:pt x="171408" y="497106"/>
                  <a:pt x="168051" y="502008"/>
                  <a:pt x="165903" y="508722"/>
                </a:cubicBezTo>
                <a:lnTo>
                  <a:pt x="146567" y="500531"/>
                </a:lnTo>
                <a:cubicBezTo>
                  <a:pt x="149252" y="491735"/>
                  <a:pt x="154623" y="484753"/>
                  <a:pt x="162546" y="479449"/>
                </a:cubicBezTo>
                <a:cubicBezTo>
                  <a:pt x="170469" y="474212"/>
                  <a:pt x="180741" y="471526"/>
                  <a:pt x="193363" y="471526"/>
                </a:cubicBezTo>
                <a:close/>
                <a:moveTo>
                  <a:pt x="1395847" y="471459"/>
                </a:moveTo>
                <a:cubicBezTo>
                  <a:pt x="1403434" y="471459"/>
                  <a:pt x="1410282" y="472936"/>
                  <a:pt x="1416392" y="475890"/>
                </a:cubicBezTo>
                <a:cubicBezTo>
                  <a:pt x="1422502" y="478844"/>
                  <a:pt x="1427336" y="483209"/>
                  <a:pt x="1430894" y="489117"/>
                </a:cubicBezTo>
                <a:cubicBezTo>
                  <a:pt x="1434453" y="495025"/>
                  <a:pt x="1436265" y="502478"/>
                  <a:pt x="1436265" y="511475"/>
                </a:cubicBezTo>
                <a:lnTo>
                  <a:pt x="1436265" y="581099"/>
                </a:lnTo>
                <a:lnTo>
                  <a:pt x="1413303" y="581099"/>
                </a:lnTo>
                <a:lnTo>
                  <a:pt x="1413303" y="518591"/>
                </a:lnTo>
                <a:cubicBezTo>
                  <a:pt x="1413303" y="507983"/>
                  <a:pt x="1411088" y="500665"/>
                  <a:pt x="1406724" y="496569"/>
                </a:cubicBezTo>
                <a:cubicBezTo>
                  <a:pt x="1402359" y="492474"/>
                  <a:pt x="1396854" y="490460"/>
                  <a:pt x="1390274" y="490460"/>
                </a:cubicBezTo>
                <a:cubicBezTo>
                  <a:pt x="1385507" y="490460"/>
                  <a:pt x="1380942" y="491601"/>
                  <a:pt x="1376510" y="493817"/>
                </a:cubicBezTo>
                <a:cubicBezTo>
                  <a:pt x="1372079" y="496032"/>
                  <a:pt x="1368386" y="499591"/>
                  <a:pt x="1365432" y="504425"/>
                </a:cubicBezTo>
                <a:cubicBezTo>
                  <a:pt x="1362478" y="509259"/>
                  <a:pt x="1361001" y="515772"/>
                  <a:pt x="1361001" y="523963"/>
                </a:cubicBezTo>
                <a:lnTo>
                  <a:pt x="1361001" y="581099"/>
                </a:lnTo>
                <a:lnTo>
                  <a:pt x="1338039" y="581099"/>
                </a:lnTo>
                <a:lnTo>
                  <a:pt x="1338039" y="473675"/>
                </a:lnTo>
                <a:lnTo>
                  <a:pt x="1358450" y="473675"/>
                </a:lnTo>
                <a:lnTo>
                  <a:pt x="1359457" y="492474"/>
                </a:lnTo>
                <a:cubicBezTo>
                  <a:pt x="1361135" y="488983"/>
                  <a:pt x="1363217" y="485827"/>
                  <a:pt x="1365634" y="483209"/>
                </a:cubicBezTo>
                <a:cubicBezTo>
                  <a:pt x="1369461" y="479113"/>
                  <a:pt x="1373959" y="476159"/>
                  <a:pt x="1379196" y="474279"/>
                </a:cubicBezTo>
                <a:cubicBezTo>
                  <a:pt x="1384433" y="472399"/>
                  <a:pt x="1389939" y="471459"/>
                  <a:pt x="1395847" y="471459"/>
                </a:cubicBezTo>
                <a:close/>
                <a:moveTo>
                  <a:pt x="78285" y="439299"/>
                </a:moveTo>
                <a:lnTo>
                  <a:pt x="101516" y="439299"/>
                </a:lnTo>
                <a:lnTo>
                  <a:pt x="101516" y="530811"/>
                </a:lnTo>
                <a:cubicBezTo>
                  <a:pt x="101516" y="547261"/>
                  <a:pt x="96950" y="560084"/>
                  <a:pt x="87886" y="569350"/>
                </a:cubicBezTo>
                <a:cubicBezTo>
                  <a:pt x="78755" y="578548"/>
                  <a:pt x="66133" y="583181"/>
                  <a:pt x="49952" y="583181"/>
                </a:cubicBezTo>
                <a:cubicBezTo>
                  <a:pt x="38404" y="583181"/>
                  <a:pt x="28937" y="581032"/>
                  <a:pt x="21619" y="576735"/>
                </a:cubicBezTo>
                <a:cubicBezTo>
                  <a:pt x="14300" y="572438"/>
                  <a:pt x="9265" y="566396"/>
                  <a:pt x="6378" y="558607"/>
                </a:cubicBezTo>
                <a:cubicBezTo>
                  <a:pt x="3558" y="550819"/>
                  <a:pt x="3021" y="541755"/>
                  <a:pt x="4901" y="531416"/>
                </a:cubicBezTo>
                <a:lnTo>
                  <a:pt x="27057" y="527320"/>
                </a:lnTo>
                <a:cubicBezTo>
                  <a:pt x="25378" y="539674"/>
                  <a:pt x="26318" y="548738"/>
                  <a:pt x="29877" y="554512"/>
                </a:cubicBezTo>
                <a:cubicBezTo>
                  <a:pt x="33502" y="560353"/>
                  <a:pt x="40216" y="563240"/>
                  <a:pt x="50086" y="563240"/>
                </a:cubicBezTo>
                <a:cubicBezTo>
                  <a:pt x="60829" y="563240"/>
                  <a:pt x="68214" y="560152"/>
                  <a:pt x="72310" y="553908"/>
                </a:cubicBezTo>
                <a:cubicBezTo>
                  <a:pt x="76405" y="547663"/>
                  <a:pt x="78419" y="538532"/>
                  <a:pt x="78419" y="526514"/>
                </a:cubicBezTo>
                <a:lnTo>
                  <a:pt x="78285" y="526514"/>
                </a:lnTo>
                <a:close/>
                <a:moveTo>
                  <a:pt x="215721" y="430705"/>
                </a:moveTo>
                <a:cubicBezTo>
                  <a:pt x="220018" y="430705"/>
                  <a:pt x="223442" y="431914"/>
                  <a:pt x="225927" y="434331"/>
                </a:cubicBezTo>
                <a:cubicBezTo>
                  <a:pt x="228411" y="436748"/>
                  <a:pt x="229686" y="440172"/>
                  <a:pt x="229686" y="444200"/>
                </a:cubicBezTo>
                <a:cubicBezTo>
                  <a:pt x="229686" y="448229"/>
                  <a:pt x="228411" y="451518"/>
                  <a:pt x="225927" y="454003"/>
                </a:cubicBezTo>
                <a:cubicBezTo>
                  <a:pt x="223442" y="456487"/>
                  <a:pt x="220018" y="457763"/>
                  <a:pt x="215721" y="457763"/>
                </a:cubicBezTo>
                <a:cubicBezTo>
                  <a:pt x="211424" y="457763"/>
                  <a:pt x="208000" y="456487"/>
                  <a:pt x="205516" y="454003"/>
                </a:cubicBezTo>
                <a:cubicBezTo>
                  <a:pt x="203032" y="451451"/>
                  <a:pt x="201756" y="448363"/>
                  <a:pt x="201756" y="444200"/>
                </a:cubicBezTo>
                <a:cubicBezTo>
                  <a:pt x="201756" y="440038"/>
                  <a:pt x="203032" y="436748"/>
                  <a:pt x="205516" y="434331"/>
                </a:cubicBezTo>
                <a:cubicBezTo>
                  <a:pt x="208000" y="431914"/>
                  <a:pt x="211424" y="430705"/>
                  <a:pt x="215721" y="430705"/>
                </a:cubicBezTo>
                <a:close/>
                <a:moveTo>
                  <a:pt x="172281" y="430705"/>
                </a:moveTo>
                <a:cubicBezTo>
                  <a:pt x="176578" y="430705"/>
                  <a:pt x="180002" y="431914"/>
                  <a:pt x="182487" y="434331"/>
                </a:cubicBezTo>
                <a:cubicBezTo>
                  <a:pt x="184971" y="436748"/>
                  <a:pt x="186246" y="440172"/>
                  <a:pt x="186246" y="444200"/>
                </a:cubicBezTo>
                <a:cubicBezTo>
                  <a:pt x="186246" y="448229"/>
                  <a:pt x="184971" y="451518"/>
                  <a:pt x="182487" y="454003"/>
                </a:cubicBezTo>
                <a:cubicBezTo>
                  <a:pt x="180002" y="456487"/>
                  <a:pt x="176377" y="457763"/>
                  <a:pt x="172281" y="457763"/>
                </a:cubicBezTo>
                <a:cubicBezTo>
                  <a:pt x="168186" y="457763"/>
                  <a:pt x="164761" y="456487"/>
                  <a:pt x="162210" y="454003"/>
                </a:cubicBezTo>
                <a:cubicBezTo>
                  <a:pt x="159592" y="451451"/>
                  <a:pt x="158316" y="448363"/>
                  <a:pt x="158316" y="444200"/>
                </a:cubicBezTo>
                <a:cubicBezTo>
                  <a:pt x="158316" y="440038"/>
                  <a:pt x="159659" y="436748"/>
                  <a:pt x="162210" y="434331"/>
                </a:cubicBezTo>
                <a:cubicBezTo>
                  <a:pt x="164761" y="431914"/>
                  <a:pt x="167984" y="430705"/>
                  <a:pt x="172281" y="430705"/>
                </a:cubicBezTo>
                <a:close/>
                <a:moveTo>
                  <a:pt x="1642251" y="427012"/>
                </a:moveTo>
                <a:cubicBezTo>
                  <a:pt x="1647085" y="427012"/>
                  <a:pt x="1650912" y="428221"/>
                  <a:pt x="1653531" y="430638"/>
                </a:cubicBezTo>
                <a:cubicBezTo>
                  <a:pt x="1656149" y="433122"/>
                  <a:pt x="1657492" y="436613"/>
                  <a:pt x="1657492" y="441179"/>
                </a:cubicBezTo>
                <a:cubicBezTo>
                  <a:pt x="1657492" y="445744"/>
                  <a:pt x="1656216" y="449303"/>
                  <a:pt x="1653531" y="451787"/>
                </a:cubicBezTo>
                <a:cubicBezTo>
                  <a:pt x="1650912" y="454271"/>
                  <a:pt x="1647287" y="455547"/>
                  <a:pt x="1642251" y="455547"/>
                </a:cubicBezTo>
                <a:cubicBezTo>
                  <a:pt x="1637216" y="455547"/>
                  <a:pt x="1633389" y="454271"/>
                  <a:pt x="1630770" y="451787"/>
                </a:cubicBezTo>
                <a:cubicBezTo>
                  <a:pt x="1628152" y="449303"/>
                  <a:pt x="1626809" y="445744"/>
                  <a:pt x="1626809" y="441179"/>
                </a:cubicBezTo>
                <a:cubicBezTo>
                  <a:pt x="1626809" y="436613"/>
                  <a:pt x="1628085" y="433055"/>
                  <a:pt x="1630770" y="430638"/>
                </a:cubicBezTo>
                <a:cubicBezTo>
                  <a:pt x="1633389" y="428221"/>
                  <a:pt x="1637216" y="427012"/>
                  <a:pt x="1642251" y="427012"/>
                </a:cubicBezTo>
                <a:close/>
                <a:moveTo>
                  <a:pt x="541419" y="427012"/>
                </a:moveTo>
                <a:cubicBezTo>
                  <a:pt x="546321" y="427012"/>
                  <a:pt x="550080" y="428221"/>
                  <a:pt x="552699" y="430638"/>
                </a:cubicBezTo>
                <a:cubicBezTo>
                  <a:pt x="555317" y="433122"/>
                  <a:pt x="556660" y="436613"/>
                  <a:pt x="556660" y="441179"/>
                </a:cubicBezTo>
                <a:cubicBezTo>
                  <a:pt x="556660" y="445744"/>
                  <a:pt x="555317" y="449303"/>
                  <a:pt x="552699" y="451787"/>
                </a:cubicBezTo>
                <a:cubicBezTo>
                  <a:pt x="550080" y="454271"/>
                  <a:pt x="546455" y="455547"/>
                  <a:pt x="541419" y="455547"/>
                </a:cubicBezTo>
                <a:cubicBezTo>
                  <a:pt x="536384" y="455547"/>
                  <a:pt x="532557" y="454271"/>
                  <a:pt x="529938" y="451787"/>
                </a:cubicBezTo>
                <a:cubicBezTo>
                  <a:pt x="527320" y="449303"/>
                  <a:pt x="525977" y="445744"/>
                  <a:pt x="525977" y="441179"/>
                </a:cubicBezTo>
                <a:cubicBezTo>
                  <a:pt x="525977" y="436613"/>
                  <a:pt x="527253" y="433055"/>
                  <a:pt x="529938" y="430638"/>
                </a:cubicBezTo>
                <a:cubicBezTo>
                  <a:pt x="532557" y="428221"/>
                  <a:pt x="536384" y="427012"/>
                  <a:pt x="541419" y="427012"/>
                </a:cubicBezTo>
                <a:close/>
                <a:moveTo>
                  <a:pt x="1488232" y="425333"/>
                </a:moveTo>
                <a:lnTo>
                  <a:pt x="1511194" y="425333"/>
                </a:lnTo>
                <a:lnTo>
                  <a:pt x="1511194" y="526245"/>
                </a:lnTo>
                <a:lnTo>
                  <a:pt x="1562355" y="473674"/>
                </a:lnTo>
                <a:lnTo>
                  <a:pt x="1589614" y="473674"/>
                </a:lnTo>
                <a:lnTo>
                  <a:pt x="1548524" y="515704"/>
                </a:lnTo>
                <a:lnTo>
                  <a:pt x="1592232" y="581099"/>
                </a:lnTo>
                <a:lnTo>
                  <a:pt x="1565578" y="581099"/>
                </a:lnTo>
                <a:lnTo>
                  <a:pt x="1532410" y="530609"/>
                </a:lnTo>
                <a:lnTo>
                  <a:pt x="1511194" y="552631"/>
                </a:lnTo>
                <a:lnTo>
                  <a:pt x="1511194" y="581099"/>
                </a:lnTo>
                <a:lnTo>
                  <a:pt x="1488232" y="581099"/>
                </a:lnTo>
                <a:close/>
                <a:moveTo>
                  <a:pt x="605874" y="425333"/>
                </a:moveTo>
                <a:lnTo>
                  <a:pt x="628836" y="425333"/>
                </a:lnTo>
                <a:lnTo>
                  <a:pt x="628836" y="526245"/>
                </a:lnTo>
                <a:lnTo>
                  <a:pt x="679997" y="473674"/>
                </a:lnTo>
                <a:lnTo>
                  <a:pt x="707256" y="473674"/>
                </a:lnTo>
                <a:lnTo>
                  <a:pt x="666099" y="515704"/>
                </a:lnTo>
                <a:lnTo>
                  <a:pt x="709807" y="581099"/>
                </a:lnTo>
                <a:lnTo>
                  <a:pt x="683220" y="581099"/>
                </a:lnTo>
                <a:lnTo>
                  <a:pt x="650052" y="530609"/>
                </a:lnTo>
                <a:lnTo>
                  <a:pt x="628836" y="552631"/>
                </a:lnTo>
                <a:lnTo>
                  <a:pt x="628836" y="581099"/>
                </a:lnTo>
                <a:lnTo>
                  <a:pt x="605874" y="581099"/>
                </a:lnTo>
                <a:close/>
                <a:moveTo>
                  <a:pt x="451317" y="85402"/>
                </a:moveTo>
                <a:cubicBezTo>
                  <a:pt x="440238" y="85402"/>
                  <a:pt x="431242" y="88222"/>
                  <a:pt x="424259" y="93929"/>
                </a:cubicBezTo>
                <a:cubicBezTo>
                  <a:pt x="417209" y="99636"/>
                  <a:pt x="412039" y="108364"/>
                  <a:pt x="408615" y="120047"/>
                </a:cubicBezTo>
                <a:cubicBezTo>
                  <a:pt x="405258" y="131729"/>
                  <a:pt x="403513" y="147373"/>
                  <a:pt x="403513" y="165904"/>
                </a:cubicBezTo>
                <a:cubicBezTo>
                  <a:pt x="403513" y="184434"/>
                  <a:pt x="405191" y="199608"/>
                  <a:pt x="408615" y="211492"/>
                </a:cubicBezTo>
                <a:cubicBezTo>
                  <a:pt x="412039" y="223376"/>
                  <a:pt x="417276" y="232104"/>
                  <a:pt x="424259" y="237811"/>
                </a:cubicBezTo>
                <a:cubicBezTo>
                  <a:pt x="431242" y="243518"/>
                  <a:pt x="440306" y="246338"/>
                  <a:pt x="451317" y="246338"/>
                </a:cubicBezTo>
                <a:cubicBezTo>
                  <a:pt x="462328" y="246338"/>
                  <a:pt x="471391" y="243518"/>
                  <a:pt x="478374" y="237811"/>
                </a:cubicBezTo>
                <a:cubicBezTo>
                  <a:pt x="485357" y="232171"/>
                  <a:pt x="490526" y="223376"/>
                  <a:pt x="493749" y="211492"/>
                </a:cubicBezTo>
                <a:cubicBezTo>
                  <a:pt x="497039" y="199675"/>
                  <a:pt x="498650" y="184770"/>
                  <a:pt x="498650" y="165904"/>
                </a:cubicBezTo>
                <a:cubicBezTo>
                  <a:pt x="498650" y="147037"/>
                  <a:pt x="496972" y="131729"/>
                  <a:pt x="493749" y="120047"/>
                </a:cubicBezTo>
                <a:cubicBezTo>
                  <a:pt x="490459" y="108297"/>
                  <a:pt x="485357" y="99636"/>
                  <a:pt x="478374" y="93929"/>
                </a:cubicBezTo>
                <a:cubicBezTo>
                  <a:pt x="471391" y="88222"/>
                  <a:pt x="462395" y="85402"/>
                  <a:pt x="451317" y="85402"/>
                </a:cubicBezTo>
                <a:close/>
                <a:moveTo>
                  <a:pt x="1515894" y="82918"/>
                </a:moveTo>
                <a:lnTo>
                  <a:pt x="1489038" y="194640"/>
                </a:lnTo>
                <a:lnTo>
                  <a:pt x="1542213" y="194640"/>
                </a:lnTo>
                <a:close/>
                <a:moveTo>
                  <a:pt x="1448082" y="4901"/>
                </a:moveTo>
                <a:lnTo>
                  <a:pt x="1584713" y="4901"/>
                </a:lnTo>
                <a:lnTo>
                  <a:pt x="1689586" y="326906"/>
                </a:lnTo>
                <a:lnTo>
                  <a:pt x="1573433" y="326906"/>
                </a:lnTo>
                <a:lnTo>
                  <a:pt x="1558797" y="265405"/>
                </a:lnTo>
                <a:lnTo>
                  <a:pt x="1471984" y="265405"/>
                </a:lnTo>
                <a:lnTo>
                  <a:pt x="1456878" y="326906"/>
                </a:lnTo>
                <a:lnTo>
                  <a:pt x="1343679" y="326906"/>
                </a:lnTo>
                <a:close/>
                <a:moveTo>
                  <a:pt x="1205638" y="4901"/>
                </a:moveTo>
                <a:lnTo>
                  <a:pt x="1319307" y="4901"/>
                </a:lnTo>
                <a:lnTo>
                  <a:pt x="1319307" y="194237"/>
                </a:lnTo>
                <a:cubicBezTo>
                  <a:pt x="1319307" y="237811"/>
                  <a:pt x="1306349" y="271650"/>
                  <a:pt x="1280298" y="295686"/>
                </a:cubicBezTo>
                <a:cubicBezTo>
                  <a:pt x="1254248" y="319789"/>
                  <a:pt x="1216717" y="331807"/>
                  <a:pt x="1167570" y="331807"/>
                </a:cubicBezTo>
                <a:cubicBezTo>
                  <a:pt x="1131448" y="331807"/>
                  <a:pt x="1102578" y="325496"/>
                  <a:pt x="1080959" y="312807"/>
                </a:cubicBezTo>
                <a:cubicBezTo>
                  <a:pt x="1059340" y="300117"/>
                  <a:pt x="1044569" y="282661"/>
                  <a:pt x="1036579" y="260571"/>
                </a:cubicBezTo>
                <a:cubicBezTo>
                  <a:pt x="1028589" y="238482"/>
                  <a:pt x="1026709" y="213439"/>
                  <a:pt x="1030939" y="185441"/>
                </a:cubicBezTo>
                <a:lnTo>
                  <a:pt x="1143668" y="166441"/>
                </a:lnTo>
                <a:cubicBezTo>
                  <a:pt x="1139438" y="196989"/>
                  <a:pt x="1139975" y="217937"/>
                  <a:pt x="1145346" y="229351"/>
                </a:cubicBezTo>
                <a:cubicBezTo>
                  <a:pt x="1150718" y="240698"/>
                  <a:pt x="1160050" y="246405"/>
                  <a:pt x="1173411" y="246405"/>
                </a:cubicBezTo>
                <a:cubicBezTo>
                  <a:pt x="1184422" y="246405"/>
                  <a:pt x="1192546" y="241705"/>
                  <a:pt x="1197783" y="232238"/>
                </a:cubicBezTo>
                <a:cubicBezTo>
                  <a:pt x="1202953" y="222838"/>
                  <a:pt x="1205571" y="207396"/>
                  <a:pt x="1205571" y="185911"/>
                </a:cubicBezTo>
                <a:lnTo>
                  <a:pt x="1205638" y="185911"/>
                </a:lnTo>
                <a:close/>
                <a:moveTo>
                  <a:pt x="665494" y="4901"/>
                </a:moveTo>
                <a:lnTo>
                  <a:pt x="779163" y="4901"/>
                </a:lnTo>
                <a:lnTo>
                  <a:pt x="779163" y="123471"/>
                </a:lnTo>
                <a:lnTo>
                  <a:pt x="867452" y="123471"/>
                </a:lnTo>
                <a:lnTo>
                  <a:pt x="867452" y="4901"/>
                </a:lnTo>
                <a:lnTo>
                  <a:pt x="981188" y="4901"/>
                </a:lnTo>
                <a:lnTo>
                  <a:pt x="981188" y="326906"/>
                </a:lnTo>
                <a:lnTo>
                  <a:pt x="867452" y="326906"/>
                </a:lnTo>
                <a:lnTo>
                  <a:pt x="867452" y="206859"/>
                </a:lnTo>
                <a:lnTo>
                  <a:pt x="779163" y="206859"/>
                </a:lnTo>
                <a:lnTo>
                  <a:pt x="779163" y="326906"/>
                </a:lnTo>
                <a:lnTo>
                  <a:pt x="665494" y="326906"/>
                </a:lnTo>
                <a:close/>
                <a:moveTo>
                  <a:pt x="0" y="4901"/>
                </a:moveTo>
                <a:lnTo>
                  <a:pt x="113669" y="4901"/>
                </a:lnTo>
                <a:lnTo>
                  <a:pt x="113669" y="243451"/>
                </a:lnTo>
                <a:lnTo>
                  <a:pt x="259564" y="243451"/>
                </a:lnTo>
                <a:lnTo>
                  <a:pt x="259564" y="326906"/>
                </a:lnTo>
                <a:lnTo>
                  <a:pt x="0" y="326906"/>
                </a:lnTo>
                <a:close/>
                <a:moveTo>
                  <a:pt x="451317" y="0"/>
                </a:moveTo>
                <a:cubicBezTo>
                  <a:pt x="485491" y="0"/>
                  <a:pt x="514764" y="6513"/>
                  <a:pt x="539136" y="19538"/>
                </a:cubicBezTo>
                <a:cubicBezTo>
                  <a:pt x="563575" y="32563"/>
                  <a:pt x="582240" y="51429"/>
                  <a:pt x="595265" y="76137"/>
                </a:cubicBezTo>
                <a:cubicBezTo>
                  <a:pt x="608291" y="100845"/>
                  <a:pt x="614803" y="130789"/>
                  <a:pt x="614803" y="165904"/>
                </a:cubicBezTo>
                <a:cubicBezTo>
                  <a:pt x="614803" y="201018"/>
                  <a:pt x="608291" y="230963"/>
                  <a:pt x="595265" y="255670"/>
                </a:cubicBezTo>
                <a:cubicBezTo>
                  <a:pt x="582240" y="280378"/>
                  <a:pt x="563508" y="299244"/>
                  <a:pt x="539136" y="312270"/>
                </a:cubicBezTo>
                <a:cubicBezTo>
                  <a:pt x="514764" y="325295"/>
                  <a:pt x="485088" y="331807"/>
                  <a:pt x="451317" y="331807"/>
                </a:cubicBezTo>
                <a:cubicBezTo>
                  <a:pt x="417545" y="331807"/>
                  <a:pt x="388339" y="325295"/>
                  <a:pt x="363766" y="312270"/>
                </a:cubicBezTo>
                <a:cubicBezTo>
                  <a:pt x="339192" y="299244"/>
                  <a:pt x="320326" y="280378"/>
                  <a:pt x="307166" y="255670"/>
                </a:cubicBezTo>
                <a:cubicBezTo>
                  <a:pt x="294007" y="230963"/>
                  <a:pt x="287427" y="201018"/>
                  <a:pt x="287427" y="165904"/>
                </a:cubicBezTo>
                <a:cubicBezTo>
                  <a:pt x="287427" y="130789"/>
                  <a:pt x="294007" y="100845"/>
                  <a:pt x="307166" y="76137"/>
                </a:cubicBezTo>
                <a:cubicBezTo>
                  <a:pt x="320326" y="51429"/>
                  <a:pt x="339192" y="32563"/>
                  <a:pt x="363766" y="19538"/>
                </a:cubicBezTo>
                <a:cubicBezTo>
                  <a:pt x="388272" y="6513"/>
                  <a:pt x="417142" y="0"/>
                  <a:pt x="451317" y="0"/>
                </a:cubicBezTo>
                <a:close/>
              </a:path>
            </a:pathLst>
          </a:custGeom>
          <a:solidFill>
            <a:schemeClr val="tx1"/>
          </a:solidFill>
          <a:ln w="6690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7" name="Kuvan paikkamerkki 6">
            <a:extLst>
              <a:ext uri="{FF2B5EF4-FFF2-40B4-BE49-F238E27FC236}">
                <a16:creationId xmlns:a16="http://schemas.microsoft.com/office/drawing/2014/main" id="{610CEE46-EC66-0907-0042-3FA32CF313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40499" y="0"/>
            <a:ext cx="5651500" cy="6858000"/>
          </a:xfrm>
          <a:custGeom>
            <a:avLst/>
            <a:gdLst>
              <a:gd name="connsiteX0" fmla="*/ 0 w 5651500"/>
              <a:gd name="connsiteY0" fmla="*/ 0 h 6858000"/>
              <a:gd name="connsiteX1" fmla="*/ 5651500 w 5651500"/>
              <a:gd name="connsiteY1" fmla="*/ 0 h 6858000"/>
              <a:gd name="connsiteX2" fmla="*/ 5651500 w 5651500"/>
              <a:gd name="connsiteY2" fmla="*/ 5463484 h 6858000"/>
              <a:gd name="connsiteX3" fmla="*/ 5138706 w 5651500"/>
              <a:gd name="connsiteY3" fmla="*/ 4950691 h 6858000"/>
              <a:gd name="connsiteX4" fmla="*/ 4759300 w 5651500"/>
              <a:gd name="connsiteY4" fmla="*/ 4950691 h 6858000"/>
              <a:gd name="connsiteX5" fmla="*/ 4249768 w 5651500"/>
              <a:gd name="connsiteY5" fmla="*/ 5463484 h 6858000"/>
              <a:gd name="connsiteX6" fmla="*/ 3740235 w 5651500"/>
              <a:gd name="connsiteY6" fmla="*/ 4950691 h 6858000"/>
              <a:gd name="connsiteX7" fmla="*/ 3359049 w 5651500"/>
              <a:gd name="connsiteY7" fmla="*/ 4950691 h 6858000"/>
              <a:gd name="connsiteX8" fmla="*/ 2849517 w 5651500"/>
              <a:gd name="connsiteY8" fmla="*/ 5463484 h 6858000"/>
              <a:gd name="connsiteX9" fmla="*/ 2339985 w 5651500"/>
              <a:gd name="connsiteY9" fmla="*/ 4950691 h 6858000"/>
              <a:gd name="connsiteX10" fmla="*/ 1959392 w 5651500"/>
              <a:gd name="connsiteY10" fmla="*/ 4950691 h 6858000"/>
              <a:gd name="connsiteX11" fmla="*/ 1446599 w 5651500"/>
              <a:gd name="connsiteY11" fmla="*/ 5463484 h 6858000"/>
              <a:gd name="connsiteX12" fmla="*/ 1446599 w 5651500"/>
              <a:gd name="connsiteY12" fmla="*/ 5837259 h 6858000"/>
              <a:gd name="connsiteX13" fmla="*/ 2149688 w 5651500"/>
              <a:gd name="connsiteY13" fmla="*/ 5489864 h 6858000"/>
              <a:gd name="connsiteX14" fmla="*/ 2845960 w 5651500"/>
              <a:gd name="connsiteY14" fmla="*/ 5837259 h 6858000"/>
              <a:gd name="connsiteX15" fmla="*/ 2849221 w 5651500"/>
              <a:gd name="connsiteY15" fmla="*/ 5837259 h 6858000"/>
              <a:gd name="connsiteX16" fmla="*/ 2852481 w 5651500"/>
              <a:gd name="connsiteY16" fmla="*/ 5837259 h 6858000"/>
              <a:gd name="connsiteX17" fmla="*/ 3549050 w 5651500"/>
              <a:gd name="connsiteY17" fmla="*/ 5489568 h 6858000"/>
              <a:gd name="connsiteX18" fmla="*/ 4245618 w 5651500"/>
              <a:gd name="connsiteY18" fmla="*/ 5837259 h 6858000"/>
              <a:gd name="connsiteX19" fmla="*/ 4248879 w 5651500"/>
              <a:gd name="connsiteY19" fmla="*/ 5837259 h 6858000"/>
              <a:gd name="connsiteX20" fmla="*/ 4252139 w 5651500"/>
              <a:gd name="connsiteY20" fmla="*/ 5837259 h 6858000"/>
              <a:gd name="connsiteX21" fmla="*/ 4948410 w 5651500"/>
              <a:gd name="connsiteY21" fmla="*/ 5489864 h 6858000"/>
              <a:gd name="connsiteX22" fmla="*/ 5651500 w 5651500"/>
              <a:gd name="connsiteY22" fmla="*/ 5837259 h 6858000"/>
              <a:gd name="connsiteX23" fmla="*/ 5651500 w 5651500"/>
              <a:gd name="connsiteY23" fmla="*/ 6858000 h 6858000"/>
              <a:gd name="connsiteX24" fmla="*/ 0 w 5651500"/>
              <a:gd name="connsiteY2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651500" h="6858000">
                <a:moveTo>
                  <a:pt x="0" y="0"/>
                </a:moveTo>
                <a:lnTo>
                  <a:pt x="5651500" y="0"/>
                </a:lnTo>
                <a:lnTo>
                  <a:pt x="5651500" y="5463484"/>
                </a:lnTo>
                <a:cubicBezTo>
                  <a:pt x="5368722" y="5463484"/>
                  <a:pt x="5138706" y="5233468"/>
                  <a:pt x="5138706" y="4950691"/>
                </a:cubicBezTo>
                <a:lnTo>
                  <a:pt x="4759300" y="4950691"/>
                </a:lnTo>
                <a:cubicBezTo>
                  <a:pt x="4759300" y="5232282"/>
                  <a:pt x="4531062" y="5461409"/>
                  <a:pt x="4249768" y="5463484"/>
                </a:cubicBezTo>
                <a:cubicBezTo>
                  <a:pt x="3968473" y="5461705"/>
                  <a:pt x="3740235" y="5232282"/>
                  <a:pt x="3740235" y="4950691"/>
                </a:cubicBezTo>
                <a:lnTo>
                  <a:pt x="3359049" y="4950691"/>
                </a:lnTo>
                <a:cubicBezTo>
                  <a:pt x="3359049" y="5232282"/>
                  <a:pt x="3130812" y="5461409"/>
                  <a:pt x="2849517" y="5463484"/>
                </a:cubicBezTo>
                <a:cubicBezTo>
                  <a:pt x="2568222" y="5461705"/>
                  <a:pt x="2339985" y="5232282"/>
                  <a:pt x="2339985" y="4950691"/>
                </a:cubicBezTo>
                <a:lnTo>
                  <a:pt x="1959392" y="4950691"/>
                </a:lnTo>
                <a:cubicBezTo>
                  <a:pt x="1959392" y="5233468"/>
                  <a:pt x="1729376" y="5463484"/>
                  <a:pt x="1446599" y="5463484"/>
                </a:cubicBezTo>
                <a:lnTo>
                  <a:pt x="1446599" y="5837259"/>
                </a:lnTo>
                <a:cubicBezTo>
                  <a:pt x="1732637" y="5837259"/>
                  <a:pt x="1987551" y="5700910"/>
                  <a:pt x="2149688" y="5489864"/>
                </a:cubicBezTo>
                <a:cubicBezTo>
                  <a:pt x="2310640" y="5699131"/>
                  <a:pt x="2562590" y="5834888"/>
                  <a:pt x="2845960" y="5837259"/>
                </a:cubicBezTo>
                <a:cubicBezTo>
                  <a:pt x="2845960" y="5837259"/>
                  <a:pt x="2848332" y="5837259"/>
                  <a:pt x="2849221" y="5837259"/>
                </a:cubicBezTo>
                <a:cubicBezTo>
                  <a:pt x="2850407" y="5837259"/>
                  <a:pt x="2851592" y="5837259"/>
                  <a:pt x="2852481" y="5837259"/>
                </a:cubicBezTo>
                <a:cubicBezTo>
                  <a:pt x="3136148" y="5834888"/>
                  <a:pt x="3388098" y="5699131"/>
                  <a:pt x="3549050" y="5489568"/>
                </a:cubicBezTo>
                <a:cubicBezTo>
                  <a:pt x="3710001" y="5699131"/>
                  <a:pt x="3962248" y="5834888"/>
                  <a:pt x="4245618" y="5837259"/>
                </a:cubicBezTo>
                <a:cubicBezTo>
                  <a:pt x="4245618" y="5837259"/>
                  <a:pt x="4247989" y="5837259"/>
                  <a:pt x="4248879" y="5837259"/>
                </a:cubicBezTo>
                <a:cubicBezTo>
                  <a:pt x="4250064" y="5837259"/>
                  <a:pt x="4251250" y="5837259"/>
                  <a:pt x="4252139" y="5837259"/>
                </a:cubicBezTo>
                <a:cubicBezTo>
                  <a:pt x="4535510" y="5834888"/>
                  <a:pt x="4787458" y="5699131"/>
                  <a:pt x="4948410" y="5489864"/>
                </a:cubicBezTo>
                <a:cubicBezTo>
                  <a:pt x="5110548" y="5700910"/>
                  <a:pt x="5365462" y="5837259"/>
                  <a:pt x="5651500" y="5837259"/>
                </a:cubicBezTo>
                <a:lnTo>
                  <a:pt x="56515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fi-FI"/>
              <a:t>Lisää kuva napsauttamalla kuvaketta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3025020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dia kuvapaikalla ei graafista elementti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EBECD93-5014-FB88-BA68-94521D54B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2903320"/>
            <a:ext cx="5331691" cy="2387600"/>
          </a:xfrm>
        </p:spPr>
        <p:txBody>
          <a:bodyPr wrap="square" anchor="b">
            <a:noAutofit/>
          </a:bodyPr>
          <a:lstStyle>
            <a:lvl1pPr algn="l">
              <a:defRPr sz="4800" b="0">
                <a:latin typeface="Aptos ExtraBold" panose="020B0004020202020204" pitchFamily="34" charset="0"/>
              </a:defRPr>
            </a:lvl1pPr>
          </a:lstStyle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29AE22F7-B63C-E20D-D667-91BB010B03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5411260"/>
            <a:ext cx="5331691" cy="544451"/>
          </a:xfrm>
        </p:spPr>
        <p:txBody>
          <a:bodyPr wrap="square">
            <a:no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  <a:endParaRPr lang="fi-FI" noProof="0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4BEBF3D-2E64-5B94-2B11-176E00C2D75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273629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fld id="{C7EB8862-45D6-4846-8500-AE35BDABE923}" type="datetime1">
              <a:rPr lang="fi-FI" smtClean="0"/>
              <a:pPr/>
              <a:t>16.9.2026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3000AD4-6BBC-363B-A9AC-AAC9A825E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0859042-C0FD-2535-0923-980A28169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0B45A-2FC5-4F66-84B7-B6ADD88502F9}" type="slidenum">
              <a:rPr lang="en-GB" smtClean="0"/>
              <a:t>‹#›</a:t>
            </a:fld>
            <a:endParaRPr lang="en-GB"/>
          </a:p>
        </p:txBody>
      </p:sp>
      <p:sp>
        <p:nvSpPr>
          <p:cNvPr id="8" name="Kuvan paikkamerkki 7">
            <a:extLst>
              <a:ext uri="{FF2B5EF4-FFF2-40B4-BE49-F238E27FC236}">
                <a16:creationId xmlns:a16="http://schemas.microsoft.com/office/drawing/2014/main" id="{45A505E8-4F2D-C225-C47B-AA3C7712506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40623" y="0"/>
            <a:ext cx="5651377" cy="6858000"/>
          </a:xfrm>
          <a:solidFill>
            <a:schemeClr val="accent3">
              <a:lumMod val="20000"/>
              <a:lumOff val="80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Lisää kuva napsauttamalla kuvaketta</a:t>
            </a:r>
            <a:endParaRPr lang="en-GB" dirty="0"/>
          </a:p>
        </p:txBody>
      </p:sp>
      <p:pic>
        <p:nvPicPr>
          <p:cNvPr id="14" name="Kuva 13">
            <a:extLst>
              <a:ext uri="{FF2B5EF4-FFF2-40B4-BE49-F238E27FC236}">
                <a16:creationId xmlns:a16="http://schemas.microsoft.com/office/drawing/2014/main" id="{D0545267-FBBB-A871-B143-7A65C3A2D3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56672" y="882079"/>
            <a:ext cx="1691936" cy="624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57814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A5EBBEA-7B2C-4C08-AD19-6A7F2D497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ptos ExtraBold" panose="020B0004020202020204" pitchFamily="34" charset="0"/>
              </a:defRPr>
            </a:lvl1pPr>
          </a:lstStyle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FCE97AF-8B28-5980-A164-179C9128C0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0E3451C-4492-DE7A-3D90-D49E0A862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0B45A-2FC5-4F66-84B7-B6ADD88502F9}" type="slidenum">
              <a:rPr lang="fi-FI" noProof="0" smtClean="0"/>
              <a:t>‹#›</a:t>
            </a:fld>
            <a:endParaRPr lang="fi-FI" noProof="0" dirty="0"/>
          </a:p>
        </p:txBody>
      </p:sp>
      <p:sp>
        <p:nvSpPr>
          <p:cNvPr id="31" name="Vapaamuotoinen: Muoto 30">
            <a:extLst>
              <a:ext uri="{FF2B5EF4-FFF2-40B4-BE49-F238E27FC236}">
                <a16:creationId xmlns:a16="http://schemas.microsoft.com/office/drawing/2014/main" id="{22E37946-4808-7A13-A88E-C7C6371F09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81642" y="5998542"/>
            <a:ext cx="1689586" cy="626150"/>
          </a:xfrm>
          <a:custGeom>
            <a:avLst/>
            <a:gdLst>
              <a:gd name="connsiteX0" fmla="*/ 808705 w 1689586"/>
              <a:gd name="connsiteY0" fmla="*/ 532221 h 626150"/>
              <a:gd name="connsiteX1" fmla="*/ 781647 w 1689586"/>
              <a:gd name="connsiteY1" fmla="*/ 537793 h 626150"/>
              <a:gd name="connsiteX2" fmla="*/ 768085 w 1689586"/>
              <a:gd name="connsiteY2" fmla="*/ 542762 h 626150"/>
              <a:gd name="connsiteX3" fmla="*/ 763587 w 1689586"/>
              <a:gd name="connsiteY3" fmla="*/ 552229 h 626150"/>
              <a:gd name="connsiteX4" fmla="*/ 768219 w 1689586"/>
              <a:gd name="connsiteY4" fmla="*/ 561763 h 626150"/>
              <a:gd name="connsiteX5" fmla="*/ 780573 w 1689586"/>
              <a:gd name="connsiteY5" fmla="*/ 565321 h 626150"/>
              <a:gd name="connsiteX6" fmla="*/ 790980 w 1689586"/>
              <a:gd name="connsiteY6" fmla="*/ 564045 h 626150"/>
              <a:gd name="connsiteX7" fmla="*/ 800111 w 1689586"/>
              <a:gd name="connsiteY7" fmla="*/ 559883 h 626150"/>
              <a:gd name="connsiteX8" fmla="*/ 806422 w 1689586"/>
              <a:gd name="connsiteY8" fmla="*/ 552363 h 626150"/>
              <a:gd name="connsiteX9" fmla="*/ 806422 w 1689586"/>
              <a:gd name="connsiteY9" fmla="*/ 552296 h 626150"/>
              <a:gd name="connsiteX10" fmla="*/ 808705 w 1689586"/>
              <a:gd name="connsiteY10" fmla="*/ 541218 h 626150"/>
              <a:gd name="connsiteX11" fmla="*/ 214647 w 1689586"/>
              <a:gd name="connsiteY11" fmla="*/ 532221 h 626150"/>
              <a:gd name="connsiteX12" fmla="*/ 187589 w 1689586"/>
              <a:gd name="connsiteY12" fmla="*/ 537793 h 626150"/>
              <a:gd name="connsiteX13" fmla="*/ 174027 w 1689586"/>
              <a:gd name="connsiteY13" fmla="*/ 542762 h 626150"/>
              <a:gd name="connsiteX14" fmla="*/ 169529 w 1689586"/>
              <a:gd name="connsiteY14" fmla="*/ 552229 h 626150"/>
              <a:gd name="connsiteX15" fmla="*/ 174161 w 1689586"/>
              <a:gd name="connsiteY15" fmla="*/ 561763 h 626150"/>
              <a:gd name="connsiteX16" fmla="*/ 186515 w 1689586"/>
              <a:gd name="connsiteY16" fmla="*/ 565321 h 626150"/>
              <a:gd name="connsiteX17" fmla="*/ 196923 w 1689586"/>
              <a:gd name="connsiteY17" fmla="*/ 564045 h 626150"/>
              <a:gd name="connsiteX18" fmla="*/ 206053 w 1689586"/>
              <a:gd name="connsiteY18" fmla="*/ 559883 h 626150"/>
              <a:gd name="connsiteX19" fmla="*/ 212364 w 1689586"/>
              <a:gd name="connsiteY19" fmla="*/ 552363 h 626150"/>
              <a:gd name="connsiteX20" fmla="*/ 212364 w 1689586"/>
              <a:gd name="connsiteY20" fmla="*/ 552296 h 626150"/>
              <a:gd name="connsiteX21" fmla="*/ 214647 w 1689586"/>
              <a:gd name="connsiteY21" fmla="*/ 541218 h 626150"/>
              <a:gd name="connsiteX22" fmla="*/ 1089217 w 1689586"/>
              <a:gd name="connsiteY22" fmla="*/ 489990 h 626150"/>
              <a:gd name="connsiteX23" fmla="*/ 1073439 w 1689586"/>
              <a:gd name="connsiteY23" fmla="*/ 494622 h 626150"/>
              <a:gd name="connsiteX24" fmla="*/ 1062898 w 1689586"/>
              <a:gd name="connsiteY24" fmla="*/ 507513 h 626150"/>
              <a:gd name="connsiteX25" fmla="*/ 1059138 w 1689586"/>
              <a:gd name="connsiteY25" fmla="*/ 527387 h 626150"/>
              <a:gd name="connsiteX26" fmla="*/ 1062763 w 1689586"/>
              <a:gd name="connsiteY26" fmla="*/ 547126 h 626150"/>
              <a:gd name="connsiteX27" fmla="*/ 1073103 w 1689586"/>
              <a:gd name="connsiteY27" fmla="*/ 560017 h 626150"/>
              <a:gd name="connsiteX28" fmla="*/ 1088814 w 1689586"/>
              <a:gd name="connsiteY28" fmla="*/ 564515 h 626150"/>
              <a:gd name="connsiteX29" fmla="*/ 1110634 w 1689586"/>
              <a:gd name="connsiteY29" fmla="*/ 554646 h 626150"/>
              <a:gd name="connsiteX30" fmla="*/ 1110567 w 1689586"/>
              <a:gd name="connsiteY30" fmla="*/ 554646 h 626150"/>
              <a:gd name="connsiteX31" fmla="*/ 1118423 w 1689586"/>
              <a:gd name="connsiteY31" fmla="*/ 527387 h 626150"/>
              <a:gd name="connsiteX32" fmla="*/ 1110702 w 1689586"/>
              <a:gd name="connsiteY32" fmla="*/ 499993 h 626150"/>
              <a:gd name="connsiteX33" fmla="*/ 1089217 w 1689586"/>
              <a:gd name="connsiteY33" fmla="*/ 489990 h 626150"/>
              <a:gd name="connsiteX34" fmla="*/ 1630636 w 1689586"/>
              <a:gd name="connsiteY34" fmla="*/ 473674 h 626150"/>
              <a:gd name="connsiteX35" fmla="*/ 1653598 w 1689586"/>
              <a:gd name="connsiteY35" fmla="*/ 473674 h 626150"/>
              <a:gd name="connsiteX36" fmla="*/ 1653598 w 1689586"/>
              <a:gd name="connsiteY36" fmla="*/ 581099 h 626150"/>
              <a:gd name="connsiteX37" fmla="*/ 1630636 w 1689586"/>
              <a:gd name="connsiteY37" fmla="*/ 581099 h 626150"/>
              <a:gd name="connsiteX38" fmla="*/ 529804 w 1689586"/>
              <a:gd name="connsiteY38" fmla="*/ 473674 h 626150"/>
              <a:gd name="connsiteX39" fmla="*/ 552766 w 1689586"/>
              <a:gd name="connsiteY39" fmla="*/ 473674 h 626150"/>
              <a:gd name="connsiteX40" fmla="*/ 552766 w 1689586"/>
              <a:gd name="connsiteY40" fmla="*/ 581099 h 626150"/>
              <a:gd name="connsiteX41" fmla="*/ 529804 w 1689586"/>
              <a:gd name="connsiteY41" fmla="*/ 581099 h 626150"/>
              <a:gd name="connsiteX42" fmla="*/ 382162 w 1689586"/>
              <a:gd name="connsiteY42" fmla="*/ 473674 h 626150"/>
              <a:gd name="connsiteX43" fmla="*/ 407340 w 1689586"/>
              <a:gd name="connsiteY43" fmla="*/ 473674 h 626150"/>
              <a:gd name="connsiteX44" fmla="*/ 437821 w 1689586"/>
              <a:gd name="connsiteY44" fmla="*/ 561091 h 626150"/>
              <a:gd name="connsiteX45" fmla="*/ 468974 w 1689586"/>
              <a:gd name="connsiteY45" fmla="*/ 473674 h 626150"/>
              <a:gd name="connsiteX46" fmla="*/ 493078 w 1689586"/>
              <a:gd name="connsiteY46" fmla="*/ 473674 h 626150"/>
              <a:gd name="connsiteX47" fmla="*/ 450309 w 1689586"/>
              <a:gd name="connsiteY47" fmla="*/ 581099 h 626150"/>
              <a:gd name="connsiteX48" fmla="*/ 425132 w 1689586"/>
              <a:gd name="connsiteY48" fmla="*/ 581099 h 626150"/>
              <a:gd name="connsiteX49" fmla="*/ 1187242 w 1689586"/>
              <a:gd name="connsiteY49" fmla="*/ 473607 h 626150"/>
              <a:gd name="connsiteX50" fmla="*/ 1210204 w 1689586"/>
              <a:gd name="connsiteY50" fmla="*/ 473607 h 626150"/>
              <a:gd name="connsiteX51" fmla="*/ 1210204 w 1689586"/>
              <a:gd name="connsiteY51" fmla="*/ 538733 h 626150"/>
              <a:gd name="connsiteX52" fmla="*/ 1216448 w 1689586"/>
              <a:gd name="connsiteY52" fmla="*/ 558808 h 626150"/>
              <a:gd name="connsiteX53" fmla="*/ 1233837 w 1689586"/>
              <a:gd name="connsiteY53" fmla="*/ 564314 h 626150"/>
              <a:gd name="connsiteX54" fmla="*/ 1244244 w 1689586"/>
              <a:gd name="connsiteY54" fmla="*/ 562501 h 626150"/>
              <a:gd name="connsiteX55" fmla="*/ 1253375 w 1689586"/>
              <a:gd name="connsiteY55" fmla="*/ 556727 h 626150"/>
              <a:gd name="connsiteX56" fmla="*/ 1259686 w 1689586"/>
              <a:gd name="connsiteY56" fmla="*/ 546521 h 626150"/>
              <a:gd name="connsiteX57" fmla="*/ 1261969 w 1689586"/>
              <a:gd name="connsiteY57" fmla="*/ 531885 h 626150"/>
              <a:gd name="connsiteX58" fmla="*/ 1262103 w 1689586"/>
              <a:gd name="connsiteY58" fmla="*/ 531885 h 626150"/>
              <a:gd name="connsiteX59" fmla="*/ 1262103 w 1689586"/>
              <a:gd name="connsiteY59" fmla="*/ 473674 h 626150"/>
              <a:gd name="connsiteX60" fmla="*/ 1285065 w 1689586"/>
              <a:gd name="connsiteY60" fmla="*/ 473674 h 626150"/>
              <a:gd name="connsiteX61" fmla="*/ 1285065 w 1689586"/>
              <a:gd name="connsiteY61" fmla="*/ 581099 h 626150"/>
              <a:gd name="connsiteX62" fmla="*/ 1264856 w 1689586"/>
              <a:gd name="connsiteY62" fmla="*/ 581099 h 626150"/>
              <a:gd name="connsiteX63" fmla="*/ 1263782 w 1689586"/>
              <a:gd name="connsiteY63" fmla="*/ 563709 h 626150"/>
              <a:gd name="connsiteX64" fmla="*/ 1248743 w 1689586"/>
              <a:gd name="connsiteY64" fmla="*/ 578547 h 626150"/>
              <a:gd name="connsiteX65" fmla="*/ 1226385 w 1689586"/>
              <a:gd name="connsiteY65" fmla="*/ 583247 h 626150"/>
              <a:gd name="connsiteX66" fmla="*/ 1206914 w 1689586"/>
              <a:gd name="connsiteY66" fmla="*/ 579353 h 626150"/>
              <a:gd name="connsiteX67" fmla="*/ 1192613 w 1689586"/>
              <a:gd name="connsiteY67" fmla="*/ 566865 h 626150"/>
              <a:gd name="connsiteX68" fmla="*/ 1187242 w 1689586"/>
              <a:gd name="connsiteY68" fmla="*/ 544507 h 626150"/>
              <a:gd name="connsiteX69" fmla="*/ 885379 w 1689586"/>
              <a:gd name="connsiteY69" fmla="*/ 473607 h 626150"/>
              <a:gd name="connsiteX70" fmla="*/ 908341 w 1689586"/>
              <a:gd name="connsiteY70" fmla="*/ 473607 h 626150"/>
              <a:gd name="connsiteX71" fmla="*/ 908341 w 1689586"/>
              <a:gd name="connsiteY71" fmla="*/ 538733 h 626150"/>
              <a:gd name="connsiteX72" fmla="*/ 914585 w 1689586"/>
              <a:gd name="connsiteY72" fmla="*/ 558808 h 626150"/>
              <a:gd name="connsiteX73" fmla="*/ 931974 w 1689586"/>
              <a:gd name="connsiteY73" fmla="*/ 564314 h 626150"/>
              <a:gd name="connsiteX74" fmla="*/ 942381 w 1689586"/>
              <a:gd name="connsiteY74" fmla="*/ 562501 h 626150"/>
              <a:gd name="connsiteX75" fmla="*/ 951512 w 1689586"/>
              <a:gd name="connsiteY75" fmla="*/ 556727 h 626150"/>
              <a:gd name="connsiteX76" fmla="*/ 957823 w 1689586"/>
              <a:gd name="connsiteY76" fmla="*/ 546521 h 626150"/>
              <a:gd name="connsiteX77" fmla="*/ 960106 w 1689586"/>
              <a:gd name="connsiteY77" fmla="*/ 531885 h 626150"/>
              <a:gd name="connsiteX78" fmla="*/ 960241 w 1689586"/>
              <a:gd name="connsiteY78" fmla="*/ 531885 h 626150"/>
              <a:gd name="connsiteX79" fmla="*/ 960241 w 1689586"/>
              <a:gd name="connsiteY79" fmla="*/ 473674 h 626150"/>
              <a:gd name="connsiteX80" fmla="*/ 983202 w 1689586"/>
              <a:gd name="connsiteY80" fmla="*/ 473674 h 626150"/>
              <a:gd name="connsiteX81" fmla="*/ 983202 w 1689586"/>
              <a:gd name="connsiteY81" fmla="*/ 581099 h 626150"/>
              <a:gd name="connsiteX82" fmla="*/ 962993 w 1689586"/>
              <a:gd name="connsiteY82" fmla="*/ 581099 h 626150"/>
              <a:gd name="connsiteX83" fmla="*/ 961919 w 1689586"/>
              <a:gd name="connsiteY83" fmla="*/ 563709 h 626150"/>
              <a:gd name="connsiteX84" fmla="*/ 946880 w 1689586"/>
              <a:gd name="connsiteY84" fmla="*/ 578547 h 626150"/>
              <a:gd name="connsiteX85" fmla="*/ 924522 w 1689586"/>
              <a:gd name="connsiteY85" fmla="*/ 583247 h 626150"/>
              <a:gd name="connsiteX86" fmla="*/ 905051 w 1689586"/>
              <a:gd name="connsiteY86" fmla="*/ 579353 h 626150"/>
              <a:gd name="connsiteX87" fmla="*/ 890750 w 1689586"/>
              <a:gd name="connsiteY87" fmla="*/ 566865 h 626150"/>
              <a:gd name="connsiteX88" fmla="*/ 885379 w 1689586"/>
              <a:gd name="connsiteY88" fmla="*/ 544507 h 626150"/>
              <a:gd name="connsiteX89" fmla="*/ 347569 w 1689586"/>
              <a:gd name="connsiteY89" fmla="*/ 471530 h 626150"/>
              <a:gd name="connsiteX90" fmla="*/ 353963 w 1689586"/>
              <a:gd name="connsiteY90" fmla="*/ 472063 h 626150"/>
              <a:gd name="connsiteX91" fmla="*/ 359334 w 1689586"/>
              <a:gd name="connsiteY91" fmla="*/ 473674 h 626150"/>
              <a:gd name="connsiteX92" fmla="*/ 356112 w 1689586"/>
              <a:gd name="connsiteY92" fmla="*/ 493884 h 626150"/>
              <a:gd name="connsiteX93" fmla="*/ 350875 w 1689586"/>
              <a:gd name="connsiteY93" fmla="*/ 492474 h 626150"/>
              <a:gd name="connsiteX94" fmla="*/ 343019 w 1689586"/>
              <a:gd name="connsiteY94" fmla="*/ 491937 h 626150"/>
              <a:gd name="connsiteX95" fmla="*/ 329927 w 1689586"/>
              <a:gd name="connsiteY95" fmla="*/ 495495 h 626150"/>
              <a:gd name="connsiteX96" fmla="*/ 319319 w 1689586"/>
              <a:gd name="connsiteY96" fmla="*/ 506103 h 626150"/>
              <a:gd name="connsiteX97" fmla="*/ 315157 w 1689586"/>
              <a:gd name="connsiteY97" fmla="*/ 524164 h 626150"/>
              <a:gd name="connsiteX98" fmla="*/ 315157 w 1689586"/>
              <a:gd name="connsiteY98" fmla="*/ 581099 h 626150"/>
              <a:gd name="connsiteX99" fmla="*/ 292194 w 1689586"/>
              <a:gd name="connsiteY99" fmla="*/ 581099 h 626150"/>
              <a:gd name="connsiteX100" fmla="*/ 292194 w 1689586"/>
              <a:gd name="connsiteY100" fmla="*/ 473674 h 626150"/>
              <a:gd name="connsiteX101" fmla="*/ 311732 w 1689586"/>
              <a:gd name="connsiteY101" fmla="*/ 473674 h 626150"/>
              <a:gd name="connsiteX102" fmla="*/ 313880 w 1689586"/>
              <a:gd name="connsiteY102" fmla="*/ 493011 h 626150"/>
              <a:gd name="connsiteX103" fmla="*/ 326637 w 1689586"/>
              <a:gd name="connsiteY103" fmla="*/ 477032 h 626150"/>
              <a:gd name="connsiteX104" fmla="*/ 1094454 w 1689586"/>
              <a:gd name="connsiteY104" fmla="*/ 471526 h 626150"/>
              <a:gd name="connsiteX105" fmla="*/ 1118288 w 1689586"/>
              <a:gd name="connsiteY105" fmla="*/ 478173 h 626150"/>
              <a:gd name="connsiteX106" fmla="*/ 1118221 w 1689586"/>
              <a:gd name="connsiteY106" fmla="*/ 478173 h 626150"/>
              <a:gd name="connsiteX107" fmla="*/ 1135208 w 1689586"/>
              <a:gd name="connsiteY107" fmla="*/ 497174 h 626150"/>
              <a:gd name="connsiteX108" fmla="*/ 1141452 w 1689586"/>
              <a:gd name="connsiteY108" fmla="*/ 527118 h 626150"/>
              <a:gd name="connsiteX109" fmla="*/ 1135141 w 1689586"/>
              <a:gd name="connsiteY109" fmla="*/ 557331 h 626150"/>
              <a:gd name="connsiteX110" fmla="*/ 1117953 w 1689586"/>
              <a:gd name="connsiteY110" fmla="*/ 576533 h 626150"/>
              <a:gd name="connsiteX111" fmla="*/ 1093782 w 1689586"/>
              <a:gd name="connsiteY111" fmla="*/ 583180 h 626150"/>
              <a:gd name="connsiteX112" fmla="*/ 1070350 w 1689586"/>
              <a:gd name="connsiteY112" fmla="*/ 575996 h 626150"/>
              <a:gd name="connsiteX113" fmla="*/ 1059205 w 1689586"/>
              <a:gd name="connsiteY113" fmla="*/ 563240 h 626150"/>
              <a:gd name="connsiteX114" fmla="*/ 1059205 w 1689586"/>
              <a:gd name="connsiteY114" fmla="*/ 626150 h 626150"/>
              <a:gd name="connsiteX115" fmla="*/ 1036243 w 1689586"/>
              <a:gd name="connsiteY115" fmla="*/ 626150 h 626150"/>
              <a:gd name="connsiteX116" fmla="*/ 1036243 w 1689586"/>
              <a:gd name="connsiteY116" fmla="*/ 473607 h 626150"/>
              <a:gd name="connsiteX117" fmla="*/ 1056654 w 1689586"/>
              <a:gd name="connsiteY117" fmla="*/ 473607 h 626150"/>
              <a:gd name="connsiteX118" fmla="*/ 1057795 w 1689586"/>
              <a:gd name="connsiteY118" fmla="*/ 494085 h 626150"/>
              <a:gd name="connsiteX119" fmla="*/ 1063301 w 1689586"/>
              <a:gd name="connsiteY119" fmla="*/ 485223 h 626150"/>
              <a:gd name="connsiteX120" fmla="*/ 1076729 w 1689586"/>
              <a:gd name="connsiteY120" fmla="*/ 475152 h 626150"/>
              <a:gd name="connsiteX121" fmla="*/ 1094454 w 1689586"/>
              <a:gd name="connsiteY121" fmla="*/ 471526 h 626150"/>
              <a:gd name="connsiteX122" fmla="*/ 787421 w 1689586"/>
              <a:gd name="connsiteY122" fmla="*/ 471526 h 626150"/>
              <a:gd name="connsiteX123" fmla="*/ 810182 w 1689586"/>
              <a:gd name="connsiteY123" fmla="*/ 475689 h 626150"/>
              <a:gd name="connsiteX124" fmla="*/ 825758 w 1689586"/>
              <a:gd name="connsiteY124" fmla="*/ 488244 h 626150"/>
              <a:gd name="connsiteX125" fmla="*/ 831465 w 1689586"/>
              <a:gd name="connsiteY125" fmla="*/ 509729 h 626150"/>
              <a:gd name="connsiteX126" fmla="*/ 831465 w 1689586"/>
              <a:gd name="connsiteY126" fmla="*/ 557667 h 626150"/>
              <a:gd name="connsiteX127" fmla="*/ 831465 w 1689586"/>
              <a:gd name="connsiteY127" fmla="*/ 557734 h 626150"/>
              <a:gd name="connsiteX128" fmla="*/ 839388 w 1689586"/>
              <a:gd name="connsiteY128" fmla="*/ 565657 h 626150"/>
              <a:gd name="connsiteX129" fmla="*/ 846908 w 1689586"/>
              <a:gd name="connsiteY129" fmla="*/ 564582 h 626150"/>
              <a:gd name="connsiteX130" fmla="*/ 845632 w 1689586"/>
              <a:gd name="connsiteY130" fmla="*/ 580495 h 626150"/>
              <a:gd name="connsiteX131" fmla="*/ 833144 w 1689586"/>
              <a:gd name="connsiteY131" fmla="*/ 582845 h 626150"/>
              <a:gd name="connsiteX132" fmla="*/ 820790 w 1689586"/>
              <a:gd name="connsiteY132" fmla="*/ 580360 h 626150"/>
              <a:gd name="connsiteX133" fmla="*/ 812196 w 1689586"/>
              <a:gd name="connsiteY133" fmla="*/ 572841 h 626150"/>
              <a:gd name="connsiteX134" fmla="*/ 809981 w 1689586"/>
              <a:gd name="connsiteY134" fmla="*/ 567537 h 626150"/>
              <a:gd name="connsiteX135" fmla="*/ 805885 w 1689586"/>
              <a:gd name="connsiteY135" fmla="*/ 572438 h 626150"/>
              <a:gd name="connsiteX136" fmla="*/ 791920 w 1689586"/>
              <a:gd name="connsiteY136" fmla="*/ 580629 h 626150"/>
              <a:gd name="connsiteX137" fmla="*/ 775806 w 1689586"/>
              <a:gd name="connsiteY137" fmla="*/ 583315 h 626150"/>
              <a:gd name="connsiteX138" fmla="*/ 757678 w 1689586"/>
              <a:gd name="connsiteY138" fmla="*/ 580092 h 626150"/>
              <a:gd name="connsiteX139" fmla="*/ 744989 w 1689586"/>
              <a:gd name="connsiteY139" fmla="*/ 570289 h 626150"/>
              <a:gd name="connsiteX140" fmla="*/ 740356 w 1689586"/>
              <a:gd name="connsiteY140" fmla="*/ 554041 h 626150"/>
              <a:gd name="connsiteX141" fmla="*/ 748211 w 1689586"/>
              <a:gd name="connsiteY141" fmla="*/ 534302 h 626150"/>
              <a:gd name="connsiteX142" fmla="*/ 770435 w 1689586"/>
              <a:gd name="connsiteY142" fmla="*/ 523761 h 626150"/>
              <a:gd name="connsiteX143" fmla="*/ 808705 w 1689586"/>
              <a:gd name="connsiteY143" fmla="*/ 516241 h 626150"/>
              <a:gd name="connsiteX144" fmla="*/ 808705 w 1689586"/>
              <a:gd name="connsiteY144" fmla="*/ 512146 h 626150"/>
              <a:gd name="connsiteX145" fmla="*/ 802797 w 1689586"/>
              <a:gd name="connsiteY145" fmla="*/ 495495 h 626150"/>
              <a:gd name="connsiteX146" fmla="*/ 786549 w 1689586"/>
              <a:gd name="connsiteY146" fmla="*/ 489587 h 626150"/>
              <a:gd name="connsiteX147" fmla="*/ 770032 w 1689586"/>
              <a:gd name="connsiteY147" fmla="*/ 494085 h 626150"/>
              <a:gd name="connsiteX148" fmla="*/ 759961 w 1689586"/>
              <a:gd name="connsiteY148" fmla="*/ 508722 h 626150"/>
              <a:gd name="connsiteX149" fmla="*/ 740625 w 1689586"/>
              <a:gd name="connsiteY149" fmla="*/ 500531 h 626150"/>
              <a:gd name="connsiteX150" fmla="*/ 756604 w 1689586"/>
              <a:gd name="connsiteY150" fmla="*/ 479449 h 626150"/>
              <a:gd name="connsiteX151" fmla="*/ 787421 w 1689586"/>
              <a:gd name="connsiteY151" fmla="*/ 471526 h 626150"/>
              <a:gd name="connsiteX152" fmla="*/ 347518 w 1689586"/>
              <a:gd name="connsiteY152" fmla="*/ 471526 h 626150"/>
              <a:gd name="connsiteX153" fmla="*/ 347585 w 1689586"/>
              <a:gd name="connsiteY153" fmla="*/ 471526 h 626150"/>
              <a:gd name="connsiteX154" fmla="*/ 347569 w 1689586"/>
              <a:gd name="connsiteY154" fmla="*/ 471530 h 626150"/>
              <a:gd name="connsiteX155" fmla="*/ 193363 w 1689586"/>
              <a:gd name="connsiteY155" fmla="*/ 471526 h 626150"/>
              <a:gd name="connsiteX156" fmla="*/ 216124 w 1689586"/>
              <a:gd name="connsiteY156" fmla="*/ 475689 h 626150"/>
              <a:gd name="connsiteX157" fmla="*/ 231700 w 1689586"/>
              <a:gd name="connsiteY157" fmla="*/ 488244 h 626150"/>
              <a:gd name="connsiteX158" fmla="*/ 237407 w 1689586"/>
              <a:gd name="connsiteY158" fmla="*/ 509729 h 626150"/>
              <a:gd name="connsiteX159" fmla="*/ 237407 w 1689586"/>
              <a:gd name="connsiteY159" fmla="*/ 557667 h 626150"/>
              <a:gd name="connsiteX160" fmla="*/ 237407 w 1689586"/>
              <a:gd name="connsiteY160" fmla="*/ 557734 h 626150"/>
              <a:gd name="connsiteX161" fmla="*/ 245330 w 1689586"/>
              <a:gd name="connsiteY161" fmla="*/ 565657 h 626150"/>
              <a:gd name="connsiteX162" fmla="*/ 252850 w 1689586"/>
              <a:gd name="connsiteY162" fmla="*/ 564582 h 626150"/>
              <a:gd name="connsiteX163" fmla="*/ 251574 w 1689586"/>
              <a:gd name="connsiteY163" fmla="*/ 580495 h 626150"/>
              <a:gd name="connsiteX164" fmla="*/ 239086 w 1689586"/>
              <a:gd name="connsiteY164" fmla="*/ 582845 h 626150"/>
              <a:gd name="connsiteX165" fmla="*/ 226732 w 1689586"/>
              <a:gd name="connsiteY165" fmla="*/ 580360 h 626150"/>
              <a:gd name="connsiteX166" fmla="*/ 218138 w 1689586"/>
              <a:gd name="connsiteY166" fmla="*/ 572841 h 626150"/>
              <a:gd name="connsiteX167" fmla="*/ 215923 w 1689586"/>
              <a:gd name="connsiteY167" fmla="*/ 567537 h 626150"/>
              <a:gd name="connsiteX168" fmla="*/ 211827 w 1689586"/>
              <a:gd name="connsiteY168" fmla="*/ 572438 h 626150"/>
              <a:gd name="connsiteX169" fmla="*/ 197862 w 1689586"/>
              <a:gd name="connsiteY169" fmla="*/ 580629 h 626150"/>
              <a:gd name="connsiteX170" fmla="*/ 181748 w 1689586"/>
              <a:gd name="connsiteY170" fmla="*/ 583315 h 626150"/>
              <a:gd name="connsiteX171" fmla="*/ 163620 w 1689586"/>
              <a:gd name="connsiteY171" fmla="*/ 580092 h 626150"/>
              <a:gd name="connsiteX172" fmla="*/ 150931 w 1689586"/>
              <a:gd name="connsiteY172" fmla="*/ 570289 h 626150"/>
              <a:gd name="connsiteX173" fmla="*/ 146298 w 1689586"/>
              <a:gd name="connsiteY173" fmla="*/ 554041 h 626150"/>
              <a:gd name="connsiteX174" fmla="*/ 154153 w 1689586"/>
              <a:gd name="connsiteY174" fmla="*/ 534302 h 626150"/>
              <a:gd name="connsiteX175" fmla="*/ 176377 w 1689586"/>
              <a:gd name="connsiteY175" fmla="*/ 523761 h 626150"/>
              <a:gd name="connsiteX176" fmla="*/ 214647 w 1689586"/>
              <a:gd name="connsiteY176" fmla="*/ 516241 h 626150"/>
              <a:gd name="connsiteX177" fmla="*/ 214647 w 1689586"/>
              <a:gd name="connsiteY177" fmla="*/ 512146 h 626150"/>
              <a:gd name="connsiteX178" fmla="*/ 208738 w 1689586"/>
              <a:gd name="connsiteY178" fmla="*/ 495495 h 626150"/>
              <a:gd name="connsiteX179" fmla="*/ 192491 w 1689586"/>
              <a:gd name="connsiteY179" fmla="*/ 489587 h 626150"/>
              <a:gd name="connsiteX180" fmla="*/ 175974 w 1689586"/>
              <a:gd name="connsiteY180" fmla="*/ 494085 h 626150"/>
              <a:gd name="connsiteX181" fmla="*/ 165904 w 1689586"/>
              <a:gd name="connsiteY181" fmla="*/ 508722 h 626150"/>
              <a:gd name="connsiteX182" fmla="*/ 146567 w 1689586"/>
              <a:gd name="connsiteY182" fmla="*/ 500531 h 626150"/>
              <a:gd name="connsiteX183" fmla="*/ 162546 w 1689586"/>
              <a:gd name="connsiteY183" fmla="*/ 479449 h 626150"/>
              <a:gd name="connsiteX184" fmla="*/ 193363 w 1689586"/>
              <a:gd name="connsiteY184" fmla="*/ 471526 h 626150"/>
              <a:gd name="connsiteX185" fmla="*/ 1395847 w 1689586"/>
              <a:gd name="connsiteY185" fmla="*/ 471459 h 626150"/>
              <a:gd name="connsiteX186" fmla="*/ 1416392 w 1689586"/>
              <a:gd name="connsiteY186" fmla="*/ 475890 h 626150"/>
              <a:gd name="connsiteX187" fmla="*/ 1430894 w 1689586"/>
              <a:gd name="connsiteY187" fmla="*/ 489117 h 626150"/>
              <a:gd name="connsiteX188" fmla="*/ 1436265 w 1689586"/>
              <a:gd name="connsiteY188" fmla="*/ 511475 h 626150"/>
              <a:gd name="connsiteX189" fmla="*/ 1436265 w 1689586"/>
              <a:gd name="connsiteY189" fmla="*/ 581099 h 626150"/>
              <a:gd name="connsiteX190" fmla="*/ 1413303 w 1689586"/>
              <a:gd name="connsiteY190" fmla="*/ 581099 h 626150"/>
              <a:gd name="connsiteX191" fmla="*/ 1413303 w 1689586"/>
              <a:gd name="connsiteY191" fmla="*/ 518591 h 626150"/>
              <a:gd name="connsiteX192" fmla="*/ 1406724 w 1689586"/>
              <a:gd name="connsiteY192" fmla="*/ 496569 h 626150"/>
              <a:gd name="connsiteX193" fmla="*/ 1390274 w 1689586"/>
              <a:gd name="connsiteY193" fmla="*/ 490460 h 626150"/>
              <a:gd name="connsiteX194" fmla="*/ 1376510 w 1689586"/>
              <a:gd name="connsiteY194" fmla="*/ 493817 h 626150"/>
              <a:gd name="connsiteX195" fmla="*/ 1365432 w 1689586"/>
              <a:gd name="connsiteY195" fmla="*/ 504425 h 626150"/>
              <a:gd name="connsiteX196" fmla="*/ 1361001 w 1689586"/>
              <a:gd name="connsiteY196" fmla="*/ 523963 h 626150"/>
              <a:gd name="connsiteX197" fmla="*/ 1361001 w 1689586"/>
              <a:gd name="connsiteY197" fmla="*/ 581099 h 626150"/>
              <a:gd name="connsiteX198" fmla="*/ 1338039 w 1689586"/>
              <a:gd name="connsiteY198" fmla="*/ 581099 h 626150"/>
              <a:gd name="connsiteX199" fmla="*/ 1338039 w 1689586"/>
              <a:gd name="connsiteY199" fmla="*/ 473675 h 626150"/>
              <a:gd name="connsiteX200" fmla="*/ 1358450 w 1689586"/>
              <a:gd name="connsiteY200" fmla="*/ 473675 h 626150"/>
              <a:gd name="connsiteX201" fmla="*/ 1359457 w 1689586"/>
              <a:gd name="connsiteY201" fmla="*/ 492474 h 626150"/>
              <a:gd name="connsiteX202" fmla="*/ 1365634 w 1689586"/>
              <a:gd name="connsiteY202" fmla="*/ 483209 h 626150"/>
              <a:gd name="connsiteX203" fmla="*/ 1379196 w 1689586"/>
              <a:gd name="connsiteY203" fmla="*/ 474279 h 626150"/>
              <a:gd name="connsiteX204" fmla="*/ 1395847 w 1689586"/>
              <a:gd name="connsiteY204" fmla="*/ 471459 h 626150"/>
              <a:gd name="connsiteX205" fmla="*/ 78285 w 1689586"/>
              <a:gd name="connsiteY205" fmla="*/ 439299 h 626150"/>
              <a:gd name="connsiteX206" fmla="*/ 101516 w 1689586"/>
              <a:gd name="connsiteY206" fmla="*/ 439299 h 626150"/>
              <a:gd name="connsiteX207" fmla="*/ 101516 w 1689586"/>
              <a:gd name="connsiteY207" fmla="*/ 530811 h 626150"/>
              <a:gd name="connsiteX208" fmla="*/ 87886 w 1689586"/>
              <a:gd name="connsiteY208" fmla="*/ 569350 h 626150"/>
              <a:gd name="connsiteX209" fmla="*/ 49952 w 1689586"/>
              <a:gd name="connsiteY209" fmla="*/ 583181 h 626150"/>
              <a:gd name="connsiteX210" fmla="*/ 21619 w 1689586"/>
              <a:gd name="connsiteY210" fmla="*/ 576735 h 626150"/>
              <a:gd name="connsiteX211" fmla="*/ 6378 w 1689586"/>
              <a:gd name="connsiteY211" fmla="*/ 558607 h 626150"/>
              <a:gd name="connsiteX212" fmla="*/ 4901 w 1689586"/>
              <a:gd name="connsiteY212" fmla="*/ 531416 h 626150"/>
              <a:gd name="connsiteX213" fmla="*/ 27057 w 1689586"/>
              <a:gd name="connsiteY213" fmla="*/ 527320 h 626150"/>
              <a:gd name="connsiteX214" fmla="*/ 29877 w 1689586"/>
              <a:gd name="connsiteY214" fmla="*/ 554512 h 626150"/>
              <a:gd name="connsiteX215" fmla="*/ 50086 w 1689586"/>
              <a:gd name="connsiteY215" fmla="*/ 563240 h 626150"/>
              <a:gd name="connsiteX216" fmla="*/ 72310 w 1689586"/>
              <a:gd name="connsiteY216" fmla="*/ 553908 h 626150"/>
              <a:gd name="connsiteX217" fmla="*/ 78419 w 1689586"/>
              <a:gd name="connsiteY217" fmla="*/ 526514 h 626150"/>
              <a:gd name="connsiteX218" fmla="*/ 78285 w 1689586"/>
              <a:gd name="connsiteY218" fmla="*/ 526514 h 626150"/>
              <a:gd name="connsiteX219" fmla="*/ 215721 w 1689586"/>
              <a:gd name="connsiteY219" fmla="*/ 430705 h 626150"/>
              <a:gd name="connsiteX220" fmla="*/ 225927 w 1689586"/>
              <a:gd name="connsiteY220" fmla="*/ 434331 h 626150"/>
              <a:gd name="connsiteX221" fmla="*/ 229686 w 1689586"/>
              <a:gd name="connsiteY221" fmla="*/ 444200 h 626150"/>
              <a:gd name="connsiteX222" fmla="*/ 225927 w 1689586"/>
              <a:gd name="connsiteY222" fmla="*/ 454003 h 626150"/>
              <a:gd name="connsiteX223" fmla="*/ 215721 w 1689586"/>
              <a:gd name="connsiteY223" fmla="*/ 457763 h 626150"/>
              <a:gd name="connsiteX224" fmla="*/ 205517 w 1689586"/>
              <a:gd name="connsiteY224" fmla="*/ 454003 h 626150"/>
              <a:gd name="connsiteX225" fmla="*/ 201756 w 1689586"/>
              <a:gd name="connsiteY225" fmla="*/ 444200 h 626150"/>
              <a:gd name="connsiteX226" fmla="*/ 205517 w 1689586"/>
              <a:gd name="connsiteY226" fmla="*/ 434331 h 626150"/>
              <a:gd name="connsiteX227" fmla="*/ 215721 w 1689586"/>
              <a:gd name="connsiteY227" fmla="*/ 430705 h 626150"/>
              <a:gd name="connsiteX228" fmla="*/ 172281 w 1689586"/>
              <a:gd name="connsiteY228" fmla="*/ 430705 h 626150"/>
              <a:gd name="connsiteX229" fmla="*/ 182487 w 1689586"/>
              <a:gd name="connsiteY229" fmla="*/ 434331 h 626150"/>
              <a:gd name="connsiteX230" fmla="*/ 186246 w 1689586"/>
              <a:gd name="connsiteY230" fmla="*/ 444200 h 626150"/>
              <a:gd name="connsiteX231" fmla="*/ 182487 w 1689586"/>
              <a:gd name="connsiteY231" fmla="*/ 454003 h 626150"/>
              <a:gd name="connsiteX232" fmla="*/ 172281 w 1689586"/>
              <a:gd name="connsiteY232" fmla="*/ 457763 h 626150"/>
              <a:gd name="connsiteX233" fmla="*/ 162210 w 1689586"/>
              <a:gd name="connsiteY233" fmla="*/ 454003 h 626150"/>
              <a:gd name="connsiteX234" fmla="*/ 158316 w 1689586"/>
              <a:gd name="connsiteY234" fmla="*/ 444200 h 626150"/>
              <a:gd name="connsiteX235" fmla="*/ 162210 w 1689586"/>
              <a:gd name="connsiteY235" fmla="*/ 434331 h 626150"/>
              <a:gd name="connsiteX236" fmla="*/ 172281 w 1689586"/>
              <a:gd name="connsiteY236" fmla="*/ 430705 h 626150"/>
              <a:gd name="connsiteX237" fmla="*/ 1642251 w 1689586"/>
              <a:gd name="connsiteY237" fmla="*/ 427012 h 626150"/>
              <a:gd name="connsiteX238" fmla="*/ 1653531 w 1689586"/>
              <a:gd name="connsiteY238" fmla="*/ 430638 h 626150"/>
              <a:gd name="connsiteX239" fmla="*/ 1657492 w 1689586"/>
              <a:gd name="connsiteY239" fmla="*/ 441179 h 626150"/>
              <a:gd name="connsiteX240" fmla="*/ 1653531 w 1689586"/>
              <a:gd name="connsiteY240" fmla="*/ 451787 h 626150"/>
              <a:gd name="connsiteX241" fmla="*/ 1642251 w 1689586"/>
              <a:gd name="connsiteY241" fmla="*/ 455547 h 626150"/>
              <a:gd name="connsiteX242" fmla="*/ 1630770 w 1689586"/>
              <a:gd name="connsiteY242" fmla="*/ 451787 h 626150"/>
              <a:gd name="connsiteX243" fmla="*/ 1626809 w 1689586"/>
              <a:gd name="connsiteY243" fmla="*/ 441179 h 626150"/>
              <a:gd name="connsiteX244" fmla="*/ 1630770 w 1689586"/>
              <a:gd name="connsiteY244" fmla="*/ 430638 h 626150"/>
              <a:gd name="connsiteX245" fmla="*/ 1642251 w 1689586"/>
              <a:gd name="connsiteY245" fmla="*/ 427012 h 626150"/>
              <a:gd name="connsiteX246" fmla="*/ 541419 w 1689586"/>
              <a:gd name="connsiteY246" fmla="*/ 427012 h 626150"/>
              <a:gd name="connsiteX247" fmla="*/ 552699 w 1689586"/>
              <a:gd name="connsiteY247" fmla="*/ 430638 h 626150"/>
              <a:gd name="connsiteX248" fmla="*/ 556660 w 1689586"/>
              <a:gd name="connsiteY248" fmla="*/ 441179 h 626150"/>
              <a:gd name="connsiteX249" fmla="*/ 552699 w 1689586"/>
              <a:gd name="connsiteY249" fmla="*/ 451787 h 626150"/>
              <a:gd name="connsiteX250" fmla="*/ 541419 w 1689586"/>
              <a:gd name="connsiteY250" fmla="*/ 455547 h 626150"/>
              <a:gd name="connsiteX251" fmla="*/ 529938 w 1689586"/>
              <a:gd name="connsiteY251" fmla="*/ 451787 h 626150"/>
              <a:gd name="connsiteX252" fmla="*/ 525977 w 1689586"/>
              <a:gd name="connsiteY252" fmla="*/ 441179 h 626150"/>
              <a:gd name="connsiteX253" fmla="*/ 529938 w 1689586"/>
              <a:gd name="connsiteY253" fmla="*/ 430638 h 626150"/>
              <a:gd name="connsiteX254" fmla="*/ 541419 w 1689586"/>
              <a:gd name="connsiteY254" fmla="*/ 427012 h 626150"/>
              <a:gd name="connsiteX255" fmla="*/ 1488232 w 1689586"/>
              <a:gd name="connsiteY255" fmla="*/ 425333 h 626150"/>
              <a:gd name="connsiteX256" fmla="*/ 1511194 w 1689586"/>
              <a:gd name="connsiteY256" fmla="*/ 425333 h 626150"/>
              <a:gd name="connsiteX257" fmla="*/ 1511194 w 1689586"/>
              <a:gd name="connsiteY257" fmla="*/ 526245 h 626150"/>
              <a:gd name="connsiteX258" fmla="*/ 1562355 w 1689586"/>
              <a:gd name="connsiteY258" fmla="*/ 473674 h 626150"/>
              <a:gd name="connsiteX259" fmla="*/ 1589614 w 1689586"/>
              <a:gd name="connsiteY259" fmla="*/ 473674 h 626150"/>
              <a:gd name="connsiteX260" fmla="*/ 1548524 w 1689586"/>
              <a:gd name="connsiteY260" fmla="*/ 515704 h 626150"/>
              <a:gd name="connsiteX261" fmla="*/ 1592232 w 1689586"/>
              <a:gd name="connsiteY261" fmla="*/ 581099 h 626150"/>
              <a:gd name="connsiteX262" fmla="*/ 1565578 w 1689586"/>
              <a:gd name="connsiteY262" fmla="*/ 581099 h 626150"/>
              <a:gd name="connsiteX263" fmla="*/ 1532410 w 1689586"/>
              <a:gd name="connsiteY263" fmla="*/ 530609 h 626150"/>
              <a:gd name="connsiteX264" fmla="*/ 1511194 w 1689586"/>
              <a:gd name="connsiteY264" fmla="*/ 552631 h 626150"/>
              <a:gd name="connsiteX265" fmla="*/ 1511194 w 1689586"/>
              <a:gd name="connsiteY265" fmla="*/ 581099 h 626150"/>
              <a:gd name="connsiteX266" fmla="*/ 1488232 w 1689586"/>
              <a:gd name="connsiteY266" fmla="*/ 581099 h 626150"/>
              <a:gd name="connsiteX267" fmla="*/ 605874 w 1689586"/>
              <a:gd name="connsiteY267" fmla="*/ 425333 h 626150"/>
              <a:gd name="connsiteX268" fmla="*/ 628836 w 1689586"/>
              <a:gd name="connsiteY268" fmla="*/ 425333 h 626150"/>
              <a:gd name="connsiteX269" fmla="*/ 628836 w 1689586"/>
              <a:gd name="connsiteY269" fmla="*/ 526245 h 626150"/>
              <a:gd name="connsiteX270" fmla="*/ 679997 w 1689586"/>
              <a:gd name="connsiteY270" fmla="*/ 473674 h 626150"/>
              <a:gd name="connsiteX271" fmla="*/ 707256 w 1689586"/>
              <a:gd name="connsiteY271" fmla="*/ 473674 h 626150"/>
              <a:gd name="connsiteX272" fmla="*/ 666099 w 1689586"/>
              <a:gd name="connsiteY272" fmla="*/ 515704 h 626150"/>
              <a:gd name="connsiteX273" fmla="*/ 709807 w 1689586"/>
              <a:gd name="connsiteY273" fmla="*/ 581099 h 626150"/>
              <a:gd name="connsiteX274" fmla="*/ 683220 w 1689586"/>
              <a:gd name="connsiteY274" fmla="*/ 581099 h 626150"/>
              <a:gd name="connsiteX275" fmla="*/ 650052 w 1689586"/>
              <a:gd name="connsiteY275" fmla="*/ 530609 h 626150"/>
              <a:gd name="connsiteX276" fmla="*/ 628836 w 1689586"/>
              <a:gd name="connsiteY276" fmla="*/ 552631 h 626150"/>
              <a:gd name="connsiteX277" fmla="*/ 628836 w 1689586"/>
              <a:gd name="connsiteY277" fmla="*/ 581099 h 626150"/>
              <a:gd name="connsiteX278" fmla="*/ 605874 w 1689586"/>
              <a:gd name="connsiteY278" fmla="*/ 581099 h 626150"/>
              <a:gd name="connsiteX279" fmla="*/ 451317 w 1689586"/>
              <a:gd name="connsiteY279" fmla="*/ 85402 h 626150"/>
              <a:gd name="connsiteX280" fmla="*/ 424259 w 1689586"/>
              <a:gd name="connsiteY280" fmla="*/ 93929 h 626150"/>
              <a:gd name="connsiteX281" fmla="*/ 408615 w 1689586"/>
              <a:gd name="connsiteY281" fmla="*/ 120047 h 626150"/>
              <a:gd name="connsiteX282" fmla="*/ 403513 w 1689586"/>
              <a:gd name="connsiteY282" fmla="*/ 165904 h 626150"/>
              <a:gd name="connsiteX283" fmla="*/ 408615 w 1689586"/>
              <a:gd name="connsiteY283" fmla="*/ 211492 h 626150"/>
              <a:gd name="connsiteX284" fmla="*/ 424259 w 1689586"/>
              <a:gd name="connsiteY284" fmla="*/ 237811 h 626150"/>
              <a:gd name="connsiteX285" fmla="*/ 451317 w 1689586"/>
              <a:gd name="connsiteY285" fmla="*/ 246338 h 626150"/>
              <a:gd name="connsiteX286" fmla="*/ 478374 w 1689586"/>
              <a:gd name="connsiteY286" fmla="*/ 237811 h 626150"/>
              <a:gd name="connsiteX287" fmla="*/ 493749 w 1689586"/>
              <a:gd name="connsiteY287" fmla="*/ 211492 h 626150"/>
              <a:gd name="connsiteX288" fmla="*/ 498650 w 1689586"/>
              <a:gd name="connsiteY288" fmla="*/ 165904 h 626150"/>
              <a:gd name="connsiteX289" fmla="*/ 493749 w 1689586"/>
              <a:gd name="connsiteY289" fmla="*/ 120047 h 626150"/>
              <a:gd name="connsiteX290" fmla="*/ 478374 w 1689586"/>
              <a:gd name="connsiteY290" fmla="*/ 93929 h 626150"/>
              <a:gd name="connsiteX291" fmla="*/ 451317 w 1689586"/>
              <a:gd name="connsiteY291" fmla="*/ 85402 h 626150"/>
              <a:gd name="connsiteX292" fmla="*/ 1515894 w 1689586"/>
              <a:gd name="connsiteY292" fmla="*/ 82918 h 626150"/>
              <a:gd name="connsiteX293" fmla="*/ 1489038 w 1689586"/>
              <a:gd name="connsiteY293" fmla="*/ 194640 h 626150"/>
              <a:gd name="connsiteX294" fmla="*/ 1542213 w 1689586"/>
              <a:gd name="connsiteY294" fmla="*/ 194640 h 626150"/>
              <a:gd name="connsiteX295" fmla="*/ 1448082 w 1689586"/>
              <a:gd name="connsiteY295" fmla="*/ 4901 h 626150"/>
              <a:gd name="connsiteX296" fmla="*/ 1584713 w 1689586"/>
              <a:gd name="connsiteY296" fmla="*/ 4901 h 626150"/>
              <a:gd name="connsiteX297" fmla="*/ 1689586 w 1689586"/>
              <a:gd name="connsiteY297" fmla="*/ 326906 h 626150"/>
              <a:gd name="connsiteX298" fmla="*/ 1573433 w 1689586"/>
              <a:gd name="connsiteY298" fmla="*/ 326906 h 626150"/>
              <a:gd name="connsiteX299" fmla="*/ 1558797 w 1689586"/>
              <a:gd name="connsiteY299" fmla="*/ 265405 h 626150"/>
              <a:gd name="connsiteX300" fmla="*/ 1471984 w 1689586"/>
              <a:gd name="connsiteY300" fmla="*/ 265405 h 626150"/>
              <a:gd name="connsiteX301" fmla="*/ 1456878 w 1689586"/>
              <a:gd name="connsiteY301" fmla="*/ 326906 h 626150"/>
              <a:gd name="connsiteX302" fmla="*/ 1343679 w 1689586"/>
              <a:gd name="connsiteY302" fmla="*/ 326906 h 626150"/>
              <a:gd name="connsiteX303" fmla="*/ 1205638 w 1689586"/>
              <a:gd name="connsiteY303" fmla="*/ 4901 h 626150"/>
              <a:gd name="connsiteX304" fmla="*/ 1319307 w 1689586"/>
              <a:gd name="connsiteY304" fmla="*/ 4901 h 626150"/>
              <a:gd name="connsiteX305" fmla="*/ 1319307 w 1689586"/>
              <a:gd name="connsiteY305" fmla="*/ 194237 h 626150"/>
              <a:gd name="connsiteX306" fmla="*/ 1280298 w 1689586"/>
              <a:gd name="connsiteY306" fmla="*/ 295686 h 626150"/>
              <a:gd name="connsiteX307" fmla="*/ 1167570 w 1689586"/>
              <a:gd name="connsiteY307" fmla="*/ 331807 h 626150"/>
              <a:gd name="connsiteX308" fmla="*/ 1080959 w 1689586"/>
              <a:gd name="connsiteY308" fmla="*/ 312807 h 626150"/>
              <a:gd name="connsiteX309" fmla="*/ 1036579 w 1689586"/>
              <a:gd name="connsiteY309" fmla="*/ 260571 h 626150"/>
              <a:gd name="connsiteX310" fmla="*/ 1030939 w 1689586"/>
              <a:gd name="connsiteY310" fmla="*/ 185441 h 626150"/>
              <a:gd name="connsiteX311" fmla="*/ 1143668 w 1689586"/>
              <a:gd name="connsiteY311" fmla="*/ 166441 h 626150"/>
              <a:gd name="connsiteX312" fmla="*/ 1145346 w 1689586"/>
              <a:gd name="connsiteY312" fmla="*/ 229351 h 626150"/>
              <a:gd name="connsiteX313" fmla="*/ 1173411 w 1689586"/>
              <a:gd name="connsiteY313" fmla="*/ 246405 h 626150"/>
              <a:gd name="connsiteX314" fmla="*/ 1197783 w 1689586"/>
              <a:gd name="connsiteY314" fmla="*/ 232238 h 626150"/>
              <a:gd name="connsiteX315" fmla="*/ 1205571 w 1689586"/>
              <a:gd name="connsiteY315" fmla="*/ 185911 h 626150"/>
              <a:gd name="connsiteX316" fmla="*/ 1205638 w 1689586"/>
              <a:gd name="connsiteY316" fmla="*/ 185911 h 626150"/>
              <a:gd name="connsiteX317" fmla="*/ 665494 w 1689586"/>
              <a:gd name="connsiteY317" fmla="*/ 4901 h 626150"/>
              <a:gd name="connsiteX318" fmla="*/ 779163 w 1689586"/>
              <a:gd name="connsiteY318" fmla="*/ 4901 h 626150"/>
              <a:gd name="connsiteX319" fmla="*/ 779163 w 1689586"/>
              <a:gd name="connsiteY319" fmla="*/ 123471 h 626150"/>
              <a:gd name="connsiteX320" fmla="*/ 867452 w 1689586"/>
              <a:gd name="connsiteY320" fmla="*/ 123471 h 626150"/>
              <a:gd name="connsiteX321" fmla="*/ 867452 w 1689586"/>
              <a:gd name="connsiteY321" fmla="*/ 4901 h 626150"/>
              <a:gd name="connsiteX322" fmla="*/ 981188 w 1689586"/>
              <a:gd name="connsiteY322" fmla="*/ 4901 h 626150"/>
              <a:gd name="connsiteX323" fmla="*/ 981188 w 1689586"/>
              <a:gd name="connsiteY323" fmla="*/ 326906 h 626150"/>
              <a:gd name="connsiteX324" fmla="*/ 867452 w 1689586"/>
              <a:gd name="connsiteY324" fmla="*/ 326906 h 626150"/>
              <a:gd name="connsiteX325" fmla="*/ 867452 w 1689586"/>
              <a:gd name="connsiteY325" fmla="*/ 206859 h 626150"/>
              <a:gd name="connsiteX326" fmla="*/ 779163 w 1689586"/>
              <a:gd name="connsiteY326" fmla="*/ 206859 h 626150"/>
              <a:gd name="connsiteX327" fmla="*/ 779163 w 1689586"/>
              <a:gd name="connsiteY327" fmla="*/ 326906 h 626150"/>
              <a:gd name="connsiteX328" fmla="*/ 665494 w 1689586"/>
              <a:gd name="connsiteY328" fmla="*/ 326906 h 626150"/>
              <a:gd name="connsiteX329" fmla="*/ 0 w 1689586"/>
              <a:gd name="connsiteY329" fmla="*/ 4901 h 626150"/>
              <a:gd name="connsiteX330" fmla="*/ 113669 w 1689586"/>
              <a:gd name="connsiteY330" fmla="*/ 4901 h 626150"/>
              <a:gd name="connsiteX331" fmla="*/ 113669 w 1689586"/>
              <a:gd name="connsiteY331" fmla="*/ 243451 h 626150"/>
              <a:gd name="connsiteX332" fmla="*/ 259564 w 1689586"/>
              <a:gd name="connsiteY332" fmla="*/ 243451 h 626150"/>
              <a:gd name="connsiteX333" fmla="*/ 259564 w 1689586"/>
              <a:gd name="connsiteY333" fmla="*/ 326906 h 626150"/>
              <a:gd name="connsiteX334" fmla="*/ 0 w 1689586"/>
              <a:gd name="connsiteY334" fmla="*/ 326906 h 626150"/>
              <a:gd name="connsiteX335" fmla="*/ 451317 w 1689586"/>
              <a:gd name="connsiteY335" fmla="*/ 0 h 626150"/>
              <a:gd name="connsiteX336" fmla="*/ 539136 w 1689586"/>
              <a:gd name="connsiteY336" fmla="*/ 19538 h 626150"/>
              <a:gd name="connsiteX337" fmla="*/ 595265 w 1689586"/>
              <a:gd name="connsiteY337" fmla="*/ 76137 h 626150"/>
              <a:gd name="connsiteX338" fmla="*/ 614803 w 1689586"/>
              <a:gd name="connsiteY338" fmla="*/ 165904 h 626150"/>
              <a:gd name="connsiteX339" fmla="*/ 595265 w 1689586"/>
              <a:gd name="connsiteY339" fmla="*/ 255670 h 626150"/>
              <a:gd name="connsiteX340" fmla="*/ 539136 w 1689586"/>
              <a:gd name="connsiteY340" fmla="*/ 312270 h 626150"/>
              <a:gd name="connsiteX341" fmla="*/ 451317 w 1689586"/>
              <a:gd name="connsiteY341" fmla="*/ 331807 h 626150"/>
              <a:gd name="connsiteX342" fmla="*/ 363766 w 1689586"/>
              <a:gd name="connsiteY342" fmla="*/ 312270 h 626150"/>
              <a:gd name="connsiteX343" fmla="*/ 307166 w 1689586"/>
              <a:gd name="connsiteY343" fmla="*/ 255670 h 626150"/>
              <a:gd name="connsiteX344" fmla="*/ 287427 w 1689586"/>
              <a:gd name="connsiteY344" fmla="*/ 165904 h 626150"/>
              <a:gd name="connsiteX345" fmla="*/ 307166 w 1689586"/>
              <a:gd name="connsiteY345" fmla="*/ 76137 h 626150"/>
              <a:gd name="connsiteX346" fmla="*/ 363766 w 1689586"/>
              <a:gd name="connsiteY346" fmla="*/ 19538 h 626150"/>
              <a:gd name="connsiteX347" fmla="*/ 451317 w 1689586"/>
              <a:gd name="connsiteY347" fmla="*/ 0 h 626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</a:cxnLst>
            <a:rect l="l" t="t" r="r" b="b"/>
            <a:pathLst>
              <a:path w="1689586" h="626150">
                <a:moveTo>
                  <a:pt x="808705" y="532221"/>
                </a:moveTo>
                <a:lnTo>
                  <a:pt x="781647" y="537793"/>
                </a:lnTo>
                <a:cubicBezTo>
                  <a:pt x="775605" y="538935"/>
                  <a:pt x="771106" y="540613"/>
                  <a:pt x="768085" y="542762"/>
                </a:cubicBezTo>
                <a:cubicBezTo>
                  <a:pt x="765064" y="544910"/>
                  <a:pt x="763587" y="548267"/>
                  <a:pt x="763587" y="552229"/>
                </a:cubicBezTo>
                <a:cubicBezTo>
                  <a:pt x="763587" y="556190"/>
                  <a:pt x="765131" y="559413"/>
                  <a:pt x="768219" y="561763"/>
                </a:cubicBezTo>
                <a:cubicBezTo>
                  <a:pt x="771308" y="564112"/>
                  <a:pt x="775403" y="565321"/>
                  <a:pt x="780573" y="565321"/>
                </a:cubicBezTo>
                <a:cubicBezTo>
                  <a:pt x="784132" y="565321"/>
                  <a:pt x="787623" y="564918"/>
                  <a:pt x="790980" y="564045"/>
                </a:cubicBezTo>
                <a:cubicBezTo>
                  <a:pt x="794337" y="563240"/>
                  <a:pt x="797358" y="561830"/>
                  <a:pt x="800111" y="559883"/>
                </a:cubicBezTo>
                <a:cubicBezTo>
                  <a:pt x="802797" y="557936"/>
                  <a:pt x="804945" y="555451"/>
                  <a:pt x="806422" y="552363"/>
                </a:cubicBezTo>
                <a:lnTo>
                  <a:pt x="806422" y="552296"/>
                </a:lnTo>
                <a:cubicBezTo>
                  <a:pt x="807966" y="549207"/>
                  <a:pt x="808705" y="545515"/>
                  <a:pt x="808705" y="541218"/>
                </a:cubicBezTo>
                <a:close/>
                <a:moveTo>
                  <a:pt x="214647" y="532221"/>
                </a:moveTo>
                <a:lnTo>
                  <a:pt x="187589" y="537793"/>
                </a:lnTo>
                <a:cubicBezTo>
                  <a:pt x="181547" y="538935"/>
                  <a:pt x="177048" y="540613"/>
                  <a:pt x="174027" y="542762"/>
                </a:cubicBezTo>
                <a:cubicBezTo>
                  <a:pt x="171006" y="544910"/>
                  <a:pt x="169529" y="548267"/>
                  <a:pt x="169529" y="552229"/>
                </a:cubicBezTo>
                <a:cubicBezTo>
                  <a:pt x="169529" y="556190"/>
                  <a:pt x="171073" y="559413"/>
                  <a:pt x="174161" y="561763"/>
                </a:cubicBezTo>
                <a:cubicBezTo>
                  <a:pt x="177250" y="564112"/>
                  <a:pt x="181346" y="565321"/>
                  <a:pt x="186515" y="565321"/>
                </a:cubicBezTo>
                <a:cubicBezTo>
                  <a:pt x="190073" y="565321"/>
                  <a:pt x="193565" y="564918"/>
                  <a:pt x="196923" y="564045"/>
                </a:cubicBezTo>
                <a:cubicBezTo>
                  <a:pt x="200279" y="563240"/>
                  <a:pt x="203300" y="561830"/>
                  <a:pt x="206053" y="559883"/>
                </a:cubicBezTo>
                <a:cubicBezTo>
                  <a:pt x="208738" y="557936"/>
                  <a:pt x="210887" y="555451"/>
                  <a:pt x="212364" y="552363"/>
                </a:cubicBezTo>
                <a:lnTo>
                  <a:pt x="212364" y="552296"/>
                </a:lnTo>
                <a:cubicBezTo>
                  <a:pt x="213908" y="549207"/>
                  <a:pt x="214647" y="545515"/>
                  <a:pt x="214647" y="541218"/>
                </a:cubicBezTo>
                <a:close/>
                <a:moveTo>
                  <a:pt x="1089217" y="489990"/>
                </a:moveTo>
                <a:cubicBezTo>
                  <a:pt x="1083241" y="489990"/>
                  <a:pt x="1077937" y="491534"/>
                  <a:pt x="1073439" y="494622"/>
                </a:cubicBezTo>
                <a:cubicBezTo>
                  <a:pt x="1068940" y="497711"/>
                  <a:pt x="1065382" y="502008"/>
                  <a:pt x="1062898" y="507513"/>
                </a:cubicBezTo>
                <a:cubicBezTo>
                  <a:pt x="1060414" y="513019"/>
                  <a:pt x="1059138" y="519800"/>
                  <a:pt x="1059138" y="527387"/>
                </a:cubicBezTo>
                <a:cubicBezTo>
                  <a:pt x="1059138" y="534974"/>
                  <a:pt x="1060346" y="541553"/>
                  <a:pt x="1062763" y="547126"/>
                </a:cubicBezTo>
                <a:cubicBezTo>
                  <a:pt x="1065248" y="552699"/>
                  <a:pt x="1068672" y="556996"/>
                  <a:pt x="1073103" y="560017"/>
                </a:cubicBezTo>
                <a:cubicBezTo>
                  <a:pt x="1077534" y="563038"/>
                  <a:pt x="1082771" y="564515"/>
                  <a:pt x="1088814" y="564515"/>
                </a:cubicBezTo>
                <a:cubicBezTo>
                  <a:pt x="1098146" y="564515"/>
                  <a:pt x="1105398" y="561225"/>
                  <a:pt x="1110634" y="554646"/>
                </a:cubicBezTo>
                <a:lnTo>
                  <a:pt x="1110567" y="554646"/>
                </a:lnTo>
                <a:cubicBezTo>
                  <a:pt x="1115804" y="548066"/>
                  <a:pt x="1118423" y="539002"/>
                  <a:pt x="1118423" y="527387"/>
                </a:cubicBezTo>
                <a:cubicBezTo>
                  <a:pt x="1118423" y="515771"/>
                  <a:pt x="1115871" y="506640"/>
                  <a:pt x="1110702" y="499993"/>
                </a:cubicBezTo>
                <a:cubicBezTo>
                  <a:pt x="1105532" y="493347"/>
                  <a:pt x="1098348" y="489990"/>
                  <a:pt x="1089217" y="489990"/>
                </a:cubicBezTo>
                <a:close/>
                <a:moveTo>
                  <a:pt x="1630636" y="473674"/>
                </a:moveTo>
                <a:lnTo>
                  <a:pt x="1653598" y="473674"/>
                </a:lnTo>
                <a:lnTo>
                  <a:pt x="1653598" y="581099"/>
                </a:lnTo>
                <a:lnTo>
                  <a:pt x="1630636" y="581099"/>
                </a:lnTo>
                <a:close/>
                <a:moveTo>
                  <a:pt x="529804" y="473674"/>
                </a:moveTo>
                <a:lnTo>
                  <a:pt x="552766" y="473674"/>
                </a:lnTo>
                <a:lnTo>
                  <a:pt x="552766" y="581099"/>
                </a:lnTo>
                <a:lnTo>
                  <a:pt x="529804" y="581099"/>
                </a:lnTo>
                <a:close/>
                <a:moveTo>
                  <a:pt x="382162" y="473674"/>
                </a:moveTo>
                <a:lnTo>
                  <a:pt x="407340" y="473674"/>
                </a:lnTo>
                <a:lnTo>
                  <a:pt x="437821" y="561091"/>
                </a:lnTo>
                <a:lnTo>
                  <a:pt x="468974" y="473674"/>
                </a:lnTo>
                <a:lnTo>
                  <a:pt x="493078" y="473674"/>
                </a:lnTo>
                <a:lnTo>
                  <a:pt x="450309" y="581099"/>
                </a:lnTo>
                <a:lnTo>
                  <a:pt x="425132" y="581099"/>
                </a:lnTo>
                <a:close/>
                <a:moveTo>
                  <a:pt x="1187242" y="473607"/>
                </a:moveTo>
                <a:lnTo>
                  <a:pt x="1210204" y="473607"/>
                </a:lnTo>
                <a:lnTo>
                  <a:pt x="1210204" y="538733"/>
                </a:lnTo>
                <a:cubicBezTo>
                  <a:pt x="1210204" y="548468"/>
                  <a:pt x="1212285" y="555183"/>
                  <a:pt x="1216448" y="558808"/>
                </a:cubicBezTo>
                <a:cubicBezTo>
                  <a:pt x="1220611" y="562501"/>
                  <a:pt x="1226385" y="564314"/>
                  <a:pt x="1233837" y="564314"/>
                </a:cubicBezTo>
                <a:cubicBezTo>
                  <a:pt x="1237396" y="564314"/>
                  <a:pt x="1240887" y="563709"/>
                  <a:pt x="1244244" y="562501"/>
                </a:cubicBezTo>
                <a:cubicBezTo>
                  <a:pt x="1247601" y="561292"/>
                  <a:pt x="1250622" y="559412"/>
                  <a:pt x="1253375" y="556727"/>
                </a:cubicBezTo>
                <a:cubicBezTo>
                  <a:pt x="1256061" y="554041"/>
                  <a:pt x="1258209" y="550684"/>
                  <a:pt x="1259686" y="546521"/>
                </a:cubicBezTo>
                <a:cubicBezTo>
                  <a:pt x="1261231" y="542359"/>
                  <a:pt x="1261969" y="537457"/>
                  <a:pt x="1261969" y="531885"/>
                </a:cubicBezTo>
                <a:lnTo>
                  <a:pt x="1262103" y="531885"/>
                </a:lnTo>
                <a:lnTo>
                  <a:pt x="1262103" y="473674"/>
                </a:lnTo>
                <a:lnTo>
                  <a:pt x="1285065" y="473674"/>
                </a:lnTo>
                <a:lnTo>
                  <a:pt x="1285065" y="581099"/>
                </a:lnTo>
                <a:lnTo>
                  <a:pt x="1264856" y="581099"/>
                </a:lnTo>
                <a:lnTo>
                  <a:pt x="1263782" y="563709"/>
                </a:lnTo>
                <a:cubicBezTo>
                  <a:pt x="1260022" y="570490"/>
                  <a:pt x="1255054" y="575392"/>
                  <a:pt x="1248743" y="578547"/>
                </a:cubicBezTo>
                <a:cubicBezTo>
                  <a:pt x="1242431" y="581636"/>
                  <a:pt x="1234979" y="583247"/>
                  <a:pt x="1226385" y="583247"/>
                </a:cubicBezTo>
                <a:cubicBezTo>
                  <a:pt x="1219335" y="583247"/>
                  <a:pt x="1212890" y="581904"/>
                  <a:pt x="1206914" y="579353"/>
                </a:cubicBezTo>
                <a:cubicBezTo>
                  <a:pt x="1200939" y="576735"/>
                  <a:pt x="1196172" y="572572"/>
                  <a:pt x="1192613" y="566865"/>
                </a:cubicBezTo>
                <a:cubicBezTo>
                  <a:pt x="1189055" y="561091"/>
                  <a:pt x="1187242" y="553638"/>
                  <a:pt x="1187242" y="544507"/>
                </a:cubicBezTo>
                <a:close/>
                <a:moveTo>
                  <a:pt x="885379" y="473607"/>
                </a:moveTo>
                <a:lnTo>
                  <a:pt x="908341" y="473607"/>
                </a:lnTo>
                <a:lnTo>
                  <a:pt x="908341" y="538733"/>
                </a:lnTo>
                <a:cubicBezTo>
                  <a:pt x="908341" y="548468"/>
                  <a:pt x="910422" y="555115"/>
                  <a:pt x="914585" y="558808"/>
                </a:cubicBezTo>
                <a:cubicBezTo>
                  <a:pt x="918748" y="562501"/>
                  <a:pt x="924522" y="564314"/>
                  <a:pt x="931974" y="564314"/>
                </a:cubicBezTo>
                <a:cubicBezTo>
                  <a:pt x="935533" y="564314"/>
                  <a:pt x="939024" y="563709"/>
                  <a:pt x="942381" y="562501"/>
                </a:cubicBezTo>
                <a:cubicBezTo>
                  <a:pt x="945738" y="561292"/>
                  <a:pt x="948759" y="559412"/>
                  <a:pt x="951512" y="556727"/>
                </a:cubicBezTo>
                <a:cubicBezTo>
                  <a:pt x="954198" y="554041"/>
                  <a:pt x="956346" y="550684"/>
                  <a:pt x="957823" y="546521"/>
                </a:cubicBezTo>
                <a:cubicBezTo>
                  <a:pt x="959368" y="542359"/>
                  <a:pt x="960106" y="537457"/>
                  <a:pt x="960106" y="531885"/>
                </a:cubicBezTo>
                <a:lnTo>
                  <a:pt x="960241" y="531885"/>
                </a:lnTo>
                <a:lnTo>
                  <a:pt x="960241" y="473674"/>
                </a:lnTo>
                <a:lnTo>
                  <a:pt x="983202" y="473674"/>
                </a:lnTo>
                <a:lnTo>
                  <a:pt x="983202" y="581099"/>
                </a:lnTo>
                <a:lnTo>
                  <a:pt x="962993" y="581099"/>
                </a:lnTo>
                <a:lnTo>
                  <a:pt x="961919" y="563709"/>
                </a:lnTo>
                <a:cubicBezTo>
                  <a:pt x="958159" y="570490"/>
                  <a:pt x="953191" y="575392"/>
                  <a:pt x="946880" y="578547"/>
                </a:cubicBezTo>
                <a:cubicBezTo>
                  <a:pt x="940568" y="581636"/>
                  <a:pt x="933116" y="583247"/>
                  <a:pt x="924522" y="583247"/>
                </a:cubicBezTo>
                <a:cubicBezTo>
                  <a:pt x="917472" y="583247"/>
                  <a:pt x="911027" y="581904"/>
                  <a:pt x="905051" y="579353"/>
                </a:cubicBezTo>
                <a:cubicBezTo>
                  <a:pt x="899076" y="576735"/>
                  <a:pt x="894309" y="572572"/>
                  <a:pt x="890750" y="566865"/>
                </a:cubicBezTo>
                <a:cubicBezTo>
                  <a:pt x="887192" y="561091"/>
                  <a:pt x="885379" y="553638"/>
                  <a:pt x="885379" y="544507"/>
                </a:cubicBezTo>
                <a:close/>
                <a:moveTo>
                  <a:pt x="347569" y="471530"/>
                </a:moveTo>
                <a:lnTo>
                  <a:pt x="353963" y="472063"/>
                </a:lnTo>
                <a:cubicBezTo>
                  <a:pt x="356112" y="472399"/>
                  <a:pt x="357924" y="472936"/>
                  <a:pt x="359334" y="473674"/>
                </a:cubicBezTo>
                <a:lnTo>
                  <a:pt x="356112" y="493884"/>
                </a:lnTo>
                <a:cubicBezTo>
                  <a:pt x="354567" y="493279"/>
                  <a:pt x="352822" y="492809"/>
                  <a:pt x="350875" y="492474"/>
                </a:cubicBezTo>
                <a:cubicBezTo>
                  <a:pt x="348928" y="492138"/>
                  <a:pt x="346309" y="491937"/>
                  <a:pt x="343019" y="491937"/>
                </a:cubicBezTo>
                <a:cubicBezTo>
                  <a:pt x="338588" y="491937"/>
                  <a:pt x="334224" y="493145"/>
                  <a:pt x="329927" y="495495"/>
                </a:cubicBezTo>
                <a:cubicBezTo>
                  <a:pt x="325630" y="497845"/>
                  <a:pt x="322139" y="501403"/>
                  <a:pt x="319319" y="506103"/>
                </a:cubicBezTo>
                <a:cubicBezTo>
                  <a:pt x="316566" y="510870"/>
                  <a:pt x="315157" y="516846"/>
                  <a:pt x="315157" y="524164"/>
                </a:cubicBezTo>
                <a:lnTo>
                  <a:pt x="315157" y="581099"/>
                </a:lnTo>
                <a:lnTo>
                  <a:pt x="292194" y="581099"/>
                </a:lnTo>
                <a:lnTo>
                  <a:pt x="292194" y="473674"/>
                </a:lnTo>
                <a:lnTo>
                  <a:pt x="311732" y="473674"/>
                </a:lnTo>
                <a:lnTo>
                  <a:pt x="313880" y="493011"/>
                </a:lnTo>
                <a:cubicBezTo>
                  <a:pt x="316700" y="486028"/>
                  <a:pt x="320997" y="480657"/>
                  <a:pt x="326637" y="477032"/>
                </a:cubicBezTo>
                <a:close/>
                <a:moveTo>
                  <a:pt x="1094454" y="471526"/>
                </a:moveTo>
                <a:cubicBezTo>
                  <a:pt x="1103182" y="471526"/>
                  <a:pt x="1111105" y="473742"/>
                  <a:pt x="1118288" y="478173"/>
                </a:cubicBezTo>
                <a:lnTo>
                  <a:pt x="1118221" y="478173"/>
                </a:lnTo>
                <a:cubicBezTo>
                  <a:pt x="1125405" y="482604"/>
                  <a:pt x="1131045" y="488915"/>
                  <a:pt x="1135208" y="497174"/>
                </a:cubicBezTo>
                <a:cubicBezTo>
                  <a:pt x="1139371" y="505365"/>
                  <a:pt x="1141452" y="515369"/>
                  <a:pt x="1141452" y="527118"/>
                </a:cubicBezTo>
                <a:cubicBezTo>
                  <a:pt x="1141452" y="538868"/>
                  <a:pt x="1139371" y="548939"/>
                  <a:pt x="1135141" y="557331"/>
                </a:cubicBezTo>
                <a:cubicBezTo>
                  <a:pt x="1130911" y="565657"/>
                  <a:pt x="1125204" y="572102"/>
                  <a:pt x="1117953" y="576533"/>
                </a:cubicBezTo>
                <a:cubicBezTo>
                  <a:pt x="1110702" y="580965"/>
                  <a:pt x="1102980" y="583180"/>
                  <a:pt x="1093782" y="583180"/>
                </a:cubicBezTo>
                <a:cubicBezTo>
                  <a:pt x="1084584" y="583180"/>
                  <a:pt x="1076796" y="580830"/>
                  <a:pt x="1070350" y="575996"/>
                </a:cubicBezTo>
                <a:cubicBezTo>
                  <a:pt x="1065650" y="572438"/>
                  <a:pt x="1061958" y="568208"/>
                  <a:pt x="1059205" y="563240"/>
                </a:cubicBezTo>
                <a:lnTo>
                  <a:pt x="1059205" y="626150"/>
                </a:lnTo>
                <a:lnTo>
                  <a:pt x="1036243" y="626150"/>
                </a:lnTo>
                <a:lnTo>
                  <a:pt x="1036243" y="473607"/>
                </a:lnTo>
                <a:lnTo>
                  <a:pt x="1056654" y="473607"/>
                </a:lnTo>
                <a:lnTo>
                  <a:pt x="1057795" y="494085"/>
                </a:lnTo>
                <a:cubicBezTo>
                  <a:pt x="1059339" y="490930"/>
                  <a:pt x="1061085" y="487908"/>
                  <a:pt x="1063301" y="485223"/>
                </a:cubicBezTo>
                <a:cubicBezTo>
                  <a:pt x="1066859" y="480926"/>
                  <a:pt x="1071357" y="477569"/>
                  <a:pt x="1076729" y="475152"/>
                </a:cubicBezTo>
                <a:cubicBezTo>
                  <a:pt x="1082100" y="472735"/>
                  <a:pt x="1088008" y="471526"/>
                  <a:pt x="1094454" y="471526"/>
                </a:cubicBezTo>
                <a:close/>
                <a:moveTo>
                  <a:pt x="787421" y="471526"/>
                </a:moveTo>
                <a:cubicBezTo>
                  <a:pt x="796015" y="471526"/>
                  <a:pt x="803602" y="472869"/>
                  <a:pt x="810182" y="475689"/>
                </a:cubicBezTo>
                <a:cubicBezTo>
                  <a:pt x="816762" y="478441"/>
                  <a:pt x="821931" y="482671"/>
                  <a:pt x="825758" y="488244"/>
                </a:cubicBezTo>
                <a:cubicBezTo>
                  <a:pt x="829585" y="493817"/>
                  <a:pt x="831465" y="501001"/>
                  <a:pt x="831465" y="509729"/>
                </a:cubicBezTo>
                <a:lnTo>
                  <a:pt x="831465" y="557667"/>
                </a:lnTo>
                <a:lnTo>
                  <a:pt x="831465" y="557734"/>
                </a:lnTo>
                <a:cubicBezTo>
                  <a:pt x="831465" y="562971"/>
                  <a:pt x="834084" y="565657"/>
                  <a:pt x="839388" y="565657"/>
                </a:cubicBezTo>
                <a:cubicBezTo>
                  <a:pt x="841939" y="565657"/>
                  <a:pt x="844491" y="565321"/>
                  <a:pt x="846908" y="564582"/>
                </a:cubicBezTo>
                <a:lnTo>
                  <a:pt x="845632" y="580495"/>
                </a:lnTo>
                <a:cubicBezTo>
                  <a:pt x="842275" y="582039"/>
                  <a:pt x="838179" y="582845"/>
                  <a:pt x="833144" y="582845"/>
                </a:cubicBezTo>
                <a:cubicBezTo>
                  <a:pt x="828578" y="582845"/>
                  <a:pt x="824416" y="581972"/>
                  <a:pt x="820790" y="580360"/>
                </a:cubicBezTo>
                <a:cubicBezTo>
                  <a:pt x="817165" y="578749"/>
                  <a:pt x="814278" y="576198"/>
                  <a:pt x="812196" y="572841"/>
                </a:cubicBezTo>
                <a:cubicBezTo>
                  <a:pt x="811256" y="571296"/>
                  <a:pt x="810518" y="569484"/>
                  <a:pt x="809981" y="567537"/>
                </a:cubicBezTo>
                <a:cubicBezTo>
                  <a:pt x="808839" y="569282"/>
                  <a:pt x="807496" y="570961"/>
                  <a:pt x="805885" y="572438"/>
                </a:cubicBezTo>
                <a:cubicBezTo>
                  <a:pt x="801857" y="576131"/>
                  <a:pt x="797224" y="578816"/>
                  <a:pt x="791920" y="580629"/>
                </a:cubicBezTo>
                <a:cubicBezTo>
                  <a:pt x="786616" y="582442"/>
                  <a:pt x="781244" y="583315"/>
                  <a:pt x="775806" y="583315"/>
                </a:cubicBezTo>
                <a:cubicBezTo>
                  <a:pt x="769092" y="583315"/>
                  <a:pt x="763049" y="582240"/>
                  <a:pt x="757678" y="580092"/>
                </a:cubicBezTo>
                <a:cubicBezTo>
                  <a:pt x="752307" y="577943"/>
                  <a:pt x="748077" y="574653"/>
                  <a:pt x="744989" y="570289"/>
                </a:cubicBezTo>
                <a:cubicBezTo>
                  <a:pt x="741900" y="565925"/>
                  <a:pt x="740356" y="560487"/>
                  <a:pt x="740356" y="554041"/>
                </a:cubicBezTo>
                <a:cubicBezTo>
                  <a:pt x="740356" y="546052"/>
                  <a:pt x="742975" y="539472"/>
                  <a:pt x="748211" y="534302"/>
                </a:cubicBezTo>
                <a:cubicBezTo>
                  <a:pt x="753448" y="529132"/>
                  <a:pt x="760834" y="525641"/>
                  <a:pt x="770435" y="523761"/>
                </a:cubicBezTo>
                <a:lnTo>
                  <a:pt x="808705" y="516241"/>
                </a:lnTo>
                <a:lnTo>
                  <a:pt x="808705" y="512146"/>
                </a:lnTo>
                <a:cubicBezTo>
                  <a:pt x="808705" y="504962"/>
                  <a:pt x="806758" y="499456"/>
                  <a:pt x="802797" y="495495"/>
                </a:cubicBezTo>
                <a:cubicBezTo>
                  <a:pt x="798835" y="491534"/>
                  <a:pt x="793397" y="489587"/>
                  <a:pt x="786549" y="489587"/>
                </a:cubicBezTo>
                <a:cubicBezTo>
                  <a:pt x="780103" y="489587"/>
                  <a:pt x="774598" y="491064"/>
                  <a:pt x="770032" y="494085"/>
                </a:cubicBezTo>
                <a:cubicBezTo>
                  <a:pt x="765467" y="497106"/>
                  <a:pt x="762110" y="502008"/>
                  <a:pt x="759961" y="508722"/>
                </a:cubicBezTo>
                <a:lnTo>
                  <a:pt x="740625" y="500531"/>
                </a:lnTo>
                <a:cubicBezTo>
                  <a:pt x="743310" y="491735"/>
                  <a:pt x="748681" y="484753"/>
                  <a:pt x="756604" y="479449"/>
                </a:cubicBezTo>
                <a:cubicBezTo>
                  <a:pt x="764527" y="474212"/>
                  <a:pt x="774799" y="471526"/>
                  <a:pt x="787421" y="471526"/>
                </a:cubicBezTo>
                <a:close/>
                <a:moveTo>
                  <a:pt x="347518" y="471526"/>
                </a:moveTo>
                <a:lnTo>
                  <a:pt x="347585" y="471526"/>
                </a:lnTo>
                <a:lnTo>
                  <a:pt x="347569" y="471530"/>
                </a:lnTo>
                <a:close/>
                <a:moveTo>
                  <a:pt x="193363" y="471526"/>
                </a:moveTo>
                <a:cubicBezTo>
                  <a:pt x="201957" y="471526"/>
                  <a:pt x="209544" y="472869"/>
                  <a:pt x="216124" y="475689"/>
                </a:cubicBezTo>
                <a:cubicBezTo>
                  <a:pt x="222704" y="478441"/>
                  <a:pt x="227873" y="482671"/>
                  <a:pt x="231700" y="488244"/>
                </a:cubicBezTo>
                <a:cubicBezTo>
                  <a:pt x="235527" y="493817"/>
                  <a:pt x="237407" y="501001"/>
                  <a:pt x="237407" y="509729"/>
                </a:cubicBezTo>
                <a:lnTo>
                  <a:pt x="237407" y="557667"/>
                </a:lnTo>
                <a:lnTo>
                  <a:pt x="237407" y="557734"/>
                </a:lnTo>
                <a:cubicBezTo>
                  <a:pt x="237407" y="562971"/>
                  <a:pt x="240026" y="565657"/>
                  <a:pt x="245330" y="565657"/>
                </a:cubicBezTo>
                <a:cubicBezTo>
                  <a:pt x="247881" y="565657"/>
                  <a:pt x="250433" y="565321"/>
                  <a:pt x="252850" y="564582"/>
                </a:cubicBezTo>
                <a:lnTo>
                  <a:pt x="251574" y="580495"/>
                </a:lnTo>
                <a:cubicBezTo>
                  <a:pt x="248284" y="582039"/>
                  <a:pt x="244121" y="582845"/>
                  <a:pt x="239086" y="582845"/>
                </a:cubicBezTo>
                <a:cubicBezTo>
                  <a:pt x="234520" y="582845"/>
                  <a:pt x="230358" y="581972"/>
                  <a:pt x="226732" y="580360"/>
                </a:cubicBezTo>
                <a:cubicBezTo>
                  <a:pt x="223107" y="578749"/>
                  <a:pt x="220219" y="576198"/>
                  <a:pt x="218138" y="572841"/>
                </a:cubicBezTo>
                <a:cubicBezTo>
                  <a:pt x="217198" y="571296"/>
                  <a:pt x="216461" y="569484"/>
                  <a:pt x="215923" y="567537"/>
                </a:cubicBezTo>
                <a:cubicBezTo>
                  <a:pt x="214781" y="569282"/>
                  <a:pt x="213438" y="570961"/>
                  <a:pt x="211827" y="572438"/>
                </a:cubicBezTo>
                <a:cubicBezTo>
                  <a:pt x="207799" y="576131"/>
                  <a:pt x="203166" y="578816"/>
                  <a:pt x="197862" y="580629"/>
                </a:cubicBezTo>
                <a:cubicBezTo>
                  <a:pt x="192559" y="582442"/>
                  <a:pt x="187187" y="583315"/>
                  <a:pt x="181748" y="583315"/>
                </a:cubicBezTo>
                <a:cubicBezTo>
                  <a:pt x="175034" y="583315"/>
                  <a:pt x="168991" y="582240"/>
                  <a:pt x="163620" y="580092"/>
                </a:cubicBezTo>
                <a:cubicBezTo>
                  <a:pt x="158249" y="577943"/>
                  <a:pt x="154019" y="574653"/>
                  <a:pt x="150931" y="570289"/>
                </a:cubicBezTo>
                <a:cubicBezTo>
                  <a:pt x="147842" y="565925"/>
                  <a:pt x="146298" y="560487"/>
                  <a:pt x="146298" y="554041"/>
                </a:cubicBezTo>
                <a:cubicBezTo>
                  <a:pt x="146298" y="546052"/>
                  <a:pt x="148916" y="539472"/>
                  <a:pt x="154153" y="534302"/>
                </a:cubicBezTo>
                <a:cubicBezTo>
                  <a:pt x="159391" y="529132"/>
                  <a:pt x="166776" y="525641"/>
                  <a:pt x="176377" y="523761"/>
                </a:cubicBezTo>
                <a:lnTo>
                  <a:pt x="214647" y="516241"/>
                </a:lnTo>
                <a:lnTo>
                  <a:pt x="214647" y="512146"/>
                </a:lnTo>
                <a:cubicBezTo>
                  <a:pt x="214647" y="504962"/>
                  <a:pt x="212700" y="499456"/>
                  <a:pt x="208738" y="495495"/>
                </a:cubicBezTo>
                <a:cubicBezTo>
                  <a:pt x="204777" y="491534"/>
                  <a:pt x="199339" y="489587"/>
                  <a:pt x="192491" y="489587"/>
                </a:cubicBezTo>
                <a:cubicBezTo>
                  <a:pt x="186045" y="489587"/>
                  <a:pt x="180540" y="491064"/>
                  <a:pt x="175974" y="494085"/>
                </a:cubicBezTo>
                <a:cubicBezTo>
                  <a:pt x="171408" y="497106"/>
                  <a:pt x="168051" y="502008"/>
                  <a:pt x="165904" y="508722"/>
                </a:cubicBezTo>
                <a:lnTo>
                  <a:pt x="146567" y="500531"/>
                </a:lnTo>
                <a:cubicBezTo>
                  <a:pt x="149252" y="491735"/>
                  <a:pt x="154623" y="484753"/>
                  <a:pt x="162546" y="479449"/>
                </a:cubicBezTo>
                <a:cubicBezTo>
                  <a:pt x="170470" y="474212"/>
                  <a:pt x="180741" y="471526"/>
                  <a:pt x="193363" y="471526"/>
                </a:cubicBezTo>
                <a:close/>
                <a:moveTo>
                  <a:pt x="1395847" y="471459"/>
                </a:moveTo>
                <a:cubicBezTo>
                  <a:pt x="1403434" y="471459"/>
                  <a:pt x="1410282" y="472936"/>
                  <a:pt x="1416392" y="475890"/>
                </a:cubicBezTo>
                <a:cubicBezTo>
                  <a:pt x="1422502" y="478844"/>
                  <a:pt x="1427336" y="483209"/>
                  <a:pt x="1430894" y="489117"/>
                </a:cubicBezTo>
                <a:cubicBezTo>
                  <a:pt x="1434453" y="495025"/>
                  <a:pt x="1436265" y="502478"/>
                  <a:pt x="1436265" y="511475"/>
                </a:cubicBezTo>
                <a:lnTo>
                  <a:pt x="1436265" y="581099"/>
                </a:lnTo>
                <a:lnTo>
                  <a:pt x="1413303" y="581099"/>
                </a:lnTo>
                <a:lnTo>
                  <a:pt x="1413303" y="518591"/>
                </a:lnTo>
                <a:cubicBezTo>
                  <a:pt x="1413303" y="507983"/>
                  <a:pt x="1411088" y="500665"/>
                  <a:pt x="1406724" y="496569"/>
                </a:cubicBezTo>
                <a:cubicBezTo>
                  <a:pt x="1402359" y="492474"/>
                  <a:pt x="1396854" y="490460"/>
                  <a:pt x="1390274" y="490460"/>
                </a:cubicBezTo>
                <a:cubicBezTo>
                  <a:pt x="1385507" y="490460"/>
                  <a:pt x="1380942" y="491601"/>
                  <a:pt x="1376510" y="493817"/>
                </a:cubicBezTo>
                <a:cubicBezTo>
                  <a:pt x="1372079" y="496032"/>
                  <a:pt x="1368386" y="499591"/>
                  <a:pt x="1365432" y="504425"/>
                </a:cubicBezTo>
                <a:cubicBezTo>
                  <a:pt x="1362478" y="509259"/>
                  <a:pt x="1361001" y="515772"/>
                  <a:pt x="1361001" y="523963"/>
                </a:cubicBezTo>
                <a:lnTo>
                  <a:pt x="1361001" y="581099"/>
                </a:lnTo>
                <a:lnTo>
                  <a:pt x="1338039" y="581099"/>
                </a:lnTo>
                <a:lnTo>
                  <a:pt x="1338039" y="473675"/>
                </a:lnTo>
                <a:lnTo>
                  <a:pt x="1358450" y="473675"/>
                </a:lnTo>
                <a:lnTo>
                  <a:pt x="1359457" y="492474"/>
                </a:lnTo>
                <a:cubicBezTo>
                  <a:pt x="1361135" y="488983"/>
                  <a:pt x="1363217" y="485827"/>
                  <a:pt x="1365634" y="483209"/>
                </a:cubicBezTo>
                <a:cubicBezTo>
                  <a:pt x="1369461" y="479113"/>
                  <a:pt x="1373959" y="476159"/>
                  <a:pt x="1379196" y="474279"/>
                </a:cubicBezTo>
                <a:cubicBezTo>
                  <a:pt x="1384433" y="472399"/>
                  <a:pt x="1389939" y="471459"/>
                  <a:pt x="1395847" y="471459"/>
                </a:cubicBezTo>
                <a:close/>
                <a:moveTo>
                  <a:pt x="78285" y="439299"/>
                </a:moveTo>
                <a:lnTo>
                  <a:pt x="101516" y="439299"/>
                </a:lnTo>
                <a:lnTo>
                  <a:pt x="101516" y="530811"/>
                </a:lnTo>
                <a:cubicBezTo>
                  <a:pt x="101516" y="547261"/>
                  <a:pt x="96950" y="560084"/>
                  <a:pt x="87886" y="569350"/>
                </a:cubicBezTo>
                <a:cubicBezTo>
                  <a:pt x="78755" y="578548"/>
                  <a:pt x="66133" y="583181"/>
                  <a:pt x="49952" y="583181"/>
                </a:cubicBezTo>
                <a:cubicBezTo>
                  <a:pt x="38404" y="583181"/>
                  <a:pt x="28937" y="581032"/>
                  <a:pt x="21619" y="576735"/>
                </a:cubicBezTo>
                <a:cubicBezTo>
                  <a:pt x="14300" y="572438"/>
                  <a:pt x="9265" y="566396"/>
                  <a:pt x="6378" y="558607"/>
                </a:cubicBezTo>
                <a:cubicBezTo>
                  <a:pt x="3558" y="550819"/>
                  <a:pt x="3021" y="541755"/>
                  <a:pt x="4901" y="531416"/>
                </a:cubicBezTo>
                <a:lnTo>
                  <a:pt x="27057" y="527320"/>
                </a:lnTo>
                <a:cubicBezTo>
                  <a:pt x="25378" y="539674"/>
                  <a:pt x="26318" y="548738"/>
                  <a:pt x="29877" y="554512"/>
                </a:cubicBezTo>
                <a:cubicBezTo>
                  <a:pt x="33502" y="560353"/>
                  <a:pt x="40216" y="563240"/>
                  <a:pt x="50086" y="563240"/>
                </a:cubicBezTo>
                <a:cubicBezTo>
                  <a:pt x="60829" y="563240"/>
                  <a:pt x="68214" y="560152"/>
                  <a:pt x="72310" y="553908"/>
                </a:cubicBezTo>
                <a:cubicBezTo>
                  <a:pt x="76405" y="547663"/>
                  <a:pt x="78419" y="538532"/>
                  <a:pt x="78419" y="526514"/>
                </a:cubicBezTo>
                <a:lnTo>
                  <a:pt x="78285" y="526514"/>
                </a:lnTo>
                <a:close/>
                <a:moveTo>
                  <a:pt x="215721" y="430705"/>
                </a:moveTo>
                <a:cubicBezTo>
                  <a:pt x="220018" y="430705"/>
                  <a:pt x="223442" y="431914"/>
                  <a:pt x="225927" y="434331"/>
                </a:cubicBezTo>
                <a:cubicBezTo>
                  <a:pt x="228411" y="436748"/>
                  <a:pt x="229686" y="440172"/>
                  <a:pt x="229686" y="444200"/>
                </a:cubicBezTo>
                <a:cubicBezTo>
                  <a:pt x="229686" y="448229"/>
                  <a:pt x="228411" y="451518"/>
                  <a:pt x="225927" y="454003"/>
                </a:cubicBezTo>
                <a:cubicBezTo>
                  <a:pt x="223442" y="456487"/>
                  <a:pt x="220018" y="457763"/>
                  <a:pt x="215721" y="457763"/>
                </a:cubicBezTo>
                <a:cubicBezTo>
                  <a:pt x="211424" y="457763"/>
                  <a:pt x="208000" y="456487"/>
                  <a:pt x="205517" y="454003"/>
                </a:cubicBezTo>
                <a:cubicBezTo>
                  <a:pt x="203032" y="451451"/>
                  <a:pt x="201756" y="448363"/>
                  <a:pt x="201756" y="444200"/>
                </a:cubicBezTo>
                <a:cubicBezTo>
                  <a:pt x="201756" y="440038"/>
                  <a:pt x="203032" y="436748"/>
                  <a:pt x="205517" y="434331"/>
                </a:cubicBezTo>
                <a:cubicBezTo>
                  <a:pt x="208000" y="431914"/>
                  <a:pt x="211424" y="430705"/>
                  <a:pt x="215721" y="430705"/>
                </a:cubicBezTo>
                <a:close/>
                <a:moveTo>
                  <a:pt x="172281" y="430705"/>
                </a:moveTo>
                <a:cubicBezTo>
                  <a:pt x="176578" y="430705"/>
                  <a:pt x="180002" y="431914"/>
                  <a:pt x="182487" y="434331"/>
                </a:cubicBezTo>
                <a:cubicBezTo>
                  <a:pt x="184971" y="436748"/>
                  <a:pt x="186246" y="440172"/>
                  <a:pt x="186246" y="444200"/>
                </a:cubicBezTo>
                <a:cubicBezTo>
                  <a:pt x="186246" y="448229"/>
                  <a:pt x="184971" y="451518"/>
                  <a:pt x="182487" y="454003"/>
                </a:cubicBezTo>
                <a:cubicBezTo>
                  <a:pt x="180002" y="456487"/>
                  <a:pt x="176377" y="457763"/>
                  <a:pt x="172281" y="457763"/>
                </a:cubicBezTo>
                <a:cubicBezTo>
                  <a:pt x="168186" y="457763"/>
                  <a:pt x="164761" y="456487"/>
                  <a:pt x="162210" y="454003"/>
                </a:cubicBezTo>
                <a:cubicBezTo>
                  <a:pt x="159592" y="451451"/>
                  <a:pt x="158316" y="448363"/>
                  <a:pt x="158316" y="444200"/>
                </a:cubicBezTo>
                <a:cubicBezTo>
                  <a:pt x="158316" y="440038"/>
                  <a:pt x="159659" y="436748"/>
                  <a:pt x="162210" y="434331"/>
                </a:cubicBezTo>
                <a:cubicBezTo>
                  <a:pt x="164761" y="431914"/>
                  <a:pt x="167984" y="430705"/>
                  <a:pt x="172281" y="430705"/>
                </a:cubicBezTo>
                <a:close/>
                <a:moveTo>
                  <a:pt x="1642251" y="427012"/>
                </a:moveTo>
                <a:cubicBezTo>
                  <a:pt x="1647085" y="427012"/>
                  <a:pt x="1650912" y="428221"/>
                  <a:pt x="1653531" y="430638"/>
                </a:cubicBezTo>
                <a:cubicBezTo>
                  <a:pt x="1656149" y="433122"/>
                  <a:pt x="1657492" y="436613"/>
                  <a:pt x="1657492" y="441179"/>
                </a:cubicBezTo>
                <a:cubicBezTo>
                  <a:pt x="1657492" y="445744"/>
                  <a:pt x="1656216" y="449303"/>
                  <a:pt x="1653531" y="451787"/>
                </a:cubicBezTo>
                <a:cubicBezTo>
                  <a:pt x="1650912" y="454271"/>
                  <a:pt x="1647287" y="455547"/>
                  <a:pt x="1642251" y="455547"/>
                </a:cubicBezTo>
                <a:cubicBezTo>
                  <a:pt x="1637216" y="455547"/>
                  <a:pt x="1633389" y="454271"/>
                  <a:pt x="1630770" y="451787"/>
                </a:cubicBezTo>
                <a:cubicBezTo>
                  <a:pt x="1628152" y="449303"/>
                  <a:pt x="1626809" y="445744"/>
                  <a:pt x="1626809" y="441179"/>
                </a:cubicBezTo>
                <a:cubicBezTo>
                  <a:pt x="1626809" y="436613"/>
                  <a:pt x="1628085" y="433055"/>
                  <a:pt x="1630770" y="430638"/>
                </a:cubicBezTo>
                <a:cubicBezTo>
                  <a:pt x="1633389" y="428221"/>
                  <a:pt x="1637216" y="427012"/>
                  <a:pt x="1642251" y="427012"/>
                </a:cubicBezTo>
                <a:close/>
                <a:moveTo>
                  <a:pt x="541419" y="427012"/>
                </a:moveTo>
                <a:cubicBezTo>
                  <a:pt x="546321" y="427012"/>
                  <a:pt x="550080" y="428221"/>
                  <a:pt x="552699" y="430638"/>
                </a:cubicBezTo>
                <a:cubicBezTo>
                  <a:pt x="555317" y="433122"/>
                  <a:pt x="556660" y="436613"/>
                  <a:pt x="556660" y="441179"/>
                </a:cubicBezTo>
                <a:cubicBezTo>
                  <a:pt x="556660" y="445744"/>
                  <a:pt x="555317" y="449303"/>
                  <a:pt x="552699" y="451787"/>
                </a:cubicBezTo>
                <a:cubicBezTo>
                  <a:pt x="550080" y="454271"/>
                  <a:pt x="546455" y="455547"/>
                  <a:pt x="541419" y="455547"/>
                </a:cubicBezTo>
                <a:cubicBezTo>
                  <a:pt x="536384" y="455547"/>
                  <a:pt x="532557" y="454271"/>
                  <a:pt x="529938" y="451787"/>
                </a:cubicBezTo>
                <a:cubicBezTo>
                  <a:pt x="527320" y="449303"/>
                  <a:pt x="525977" y="445744"/>
                  <a:pt x="525977" y="441179"/>
                </a:cubicBezTo>
                <a:cubicBezTo>
                  <a:pt x="525977" y="436613"/>
                  <a:pt x="527253" y="433055"/>
                  <a:pt x="529938" y="430638"/>
                </a:cubicBezTo>
                <a:cubicBezTo>
                  <a:pt x="532557" y="428221"/>
                  <a:pt x="536384" y="427012"/>
                  <a:pt x="541419" y="427012"/>
                </a:cubicBezTo>
                <a:close/>
                <a:moveTo>
                  <a:pt x="1488232" y="425333"/>
                </a:moveTo>
                <a:lnTo>
                  <a:pt x="1511194" y="425333"/>
                </a:lnTo>
                <a:lnTo>
                  <a:pt x="1511194" y="526245"/>
                </a:lnTo>
                <a:lnTo>
                  <a:pt x="1562355" y="473674"/>
                </a:lnTo>
                <a:lnTo>
                  <a:pt x="1589614" y="473674"/>
                </a:lnTo>
                <a:lnTo>
                  <a:pt x="1548524" y="515704"/>
                </a:lnTo>
                <a:lnTo>
                  <a:pt x="1592232" y="581099"/>
                </a:lnTo>
                <a:lnTo>
                  <a:pt x="1565578" y="581099"/>
                </a:lnTo>
                <a:lnTo>
                  <a:pt x="1532410" y="530609"/>
                </a:lnTo>
                <a:lnTo>
                  <a:pt x="1511194" y="552631"/>
                </a:lnTo>
                <a:lnTo>
                  <a:pt x="1511194" y="581099"/>
                </a:lnTo>
                <a:lnTo>
                  <a:pt x="1488232" y="581099"/>
                </a:lnTo>
                <a:close/>
                <a:moveTo>
                  <a:pt x="605874" y="425333"/>
                </a:moveTo>
                <a:lnTo>
                  <a:pt x="628836" y="425333"/>
                </a:lnTo>
                <a:lnTo>
                  <a:pt x="628836" y="526245"/>
                </a:lnTo>
                <a:lnTo>
                  <a:pt x="679997" y="473674"/>
                </a:lnTo>
                <a:lnTo>
                  <a:pt x="707256" y="473674"/>
                </a:lnTo>
                <a:lnTo>
                  <a:pt x="666099" y="515704"/>
                </a:lnTo>
                <a:lnTo>
                  <a:pt x="709807" y="581099"/>
                </a:lnTo>
                <a:lnTo>
                  <a:pt x="683220" y="581099"/>
                </a:lnTo>
                <a:lnTo>
                  <a:pt x="650052" y="530609"/>
                </a:lnTo>
                <a:lnTo>
                  <a:pt x="628836" y="552631"/>
                </a:lnTo>
                <a:lnTo>
                  <a:pt x="628836" y="581099"/>
                </a:lnTo>
                <a:lnTo>
                  <a:pt x="605874" y="581099"/>
                </a:lnTo>
                <a:close/>
                <a:moveTo>
                  <a:pt x="451317" y="85402"/>
                </a:moveTo>
                <a:cubicBezTo>
                  <a:pt x="440238" y="85402"/>
                  <a:pt x="431242" y="88222"/>
                  <a:pt x="424259" y="93929"/>
                </a:cubicBezTo>
                <a:cubicBezTo>
                  <a:pt x="417209" y="99636"/>
                  <a:pt x="412039" y="108364"/>
                  <a:pt x="408615" y="120047"/>
                </a:cubicBezTo>
                <a:cubicBezTo>
                  <a:pt x="405258" y="131729"/>
                  <a:pt x="403513" y="147373"/>
                  <a:pt x="403513" y="165904"/>
                </a:cubicBezTo>
                <a:cubicBezTo>
                  <a:pt x="403513" y="184434"/>
                  <a:pt x="405191" y="199608"/>
                  <a:pt x="408615" y="211492"/>
                </a:cubicBezTo>
                <a:cubicBezTo>
                  <a:pt x="412039" y="223376"/>
                  <a:pt x="417276" y="232104"/>
                  <a:pt x="424259" y="237811"/>
                </a:cubicBezTo>
                <a:cubicBezTo>
                  <a:pt x="431242" y="243518"/>
                  <a:pt x="440306" y="246338"/>
                  <a:pt x="451317" y="246338"/>
                </a:cubicBezTo>
                <a:cubicBezTo>
                  <a:pt x="462328" y="246338"/>
                  <a:pt x="471391" y="243518"/>
                  <a:pt x="478374" y="237811"/>
                </a:cubicBezTo>
                <a:cubicBezTo>
                  <a:pt x="485357" y="232171"/>
                  <a:pt x="490526" y="223376"/>
                  <a:pt x="493749" y="211492"/>
                </a:cubicBezTo>
                <a:cubicBezTo>
                  <a:pt x="497039" y="199675"/>
                  <a:pt x="498650" y="184770"/>
                  <a:pt x="498650" y="165904"/>
                </a:cubicBezTo>
                <a:cubicBezTo>
                  <a:pt x="498650" y="147037"/>
                  <a:pt x="496972" y="131729"/>
                  <a:pt x="493749" y="120047"/>
                </a:cubicBezTo>
                <a:cubicBezTo>
                  <a:pt x="490459" y="108297"/>
                  <a:pt x="485357" y="99636"/>
                  <a:pt x="478374" y="93929"/>
                </a:cubicBezTo>
                <a:cubicBezTo>
                  <a:pt x="471391" y="88222"/>
                  <a:pt x="462395" y="85402"/>
                  <a:pt x="451317" y="85402"/>
                </a:cubicBezTo>
                <a:close/>
                <a:moveTo>
                  <a:pt x="1515894" y="82918"/>
                </a:moveTo>
                <a:lnTo>
                  <a:pt x="1489038" y="194640"/>
                </a:lnTo>
                <a:lnTo>
                  <a:pt x="1542213" y="194640"/>
                </a:lnTo>
                <a:close/>
                <a:moveTo>
                  <a:pt x="1448082" y="4901"/>
                </a:moveTo>
                <a:lnTo>
                  <a:pt x="1584713" y="4901"/>
                </a:lnTo>
                <a:lnTo>
                  <a:pt x="1689586" y="326906"/>
                </a:lnTo>
                <a:lnTo>
                  <a:pt x="1573433" y="326906"/>
                </a:lnTo>
                <a:lnTo>
                  <a:pt x="1558797" y="265405"/>
                </a:lnTo>
                <a:lnTo>
                  <a:pt x="1471984" y="265405"/>
                </a:lnTo>
                <a:lnTo>
                  <a:pt x="1456878" y="326906"/>
                </a:lnTo>
                <a:lnTo>
                  <a:pt x="1343679" y="326906"/>
                </a:lnTo>
                <a:close/>
                <a:moveTo>
                  <a:pt x="1205638" y="4901"/>
                </a:moveTo>
                <a:lnTo>
                  <a:pt x="1319307" y="4901"/>
                </a:lnTo>
                <a:lnTo>
                  <a:pt x="1319307" y="194237"/>
                </a:lnTo>
                <a:cubicBezTo>
                  <a:pt x="1319307" y="237811"/>
                  <a:pt x="1306349" y="271650"/>
                  <a:pt x="1280298" y="295686"/>
                </a:cubicBezTo>
                <a:cubicBezTo>
                  <a:pt x="1254248" y="319789"/>
                  <a:pt x="1216717" y="331807"/>
                  <a:pt x="1167570" y="331807"/>
                </a:cubicBezTo>
                <a:cubicBezTo>
                  <a:pt x="1131448" y="331807"/>
                  <a:pt x="1102578" y="325496"/>
                  <a:pt x="1080959" y="312807"/>
                </a:cubicBezTo>
                <a:cubicBezTo>
                  <a:pt x="1059340" y="300117"/>
                  <a:pt x="1044569" y="282661"/>
                  <a:pt x="1036579" y="260571"/>
                </a:cubicBezTo>
                <a:cubicBezTo>
                  <a:pt x="1028589" y="238482"/>
                  <a:pt x="1026709" y="213439"/>
                  <a:pt x="1030939" y="185441"/>
                </a:cubicBezTo>
                <a:lnTo>
                  <a:pt x="1143668" y="166441"/>
                </a:lnTo>
                <a:cubicBezTo>
                  <a:pt x="1139438" y="196989"/>
                  <a:pt x="1139975" y="217937"/>
                  <a:pt x="1145346" y="229351"/>
                </a:cubicBezTo>
                <a:cubicBezTo>
                  <a:pt x="1150718" y="240698"/>
                  <a:pt x="1160050" y="246405"/>
                  <a:pt x="1173411" y="246405"/>
                </a:cubicBezTo>
                <a:cubicBezTo>
                  <a:pt x="1184422" y="246405"/>
                  <a:pt x="1192546" y="241705"/>
                  <a:pt x="1197783" y="232238"/>
                </a:cubicBezTo>
                <a:cubicBezTo>
                  <a:pt x="1202953" y="222838"/>
                  <a:pt x="1205571" y="207396"/>
                  <a:pt x="1205571" y="185911"/>
                </a:cubicBezTo>
                <a:lnTo>
                  <a:pt x="1205638" y="185911"/>
                </a:lnTo>
                <a:close/>
                <a:moveTo>
                  <a:pt x="665494" y="4901"/>
                </a:moveTo>
                <a:lnTo>
                  <a:pt x="779163" y="4901"/>
                </a:lnTo>
                <a:lnTo>
                  <a:pt x="779163" y="123471"/>
                </a:lnTo>
                <a:lnTo>
                  <a:pt x="867452" y="123471"/>
                </a:lnTo>
                <a:lnTo>
                  <a:pt x="867452" y="4901"/>
                </a:lnTo>
                <a:lnTo>
                  <a:pt x="981188" y="4901"/>
                </a:lnTo>
                <a:lnTo>
                  <a:pt x="981188" y="326906"/>
                </a:lnTo>
                <a:lnTo>
                  <a:pt x="867452" y="326906"/>
                </a:lnTo>
                <a:lnTo>
                  <a:pt x="867452" y="206859"/>
                </a:lnTo>
                <a:lnTo>
                  <a:pt x="779163" y="206859"/>
                </a:lnTo>
                <a:lnTo>
                  <a:pt x="779163" y="326906"/>
                </a:lnTo>
                <a:lnTo>
                  <a:pt x="665494" y="326906"/>
                </a:lnTo>
                <a:close/>
                <a:moveTo>
                  <a:pt x="0" y="4901"/>
                </a:moveTo>
                <a:lnTo>
                  <a:pt x="113669" y="4901"/>
                </a:lnTo>
                <a:lnTo>
                  <a:pt x="113669" y="243451"/>
                </a:lnTo>
                <a:lnTo>
                  <a:pt x="259564" y="243451"/>
                </a:lnTo>
                <a:lnTo>
                  <a:pt x="259564" y="326906"/>
                </a:lnTo>
                <a:lnTo>
                  <a:pt x="0" y="326906"/>
                </a:lnTo>
                <a:close/>
                <a:moveTo>
                  <a:pt x="451317" y="0"/>
                </a:moveTo>
                <a:cubicBezTo>
                  <a:pt x="485491" y="0"/>
                  <a:pt x="514764" y="6513"/>
                  <a:pt x="539136" y="19538"/>
                </a:cubicBezTo>
                <a:cubicBezTo>
                  <a:pt x="563575" y="32563"/>
                  <a:pt x="582240" y="51429"/>
                  <a:pt x="595265" y="76137"/>
                </a:cubicBezTo>
                <a:cubicBezTo>
                  <a:pt x="608291" y="100845"/>
                  <a:pt x="614803" y="130789"/>
                  <a:pt x="614803" y="165904"/>
                </a:cubicBezTo>
                <a:cubicBezTo>
                  <a:pt x="614803" y="201018"/>
                  <a:pt x="608291" y="230963"/>
                  <a:pt x="595265" y="255670"/>
                </a:cubicBezTo>
                <a:cubicBezTo>
                  <a:pt x="582240" y="280378"/>
                  <a:pt x="563508" y="299244"/>
                  <a:pt x="539136" y="312270"/>
                </a:cubicBezTo>
                <a:cubicBezTo>
                  <a:pt x="514764" y="325295"/>
                  <a:pt x="485088" y="331807"/>
                  <a:pt x="451317" y="331807"/>
                </a:cubicBezTo>
                <a:cubicBezTo>
                  <a:pt x="417545" y="331807"/>
                  <a:pt x="388339" y="325295"/>
                  <a:pt x="363766" y="312270"/>
                </a:cubicBezTo>
                <a:cubicBezTo>
                  <a:pt x="339192" y="299244"/>
                  <a:pt x="320326" y="280378"/>
                  <a:pt x="307166" y="255670"/>
                </a:cubicBezTo>
                <a:cubicBezTo>
                  <a:pt x="294007" y="230963"/>
                  <a:pt x="287427" y="201018"/>
                  <a:pt x="287427" y="165904"/>
                </a:cubicBezTo>
                <a:cubicBezTo>
                  <a:pt x="287427" y="130789"/>
                  <a:pt x="294007" y="100845"/>
                  <a:pt x="307166" y="76137"/>
                </a:cubicBezTo>
                <a:cubicBezTo>
                  <a:pt x="320326" y="51429"/>
                  <a:pt x="339192" y="32563"/>
                  <a:pt x="363766" y="19538"/>
                </a:cubicBezTo>
                <a:cubicBezTo>
                  <a:pt x="388272" y="6513"/>
                  <a:pt x="417142" y="0"/>
                  <a:pt x="451317" y="0"/>
                </a:cubicBezTo>
                <a:close/>
              </a:path>
            </a:pathLst>
          </a:custGeom>
          <a:solidFill>
            <a:schemeClr val="tx1"/>
          </a:solidFill>
          <a:ln w="6690" cap="flat">
            <a:noFill/>
            <a:prstDash val="solid"/>
            <a:miter/>
          </a:ln>
        </p:spPr>
        <p:txBody>
          <a:bodyPr rtlCol="0" anchor="ctr"/>
          <a:lstStyle/>
          <a:p>
            <a:endParaRPr lang="fi-FI" dirty="0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86D7F9BF-D44A-E9B3-F934-BFAB2FA2BB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44779" y="5746638"/>
            <a:ext cx="9103495" cy="850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67868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Otsikko ja sisältö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A5EBBEA-7B2C-4C08-AD19-6A7F2D497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ptos ExtraBold" panose="020B0004020202020204" pitchFamily="34" charset="0"/>
              </a:defRPr>
            </a:lvl1pPr>
          </a:lstStyle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FCE97AF-8B28-5980-A164-179C9128C0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0E3451C-4492-DE7A-3D90-D49E0A862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0B45A-2FC5-4F66-84B7-B6ADD88502F9}" type="slidenum">
              <a:rPr lang="fi-FI" noProof="0" smtClean="0"/>
              <a:t>‹#›</a:t>
            </a:fld>
            <a:endParaRPr lang="fi-FI" noProof="0" dirty="0"/>
          </a:p>
        </p:txBody>
      </p:sp>
      <p:sp>
        <p:nvSpPr>
          <p:cNvPr id="31" name="Vapaamuotoinen: Muoto 30">
            <a:extLst>
              <a:ext uri="{FF2B5EF4-FFF2-40B4-BE49-F238E27FC236}">
                <a16:creationId xmlns:a16="http://schemas.microsoft.com/office/drawing/2014/main" id="{22E37946-4808-7A13-A88E-C7C6371F09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81642" y="5998542"/>
            <a:ext cx="1689586" cy="626150"/>
          </a:xfrm>
          <a:custGeom>
            <a:avLst/>
            <a:gdLst>
              <a:gd name="connsiteX0" fmla="*/ 808705 w 1689586"/>
              <a:gd name="connsiteY0" fmla="*/ 532221 h 626150"/>
              <a:gd name="connsiteX1" fmla="*/ 781647 w 1689586"/>
              <a:gd name="connsiteY1" fmla="*/ 537793 h 626150"/>
              <a:gd name="connsiteX2" fmla="*/ 768085 w 1689586"/>
              <a:gd name="connsiteY2" fmla="*/ 542762 h 626150"/>
              <a:gd name="connsiteX3" fmla="*/ 763587 w 1689586"/>
              <a:gd name="connsiteY3" fmla="*/ 552229 h 626150"/>
              <a:gd name="connsiteX4" fmla="*/ 768219 w 1689586"/>
              <a:gd name="connsiteY4" fmla="*/ 561763 h 626150"/>
              <a:gd name="connsiteX5" fmla="*/ 780573 w 1689586"/>
              <a:gd name="connsiteY5" fmla="*/ 565321 h 626150"/>
              <a:gd name="connsiteX6" fmla="*/ 790980 w 1689586"/>
              <a:gd name="connsiteY6" fmla="*/ 564045 h 626150"/>
              <a:gd name="connsiteX7" fmla="*/ 800111 w 1689586"/>
              <a:gd name="connsiteY7" fmla="*/ 559883 h 626150"/>
              <a:gd name="connsiteX8" fmla="*/ 806422 w 1689586"/>
              <a:gd name="connsiteY8" fmla="*/ 552363 h 626150"/>
              <a:gd name="connsiteX9" fmla="*/ 806422 w 1689586"/>
              <a:gd name="connsiteY9" fmla="*/ 552296 h 626150"/>
              <a:gd name="connsiteX10" fmla="*/ 808705 w 1689586"/>
              <a:gd name="connsiteY10" fmla="*/ 541218 h 626150"/>
              <a:gd name="connsiteX11" fmla="*/ 214647 w 1689586"/>
              <a:gd name="connsiteY11" fmla="*/ 532221 h 626150"/>
              <a:gd name="connsiteX12" fmla="*/ 187589 w 1689586"/>
              <a:gd name="connsiteY12" fmla="*/ 537793 h 626150"/>
              <a:gd name="connsiteX13" fmla="*/ 174027 w 1689586"/>
              <a:gd name="connsiteY13" fmla="*/ 542762 h 626150"/>
              <a:gd name="connsiteX14" fmla="*/ 169529 w 1689586"/>
              <a:gd name="connsiteY14" fmla="*/ 552229 h 626150"/>
              <a:gd name="connsiteX15" fmla="*/ 174161 w 1689586"/>
              <a:gd name="connsiteY15" fmla="*/ 561763 h 626150"/>
              <a:gd name="connsiteX16" fmla="*/ 186515 w 1689586"/>
              <a:gd name="connsiteY16" fmla="*/ 565321 h 626150"/>
              <a:gd name="connsiteX17" fmla="*/ 196923 w 1689586"/>
              <a:gd name="connsiteY17" fmla="*/ 564045 h 626150"/>
              <a:gd name="connsiteX18" fmla="*/ 206053 w 1689586"/>
              <a:gd name="connsiteY18" fmla="*/ 559883 h 626150"/>
              <a:gd name="connsiteX19" fmla="*/ 212364 w 1689586"/>
              <a:gd name="connsiteY19" fmla="*/ 552363 h 626150"/>
              <a:gd name="connsiteX20" fmla="*/ 212364 w 1689586"/>
              <a:gd name="connsiteY20" fmla="*/ 552296 h 626150"/>
              <a:gd name="connsiteX21" fmla="*/ 214647 w 1689586"/>
              <a:gd name="connsiteY21" fmla="*/ 541218 h 626150"/>
              <a:gd name="connsiteX22" fmla="*/ 1089217 w 1689586"/>
              <a:gd name="connsiteY22" fmla="*/ 489990 h 626150"/>
              <a:gd name="connsiteX23" fmla="*/ 1073439 w 1689586"/>
              <a:gd name="connsiteY23" fmla="*/ 494622 h 626150"/>
              <a:gd name="connsiteX24" fmla="*/ 1062898 w 1689586"/>
              <a:gd name="connsiteY24" fmla="*/ 507513 h 626150"/>
              <a:gd name="connsiteX25" fmla="*/ 1059138 w 1689586"/>
              <a:gd name="connsiteY25" fmla="*/ 527387 h 626150"/>
              <a:gd name="connsiteX26" fmla="*/ 1062763 w 1689586"/>
              <a:gd name="connsiteY26" fmla="*/ 547126 h 626150"/>
              <a:gd name="connsiteX27" fmla="*/ 1073103 w 1689586"/>
              <a:gd name="connsiteY27" fmla="*/ 560017 h 626150"/>
              <a:gd name="connsiteX28" fmla="*/ 1088814 w 1689586"/>
              <a:gd name="connsiteY28" fmla="*/ 564515 h 626150"/>
              <a:gd name="connsiteX29" fmla="*/ 1110634 w 1689586"/>
              <a:gd name="connsiteY29" fmla="*/ 554646 h 626150"/>
              <a:gd name="connsiteX30" fmla="*/ 1110567 w 1689586"/>
              <a:gd name="connsiteY30" fmla="*/ 554646 h 626150"/>
              <a:gd name="connsiteX31" fmla="*/ 1118423 w 1689586"/>
              <a:gd name="connsiteY31" fmla="*/ 527387 h 626150"/>
              <a:gd name="connsiteX32" fmla="*/ 1110702 w 1689586"/>
              <a:gd name="connsiteY32" fmla="*/ 499993 h 626150"/>
              <a:gd name="connsiteX33" fmla="*/ 1089217 w 1689586"/>
              <a:gd name="connsiteY33" fmla="*/ 489990 h 626150"/>
              <a:gd name="connsiteX34" fmla="*/ 1630636 w 1689586"/>
              <a:gd name="connsiteY34" fmla="*/ 473674 h 626150"/>
              <a:gd name="connsiteX35" fmla="*/ 1653598 w 1689586"/>
              <a:gd name="connsiteY35" fmla="*/ 473674 h 626150"/>
              <a:gd name="connsiteX36" fmla="*/ 1653598 w 1689586"/>
              <a:gd name="connsiteY36" fmla="*/ 581099 h 626150"/>
              <a:gd name="connsiteX37" fmla="*/ 1630636 w 1689586"/>
              <a:gd name="connsiteY37" fmla="*/ 581099 h 626150"/>
              <a:gd name="connsiteX38" fmla="*/ 529804 w 1689586"/>
              <a:gd name="connsiteY38" fmla="*/ 473674 h 626150"/>
              <a:gd name="connsiteX39" fmla="*/ 552766 w 1689586"/>
              <a:gd name="connsiteY39" fmla="*/ 473674 h 626150"/>
              <a:gd name="connsiteX40" fmla="*/ 552766 w 1689586"/>
              <a:gd name="connsiteY40" fmla="*/ 581099 h 626150"/>
              <a:gd name="connsiteX41" fmla="*/ 529804 w 1689586"/>
              <a:gd name="connsiteY41" fmla="*/ 581099 h 626150"/>
              <a:gd name="connsiteX42" fmla="*/ 382162 w 1689586"/>
              <a:gd name="connsiteY42" fmla="*/ 473674 h 626150"/>
              <a:gd name="connsiteX43" fmla="*/ 407340 w 1689586"/>
              <a:gd name="connsiteY43" fmla="*/ 473674 h 626150"/>
              <a:gd name="connsiteX44" fmla="*/ 437821 w 1689586"/>
              <a:gd name="connsiteY44" fmla="*/ 561091 h 626150"/>
              <a:gd name="connsiteX45" fmla="*/ 468974 w 1689586"/>
              <a:gd name="connsiteY45" fmla="*/ 473674 h 626150"/>
              <a:gd name="connsiteX46" fmla="*/ 493078 w 1689586"/>
              <a:gd name="connsiteY46" fmla="*/ 473674 h 626150"/>
              <a:gd name="connsiteX47" fmla="*/ 450309 w 1689586"/>
              <a:gd name="connsiteY47" fmla="*/ 581099 h 626150"/>
              <a:gd name="connsiteX48" fmla="*/ 425132 w 1689586"/>
              <a:gd name="connsiteY48" fmla="*/ 581099 h 626150"/>
              <a:gd name="connsiteX49" fmla="*/ 1187242 w 1689586"/>
              <a:gd name="connsiteY49" fmla="*/ 473607 h 626150"/>
              <a:gd name="connsiteX50" fmla="*/ 1210204 w 1689586"/>
              <a:gd name="connsiteY50" fmla="*/ 473607 h 626150"/>
              <a:gd name="connsiteX51" fmla="*/ 1210204 w 1689586"/>
              <a:gd name="connsiteY51" fmla="*/ 538733 h 626150"/>
              <a:gd name="connsiteX52" fmla="*/ 1216448 w 1689586"/>
              <a:gd name="connsiteY52" fmla="*/ 558808 h 626150"/>
              <a:gd name="connsiteX53" fmla="*/ 1233837 w 1689586"/>
              <a:gd name="connsiteY53" fmla="*/ 564314 h 626150"/>
              <a:gd name="connsiteX54" fmla="*/ 1244244 w 1689586"/>
              <a:gd name="connsiteY54" fmla="*/ 562501 h 626150"/>
              <a:gd name="connsiteX55" fmla="*/ 1253375 w 1689586"/>
              <a:gd name="connsiteY55" fmla="*/ 556727 h 626150"/>
              <a:gd name="connsiteX56" fmla="*/ 1259686 w 1689586"/>
              <a:gd name="connsiteY56" fmla="*/ 546521 h 626150"/>
              <a:gd name="connsiteX57" fmla="*/ 1261969 w 1689586"/>
              <a:gd name="connsiteY57" fmla="*/ 531885 h 626150"/>
              <a:gd name="connsiteX58" fmla="*/ 1262103 w 1689586"/>
              <a:gd name="connsiteY58" fmla="*/ 531885 h 626150"/>
              <a:gd name="connsiteX59" fmla="*/ 1262103 w 1689586"/>
              <a:gd name="connsiteY59" fmla="*/ 473674 h 626150"/>
              <a:gd name="connsiteX60" fmla="*/ 1285065 w 1689586"/>
              <a:gd name="connsiteY60" fmla="*/ 473674 h 626150"/>
              <a:gd name="connsiteX61" fmla="*/ 1285065 w 1689586"/>
              <a:gd name="connsiteY61" fmla="*/ 581099 h 626150"/>
              <a:gd name="connsiteX62" fmla="*/ 1264856 w 1689586"/>
              <a:gd name="connsiteY62" fmla="*/ 581099 h 626150"/>
              <a:gd name="connsiteX63" fmla="*/ 1263782 w 1689586"/>
              <a:gd name="connsiteY63" fmla="*/ 563709 h 626150"/>
              <a:gd name="connsiteX64" fmla="*/ 1248743 w 1689586"/>
              <a:gd name="connsiteY64" fmla="*/ 578547 h 626150"/>
              <a:gd name="connsiteX65" fmla="*/ 1226385 w 1689586"/>
              <a:gd name="connsiteY65" fmla="*/ 583247 h 626150"/>
              <a:gd name="connsiteX66" fmla="*/ 1206914 w 1689586"/>
              <a:gd name="connsiteY66" fmla="*/ 579353 h 626150"/>
              <a:gd name="connsiteX67" fmla="*/ 1192613 w 1689586"/>
              <a:gd name="connsiteY67" fmla="*/ 566865 h 626150"/>
              <a:gd name="connsiteX68" fmla="*/ 1187242 w 1689586"/>
              <a:gd name="connsiteY68" fmla="*/ 544507 h 626150"/>
              <a:gd name="connsiteX69" fmla="*/ 885379 w 1689586"/>
              <a:gd name="connsiteY69" fmla="*/ 473607 h 626150"/>
              <a:gd name="connsiteX70" fmla="*/ 908341 w 1689586"/>
              <a:gd name="connsiteY70" fmla="*/ 473607 h 626150"/>
              <a:gd name="connsiteX71" fmla="*/ 908341 w 1689586"/>
              <a:gd name="connsiteY71" fmla="*/ 538733 h 626150"/>
              <a:gd name="connsiteX72" fmla="*/ 914585 w 1689586"/>
              <a:gd name="connsiteY72" fmla="*/ 558808 h 626150"/>
              <a:gd name="connsiteX73" fmla="*/ 931974 w 1689586"/>
              <a:gd name="connsiteY73" fmla="*/ 564314 h 626150"/>
              <a:gd name="connsiteX74" fmla="*/ 942381 w 1689586"/>
              <a:gd name="connsiteY74" fmla="*/ 562501 h 626150"/>
              <a:gd name="connsiteX75" fmla="*/ 951512 w 1689586"/>
              <a:gd name="connsiteY75" fmla="*/ 556727 h 626150"/>
              <a:gd name="connsiteX76" fmla="*/ 957823 w 1689586"/>
              <a:gd name="connsiteY76" fmla="*/ 546521 h 626150"/>
              <a:gd name="connsiteX77" fmla="*/ 960106 w 1689586"/>
              <a:gd name="connsiteY77" fmla="*/ 531885 h 626150"/>
              <a:gd name="connsiteX78" fmla="*/ 960241 w 1689586"/>
              <a:gd name="connsiteY78" fmla="*/ 531885 h 626150"/>
              <a:gd name="connsiteX79" fmla="*/ 960241 w 1689586"/>
              <a:gd name="connsiteY79" fmla="*/ 473674 h 626150"/>
              <a:gd name="connsiteX80" fmla="*/ 983202 w 1689586"/>
              <a:gd name="connsiteY80" fmla="*/ 473674 h 626150"/>
              <a:gd name="connsiteX81" fmla="*/ 983202 w 1689586"/>
              <a:gd name="connsiteY81" fmla="*/ 581099 h 626150"/>
              <a:gd name="connsiteX82" fmla="*/ 962993 w 1689586"/>
              <a:gd name="connsiteY82" fmla="*/ 581099 h 626150"/>
              <a:gd name="connsiteX83" fmla="*/ 961919 w 1689586"/>
              <a:gd name="connsiteY83" fmla="*/ 563709 h 626150"/>
              <a:gd name="connsiteX84" fmla="*/ 946880 w 1689586"/>
              <a:gd name="connsiteY84" fmla="*/ 578547 h 626150"/>
              <a:gd name="connsiteX85" fmla="*/ 924522 w 1689586"/>
              <a:gd name="connsiteY85" fmla="*/ 583247 h 626150"/>
              <a:gd name="connsiteX86" fmla="*/ 905051 w 1689586"/>
              <a:gd name="connsiteY86" fmla="*/ 579353 h 626150"/>
              <a:gd name="connsiteX87" fmla="*/ 890750 w 1689586"/>
              <a:gd name="connsiteY87" fmla="*/ 566865 h 626150"/>
              <a:gd name="connsiteX88" fmla="*/ 885379 w 1689586"/>
              <a:gd name="connsiteY88" fmla="*/ 544507 h 626150"/>
              <a:gd name="connsiteX89" fmla="*/ 347569 w 1689586"/>
              <a:gd name="connsiteY89" fmla="*/ 471530 h 626150"/>
              <a:gd name="connsiteX90" fmla="*/ 353963 w 1689586"/>
              <a:gd name="connsiteY90" fmla="*/ 472063 h 626150"/>
              <a:gd name="connsiteX91" fmla="*/ 359334 w 1689586"/>
              <a:gd name="connsiteY91" fmla="*/ 473674 h 626150"/>
              <a:gd name="connsiteX92" fmla="*/ 356112 w 1689586"/>
              <a:gd name="connsiteY92" fmla="*/ 493884 h 626150"/>
              <a:gd name="connsiteX93" fmla="*/ 350875 w 1689586"/>
              <a:gd name="connsiteY93" fmla="*/ 492474 h 626150"/>
              <a:gd name="connsiteX94" fmla="*/ 343019 w 1689586"/>
              <a:gd name="connsiteY94" fmla="*/ 491937 h 626150"/>
              <a:gd name="connsiteX95" fmla="*/ 329927 w 1689586"/>
              <a:gd name="connsiteY95" fmla="*/ 495495 h 626150"/>
              <a:gd name="connsiteX96" fmla="*/ 319319 w 1689586"/>
              <a:gd name="connsiteY96" fmla="*/ 506103 h 626150"/>
              <a:gd name="connsiteX97" fmla="*/ 315157 w 1689586"/>
              <a:gd name="connsiteY97" fmla="*/ 524164 h 626150"/>
              <a:gd name="connsiteX98" fmla="*/ 315157 w 1689586"/>
              <a:gd name="connsiteY98" fmla="*/ 581099 h 626150"/>
              <a:gd name="connsiteX99" fmla="*/ 292194 w 1689586"/>
              <a:gd name="connsiteY99" fmla="*/ 581099 h 626150"/>
              <a:gd name="connsiteX100" fmla="*/ 292194 w 1689586"/>
              <a:gd name="connsiteY100" fmla="*/ 473674 h 626150"/>
              <a:gd name="connsiteX101" fmla="*/ 311732 w 1689586"/>
              <a:gd name="connsiteY101" fmla="*/ 473674 h 626150"/>
              <a:gd name="connsiteX102" fmla="*/ 313880 w 1689586"/>
              <a:gd name="connsiteY102" fmla="*/ 493011 h 626150"/>
              <a:gd name="connsiteX103" fmla="*/ 326637 w 1689586"/>
              <a:gd name="connsiteY103" fmla="*/ 477032 h 626150"/>
              <a:gd name="connsiteX104" fmla="*/ 1094454 w 1689586"/>
              <a:gd name="connsiteY104" fmla="*/ 471526 h 626150"/>
              <a:gd name="connsiteX105" fmla="*/ 1118288 w 1689586"/>
              <a:gd name="connsiteY105" fmla="*/ 478173 h 626150"/>
              <a:gd name="connsiteX106" fmla="*/ 1118221 w 1689586"/>
              <a:gd name="connsiteY106" fmla="*/ 478173 h 626150"/>
              <a:gd name="connsiteX107" fmla="*/ 1135208 w 1689586"/>
              <a:gd name="connsiteY107" fmla="*/ 497174 h 626150"/>
              <a:gd name="connsiteX108" fmla="*/ 1141452 w 1689586"/>
              <a:gd name="connsiteY108" fmla="*/ 527118 h 626150"/>
              <a:gd name="connsiteX109" fmla="*/ 1135141 w 1689586"/>
              <a:gd name="connsiteY109" fmla="*/ 557331 h 626150"/>
              <a:gd name="connsiteX110" fmla="*/ 1117953 w 1689586"/>
              <a:gd name="connsiteY110" fmla="*/ 576533 h 626150"/>
              <a:gd name="connsiteX111" fmla="*/ 1093782 w 1689586"/>
              <a:gd name="connsiteY111" fmla="*/ 583180 h 626150"/>
              <a:gd name="connsiteX112" fmla="*/ 1070350 w 1689586"/>
              <a:gd name="connsiteY112" fmla="*/ 575996 h 626150"/>
              <a:gd name="connsiteX113" fmla="*/ 1059205 w 1689586"/>
              <a:gd name="connsiteY113" fmla="*/ 563240 h 626150"/>
              <a:gd name="connsiteX114" fmla="*/ 1059205 w 1689586"/>
              <a:gd name="connsiteY114" fmla="*/ 626150 h 626150"/>
              <a:gd name="connsiteX115" fmla="*/ 1036243 w 1689586"/>
              <a:gd name="connsiteY115" fmla="*/ 626150 h 626150"/>
              <a:gd name="connsiteX116" fmla="*/ 1036243 w 1689586"/>
              <a:gd name="connsiteY116" fmla="*/ 473607 h 626150"/>
              <a:gd name="connsiteX117" fmla="*/ 1056654 w 1689586"/>
              <a:gd name="connsiteY117" fmla="*/ 473607 h 626150"/>
              <a:gd name="connsiteX118" fmla="*/ 1057795 w 1689586"/>
              <a:gd name="connsiteY118" fmla="*/ 494085 h 626150"/>
              <a:gd name="connsiteX119" fmla="*/ 1063301 w 1689586"/>
              <a:gd name="connsiteY119" fmla="*/ 485223 h 626150"/>
              <a:gd name="connsiteX120" fmla="*/ 1076729 w 1689586"/>
              <a:gd name="connsiteY120" fmla="*/ 475152 h 626150"/>
              <a:gd name="connsiteX121" fmla="*/ 1094454 w 1689586"/>
              <a:gd name="connsiteY121" fmla="*/ 471526 h 626150"/>
              <a:gd name="connsiteX122" fmla="*/ 787421 w 1689586"/>
              <a:gd name="connsiteY122" fmla="*/ 471526 h 626150"/>
              <a:gd name="connsiteX123" fmla="*/ 810182 w 1689586"/>
              <a:gd name="connsiteY123" fmla="*/ 475689 h 626150"/>
              <a:gd name="connsiteX124" fmla="*/ 825758 w 1689586"/>
              <a:gd name="connsiteY124" fmla="*/ 488244 h 626150"/>
              <a:gd name="connsiteX125" fmla="*/ 831465 w 1689586"/>
              <a:gd name="connsiteY125" fmla="*/ 509729 h 626150"/>
              <a:gd name="connsiteX126" fmla="*/ 831465 w 1689586"/>
              <a:gd name="connsiteY126" fmla="*/ 557667 h 626150"/>
              <a:gd name="connsiteX127" fmla="*/ 831465 w 1689586"/>
              <a:gd name="connsiteY127" fmla="*/ 557734 h 626150"/>
              <a:gd name="connsiteX128" fmla="*/ 839388 w 1689586"/>
              <a:gd name="connsiteY128" fmla="*/ 565657 h 626150"/>
              <a:gd name="connsiteX129" fmla="*/ 846908 w 1689586"/>
              <a:gd name="connsiteY129" fmla="*/ 564582 h 626150"/>
              <a:gd name="connsiteX130" fmla="*/ 845632 w 1689586"/>
              <a:gd name="connsiteY130" fmla="*/ 580495 h 626150"/>
              <a:gd name="connsiteX131" fmla="*/ 833144 w 1689586"/>
              <a:gd name="connsiteY131" fmla="*/ 582845 h 626150"/>
              <a:gd name="connsiteX132" fmla="*/ 820790 w 1689586"/>
              <a:gd name="connsiteY132" fmla="*/ 580360 h 626150"/>
              <a:gd name="connsiteX133" fmla="*/ 812196 w 1689586"/>
              <a:gd name="connsiteY133" fmla="*/ 572841 h 626150"/>
              <a:gd name="connsiteX134" fmla="*/ 809981 w 1689586"/>
              <a:gd name="connsiteY134" fmla="*/ 567537 h 626150"/>
              <a:gd name="connsiteX135" fmla="*/ 805885 w 1689586"/>
              <a:gd name="connsiteY135" fmla="*/ 572438 h 626150"/>
              <a:gd name="connsiteX136" fmla="*/ 791920 w 1689586"/>
              <a:gd name="connsiteY136" fmla="*/ 580629 h 626150"/>
              <a:gd name="connsiteX137" fmla="*/ 775806 w 1689586"/>
              <a:gd name="connsiteY137" fmla="*/ 583315 h 626150"/>
              <a:gd name="connsiteX138" fmla="*/ 757678 w 1689586"/>
              <a:gd name="connsiteY138" fmla="*/ 580092 h 626150"/>
              <a:gd name="connsiteX139" fmla="*/ 744989 w 1689586"/>
              <a:gd name="connsiteY139" fmla="*/ 570289 h 626150"/>
              <a:gd name="connsiteX140" fmla="*/ 740356 w 1689586"/>
              <a:gd name="connsiteY140" fmla="*/ 554041 h 626150"/>
              <a:gd name="connsiteX141" fmla="*/ 748211 w 1689586"/>
              <a:gd name="connsiteY141" fmla="*/ 534302 h 626150"/>
              <a:gd name="connsiteX142" fmla="*/ 770435 w 1689586"/>
              <a:gd name="connsiteY142" fmla="*/ 523761 h 626150"/>
              <a:gd name="connsiteX143" fmla="*/ 808705 w 1689586"/>
              <a:gd name="connsiteY143" fmla="*/ 516241 h 626150"/>
              <a:gd name="connsiteX144" fmla="*/ 808705 w 1689586"/>
              <a:gd name="connsiteY144" fmla="*/ 512146 h 626150"/>
              <a:gd name="connsiteX145" fmla="*/ 802797 w 1689586"/>
              <a:gd name="connsiteY145" fmla="*/ 495495 h 626150"/>
              <a:gd name="connsiteX146" fmla="*/ 786549 w 1689586"/>
              <a:gd name="connsiteY146" fmla="*/ 489587 h 626150"/>
              <a:gd name="connsiteX147" fmla="*/ 770032 w 1689586"/>
              <a:gd name="connsiteY147" fmla="*/ 494085 h 626150"/>
              <a:gd name="connsiteX148" fmla="*/ 759961 w 1689586"/>
              <a:gd name="connsiteY148" fmla="*/ 508722 h 626150"/>
              <a:gd name="connsiteX149" fmla="*/ 740625 w 1689586"/>
              <a:gd name="connsiteY149" fmla="*/ 500531 h 626150"/>
              <a:gd name="connsiteX150" fmla="*/ 756604 w 1689586"/>
              <a:gd name="connsiteY150" fmla="*/ 479449 h 626150"/>
              <a:gd name="connsiteX151" fmla="*/ 787421 w 1689586"/>
              <a:gd name="connsiteY151" fmla="*/ 471526 h 626150"/>
              <a:gd name="connsiteX152" fmla="*/ 347518 w 1689586"/>
              <a:gd name="connsiteY152" fmla="*/ 471526 h 626150"/>
              <a:gd name="connsiteX153" fmla="*/ 347585 w 1689586"/>
              <a:gd name="connsiteY153" fmla="*/ 471526 h 626150"/>
              <a:gd name="connsiteX154" fmla="*/ 347569 w 1689586"/>
              <a:gd name="connsiteY154" fmla="*/ 471530 h 626150"/>
              <a:gd name="connsiteX155" fmla="*/ 193363 w 1689586"/>
              <a:gd name="connsiteY155" fmla="*/ 471526 h 626150"/>
              <a:gd name="connsiteX156" fmla="*/ 216124 w 1689586"/>
              <a:gd name="connsiteY156" fmla="*/ 475689 h 626150"/>
              <a:gd name="connsiteX157" fmla="*/ 231700 w 1689586"/>
              <a:gd name="connsiteY157" fmla="*/ 488244 h 626150"/>
              <a:gd name="connsiteX158" fmla="*/ 237407 w 1689586"/>
              <a:gd name="connsiteY158" fmla="*/ 509729 h 626150"/>
              <a:gd name="connsiteX159" fmla="*/ 237407 w 1689586"/>
              <a:gd name="connsiteY159" fmla="*/ 557667 h 626150"/>
              <a:gd name="connsiteX160" fmla="*/ 237407 w 1689586"/>
              <a:gd name="connsiteY160" fmla="*/ 557734 h 626150"/>
              <a:gd name="connsiteX161" fmla="*/ 245330 w 1689586"/>
              <a:gd name="connsiteY161" fmla="*/ 565657 h 626150"/>
              <a:gd name="connsiteX162" fmla="*/ 252850 w 1689586"/>
              <a:gd name="connsiteY162" fmla="*/ 564582 h 626150"/>
              <a:gd name="connsiteX163" fmla="*/ 251574 w 1689586"/>
              <a:gd name="connsiteY163" fmla="*/ 580495 h 626150"/>
              <a:gd name="connsiteX164" fmla="*/ 239086 w 1689586"/>
              <a:gd name="connsiteY164" fmla="*/ 582845 h 626150"/>
              <a:gd name="connsiteX165" fmla="*/ 226732 w 1689586"/>
              <a:gd name="connsiteY165" fmla="*/ 580360 h 626150"/>
              <a:gd name="connsiteX166" fmla="*/ 218138 w 1689586"/>
              <a:gd name="connsiteY166" fmla="*/ 572841 h 626150"/>
              <a:gd name="connsiteX167" fmla="*/ 215923 w 1689586"/>
              <a:gd name="connsiteY167" fmla="*/ 567537 h 626150"/>
              <a:gd name="connsiteX168" fmla="*/ 211827 w 1689586"/>
              <a:gd name="connsiteY168" fmla="*/ 572438 h 626150"/>
              <a:gd name="connsiteX169" fmla="*/ 197862 w 1689586"/>
              <a:gd name="connsiteY169" fmla="*/ 580629 h 626150"/>
              <a:gd name="connsiteX170" fmla="*/ 181748 w 1689586"/>
              <a:gd name="connsiteY170" fmla="*/ 583315 h 626150"/>
              <a:gd name="connsiteX171" fmla="*/ 163620 w 1689586"/>
              <a:gd name="connsiteY171" fmla="*/ 580092 h 626150"/>
              <a:gd name="connsiteX172" fmla="*/ 150931 w 1689586"/>
              <a:gd name="connsiteY172" fmla="*/ 570289 h 626150"/>
              <a:gd name="connsiteX173" fmla="*/ 146298 w 1689586"/>
              <a:gd name="connsiteY173" fmla="*/ 554041 h 626150"/>
              <a:gd name="connsiteX174" fmla="*/ 154153 w 1689586"/>
              <a:gd name="connsiteY174" fmla="*/ 534302 h 626150"/>
              <a:gd name="connsiteX175" fmla="*/ 176377 w 1689586"/>
              <a:gd name="connsiteY175" fmla="*/ 523761 h 626150"/>
              <a:gd name="connsiteX176" fmla="*/ 214647 w 1689586"/>
              <a:gd name="connsiteY176" fmla="*/ 516241 h 626150"/>
              <a:gd name="connsiteX177" fmla="*/ 214647 w 1689586"/>
              <a:gd name="connsiteY177" fmla="*/ 512146 h 626150"/>
              <a:gd name="connsiteX178" fmla="*/ 208738 w 1689586"/>
              <a:gd name="connsiteY178" fmla="*/ 495495 h 626150"/>
              <a:gd name="connsiteX179" fmla="*/ 192491 w 1689586"/>
              <a:gd name="connsiteY179" fmla="*/ 489587 h 626150"/>
              <a:gd name="connsiteX180" fmla="*/ 175974 w 1689586"/>
              <a:gd name="connsiteY180" fmla="*/ 494085 h 626150"/>
              <a:gd name="connsiteX181" fmla="*/ 165904 w 1689586"/>
              <a:gd name="connsiteY181" fmla="*/ 508722 h 626150"/>
              <a:gd name="connsiteX182" fmla="*/ 146567 w 1689586"/>
              <a:gd name="connsiteY182" fmla="*/ 500531 h 626150"/>
              <a:gd name="connsiteX183" fmla="*/ 162546 w 1689586"/>
              <a:gd name="connsiteY183" fmla="*/ 479449 h 626150"/>
              <a:gd name="connsiteX184" fmla="*/ 193363 w 1689586"/>
              <a:gd name="connsiteY184" fmla="*/ 471526 h 626150"/>
              <a:gd name="connsiteX185" fmla="*/ 1395847 w 1689586"/>
              <a:gd name="connsiteY185" fmla="*/ 471459 h 626150"/>
              <a:gd name="connsiteX186" fmla="*/ 1416392 w 1689586"/>
              <a:gd name="connsiteY186" fmla="*/ 475890 h 626150"/>
              <a:gd name="connsiteX187" fmla="*/ 1430894 w 1689586"/>
              <a:gd name="connsiteY187" fmla="*/ 489117 h 626150"/>
              <a:gd name="connsiteX188" fmla="*/ 1436265 w 1689586"/>
              <a:gd name="connsiteY188" fmla="*/ 511475 h 626150"/>
              <a:gd name="connsiteX189" fmla="*/ 1436265 w 1689586"/>
              <a:gd name="connsiteY189" fmla="*/ 581099 h 626150"/>
              <a:gd name="connsiteX190" fmla="*/ 1413303 w 1689586"/>
              <a:gd name="connsiteY190" fmla="*/ 581099 h 626150"/>
              <a:gd name="connsiteX191" fmla="*/ 1413303 w 1689586"/>
              <a:gd name="connsiteY191" fmla="*/ 518591 h 626150"/>
              <a:gd name="connsiteX192" fmla="*/ 1406724 w 1689586"/>
              <a:gd name="connsiteY192" fmla="*/ 496569 h 626150"/>
              <a:gd name="connsiteX193" fmla="*/ 1390274 w 1689586"/>
              <a:gd name="connsiteY193" fmla="*/ 490460 h 626150"/>
              <a:gd name="connsiteX194" fmla="*/ 1376510 w 1689586"/>
              <a:gd name="connsiteY194" fmla="*/ 493817 h 626150"/>
              <a:gd name="connsiteX195" fmla="*/ 1365432 w 1689586"/>
              <a:gd name="connsiteY195" fmla="*/ 504425 h 626150"/>
              <a:gd name="connsiteX196" fmla="*/ 1361001 w 1689586"/>
              <a:gd name="connsiteY196" fmla="*/ 523963 h 626150"/>
              <a:gd name="connsiteX197" fmla="*/ 1361001 w 1689586"/>
              <a:gd name="connsiteY197" fmla="*/ 581099 h 626150"/>
              <a:gd name="connsiteX198" fmla="*/ 1338039 w 1689586"/>
              <a:gd name="connsiteY198" fmla="*/ 581099 h 626150"/>
              <a:gd name="connsiteX199" fmla="*/ 1338039 w 1689586"/>
              <a:gd name="connsiteY199" fmla="*/ 473675 h 626150"/>
              <a:gd name="connsiteX200" fmla="*/ 1358450 w 1689586"/>
              <a:gd name="connsiteY200" fmla="*/ 473675 h 626150"/>
              <a:gd name="connsiteX201" fmla="*/ 1359457 w 1689586"/>
              <a:gd name="connsiteY201" fmla="*/ 492474 h 626150"/>
              <a:gd name="connsiteX202" fmla="*/ 1365634 w 1689586"/>
              <a:gd name="connsiteY202" fmla="*/ 483209 h 626150"/>
              <a:gd name="connsiteX203" fmla="*/ 1379196 w 1689586"/>
              <a:gd name="connsiteY203" fmla="*/ 474279 h 626150"/>
              <a:gd name="connsiteX204" fmla="*/ 1395847 w 1689586"/>
              <a:gd name="connsiteY204" fmla="*/ 471459 h 626150"/>
              <a:gd name="connsiteX205" fmla="*/ 78285 w 1689586"/>
              <a:gd name="connsiteY205" fmla="*/ 439299 h 626150"/>
              <a:gd name="connsiteX206" fmla="*/ 101516 w 1689586"/>
              <a:gd name="connsiteY206" fmla="*/ 439299 h 626150"/>
              <a:gd name="connsiteX207" fmla="*/ 101516 w 1689586"/>
              <a:gd name="connsiteY207" fmla="*/ 530811 h 626150"/>
              <a:gd name="connsiteX208" fmla="*/ 87886 w 1689586"/>
              <a:gd name="connsiteY208" fmla="*/ 569350 h 626150"/>
              <a:gd name="connsiteX209" fmla="*/ 49952 w 1689586"/>
              <a:gd name="connsiteY209" fmla="*/ 583181 h 626150"/>
              <a:gd name="connsiteX210" fmla="*/ 21619 w 1689586"/>
              <a:gd name="connsiteY210" fmla="*/ 576735 h 626150"/>
              <a:gd name="connsiteX211" fmla="*/ 6378 w 1689586"/>
              <a:gd name="connsiteY211" fmla="*/ 558607 h 626150"/>
              <a:gd name="connsiteX212" fmla="*/ 4901 w 1689586"/>
              <a:gd name="connsiteY212" fmla="*/ 531416 h 626150"/>
              <a:gd name="connsiteX213" fmla="*/ 27057 w 1689586"/>
              <a:gd name="connsiteY213" fmla="*/ 527320 h 626150"/>
              <a:gd name="connsiteX214" fmla="*/ 29877 w 1689586"/>
              <a:gd name="connsiteY214" fmla="*/ 554512 h 626150"/>
              <a:gd name="connsiteX215" fmla="*/ 50086 w 1689586"/>
              <a:gd name="connsiteY215" fmla="*/ 563240 h 626150"/>
              <a:gd name="connsiteX216" fmla="*/ 72310 w 1689586"/>
              <a:gd name="connsiteY216" fmla="*/ 553908 h 626150"/>
              <a:gd name="connsiteX217" fmla="*/ 78419 w 1689586"/>
              <a:gd name="connsiteY217" fmla="*/ 526514 h 626150"/>
              <a:gd name="connsiteX218" fmla="*/ 78285 w 1689586"/>
              <a:gd name="connsiteY218" fmla="*/ 526514 h 626150"/>
              <a:gd name="connsiteX219" fmla="*/ 215721 w 1689586"/>
              <a:gd name="connsiteY219" fmla="*/ 430705 h 626150"/>
              <a:gd name="connsiteX220" fmla="*/ 225927 w 1689586"/>
              <a:gd name="connsiteY220" fmla="*/ 434331 h 626150"/>
              <a:gd name="connsiteX221" fmla="*/ 229686 w 1689586"/>
              <a:gd name="connsiteY221" fmla="*/ 444200 h 626150"/>
              <a:gd name="connsiteX222" fmla="*/ 225927 w 1689586"/>
              <a:gd name="connsiteY222" fmla="*/ 454003 h 626150"/>
              <a:gd name="connsiteX223" fmla="*/ 215721 w 1689586"/>
              <a:gd name="connsiteY223" fmla="*/ 457763 h 626150"/>
              <a:gd name="connsiteX224" fmla="*/ 205517 w 1689586"/>
              <a:gd name="connsiteY224" fmla="*/ 454003 h 626150"/>
              <a:gd name="connsiteX225" fmla="*/ 201756 w 1689586"/>
              <a:gd name="connsiteY225" fmla="*/ 444200 h 626150"/>
              <a:gd name="connsiteX226" fmla="*/ 205517 w 1689586"/>
              <a:gd name="connsiteY226" fmla="*/ 434331 h 626150"/>
              <a:gd name="connsiteX227" fmla="*/ 215721 w 1689586"/>
              <a:gd name="connsiteY227" fmla="*/ 430705 h 626150"/>
              <a:gd name="connsiteX228" fmla="*/ 172281 w 1689586"/>
              <a:gd name="connsiteY228" fmla="*/ 430705 h 626150"/>
              <a:gd name="connsiteX229" fmla="*/ 182487 w 1689586"/>
              <a:gd name="connsiteY229" fmla="*/ 434331 h 626150"/>
              <a:gd name="connsiteX230" fmla="*/ 186246 w 1689586"/>
              <a:gd name="connsiteY230" fmla="*/ 444200 h 626150"/>
              <a:gd name="connsiteX231" fmla="*/ 182487 w 1689586"/>
              <a:gd name="connsiteY231" fmla="*/ 454003 h 626150"/>
              <a:gd name="connsiteX232" fmla="*/ 172281 w 1689586"/>
              <a:gd name="connsiteY232" fmla="*/ 457763 h 626150"/>
              <a:gd name="connsiteX233" fmla="*/ 162210 w 1689586"/>
              <a:gd name="connsiteY233" fmla="*/ 454003 h 626150"/>
              <a:gd name="connsiteX234" fmla="*/ 158316 w 1689586"/>
              <a:gd name="connsiteY234" fmla="*/ 444200 h 626150"/>
              <a:gd name="connsiteX235" fmla="*/ 162210 w 1689586"/>
              <a:gd name="connsiteY235" fmla="*/ 434331 h 626150"/>
              <a:gd name="connsiteX236" fmla="*/ 172281 w 1689586"/>
              <a:gd name="connsiteY236" fmla="*/ 430705 h 626150"/>
              <a:gd name="connsiteX237" fmla="*/ 1642251 w 1689586"/>
              <a:gd name="connsiteY237" fmla="*/ 427012 h 626150"/>
              <a:gd name="connsiteX238" fmla="*/ 1653531 w 1689586"/>
              <a:gd name="connsiteY238" fmla="*/ 430638 h 626150"/>
              <a:gd name="connsiteX239" fmla="*/ 1657492 w 1689586"/>
              <a:gd name="connsiteY239" fmla="*/ 441179 h 626150"/>
              <a:gd name="connsiteX240" fmla="*/ 1653531 w 1689586"/>
              <a:gd name="connsiteY240" fmla="*/ 451787 h 626150"/>
              <a:gd name="connsiteX241" fmla="*/ 1642251 w 1689586"/>
              <a:gd name="connsiteY241" fmla="*/ 455547 h 626150"/>
              <a:gd name="connsiteX242" fmla="*/ 1630770 w 1689586"/>
              <a:gd name="connsiteY242" fmla="*/ 451787 h 626150"/>
              <a:gd name="connsiteX243" fmla="*/ 1626809 w 1689586"/>
              <a:gd name="connsiteY243" fmla="*/ 441179 h 626150"/>
              <a:gd name="connsiteX244" fmla="*/ 1630770 w 1689586"/>
              <a:gd name="connsiteY244" fmla="*/ 430638 h 626150"/>
              <a:gd name="connsiteX245" fmla="*/ 1642251 w 1689586"/>
              <a:gd name="connsiteY245" fmla="*/ 427012 h 626150"/>
              <a:gd name="connsiteX246" fmla="*/ 541419 w 1689586"/>
              <a:gd name="connsiteY246" fmla="*/ 427012 h 626150"/>
              <a:gd name="connsiteX247" fmla="*/ 552699 w 1689586"/>
              <a:gd name="connsiteY247" fmla="*/ 430638 h 626150"/>
              <a:gd name="connsiteX248" fmla="*/ 556660 w 1689586"/>
              <a:gd name="connsiteY248" fmla="*/ 441179 h 626150"/>
              <a:gd name="connsiteX249" fmla="*/ 552699 w 1689586"/>
              <a:gd name="connsiteY249" fmla="*/ 451787 h 626150"/>
              <a:gd name="connsiteX250" fmla="*/ 541419 w 1689586"/>
              <a:gd name="connsiteY250" fmla="*/ 455547 h 626150"/>
              <a:gd name="connsiteX251" fmla="*/ 529938 w 1689586"/>
              <a:gd name="connsiteY251" fmla="*/ 451787 h 626150"/>
              <a:gd name="connsiteX252" fmla="*/ 525977 w 1689586"/>
              <a:gd name="connsiteY252" fmla="*/ 441179 h 626150"/>
              <a:gd name="connsiteX253" fmla="*/ 529938 w 1689586"/>
              <a:gd name="connsiteY253" fmla="*/ 430638 h 626150"/>
              <a:gd name="connsiteX254" fmla="*/ 541419 w 1689586"/>
              <a:gd name="connsiteY254" fmla="*/ 427012 h 626150"/>
              <a:gd name="connsiteX255" fmla="*/ 1488232 w 1689586"/>
              <a:gd name="connsiteY255" fmla="*/ 425333 h 626150"/>
              <a:gd name="connsiteX256" fmla="*/ 1511194 w 1689586"/>
              <a:gd name="connsiteY256" fmla="*/ 425333 h 626150"/>
              <a:gd name="connsiteX257" fmla="*/ 1511194 w 1689586"/>
              <a:gd name="connsiteY257" fmla="*/ 526245 h 626150"/>
              <a:gd name="connsiteX258" fmla="*/ 1562355 w 1689586"/>
              <a:gd name="connsiteY258" fmla="*/ 473674 h 626150"/>
              <a:gd name="connsiteX259" fmla="*/ 1589614 w 1689586"/>
              <a:gd name="connsiteY259" fmla="*/ 473674 h 626150"/>
              <a:gd name="connsiteX260" fmla="*/ 1548524 w 1689586"/>
              <a:gd name="connsiteY260" fmla="*/ 515704 h 626150"/>
              <a:gd name="connsiteX261" fmla="*/ 1592232 w 1689586"/>
              <a:gd name="connsiteY261" fmla="*/ 581099 h 626150"/>
              <a:gd name="connsiteX262" fmla="*/ 1565578 w 1689586"/>
              <a:gd name="connsiteY262" fmla="*/ 581099 h 626150"/>
              <a:gd name="connsiteX263" fmla="*/ 1532410 w 1689586"/>
              <a:gd name="connsiteY263" fmla="*/ 530609 h 626150"/>
              <a:gd name="connsiteX264" fmla="*/ 1511194 w 1689586"/>
              <a:gd name="connsiteY264" fmla="*/ 552631 h 626150"/>
              <a:gd name="connsiteX265" fmla="*/ 1511194 w 1689586"/>
              <a:gd name="connsiteY265" fmla="*/ 581099 h 626150"/>
              <a:gd name="connsiteX266" fmla="*/ 1488232 w 1689586"/>
              <a:gd name="connsiteY266" fmla="*/ 581099 h 626150"/>
              <a:gd name="connsiteX267" fmla="*/ 605874 w 1689586"/>
              <a:gd name="connsiteY267" fmla="*/ 425333 h 626150"/>
              <a:gd name="connsiteX268" fmla="*/ 628836 w 1689586"/>
              <a:gd name="connsiteY268" fmla="*/ 425333 h 626150"/>
              <a:gd name="connsiteX269" fmla="*/ 628836 w 1689586"/>
              <a:gd name="connsiteY269" fmla="*/ 526245 h 626150"/>
              <a:gd name="connsiteX270" fmla="*/ 679997 w 1689586"/>
              <a:gd name="connsiteY270" fmla="*/ 473674 h 626150"/>
              <a:gd name="connsiteX271" fmla="*/ 707256 w 1689586"/>
              <a:gd name="connsiteY271" fmla="*/ 473674 h 626150"/>
              <a:gd name="connsiteX272" fmla="*/ 666099 w 1689586"/>
              <a:gd name="connsiteY272" fmla="*/ 515704 h 626150"/>
              <a:gd name="connsiteX273" fmla="*/ 709807 w 1689586"/>
              <a:gd name="connsiteY273" fmla="*/ 581099 h 626150"/>
              <a:gd name="connsiteX274" fmla="*/ 683220 w 1689586"/>
              <a:gd name="connsiteY274" fmla="*/ 581099 h 626150"/>
              <a:gd name="connsiteX275" fmla="*/ 650052 w 1689586"/>
              <a:gd name="connsiteY275" fmla="*/ 530609 h 626150"/>
              <a:gd name="connsiteX276" fmla="*/ 628836 w 1689586"/>
              <a:gd name="connsiteY276" fmla="*/ 552631 h 626150"/>
              <a:gd name="connsiteX277" fmla="*/ 628836 w 1689586"/>
              <a:gd name="connsiteY277" fmla="*/ 581099 h 626150"/>
              <a:gd name="connsiteX278" fmla="*/ 605874 w 1689586"/>
              <a:gd name="connsiteY278" fmla="*/ 581099 h 626150"/>
              <a:gd name="connsiteX279" fmla="*/ 451317 w 1689586"/>
              <a:gd name="connsiteY279" fmla="*/ 85402 h 626150"/>
              <a:gd name="connsiteX280" fmla="*/ 424259 w 1689586"/>
              <a:gd name="connsiteY280" fmla="*/ 93929 h 626150"/>
              <a:gd name="connsiteX281" fmla="*/ 408615 w 1689586"/>
              <a:gd name="connsiteY281" fmla="*/ 120047 h 626150"/>
              <a:gd name="connsiteX282" fmla="*/ 403513 w 1689586"/>
              <a:gd name="connsiteY282" fmla="*/ 165904 h 626150"/>
              <a:gd name="connsiteX283" fmla="*/ 408615 w 1689586"/>
              <a:gd name="connsiteY283" fmla="*/ 211492 h 626150"/>
              <a:gd name="connsiteX284" fmla="*/ 424259 w 1689586"/>
              <a:gd name="connsiteY284" fmla="*/ 237811 h 626150"/>
              <a:gd name="connsiteX285" fmla="*/ 451317 w 1689586"/>
              <a:gd name="connsiteY285" fmla="*/ 246338 h 626150"/>
              <a:gd name="connsiteX286" fmla="*/ 478374 w 1689586"/>
              <a:gd name="connsiteY286" fmla="*/ 237811 h 626150"/>
              <a:gd name="connsiteX287" fmla="*/ 493749 w 1689586"/>
              <a:gd name="connsiteY287" fmla="*/ 211492 h 626150"/>
              <a:gd name="connsiteX288" fmla="*/ 498650 w 1689586"/>
              <a:gd name="connsiteY288" fmla="*/ 165904 h 626150"/>
              <a:gd name="connsiteX289" fmla="*/ 493749 w 1689586"/>
              <a:gd name="connsiteY289" fmla="*/ 120047 h 626150"/>
              <a:gd name="connsiteX290" fmla="*/ 478374 w 1689586"/>
              <a:gd name="connsiteY290" fmla="*/ 93929 h 626150"/>
              <a:gd name="connsiteX291" fmla="*/ 451317 w 1689586"/>
              <a:gd name="connsiteY291" fmla="*/ 85402 h 626150"/>
              <a:gd name="connsiteX292" fmla="*/ 1515894 w 1689586"/>
              <a:gd name="connsiteY292" fmla="*/ 82918 h 626150"/>
              <a:gd name="connsiteX293" fmla="*/ 1489038 w 1689586"/>
              <a:gd name="connsiteY293" fmla="*/ 194640 h 626150"/>
              <a:gd name="connsiteX294" fmla="*/ 1542213 w 1689586"/>
              <a:gd name="connsiteY294" fmla="*/ 194640 h 626150"/>
              <a:gd name="connsiteX295" fmla="*/ 1448082 w 1689586"/>
              <a:gd name="connsiteY295" fmla="*/ 4901 h 626150"/>
              <a:gd name="connsiteX296" fmla="*/ 1584713 w 1689586"/>
              <a:gd name="connsiteY296" fmla="*/ 4901 h 626150"/>
              <a:gd name="connsiteX297" fmla="*/ 1689586 w 1689586"/>
              <a:gd name="connsiteY297" fmla="*/ 326906 h 626150"/>
              <a:gd name="connsiteX298" fmla="*/ 1573433 w 1689586"/>
              <a:gd name="connsiteY298" fmla="*/ 326906 h 626150"/>
              <a:gd name="connsiteX299" fmla="*/ 1558797 w 1689586"/>
              <a:gd name="connsiteY299" fmla="*/ 265405 h 626150"/>
              <a:gd name="connsiteX300" fmla="*/ 1471984 w 1689586"/>
              <a:gd name="connsiteY300" fmla="*/ 265405 h 626150"/>
              <a:gd name="connsiteX301" fmla="*/ 1456878 w 1689586"/>
              <a:gd name="connsiteY301" fmla="*/ 326906 h 626150"/>
              <a:gd name="connsiteX302" fmla="*/ 1343679 w 1689586"/>
              <a:gd name="connsiteY302" fmla="*/ 326906 h 626150"/>
              <a:gd name="connsiteX303" fmla="*/ 1205638 w 1689586"/>
              <a:gd name="connsiteY303" fmla="*/ 4901 h 626150"/>
              <a:gd name="connsiteX304" fmla="*/ 1319307 w 1689586"/>
              <a:gd name="connsiteY304" fmla="*/ 4901 h 626150"/>
              <a:gd name="connsiteX305" fmla="*/ 1319307 w 1689586"/>
              <a:gd name="connsiteY305" fmla="*/ 194237 h 626150"/>
              <a:gd name="connsiteX306" fmla="*/ 1280298 w 1689586"/>
              <a:gd name="connsiteY306" fmla="*/ 295686 h 626150"/>
              <a:gd name="connsiteX307" fmla="*/ 1167570 w 1689586"/>
              <a:gd name="connsiteY307" fmla="*/ 331807 h 626150"/>
              <a:gd name="connsiteX308" fmla="*/ 1080959 w 1689586"/>
              <a:gd name="connsiteY308" fmla="*/ 312807 h 626150"/>
              <a:gd name="connsiteX309" fmla="*/ 1036579 w 1689586"/>
              <a:gd name="connsiteY309" fmla="*/ 260571 h 626150"/>
              <a:gd name="connsiteX310" fmla="*/ 1030939 w 1689586"/>
              <a:gd name="connsiteY310" fmla="*/ 185441 h 626150"/>
              <a:gd name="connsiteX311" fmla="*/ 1143668 w 1689586"/>
              <a:gd name="connsiteY311" fmla="*/ 166441 h 626150"/>
              <a:gd name="connsiteX312" fmla="*/ 1145346 w 1689586"/>
              <a:gd name="connsiteY312" fmla="*/ 229351 h 626150"/>
              <a:gd name="connsiteX313" fmla="*/ 1173411 w 1689586"/>
              <a:gd name="connsiteY313" fmla="*/ 246405 h 626150"/>
              <a:gd name="connsiteX314" fmla="*/ 1197783 w 1689586"/>
              <a:gd name="connsiteY314" fmla="*/ 232238 h 626150"/>
              <a:gd name="connsiteX315" fmla="*/ 1205571 w 1689586"/>
              <a:gd name="connsiteY315" fmla="*/ 185911 h 626150"/>
              <a:gd name="connsiteX316" fmla="*/ 1205638 w 1689586"/>
              <a:gd name="connsiteY316" fmla="*/ 185911 h 626150"/>
              <a:gd name="connsiteX317" fmla="*/ 665494 w 1689586"/>
              <a:gd name="connsiteY317" fmla="*/ 4901 h 626150"/>
              <a:gd name="connsiteX318" fmla="*/ 779163 w 1689586"/>
              <a:gd name="connsiteY318" fmla="*/ 4901 h 626150"/>
              <a:gd name="connsiteX319" fmla="*/ 779163 w 1689586"/>
              <a:gd name="connsiteY319" fmla="*/ 123471 h 626150"/>
              <a:gd name="connsiteX320" fmla="*/ 867452 w 1689586"/>
              <a:gd name="connsiteY320" fmla="*/ 123471 h 626150"/>
              <a:gd name="connsiteX321" fmla="*/ 867452 w 1689586"/>
              <a:gd name="connsiteY321" fmla="*/ 4901 h 626150"/>
              <a:gd name="connsiteX322" fmla="*/ 981188 w 1689586"/>
              <a:gd name="connsiteY322" fmla="*/ 4901 h 626150"/>
              <a:gd name="connsiteX323" fmla="*/ 981188 w 1689586"/>
              <a:gd name="connsiteY323" fmla="*/ 326906 h 626150"/>
              <a:gd name="connsiteX324" fmla="*/ 867452 w 1689586"/>
              <a:gd name="connsiteY324" fmla="*/ 326906 h 626150"/>
              <a:gd name="connsiteX325" fmla="*/ 867452 w 1689586"/>
              <a:gd name="connsiteY325" fmla="*/ 206859 h 626150"/>
              <a:gd name="connsiteX326" fmla="*/ 779163 w 1689586"/>
              <a:gd name="connsiteY326" fmla="*/ 206859 h 626150"/>
              <a:gd name="connsiteX327" fmla="*/ 779163 w 1689586"/>
              <a:gd name="connsiteY327" fmla="*/ 326906 h 626150"/>
              <a:gd name="connsiteX328" fmla="*/ 665494 w 1689586"/>
              <a:gd name="connsiteY328" fmla="*/ 326906 h 626150"/>
              <a:gd name="connsiteX329" fmla="*/ 0 w 1689586"/>
              <a:gd name="connsiteY329" fmla="*/ 4901 h 626150"/>
              <a:gd name="connsiteX330" fmla="*/ 113669 w 1689586"/>
              <a:gd name="connsiteY330" fmla="*/ 4901 h 626150"/>
              <a:gd name="connsiteX331" fmla="*/ 113669 w 1689586"/>
              <a:gd name="connsiteY331" fmla="*/ 243451 h 626150"/>
              <a:gd name="connsiteX332" fmla="*/ 259564 w 1689586"/>
              <a:gd name="connsiteY332" fmla="*/ 243451 h 626150"/>
              <a:gd name="connsiteX333" fmla="*/ 259564 w 1689586"/>
              <a:gd name="connsiteY333" fmla="*/ 326906 h 626150"/>
              <a:gd name="connsiteX334" fmla="*/ 0 w 1689586"/>
              <a:gd name="connsiteY334" fmla="*/ 326906 h 626150"/>
              <a:gd name="connsiteX335" fmla="*/ 451317 w 1689586"/>
              <a:gd name="connsiteY335" fmla="*/ 0 h 626150"/>
              <a:gd name="connsiteX336" fmla="*/ 539136 w 1689586"/>
              <a:gd name="connsiteY336" fmla="*/ 19538 h 626150"/>
              <a:gd name="connsiteX337" fmla="*/ 595265 w 1689586"/>
              <a:gd name="connsiteY337" fmla="*/ 76137 h 626150"/>
              <a:gd name="connsiteX338" fmla="*/ 614803 w 1689586"/>
              <a:gd name="connsiteY338" fmla="*/ 165904 h 626150"/>
              <a:gd name="connsiteX339" fmla="*/ 595265 w 1689586"/>
              <a:gd name="connsiteY339" fmla="*/ 255670 h 626150"/>
              <a:gd name="connsiteX340" fmla="*/ 539136 w 1689586"/>
              <a:gd name="connsiteY340" fmla="*/ 312270 h 626150"/>
              <a:gd name="connsiteX341" fmla="*/ 451317 w 1689586"/>
              <a:gd name="connsiteY341" fmla="*/ 331807 h 626150"/>
              <a:gd name="connsiteX342" fmla="*/ 363766 w 1689586"/>
              <a:gd name="connsiteY342" fmla="*/ 312270 h 626150"/>
              <a:gd name="connsiteX343" fmla="*/ 307166 w 1689586"/>
              <a:gd name="connsiteY343" fmla="*/ 255670 h 626150"/>
              <a:gd name="connsiteX344" fmla="*/ 287427 w 1689586"/>
              <a:gd name="connsiteY344" fmla="*/ 165904 h 626150"/>
              <a:gd name="connsiteX345" fmla="*/ 307166 w 1689586"/>
              <a:gd name="connsiteY345" fmla="*/ 76137 h 626150"/>
              <a:gd name="connsiteX346" fmla="*/ 363766 w 1689586"/>
              <a:gd name="connsiteY346" fmla="*/ 19538 h 626150"/>
              <a:gd name="connsiteX347" fmla="*/ 451317 w 1689586"/>
              <a:gd name="connsiteY347" fmla="*/ 0 h 626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</a:cxnLst>
            <a:rect l="l" t="t" r="r" b="b"/>
            <a:pathLst>
              <a:path w="1689586" h="626150">
                <a:moveTo>
                  <a:pt x="808705" y="532221"/>
                </a:moveTo>
                <a:lnTo>
                  <a:pt x="781647" y="537793"/>
                </a:lnTo>
                <a:cubicBezTo>
                  <a:pt x="775605" y="538935"/>
                  <a:pt x="771106" y="540613"/>
                  <a:pt x="768085" y="542762"/>
                </a:cubicBezTo>
                <a:cubicBezTo>
                  <a:pt x="765064" y="544910"/>
                  <a:pt x="763587" y="548267"/>
                  <a:pt x="763587" y="552229"/>
                </a:cubicBezTo>
                <a:cubicBezTo>
                  <a:pt x="763587" y="556190"/>
                  <a:pt x="765131" y="559413"/>
                  <a:pt x="768219" y="561763"/>
                </a:cubicBezTo>
                <a:cubicBezTo>
                  <a:pt x="771308" y="564112"/>
                  <a:pt x="775403" y="565321"/>
                  <a:pt x="780573" y="565321"/>
                </a:cubicBezTo>
                <a:cubicBezTo>
                  <a:pt x="784132" y="565321"/>
                  <a:pt x="787623" y="564918"/>
                  <a:pt x="790980" y="564045"/>
                </a:cubicBezTo>
                <a:cubicBezTo>
                  <a:pt x="794337" y="563240"/>
                  <a:pt x="797358" y="561830"/>
                  <a:pt x="800111" y="559883"/>
                </a:cubicBezTo>
                <a:cubicBezTo>
                  <a:pt x="802797" y="557936"/>
                  <a:pt x="804945" y="555451"/>
                  <a:pt x="806422" y="552363"/>
                </a:cubicBezTo>
                <a:lnTo>
                  <a:pt x="806422" y="552296"/>
                </a:lnTo>
                <a:cubicBezTo>
                  <a:pt x="807966" y="549207"/>
                  <a:pt x="808705" y="545515"/>
                  <a:pt x="808705" y="541218"/>
                </a:cubicBezTo>
                <a:close/>
                <a:moveTo>
                  <a:pt x="214647" y="532221"/>
                </a:moveTo>
                <a:lnTo>
                  <a:pt x="187589" y="537793"/>
                </a:lnTo>
                <a:cubicBezTo>
                  <a:pt x="181547" y="538935"/>
                  <a:pt x="177048" y="540613"/>
                  <a:pt x="174027" y="542762"/>
                </a:cubicBezTo>
                <a:cubicBezTo>
                  <a:pt x="171006" y="544910"/>
                  <a:pt x="169529" y="548267"/>
                  <a:pt x="169529" y="552229"/>
                </a:cubicBezTo>
                <a:cubicBezTo>
                  <a:pt x="169529" y="556190"/>
                  <a:pt x="171073" y="559413"/>
                  <a:pt x="174161" y="561763"/>
                </a:cubicBezTo>
                <a:cubicBezTo>
                  <a:pt x="177250" y="564112"/>
                  <a:pt x="181346" y="565321"/>
                  <a:pt x="186515" y="565321"/>
                </a:cubicBezTo>
                <a:cubicBezTo>
                  <a:pt x="190073" y="565321"/>
                  <a:pt x="193565" y="564918"/>
                  <a:pt x="196923" y="564045"/>
                </a:cubicBezTo>
                <a:cubicBezTo>
                  <a:pt x="200279" y="563240"/>
                  <a:pt x="203300" y="561830"/>
                  <a:pt x="206053" y="559883"/>
                </a:cubicBezTo>
                <a:cubicBezTo>
                  <a:pt x="208738" y="557936"/>
                  <a:pt x="210887" y="555451"/>
                  <a:pt x="212364" y="552363"/>
                </a:cubicBezTo>
                <a:lnTo>
                  <a:pt x="212364" y="552296"/>
                </a:lnTo>
                <a:cubicBezTo>
                  <a:pt x="213908" y="549207"/>
                  <a:pt x="214647" y="545515"/>
                  <a:pt x="214647" y="541218"/>
                </a:cubicBezTo>
                <a:close/>
                <a:moveTo>
                  <a:pt x="1089217" y="489990"/>
                </a:moveTo>
                <a:cubicBezTo>
                  <a:pt x="1083241" y="489990"/>
                  <a:pt x="1077937" y="491534"/>
                  <a:pt x="1073439" y="494622"/>
                </a:cubicBezTo>
                <a:cubicBezTo>
                  <a:pt x="1068940" y="497711"/>
                  <a:pt x="1065382" y="502008"/>
                  <a:pt x="1062898" y="507513"/>
                </a:cubicBezTo>
                <a:cubicBezTo>
                  <a:pt x="1060414" y="513019"/>
                  <a:pt x="1059138" y="519800"/>
                  <a:pt x="1059138" y="527387"/>
                </a:cubicBezTo>
                <a:cubicBezTo>
                  <a:pt x="1059138" y="534974"/>
                  <a:pt x="1060346" y="541553"/>
                  <a:pt x="1062763" y="547126"/>
                </a:cubicBezTo>
                <a:cubicBezTo>
                  <a:pt x="1065248" y="552699"/>
                  <a:pt x="1068672" y="556996"/>
                  <a:pt x="1073103" y="560017"/>
                </a:cubicBezTo>
                <a:cubicBezTo>
                  <a:pt x="1077534" y="563038"/>
                  <a:pt x="1082771" y="564515"/>
                  <a:pt x="1088814" y="564515"/>
                </a:cubicBezTo>
                <a:cubicBezTo>
                  <a:pt x="1098146" y="564515"/>
                  <a:pt x="1105398" y="561225"/>
                  <a:pt x="1110634" y="554646"/>
                </a:cubicBezTo>
                <a:lnTo>
                  <a:pt x="1110567" y="554646"/>
                </a:lnTo>
                <a:cubicBezTo>
                  <a:pt x="1115804" y="548066"/>
                  <a:pt x="1118423" y="539002"/>
                  <a:pt x="1118423" y="527387"/>
                </a:cubicBezTo>
                <a:cubicBezTo>
                  <a:pt x="1118423" y="515771"/>
                  <a:pt x="1115871" y="506640"/>
                  <a:pt x="1110702" y="499993"/>
                </a:cubicBezTo>
                <a:cubicBezTo>
                  <a:pt x="1105532" y="493347"/>
                  <a:pt x="1098348" y="489990"/>
                  <a:pt x="1089217" y="489990"/>
                </a:cubicBezTo>
                <a:close/>
                <a:moveTo>
                  <a:pt x="1630636" y="473674"/>
                </a:moveTo>
                <a:lnTo>
                  <a:pt x="1653598" y="473674"/>
                </a:lnTo>
                <a:lnTo>
                  <a:pt x="1653598" y="581099"/>
                </a:lnTo>
                <a:lnTo>
                  <a:pt x="1630636" y="581099"/>
                </a:lnTo>
                <a:close/>
                <a:moveTo>
                  <a:pt x="529804" y="473674"/>
                </a:moveTo>
                <a:lnTo>
                  <a:pt x="552766" y="473674"/>
                </a:lnTo>
                <a:lnTo>
                  <a:pt x="552766" y="581099"/>
                </a:lnTo>
                <a:lnTo>
                  <a:pt x="529804" y="581099"/>
                </a:lnTo>
                <a:close/>
                <a:moveTo>
                  <a:pt x="382162" y="473674"/>
                </a:moveTo>
                <a:lnTo>
                  <a:pt x="407340" y="473674"/>
                </a:lnTo>
                <a:lnTo>
                  <a:pt x="437821" y="561091"/>
                </a:lnTo>
                <a:lnTo>
                  <a:pt x="468974" y="473674"/>
                </a:lnTo>
                <a:lnTo>
                  <a:pt x="493078" y="473674"/>
                </a:lnTo>
                <a:lnTo>
                  <a:pt x="450309" y="581099"/>
                </a:lnTo>
                <a:lnTo>
                  <a:pt x="425132" y="581099"/>
                </a:lnTo>
                <a:close/>
                <a:moveTo>
                  <a:pt x="1187242" y="473607"/>
                </a:moveTo>
                <a:lnTo>
                  <a:pt x="1210204" y="473607"/>
                </a:lnTo>
                <a:lnTo>
                  <a:pt x="1210204" y="538733"/>
                </a:lnTo>
                <a:cubicBezTo>
                  <a:pt x="1210204" y="548468"/>
                  <a:pt x="1212285" y="555183"/>
                  <a:pt x="1216448" y="558808"/>
                </a:cubicBezTo>
                <a:cubicBezTo>
                  <a:pt x="1220611" y="562501"/>
                  <a:pt x="1226385" y="564314"/>
                  <a:pt x="1233837" y="564314"/>
                </a:cubicBezTo>
                <a:cubicBezTo>
                  <a:pt x="1237396" y="564314"/>
                  <a:pt x="1240887" y="563709"/>
                  <a:pt x="1244244" y="562501"/>
                </a:cubicBezTo>
                <a:cubicBezTo>
                  <a:pt x="1247601" y="561292"/>
                  <a:pt x="1250622" y="559412"/>
                  <a:pt x="1253375" y="556727"/>
                </a:cubicBezTo>
                <a:cubicBezTo>
                  <a:pt x="1256061" y="554041"/>
                  <a:pt x="1258209" y="550684"/>
                  <a:pt x="1259686" y="546521"/>
                </a:cubicBezTo>
                <a:cubicBezTo>
                  <a:pt x="1261231" y="542359"/>
                  <a:pt x="1261969" y="537457"/>
                  <a:pt x="1261969" y="531885"/>
                </a:cubicBezTo>
                <a:lnTo>
                  <a:pt x="1262103" y="531885"/>
                </a:lnTo>
                <a:lnTo>
                  <a:pt x="1262103" y="473674"/>
                </a:lnTo>
                <a:lnTo>
                  <a:pt x="1285065" y="473674"/>
                </a:lnTo>
                <a:lnTo>
                  <a:pt x="1285065" y="581099"/>
                </a:lnTo>
                <a:lnTo>
                  <a:pt x="1264856" y="581099"/>
                </a:lnTo>
                <a:lnTo>
                  <a:pt x="1263782" y="563709"/>
                </a:lnTo>
                <a:cubicBezTo>
                  <a:pt x="1260022" y="570490"/>
                  <a:pt x="1255054" y="575392"/>
                  <a:pt x="1248743" y="578547"/>
                </a:cubicBezTo>
                <a:cubicBezTo>
                  <a:pt x="1242431" y="581636"/>
                  <a:pt x="1234979" y="583247"/>
                  <a:pt x="1226385" y="583247"/>
                </a:cubicBezTo>
                <a:cubicBezTo>
                  <a:pt x="1219335" y="583247"/>
                  <a:pt x="1212890" y="581904"/>
                  <a:pt x="1206914" y="579353"/>
                </a:cubicBezTo>
                <a:cubicBezTo>
                  <a:pt x="1200939" y="576735"/>
                  <a:pt x="1196172" y="572572"/>
                  <a:pt x="1192613" y="566865"/>
                </a:cubicBezTo>
                <a:cubicBezTo>
                  <a:pt x="1189055" y="561091"/>
                  <a:pt x="1187242" y="553638"/>
                  <a:pt x="1187242" y="544507"/>
                </a:cubicBezTo>
                <a:close/>
                <a:moveTo>
                  <a:pt x="885379" y="473607"/>
                </a:moveTo>
                <a:lnTo>
                  <a:pt x="908341" y="473607"/>
                </a:lnTo>
                <a:lnTo>
                  <a:pt x="908341" y="538733"/>
                </a:lnTo>
                <a:cubicBezTo>
                  <a:pt x="908341" y="548468"/>
                  <a:pt x="910422" y="555115"/>
                  <a:pt x="914585" y="558808"/>
                </a:cubicBezTo>
                <a:cubicBezTo>
                  <a:pt x="918748" y="562501"/>
                  <a:pt x="924522" y="564314"/>
                  <a:pt x="931974" y="564314"/>
                </a:cubicBezTo>
                <a:cubicBezTo>
                  <a:pt x="935533" y="564314"/>
                  <a:pt x="939024" y="563709"/>
                  <a:pt x="942381" y="562501"/>
                </a:cubicBezTo>
                <a:cubicBezTo>
                  <a:pt x="945738" y="561292"/>
                  <a:pt x="948759" y="559412"/>
                  <a:pt x="951512" y="556727"/>
                </a:cubicBezTo>
                <a:cubicBezTo>
                  <a:pt x="954198" y="554041"/>
                  <a:pt x="956346" y="550684"/>
                  <a:pt x="957823" y="546521"/>
                </a:cubicBezTo>
                <a:cubicBezTo>
                  <a:pt x="959368" y="542359"/>
                  <a:pt x="960106" y="537457"/>
                  <a:pt x="960106" y="531885"/>
                </a:cubicBezTo>
                <a:lnTo>
                  <a:pt x="960241" y="531885"/>
                </a:lnTo>
                <a:lnTo>
                  <a:pt x="960241" y="473674"/>
                </a:lnTo>
                <a:lnTo>
                  <a:pt x="983202" y="473674"/>
                </a:lnTo>
                <a:lnTo>
                  <a:pt x="983202" y="581099"/>
                </a:lnTo>
                <a:lnTo>
                  <a:pt x="962993" y="581099"/>
                </a:lnTo>
                <a:lnTo>
                  <a:pt x="961919" y="563709"/>
                </a:lnTo>
                <a:cubicBezTo>
                  <a:pt x="958159" y="570490"/>
                  <a:pt x="953191" y="575392"/>
                  <a:pt x="946880" y="578547"/>
                </a:cubicBezTo>
                <a:cubicBezTo>
                  <a:pt x="940568" y="581636"/>
                  <a:pt x="933116" y="583247"/>
                  <a:pt x="924522" y="583247"/>
                </a:cubicBezTo>
                <a:cubicBezTo>
                  <a:pt x="917472" y="583247"/>
                  <a:pt x="911027" y="581904"/>
                  <a:pt x="905051" y="579353"/>
                </a:cubicBezTo>
                <a:cubicBezTo>
                  <a:pt x="899076" y="576735"/>
                  <a:pt x="894309" y="572572"/>
                  <a:pt x="890750" y="566865"/>
                </a:cubicBezTo>
                <a:cubicBezTo>
                  <a:pt x="887192" y="561091"/>
                  <a:pt x="885379" y="553638"/>
                  <a:pt x="885379" y="544507"/>
                </a:cubicBezTo>
                <a:close/>
                <a:moveTo>
                  <a:pt x="347569" y="471530"/>
                </a:moveTo>
                <a:lnTo>
                  <a:pt x="353963" y="472063"/>
                </a:lnTo>
                <a:cubicBezTo>
                  <a:pt x="356112" y="472399"/>
                  <a:pt x="357924" y="472936"/>
                  <a:pt x="359334" y="473674"/>
                </a:cubicBezTo>
                <a:lnTo>
                  <a:pt x="356112" y="493884"/>
                </a:lnTo>
                <a:cubicBezTo>
                  <a:pt x="354567" y="493279"/>
                  <a:pt x="352822" y="492809"/>
                  <a:pt x="350875" y="492474"/>
                </a:cubicBezTo>
                <a:cubicBezTo>
                  <a:pt x="348928" y="492138"/>
                  <a:pt x="346309" y="491937"/>
                  <a:pt x="343019" y="491937"/>
                </a:cubicBezTo>
                <a:cubicBezTo>
                  <a:pt x="338588" y="491937"/>
                  <a:pt x="334224" y="493145"/>
                  <a:pt x="329927" y="495495"/>
                </a:cubicBezTo>
                <a:cubicBezTo>
                  <a:pt x="325630" y="497845"/>
                  <a:pt x="322139" y="501403"/>
                  <a:pt x="319319" y="506103"/>
                </a:cubicBezTo>
                <a:cubicBezTo>
                  <a:pt x="316566" y="510870"/>
                  <a:pt x="315157" y="516846"/>
                  <a:pt x="315157" y="524164"/>
                </a:cubicBezTo>
                <a:lnTo>
                  <a:pt x="315157" y="581099"/>
                </a:lnTo>
                <a:lnTo>
                  <a:pt x="292194" y="581099"/>
                </a:lnTo>
                <a:lnTo>
                  <a:pt x="292194" y="473674"/>
                </a:lnTo>
                <a:lnTo>
                  <a:pt x="311732" y="473674"/>
                </a:lnTo>
                <a:lnTo>
                  <a:pt x="313880" y="493011"/>
                </a:lnTo>
                <a:cubicBezTo>
                  <a:pt x="316700" y="486028"/>
                  <a:pt x="320997" y="480657"/>
                  <a:pt x="326637" y="477032"/>
                </a:cubicBezTo>
                <a:close/>
                <a:moveTo>
                  <a:pt x="1094454" y="471526"/>
                </a:moveTo>
                <a:cubicBezTo>
                  <a:pt x="1103182" y="471526"/>
                  <a:pt x="1111105" y="473742"/>
                  <a:pt x="1118288" y="478173"/>
                </a:cubicBezTo>
                <a:lnTo>
                  <a:pt x="1118221" y="478173"/>
                </a:lnTo>
                <a:cubicBezTo>
                  <a:pt x="1125405" y="482604"/>
                  <a:pt x="1131045" y="488915"/>
                  <a:pt x="1135208" y="497174"/>
                </a:cubicBezTo>
                <a:cubicBezTo>
                  <a:pt x="1139371" y="505365"/>
                  <a:pt x="1141452" y="515369"/>
                  <a:pt x="1141452" y="527118"/>
                </a:cubicBezTo>
                <a:cubicBezTo>
                  <a:pt x="1141452" y="538868"/>
                  <a:pt x="1139371" y="548939"/>
                  <a:pt x="1135141" y="557331"/>
                </a:cubicBezTo>
                <a:cubicBezTo>
                  <a:pt x="1130911" y="565657"/>
                  <a:pt x="1125204" y="572102"/>
                  <a:pt x="1117953" y="576533"/>
                </a:cubicBezTo>
                <a:cubicBezTo>
                  <a:pt x="1110702" y="580965"/>
                  <a:pt x="1102980" y="583180"/>
                  <a:pt x="1093782" y="583180"/>
                </a:cubicBezTo>
                <a:cubicBezTo>
                  <a:pt x="1084584" y="583180"/>
                  <a:pt x="1076796" y="580830"/>
                  <a:pt x="1070350" y="575996"/>
                </a:cubicBezTo>
                <a:cubicBezTo>
                  <a:pt x="1065650" y="572438"/>
                  <a:pt x="1061958" y="568208"/>
                  <a:pt x="1059205" y="563240"/>
                </a:cubicBezTo>
                <a:lnTo>
                  <a:pt x="1059205" y="626150"/>
                </a:lnTo>
                <a:lnTo>
                  <a:pt x="1036243" y="626150"/>
                </a:lnTo>
                <a:lnTo>
                  <a:pt x="1036243" y="473607"/>
                </a:lnTo>
                <a:lnTo>
                  <a:pt x="1056654" y="473607"/>
                </a:lnTo>
                <a:lnTo>
                  <a:pt x="1057795" y="494085"/>
                </a:lnTo>
                <a:cubicBezTo>
                  <a:pt x="1059339" y="490930"/>
                  <a:pt x="1061085" y="487908"/>
                  <a:pt x="1063301" y="485223"/>
                </a:cubicBezTo>
                <a:cubicBezTo>
                  <a:pt x="1066859" y="480926"/>
                  <a:pt x="1071357" y="477569"/>
                  <a:pt x="1076729" y="475152"/>
                </a:cubicBezTo>
                <a:cubicBezTo>
                  <a:pt x="1082100" y="472735"/>
                  <a:pt x="1088008" y="471526"/>
                  <a:pt x="1094454" y="471526"/>
                </a:cubicBezTo>
                <a:close/>
                <a:moveTo>
                  <a:pt x="787421" y="471526"/>
                </a:moveTo>
                <a:cubicBezTo>
                  <a:pt x="796015" y="471526"/>
                  <a:pt x="803602" y="472869"/>
                  <a:pt x="810182" y="475689"/>
                </a:cubicBezTo>
                <a:cubicBezTo>
                  <a:pt x="816762" y="478441"/>
                  <a:pt x="821931" y="482671"/>
                  <a:pt x="825758" y="488244"/>
                </a:cubicBezTo>
                <a:cubicBezTo>
                  <a:pt x="829585" y="493817"/>
                  <a:pt x="831465" y="501001"/>
                  <a:pt x="831465" y="509729"/>
                </a:cubicBezTo>
                <a:lnTo>
                  <a:pt x="831465" y="557667"/>
                </a:lnTo>
                <a:lnTo>
                  <a:pt x="831465" y="557734"/>
                </a:lnTo>
                <a:cubicBezTo>
                  <a:pt x="831465" y="562971"/>
                  <a:pt x="834084" y="565657"/>
                  <a:pt x="839388" y="565657"/>
                </a:cubicBezTo>
                <a:cubicBezTo>
                  <a:pt x="841939" y="565657"/>
                  <a:pt x="844491" y="565321"/>
                  <a:pt x="846908" y="564582"/>
                </a:cubicBezTo>
                <a:lnTo>
                  <a:pt x="845632" y="580495"/>
                </a:lnTo>
                <a:cubicBezTo>
                  <a:pt x="842275" y="582039"/>
                  <a:pt x="838179" y="582845"/>
                  <a:pt x="833144" y="582845"/>
                </a:cubicBezTo>
                <a:cubicBezTo>
                  <a:pt x="828578" y="582845"/>
                  <a:pt x="824416" y="581972"/>
                  <a:pt x="820790" y="580360"/>
                </a:cubicBezTo>
                <a:cubicBezTo>
                  <a:pt x="817165" y="578749"/>
                  <a:pt x="814278" y="576198"/>
                  <a:pt x="812196" y="572841"/>
                </a:cubicBezTo>
                <a:cubicBezTo>
                  <a:pt x="811256" y="571296"/>
                  <a:pt x="810518" y="569484"/>
                  <a:pt x="809981" y="567537"/>
                </a:cubicBezTo>
                <a:cubicBezTo>
                  <a:pt x="808839" y="569282"/>
                  <a:pt x="807496" y="570961"/>
                  <a:pt x="805885" y="572438"/>
                </a:cubicBezTo>
                <a:cubicBezTo>
                  <a:pt x="801857" y="576131"/>
                  <a:pt x="797224" y="578816"/>
                  <a:pt x="791920" y="580629"/>
                </a:cubicBezTo>
                <a:cubicBezTo>
                  <a:pt x="786616" y="582442"/>
                  <a:pt x="781244" y="583315"/>
                  <a:pt x="775806" y="583315"/>
                </a:cubicBezTo>
                <a:cubicBezTo>
                  <a:pt x="769092" y="583315"/>
                  <a:pt x="763049" y="582240"/>
                  <a:pt x="757678" y="580092"/>
                </a:cubicBezTo>
                <a:cubicBezTo>
                  <a:pt x="752307" y="577943"/>
                  <a:pt x="748077" y="574653"/>
                  <a:pt x="744989" y="570289"/>
                </a:cubicBezTo>
                <a:cubicBezTo>
                  <a:pt x="741900" y="565925"/>
                  <a:pt x="740356" y="560487"/>
                  <a:pt x="740356" y="554041"/>
                </a:cubicBezTo>
                <a:cubicBezTo>
                  <a:pt x="740356" y="546052"/>
                  <a:pt x="742975" y="539472"/>
                  <a:pt x="748211" y="534302"/>
                </a:cubicBezTo>
                <a:cubicBezTo>
                  <a:pt x="753448" y="529132"/>
                  <a:pt x="760834" y="525641"/>
                  <a:pt x="770435" y="523761"/>
                </a:cubicBezTo>
                <a:lnTo>
                  <a:pt x="808705" y="516241"/>
                </a:lnTo>
                <a:lnTo>
                  <a:pt x="808705" y="512146"/>
                </a:lnTo>
                <a:cubicBezTo>
                  <a:pt x="808705" y="504962"/>
                  <a:pt x="806758" y="499456"/>
                  <a:pt x="802797" y="495495"/>
                </a:cubicBezTo>
                <a:cubicBezTo>
                  <a:pt x="798835" y="491534"/>
                  <a:pt x="793397" y="489587"/>
                  <a:pt x="786549" y="489587"/>
                </a:cubicBezTo>
                <a:cubicBezTo>
                  <a:pt x="780103" y="489587"/>
                  <a:pt x="774598" y="491064"/>
                  <a:pt x="770032" y="494085"/>
                </a:cubicBezTo>
                <a:cubicBezTo>
                  <a:pt x="765467" y="497106"/>
                  <a:pt x="762110" y="502008"/>
                  <a:pt x="759961" y="508722"/>
                </a:cubicBezTo>
                <a:lnTo>
                  <a:pt x="740625" y="500531"/>
                </a:lnTo>
                <a:cubicBezTo>
                  <a:pt x="743310" y="491735"/>
                  <a:pt x="748681" y="484753"/>
                  <a:pt x="756604" y="479449"/>
                </a:cubicBezTo>
                <a:cubicBezTo>
                  <a:pt x="764527" y="474212"/>
                  <a:pt x="774799" y="471526"/>
                  <a:pt x="787421" y="471526"/>
                </a:cubicBezTo>
                <a:close/>
                <a:moveTo>
                  <a:pt x="347518" y="471526"/>
                </a:moveTo>
                <a:lnTo>
                  <a:pt x="347585" y="471526"/>
                </a:lnTo>
                <a:lnTo>
                  <a:pt x="347569" y="471530"/>
                </a:lnTo>
                <a:close/>
                <a:moveTo>
                  <a:pt x="193363" y="471526"/>
                </a:moveTo>
                <a:cubicBezTo>
                  <a:pt x="201957" y="471526"/>
                  <a:pt x="209544" y="472869"/>
                  <a:pt x="216124" y="475689"/>
                </a:cubicBezTo>
                <a:cubicBezTo>
                  <a:pt x="222704" y="478441"/>
                  <a:pt x="227873" y="482671"/>
                  <a:pt x="231700" y="488244"/>
                </a:cubicBezTo>
                <a:cubicBezTo>
                  <a:pt x="235527" y="493817"/>
                  <a:pt x="237407" y="501001"/>
                  <a:pt x="237407" y="509729"/>
                </a:cubicBezTo>
                <a:lnTo>
                  <a:pt x="237407" y="557667"/>
                </a:lnTo>
                <a:lnTo>
                  <a:pt x="237407" y="557734"/>
                </a:lnTo>
                <a:cubicBezTo>
                  <a:pt x="237407" y="562971"/>
                  <a:pt x="240026" y="565657"/>
                  <a:pt x="245330" y="565657"/>
                </a:cubicBezTo>
                <a:cubicBezTo>
                  <a:pt x="247881" y="565657"/>
                  <a:pt x="250433" y="565321"/>
                  <a:pt x="252850" y="564582"/>
                </a:cubicBezTo>
                <a:lnTo>
                  <a:pt x="251574" y="580495"/>
                </a:lnTo>
                <a:cubicBezTo>
                  <a:pt x="248284" y="582039"/>
                  <a:pt x="244121" y="582845"/>
                  <a:pt x="239086" y="582845"/>
                </a:cubicBezTo>
                <a:cubicBezTo>
                  <a:pt x="234520" y="582845"/>
                  <a:pt x="230358" y="581972"/>
                  <a:pt x="226732" y="580360"/>
                </a:cubicBezTo>
                <a:cubicBezTo>
                  <a:pt x="223107" y="578749"/>
                  <a:pt x="220219" y="576198"/>
                  <a:pt x="218138" y="572841"/>
                </a:cubicBezTo>
                <a:cubicBezTo>
                  <a:pt x="217198" y="571296"/>
                  <a:pt x="216461" y="569484"/>
                  <a:pt x="215923" y="567537"/>
                </a:cubicBezTo>
                <a:cubicBezTo>
                  <a:pt x="214781" y="569282"/>
                  <a:pt x="213438" y="570961"/>
                  <a:pt x="211827" y="572438"/>
                </a:cubicBezTo>
                <a:cubicBezTo>
                  <a:pt x="207799" y="576131"/>
                  <a:pt x="203166" y="578816"/>
                  <a:pt x="197862" y="580629"/>
                </a:cubicBezTo>
                <a:cubicBezTo>
                  <a:pt x="192559" y="582442"/>
                  <a:pt x="187187" y="583315"/>
                  <a:pt x="181748" y="583315"/>
                </a:cubicBezTo>
                <a:cubicBezTo>
                  <a:pt x="175034" y="583315"/>
                  <a:pt x="168991" y="582240"/>
                  <a:pt x="163620" y="580092"/>
                </a:cubicBezTo>
                <a:cubicBezTo>
                  <a:pt x="158249" y="577943"/>
                  <a:pt x="154019" y="574653"/>
                  <a:pt x="150931" y="570289"/>
                </a:cubicBezTo>
                <a:cubicBezTo>
                  <a:pt x="147842" y="565925"/>
                  <a:pt x="146298" y="560487"/>
                  <a:pt x="146298" y="554041"/>
                </a:cubicBezTo>
                <a:cubicBezTo>
                  <a:pt x="146298" y="546052"/>
                  <a:pt x="148916" y="539472"/>
                  <a:pt x="154153" y="534302"/>
                </a:cubicBezTo>
                <a:cubicBezTo>
                  <a:pt x="159391" y="529132"/>
                  <a:pt x="166776" y="525641"/>
                  <a:pt x="176377" y="523761"/>
                </a:cubicBezTo>
                <a:lnTo>
                  <a:pt x="214647" y="516241"/>
                </a:lnTo>
                <a:lnTo>
                  <a:pt x="214647" y="512146"/>
                </a:lnTo>
                <a:cubicBezTo>
                  <a:pt x="214647" y="504962"/>
                  <a:pt x="212700" y="499456"/>
                  <a:pt x="208738" y="495495"/>
                </a:cubicBezTo>
                <a:cubicBezTo>
                  <a:pt x="204777" y="491534"/>
                  <a:pt x="199339" y="489587"/>
                  <a:pt x="192491" y="489587"/>
                </a:cubicBezTo>
                <a:cubicBezTo>
                  <a:pt x="186045" y="489587"/>
                  <a:pt x="180540" y="491064"/>
                  <a:pt x="175974" y="494085"/>
                </a:cubicBezTo>
                <a:cubicBezTo>
                  <a:pt x="171408" y="497106"/>
                  <a:pt x="168051" y="502008"/>
                  <a:pt x="165904" y="508722"/>
                </a:cubicBezTo>
                <a:lnTo>
                  <a:pt x="146567" y="500531"/>
                </a:lnTo>
                <a:cubicBezTo>
                  <a:pt x="149252" y="491735"/>
                  <a:pt x="154623" y="484753"/>
                  <a:pt x="162546" y="479449"/>
                </a:cubicBezTo>
                <a:cubicBezTo>
                  <a:pt x="170470" y="474212"/>
                  <a:pt x="180741" y="471526"/>
                  <a:pt x="193363" y="471526"/>
                </a:cubicBezTo>
                <a:close/>
                <a:moveTo>
                  <a:pt x="1395847" y="471459"/>
                </a:moveTo>
                <a:cubicBezTo>
                  <a:pt x="1403434" y="471459"/>
                  <a:pt x="1410282" y="472936"/>
                  <a:pt x="1416392" y="475890"/>
                </a:cubicBezTo>
                <a:cubicBezTo>
                  <a:pt x="1422502" y="478844"/>
                  <a:pt x="1427336" y="483209"/>
                  <a:pt x="1430894" y="489117"/>
                </a:cubicBezTo>
                <a:cubicBezTo>
                  <a:pt x="1434453" y="495025"/>
                  <a:pt x="1436265" y="502478"/>
                  <a:pt x="1436265" y="511475"/>
                </a:cubicBezTo>
                <a:lnTo>
                  <a:pt x="1436265" y="581099"/>
                </a:lnTo>
                <a:lnTo>
                  <a:pt x="1413303" y="581099"/>
                </a:lnTo>
                <a:lnTo>
                  <a:pt x="1413303" y="518591"/>
                </a:lnTo>
                <a:cubicBezTo>
                  <a:pt x="1413303" y="507983"/>
                  <a:pt x="1411088" y="500665"/>
                  <a:pt x="1406724" y="496569"/>
                </a:cubicBezTo>
                <a:cubicBezTo>
                  <a:pt x="1402359" y="492474"/>
                  <a:pt x="1396854" y="490460"/>
                  <a:pt x="1390274" y="490460"/>
                </a:cubicBezTo>
                <a:cubicBezTo>
                  <a:pt x="1385507" y="490460"/>
                  <a:pt x="1380942" y="491601"/>
                  <a:pt x="1376510" y="493817"/>
                </a:cubicBezTo>
                <a:cubicBezTo>
                  <a:pt x="1372079" y="496032"/>
                  <a:pt x="1368386" y="499591"/>
                  <a:pt x="1365432" y="504425"/>
                </a:cubicBezTo>
                <a:cubicBezTo>
                  <a:pt x="1362478" y="509259"/>
                  <a:pt x="1361001" y="515772"/>
                  <a:pt x="1361001" y="523963"/>
                </a:cubicBezTo>
                <a:lnTo>
                  <a:pt x="1361001" y="581099"/>
                </a:lnTo>
                <a:lnTo>
                  <a:pt x="1338039" y="581099"/>
                </a:lnTo>
                <a:lnTo>
                  <a:pt x="1338039" y="473675"/>
                </a:lnTo>
                <a:lnTo>
                  <a:pt x="1358450" y="473675"/>
                </a:lnTo>
                <a:lnTo>
                  <a:pt x="1359457" y="492474"/>
                </a:lnTo>
                <a:cubicBezTo>
                  <a:pt x="1361135" y="488983"/>
                  <a:pt x="1363217" y="485827"/>
                  <a:pt x="1365634" y="483209"/>
                </a:cubicBezTo>
                <a:cubicBezTo>
                  <a:pt x="1369461" y="479113"/>
                  <a:pt x="1373959" y="476159"/>
                  <a:pt x="1379196" y="474279"/>
                </a:cubicBezTo>
                <a:cubicBezTo>
                  <a:pt x="1384433" y="472399"/>
                  <a:pt x="1389939" y="471459"/>
                  <a:pt x="1395847" y="471459"/>
                </a:cubicBezTo>
                <a:close/>
                <a:moveTo>
                  <a:pt x="78285" y="439299"/>
                </a:moveTo>
                <a:lnTo>
                  <a:pt x="101516" y="439299"/>
                </a:lnTo>
                <a:lnTo>
                  <a:pt x="101516" y="530811"/>
                </a:lnTo>
                <a:cubicBezTo>
                  <a:pt x="101516" y="547261"/>
                  <a:pt x="96950" y="560084"/>
                  <a:pt x="87886" y="569350"/>
                </a:cubicBezTo>
                <a:cubicBezTo>
                  <a:pt x="78755" y="578548"/>
                  <a:pt x="66133" y="583181"/>
                  <a:pt x="49952" y="583181"/>
                </a:cubicBezTo>
                <a:cubicBezTo>
                  <a:pt x="38404" y="583181"/>
                  <a:pt x="28937" y="581032"/>
                  <a:pt x="21619" y="576735"/>
                </a:cubicBezTo>
                <a:cubicBezTo>
                  <a:pt x="14300" y="572438"/>
                  <a:pt x="9265" y="566396"/>
                  <a:pt x="6378" y="558607"/>
                </a:cubicBezTo>
                <a:cubicBezTo>
                  <a:pt x="3558" y="550819"/>
                  <a:pt x="3021" y="541755"/>
                  <a:pt x="4901" y="531416"/>
                </a:cubicBezTo>
                <a:lnTo>
                  <a:pt x="27057" y="527320"/>
                </a:lnTo>
                <a:cubicBezTo>
                  <a:pt x="25378" y="539674"/>
                  <a:pt x="26318" y="548738"/>
                  <a:pt x="29877" y="554512"/>
                </a:cubicBezTo>
                <a:cubicBezTo>
                  <a:pt x="33502" y="560353"/>
                  <a:pt x="40216" y="563240"/>
                  <a:pt x="50086" y="563240"/>
                </a:cubicBezTo>
                <a:cubicBezTo>
                  <a:pt x="60829" y="563240"/>
                  <a:pt x="68214" y="560152"/>
                  <a:pt x="72310" y="553908"/>
                </a:cubicBezTo>
                <a:cubicBezTo>
                  <a:pt x="76405" y="547663"/>
                  <a:pt x="78419" y="538532"/>
                  <a:pt x="78419" y="526514"/>
                </a:cubicBezTo>
                <a:lnTo>
                  <a:pt x="78285" y="526514"/>
                </a:lnTo>
                <a:close/>
                <a:moveTo>
                  <a:pt x="215721" y="430705"/>
                </a:moveTo>
                <a:cubicBezTo>
                  <a:pt x="220018" y="430705"/>
                  <a:pt x="223442" y="431914"/>
                  <a:pt x="225927" y="434331"/>
                </a:cubicBezTo>
                <a:cubicBezTo>
                  <a:pt x="228411" y="436748"/>
                  <a:pt x="229686" y="440172"/>
                  <a:pt x="229686" y="444200"/>
                </a:cubicBezTo>
                <a:cubicBezTo>
                  <a:pt x="229686" y="448229"/>
                  <a:pt x="228411" y="451518"/>
                  <a:pt x="225927" y="454003"/>
                </a:cubicBezTo>
                <a:cubicBezTo>
                  <a:pt x="223442" y="456487"/>
                  <a:pt x="220018" y="457763"/>
                  <a:pt x="215721" y="457763"/>
                </a:cubicBezTo>
                <a:cubicBezTo>
                  <a:pt x="211424" y="457763"/>
                  <a:pt x="208000" y="456487"/>
                  <a:pt x="205517" y="454003"/>
                </a:cubicBezTo>
                <a:cubicBezTo>
                  <a:pt x="203032" y="451451"/>
                  <a:pt x="201756" y="448363"/>
                  <a:pt x="201756" y="444200"/>
                </a:cubicBezTo>
                <a:cubicBezTo>
                  <a:pt x="201756" y="440038"/>
                  <a:pt x="203032" y="436748"/>
                  <a:pt x="205517" y="434331"/>
                </a:cubicBezTo>
                <a:cubicBezTo>
                  <a:pt x="208000" y="431914"/>
                  <a:pt x="211424" y="430705"/>
                  <a:pt x="215721" y="430705"/>
                </a:cubicBezTo>
                <a:close/>
                <a:moveTo>
                  <a:pt x="172281" y="430705"/>
                </a:moveTo>
                <a:cubicBezTo>
                  <a:pt x="176578" y="430705"/>
                  <a:pt x="180002" y="431914"/>
                  <a:pt x="182487" y="434331"/>
                </a:cubicBezTo>
                <a:cubicBezTo>
                  <a:pt x="184971" y="436748"/>
                  <a:pt x="186246" y="440172"/>
                  <a:pt x="186246" y="444200"/>
                </a:cubicBezTo>
                <a:cubicBezTo>
                  <a:pt x="186246" y="448229"/>
                  <a:pt x="184971" y="451518"/>
                  <a:pt x="182487" y="454003"/>
                </a:cubicBezTo>
                <a:cubicBezTo>
                  <a:pt x="180002" y="456487"/>
                  <a:pt x="176377" y="457763"/>
                  <a:pt x="172281" y="457763"/>
                </a:cubicBezTo>
                <a:cubicBezTo>
                  <a:pt x="168186" y="457763"/>
                  <a:pt x="164761" y="456487"/>
                  <a:pt x="162210" y="454003"/>
                </a:cubicBezTo>
                <a:cubicBezTo>
                  <a:pt x="159592" y="451451"/>
                  <a:pt x="158316" y="448363"/>
                  <a:pt x="158316" y="444200"/>
                </a:cubicBezTo>
                <a:cubicBezTo>
                  <a:pt x="158316" y="440038"/>
                  <a:pt x="159659" y="436748"/>
                  <a:pt x="162210" y="434331"/>
                </a:cubicBezTo>
                <a:cubicBezTo>
                  <a:pt x="164761" y="431914"/>
                  <a:pt x="167984" y="430705"/>
                  <a:pt x="172281" y="430705"/>
                </a:cubicBezTo>
                <a:close/>
                <a:moveTo>
                  <a:pt x="1642251" y="427012"/>
                </a:moveTo>
                <a:cubicBezTo>
                  <a:pt x="1647085" y="427012"/>
                  <a:pt x="1650912" y="428221"/>
                  <a:pt x="1653531" y="430638"/>
                </a:cubicBezTo>
                <a:cubicBezTo>
                  <a:pt x="1656149" y="433122"/>
                  <a:pt x="1657492" y="436613"/>
                  <a:pt x="1657492" y="441179"/>
                </a:cubicBezTo>
                <a:cubicBezTo>
                  <a:pt x="1657492" y="445744"/>
                  <a:pt x="1656216" y="449303"/>
                  <a:pt x="1653531" y="451787"/>
                </a:cubicBezTo>
                <a:cubicBezTo>
                  <a:pt x="1650912" y="454271"/>
                  <a:pt x="1647287" y="455547"/>
                  <a:pt x="1642251" y="455547"/>
                </a:cubicBezTo>
                <a:cubicBezTo>
                  <a:pt x="1637216" y="455547"/>
                  <a:pt x="1633389" y="454271"/>
                  <a:pt x="1630770" y="451787"/>
                </a:cubicBezTo>
                <a:cubicBezTo>
                  <a:pt x="1628152" y="449303"/>
                  <a:pt x="1626809" y="445744"/>
                  <a:pt x="1626809" y="441179"/>
                </a:cubicBezTo>
                <a:cubicBezTo>
                  <a:pt x="1626809" y="436613"/>
                  <a:pt x="1628085" y="433055"/>
                  <a:pt x="1630770" y="430638"/>
                </a:cubicBezTo>
                <a:cubicBezTo>
                  <a:pt x="1633389" y="428221"/>
                  <a:pt x="1637216" y="427012"/>
                  <a:pt x="1642251" y="427012"/>
                </a:cubicBezTo>
                <a:close/>
                <a:moveTo>
                  <a:pt x="541419" y="427012"/>
                </a:moveTo>
                <a:cubicBezTo>
                  <a:pt x="546321" y="427012"/>
                  <a:pt x="550080" y="428221"/>
                  <a:pt x="552699" y="430638"/>
                </a:cubicBezTo>
                <a:cubicBezTo>
                  <a:pt x="555317" y="433122"/>
                  <a:pt x="556660" y="436613"/>
                  <a:pt x="556660" y="441179"/>
                </a:cubicBezTo>
                <a:cubicBezTo>
                  <a:pt x="556660" y="445744"/>
                  <a:pt x="555317" y="449303"/>
                  <a:pt x="552699" y="451787"/>
                </a:cubicBezTo>
                <a:cubicBezTo>
                  <a:pt x="550080" y="454271"/>
                  <a:pt x="546455" y="455547"/>
                  <a:pt x="541419" y="455547"/>
                </a:cubicBezTo>
                <a:cubicBezTo>
                  <a:pt x="536384" y="455547"/>
                  <a:pt x="532557" y="454271"/>
                  <a:pt x="529938" y="451787"/>
                </a:cubicBezTo>
                <a:cubicBezTo>
                  <a:pt x="527320" y="449303"/>
                  <a:pt x="525977" y="445744"/>
                  <a:pt x="525977" y="441179"/>
                </a:cubicBezTo>
                <a:cubicBezTo>
                  <a:pt x="525977" y="436613"/>
                  <a:pt x="527253" y="433055"/>
                  <a:pt x="529938" y="430638"/>
                </a:cubicBezTo>
                <a:cubicBezTo>
                  <a:pt x="532557" y="428221"/>
                  <a:pt x="536384" y="427012"/>
                  <a:pt x="541419" y="427012"/>
                </a:cubicBezTo>
                <a:close/>
                <a:moveTo>
                  <a:pt x="1488232" y="425333"/>
                </a:moveTo>
                <a:lnTo>
                  <a:pt x="1511194" y="425333"/>
                </a:lnTo>
                <a:lnTo>
                  <a:pt x="1511194" y="526245"/>
                </a:lnTo>
                <a:lnTo>
                  <a:pt x="1562355" y="473674"/>
                </a:lnTo>
                <a:lnTo>
                  <a:pt x="1589614" y="473674"/>
                </a:lnTo>
                <a:lnTo>
                  <a:pt x="1548524" y="515704"/>
                </a:lnTo>
                <a:lnTo>
                  <a:pt x="1592232" y="581099"/>
                </a:lnTo>
                <a:lnTo>
                  <a:pt x="1565578" y="581099"/>
                </a:lnTo>
                <a:lnTo>
                  <a:pt x="1532410" y="530609"/>
                </a:lnTo>
                <a:lnTo>
                  <a:pt x="1511194" y="552631"/>
                </a:lnTo>
                <a:lnTo>
                  <a:pt x="1511194" y="581099"/>
                </a:lnTo>
                <a:lnTo>
                  <a:pt x="1488232" y="581099"/>
                </a:lnTo>
                <a:close/>
                <a:moveTo>
                  <a:pt x="605874" y="425333"/>
                </a:moveTo>
                <a:lnTo>
                  <a:pt x="628836" y="425333"/>
                </a:lnTo>
                <a:lnTo>
                  <a:pt x="628836" y="526245"/>
                </a:lnTo>
                <a:lnTo>
                  <a:pt x="679997" y="473674"/>
                </a:lnTo>
                <a:lnTo>
                  <a:pt x="707256" y="473674"/>
                </a:lnTo>
                <a:lnTo>
                  <a:pt x="666099" y="515704"/>
                </a:lnTo>
                <a:lnTo>
                  <a:pt x="709807" y="581099"/>
                </a:lnTo>
                <a:lnTo>
                  <a:pt x="683220" y="581099"/>
                </a:lnTo>
                <a:lnTo>
                  <a:pt x="650052" y="530609"/>
                </a:lnTo>
                <a:lnTo>
                  <a:pt x="628836" y="552631"/>
                </a:lnTo>
                <a:lnTo>
                  <a:pt x="628836" y="581099"/>
                </a:lnTo>
                <a:lnTo>
                  <a:pt x="605874" y="581099"/>
                </a:lnTo>
                <a:close/>
                <a:moveTo>
                  <a:pt x="451317" y="85402"/>
                </a:moveTo>
                <a:cubicBezTo>
                  <a:pt x="440238" y="85402"/>
                  <a:pt x="431242" y="88222"/>
                  <a:pt x="424259" y="93929"/>
                </a:cubicBezTo>
                <a:cubicBezTo>
                  <a:pt x="417209" y="99636"/>
                  <a:pt x="412039" y="108364"/>
                  <a:pt x="408615" y="120047"/>
                </a:cubicBezTo>
                <a:cubicBezTo>
                  <a:pt x="405258" y="131729"/>
                  <a:pt x="403513" y="147373"/>
                  <a:pt x="403513" y="165904"/>
                </a:cubicBezTo>
                <a:cubicBezTo>
                  <a:pt x="403513" y="184434"/>
                  <a:pt x="405191" y="199608"/>
                  <a:pt x="408615" y="211492"/>
                </a:cubicBezTo>
                <a:cubicBezTo>
                  <a:pt x="412039" y="223376"/>
                  <a:pt x="417276" y="232104"/>
                  <a:pt x="424259" y="237811"/>
                </a:cubicBezTo>
                <a:cubicBezTo>
                  <a:pt x="431242" y="243518"/>
                  <a:pt x="440306" y="246338"/>
                  <a:pt x="451317" y="246338"/>
                </a:cubicBezTo>
                <a:cubicBezTo>
                  <a:pt x="462328" y="246338"/>
                  <a:pt x="471391" y="243518"/>
                  <a:pt x="478374" y="237811"/>
                </a:cubicBezTo>
                <a:cubicBezTo>
                  <a:pt x="485357" y="232171"/>
                  <a:pt x="490526" y="223376"/>
                  <a:pt x="493749" y="211492"/>
                </a:cubicBezTo>
                <a:cubicBezTo>
                  <a:pt x="497039" y="199675"/>
                  <a:pt x="498650" y="184770"/>
                  <a:pt x="498650" y="165904"/>
                </a:cubicBezTo>
                <a:cubicBezTo>
                  <a:pt x="498650" y="147037"/>
                  <a:pt x="496972" y="131729"/>
                  <a:pt x="493749" y="120047"/>
                </a:cubicBezTo>
                <a:cubicBezTo>
                  <a:pt x="490459" y="108297"/>
                  <a:pt x="485357" y="99636"/>
                  <a:pt x="478374" y="93929"/>
                </a:cubicBezTo>
                <a:cubicBezTo>
                  <a:pt x="471391" y="88222"/>
                  <a:pt x="462395" y="85402"/>
                  <a:pt x="451317" y="85402"/>
                </a:cubicBezTo>
                <a:close/>
                <a:moveTo>
                  <a:pt x="1515894" y="82918"/>
                </a:moveTo>
                <a:lnTo>
                  <a:pt x="1489038" y="194640"/>
                </a:lnTo>
                <a:lnTo>
                  <a:pt x="1542213" y="194640"/>
                </a:lnTo>
                <a:close/>
                <a:moveTo>
                  <a:pt x="1448082" y="4901"/>
                </a:moveTo>
                <a:lnTo>
                  <a:pt x="1584713" y="4901"/>
                </a:lnTo>
                <a:lnTo>
                  <a:pt x="1689586" y="326906"/>
                </a:lnTo>
                <a:lnTo>
                  <a:pt x="1573433" y="326906"/>
                </a:lnTo>
                <a:lnTo>
                  <a:pt x="1558797" y="265405"/>
                </a:lnTo>
                <a:lnTo>
                  <a:pt x="1471984" y="265405"/>
                </a:lnTo>
                <a:lnTo>
                  <a:pt x="1456878" y="326906"/>
                </a:lnTo>
                <a:lnTo>
                  <a:pt x="1343679" y="326906"/>
                </a:lnTo>
                <a:close/>
                <a:moveTo>
                  <a:pt x="1205638" y="4901"/>
                </a:moveTo>
                <a:lnTo>
                  <a:pt x="1319307" y="4901"/>
                </a:lnTo>
                <a:lnTo>
                  <a:pt x="1319307" y="194237"/>
                </a:lnTo>
                <a:cubicBezTo>
                  <a:pt x="1319307" y="237811"/>
                  <a:pt x="1306349" y="271650"/>
                  <a:pt x="1280298" y="295686"/>
                </a:cubicBezTo>
                <a:cubicBezTo>
                  <a:pt x="1254248" y="319789"/>
                  <a:pt x="1216717" y="331807"/>
                  <a:pt x="1167570" y="331807"/>
                </a:cubicBezTo>
                <a:cubicBezTo>
                  <a:pt x="1131448" y="331807"/>
                  <a:pt x="1102578" y="325496"/>
                  <a:pt x="1080959" y="312807"/>
                </a:cubicBezTo>
                <a:cubicBezTo>
                  <a:pt x="1059340" y="300117"/>
                  <a:pt x="1044569" y="282661"/>
                  <a:pt x="1036579" y="260571"/>
                </a:cubicBezTo>
                <a:cubicBezTo>
                  <a:pt x="1028589" y="238482"/>
                  <a:pt x="1026709" y="213439"/>
                  <a:pt x="1030939" y="185441"/>
                </a:cubicBezTo>
                <a:lnTo>
                  <a:pt x="1143668" y="166441"/>
                </a:lnTo>
                <a:cubicBezTo>
                  <a:pt x="1139438" y="196989"/>
                  <a:pt x="1139975" y="217937"/>
                  <a:pt x="1145346" y="229351"/>
                </a:cubicBezTo>
                <a:cubicBezTo>
                  <a:pt x="1150718" y="240698"/>
                  <a:pt x="1160050" y="246405"/>
                  <a:pt x="1173411" y="246405"/>
                </a:cubicBezTo>
                <a:cubicBezTo>
                  <a:pt x="1184422" y="246405"/>
                  <a:pt x="1192546" y="241705"/>
                  <a:pt x="1197783" y="232238"/>
                </a:cubicBezTo>
                <a:cubicBezTo>
                  <a:pt x="1202953" y="222838"/>
                  <a:pt x="1205571" y="207396"/>
                  <a:pt x="1205571" y="185911"/>
                </a:cubicBezTo>
                <a:lnTo>
                  <a:pt x="1205638" y="185911"/>
                </a:lnTo>
                <a:close/>
                <a:moveTo>
                  <a:pt x="665494" y="4901"/>
                </a:moveTo>
                <a:lnTo>
                  <a:pt x="779163" y="4901"/>
                </a:lnTo>
                <a:lnTo>
                  <a:pt x="779163" y="123471"/>
                </a:lnTo>
                <a:lnTo>
                  <a:pt x="867452" y="123471"/>
                </a:lnTo>
                <a:lnTo>
                  <a:pt x="867452" y="4901"/>
                </a:lnTo>
                <a:lnTo>
                  <a:pt x="981188" y="4901"/>
                </a:lnTo>
                <a:lnTo>
                  <a:pt x="981188" y="326906"/>
                </a:lnTo>
                <a:lnTo>
                  <a:pt x="867452" y="326906"/>
                </a:lnTo>
                <a:lnTo>
                  <a:pt x="867452" y="206859"/>
                </a:lnTo>
                <a:lnTo>
                  <a:pt x="779163" y="206859"/>
                </a:lnTo>
                <a:lnTo>
                  <a:pt x="779163" y="326906"/>
                </a:lnTo>
                <a:lnTo>
                  <a:pt x="665494" y="326906"/>
                </a:lnTo>
                <a:close/>
                <a:moveTo>
                  <a:pt x="0" y="4901"/>
                </a:moveTo>
                <a:lnTo>
                  <a:pt x="113669" y="4901"/>
                </a:lnTo>
                <a:lnTo>
                  <a:pt x="113669" y="243451"/>
                </a:lnTo>
                <a:lnTo>
                  <a:pt x="259564" y="243451"/>
                </a:lnTo>
                <a:lnTo>
                  <a:pt x="259564" y="326906"/>
                </a:lnTo>
                <a:lnTo>
                  <a:pt x="0" y="326906"/>
                </a:lnTo>
                <a:close/>
                <a:moveTo>
                  <a:pt x="451317" y="0"/>
                </a:moveTo>
                <a:cubicBezTo>
                  <a:pt x="485491" y="0"/>
                  <a:pt x="514764" y="6513"/>
                  <a:pt x="539136" y="19538"/>
                </a:cubicBezTo>
                <a:cubicBezTo>
                  <a:pt x="563575" y="32563"/>
                  <a:pt x="582240" y="51429"/>
                  <a:pt x="595265" y="76137"/>
                </a:cubicBezTo>
                <a:cubicBezTo>
                  <a:pt x="608291" y="100845"/>
                  <a:pt x="614803" y="130789"/>
                  <a:pt x="614803" y="165904"/>
                </a:cubicBezTo>
                <a:cubicBezTo>
                  <a:pt x="614803" y="201018"/>
                  <a:pt x="608291" y="230963"/>
                  <a:pt x="595265" y="255670"/>
                </a:cubicBezTo>
                <a:cubicBezTo>
                  <a:pt x="582240" y="280378"/>
                  <a:pt x="563508" y="299244"/>
                  <a:pt x="539136" y="312270"/>
                </a:cubicBezTo>
                <a:cubicBezTo>
                  <a:pt x="514764" y="325295"/>
                  <a:pt x="485088" y="331807"/>
                  <a:pt x="451317" y="331807"/>
                </a:cubicBezTo>
                <a:cubicBezTo>
                  <a:pt x="417545" y="331807"/>
                  <a:pt x="388339" y="325295"/>
                  <a:pt x="363766" y="312270"/>
                </a:cubicBezTo>
                <a:cubicBezTo>
                  <a:pt x="339192" y="299244"/>
                  <a:pt x="320326" y="280378"/>
                  <a:pt x="307166" y="255670"/>
                </a:cubicBezTo>
                <a:cubicBezTo>
                  <a:pt x="294007" y="230963"/>
                  <a:pt x="287427" y="201018"/>
                  <a:pt x="287427" y="165904"/>
                </a:cubicBezTo>
                <a:cubicBezTo>
                  <a:pt x="287427" y="130789"/>
                  <a:pt x="294007" y="100845"/>
                  <a:pt x="307166" y="76137"/>
                </a:cubicBezTo>
                <a:cubicBezTo>
                  <a:pt x="320326" y="51429"/>
                  <a:pt x="339192" y="32563"/>
                  <a:pt x="363766" y="19538"/>
                </a:cubicBezTo>
                <a:cubicBezTo>
                  <a:pt x="388272" y="6513"/>
                  <a:pt x="417142" y="0"/>
                  <a:pt x="451317" y="0"/>
                </a:cubicBezTo>
                <a:close/>
              </a:path>
            </a:pathLst>
          </a:custGeom>
          <a:solidFill>
            <a:schemeClr val="tx1"/>
          </a:solidFill>
          <a:ln w="6690" cap="flat">
            <a:noFill/>
            <a:prstDash val="solid"/>
            <a:miter/>
          </a:ln>
        </p:spPr>
        <p:txBody>
          <a:bodyPr rtlCol="0" anchor="ctr"/>
          <a:lstStyle/>
          <a:p>
            <a:endParaRPr lang="fi-FI" dirty="0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86D7F9BF-D44A-E9B3-F934-BFAB2FA2BB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44779" y="5746638"/>
            <a:ext cx="9103495" cy="850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66120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A5EBBEA-7B2C-4C08-AD19-6A7F2D497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ptos ExtraBold" panose="020B0004020202020204" pitchFamily="34" charset="0"/>
              </a:defRPr>
            </a:lvl1pPr>
          </a:lstStyle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FCE97AF-8B28-5980-A164-179C9128C0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0E3451C-4492-DE7A-3D90-D49E0A862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0B45A-2FC5-4F66-84B7-B6ADD88502F9}" type="slidenum">
              <a:rPr lang="fi-FI" noProof="0" smtClean="0"/>
              <a:t>‹#›</a:t>
            </a:fld>
            <a:endParaRPr lang="fi-FI" noProof="0" dirty="0"/>
          </a:p>
        </p:txBody>
      </p:sp>
      <p:sp>
        <p:nvSpPr>
          <p:cNvPr id="31" name="Vapaamuotoinen: Muoto 30">
            <a:extLst>
              <a:ext uri="{FF2B5EF4-FFF2-40B4-BE49-F238E27FC236}">
                <a16:creationId xmlns:a16="http://schemas.microsoft.com/office/drawing/2014/main" id="{22E37946-4808-7A13-A88E-C7C6371F09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81642" y="5998542"/>
            <a:ext cx="1689586" cy="626150"/>
          </a:xfrm>
          <a:custGeom>
            <a:avLst/>
            <a:gdLst>
              <a:gd name="connsiteX0" fmla="*/ 808705 w 1689586"/>
              <a:gd name="connsiteY0" fmla="*/ 532221 h 626150"/>
              <a:gd name="connsiteX1" fmla="*/ 781647 w 1689586"/>
              <a:gd name="connsiteY1" fmla="*/ 537793 h 626150"/>
              <a:gd name="connsiteX2" fmla="*/ 768085 w 1689586"/>
              <a:gd name="connsiteY2" fmla="*/ 542762 h 626150"/>
              <a:gd name="connsiteX3" fmla="*/ 763587 w 1689586"/>
              <a:gd name="connsiteY3" fmla="*/ 552229 h 626150"/>
              <a:gd name="connsiteX4" fmla="*/ 768219 w 1689586"/>
              <a:gd name="connsiteY4" fmla="*/ 561763 h 626150"/>
              <a:gd name="connsiteX5" fmla="*/ 780573 w 1689586"/>
              <a:gd name="connsiteY5" fmla="*/ 565321 h 626150"/>
              <a:gd name="connsiteX6" fmla="*/ 790980 w 1689586"/>
              <a:gd name="connsiteY6" fmla="*/ 564045 h 626150"/>
              <a:gd name="connsiteX7" fmla="*/ 800111 w 1689586"/>
              <a:gd name="connsiteY7" fmla="*/ 559883 h 626150"/>
              <a:gd name="connsiteX8" fmla="*/ 806422 w 1689586"/>
              <a:gd name="connsiteY8" fmla="*/ 552363 h 626150"/>
              <a:gd name="connsiteX9" fmla="*/ 806422 w 1689586"/>
              <a:gd name="connsiteY9" fmla="*/ 552296 h 626150"/>
              <a:gd name="connsiteX10" fmla="*/ 808705 w 1689586"/>
              <a:gd name="connsiteY10" fmla="*/ 541218 h 626150"/>
              <a:gd name="connsiteX11" fmla="*/ 214647 w 1689586"/>
              <a:gd name="connsiteY11" fmla="*/ 532221 h 626150"/>
              <a:gd name="connsiteX12" fmla="*/ 187589 w 1689586"/>
              <a:gd name="connsiteY12" fmla="*/ 537793 h 626150"/>
              <a:gd name="connsiteX13" fmla="*/ 174027 w 1689586"/>
              <a:gd name="connsiteY13" fmla="*/ 542762 h 626150"/>
              <a:gd name="connsiteX14" fmla="*/ 169529 w 1689586"/>
              <a:gd name="connsiteY14" fmla="*/ 552229 h 626150"/>
              <a:gd name="connsiteX15" fmla="*/ 174161 w 1689586"/>
              <a:gd name="connsiteY15" fmla="*/ 561763 h 626150"/>
              <a:gd name="connsiteX16" fmla="*/ 186515 w 1689586"/>
              <a:gd name="connsiteY16" fmla="*/ 565321 h 626150"/>
              <a:gd name="connsiteX17" fmla="*/ 196923 w 1689586"/>
              <a:gd name="connsiteY17" fmla="*/ 564045 h 626150"/>
              <a:gd name="connsiteX18" fmla="*/ 206053 w 1689586"/>
              <a:gd name="connsiteY18" fmla="*/ 559883 h 626150"/>
              <a:gd name="connsiteX19" fmla="*/ 212364 w 1689586"/>
              <a:gd name="connsiteY19" fmla="*/ 552363 h 626150"/>
              <a:gd name="connsiteX20" fmla="*/ 212364 w 1689586"/>
              <a:gd name="connsiteY20" fmla="*/ 552296 h 626150"/>
              <a:gd name="connsiteX21" fmla="*/ 214647 w 1689586"/>
              <a:gd name="connsiteY21" fmla="*/ 541218 h 626150"/>
              <a:gd name="connsiteX22" fmla="*/ 1089217 w 1689586"/>
              <a:gd name="connsiteY22" fmla="*/ 489990 h 626150"/>
              <a:gd name="connsiteX23" fmla="*/ 1073439 w 1689586"/>
              <a:gd name="connsiteY23" fmla="*/ 494622 h 626150"/>
              <a:gd name="connsiteX24" fmla="*/ 1062898 w 1689586"/>
              <a:gd name="connsiteY24" fmla="*/ 507513 h 626150"/>
              <a:gd name="connsiteX25" fmla="*/ 1059138 w 1689586"/>
              <a:gd name="connsiteY25" fmla="*/ 527387 h 626150"/>
              <a:gd name="connsiteX26" fmla="*/ 1062763 w 1689586"/>
              <a:gd name="connsiteY26" fmla="*/ 547126 h 626150"/>
              <a:gd name="connsiteX27" fmla="*/ 1073103 w 1689586"/>
              <a:gd name="connsiteY27" fmla="*/ 560017 h 626150"/>
              <a:gd name="connsiteX28" fmla="*/ 1088814 w 1689586"/>
              <a:gd name="connsiteY28" fmla="*/ 564515 h 626150"/>
              <a:gd name="connsiteX29" fmla="*/ 1110634 w 1689586"/>
              <a:gd name="connsiteY29" fmla="*/ 554646 h 626150"/>
              <a:gd name="connsiteX30" fmla="*/ 1110567 w 1689586"/>
              <a:gd name="connsiteY30" fmla="*/ 554646 h 626150"/>
              <a:gd name="connsiteX31" fmla="*/ 1118423 w 1689586"/>
              <a:gd name="connsiteY31" fmla="*/ 527387 h 626150"/>
              <a:gd name="connsiteX32" fmla="*/ 1110702 w 1689586"/>
              <a:gd name="connsiteY32" fmla="*/ 499993 h 626150"/>
              <a:gd name="connsiteX33" fmla="*/ 1089217 w 1689586"/>
              <a:gd name="connsiteY33" fmla="*/ 489990 h 626150"/>
              <a:gd name="connsiteX34" fmla="*/ 1630636 w 1689586"/>
              <a:gd name="connsiteY34" fmla="*/ 473674 h 626150"/>
              <a:gd name="connsiteX35" fmla="*/ 1653598 w 1689586"/>
              <a:gd name="connsiteY35" fmla="*/ 473674 h 626150"/>
              <a:gd name="connsiteX36" fmla="*/ 1653598 w 1689586"/>
              <a:gd name="connsiteY36" fmla="*/ 581099 h 626150"/>
              <a:gd name="connsiteX37" fmla="*/ 1630636 w 1689586"/>
              <a:gd name="connsiteY37" fmla="*/ 581099 h 626150"/>
              <a:gd name="connsiteX38" fmla="*/ 529804 w 1689586"/>
              <a:gd name="connsiteY38" fmla="*/ 473674 h 626150"/>
              <a:gd name="connsiteX39" fmla="*/ 552766 w 1689586"/>
              <a:gd name="connsiteY39" fmla="*/ 473674 h 626150"/>
              <a:gd name="connsiteX40" fmla="*/ 552766 w 1689586"/>
              <a:gd name="connsiteY40" fmla="*/ 581099 h 626150"/>
              <a:gd name="connsiteX41" fmla="*/ 529804 w 1689586"/>
              <a:gd name="connsiteY41" fmla="*/ 581099 h 626150"/>
              <a:gd name="connsiteX42" fmla="*/ 382162 w 1689586"/>
              <a:gd name="connsiteY42" fmla="*/ 473674 h 626150"/>
              <a:gd name="connsiteX43" fmla="*/ 407340 w 1689586"/>
              <a:gd name="connsiteY43" fmla="*/ 473674 h 626150"/>
              <a:gd name="connsiteX44" fmla="*/ 437821 w 1689586"/>
              <a:gd name="connsiteY44" fmla="*/ 561091 h 626150"/>
              <a:gd name="connsiteX45" fmla="*/ 468974 w 1689586"/>
              <a:gd name="connsiteY45" fmla="*/ 473674 h 626150"/>
              <a:gd name="connsiteX46" fmla="*/ 493078 w 1689586"/>
              <a:gd name="connsiteY46" fmla="*/ 473674 h 626150"/>
              <a:gd name="connsiteX47" fmla="*/ 450309 w 1689586"/>
              <a:gd name="connsiteY47" fmla="*/ 581099 h 626150"/>
              <a:gd name="connsiteX48" fmla="*/ 425132 w 1689586"/>
              <a:gd name="connsiteY48" fmla="*/ 581099 h 626150"/>
              <a:gd name="connsiteX49" fmla="*/ 1187242 w 1689586"/>
              <a:gd name="connsiteY49" fmla="*/ 473607 h 626150"/>
              <a:gd name="connsiteX50" fmla="*/ 1210204 w 1689586"/>
              <a:gd name="connsiteY50" fmla="*/ 473607 h 626150"/>
              <a:gd name="connsiteX51" fmla="*/ 1210204 w 1689586"/>
              <a:gd name="connsiteY51" fmla="*/ 538733 h 626150"/>
              <a:gd name="connsiteX52" fmla="*/ 1216448 w 1689586"/>
              <a:gd name="connsiteY52" fmla="*/ 558808 h 626150"/>
              <a:gd name="connsiteX53" fmla="*/ 1233837 w 1689586"/>
              <a:gd name="connsiteY53" fmla="*/ 564314 h 626150"/>
              <a:gd name="connsiteX54" fmla="*/ 1244244 w 1689586"/>
              <a:gd name="connsiteY54" fmla="*/ 562501 h 626150"/>
              <a:gd name="connsiteX55" fmla="*/ 1253375 w 1689586"/>
              <a:gd name="connsiteY55" fmla="*/ 556727 h 626150"/>
              <a:gd name="connsiteX56" fmla="*/ 1259686 w 1689586"/>
              <a:gd name="connsiteY56" fmla="*/ 546521 h 626150"/>
              <a:gd name="connsiteX57" fmla="*/ 1261969 w 1689586"/>
              <a:gd name="connsiteY57" fmla="*/ 531885 h 626150"/>
              <a:gd name="connsiteX58" fmla="*/ 1262103 w 1689586"/>
              <a:gd name="connsiteY58" fmla="*/ 531885 h 626150"/>
              <a:gd name="connsiteX59" fmla="*/ 1262103 w 1689586"/>
              <a:gd name="connsiteY59" fmla="*/ 473674 h 626150"/>
              <a:gd name="connsiteX60" fmla="*/ 1285065 w 1689586"/>
              <a:gd name="connsiteY60" fmla="*/ 473674 h 626150"/>
              <a:gd name="connsiteX61" fmla="*/ 1285065 w 1689586"/>
              <a:gd name="connsiteY61" fmla="*/ 581099 h 626150"/>
              <a:gd name="connsiteX62" fmla="*/ 1264856 w 1689586"/>
              <a:gd name="connsiteY62" fmla="*/ 581099 h 626150"/>
              <a:gd name="connsiteX63" fmla="*/ 1263782 w 1689586"/>
              <a:gd name="connsiteY63" fmla="*/ 563709 h 626150"/>
              <a:gd name="connsiteX64" fmla="*/ 1248743 w 1689586"/>
              <a:gd name="connsiteY64" fmla="*/ 578547 h 626150"/>
              <a:gd name="connsiteX65" fmla="*/ 1226385 w 1689586"/>
              <a:gd name="connsiteY65" fmla="*/ 583247 h 626150"/>
              <a:gd name="connsiteX66" fmla="*/ 1206914 w 1689586"/>
              <a:gd name="connsiteY66" fmla="*/ 579353 h 626150"/>
              <a:gd name="connsiteX67" fmla="*/ 1192613 w 1689586"/>
              <a:gd name="connsiteY67" fmla="*/ 566865 h 626150"/>
              <a:gd name="connsiteX68" fmla="*/ 1187242 w 1689586"/>
              <a:gd name="connsiteY68" fmla="*/ 544507 h 626150"/>
              <a:gd name="connsiteX69" fmla="*/ 885379 w 1689586"/>
              <a:gd name="connsiteY69" fmla="*/ 473607 h 626150"/>
              <a:gd name="connsiteX70" fmla="*/ 908341 w 1689586"/>
              <a:gd name="connsiteY70" fmla="*/ 473607 h 626150"/>
              <a:gd name="connsiteX71" fmla="*/ 908341 w 1689586"/>
              <a:gd name="connsiteY71" fmla="*/ 538733 h 626150"/>
              <a:gd name="connsiteX72" fmla="*/ 914585 w 1689586"/>
              <a:gd name="connsiteY72" fmla="*/ 558808 h 626150"/>
              <a:gd name="connsiteX73" fmla="*/ 931974 w 1689586"/>
              <a:gd name="connsiteY73" fmla="*/ 564314 h 626150"/>
              <a:gd name="connsiteX74" fmla="*/ 942381 w 1689586"/>
              <a:gd name="connsiteY74" fmla="*/ 562501 h 626150"/>
              <a:gd name="connsiteX75" fmla="*/ 951512 w 1689586"/>
              <a:gd name="connsiteY75" fmla="*/ 556727 h 626150"/>
              <a:gd name="connsiteX76" fmla="*/ 957823 w 1689586"/>
              <a:gd name="connsiteY76" fmla="*/ 546521 h 626150"/>
              <a:gd name="connsiteX77" fmla="*/ 960106 w 1689586"/>
              <a:gd name="connsiteY77" fmla="*/ 531885 h 626150"/>
              <a:gd name="connsiteX78" fmla="*/ 960241 w 1689586"/>
              <a:gd name="connsiteY78" fmla="*/ 531885 h 626150"/>
              <a:gd name="connsiteX79" fmla="*/ 960241 w 1689586"/>
              <a:gd name="connsiteY79" fmla="*/ 473674 h 626150"/>
              <a:gd name="connsiteX80" fmla="*/ 983202 w 1689586"/>
              <a:gd name="connsiteY80" fmla="*/ 473674 h 626150"/>
              <a:gd name="connsiteX81" fmla="*/ 983202 w 1689586"/>
              <a:gd name="connsiteY81" fmla="*/ 581099 h 626150"/>
              <a:gd name="connsiteX82" fmla="*/ 962993 w 1689586"/>
              <a:gd name="connsiteY82" fmla="*/ 581099 h 626150"/>
              <a:gd name="connsiteX83" fmla="*/ 961919 w 1689586"/>
              <a:gd name="connsiteY83" fmla="*/ 563709 h 626150"/>
              <a:gd name="connsiteX84" fmla="*/ 946880 w 1689586"/>
              <a:gd name="connsiteY84" fmla="*/ 578547 h 626150"/>
              <a:gd name="connsiteX85" fmla="*/ 924522 w 1689586"/>
              <a:gd name="connsiteY85" fmla="*/ 583247 h 626150"/>
              <a:gd name="connsiteX86" fmla="*/ 905051 w 1689586"/>
              <a:gd name="connsiteY86" fmla="*/ 579353 h 626150"/>
              <a:gd name="connsiteX87" fmla="*/ 890750 w 1689586"/>
              <a:gd name="connsiteY87" fmla="*/ 566865 h 626150"/>
              <a:gd name="connsiteX88" fmla="*/ 885379 w 1689586"/>
              <a:gd name="connsiteY88" fmla="*/ 544507 h 626150"/>
              <a:gd name="connsiteX89" fmla="*/ 347569 w 1689586"/>
              <a:gd name="connsiteY89" fmla="*/ 471530 h 626150"/>
              <a:gd name="connsiteX90" fmla="*/ 353963 w 1689586"/>
              <a:gd name="connsiteY90" fmla="*/ 472063 h 626150"/>
              <a:gd name="connsiteX91" fmla="*/ 359334 w 1689586"/>
              <a:gd name="connsiteY91" fmla="*/ 473674 h 626150"/>
              <a:gd name="connsiteX92" fmla="*/ 356112 w 1689586"/>
              <a:gd name="connsiteY92" fmla="*/ 493884 h 626150"/>
              <a:gd name="connsiteX93" fmla="*/ 350875 w 1689586"/>
              <a:gd name="connsiteY93" fmla="*/ 492474 h 626150"/>
              <a:gd name="connsiteX94" fmla="*/ 343019 w 1689586"/>
              <a:gd name="connsiteY94" fmla="*/ 491937 h 626150"/>
              <a:gd name="connsiteX95" fmla="*/ 329927 w 1689586"/>
              <a:gd name="connsiteY95" fmla="*/ 495495 h 626150"/>
              <a:gd name="connsiteX96" fmla="*/ 319319 w 1689586"/>
              <a:gd name="connsiteY96" fmla="*/ 506103 h 626150"/>
              <a:gd name="connsiteX97" fmla="*/ 315157 w 1689586"/>
              <a:gd name="connsiteY97" fmla="*/ 524164 h 626150"/>
              <a:gd name="connsiteX98" fmla="*/ 315157 w 1689586"/>
              <a:gd name="connsiteY98" fmla="*/ 581099 h 626150"/>
              <a:gd name="connsiteX99" fmla="*/ 292194 w 1689586"/>
              <a:gd name="connsiteY99" fmla="*/ 581099 h 626150"/>
              <a:gd name="connsiteX100" fmla="*/ 292194 w 1689586"/>
              <a:gd name="connsiteY100" fmla="*/ 473674 h 626150"/>
              <a:gd name="connsiteX101" fmla="*/ 311732 w 1689586"/>
              <a:gd name="connsiteY101" fmla="*/ 473674 h 626150"/>
              <a:gd name="connsiteX102" fmla="*/ 313880 w 1689586"/>
              <a:gd name="connsiteY102" fmla="*/ 493011 h 626150"/>
              <a:gd name="connsiteX103" fmla="*/ 326637 w 1689586"/>
              <a:gd name="connsiteY103" fmla="*/ 477032 h 626150"/>
              <a:gd name="connsiteX104" fmla="*/ 1094454 w 1689586"/>
              <a:gd name="connsiteY104" fmla="*/ 471526 h 626150"/>
              <a:gd name="connsiteX105" fmla="*/ 1118288 w 1689586"/>
              <a:gd name="connsiteY105" fmla="*/ 478173 h 626150"/>
              <a:gd name="connsiteX106" fmla="*/ 1118221 w 1689586"/>
              <a:gd name="connsiteY106" fmla="*/ 478173 h 626150"/>
              <a:gd name="connsiteX107" fmla="*/ 1135208 w 1689586"/>
              <a:gd name="connsiteY107" fmla="*/ 497174 h 626150"/>
              <a:gd name="connsiteX108" fmla="*/ 1141452 w 1689586"/>
              <a:gd name="connsiteY108" fmla="*/ 527118 h 626150"/>
              <a:gd name="connsiteX109" fmla="*/ 1135141 w 1689586"/>
              <a:gd name="connsiteY109" fmla="*/ 557331 h 626150"/>
              <a:gd name="connsiteX110" fmla="*/ 1117953 w 1689586"/>
              <a:gd name="connsiteY110" fmla="*/ 576533 h 626150"/>
              <a:gd name="connsiteX111" fmla="*/ 1093782 w 1689586"/>
              <a:gd name="connsiteY111" fmla="*/ 583180 h 626150"/>
              <a:gd name="connsiteX112" fmla="*/ 1070350 w 1689586"/>
              <a:gd name="connsiteY112" fmla="*/ 575996 h 626150"/>
              <a:gd name="connsiteX113" fmla="*/ 1059205 w 1689586"/>
              <a:gd name="connsiteY113" fmla="*/ 563240 h 626150"/>
              <a:gd name="connsiteX114" fmla="*/ 1059205 w 1689586"/>
              <a:gd name="connsiteY114" fmla="*/ 626150 h 626150"/>
              <a:gd name="connsiteX115" fmla="*/ 1036243 w 1689586"/>
              <a:gd name="connsiteY115" fmla="*/ 626150 h 626150"/>
              <a:gd name="connsiteX116" fmla="*/ 1036243 w 1689586"/>
              <a:gd name="connsiteY116" fmla="*/ 473607 h 626150"/>
              <a:gd name="connsiteX117" fmla="*/ 1056654 w 1689586"/>
              <a:gd name="connsiteY117" fmla="*/ 473607 h 626150"/>
              <a:gd name="connsiteX118" fmla="*/ 1057795 w 1689586"/>
              <a:gd name="connsiteY118" fmla="*/ 494085 h 626150"/>
              <a:gd name="connsiteX119" fmla="*/ 1063301 w 1689586"/>
              <a:gd name="connsiteY119" fmla="*/ 485223 h 626150"/>
              <a:gd name="connsiteX120" fmla="*/ 1076729 w 1689586"/>
              <a:gd name="connsiteY120" fmla="*/ 475152 h 626150"/>
              <a:gd name="connsiteX121" fmla="*/ 1094454 w 1689586"/>
              <a:gd name="connsiteY121" fmla="*/ 471526 h 626150"/>
              <a:gd name="connsiteX122" fmla="*/ 787421 w 1689586"/>
              <a:gd name="connsiteY122" fmla="*/ 471526 h 626150"/>
              <a:gd name="connsiteX123" fmla="*/ 810182 w 1689586"/>
              <a:gd name="connsiteY123" fmla="*/ 475689 h 626150"/>
              <a:gd name="connsiteX124" fmla="*/ 825758 w 1689586"/>
              <a:gd name="connsiteY124" fmla="*/ 488244 h 626150"/>
              <a:gd name="connsiteX125" fmla="*/ 831465 w 1689586"/>
              <a:gd name="connsiteY125" fmla="*/ 509729 h 626150"/>
              <a:gd name="connsiteX126" fmla="*/ 831465 w 1689586"/>
              <a:gd name="connsiteY126" fmla="*/ 557667 h 626150"/>
              <a:gd name="connsiteX127" fmla="*/ 831465 w 1689586"/>
              <a:gd name="connsiteY127" fmla="*/ 557734 h 626150"/>
              <a:gd name="connsiteX128" fmla="*/ 839388 w 1689586"/>
              <a:gd name="connsiteY128" fmla="*/ 565657 h 626150"/>
              <a:gd name="connsiteX129" fmla="*/ 846908 w 1689586"/>
              <a:gd name="connsiteY129" fmla="*/ 564582 h 626150"/>
              <a:gd name="connsiteX130" fmla="*/ 845632 w 1689586"/>
              <a:gd name="connsiteY130" fmla="*/ 580495 h 626150"/>
              <a:gd name="connsiteX131" fmla="*/ 833144 w 1689586"/>
              <a:gd name="connsiteY131" fmla="*/ 582845 h 626150"/>
              <a:gd name="connsiteX132" fmla="*/ 820790 w 1689586"/>
              <a:gd name="connsiteY132" fmla="*/ 580360 h 626150"/>
              <a:gd name="connsiteX133" fmla="*/ 812196 w 1689586"/>
              <a:gd name="connsiteY133" fmla="*/ 572841 h 626150"/>
              <a:gd name="connsiteX134" fmla="*/ 809981 w 1689586"/>
              <a:gd name="connsiteY134" fmla="*/ 567537 h 626150"/>
              <a:gd name="connsiteX135" fmla="*/ 805885 w 1689586"/>
              <a:gd name="connsiteY135" fmla="*/ 572438 h 626150"/>
              <a:gd name="connsiteX136" fmla="*/ 791920 w 1689586"/>
              <a:gd name="connsiteY136" fmla="*/ 580629 h 626150"/>
              <a:gd name="connsiteX137" fmla="*/ 775806 w 1689586"/>
              <a:gd name="connsiteY137" fmla="*/ 583315 h 626150"/>
              <a:gd name="connsiteX138" fmla="*/ 757678 w 1689586"/>
              <a:gd name="connsiteY138" fmla="*/ 580092 h 626150"/>
              <a:gd name="connsiteX139" fmla="*/ 744989 w 1689586"/>
              <a:gd name="connsiteY139" fmla="*/ 570289 h 626150"/>
              <a:gd name="connsiteX140" fmla="*/ 740356 w 1689586"/>
              <a:gd name="connsiteY140" fmla="*/ 554041 h 626150"/>
              <a:gd name="connsiteX141" fmla="*/ 748211 w 1689586"/>
              <a:gd name="connsiteY141" fmla="*/ 534302 h 626150"/>
              <a:gd name="connsiteX142" fmla="*/ 770435 w 1689586"/>
              <a:gd name="connsiteY142" fmla="*/ 523761 h 626150"/>
              <a:gd name="connsiteX143" fmla="*/ 808705 w 1689586"/>
              <a:gd name="connsiteY143" fmla="*/ 516241 h 626150"/>
              <a:gd name="connsiteX144" fmla="*/ 808705 w 1689586"/>
              <a:gd name="connsiteY144" fmla="*/ 512146 h 626150"/>
              <a:gd name="connsiteX145" fmla="*/ 802797 w 1689586"/>
              <a:gd name="connsiteY145" fmla="*/ 495495 h 626150"/>
              <a:gd name="connsiteX146" fmla="*/ 786549 w 1689586"/>
              <a:gd name="connsiteY146" fmla="*/ 489587 h 626150"/>
              <a:gd name="connsiteX147" fmla="*/ 770032 w 1689586"/>
              <a:gd name="connsiteY147" fmla="*/ 494085 h 626150"/>
              <a:gd name="connsiteX148" fmla="*/ 759961 w 1689586"/>
              <a:gd name="connsiteY148" fmla="*/ 508722 h 626150"/>
              <a:gd name="connsiteX149" fmla="*/ 740625 w 1689586"/>
              <a:gd name="connsiteY149" fmla="*/ 500531 h 626150"/>
              <a:gd name="connsiteX150" fmla="*/ 756604 w 1689586"/>
              <a:gd name="connsiteY150" fmla="*/ 479449 h 626150"/>
              <a:gd name="connsiteX151" fmla="*/ 787421 w 1689586"/>
              <a:gd name="connsiteY151" fmla="*/ 471526 h 626150"/>
              <a:gd name="connsiteX152" fmla="*/ 347518 w 1689586"/>
              <a:gd name="connsiteY152" fmla="*/ 471526 h 626150"/>
              <a:gd name="connsiteX153" fmla="*/ 347585 w 1689586"/>
              <a:gd name="connsiteY153" fmla="*/ 471526 h 626150"/>
              <a:gd name="connsiteX154" fmla="*/ 347569 w 1689586"/>
              <a:gd name="connsiteY154" fmla="*/ 471530 h 626150"/>
              <a:gd name="connsiteX155" fmla="*/ 193363 w 1689586"/>
              <a:gd name="connsiteY155" fmla="*/ 471526 h 626150"/>
              <a:gd name="connsiteX156" fmla="*/ 216124 w 1689586"/>
              <a:gd name="connsiteY156" fmla="*/ 475689 h 626150"/>
              <a:gd name="connsiteX157" fmla="*/ 231700 w 1689586"/>
              <a:gd name="connsiteY157" fmla="*/ 488244 h 626150"/>
              <a:gd name="connsiteX158" fmla="*/ 237407 w 1689586"/>
              <a:gd name="connsiteY158" fmla="*/ 509729 h 626150"/>
              <a:gd name="connsiteX159" fmla="*/ 237407 w 1689586"/>
              <a:gd name="connsiteY159" fmla="*/ 557667 h 626150"/>
              <a:gd name="connsiteX160" fmla="*/ 237407 w 1689586"/>
              <a:gd name="connsiteY160" fmla="*/ 557734 h 626150"/>
              <a:gd name="connsiteX161" fmla="*/ 245330 w 1689586"/>
              <a:gd name="connsiteY161" fmla="*/ 565657 h 626150"/>
              <a:gd name="connsiteX162" fmla="*/ 252850 w 1689586"/>
              <a:gd name="connsiteY162" fmla="*/ 564582 h 626150"/>
              <a:gd name="connsiteX163" fmla="*/ 251574 w 1689586"/>
              <a:gd name="connsiteY163" fmla="*/ 580495 h 626150"/>
              <a:gd name="connsiteX164" fmla="*/ 239086 w 1689586"/>
              <a:gd name="connsiteY164" fmla="*/ 582845 h 626150"/>
              <a:gd name="connsiteX165" fmla="*/ 226732 w 1689586"/>
              <a:gd name="connsiteY165" fmla="*/ 580360 h 626150"/>
              <a:gd name="connsiteX166" fmla="*/ 218138 w 1689586"/>
              <a:gd name="connsiteY166" fmla="*/ 572841 h 626150"/>
              <a:gd name="connsiteX167" fmla="*/ 215923 w 1689586"/>
              <a:gd name="connsiteY167" fmla="*/ 567537 h 626150"/>
              <a:gd name="connsiteX168" fmla="*/ 211827 w 1689586"/>
              <a:gd name="connsiteY168" fmla="*/ 572438 h 626150"/>
              <a:gd name="connsiteX169" fmla="*/ 197862 w 1689586"/>
              <a:gd name="connsiteY169" fmla="*/ 580629 h 626150"/>
              <a:gd name="connsiteX170" fmla="*/ 181748 w 1689586"/>
              <a:gd name="connsiteY170" fmla="*/ 583315 h 626150"/>
              <a:gd name="connsiteX171" fmla="*/ 163620 w 1689586"/>
              <a:gd name="connsiteY171" fmla="*/ 580092 h 626150"/>
              <a:gd name="connsiteX172" fmla="*/ 150931 w 1689586"/>
              <a:gd name="connsiteY172" fmla="*/ 570289 h 626150"/>
              <a:gd name="connsiteX173" fmla="*/ 146298 w 1689586"/>
              <a:gd name="connsiteY173" fmla="*/ 554041 h 626150"/>
              <a:gd name="connsiteX174" fmla="*/ 154153 w 1689586"/>
              <a:gd name="connsiteY174" fmla="*/ 534302 h 626150"/>
              <a:gd name="connsiteX175" fmla="*/ 176377 w 1689586"/>
              <a:gd name="connsiteY175" fmla="*/ 523761 h 626150"/>
              <a:gd name="connsiteX176" fmla="*/ 214647 w 1689586"/>
              <a:gd name="connsiteY176" fmla="*/ 516241 h 626150"/>
              <a:gd name="connsiteX177" fmla="*/ 214647 w 1689586"/>
              <a:gd name="connsiteY177" fmla="*/ 512146 h 626150"/>
              <a:gd name="connsiteX178" fmla="*/ 208738 w 1689586"/>
              <a:gd name="connsiteY178" fmla="*/ 495495 h 626150"/>
              <a:gd name="connsiteX179" fmla="*/ 192491 w 1689586"/>
              <a:gd name="connsiteY179" fmla="*/ 489587 h 626150"/>
              <a:gd name="connsiteX180" fmla="*/ 175974 w 1689586"/>
              <a:gd name="connsiteY180" fmla="*/ 494085 h 626150"/>
              <a:gd name="connsiteX181" fmla="*/ 165904 w 1689586"/>
              <a:gd name="connsiteY181" fmla="*/ 508722 h 626150"/>
              <a:gd name="connsiteX182" fmla="*/ 146567 w 1689586"/>
              <a:gd name="connsiteY182" fmla="*/ 500531 h 626150"/>
              <a:gd name="connsiteX183" fmla="*/ 162546 w 1689586"/>
              <a:gd name="connsiteY183" fmla="*/ 479449 h 626150"/>
              <a:gd name="connsiteX184" fmla="*/ 193363 w 1689586"/>
              <a:gd name="connsiteY184" fmla="*/ 471526 h 626150"/>
              <a:gd name="connsiteX185" fmla="*/ 1395847 w 1689586"/>
              <a:gd name="connsiteY185" fmla="*/ 471459 h 626150"/>
              <a:gd name="connsiteX186" fmla="*/ 1416392 w 1689586"/>
              <a:gd name="connsiteY186" fmla="*/ 475890 h 626150"/>
              <a:gd name="connsiteX187" fmla="*/ 1430894 w 1689586"/>
              <a:gd name="connsiteY187" fmla="*/ 489117 h 626150"/>
              <a:gd name="connsiteX188" fmla="*/ 1436265 w 1689586"/>
              <a:gd name="connsiteY188" fmla="*/ 511475 h 626150"/>
              <a:gd name="connsiteX189" fmla="*/ 1436265 w 1689586"/>
              <a:gd name="connsiteY189" fmla="*/ 581099 h 626150"/>
              <a:gd name="connsiteX190" fmla="*/ 1413303 w 1689586"/>
              <a:gd name="connsiteY190" fmla="*/ 581099 h 626150"/>
              <a:gd name="connsiteX191" fmla="*/ 1413303 w 1689586"/>
              <a:gd name="connsiteY191" fmla="*/ 518591 h 626150"/>
              <a:gd name="connsiteX192" fmla="*/ 1406724 w 1689586"/>
              <a:gd name="connsiteY192" fmla="*/ 496569 h 626150"/>
              <a:gd name="connsiteX193" fmla="*/ 1390274 w 1689586"/>
              <a:gd name="connsiteY193" fmla="*/ 490460 h 626150"/>
              <a:gd name="connsiteX194" fmla="*/ 1376510 w 1689586"/>
              <a:gd name="connsiteY194" fmla="*/ 493817 h 626150"/>
              <a:gd name="connsiteX195" fmla="*/ 1365432 w 1689586"/>
              <a:gd name="connsiteY195" fmla="*/ 504425 h 626150"/>
              <a:gd name="connsiteX196" fmla="*/ 1361001 w 1689586"/>
              <a:gd name="connsiteY196" fmla="*/ 523963 h 626150"/>
              <a:gd name="connsiteX197" fmla="*/ 1361001 w 1689586"/>
              <a:gd name="connsiteY197" fmla="*/ 581099 h 626150"/>
              <a:gd name="connsiteX198" fmla="*/ 1338039 w 1689586"/>
              <a:gd name="connsiteY198" fmla="*/ 581099 h 626150"/>
              <a:gd name="connsiteX199" fmla="*/ 1338039 w 1689586"/>
              <a:gd name="connsiteY199" fmla="*/ 473675 h 626150"/>
              <a:gd name="connsiteX200" fmla="*/ 1358450 w 1689586"/>
              <a:gd name="connsiteY200" fmla="*/ 473675 h 626150"/>
              <a:gd name="connsiteX201" fmla="*/ 1359457 w 1689586"/>
              <a:gd name="connsiteY201" fmla="*/ 492474 h 626150"/>
              <a:gd name="connsiteX202" fmla="*/ 1365634 w 1689586"/>
              <a:gd name="connsiteY202" fmla="*/ 483209 h 626150"/>
              <a:gd name="connsiteX203" fmla="*/ 1379196 w 1689586"/>
              <a:gd name="connsiteY203" fmla="*/ 474279 h 626150"/>
              <a:gd name="connsiteX204" fmla="*/ 1395847 w 1689586"/>
              <a:gd name="connsiteY204" fmla="*/ 471459 h 626150"/>
              <a:gd name="connsiteX205" fmla="*/ 78285 w 1689586"/>
              <a:gd name="connsiteY205" fmla="*/ 439299 h 626150"/>
              <a:gd name="connsiteX206" fmla="*/ 101516 w 1689586"/>
              <a:gd name="connsiteY206" fmla="*/ 439299 h 626150"/>
              <a:gd name="connsiteX207" fmla="*/ 101516 w 1689586"/>
              <a:gd name="connsiteY207" fmla="*/ 530811 h 626150"/>
              <a:gd name="connsiteX208" fmla="*/ 87886 w 1689586"/>
              <a:gd name="connsiteY208" fmla="*/ 569350 h 626150"/>
              <a:gd name="connsiteX209" fmla="*/ 49952 w 1689586"/>
              <a:gd name="connsiteY209" fmla="*/ 583181 h 626150"/>
              <a:gd name="connsiteX210" fmla="*/ 21619 w 1689586"/>
              <a:gd name="connsiteY210" fmla="*/ 576735 h 626150"/>
              <a:gd name="connsiteX211" fmla="*/ 6378 w 1689586"/>
              <a:gd name="connsiteY211" fmla="*/ 558607 h 626150"/>
              <a:gd name="connsiteX212" fmla="*/ 4901 w 1689586"/>
              <a:gd name="connsiteY212" fmla="*/ 531416 h 626150"/>
              <a:gd name="connsiteX213" fmla="*/ 27057 w 1689586"/>
              <a:gd name="connsiteY213" fmla="*/ 527320 h 626150"/>
              <a:gd name="connsiteX214" fmla="*/ 29877 w 1689586"/>
              <a:gd name="connsiteY214" fmla="*/ 554512 h 626150"/>
              <a:gd name="connsiteX215" fmla="*/ 50086 w 1689586"/>
              <a:gd name="connsiteY215" fmla="*/ 563240 h 626150"/>
              <a:gd name="connsiteX216" fmla="*/ 72310 w 1689586"/>
              <a:gd name="connsiteY216" fmla="*/ 553908 h 626150"/>
              <a:gd name="connsiteX217" fmla="*/ 78419 w 1689586"/>
              <a:gd name="connsiteY217" fmla="*/ 526514 h 626150"/>
              <a:gd name="connsiteX218" fmla="*/ 78285 w 1689586"/>
              <a:gd name="connsiteY218" fmla="*/ 526514 h 626150"/>
              <a:gd name="connsiteX219" fmla="*/ 215721 w 1689586"/>
              <a:gd name="connsiteY219" fmla="*/ 430705 h 626150"/>
              <a:gd name="connsiteX220" fmla="*/ 225927 w 1689586"/>
              <a:gd name="connsiteY220" fmla="*/ 434331 h 626150"/>
              <a:gd name="connsiteX221" fmla="*/ 229686 w 1689586"/>
              <a:gd name="connsiteY221" fmla="*/ 444200 h 626150"/>
              <a:gd name="connsiteX222" fmla="*/ 225927 w 1689586"/>
              <a:gd name="connsiteY222" fmla="*/ 454003 h 626150"/>
              <a:gd name="connsiteX223" fmla="*/ 215721 w 1689586"/>
              <a:gd name="connsiteY223" fmla="*/ 457763 h 626150"/>
              <a:gd name="connsiteX224" fmla="*/ 205517 w 1689586"/>
              <a:gd name="connsiteY224" fmla="*/ 454003 h 626150"/>
              <a:gd name="connsiteX225" fmla="*/ 201756 w 1689586"/>
              <a:gd name="connsiteY225" fmla="*/ 444200 h 626150"/>
              <a:gd name="connsiteX226" fmla="*/ 205517 w 1689586"/>
              <a:gd name="connsiteY226" fmla="*/ 434331 h 626150"/>
              <a:gd name="connsiteX227" fmla="*/ 215721 w 1689586"/>
              <a:gd name="connsiteY227" fmla="*/ 430705 h 626150"/>
              <a:gd name="connsiteX228" fmla="*/ 172281 w 1689586"/>
              <a:gd name="connsiteY228" fmla="*/ 430705 h 626150"/>
              <a:gd name="connsiteX229" fmla="*/ 182487 w 1689586"/>
              <a:gd name="connsiteY229" fmla="*/ 434331 h 626150"/>
              <a:gd name="connsiteX230" fmla="*/ 186246 w 1689586"/>
              <a:gd name="connsiteY230" fmla="*/ 444200 h 626150"/>
              <a:gd name="connsiteX231" fmla="*/ 182487 w 1689586"/>
              <a:gd name="connsiteY231" fmla="*/ 454003 h 626150"/>
              <a:gd name="connsiteX232" fmla="*/ 172281 w 1689586"/>
              <a:gd name="connsiteY232" fmla="*/ 457763 h 626150"/>
              <a:gd name="connsiteX233" fmla="*/ 162210 w 1689586"/>
              <a:gd name="connsiteY233" fmla="*/ 454003 h 626150"/>
              <a:gd name="connsiteX234" fmla="*/ 158316 w 1689586"/>
              <a:gd name="connsiteY234" fmla="*/ 444200 h 626150"/>
              <a:gd name="connsiteX235" fmla="*/ 162210 w 1689586"/>
              <a:gd name="connsiteY235" fmla="*/ 434331 h 626150"/>
              <a:gd name="connsiteX236" fmla="*/ 172281 w 1689586"/>
              <a:gd name="connsiteY236" fmla="*/ 430705 h 626150"/>
              <a:gd name="connsiteX237" fmla="*/ 1642251 w 1689586"/>
              <a:gd name="connsiteY237" fmla="*/ 427012 h 626150"/>
              <a:gd name="connsiteX238" fmla="*/ 1653531 w 1689586"/>
              <a:gd name="connsiteY238" fmla="*/ 430638 h 626150"/>
              <a:gd name="connsiteX239" fmla="*/ 1657492 w 1689586"/>
              <a:gd name="connsiteY239" fmla="*/ 441179 h 626150"/>
              <a:gd name="connsiteX240" fmla="*/ 1653531 w 1689586"/>
              <a:gd name="connsiteY240" fmla="*/ 451787 h 626150"/>
              <a:gd name="connsiteX241" fmla="*/ 1642251 w 1689586"/>
              <a:gd name="connsiteY241" fmla="*/ 455547 h 626150"/>
              <a:gd name="connsiteX242" fmla="*/ 1630770 w 1689586"/>
              <a:gd name="connsiteY242" fmla="*/ 451787 h 626150"/>
              <a:gd name="connsiteX243" fmla="*/ 1626809 w 1689586"/>
              <a:gd name="connsiteY243" fmla="*/ 441179 h 626150"/>
              <a:gd name="connsiteX244" fmla="*/ 1630770 w 1689586"/>
              <a:gd name="connsiteY244" fmla="*/ 430638 h 626150"/>
              <a:gd name="connsiteX245" fmla="*/ 1642251 w 1689586"/>
              <a:gd name="connsiteY245" fmla="*/ 427012 h 626150"/>
              <a:gd name="connsiteX246" fmla="*/ 541419 w 1689586"/>
              <a:gd name="connsiteY246" fmla="*/ 427012 h 626150"/>
              <a:gd name="connsiteX247" fmla="*/ 552699 w 1689586"/>
              <a:gd name="connsiteY247" fmla="*/ 430638 h 626150"/>
              <a:gd name="connsiteX248" fmla="*/ 556660 w 1689586"/>
              <a:gd name="connsiteY248" fmla="*/ 441179 h 626150"/>
              <a:gd name="connsiteX249" fmla="*/ 552699 w 1689586"/>
              <a:gd name="connsiteY249" fmla="*/ 451787 h 626150"/>
              <a:gd name="connsiteX250" fmla="*/ 541419 w 1689586"/>
              <a:gd name="connsiteY250" fmla="*/ 455547 h 626150"/>
              <a:gd name="connsiteX251" fmla="*/ 529938 w 1689586"/>
              <a:gd name="connsiteY251" fmla="*/ 451787 h 626150"/>
              <a:gd name="connsiteX252" fmla="*/ 525977 w 1689586"/>
              <a:gd name="connsiteY252" fmla="*/ 441179 h 626150"/>
              <a:gd name="connsiteX253" fmla="*/ 529938 w 1689586"/>
              <a:gd name="connsiteY253" fmla="*/ 430638 h 626150"/>
              <a:gd name="connsiteX254" fmla="*/ 541419 w 1689586"/>
              <a:gd name="connsiteY254" fmla="*/ 427012 h 626150"/>
              <a:gd name="connsiteX255" fmla="*/ 1488232 w 1689586"/>
              <a:gd name="connsiteY255" fmla="*/ 425333 h 626150"/>
              <a:gd name="connsiteX256" fmla="*/ 1511194 w 1689586"/>
              <a:gd name="connsiteY256" fmla="*/ 425333 h 626150"/>
              <a:gd name="connsiteX257" fmla="*/ 1511194 w 1689586"/>
              <a:gd name="connsiteY257" fmla="*/ 526245 h 626150"/>
              <a:gd name="connsiteX258" fmla="*/ 1562355 w 1689586"/>
              <a:gd name="connsiteY258" fmla="*/ 473674 h 626150"/>
              <a:gd name="connsiteX259" fmla="*/ 1589614 w 1689586"/>
              <a:gd name="connsiteY259" fmla="*/ 473674 h 626150"/>
              <a:gd name="connsiteX260" fmla="*/ 1548524 w 1689586"/>
              <a:gd name="connsiteY260" fmla="*/ 515704 h 626150"/>
              <a:gd name="connsiteX261" fmla="*/ 1592232 w 1689586"/>
              <a:gd name="connsiteY261" fmla="*/ 581099 h 626150"/>
              <a:gd name="connsiteX262" fmla="*/ 1565578 w 1689586"/>
              <a:gd name="connsiteY262" fmla="*/ 581099 h 626150"/>
              <a:gd name="connsiteX263" fmla="*/ 1532410 w 1689586"/>
              <a:gd name="connsiteY263" fmla="*/ 530609 h 626150"/>
              <a:gd name="connsiteX264" fmla="*/ 1511194 w 1689586"/>
              <a:gd name="connsiteY264" fmla="*/ 552631 h 626150"/>
              <a:gd name="connsiteX265" fmla="*/ 1511194 w 1689586"/>
              <a:gd name="connsiteY265" fmla="*/ 581099 h 626150"/>
              <a:gd name="connsiteX266" fmla="*/ 1488232 w 1689586"/>
              <a:gd name="connsiteY266" fmla="*/ 581099 h 626150"/>
              <a:gd name="connsiteX267" fmla="*/ 605874 w 1689586"/>
              <a:gd name="connsiteY267" fmla="*/ 425333 h 626150"/>
              <a:gd name="connsiteX268" fmla="*/ 628836 w 1689586"/>
              <a:gd name="connsiteY268" fmla="*/ 425333 h 626150"/>
              <a:gd name="connsiteX269" fmla="*/ 628836 w 1689586"/>
              <a:gd name="connsiteY269" fmla="*/ 526245 h 626150"/>
              <a:gd name="connsiteX270" fmla="*/ 679997 w 1689586"/>
              <a:gd name="connsiteY270" fmla="*/ 473674 h 626150"/>
              <a:gd name="connsiteX271" fmla="*/ 707256 w 1689586"/>
              <a:gd name="connsiteY271" fmla="*/ 473674 h 626150"/>
              <a:gd name="connsiteX272" fmla="*/ 666099 w 1689586"/>
              <a:gd name="connsiteY272" fmla="*/ 515704 h 626150"/>
              <a:gd name="connsiteX273" fmla="*/ 709807 w 1689586"/>
              <a:gd name="connsiteY273" fmla="*/ 581099 h 626150"/>
              <a:gd name="connsiteX274" fmla="*/ 683220 w 1689586"/>
              <a:gd name="connsiteY274" fmla="*/ 581099 h 626150"/>
              <a:gd name="connsiteX275" fmla="*/ 650052 w 1689586"/>
              <a:gd name="connsiteY275" fmla="*/ 530609 h 626150"/>
              <a:gd name="connsiteX276" fmla="*/ 628836 w 1689586"/>
              <a:gd name="connsiteY276" fmla="*/ 552631 h 626150"/>
              <a:gd name="connsiteX277" fmla="*/ 628836 w 1689586"/>
              <a:gd name="connsiteY277" fmla="*/ 581099 h 626150"/>
              <a:gd name="connsiteX278" fmla="*/ 605874 w 1689586"/>
              <a:gd name="connsiteY278" fmla="*/ 581099 h 626150"/>
              <a:gd name="connsiteX279" fmla="*/ 451317 w 1689586"/>
              <a:gd name="connsiteY279" fmla="*/ 85402 h 626150"/>
              <a:gd name="connsiteX280" fmla="*/ 424259 w 1689586"/>
              <a:gd name="connsiteY280" fmla="*/ 93929 h 626150"/>
              <a:gd name="connsiteX281" fmla="*/ 408615 w 1689586"/>
              <a:gd name="connsiteY281" fmla="*/ 120047 h 626150"/>
              <a:gd name="connsiteX282" fmla="*/ 403513 w 1689586"/>
              <a:gd name="connsiteY282" fmla="*/ 165904 h 626150"/>
              <a:gd name="connsiteX283" fmla="*/ 408615 w 1689586"/>
              <a:gd name="connsiteY283" fmla="*/ 211492 h 626150"/>
              <a:gd name="connsiteX284" fmla="*/ 424259 w 1689586"/>
              <a:gd name="connsiteY284" fmla="*/ 237811 h 626150"/>
              <a:gd name="connsiteX285" fmla="*/ 451317 w 1689586"/>
              <a:gd name="connsiteY285" fmla="*/ 246338 h 626150"/>
              <a:gd name="connsiteX286" fmla="*/ 478374 w 1689586"/>
              <a:gd name="connsiteY286" fmla="*/ 237811 h 626150"/>
              <a:gd name="connsiteX287" fmla="*/ 493749 w 1689586"/>
              <a:gd name="connsiteY287" fmla="*/ 211492 h 626150"/>
              <a:gd name="connsiteX288" fmla="*/ 498650 w 1689586"/>
              <a:gd name="connsiteY288" fmla="*/ 165904 h 626150"/>
              <a:gd name="connsiteX289" fmla="*/ 493749 w 1689586"/>
              <a:gd name="connsiteY289" fmla="*/ 120047 h 626150"/>
              <a:gd name="connsiteX290" fmla="*/ 478374 w 1689586"/>
              <a:gd name="connsiteY290" fmla="*/ 93929 h 626150"/>
              <a:gd name="connsiteX291" fmla="*/ 451317 w 1689586"/>
              <a:gd name="connsiteY291" fmla="*/ 85402 h 626150"/>
              <a:gd name="connsiteX292" fmla="*/ 1515894 w 1689586"/>
              <a:gd name="connsiteY292" fmla="*/ 82918 h 626150"/>
              <a:gd name="connsiteX293" fmla="*/ 1489038 w 1689586"/>
              <a:gd name="connsiteY293" fmla="*/ 194640 h 626150"/>
              <a:gd name="connsiteX294" fmla="*/ 1542213 w 1689586"/>
              <a:gd name="connsiteY294" fmla="*/ 194640 h 626150"/>
              <a:gd name="connsiteX295" fmla="*/ 1448082 w 1689586"/>
              <a:gd name="connsiteY295" fmla="*/ 4901 h 626150"/>
              <a:gd name="connsiteX296" fmla="*/ 1584713 w 1689586"/>
              <a:gd name="connsiteY296" fmla="*/ 4901 h 626150"/>
              <a:gd name="connsiteX297" fmla="*/ 1689586 w 1689586"/>
              <a:gd name="connsiteY297" fmla="*/ 326906 h 626150"/>
              <a:gd name="connsiteX298" fmla="*/ 1573433 w 1689586"/>
              <a:gd name="connsiteY298" fmla="*/ 326906 h 626150"/>
              <a:gd name="connsiteX299" fmla="*/ 1558797 w 1689586"/>
              <a:gd name="connsiteY299" fmla="*/ 265405 h 626150"/>
              <a:gd name="connsiteX300" fmla="*/ 1471984 w 1689586"/>
              <a:gd name="connsiteY300" fmla="*/ 265405 h 626150"/>
              <a:gd name="connsiteX301" fmla="*/ 1456878 w 1689586"/>
              <a:gd name="connsiteY301" fmla="*/ 326906 h 626150"/>
              <a:gd name="connsiteX302" fmla="*/ 1343679 w 1689586"/>
              <a:gd name="connsiteY302" fmla="*/ 326906 h 626150"/>
              <a:gd name="connsiteX303" fmla="*/ 1205638 w 1689586"/>
              <a:gd name="connsiteY303" fmla="*/ 4901 h 626150"/>
              <a:gd name="connsiteX304" fmla="*/ 1319307 w 1689586"/>
              <a:gd name="connsiteY304" fmla="*/ 4901 h 626150"/>
              <a:gd name="connsiteX305" fmla="*/ 1319307 w 1689586"/>
              <a:gd name="connsiteY305" fmla="*/ 194237 h 626150"/>
              <a:gd name="connsiteX306" fmla="*/ 1280298 w 1689586"/>
              <a:gd name="connsiteY306" fmla="*/ 295686 h 626150"/>
              <a:gd name="connsiteX307" fmla="*/ 1167570 w 1689586"/>
              <a:gd name="connsiteY307" fmla="*/ 331807 h 626150"/>
              <a:gd name="connsiteX308" fmla="*/ 1080959 w 1689586"/>
              <a:gd name="connsiteY308" fmla="*/ 312807 h 626150"/>
              <a:gd name="connsiteX309" fmla="*/ 1036579 w 1689586"/>
              <a:gd name="connsiteY309" fmla="*/ 260571 h 626150"/>
              <a:gd name="connsiteX310" fmla="*/ 1030939 w 1689586"/>
              <a:gd name="connsiteY310" fmla="*/ 185441 h 626150"/>
              <a:gd name="connsiteX311" fmla="*/ 1143668 w 1689586"/>
              <a:gd name="connsiteY311" fmla="*/ 166441 h 626150"/>
              <a:gd name="connsiteX312" fmla="*/ 1145346 w 1689586"/>
              <a:gd name="connsiteY312" fmla="*/ 229351 h 626150"/>
              <a:gd name="connsiteX313" fmla="*/ 1173411 w 1689586"/>
              <a:gd name="connsiteY313" fmla="*/ 246405 h 626150"/>
              <a:gd name="connsiteX314" fmla="*/ 1197783 w 1689586"/>
              <a:gd name="connsiteY314" fmla="*/ 232238 h 626150"/>
              <a:gd name="connsiteX315" fmla="*/ 1205571 w 1689586"/>
              <a:gd name="connsiteY315" fmla="*/ 185911 h 626150"/>
              <a:gd name="connsiteX316" fmla="*/ 1205638 w 1689586"/>
              <a:gd name="connsiteY316" fmla="*/ 185911 h 626150"/>
              <a:gd name="connsiteX317" fmla="*/ 665494 w 1689586"/>
              <a:gd name="connsiteY317" fmla="*/ 4901 h 626150"/>
              <a:gd name="connsiteX318" fmla="*/ 779163 w 1689586"/>
              <a:gd name="connsiteY318" fmla="*/ 4901 h 626150"/>
              <a:gd name="connsiteX319" fmla="*/ 779163 w 1689586"/>
              <a:gd name="connsiteY319" fmla="*/ 123471 h 626150"/>
              <a:gd name="connsiteX320" fmla="*/ 867452 w 1689586"/>
              <a:gd name="connsiteY320" fmla="*/ 123471 h 626150"/>
              <a:gd name="connsiteX321" fmla="*/ 867452 w 1689586"/>
              <a:gd name="connsiteY321" fmla="*/ 4901 h 626150"/>
              <a:gd name="connsiteX322" fmla="*/ 981188 w 1689586"/>
              <a:gd name="connsiteY322" fmla="*/ 4901 h 626150"/>
              <a:gd name="connsiteX323" fmla="*/ 981188 w 1689586"/>
              <a:gd name="connsiteY323" fmla="*/ 326906 h 626150"/>
              <a:gd name="connsiteX324" fmla="*/ 867452 w 1689586"/>
              <a:gd name="connsiteY324" fmla="*/ 326906 h 626150"/>
              <a:gd name="connsiteX325" fmla="*/ 867452 w 1689586"/>
              <a:gd name="connsiteY325" fmla="*/ 206859 h 626150"/>
              <a:gd name="connsiteX326" fmla="*/ 779163 w 1689586"/>
              <a:gd name="connsiteY326" fmla="*/ 206859 h 626150"/>
              <a:gd name="connsiteX327" fmla="*/ 779163 w 1689586"/>
              <a:gd name="connsiteY327" fmla="*/ 326906 h 626150"/>
              <a:gd name="connsiteX328" fmla="*/ 665494 w 1689586"/>
              <a:gd name="connsiteY328" fmla="*/ 326906 h 626150"/>
              <a:gd name="connsiteX329" fmla="*/ 0 w 1689586"/>
              <a:gd name="connsiteY329" fmla="*/ 4901 h 626150"/>
              <a:gd name="connsiteX330" fmla="*/ 113669 w 1689586"/>
              <a:gd name="connsiteY330" fmla="*/ 4901 h 626150"/>
              <a:gd name="connsiteX331" fmla="*/ 113669 w 1689586"/>
              <a:gd name="connsiteY331" fmla="*/ 243451 h 626150"/>
              <a:gd name="connsiteX332" fmla="*/ 259564 w 1689586"/>
              <a:gd name="connsiteY332" fmla="*/ 243451 h 626150"/>
              <a:gd name="connsiteX333" fmla="*/ 259564 w 1689586"/>
              <a:gd name="connsiteY333" fmla="*/ 326906 h 626150"/>
              <a:gd name="connsiteX334" fmla="*/ 0 w 1689586"/>
              <a:gd name="connsiteY334" fmla="*/ 326906 h 626150"/>
              <a:gd name="connsiteX335" fmla="*/ 451317 w 1689586"/>
              <a:gd name="connsiteY335" fmla="*/ 0 h 626150"/>
              <a:gd name="connsiteX336" fmla="*/ 539136 w 1689586"/>
              <a:gd name="connsiteY336" fmla="*/ 19538 h 626150"/>
              <a:gd name="connsiteX337" fmla="*/ 595265 w 1689586"/>
              <a:gd name="connsiteY337" fmla="*/ 76137 h 626150"/>
              <a:gd name="connsiteX338" fmla="*/ 614803 w 1689586"/>
              <a:gd name="connsiteY338" fmla="*/ 165904 h 626150"/>
              <a:gd name="connsiteX339" fmla="*/ 595265 w 1689586"/>
              <a:gd name="connsiteY339" fmla="*/ 255670 h 626150"/>
              <a:gd name="connsiteX340" fmla="*/ 539136 w 1689586"/>
              <a:gd name="connsiteY340" fmla="*/ 312270 h 626150"/>
              <a:gd name="connsiteX341" fmla="*/ 451317 w 1689586"/>
              <a:gd name="connsiteY341" fmla="*/ 331807 h 626150"/>
              <a:gd name="connsiteX342" fmla="*/ 363766 w 1689586"/>
              <a:gd name="connsiteY342" fmla="*/ 312270 h 626150"/>
              <a:gd name="connsiteX343" fmla="*/ 307166 w 1689586"/>
              <a:gd name="connsiteY343" fmla="*/ 255670 h 626150"/>
              <a:gd name="connsiteX344" fmla="*/ 287427 w 1689586"/>
              <a:gd name="connsiteY344" fmla="*/ 165904 h 626150"/>
              <a:gd name="connsiteX345" fmla="*/ 307166 w 1689586"/>
              <a:gd name="connsiteY345" fmla="*/ 76137 h 626150"/>
              <a:gd name="connsiteX346" fmla="*/ 363766 w 1689586"/>
              <a:gd name="connsiteY346" fmla="*/ 19538 h 626150"/>
              <a:gd name="connsiteX347" fmla="*/ 451317 w 1689586"/>
              <a:gd name="connsiteY347" fmla="*/ 0 h 626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</a:cxnLst>
            <a:rect l="l" t="t" r="r" b="b"/>
            <a:pathLst>
              <a:path w="1689586" h="626150">
                <a:moveTo>
                  <a:pt x="808705" y="532221"/>
                </a:moveTo>
                <a:lnTo>
                  <a:pt x="781647" y="537793"/>
                </a:lnTo>
                <a:cubicBezTo>
                  <a:pt x="775605" y="538935"/>
                  <a:pt x="771106" y="540613"/>
                  <a:pt x="768085" y="542762"/>
                </a:cubicBezTo>
                <a:cubicBezTo>
                  <a:pt x="765064" y="544910"/>
                  <a:pt x="763587" y="548267"/>
                  <a:pt x="763587" y="552229"/>
                </a:cubicBezTo>
                <a:cubicBezTo>
                  <a:pt x="763587" y="556190"/>
                  <a:pt x="765131" y="559413"/>
                  <a:pt x="768219" y="561763"/>
                </a:cubicBezTo>
                <a:cubicBezTo>
                  <a:pt x="771308" y="564112"/>
                  <a:pt x="775403" y="565321"/>
                  <a:pt x="780573" y="565321"/>
                </a:cubicBezTo>
                <a:cubicBezTo>
                  <a:pt x="784132" y="565321"/>
                  <a:pt x="787623" y="564918"/>
                  <a:pt x="790980" y="564045"/>
                </a:cubicBezTo>
                <a:cubicBezTo>
                  <a:pt x="794337" y="563240"/>
                  <a:pt x="797358" y="561830"/>
                  <a:pt x="800111" y="559883"/>
                </a:cubicBezTo>
                <a:cubicBezTo>
                  <a:pt x="802797" y="557936"/>
                  <a:pt x="804945" y="555451"/>
                  <a:pt x="806422" y="552363"/>
                </a:cubicBezTo>
                <a:lnTo>
                  <a:pt x="806422" y="552296"/>
                </a:lnTo>
                <a:cubicBezTo>
                  <a:pt x="807966" y="549207"/>
                  <a:pt x="808705" y="545515"/>
                  <a:pt x="808705" y="541218"/>
                </a:cubicBezTo>
                <a:close/>
                <a:moveTo>
                  <a:pt x="214647" y="532221"/>
                </a:moveTo>
                <a:lnTo>
                  <a:pt x="187589" y="537793"/>
                </a:lnTo>
                <a:cubicBezTo>
                  <a:pt x="181547" y="538935"/>
                  <a:pt x="177048" y="540613"/>
                  <a:pt x="174027" y="542762"/>
                </a:cubicBezTo>
                <a:cubicBezTo>
                  <a:pt x="171006" y="544910"/>
                  <a:pt x="169529" y="548267"/>
                  <a:pt x="169529" y="552229"/>
                </a:cubicBezTo>
                <a:cubicBezTo>
                  <a:pt x="169529" y="556190"/>
                  <a:pt x="171073" y="559413"/>
                  <a:pt x="174161" y="561763"/>
                </a:cubicBezTo>
                <a:cubicBezTo>
                  <a:pt x="177250" y="564112"/>
                  <a:pt x="181346" y="565321"/>
                  <a:pt x="186515" y="565321"/>
                </a:cubicBezTo>
                <a:cubicBezTo>
                  <a:pt x="190073" y="565321"/>
                  <a:pt x="193565" y="564918"/>
                  <a:pt x="196923" y="564045"/>
                </a:cubicBezTo>
                <a:cubicBezTo>
                  <a:pt x="200279" y="563240"/>
                  <a:pt x="203300" y="561830"/>
                  <a:pt x="206053" y="559883"/>
                </a:cubicBezTo>
                <a:cubicBezTo>
                  <a:pt x="208738" y="557936"/>
                  <a:pt x="210887" y="555451"/>
                  <a:pt x="212364" y="552363"/>
                </a:cubicBezTo>
                <a:lnTo>
                  <a:pt x="212364" y="552296"/>
                </a:lnTo>
                <a:cubicBezTo>
                  <a:pt x="213908" y="549207"/>
                  <a:pt x="214647" y="545515"/>
                  <a:pt x="214647" y="541218"/>
                </a:cubicBezTo>
                <a:close/>
                <a:moveTo>
                  <a:pt x="1089217" y="489990"/>
                </a:moveTo>
                <a:cubicBezTo>
                  <a:pt x="1083241" y="489990"/>
                  <a:pt x="1077937" y="491534"/>
                  <a:pt x="1073439" y="494622"/>
                </a:cubicBezTo>
                <a:cubicBezTo>
                  <a:pt x="1068940" y="497711"/>
                  <a:pt x="1065382" y="502008"/>
                  <a:pt x="1062898" y="507513"/>
                </a:cubicBezTo>
                <a:cubicBezTo>
                  <a:pt x="1060414" y="513019"/>
                  <a:pt x="1059138" y="519800"/>
                  <a:pt x="1059138" y="527387"/>
                </a:cubicBezTo>
                <a:cubicBezTo>
                  <a:pt x="1059138" y="534974"/>
                  <a:pt x="1060346" y="541553"/>
                  <a:pt x="1062763" y="547126"/>
                </a:cubicBezTo>
                <a:cubicBezTo>
                  <a:pt x="1065248" y="552699"/>
                  <a:pt x="1068672" y="556996"/>
                  <a:pt x="1073103" y="560017"/>
                </a:cubicBezTo>
                <a:cubicBezTo>
                  <a:pt x="1077534" y="563038"/>
                  <a:pt x="1082771" y="564515"/>
                  <a:pt x="1088814" y="564515"/>
                </a:cubicBezTo>
                <a:cubicBezTo>
                  <a:pt x="1098146" y="564515"/>
                  <a:pt x="1105398" y="561225"/>
                  <a:pt x="1110634" y="554646"/>
                </a:cubicBezTo>
                <a:lnTo>
                  <a:pt x="1110567" y="554646"/>
                </a:lnTo>
                <a:cubicBezTo>
                  <a:pt x="1115804" y="548066"/>
                  <a:pt x="1118423" y="539002"/>
                  <a:pt x="1118423" y="527387"/>
                </a:cubicBezTo>
                <a:cubicBezTo>
                  <a:pt x="1118423" y="515771"/>
                  <a:pt x="1115871" y="506640"/>
                  <a:pt x="1110702" y="499993"/>
                </a:cubicBezTo>
                <a:cubicBezTo>
                  <a:pt x="1105532" y="493347"/>
                  <a:pt x="1098348" y="489990"/>
                  <a:pt x="1089217" y="489990"/>
                </a:cubicBezTo>
                <a:close/>
                <a:moveTo>
                  <a:pt x="1630636" y="473674"/>
                </a:moveTo>
                <a:lnTo>
                  <a:pt x="1653598" y="473674"/>
                </a:lnTo>
                <a:lnTo>
                  <a:pt x="1653598" y="581099"/>
                </a:lnTo>
                <a:lnTo>
                  <a:pt x="1630636" y="581099"/>
                </a:lnTo>
                <a:close/>
                <a:moveTo>
                  <a:pt x="529804" y="473674"/>
                </a:moveTo>
                <a:lnTo>
                  <a:pt x="552766" y="473674"/>
                </a:lnTo>
                <a:lnTo>
                  <a:pt x="552766" y="581099"/>
                </a:lnTo>
                <a:lnTo>
                  <a:pt x="529804" y="581099"/>
                </a:lnTo>
                <a:close/>
                <a:moveTo>
                  <a:pt x="382162" y="473674"/>
                </a:moveTo>
                <a:lnTo>
                  <a:pt x="407340" y="473674"/>
                </a:lnTo>
                <a:lnTo>
                  <a:pt x="437821" y="561091"/>
                </a:lnTo>
                <a:lnTo>
                  <a:pt x="468974" y="473674"/>
                </a:lnTo>
                <a:lnTo>
                  <a:pt x="493078" y="473674"/>
                </a:lnTo>
                <a:lnTo>
                  <a:pt x="450309" y="581099"/>
                </a:lnTo>
                <a:lnTo>
                  <a:pt x="425132" y="581099"/>
                </a:lnTo>
                <a:close/>
                <a:moveTo>
                  <a:pt x="1187242" y="473607"/>
                </a:moveTo>
                <a:lnTo>
                  <a:pt x="1210204" y="473607"/>
                </a:lnTo>
                <a:lnTo>
                  <a:pt x="1210204" y="538733"/>
                </a:lnTo>
                <a:cubicBezTo>
                  <a:pt x="1210204" y="548468"/>
                  <a:pt x="1212285" y="555183"/>
                  <a:pt x="1216448" y="558808"/>
                </a:cubicBezTo>
                <a:cubicBezTo>
                  <a:pt x="1220611" y="562501"/>
                  <a:pt x="1226385" y="564314"/>
                  <a:pt x="1233837" y="564314"/>
                </a:cubicBezTo>
                <a:cubicBezTo>
                  <a:pt x="1237396" y="564314"/>
                  <a:pt x="1240887" y="563709"/>
                  <a:pt x="1244244" y="562501"/>
                </a:cubicBezTo>
                <a:cubicBezTo>
                  <a:pt x="1247601" y="561292"/>
                  <a:pt x="1250622" y="559412"/>
                  <a:pt x="1253375" y="556727"/>
                </a:cubicBezTo>
                <a:cubicBezTo>
                  <a:pt x="1256061" y="554041"/>
                  <a:pt x="1258209" y="550684"/>
                  <a:pt x="1259686" y="546521"/>
                </a:cubicBezTo>
                <a:cubicBezTo>
                  <a:pt x="1261231" y="542359"/>
                  <a:pt x="1261969" y="537457"/>
                  <a:pt x="1261969" y="531885"/>
                </a:cubicBezTo>
                <a:lnTo>
                  <a:pt x="1262103" y="531885"/>
                </a:lnTo>
                <a:lnTo>
                  <a:pt x="1262103" y="473674"/>
                </a:lnTo>
                <a:lnTo>
                  <a:pt x="1285065" y="473674"/>
                </a:lnTo>
                <a:lnTo>
                  <a:pt x="1285065" y="581099"/>
                </a:lnTo>
                <a:lnTo>
                  <a:pt x="1264856" y="581099"/>
                </a:lnTo>
                <a:lnTo>
                  <a:pt x="1263782" y="563709"/>
                </a:lnTo>
                <a:cubicBezTo>
                  <a:pt x="1260022" y="570490"/>
                  <a:pt x="1255054" y="575392"/>
                  <a:pt x="1248743" y="578547"/>
                </a:cubicBezTo>
                <a:cubicBezTo>
                  <a:pt x="1242431" y="581636"/>
                  <a:pt x="1234979" y="583247"/>
                  <a:pt x="1226385" y="583247"/>
                </a:cubicBezTo>
                <a:cubicBezTo>
                  <a:pt x="1219335" y="583247"/>
                  <a:pt x="1212890" y="581904"/>
                  <a:pt x="1206914" y="579353"/>
                </a:cubicBezTo>
                <a:cubicBezTo>
                  <a:pt x="1200939" y="576735"/>
                  <a:pt x="1196172" y="572572"/>
                  <a:pt x="1192613" y="566865"/>
                </a:cubicBezTo>
                <a:cubicBezTo>
                  <a:pt x="1189055" y="561091"/>
                  <a:pt x="1187242" y="553638"/>
                  <a:pt x="1187242" y="544507"/>
                </a:cubicBezTo>
                <a:close/>
                <a:moveTo>
                  <a:pt x="885379" y="473607"/>
                </a:moveTo>
                <a:lnTo>
                  <a:pt x="908341" y="473607"/>
                </a:lnTo>
                <a:lnTo>
                  <a:pt x="908341" y="538733"/>
                </a:lnTo>
                <a:cubicBezTo>
                  <a:pt x="908341" y="548468"/>
                  <a:pt x="910422" y="555115"/>
                  <a:pt x="914585" y="558808"/>
                </a:cubicBezTo>
                <a:cubicBezTo>
                  <a:pt x="918748" y="562501"/>
                  <a:pt x="924522" y="564314"/>
                  <a:pt x="931974" y="564314"/>
                </a:cubicBezTo>
                <a:cubicBezTo>
                  <a:pt x="935533" y="564314"/>
                  <a:pt x="939024" y="563709"/>
                  <a:pt x="942381" y="562501"/>
                </a:cubicBezTo>
                <a:cubicBezTo>
                  <a:pt x="945738" y="561292"/>
                  <a:pt x="948759" y="559412"/>
                  <a:pt x="951512" y="556727"/>
                </a:cubicBezTo>
                <a:cubicBezTo>
                  <a:pt x="954198" y="554041"/>
                  <a:pt x="956346" y="550684"/>
                  <a:pt x="957823" y="546521"/>
                </a:cubicBezTo>
                <a:cubicBezTo>
                  <a:pt x="959368" y="542359"/>
                  <a:pt x="960106" y="537457"/>
                  <a:pt x="960106" y="531885"/>
                </a:cubicBezTo>
                <a:lnTo>
                  <a:pt x="960241" y="531885"/>
                </a:lnTo>
                <a:lnTo>
                  <a:pt x="960241" y="473674"/>
                </a:lnTo>
                <a:lnTo>
                  <a:pt x="983202" y="473674"/>
                </a:lnTo>
                <a:lnTo>
                  <a:pt x="983202" y="581099"/>
                </a:lnTo>
                <a:lnTo>
                  <a:pt x="962993" y="581099"/>
                </a:lnTo>
                <a:lnTo>
                  <a:pt x="961919" y="563709"/>
                </a:lnTo>
                <a:cubicBezTo>
                  <a:pt x="958159" y="570490"/>
                  <a:pt x="953191" y="575392"/>
                  <a:pt x="946880" y="578547"/>
                </a:cubicBezTo>
                <a:cubicBezTo>
                  <a:pt x="940568" y="581636"/>
                  <a:pt x="933116" y="583247"/>
                  <a:pt x="924522" y="583247"/>
                </a:cubicBezTo>
                <a:cubicBezTo>
                  <a:pt x="917472" y="583247"/>
                  <a:pt x="911027" y="581904"/>
                  <a:pt x="905051" y="579353"/>
                </a:cubicBezTo>
                <a:cubicBezTo>
                  <a:pt x="899076" y="576735"/>
                  <a:pt x="894309" y="572572"/>
                  <a:pt x="890750" y="566865"/>
                </a:cubicBezTo>
                <a:cubicBezTo>
                  <a:pt x="887192" y="561091"/>
                  <a:pt x="885379" y="553638"/>
                  <a:pt x="885379" y="544507"/>
                </a:cubicBezTo>
                <a:close/>
                <a:moveTo>
                  <a:pt x="347569" y="471530"/>
                </a:moveTo>
                <a:lnTo>
                  <a:pt x="353963" y="472063"/>
                </a:lnTo>
                <a:cubicBezTo>
                  <a:pt x="356112" y="472399"/>
                  <a:pt x="357924" y="472936"/>
                  <a:pt x="359334" y="473674"/>
                </a:cubicBezTo>
                <a:lnTo>
                  <a:pt x="356112" y="493884"/>
                </a:lnTo>
                <a:cubicBezTo>
                  <a:pt x="354567" y="493279"/>
                  <a:pt x="352822" y="492809"/>
                  <a:pt x="350875" y="492474"/>
                </a:cubicBezTo>
                <a:cubicBezTo>
                  <a:pt x="348928" y="492138"/>
                  <a:pt x="346309" y="491937"/>
                  <a:pt x="343019" y="491937"/>
                </a:cubicBezTo>
                <a:cubicBezTo>
                  <a:pt x="338588" y="491937"/>
                  <a:pt x="334224" y="493145"/>
                  <a:pt x="329927" y="495495"/>
                </a:cubicBezTo>
                <a:cubicBezTo>
                  <a:pt x="325630" y="497845"/>
                  <a:pt x="322139" y="501403"/>
                  <a:pt x="319319" y="506103"/>
                </a:cubicBezTo>
                <a:cubicBezTo>
                  <a:pt x="316566" y="510870"/>
                  <a:pt x="315157" y="516846"/>
                  <a:pt x="315157" y="524164"/>
                </a:cubicBezTo>
                <a:lnTo>
                  <a:pt x="315157" y="581099"/>
                </a:lnTo>
                <a:lnTo>
                  <a:pt x="292194" y="581099"/>
                </a:lnTo>
                <a:lnTo>
                  <a:pt x="292194" y="473674"/>
                </a:lnTo>
                <a:lnTo>
                  <a:pt x="311732" y="473674"/>
                </a:lnTo>
                <a:lnTo>
                  <a:pt x="313880" y="493011"/>
                </a:lnTo>
                <a:cubicBezTo>
                  <a:pt x="316700" y="486028"/>
                  <a:pt x="320997" y="480657"/>
                  <a:pt x="326637" y="477032"/>
                </a:cubicBezTo>
                <a:close/>
                <a:moveTo>
                  <a:pt x="1094454" y="471526"/>
                </a:moveTo>
                <a:cubicBezTo>
                  <a:pt x="1103182" y="471526"/>
                  <a:pt x="1111105" y="473742"/>
                  <a:pt x="1118288" y="478173"/>
                </a:cubicBezTo>
                <a:lnTo>
                  <a:pt x="1118221" y="478173"/>
                </a:lnTo>
                <a:cubicBezTo>
                  <a:pt x="1125405" y="482604"/>
                  <a:pt x="1131045" y="488915"/>
                  <a:pt x="1135208" y="497174"/>
                </a:cubicBezTo>
                <a:cubicBezTo>
                  <a:pt x="1139371" y="505365"/>
                  <a:pt x="1141452" y="515369"/>
                  <a:pt x="1141452" y="527118"/>
                </a:cubicBezTo>
                <a:cubicBezTo>
                  <a:pt x="1141452" y="538868"/>
                  <a:pt x="1139371" y="548939"/>
                  <a:pt x="1135141" y="557331"/>
                </a:cubicBezTo>
                <a:cubicBezTo>
                  <a:pt x="1130911" y="565657"/>
                  <a:pt x="1125204" y="572102"/>
                  <a:pt x="1117953" y="576533"/>
                </a:cubicBezTo>
                <a:cubicBezTo>
                  <a:pt x="1110702" y="580965"/>
                  <a:pt x="1102980" y="583180"/>
                  <a:pt x="1093782" y="583180"/>
                </a:cubicBezTo>
                <a:cubicBezTo>
                  <a:pt x="1084584" y="583180"/>
                  <a:pt x="1076796" y="580830"/>
                  <a:pt x="1070350" y="575996"/>
                </a:cubicBezTo>
                <a:cubicBezTo>
                  <a:pt x="1065650" y="572438"/>
                  <a:pt x="1061958" y="568208"/>
                  <a:pt x="1059205" y="563240"/>
                </a:cubicBezTo>
                <a:lnTo>
                  <a:pt x="1059205" y="626150"/>
                </a:lnTo>
                <a:lnTo>
                  <a:pt x="1036243" y="626150"/>
                </a:lnTo>
                <a:lnTo>
                  <a:pt x="1036243" y="473607"/>
                </a:lnTo>
                <a:lnTo>
                  <a:pt x="1056654" y="473607"/>
                </a:lnTo>
                <a:lnTo>
                  <a:pt x="1057795" y="494085"/>
                </a:lnTo>
                <a:cubicBezTo>
                  <a:pt x="1059339" y="490930"/>
                  <a:pt x="1061085" y="487908"/>
                  <a:pt x="1063301" y="485223"/>
                </a:cubicBezTo>
                <a:cubicBezTo>
                  <a:pt x="1066859" y="480926"/>
                  <a:pt x="1071357" y="477569"/>
                  <a:pt x="1076729" y="475152"/>
                </a:cubicBezTo>
                <a:cubicBezTo>
                  <a:pt x="1082100" y="472735"/>
                  <a:pt x="1088008" y="471526"/>
                  <a:pt x="1094454" y="471526"/>
                </a:cubicBezTo>
                <a:close/>
                <a:moveTo>
                  <a:pt x="787421" y="471526"/>
                </a:moveTo>
                <a:cubicBezTo>
                  <a:pt x="796015" y="471526"/>
                  <a:pt x="803602" y="472869"/>
                  <a:pt x="810182" y="475689"/>
                </a:cubicBezTo>
                <a:cubicBezTo>
                  <a:pt x="816762" y="478441"/>
                  <a:pt x="821931" y="482671"/>
                  <a:pt x="825758" y="488244"/>
                </a:cubicBezTo>
                <a:cubicBezTo>
                  <a:pt x="829585" y="493817"/>
                  <a:pt x="831465" y="501001"/>
                  <a:pt x="831465" y="509729"/>
                </a:cubicBezTo>
                <a:lnTo>
                  <a:pt x="831465" y="557667"/>
                </a:lnTo>
                <a:lnTo>
                  <a:pt x="831465" y="557734"/>
                </a:lnTo>
                <a:cubicBezTo>
                  <a:pt x="831465" y="562971"/>
                  <a:pt x="834084" y="565657"/>
                  <a:pt x="839388" y="565657"/>
                </a:cubicBezTo>
                <a:cubicBezTo>
                  <a:pt x="841939" y="565657"/>
                  <a:pt x="844491" y="565321"/>
                  <a:pt x="846908" y="564582"/>
                </a:cubicBezTo>
                <a:lnTo>
                  <a:pt x="845632" y="580495"/>
                </a:lnTo>
                <a:cubicBezTo>
                  <a:pt x="842275" y="582039"/>
                  <a:pt x="838179" y="582845"/>
                  <a:pt x="833144" y="582845"/>
                </a:cubicBezTo>
                <a:cubicBezTo>
                  <a:pt x="828578" y="582845"/>
                  <a:pt x="824416" y="581972"/>
                  <a:pt x="820790" y="580360"/>
                </a:cubicBezTo>
                <a:cubicBezTo>
                  <a:pt x="817165" y="578749"/>
                  <a:pt x="814278" y="576198"/>
                  <a:pt x="812196" y="572841"/>
                </a:cubicBezTo>
                <a:cubicBezTo>
                  <a:pt x="811256" y="571296"/>
                  <a:pt x="810518" y="569484"/>
                  <a:pt x="809981" y="567537"/>
                </a:cubicBezTo>
                <a:cubicBezTo>
                  <a:pt x="808839" y="569282"/>
                  <a:pt x="807496" y="570961"/>
                  <a:pt x="805885" y="572438"/>
                </a:cubicBezTo>
                <a:cubicBezTo>
                  <a:pt x="801857" y="576131"/>
                  <a:pt x="797224" y="578816"/>
                  <a:pt x="791920" y="580629"/>
                </a:cubicBezTo>
                <a:cubicBezTo>
                  <a:pt x="786616" y="582442"/>
                  <a:pt x="781244" y="583315"/>
                  <a:pt x="775806" y="583315"/>
                </a:cubicBezTo>
                <a:cubicBezTo>
                  <a:pt x="769092" y="583315"/>
                  <a:pt x="763049" y="582240"/>
                  <a:pt x="757678" y="580092"/>
                </a:cubicBezTo>
                <a:cubicBezTo>
                  <a:pt x="752307" y="577943"/>
                  <a:pt x="748077" y="574653"/>
                  <a:pt x="744989" y="570289"/>
                </a:cubicBezTo>
                <a:cubicBezTo>
                  <a:pt x="741900" y="565925"/>
                  <a:pt x="740356" y="560487"/>
                  <a:pt x="740356" y="554041"/>
                </a:cubicBezTo>
                <a:cubicBezTo>
                  <a:pt x="740356" y="546052"/>
                  <a:pt x="742975" y="539472"/>
                  <a:pt x="748211" y="534302"/>
                </a:cubicBezTo>
                <a:cubicBezTo>
                  <a:pt x="753448" y="529132"/>
                  <a:pt x="760834" y="525641"/>
                  <a:pt x="770435" y="523761"/>
                </a:cubicBezTo>
                <a:lnTo>
                  <a:pt x="808705" y="516241"/>
                </a:lnTo>
                <a:lnTo>
                  <a:pt x="808705" y="512146"/>
                </a:lnTo>
                <a:cubicBezTo>
                  <a:pt x="808705" y="504962"/>
                  <a:pt x="806758" y="499456"/>
                  <a:pt x="802797" y="495495"/>
                </a:cubicBezTo>
                <a:cubicBezTo>
                  <a:pt x="798835" y="491534"/>
                  <a:pt x="793397" y="489587"/>
                  <a:pt x="786549" y="489587"/>
                </a:cubicBezTo>
                <a:cubicBezTo>
                  <a:pt x="780103" y="489587"/>
                  <a:pt x="774598" y="491064"/>
                  <a:pt x="770032" y="494085"/>
                </a:cubicBezTo>
                <a:cubicBezTo>
                  <a:pt x="765467" y="497106"/>
                  <a:pt x="762110" y="502008"/>
                  <a:pt x="759961" y="508722"/>
                </a:cubicBezTo>
                <a:lnTo>
                  <a:pt x="740625" y="500531"/>
                </a:lnTo>
                <a:cubicBezTo>
                  <a:pt x="743310" y="491735"/>
                  <a:pt x="748681" y="484753"/>
                  <a:pt x="756604" y="479449"/>
                </a:cubicBezTo>
                <a:cubicBezTo>
                  <a:pt x="764527" y="474212"/>
                  <a:pt x="774799" y="471526"/>
                  <a:pt x="787421" y="471526"/>
                </a:cubicBezTo>
                <a:close/>
                <a:moveTo>
                  <a:pt x="347518" y="471526"/>
                </a:moveTo>
                <a:lnTo>
                  <a:pt x="347585" y="471526"/>
                </a:lnTo>
                <a:lnTo>
                  <a:pt x="347569" y="471530"/>
                </a:lnTo>
                <a:close/>
                <a:moveTo>
                  <a:pt x="193363" y="471526"/>
                </a:moveTo>
                <a:cubicBezTo>
                  <a:pt x="201957" y="471526"/>
                  <a:pt x="209544" y="472869"/>
                  <a:pt x="216124" y="475689"/>
                </a:cubicBezTo>
                <a:cubicBezTo>
                  <a:pt x="222704" y="478441"/>
                  <a:pt x="227873" y="482671"/>
                  <a:pt x="231700" y="488244"/>
                </a:cubicBezTo>
                <a:cubicBezTo>
                  <a:pt x="235527" y="493817"/>
                  <a:pt x="237407" y="501001"/>
                  <a:pt x="237407" y="509729"/>
                </a:cubicBezTo>
                <a:lnTo>
                  <a:pt x="237407" y="557667"/>
                </a:lnTo>
                <a:lnTo>
                  <a:pt x="237407" y="557734"/>
                </a:lnTo>
                <a:cubicBezTo>
                  <a:pt x="237407" y="562971"/>
                  <a:pt x="240026" y="565657"/>
                  <a:pt x="245330" y="565657"/>
                </a:cubicBezTo>
                <a:cubicBezTo>
                  <a:pt x="247881" y="565657"/>
                  <a:pt x="250433" y="565321"/>
                  <a:pt x="252850" y="564582"/>
                </a:cubicBezTo>
                <a:lnTo>
                  <a:pt x="251574" y="580495"/>
                </a:lnTo>
                <a:cubicBezTo>
                  <a:pt x="248284" y="582039"/>
                  <a:pt x="244121" y="582845"/>
                  <a:pt x="239086" y="582845"/>
                </a:cubicBezTo>
                <a:cubicBezTo>
                  <a:pt x="234520" y="582845"/>
                  <a:pt x="230358" y="581972"/>
                  <a:pt x="226732" y="580360"/>
                </a:cubicBezTo>
                <a:cubicBezTo>
                  <a:pt x="223107" y="578749"/>
                  <a:pt x="220219" y="576198"/>
                  <a:pt x="218138" y="572841"/>
                </a:cubicBezTo>
                <a:cubicBezTo>
                  <a:pt x="217198" y="571296"/>
                  <a:pt x="216461" y="569484"/>
                  <a:pt x="215923" y="567537"/>
                </a:cubicBezTo>
                <a:cubicBezTo>
                  <a:pt x="214781" y="569282"/>
                  <a:pt x="213438" y="570961"/>
                  <a:pt x="211827" y="572438"/>
                </a:cubicBezTo>
                <a:cubicBezTo>
                  <a:pt x="207799" y="576131"/>
                  <a:pt x="203166" y="578816"/>
                  <a:pt x="197862" y="580629"/>
                </a:cubicBezTo>
                <a:cubicBezTo>
                  <a:pt x="192559" y="582442"/>
                  <a:pt x="187187" y="583315"/>
                  <a:pt x="181748" y="583315"/>
                </a:cubicBezTo>
                <a:cubicBezTo>
                  <a:pt x="175034" y="583315"/>
                  <a:pt x="168991" y="582240"/>
                  <a:pt x="163620" y="580092"/>
                </a:cubicBezTo>
                <a:cubicBezTo>
                  <a:pt x="158249" y="577943"/>
                  <a:pt x="154019" y="574653"/>
                  <a:pt x="150931" y="570289"/>
                </a:cubicBezTo>
                <a:cubicBezTo>
                  <a:pt x="147842" y="565925"/>
                  <a:pt x="146298" y="560487"/>
                  <a:pt x="146298" y="554041"/>
                </a:cubicBezTo>
                <a:cubicBezTo>
                  <a:pt x="146298" y="546052"/>
                  <a:pt x="148916" y="539472"/>
                  <a:pt x="154153" y="534302"/>
                </a:cubicBezTo>
                <a:cubicBezTo>
                  <a:pt x="159391" y="529132"/>
                  <a:pt x="166776" y="525641"/>
                  <a:pt x="176377" y="523761"/>
                </a:cubicBezTo>
                <a:lnTo>
                  <a:pt x="214647" y="516241"/>
                </a:lnTo>
                <a:lnTo>
                  <a:pt x="214647" y="512146"/>
                </a:lnTo>
                <a:cubicBezTo>
                  <a:pt x="214647" y="504962"/>
                  <a:pt x="212700" y="499456"/>
                  <a:pt x="208738" y="495495"/>
                </a:cubicBezTo>
                <a:cubicBezTo>
                  <a:pt x="204777" y="491534"/>
                  <a:pt x="199339" y="489587"/>
                  <a:pt x="192491" y="489587"/>
                </a:cubicBezTo>
                <a:cubicBezTo>
                  <a:pt x="186045" y="489587"/>
                  <a:pt x="180540" y="491064"/>
                  <a:pt x="175974" y="494085"/>
                </a:cubicBezTo>
                <a:cubicBezTo>
                  <a:pt x="171408" y="497106"/>
                  <a:pt x="168051" y="502008"/>
                  <a:pt x="165904" y="508722"/>
                </a:cubicBezTo>
                <a:lnTo>
                  <a:pt x="146567" y="500531"/>
                </a:lnTo>
                <a:cubicBezTo>
                  <a:pt x="149252" y="491735"/>
                  <a:pt x="154623" y="484753"/>
                  <a:pt x="162546" y="479449"/>
                </a:cubicBezTo>
                <a:cubicBezTo>
                  <a:pt x="170470" y="474212"/>
                  <a:pt x="180741" y="471526"/>
                  <a:pt x="193363" y="471526"/>
                </a:cubicBezTo>
                <a:close/>
                <a:moveTo>
                  <a:pt x="1395847" y="471459"/>
                </a:moveTo>
                <a:cubicBezTo>
                  <a:pt x="1403434" y="471459"/>
                  <a:pt x="1410282" y="472936"/>
                  <a:pt x="1416392" y="475890"/>
                </a:cubicBezTo>
                <a:cubicBezTo>
                  <a:pt x="1422502" y="478844"/>
                  <a:pt x="1427336" y="483209"/>
                  <a:pt x="1430894" y="489117"/>
                </a:cubicBezTo>
                <a:cubicBezTo>
                  <a:pt x="1434453" y="495025"/>
                  <a:pt x="1436265" y="502478"/>
                  <a:pt x="1436265" y="511475"/>
                </a:cubicBezTo>
                <a:lnTo>
                  <a:pt x="1436265" y="581099"/>
                </a:lnTo>
                <a:lnTo>
                  <a:pt x="1413303" y="581099"/>
                </a:lnTo>
                <a:lnTo>
                  <a:pt x="1413303" y="518591"/>
                </a:lnTo>
                <a:cubicBezTo>
                  <a:pt x="1413303" y="507983"/>
                  <a:pt x="1411088" y="500665"/>
                  <a:pt x="1406724" y="496569"/>
                </a:cubicBezTo>
                <a:cubicBezTo>
                  <a:pt x="1402359" y="492474"/>
                  <a:pt x="1396854" y="490460"/>
                  <a:pt x="1390274" y="490460"/>
                </a:cubicBezTo>
                <a:cubicBezTo>
                  <a:pt x="1385507" y="490460"/>
                  <a:pt x="1380942" y="491601"/>
                  <a:pt x="1376510" y="493817"/>
                </a:cubicBezTo>
                <a:cubicBezTo>
                  <a:pt x="1372079" y="496032"/>
                  <a:pt x="1368386" y="499591"/>
                  <a:pt x="1365432" y="504425"/>
                </a:cubicBezTo>
                <a:cubicBezTo>
                  <a:pt x="1362478" y="509259"/>
                  <a:pt x="1361001" y="515772"/>
                  <a:pt x="1361001" y="523963"/>
                </a:cubicBezTo>
                <a:lnTo>
                  <a:pt x="1361001" y="581099"/>
                </a:lnTo>
                <a:lnTo>
                  <a:pt x="1338039" y="581099"/>
                </a:lnTo>
                <a:lnTo>
                  <a:pt x="1338039" y="473675"/>
                </a:lnTo>
                <a:lnTo>
                  <a:pt x="1358450" y="473675"/>
                </a:lnTo>
                <a:lnTo>
                  <a:pt x="1359457" y="492474"/>
                </a:lnTo>
                <a:cubicBezTo>
                  <a:pt x="1361135" y="488983"/>
                  <a:pt x="1363217" y="485827"/>
                  <a:pt x="1365634" y="483209"/>
                </a:cubicBezTo>
                <a:cubicBezTo>
                  <a:pt x="1369461" y="479113"/>
                  <a:pt x="1373959" y="476159"/>
                  <a:pt x="1379196" y="474279"/>
                </a:cubicBezTo>
                <a:cubicBezTo>
                  <a:pt x="1384433" y="472399"/>
                  <a:pt x="1389939" y="471459"/>
                  <a:pt x="1395847" y="471459"/>
                </a:cubicBezTo>
                <a:close/>
                <a:moveTo>
                  <a:pt x="78285" y="439299"/>
                </a:moveTo>
                <a:lnTo>
                  <a:pt x="101516" y="439299"/>
                </a:lnTo>
                <a:lnTo>
                  <a:pt x="101516" y="530811"/>
                </a:lnTo>
                <a:cubicBezTo>
                  <a:pt x="101516" y="547261"/>
                  <a:pt x="96950" y="560084"/>
                  <a:pt x="87886" y="569350"/>
                </a:cubicBezTo>
                <a:cubicBezTo>
                  <a:pt x="78755" y="578548"/>
                  <a:pt x="66133" y="583181"/>
                  <a:pt x="49952" y="583181"/>
                </a:cubicBezTo>
                <a:cubicBezTo>
                  <a:pt x="38404" y="583181"/>
                  <a:pt x="28937" y="581032"/>
                  <a:pt x="21619" y="576735"/>
                </a:cubicBezTo>
                <a:cubicBezTo>
                  <a:pt x="14300" y="572438"/>
                  <a:pt x="9265" y="566396"/>
                  <a:pt x="6378" y="558607"/>
                </a:cubicBezTo>
                <a:cubicBezTo>
                  <a:pt x="3558" y="550819"/>
                  <a:pt x="3021" y="541755"/>
                  <a:pt x="4901" y="531416"/>
                </a:cubicBezTo>
                <a:lnTo>
                  <a:pt x="27057" y="527320"/>
                </a:lnTo>
                <a:cubicBezTo>
                  <a:pt x="25378" y="539674"/>
                  <a:pt x="26318" y="548738"/>
                  <a:pt x="29877" y="554512"/>
                </a:cubicBezTo>
                <a:cubicBezTo>
                  <a:pt x="33502" y="560353"/>
                  <a:pt x="40216" y="563240"/>
                  <a:pt x="50086" y="563240"/>
                </a:cubicBezTo>
                <a:cubicBezTo>
                  <a:pt x="60829" y="563240"/>
                  <a:pt x="68214" y="560152"/>
                  <a:pt x="72310" y="553908"/>
                </a:cubicBezTo>
                <a:cubicBezTo>
                  <a:pt x="76405" y="547663"/>
                  <a:pt x="78419" y="538532"/>
                  <a:pt x="78419" y="526514"/>
                </a:cubicBezTo>
                <a:lnTo>
                  <a:pt x="78285" y="526514"/>
                </a:lnTo>
                <a:close/>
                <a:moveTo>
                  <a:pt x="215721" y="430705"/>
                </a:moveTo>
                <a:cubicBezTo>
                  <a:pt x="220018" y="430705"/>
                  <a:pt x="223442" y="431914"/>
                  <a:pt x="225927" y="434331"/>
                </a:cubicBezTo>
                <a:cubicBezTo>
                  <a:pt x="228411" y="436748"/>
                  <a:pt x="229686" y="440172"/>
                  <a:pt x="229686" y="444200"/>
                </a:cubicBezTo>
                <a:cubicBezTo>
                  <a:pt x="229686" y="448229"/>
                  <a:pt x="228411" y="451518"/>
                  <a:pt x="225927" y="454003"/>
                </a:cubicBezTo>
                <a:cubicBezTo>
                  <a:pt x="223442" y="456487"/>
                  <a:pt x="220018" y="457763"/>
                  <a:pt x="215721" y="457763"/>
                </a:cubicBezTo>
                <a:cubicBezTo>
                  <a:pt x="211424" y="457763"/>
                  <a:pt x="208000" y="456487"/>
                  <a:pt x="205517" y="454003"/>
                </a:cubicBezTo>
                <a:cubicBezTo>
                  <a:pt x="203032" y="451451"/>
                  <a:pt x="201756" y="448363"/>
                  <a:pt x="201756" y="444200"/>
                </a:cubicBezTo>
                <a:cubicBezTo>
                  <a:pt x="201756" y="440038"/>
                  <a:pt x="203032" y="436748"/>
                  <a:pt x="205517" y="434331"/>
                </a:cubicBezTo>
                <a:cubicBezTo>
                  <a:pt x="208000" y="431914"/>
                  <a:pt x="211424" y="430705"/>
                  <a:pt x="215721" y="430705"/>
                </a:cubicBezTo>
                <a:close/>
                <a:moveTo>
                  <a:pt x="172281" y="430705"/>
                </a:moveTo>
                <a:cubicBezTo>
                  <a:pt x="176578" y="430705"/>
                  <a:pt x="180002" y="431914"/>
                  <a:pt x="182487" y="434331"/>
                </a:cubicBezTo>
                <a:cubicBezTo>
                  <a:pt x="184971" y="436748"/>
                  <a:pt x="186246" y="440172"/>
                  <a:pt x="186246" y="444200"/>
                </a:cubicBezTo>
                <a:cubicBezTo>
                  <a:pt x="186246" y="448229"/>
                  <a:pt x="184971" y="451518"/>
                  <a:pt x="182487" y="454003"/>
                </a:cubicBezTo>
                <a:cubicBezTo>
                  <a:pt x="180002" y="456487"/>
                  <a:pt x="176377" y="457763"/>
                  <a:pt x="172281" y="457763"/>
                </a:cubicBezTo>
                <a:cubicBezTo>
                  <a:pt x="168186" y="457763"/>
                  <a:pt x="164761" y="456487"/>
                  <a:pt x="162210" y="454003"/>
                </a:cubicBezTo>
                <a:cubicBezTo>
                  <a:pt x="159592" y="451451"/>
                  <a:pt x="158316" y="448363"/>
                  <a:pt x="158316" y="444200"/>
                </a:cubicBezTo>
                <a:cubicBezTo>
                  <a:pt x="158316" y="440038"/>
                  <a:pt x="159659" y="436748"/>
                  <a:pt x="162210" y="434331"/>
                </a:cubicBezTo>
                <a:cubicBezTo>
                  <a:pt x="164761" y="431914"/>
                  <a:pt x="167984" y="430705"/>
                  <a:pt x="172281" y="430705"/>
                </a:cubicBezTo>
                <a:close/>
                <a:moveTo>
                  <a:pt x="1642251" y="427012"/>
                </a:moveTo>
                <a:cubicBezTo>
                  <a:pt x="1647085" y="427012"/>
                  <a:pt x="1650912" y="428221"/>
                  <a:pt x="1653531" y="430638"/>
                </a:cubicBezTo>
                <a:cubicBezTo>
                  <a:pt x="1656149" y="433122"/>
                  <a:pt x="1657492" y="436613"/>
                  <a:pt x="1657492" y="441179"/>
                </a:cubicBezTo>
                <a:cubicBezTo>
                  <a:pt x="1657492" y="445744"/>
                  <a:pt x="1656216" y="449303"/>
                  <a:pt x="1653531" y="451787"/>
                </a:cubicBezTo>
                <a:cubicBezTo>
                  <a:pt x="1650912" y="454271"/>
                  <a:pt x="1647287" y="455547"/>
                  <a:pt x="1642251" y="455547"/>
                </a:cubicBezTo>
                <a:cubicBezTo>
                  <a:pt x="1637216" y="455547"/>
                  <a:pt x="1633389" y="454271"/>
                  <a:pt x="1630770" y="451787"/>
                </a:cubicBezTo>
                <a:cubicBezTo>
                  <a:pt x="1628152" y="449303"/>
                  <a:pt x="1626809" y="445744"/>
                  <a:pt x="1626809" y="441179"/>
                </a:cubicBezTo>
                <a:cubicBezTo>
                  <a:pt x="1626809" y="436613"/>
                  <a:pt x="1628085" y="433055"/>
                  <a:pt x="1630770" y="430638"/>
                </a:cubicBezTo>
                <a:cubicBezTo>
                  <a:pt x="1633389" y="428221"/>
                  <a:pt x="1637216" y="427012"/>
                  <a:pt x="1642251" y="427012"/>
                </a:cubicBezTo>
                <a:close/>
                <a:moveTo>
                  <a:pt x="541419" y="427012"/>
                </a:moveTo>
                <a:cubicBezTo>
                  <a:pt x="546321" y="427012"/>
                  <a:pt x="550080" y="428221"/>
                  <a:pt x="552699" y="430638"/>
                </a:cubicBezTo>
                <a:cubicBezTo>
                  <a:pt x="555317" y="433122"/>
                  <a:pt x="556660" y="436613"/>
                  <a:pt x="556660" y="441179"/>
                </a:cubicBezTo>
                <a:cubicBezTo>
                  <a:pt x="556660" y="445744"/>
                  <a:pt x="555317" y="449303"/>
                  <a:pt x="552699" y="451787"/>
                </a:cubicBezTo>
                <a:cubicBezTo>
                  <a:pt x="550080" y="454271"/>
                  <a:pt x="546455" y="455547"/>
                  <a:pt x="541419" y="455547"/>
                </a:cubicBezTo>
                <a:cubicBezTo>
                  <a:pt x="536384" y="455547"/>
                  <a:pt x="532557" y="454271"/>
                  <a:pt x="529938" y="451787"/>
                </a:cubicBezTo>
                <a:cubicBezTo>
                  <a:pt x="527320" y="449303"/>
                  <a:pt x="525977" y="445744"/>
                  <a:pt x="525977" y="441179"/>
                </a:cubicBezTo>
                <a:cubicBezTo>
                  <a:pt x="525977" y="436613"/>
                  <a:pt x="527253" y="433055"/>
                  <a:pt x="529938" y="430638"/>
                </a:cubicBezTo>
                <a:cubicBezTo>
                  <a:pt x="532557" y="428221"/>
                  <a:pt x="536384" y="427012"/>
                  <a:pt x="541419" y="427012"/>
                </a:cubicBezTo>
                <a:close/>
                <a:moveTo>
                  <a:pt x="1488232" y="425333"/>
                </a:moveTo>
                <a:lnTo>
                  <a:pt x="1511194" y="425333"/>
                </a:lnTo>
                <a:lnTo>
                  <a:pt x="1511194" y="526245"/>
                </a:lnTo>
                <a:lnTo>
                  <a:pt x="1562355" y="473674"/>
                </a:lnTo>
                <a:lnTo>
                  <a:pt x="1589614" y="473674"/>
                </a:lnTo>
                <a:lnTo>
                  <a:pt x="1548524" y="515704"/>
                </a:lnTo>
                <a:lnTo>
                  <a:pt x="1592232" y="581099"/>
                </a:lnTo>
                <a:lnTo>
                  <a:pt x="1565578" y="581099"/>
                </a:lnTo>
                <a:lnTo>
                  <a:pt x="1532410" y="530609"/>
                </a:lnTo>
                <a:lnTo>
                  <a:pt x="1511194" y="552631"/>
                </a:lnTo>
                <a:lnTo>
                  <a:pt x="1511194" y="581099"/>
                </a:lnTo>
                <a:lnTo>
                  <a:pt x="1488232" y="581099"/>
                </a:lnTo>
                <a:close/>
                <a:moveTo>
                  <a:pt x="605874" y="425333"/>
                </a:moveTo>
                <a:lnTo>
                  <a:pt x="628836" y="425333"/>
                </a:lnTo>
                <a:lnTo>
                  <a:pt x="628836" y="526245"/>
                </a:lnTo>
                <a:lnTo>
                  <a:pt x="679997" y="473674"/>
                </a:lnTo>
                <a:lnTo>
                  <a:pt x="707256" y="473674"/>
                </a:lnTo>
                <a:lnTo>
                  <a:pt x="666099" y="515704"/>
                </a:lnTo>
                <a:lnTo>
                  <a:pt x="709807" y="581099"/>
                </a:lnTo>
                <a:lnTo>
                  <a:pt x="683220" y="581099"/>
                </a:lnTo>
                <a:lnTo>
                  <a:pt x="650052" y="530609"/>
                </a:lnTo>
                <a:lnTo>
                  <a:pt x="628836" y="552631"/>
                </a:lnTo>
                <a:lnTo>
                  <a:pt x="628836" y="581099"/>
                </a:lnTo>
                <a:lnTo>
                  <a:pt x="605874" y="581099"/>
                </a:lnTo>
                <a:close/>
                <a:moveTo>
                  <a:pt x="451317" y="85402"/>
                </a:moveTo>
                <a:cubicBezTo>
                  <a:pt x="440238" y="85402"/>
                  <a:pt x="431242" y="88222"/>
                  <a:pt x="424259" y="93929"/>
                </a:cubicBezTo>
                <a:cubicBezTo>
                  <a:pt x="417209" y="99636"/>
                  <a:pt x="412039" y="108364"/>
                  <a:pt x="408615" y="120047"/>
                </a:cubicBezTo>
                <a:cubicBezTo>
                  <a:pt x="405258" y="131729"/>
                  <a:pt x="403513" y="147373"/>
                  <a:pt x="403513" y="165904"/>
                </a:cubicBezTo>
                <a:cubicBezTo>
                  <a:pt x="403513" y="184434"/>
                  <a:pt x="405191" y="199608"/>
                  <a:pt x="408615" y="211492"/>
                </a:cubicBezTo>
                <a:cubicBezTo>
                  <a:pt x="412039" y="223376"/>
                  <a:pt x="417276" y="232104"/>
                  <a:pt x="424259" y="237811"/>
                </a:cubicBezTo>
                <a:cubicBezTo>
                  <a:pt x="431242" y="243518"/>
                  <a:pt x="440306" y="246338"/>
                  <a:pt x="451317" y="246338"/>
                </a:cubicBezTo>
                <a:cubicBezTo>
                  <a:pt x="462328" y="246338"/>
                  <a:pt x="471391" y="243518"/>
                  <a:pt x="478374" y="237811"/>
                </a:cubicBezTo>
                <a:cubicBezTo>
                  <a:pt x="485357" y="232171"/>
                  <a:pt x="490526" y="223376"/>
                  <a:pt x="493749" y="211492"/>
                </a:cubicBezTo>
                <a:cubicBezTo>
                  <a:pt x="497039" y="199675"/>
                  <a:pt x="498650" y="184770"/>
                  <a:pt x="498650" y="165904"/>
                </a:cubicBezTo>
                <a:cubicBezTo>
                  <a:pt x="498650" y="147037"/>
                  <a:pt x="496972" y="131729"/>
                  <a:pt x="493749" y="120047"/>
                </a:cubicBezTo>
                <a:cubicBezTo>
                  <a:pt x="490459" y="108297"/>
                  <a:pt x="485357" y="99636"/>
                  <a:pt x="478374" y="93929"/>
                </a:cubicBezTo>
                <a:cubicBezTo>
                  <a:pt x="471391" y="88222"/>
                  <a:pt x="462395" y="85402"/>
                  <a:pt x="451317" y="85402"/>
                </a:cubicBezTo>
                <a:close/>
                <a:moveTo>
                  <a:pt x="1515894" y="82918"/>
                </a:moveTo>
                <a:lnTo>
                  <a:pt x="1489038" y="194640"/>
                </a:lnTo>
                <a:lnTo>
                  <a:pt x="1542213" y="194640"/>
                </a:lnTo>
                <a:close/>
                <a:moveTo>
                  <a:pt x="1448082" y="4901"/>
                </a:moveTo>
                <a:lnTo>
                  <a:pt x="1584713" y="4901"/>
                </a:lnTo>
                <a:lnTo>
                  <a:pt x="1689586" y="326906"/>
                </a:lnTo>
                <a:lnTo>
                  <a:pt x="1573433" y="326906"/>
                </a:lnTo>
                <a:lnTo>
                  <a:pt x="1558797" y="265405"/>
                </a:lnTo>
                <a:lnTo>
                  <a:pt x="1471984" y="265405"/>
                </a:lnTo>
                <a:lnTo>
                  <a:pt x="1456878" y="326906"/>
                </a:lnTo>
                <a:lnTo>
                  <a:pt x="1343679" y="326906"/>
                </a:lnTo>
                <a:close/>
                <a:moveTo>
                  <a:pt x="1205638" y="4901"/>
                </a:moveTo>
                <a:lnTo>
                  <a:pt x="1319307" y="4901"/>
                </a:lnTo>
                <a:lnTo>
                  <a:pt x="1319307" y="194237"/>
                </a:lnTo>
                <a:cubicBezTo>
                  <a:pt x="1319307" y="237811"/>
                  <a:pt x="1306349" y="271650"/>
                  <a:pt x="1280298" y="295686"/>
                </a:cubicBezTo>
                <a:cubicBezTo>
                  <a:pt x="1254248" y="319789"/>
                  <a:pt x="1216717" y="331807"/>
                  <a:pt x="1167570" y="331807"/>
                </a:cubicBezTo>
                <a:cubicBezTo>
                  <a:pt x="1131448" y="331807"/>
                  <a:pt x="1102578" y="325496"/>
                  <a:pt x="1080959" y="312807"/>
                </a:cubicBezTo>
                <a:cubicBezTo>
                  <a:pt x="1059340" y="300117"/>
                  <a:pt x="1044569" y="282661"/>
                  <a:pt x="1036579" y="260571"/>
                </a:cubicBezTo>
                <a:cubicBezTo>
                  <a:pt x="1028589" y="238482"/>
                  <a:pt x="1026709" y="213439"/>
                  <a:pt x="1030939" y="185441"/>
                </a:cubicBezTo>
                <a:lnTo>
                  <a:pt x="1143668" y="166441"/>
                </a:lnTo>
                <a:cubicBezTo>
                  <a:pt x="1139438" y="196989"/>
                  <a:pt x="1139975" y="217937"/>
                  <a:pt x="1145346" y="229351"/>
                </a:cubicBezTo>
                <a:cubicBezTo>
                  <a:pt x="1150718" y="240698"/>
                  <a:pt x="1160050" y="246405"/>
                  <a:pt x="1173411" y="246405"/>
                </a:cubicBezTo>
                <a:cubicBezTo>
                  <a:pt x="1184422" y="246405"/>
                  <a:pt x="1192546" y="241705"/>
                  <a:pt x="1197783" y="232238"/>
                </a:cubicBezTo>
                <a:cubicBezTo>
                  <a:pt x="1202953" y="222838"/>
                  <a:pt x="1205571" y="207396"/>
                  <a:pt x="1205571" y="185911"/>
                </a:cubicBezTo>
                <a:lnTo>
                  <a:pt x="1205638" y="185911"/>
                </a:lnTo>
                <a:close/>
                <a:moveTo>
                  <a:pt x="665494" y="4901"/>
                </a:moveTo>
                <a:lnTo>
                  <a:pt x="779163" y="4901"/>
                </a:lnTo>
                <a:lnTo>
                  <a:pt x="779163" y="123471"/>
                </a:lnTo>
                <a:lnTo>
                  <a:pt x="867452" y="123471"/>
                </a:lnTo>
                <a:lnTo>
                  <a:pt x="867452" y="4901"/>
                </a:lnTo>
                <a:lnTo>
                  <a:pt x="981188" y="4901"/>
                </a:lnTo>
                <a:lnTo>
                  <a:pt x="981188" y="326906"/>
                </a:lnTo>
                <a:lnTo>
                  <a:pt x="867452" y="326906"/>
                </a:lnTo>
                <a:lnTo>
                  <a:pt x="867452" y="206859"/>
                </a:lnTo>
                <a:lnTo>
                  <a:pt x="779163" y="206859"/>
                </a:lnTo>
                <a:lnTo>
                  <a:pt x="779163" y="326906"/>
                </a:lnTo>
                <a:lnTo>
                  <a:pt x="665494" y="326906"/>
                </a:lnTo>
                <a:close/>
                <a:moveTo>
                  <a:pt x="0" y="4901"/>
                </a:moveTo>
                <a:lnTo>
                  <a:pt x="113669" y="4901"/>
                </a:lnTo>
                <a:lnTo>
                  <a:pt x="113669" y="243451"/>
                </a:lnTo>
                <a:lnTo>
                  <a:pt x="259564" y="243451"/>
                </a:lnTo>
                <a:lnTo>
                  <a:pt x="259564" y="326906"/>
                </a:lnTo>
                <a:lnTo>
                  <a:pt x="0" y="326906"/>
                </a:lnTo>
                <a:close/>
                <a:moveTo>
                  <a:pt x="451317" y="0"/>
                </a:moveTo>
                <a:cubicBezTo>
                  <a:pt x="485491" y="0"/>
                  <a:pt x="514764" y="6513"/>
                  <a:pt x="539136" y="19538"/>
                </a:cubicBezTo>
                <a:cubicBezTo>
                  <a:pt x="563575" y="32563"/>
                  <a:pt x="582240" y="51429"/>
                  <a:pt x="595265" y="76137"/>
                </a:cubicBezTo>
                <a:cubicBezTo>
                  <a:pt x="608291" y="100845"/>
                  <a:pt x="614803" y="130789"/>
                  <a:pt x="614803" y="165904"/>
                </a:cubicBezTo>
                <a:cubicBezTo>
                  <a:pt x="614803" y="201018"/>
                  <a:pt x="608291" y="230963"/>
                  <a:pt x="595265" y="255670"/>
                </a:cubicBezTo>
                <a:cubicBezTo>
                  <a:pt x="582240" y="280378"/>
                  <a:pt x="563508" y="299244"/>
                  <a:pt x="539136" y="312270"/>
                </a:cubicBezTo>
                <a:cubicBezTo>
                  <a:pt x="514764" y="325295"/>
                  <a:pt x="485088" y="331807"/>
                  <a:pt x="451317" y="331807"/>
                </a:cubicBezTo>
                <a:cubicBezTo>
                  <a:pt x="417545" y="331807"/>
                  <a:pt x="388339" y="325295"/>
                  <a:pt x="363766" y="312270"/>
                </a:cubicBezTo>
                <a:cubicBezTo>
                  <a:pt x="339192" y="299244"/>
                  <a:pt x="320326" y="280378"/>
                  <a:pt x="307166" y="255670"/>
                </a:cubicBezTo>
                <a:cubicBezTo>
                  <a:pt x="294007" y="230963"/>
                  <a:pt x="287427" y="201018"/>
                  <a:pt x="287427" y="165904"/>
                </a:cubicBezTo>
                <a:cubicBezTo>
                  <a:pt x="287427" y="130789"/>
                  <a:pt x="294007" y="100845"/>
                  <a:pt x="307166" y="76137"/>
                </a:cubicBezTo>
                <a:cubicBezTo>
                  <a:pt x="320326" y="51429"/>
                  <a:pt x="339192" y="32563"/>
                  <a:pt x="363766" y="19538"/>
                </a:cubicBezTo>
                <a:cubicBezTo>
                  <a:pt x="388272" y="6513"/>
                  <a:pt x="417142" y="0"/>
                  <a:pt x="451317" y="0"/>
                </a:cubicBezTo>
                <a:close/>
              </a:path>
            </a:pathLst>
          </a:custGeom>
          <a:solidFill>
            <a:schemeClr val="tx1"/>
          </a:solidFill>
          <a:ln w="6690" cap="flat">
            <a:noFill/>
            <a:prstDash val="solid"/>
            <a:miter/>
          </a:ln>
        </p:spPr>
        <p:txBody>
          <a:bodyPr rtlCol="0" anchor="ctr"/>
          <a:lstStyle/>
          <a:p>
            <a:endParaRPr lang="fi-FI" dirty="0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86D7F9BF-D44A-E9B3-F934-BFAB2FA2BB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44779" y="5746638"/>
            <a:ext cx="9103495" cy="850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50405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Otsikko ja sisältö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A5EBBEA-7B2C-4C08-AD19-6A7F2D497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ptos ExtraBold" panose="020B0004020202020204" pitchFamily="34" charset="0"/>
              </a:defRPr>
            </a:lvl1pPr>
          </a:lstStyle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FCE97AF-8B28-5980-A164-179C9128C0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0E3451C-4492-DE7A-3D90-D49E0A862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0B45A-2FC5-4F66-84B7-B6ADD88502F9}" type="slidenum">
              <a:rPr lang="fi-FI" noProof="0" smtClean="0"/>
              <a:t>‹#›</a:t>
            </a:fld>
            <a:endParaRPr lang="fi-FI" noProof="0" dirty="0"/>
          </a:p>
        </p:txBody>
      </p:sp>
      <p:sp>
        <p:nvSpPr>
          <p:cNvPr id="31" name="Vapaamuotoinen: Muoto 30">
            <a:extLst>
              <a:ext uri="{FF2B5EF4-FFF2-40B4-BE49-F238E27FC236}">
                <a16:creationId xmlns:a16="http://schemas.microsoft.com/office/drawing/2014/main" id="{22E37946-4808-7A13-A88E-C7C6371F09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81642" y="5998542"/>
            <a:ext cx="1689586" cy="626150"/>
          </a:xfrm>
          <a:custGeom>
            <a:avLst/>
            <a:gdLst>
              <a:gd name="connsiteX0" fmla="*/ 808705 w 1689586"/>
              <a:gd name="connsiteY0" fmla="*/ 532221 h 626150"/>
              <a:gd name="connsiteX1" fmla="*/ 781647 w 1689586"/>
              <a:gd name="connsiteY1" fmla="*/ 537793 h 626150"/>
              <a:gd name="connsiteX2" fmla="*/ 768085 w 1689586"/>
              <a:gd name="connsiteY2" fmla="*/ 542762 h 626150"/>
              <a:gd name="connsiteX3" fmla="*/ 763587 w 1689586"/>
              <a:gd name="connsiteY3" fmla="*/ 552229 h 626150"/>
              <a:gd name="connsiteX4" fmla="*/ 768219 w 1689586"/>
              <a:gd name="connsiteY4" fmla="*/ 561763 h 626150"/>
              <a:gd name="connsiteX5" fmla="*/ 780573 w 1689586"/>
              <a:gd name="connsiteY5" fmla="*/ 565321 h 626150"/>
              <a:gd name="connsiteX6" fmla="*/ 790980 w 1689586"/>
              <a:gd name="connsiteY6" fmla="*/ 564045 h 626150"/>
              <a:gd name="connsiteX7" fmla="*/ 800111 w 1689586"/>
              <a:gd name="connsiteY7" fmla="*/ 559883 h 626150"/>
              <a:gd name="connsiteX8" fmla="*/ 806422 w 1689586"/>
              <a:gd name="connsiteY8" fmla="*/ 552363 h 626150"/>
              <a:gd name="connsiteX9" fmla="*/ 806422 w 1689586"/>
              <a:gd name="connsiteY9" fmla="*/ 552296 h 626150"/>
              <a:gd name="connsiteX10" fmla="*/ 808705 w 1689586"/>
              <a:gd name="connsiteY10" fmla="*/ 541218 h 626150"/>
              <a:gd name="connsiteX11" fmla="*/ 214647 w 1689586"/>
              <a:gd name="connsiteY11" fmla="*/ 532221 h 626150"/>
              <a:gd name="connsiteX12" fmla="*/ 187589 w 1689586"/>
              <a:gd name="connsiteY12" fmla="*/ 537793 h 626150"/>
              <a:gd name="connsiteX13" fmla="*/ 174027 w 1689586"/>
              <a:gd name="connsiteY13" fmla="*/ 542762 h 626150"/>
              <a:gd name="connsiteX14" fmla="*/ 169529 w 1689586"/>
              <a:gd name="connsiteY14" fmla="*/ 552229 h 626150"/>
              <a:gd name="connsiteX15" fmla="*/ 174161 w 1689586"/>
              <a:gd name="connsiteY15" fmla="*/ 561763 h 626150"/>
              <a:gd name="connsiteX16" fmla="*/ 186515 w 1689586"/>
              <a:gd name="connsiteY16" fmla="*/ 565321 h 626150"/>
              <a:gd name="connsiteX17" fmla="*/ 196923 w 1689586"/>
              <a:gd name="connsiteY17" fmla="*/ 564045 h 626150"/>
              <a:gd name="connsiteX18" fmla="*/ 206053 w 1689586"/>
              <a:gd name="connsiteY18" fmla="*/ 559883 h 626150"/>
              <a:gd name="connsiteX19" fmla="*/ 212364 w 1689586"/>
              <a:gd name="connsiteY19" fmla="*/ 552363 h 626150"/>
              <a:gd name="connsiteX20" fmla="*/ 212364 w 1689586"/>
              <a:gd name="connsiteY20" fmla="*/ 552296 h 626150"/>
              <a:gd name="connsiteX21" fmla="*/ 214647 w 1689586"/>
              <a:gd name="connsiteY21" fmla="*/ 541218 h 626150"/>
              <a:gd name="connsiteX22" fmla="*/ 1089217 w 1689586"/>
              <a:gd name="connsiteY22" fmla="*/ 489990 h 626150"/>
              <a:gd name="connsiteX23" fmla="*/ 1073439 w 1689586"/>
              <a:gd name="connsiteY23" fmla="*/ 494622 h 626150"/>
              <a:gd name="connsiteX24" fmla="*/ 1062898 w 1689586"/>
              <a:gd name="connsiteY24" fmla="*/ 507513 h 626150"/>
              <a:gd name="connsiteX25" fmla="*/ 1059138 w 1689586"/>
              <a:gd name="connsiteY25" fmla="*/ 527387 h 626150"/>
              <a:gd name="connsiteX26" fmla="*/ 1062763 w 1689586"/>
              <a:gd name="connsiteY26" fmla="*/ 547126 h 626150"/>
              <a:gd name="connsiteX27" fmla="*/ 1073103 w 1689586"/>
              <a:gd name="connsiteY27" fmla="*/ 560017 h 626150"/>
              <a:gd name="connsiteX28" fmla="*/ 1088814 w 1689586"/>
              <a:gd name="connsiteY28" fmla="*/ 564515 h 626150"/>
              <a:gd name="connsiteX29" fmla="*/ 1110634 w 1689586"/>
              <a:gd name="connsiteY29" fmla="*/ 554646 h 626150"/>
              <a:gd name="connsiteX30" fmla="*/ 1110567 w 1689586"/>
              <a:gd name="connsiteY30" fmla="*/ 554646 h 626150"/>
              <a:gd name="connsiteX31" fmla="*/ 1118423 w 1689586"/>
              <a:gd name="connsiteY31" fmla="*/ 527387 h 626150"/>
              <a:gd name="connsiteX32" fmla="*/ 1110702 w 1689586"/>
              <a:gd name="connsiteY32" fmla="*/ 499993 h 626150"/>
              <a:gd name="connsiteX33" fmla="*/ 1089217 w 1689586"/>
              <a:gd name="connsiteY33" fmla="*/ 489990 h 626150"/>
              <a:gd name="connsiteX34" fmla="*/ 1630636 w 1689586"/>
              <a:gd name="connsiteY34" fmla="*/ 473674 h 626150"/>
              <a:gd name="connsiteX35" fmla="*/ 1653598 w 1689586"/>
              <a:gd name="connsiteY35" fmla="*/ 473674 h 626150"/>
              <a:gd name="connsiteX36" fmla="*/ 1653598 w 1689586"/>
              <a:gd name="connsiteY36" fmla="*/ 581099 h 626150"/>
              <a:gd name="connsiteX37" fmla="*/ 1630636 w 1689586"/>
              <a:gd name="connsiteY37" fmla="*/ 581099 h 626150"/>
              <a:gd name="connsiteX38" fmla="*/ 529804 w 1689586"/>
              <a:gd name="connsiteY38" fmla="*/ 473674 h 626150"/>
              <a:gd name="connsiteX39" fmla="*/ 552766 w 1689586"/>
              <a:gd name="connsiteY39" fmla="*/ 473674 h 626150"/>
              <a:gd name="connsiteX40" fmla="*/ 552766 w 1689586"/>
              <a:gd name="connsiteY40" fmla="*/ 581099 h 626150"/>
              <a:gd name="connsiteX41" fmla="*/ 529804 w 1689586"/>
              <a:gd name="connsiteY41" fmla="*/ 581099 h 626150"/>
              <a:gd name="connsiteX42" fmla="*/ 382162 w 1689586"/>
              <a:gd name="connsiteY42" fmla="*/ 473674 h 626150"/>
              <a:gd name="connsiteX43" fmla="*/ 407340 w 1689586"/>
              <a:gd name="connsiteY43" fmla="*/ 473674 h 626150"/>
              <a:gd name="connsiteX44" fmla="*/ 437821 w 1689586"/>
              <a:gd name="connsiteY44" fmla="*/ 561091 h 626150"/>
              <a:gd name="connsiteX45" fmla="*/ 468974 w 1689586"/>
              <a:gd name="connsiteY45" fmla="*/ 473674 h 626150"/>
              <a:gd name="connsiteX46" fmla="*/ 493078 w 1689586"/>
              <a:gd name="connsiteY46" fmla="*/ 473674 h 626150"/>
              <a:gd name="connsiteX47" fmla="*/ 450309 w 1689586"/>
              <a:gd name="connsiteY47" fmla="*/ 581099 h 626150"/>
              <a:gd name="connsiteX48" fmla="*/ 425132 w 1689586"/>
              <a:gd name="connsiteY48" fmla="*/ 581099 h 626150"/>
              <a:gd name="connsiteX49" fmla="*/ 1187242 w 1689586"/>
              <a:gd name="connsiteY49" fmla="*/ 473607 h 626150"/>
              <a:gd name="connsiteX50" fmla="*/ 1210204 w 1689586"/>
              <a:gd name="connsiteY50" fmla="*/ 473607 h 626150"/>
              <a:gd name="connsiteX51" fmla="*/ 1210204 w 1689586"/>
              <a:gd name="connsiteY51" fmla="*/ 538733 h 626150"/>
              <a:gd name="connsiteX52" fmla="*/ 1216448 w 1689586"/>
              <a:gd name="connsiteY52" fmla="*/ 558808 h 626150"/>
              <a:gd name="connsiteX53" fmla="*/ 1233837 w 1689586"/>
              <a:gd name="connsiteY53" fmla="*/ 564314 h 626150"/>
              <a:gd name="connsiteX54" fmla="*/ 1244244 w 1689586"/>
              <a:gd name="connsiteY54" fmla="*/ 562501 h 626150"/>
              <a:gd name="connsiteX55" fmla="*/ 1253375 w 1689586"/>
              <a:gd name="connsiteY55" fmla="*/ 556727 h 626150"/>
              <a:gd name="connsiteX56" fmla="*/ 1259686 w 1689586"/>
              <a:gd name="connsiteY56" fmla="*/ 546521 h 626150"/>
              <a:gd name="connsiteX57" fmla="*/ 1261969 w 1689586"/>
              <a:gd name="connsiteY57" fmla="*/ 531885 h 626150"/>
              <a:gd name="connsiteX58" fmla="*/ 1262103 w 1689586"/>
              <a:gd name="connsiteY58" fmla="*/ 531885 h 626150"/>
              <a:gd name="connsiteX59" fmla="*/ 1262103 w 1689586"/>
              <a:gd name="connsiteY59" fmla="*/ 473674 h 626150"/>
              <a:gd name="connsiteX60" fmla="*/ 1285065 w 1689586"/>
              <a:gd name="connsiteY60" fmla="*/ 473674 h 626150"/>
              <a:gd name="connsiteX61" fmla="*/ 1285065 w 1689586"/>
              <a:gd name="connsiteY61" fmla="*/ 581099 h 626150"/>
              <a:gd name="connsiteX62" fmla="*/ 1264856 w 1689586"/>
              <a:gd name="connsiteY62" fmla="*/ 581099 h 626150"/>
              <a:gd name="connsiteX63" fmla="*/ 1263782 w 1689586"/>
              <a:gd name="connsiteY63" fmla="*/ 563709 h 626150"/>
              <a:gd name="connsiteX64" fmla="*/ 1248743 w 1689586"/>
              <a:gd name="connsiteY64" fmla="*/ 578547 h 626150"/>
              <a:gd name="connsiteX65" fmla="*/ 1226385 w 1689586"/>
              <a:gd name="connsiteY65" fmla="*/ 583247 h 626150"/>
              <a:gd name="connsiteX66" fmla="*/ 1206914 w 1689586"/>
              <a:gd name="connsiteY66" fmla="*/ 579353 h 626150"/>
              <a:gd name="connsiteX67" fmla="*/ 1192613 w 1689586"/>
              <a:gd name="connsiteY67" fmla="*/ 566865 h 626150"/>
              <a:gd name="connsiteX68" fmla="*/ 1187242 w 1689586"/>
              <a:gd name="connsiteY68" fmla="*/ 544507 h 626150"/>
              <a:gd name="connsiteX69" fmla="*/ 885379 w 1689586"/>
              <a:gd name="connsiteY69" fmla="*/ 473607 h 626150"/>
              <a:gd name="connsiteX70" fmla="*/ 908341 w 1689586"/>
              <a:gd name="connsiteY70" fmla="*/ 473607 h 626150"/>
              <a:gd name="connsiteX71" fmla="*/ 908341 w 1689586"/>
              <a:gd name="connsiteY71" fmla="*/ 538733 h 626150"/>
              <a:gd name="connsiteX72" fmla="*/ 914585 w 1689586"/>
              <a:gd name="connsiteY72" fmla="*/ 558808 h 626150"/>
              <a:gd name="connsiteX73" fmla="*/ 931974 w 1689586"/>
              <a:gd name="connsiteY73" fmla="*/ 564314 h 626150"/>
              <a:gd name="connsiteX74" fmla="*/ 942381 w 1689586"/>
              <a:gd name="connsiteY74" fmla="*/ 562501 h 626150"/>
              <a:gd name="connsiteX75" fmla="*/ 951512 w 1689586"/>
              <a:gd name="connsiteY75" fmla="*/ 556727 h 626150"/>
              <a:gd name="connsiteX76" fmla="*/ 957823 w 1689586"/>
              <a:gd name="connsiteY76" fmla="*/ 546521 h 626150"/>
              <a:gd name="connsiteX77" fmla="*/ 960106 w 1689586"/>
              <a:gd name="connsiteY77" fmla="*/ 531885 h 626150"/>
              <a:gd name="connsiteX78" fmla="*/ 960241 w 1689586"/>
              <a:gd name="connsiteY78" fmla="*/ 531885 h 626150"/>
              <a:gd name="connsiteX79" fmla="*/ 960241 w 1689586"/>
              <a:gd name="connsiteY79" fmla="*/ 473674 h 626150"/>
              <a:gd name="connsiteX80" fmla="*/ 983202 w 1689586"/>
              <a:gd name="connsiteY80" fmla="*/ 473674 h 626150"/>
              <a:gd name="connsiteX81" fmla="*/ 983202 w 1689586"/>
              <a:gd name="connsiteY81" fmla="*/ 581099 h 626150"/>
              <a:gd name="connsiteX82" fmla="*/ 962993 w 1689586"/>
              <a:gd name="connsiteY82" fmla="*/ 581099 h 626150"/>
              <a:gd name="connsiteX83" fmla="*/ 961919 w 1689586"/>
              <a:gd name="connsiteY83" fmla="*/ 563709 h 626150"/>
              <a:gd name="connsiteX84" fmla="*/ 946880 w 1689586"/>
              <a:gd name="connsiteY84" fmla="*/ 578547 h 626150"/>
              <a:gd name="connsiteX85" fmla="*/ 924522 w 1689586"/>
              <a:gd name="connsiteY85" fmla="*/ 583247 h 626150"/>
              <a:gd name="connsiteX86" fmla="*/ 905051 w 1689586"/>
              <a:gd name="connsiteY86" fmla="*/ 579353 h 626150"/>
              <a:gd name="connsiteX87" fmla="*/ 890750 w 1689586"/>
              <a:gd name="connsiteY87" fmla="*/ 566865 h 626150"/>
              <a:gd name="connsiteX88" fmla="*/ 885379 w 1689586"/>
              <a:gd name="connsiteY88" fmla="*/ 544507 h 626150"/>
              <a:gd name="connsiteX89" fmla="*/ 347569 w 1689586"/>
              <a:gd name="connsiteY89" fmla="*/ 471530 h 626150"/>
              <a:gd name="connsiteX90" fmla="*/ 353963 w 1689586"/>
              <a:gd name="connsiteY90" fmla="*/ 472063 h 626150"/>
              <a:gd name="connsiteX91" fmla="*/ 359334 w 1689586"/>
              <a:gd name="connsiteY91" fmla="*/ 473674 h 626150"/>
              <a:gd name="connsiteX92" fmla="*/ 356112 w 1689586"/>
              <a:gd name="connsiteY92" fmla="*/ 493884 h 626150"/>
              <a:gd name="connsiteX93" fmla="*/ 350875 w 1689586"/>
              <a:gd name="connsiteY93" fmla="*/ 492474 h 626150"/>
              <a:gd name="connsiteX94" fmla="*/ 343019 w 1689586"/>
              <a:gd name="connsiteY94" fmla="*/ 491937 h 626150"/>
              <a:gd name="connsiteX95" fmla="*/ 329927 w 1689586"/>
              <a:gd name="connsiteY95" fmla="*/ 495495 h 626150"/>
              <a:gd name="connsiteX96" fmla="*/ 319319 w 1689586"/>
              <a:gd name="connsiteY96" fmla="*/ 506103 h 626150"/>
              <a:gd name="connsiteX97" fmla="*/ 315157 w 1689586"/>
              <a:gd name="connsiteY97" fmla="*/ 524164 h 626150"/>
              <a:gd name="connsiteX98" fmla="*/ 315157 w 1689586"/>
              <a:gd name="connsiteY98" fmla="*/ 581099 h 626150"/>
              <a:gd name="connsiteX99" fmla="*/ 292194 w 1689586"/>
              <a:gd name="connsiteY99" fmla="*/ 581099 h 626150"/>
              <a:gd name="connsiteX100" fmla="*/ 292194 w 1689586"/>
              <a:gd name="connsiteY100" fmla="*/ 473674 h 626150"/>
              <a:gd name="connsiteX101" fmla="*/ 311732 w 1689586"/>
              <a:gd name="connsiteY101" fmla="*/ 473674 h 626150"/>
              <a:gd name="connsiteX102" fmla="*/ 313880 w 1689586"/>
              <a:gd name="connsiteY102" fmla="*/ 493011 h 626150"/>
              <a:gd name="connsiteX103" fmla="*/ 326637 w 1689586"/>
              <a:gd name="connsiteY103" fmla="*/ 477032 h 626150"/>
              <a:gd name="connsiteX104" fmla="*/ 1094454 w 1689586"/>
              <a:gd name="connsiteY104" fmla="*/ 471526 h 626150"/>
              <a:gd name="connsiteX105" fmla="*/ 1118288 w 1689586"/>
              <a:gd name="connsiteY105" fmla="*/ 478173 h 626150"/>
              <a:gd name="connsiteX106" fmla="*/ 1118221 w 1689586"/>
              <a:gd name="connsiteY106" fmla="*/ 478173 h 626150"/>
              <a:gd name="connsiteX107" fmla="*/ 1135208 w 1689586"/>
              <a:gd name="connsiteY107" fmla="*/ 497174 h 626150"/>
              <a:gd name="connsiteX108" fmla="*/ 1141452 w 1689586"/>
              <a:gd name="connsiteY108" fmla="*/ 527118 h 626150"/>
              <a:gd name="connsiteX109" fmla="*/ 1135141 w 1689586"/>
              <a:gd name="connsiteY109" fmla="*/ 557331 h 626150"/>
              <a:gd name="connsiteX110" fmla="*/ 1117953 w 1689586"/>
              <a:gd name="connsiteY110" fmla="*/ 576533 h 626150"/>
              <a:gd name="connsiteX111" fmla="*/ 1093782 w 1689586"/>
              <a:gd name="connsiteY111" fmla="*/ 583180 h 626150"/>
              <a:gd name="connsiteX112" fmla="*/ 1070350 w 1689586"/>
              <a:gd name="connsiteY112" fmla="*/ 575996 h 626150"/>
              <a:gd name="connsiteX113" fmla="*/ 1059205 w 1689586"/>
              <a:gd name="connsiteY113" fmla="*/ 563240 h 626150"/>
              <a:gd name="connsiteX114" fmla="*/ 1059205 w 1689586"/>
              <a:gd name="connsiteY114" fmla="*/ 626150 h 626150"/>
              <a:gd name="connsiteX115" fmla="*/ 1036243 w 1689586"/>
              <a:gd name="connsiteY115" fmla="*/ 626150 h 626150"/>
              <a:gd name="connsiteX116" fmla="*/ 1036243 w 1689586"/>
              <a:gd name="connsiteY116" fmla="*/ 473607 h 626150"/>
              <a:gd name="connsiteX117" fmla="*/ 1056654 w 1689586"/>
              <a:gd name="connsiteY117" fmla="*/ 473607 h 626150"/>
              <a:gd name="connsiteX118" fmla="*/ 1057795 w 1689586"/>
              <a:gd name="connsiteY118" fmla="*/ 494085 h 626150"/>
              <a:gd name="connsiteX119" fmla="*/ 1063301 w 1689586"/>
              <a:gd name="connsiteY119" fmla="*/ 485223 h 626150"/>
              <a:gd name="connsiteX120" fmla="*/ 1076729 w 1689586"/>
              <a:gd name="connsiteY120" fmla="*/ 475152 h 626150"/>
              <a:gd name="connsiteX121" fmla="*/ 1094454 w 1689586"/>
              <a:gd name="connsiteY121" fmla="*/ 471526 h 626150"/>
              <a:gd name="connsiteX122" fmla="*/ 787421 w 1689586"/>
              <a:gd name="connsiteY122" fmla="*/ 471526 h 626150"/>
              <a:gd name="connsiteX123" fmla="*/ 810182 w 1689586"/>
              <a:gd name="connsiteY123" fmla="*/ 475689 h 626150"/>
              <a:gd name="connsiteX124" fmla="*/ 825758 w 1689586"/>
              <a:gd name="connsiteY124" fmla="*/ 488244 h 626150"/>
              <a:gd name="connsiteX125" fmla="*/ 831465 w 1689586"/>
              <a:gd name="connsiteY125" fmla="*/ 509729 h 626150"/>
              <a:gd name="connsiteX126" fmla="*/ 831465 w 1689586"/>
              <a:gd name="connsiteY126" fmla="*/ 557667 h 626150"/>
              <a:gd name="connsiteX127" fmla="*/ 831465 w 1689586"/>
              <a:gd name="connsiteY127" fmla="*/ 557734 h 626150"/>
              <a:gd name="connsiteX128" fmla="*/ 839388 w 1689586"/>
              <a:gd name="connsiteY128" fmla="*/ 565657 h 626150"/>
              <a:gd name="connsiteX129" fmla="*/ 846908 w 1689586"/>
              <a:gd name="connsiteY129" fmla="*/ 564582 h 626150"/>
              <a:gd name="connsiteX130" fmla="*/ 845632 w 1689586"/>
              <a:gd name="connsiteY130" fmla="*/ 580495 h 626150"/>
              <a:gd name="connsiteX131" fmla="*/ 833144 w 1689586"/>
              <a:gd name="connsiteY131" fmla="*/ 582845 h 626150"/>
              <a:gd name="connsiteX132" fmla="*/ 820790 w 1689586"/>
              <a:gd name="connsiteY132" fmla="*/ 580360 h 626150"/>
              <a:gd name="connsiteX133" fmla="*/ 812196 w 1689586"/>
              <a:gd name="connsiteY133" fmla="*/ 572841 h 626150"/>
              <a:gd name="connsiteX134" fmla="*/ 809981 w 1689586"/>
              <a:gd name="connsiteY134" fmla="*/ 567537 h 626150"/>
              <a:gd name="connsiteX135" fmla="*/ 805885 w 1689586"/>
              <a:gd name="connsiteY135" fmla="*/ 572438 h 626150"/>
              <a:gd name="connsiteX136" fmla="*/ 791920 w 1689586"/>
              <a:gd name="connsiteY136" fmla="*/ 580629 h 626150"/>
              <a:gd name="connsiteX137" fmla="*/ 775806 w 1689586"/>
              <a:gd name="connsiteY137" fmla="*/ 583315 h 626150"/>
              <a:gd name="connsiteX138" fmla="*/ 757678 w 1689586"/>
              <a:gd name="connsiteY138" fmla="*/ 580092 h 626150"/>
              <a:gd name="connsiteX139" fmla="*/ 744989 w 1689586"/>
              <a:gd name="connsiteY139" fmla="*/ 570289 h 626150"/>
              <a:gd name="connsiteX140" fmla="*/ 740356 w 1689586"/>
              <a:gd name="connsiteY140" fmla="*/ 554041 h 626150"/>
              <a:gd name="connsiteX141" fmla="*/ 748211 w 1689586"/>
              <a:gd name="connsiteY141" fmla="*/ 534302 h 626150"/>
              <a:gd name="connsiteX142" fmla="*/ 770435 w 1689586"/>
              <a:gd name="connsiteY142" fmla="*/ 523761 h 626150"/>
              <a:gd name="connsiteX143" fmla="*/ 808705 w 1689586"/>
              <a:gd name="connsiteY143" fmla="*/ 516241 h 626150"/>
              <a:gd name="connsiteX144" fmla="*/ 808705 w 1689586"/>
              <a:gd name="connsiteY144" fmla="*/ 512146 h 626150"/>
              <a:gd name="connsiteX145" fmla="*/ 802797 w 1689586"/>
              <a:gd name="connsiteY145" fmla="*/ 495495 h 626150"/>
              <a:gd name="connsiteX146" fmla="*/ 786549 w 1689586"/>
              <a:gd name="connsiteY146" fmla="*/ 489587 h 626150"/>
              <a:gd name="connsiteX147" fmla="*/ 770032 w 1689586"/>
              <a:gd name="connsiteY147" fmla="*/ 494085 h 626150"/>
              <a:gd name="connsiteX148" fmla="*/ 759961 w 1689586"/>
              <a:gd name="connsiteY148" fmla="*/ 508722 h 626150"/>
              <a:gd name="connsiteX149" fmla="*/ 740625 w 1689586"/>
              <a:gd name="connsiteY149" fmla="*/ 500531 h 626150"/>
              <a:gd name="connsiteX150" fmla="*/ 756604 w 1689586"/>
              <a:gd name="connsiteY150" fmla="*/ 479449 h 626150"/>
              <a:gd name="connsiteX151" fmla="*/ 787421 w 1689586"/>
              <a:gd name="connsiteY151" fmla="*/ 471526 h 626150"/>
              <a:gd name="connsiteX152" fmla="*/ 347518 w 1689586"/>
              <a:gd name="connsiteY152" fmla="*/ 471526 h 626150"/>
              <a:gd name="connsiteX153" fmla="*/ 347585 w 1689586"/>
              <a:gd name="connsiteY153" fmla="*/ 471526 h 626150"/>
              <a:gd name="connsiteX154" fmla="*/ 347569 w 1689586"/>
              <a:gd name="connsiteY154" fmla="*/ 471530 h 626150"/>
              <a:gd name="connsiteX155" fmla="*/ 193363 w 1689586"/>
              <a:gd name="connsiteY155" fmla="*/ 471526 h 626150"/>
              <a:gd name="connsiteX156" fmla="*/ 216124 w 1689586"/>
              <a:gd name="connsiteY156" fmla="*/ 475689 h 626150"/>
              <a:gd name="connsiteX157" fmla="*/ 231700 w 1689586"/>
              <a:gd name="connsiteY157" fmla="*/ 488244 h 626150"/>
              <a:gd name="connsiteX158" fmla="*/ 237407 w 1689586"/>
              <a:gd name="connsiteY158" fmla="*/ 509729 h 626150"/>
              <a:gd name="connsiteX159" fmla="*/ 237407 w 1689586"/>
              <a:gd name="connsiteY159" fmla="*/ 557667 h 626150"/>
              <a:gd name="connsiteX160" fmla="*/ 237407 w 1689586"/>
              <a:gd name="connsiteY160" fmla="*/ 557734 h 626150"/>
              <a:gd name="connsiteX161" fmla="*/ 245330 w 1689586"/>
              <a:gd name="connsiteY161" fmla="*/ 565657 h 626150"/>
              <a:gd name="connsiteX162" fmla="*/ 252850 w 1689586"/>
              <a:gd name="connsiteY162" fmla="*/ 564582 h 626150"/>
              <a:gd name="connsiteX163" fmla="*/ 251574 w 1689586"/>
              <a:gd name="connsiteY163" fmla="*/ 580495 h 626150"/>
              <a:gd name="connsiteX164" fmla="*/ 239086 w 1689586"/>
              <a:gd name="connsiteY164" fmla="*/ 582845 h 626150"/>
              <a:gd name="connsiteX165" fmla="*/ 226732 w 1689586"/>
              <a:gd name="connsiteY165" fmla="*/ 580360 h 626150"/>
              <a:gd name="connsiteX166" fmla="*/ 218138 w 1689586"/>
              <a:gd name="connsiteY166" fmla="*/ 572841 h 626150"/>
              <a:gd name="connsiteX167" fmla="*/ 215923 w 1689586"/>
              <a:gd name="connsiteY167" fmla="*/ 567537 h 626150"/>
              <a:gd name="connsiteX168" fmla="*/ 211827 w 1689586"/>
              <a:gd name="connsiteY168" fmla="*/ 572438 h 626150"/>
              <a:gd name="connsiteX169" fmla="*/ 197862 w 1689586"/>
              <a:gd name="connsiteY169" fmla="*/ 580629 h 626150"/>
              <a:gd name="connsiteX170" fmla="*/ 181748 w 1689586"/>
              <a:gd name="connsiteY170" fmla="*/ 583315 h 626150"/>
              <a:gd name="connsiteX171" fmla="*/ 163620 w 1689586"/>
              <a:gd name="connsiteY171" fmla="*/ 580092 h 626150"/>
              <a:gd name="connsiteX172" fmla="*/ 150931 w 1689586"/>
              <a:gd name="connsiteY172" fmla="*/ 570289 h 626150"/>
              <a:gd name="connsiteX173" fmla="*/ 146298 w 1689586"/>
              <a:gd name="connsiteY173" fmla="*/ 554041 h 626150"/>
              <a:gd name="connsiteX174" fmla="*/ 154153 w 1689586"/>
              <a:gd name="connsiteY174" fmla="*/ 534302 h 626150"/>
              <a:gd name="connsiteX175" fmla="*/ 176377 w 1689586"/>
              <a:gd name="connsiteY175" fmla="*/ 523761 h 626150"/>
              <a:gd name="connsiteX176" fmla="*/ 214647 w 1689586"/>
              <a:gd name="connsiteY176" fmla="*/ 516241 h 626150"/>
              <a:gd name="connsiteX177" fmla="*/ 214647 w 1689586"/>
              <a:gd name="connsiteY177" fmla="*/ 512146 h 626150"/>
              <a:gd name="connsiteX178" fmla="*/ 208738 w 1689586"/>
              <a:gd name="connsiteY178" fmla="*/ 495495 h 626150"/>
              <a:gd name="connsiteX179" fmla="*/ 192491 w 1689586"/>
              <a:gd name="connsiteY179" fmla="*/ 489587 h 626150"/>
              <a:gd name="connsiteX180" fmla="*/ 175974 w 1689586"/>
              <a:gd name="connsiteY180" fmla="*/ 494085 h 626150"/>
              <a:gd name="connsiteX181" fmla="*/ 165904 w 1689586"/>
              <a:gd name="connsiteY181" fmla="*/ 508722 h 626150"/>
              <a:gd name="connsiteX182" fmla="*/ 146567 w 1689586"/>
              <a:gd name="connsiteY182" fmla="*/ 500531 h 626150"/>
              <a:gd name="connsiteX183" fmla="*/ 162546 w 1689586"/>
              <a:gd name="connsiteY183" fmla="*/ 479449 h 626150"/>
              <a:gd name="connsiteX184" fmla="*/ 193363 w 1689586"/>
              <a:gd name="connsiteY184" fmla="*/ 471526 h 626150"/>
              <a:gd name="connsiteX185" fmla="*/ 1395847 w 1689586"/>
              <a:gd name="connsiteY185" fmla="*/ 471459 h 626150"/>
              <a:gd name="connsiteX186" fmla="*/ 1416392 w 1689586"/>
              <a:gd name="connsiteY186" fmla="*/ 475890 h 626150"/>
              <a:gd name="connsiteX187" fmla="*/ 1430894 w 1689586"/>
              <a:gd name="connsiteY187" fmla="*/ 489117 h 626150"/>
              <a:gd name="connsiteX188" fmla="*/ 1436265 w 1689586"/>
              <a:gd name="connsiteY188" fmla="*/ 511475 h 626150"/>
              <a:gd name="connsiteX189" fmla="*/ 1436265 w 1689586"/>
              <a:gd name="connsiteY189" fmla="*/ 581099 h 626150"/>
              <a:gd name="connsiteX190" fmla="*/ 1413303 w 1689586"/>
              <a:gd name="connsiteY190" fmla="*/ 581099 h 626150"/>
              <a:gd name="connsiteX191" fmla="*/ 1413303 w 1689586"/>
              <a:gd name="connsiteY191" fmla="*/ 518591 h 626150"/>
              <a:gd name="connsiteX192" fmla="*/ 1406724 w 1689586"/>
              <a:gd name="connsiteY192" fmla="*/ 496569 h 626150"/>
              <a:gd name="connsiteX193" fmla="*/ 1390274 w 1689586"/>
              <a:gd name="connsiteY193" fmla="*/ 490460 h 626150"/>
              <a:gd name="connsiteX194" fmla="*/ 1376510 w 1689586"/>
              <a:gd name="connsiteY194" fmla="*/ 493817 h 626150"/>
              <a:gd name="connsiteX195" fmla="*/ 1365432 w 1689586"/>
              <a:gd name="connsiteY195" fmla="*/ 504425 h 626150"/>
              <a:gd name="connsiteX196" fmla="*/ 1361001 w 1689586"/>
              <a:gd name="connsiteY196" fmla="*/ 523963 h 626150"/>
              <a:gd name="connsiteX197" fmla="*/ 1361001 w 1689586"/>
              <a:gd name="connsiteY197" fmla="*/ 581099 h 626150"/>
              <a:gd name="connsiteX198" fmla="*/ 1338039 w 1689586"/>
              <a:gd name="connsiteY198" fmla="*/ 581099 h 626150"/>
              <a:gd name="connsiteX199" fmla="*/ 1338039 w 1689586"/>
              <a:gd name="connsiteY199" fmla="*/ 473675 h 626150"/>
              <a:gd name="connsiteX200" fmla="*/ 1358450 w 1689586"/>
              <a:gd name="connsiteY200" fmla="*/ 473675 h 626150"/>
              <a:gd name="connsiteX201" fmla="*/ 1359457 w 1689586"/>
              <a:gd name="connsiteY201" fmla="*/ 492474 h 626150"/>
              <a:gd name="connsiteX202" fmla="*/ 1365634 w 1689586"/>
              <a:gd name="connsiteY202" fmla="*/ 483209 h 626150"/>
              <a:gd name="connsiteX203" fmla="*/ 1379196 w 1689586"/>
              <a:gd name="connsiteY203" fmla="*/ 474279 h 626150"/>
              <a:gd name="connsiteX204" fmla="*/ 1395847 w 1689586"/>
              <a:gd name="connsiteY204" fmla="*/ 471459 h 626150"/>
              <a:gd name="connsiteX205" fmla="*/ 78285 w 1689586"/>
              <a:gd name="connsiteY205" fmla="*/ 439299 h 626150"/>
              <a:gd name="connsiteX206" fmla="*/ 101516 w 1689586"/>
              <a:gd name="connsiteY206" fmla="*/ 439299 h 626150"/>
              <a:gd name="connsiteX207" fmla="*/ 101516 w 1689586"/>
              <a:gd name="connsiteY207" fmla="*/ 530811 h 626150"/>
              <a:gd name="connsiteX208" fmla="*/ 87886 w 1689586"/>
              <a:gd name="connsiteY208" fmla="*/ 569350 h 626150"/>
              <a:gd name="connsiteX209" fmla="*/ 49952 w 1689586"/>
              <a:gd name="connsiteY209" fmla="*/ 583181 h 626150"/>
              <a:gd name="connsiteX210" fmla="*/ 21619 w 1689586"/>
              <a:gd name="connsiteY210" fmla="*/ 576735 h 626150"/>
              <a:gd name="connsiteX211" fmla="*/ 6378 w 1689586"/>
              <a:gd name="connsiteY211" fmla="*/ 558607 h 626150"/>
              <a:gd name="connsiteX212" fmla="*/ 4901 w 1689586"/>
              <a:gd name="connsiteY212" fmla="*/ 531416 h 626150"/>
              <a:gd name="connsiteX213" fmla="*/ 27057 w 1689586"/>
              <a:gd name="connsiteY213" fmla="*/ 527320 h 626150"/>
              <a:gd name="connsiteX214" fmla="*/ 29877 w 1689586"/>
              <a:gd name="connsiteY214" fmla="*/ 554512 h 626150"/>
              <a:gd name="connsiteX215" fmla="*/ 50086 w 1689586"/>
              <a:gd name="connsiteY215" fmla="*/ 563240 h 626150"/>
              <a:gd name="connsiteX216" fmla="*/ 72310 w 1689586"/>
              <a:gd name="connsiteY216" fmla="*/ 553908 h 626150"/>
              <a:gd name="connsiteX217" fmla="*/ 78419 w 1689586"/>
              <a:gd name="connsiteY217" fmla="*/ 526514 h 626150"/>
              <a:gd name="connsiteX218" fmla="*/ 78285 w 1689586"/>
              <a:gd name="connsiteY218" fmla="*/ 526514 h 626150"/>
              <a:gd name="connsiteX219" fmla="*/ 215721 w 1689586"/>
              <a:gd name="connsiteY219" fmla="*/ 430705 h 626150"/>
              <a:gd name="connsiteX220" fmla="*/ 225927 w 1689586"/>
              <a:gd name="connsiteY220" fmla="*/ 434331 h 626150"/>
              <a:gd name="connsiteX221" fmla="*/ 229686 w 1689586"/>
              <a:gd name="connsiteY221" fmla="*/ 444200 h 626150"/>
              <a:gd name="connsiteX222" fmla="*/ 225927 w 1689586"/>
              <a:gd name="connsiteY222" fmla="*/ 454003 h 626150"/>
              <a:gd name="connsiteX223" fmla="*/ 215721 w 1689586"/>
              <a:gd name="connsiteY223" fmla="*/ 457763 h 626150"/>
              <a:gd name="connsiteX224" fmla="*/ 205517 w 1689586"/>
              <a:gd name="connsiteY224" fmla="*/ 454003 h 626150"/>
              <a:gd name="connsiteX225" fmla="*/ 201756 w 1689586"/>
              <a:gd name="connsiteY225" fmla="*/ 444200 h 626150"/>
              <a:gd name="connsiteX226" fmla="*/ 205517 w 1689586"/>
              <a:gd name="connsiteY226" fmla="*/ 434331 h 626150"/>
              <a:gd name="connsiteX227" fmla="*/ 215721 w 1689586"/>
              <a:gd name="connsiteY227" fmla="*/ 430705 h 626150"/>
              <a:gd name="connsiteX228" fmla="*/ 172281 w 1689586"/>
              <a:gd name="connsiteY228" fmla="*/ 430705 h 626150"/>
              <a:gd name="connsiteX229" fmla="*/ 182487 w 1689586"/>
              <a:gd name="connsiteY229" fmla="*/ 434331 h 626150"/>
              <a:gd name="connsiteX230" fmla="*/ 186246 w 1689586"/>
              <a:gd name="connsiteY230" fmla="*/ 444200 h 626150"/>
              <a:gd name="connsiteX231" fmla="*/ 182487 w 1689586"/>
              <a:gd name="connsiteY231" fmla="*/ 454003 h 626150"/>
              <a:gd name="connsiteX232" fmla="*/ 172281 w 1689586"/>
              <a:gd name="connsiteY232" fmla="*/ 457763 h 626150"/>
              <a:gd name="connsiteX233" fmla="*/ 162210 w 1689586"/>
              <a:gd name="connsiteY233" fmla="*/ 454003 h 626150"/>
              <a:gd name="connsiteX234" fmla="*/ 158316 w 1689586"/>
              <a:gd name="connsiteY234" fmla="*/ 444200 h 626150"/>
              <a:gd name="connsiteX235" fmla="*/ 162210 w 1689586"/>
              <a:gd name="connsiteY235" fmla="*/ 434331 h 626150"/>
              <a:gd name="connsiteX236" fmla="*/ 172281 w 1689586"/>
              <a:gd name="connsiteY236" fmla="*/ 430705 h 626150"/>
              <a:gd name="connsiteX237" fmla="*/ 1642251 w 1689586"/>
              <a:gd name="connsiteY237" fmla="*/ 427012 h 626150"/>
              <a:gd name="connsiteX238" fmla="*/ 1653531 w 1689586"/>
              <a:gd name="connsiteY238" fmla="*/ 430638 h 626150"/>
              <a:gd name="connsiteX239" fmla="*/ 1657492 w 1689586"/>
              <a:gd name="connsiteY239" fmla="*/ 441179 h 626150"/>
              <a:gd name="connsiteX240" fmla="*/ 1653531 w 1689586"/>
              <a:gd name="connsiteY240" fmla="*/ 451787 h 626150"/>
              <a:gd name="connsiteX241" fmla="*/ 1642251 w 1689586"/>
              <a:gd name="connsiteY241" fmla="*/ 455547 h 626150"/>
              <a:gd name="connsiteX242" fmla="*/ 1630770 w 1689586"/>
              <a:gd name="connsiteY242" fmla="*/ 451787 h 626150"/>
              <a:gd name="connsiteX243" fmla="*/ 1626809 w 1689586"/>
              <a:gd name="connsiteY243" fmla="*/ 441179 h 626150"/>
              <a:gd name="connsiteX244" fmla="*/ 1630770 w 1689586"/>
              <a:gd name="connsiteY244" fmla="*/ 430638 h 626150"/>
              <a:gd name="connsiteX245" fmla="*/ 1642251 w 1689586"/>
              <a:gd name="connsiteY245" fmla="*/ 427012 h 626150"/>
              <a:gd name="connsiteX246" fmla="*/ 541419 w 1689586"/>
              <a:gd name="connsiteY246" fmla="*/ 427012 h 626150"/>
              <a:gd name="connsiteX247" fmla="*/ 552699 w 1689586"/>
              <a:gd name="connsiteY247" fmla="*/ 430638 h 626150"/>
              <a:gd name="connsiteX248" fmla="*/ 556660 w 1689586"/>
              <a:gd name="connsiteY248" fmla="*/ 441179 h 626150"/>
              <a:gd name="connsiteX249" fmla="*/ 552699 w 1689586"/>
              <a:gd name="connsiteY249" fmla="*/ 451787 h 626150"/>
              <a:gd name="connsiteX250" fmla="*/ 541419 w 1689586"/>
              <a:gd name="connsiteY250" fmla="*/ 455547 h 626150"/>
              <a:gd name="connsiteX251" fmla="*/ 529938 w 1689586"/>
              <a:gd name="connsiteY251" fmla="*/ 451787 h 626150"/>
              <a:gd name="connsiteX252" fmla="*/ 525977 w 1689586"/>
              <a:gd name="connsiteY252" fmla="*/ 441179 h 626150"/>
              <a:gd name="connsiteX253" fmla="*/ 529938 w 1689586"/>
              <a:gd name="connsiteY253" fmla="*/ 430638 h 626150"/>
              <a:gd name="connsiteX254" fmla="*/ 541419 w 1689586"/>
              <a:gd name="connsiteY254" fmla="*/ 427012 h 626150"/>
              <a:gd name="connsiteX255" fmla="*/ 1488232 w 1689586"/>
              <a:gd name="connsiteY255" fmla="*/ 425333 h 626150"/>
              <a:gd name="connsiteX256" fmla="*/ 1511194 w 1689586"/>
              <a:gd name="connsiteY256" fmla="*/ 425333 h 626150"/>
              <a:gd name="connsiteX257" fmla="*/ 1511194 w 1689586"/>
              <a:gd name="connsiteY257" fmla="*/ 526245 h 626150"/>
              <a:gd name="connsiteX258" fmla="*/ 1562355 w 1689586"/>
              <a:gd name="connsiteY258" fmla="*/ 473674 h 626150"/>
              <a:gd name="connsiteX259" fmla="*/ 1589614 w 1689586"/>
              <a:gd name="connsiteY259" fmla="*/ 473674 h 626150"/>
              <a:gd name="connsiteX260" fmla="*/ 1548524 w 1689586"/>
              <a:gd name="connsiteY260" fmla="*/ 515704 h 626150"/>
              <a:gd name="connsiteX261" fmla="*/ 1592232 w 1689586"/>
              <a:gd name="connsiteY261" fmla="*/ 581099 h 626150"/>
              <a:gd name="connsiteX262" fmla="*/ 1565578 w 1689586"/>
              <a:gd name="connsiteY262" fmla="*/ 581099 h 626150"/>
              <a:gd name="connsiteX263" fmla="*/ 1532410 w 1689586"/>
              <a:gd name="connsiteY263" fmla="*/ 530609 h 626150"/>
              <a:gd name="connsiteX264" fmla="*/ 1511194 w 1689586"/>
              <a:gd name="connsiteY264" fmla="*/ 552631 h 626150"/>
              <a:gd name="connsiteX265" fmla="*/ 1511194 w 1689586"/>
              <a:gd name="connsiteY265" fmla="*/ 581099 h 626150"/>
              <a:gd name="connsiteX266" fmla="*/ 1488232 w 1689586"/>
              <a:gd name="connsiteY266" fmla="*/ 581099 h 626150"/>
              <a:gd name="connsiteX267" fmla="*/ 605874 w 1689586"/>
              <a:gd name="connsiteY267" fmla="*/ 425333 h 626150"/>
              <a:gd name="connsiteX268" fmla="*/ 628836 w 1689586"/>
              <a:gd name="connsiteY268" fmla="*/ 425333 h 626150"/>
              <a:gd name="connsiteX269" fmla="*/ 628836 w 1689586"/>
              <a:gd name="connsiteY269" fmla="*/ 526245 h 626150"/>
              <a:gd name="connsiteX270" fmla="*/ 679997 w 1689586"/>
              <a:gd name="connsiteY270" fmla="*/ 473674 h 626150"/>
              <a:gd name="connsiteX271" fmla="*/ 707256 w 1689586"/>
              <a:gd name="connsiteY271" fmla="*/ 473674 h 626150"/>
              <a:gd name="connsiteX272" fmla="*/ 666099 w 1689586"/>
              <a:gd name="connsiteY272" fmla="*/ 515704 h 626150"/>
              <a:gd name="connsiteX273" fmla="*/ 709807 w 1689586"/>
              <a:gd name="connsiteY273" fmla="*/ 581099 h 626150"/>
              <a:gd name="connsiteX274" fmla="*/ 683220 w 1689586"/>
              <a:gd name="connsiteY274" fmla="*/ 581099 h 626150"/>
              <a:gd name="connsiteX275" fmla="*/ 650052 w 1689586"/>
              <a:gd name="connsiteY275" fmla="*/ 530609 h 626150"/>
              <a:gd name="connsiteX276" fmla="*/ 628836 w 1689586"/>
              <a:gd name="connsiteY276" fmla="*/ 552631 h 626150"/>
              <a:gd name="connsiteX277" fmla="*/ 628836 w 1689586"/>
              <a:gd name="connsiteY277" fmla="*/ 581099 h 626150"/>
              <a:gd name="connsiteX278" fmla="*/ 605874 w 1689586"/>
              <a:gd name="connsiteY278" fmla="*/ 581099 h 626150"/>
              <a:gd name="connsiteX279" fmla="*/ 451317 w 1689586"/>
              <a:gd name="connsiteY279" fmla="*/ 85402 h 626150"/>
              <a:gd name="connsiteX280" fmla="*/ 424259 w 1689586"/>
              <a:gd name="connsiteY280" fmla="*/ 93929 h 626150"/>
              <a:gd name="connsiteX281" fmla="*/ 408615 w 1689586"/>
              <a:gd name="connsiteY281" fmla="*/ 120047 h 626150"/>
              <a:gd name="connsiteX282" fmla="*/ 403513 w 1689586"/>
              <a:gd name="connsiteY282" fmla="*/ 165904 h 626150"/>
              <a:gd name="connsiteX283" fmla="*/ 408615 w 1689586"/>
              <a:gd name="connsiteY283" fmla="*/ 211492 h 626150"/>
              <a:gd name="connsiteX284" fmla="*/ 424259 w 1689586"/>
              <a:gd name="connsiteY284" fmla="*/ 237811 h 626150"/>
              <a:gd name="connsiteX285" fmla="*/ 451317 w 1689586"/>
              <a:gd name="connsiteY285" fmla="*/ 246338 h 626150"/>
              <a:gd name="connsiteX286" fmla="*/ 478374 w 1689586"/>
              <a:gd name="connsiteY286" fmla="*/ 237811 h 626150"/>
              <a:gd name="connsiteX287" fmla="*/ 493749 w 1689586"/>
              <a:gd name="connsiteY287" fmla="*/ 211492 h 626150"/>
              <a:gd name="connsiteX288" fmla="*/ 498650 w 1689586"/>
              <a:gd name="connsiteY288" fmla="*/ 165904 h 626150"/>
              <a:gd name="connsiteX289" fmla="*/ 493749 w 1689586"/>
              <a:gd name="connsiteY289" fmla="*/ 120047 h 626150"/>
              <a:gd name="connsiteX290" fmla="*/ 478374 w 1689586"/>
              <a:gd name="connsiteY290" fmla="*/ 93929 h 626150"/>
              <a:gd name="connsiteX291" fmla="*/ 451317 w 1689586"/>
              <a:gd name="connsiteY291" fmla="*/ 85402 h 626150"/>
              <a:gd name="connsiteX292" fmla="*/ 1515894 w 1689586"/>
              <a:gd name="connsiteY292" fmla="*/ 82918 h 626150"/>
              <a:gd name="connsiteX293" fmla="*/ 1489038 w 1689586"/>
              <a:gd name="connsiteY293" fmla="*/ 194640 h 626150"/>
              <a:gd name="connsiteX294" fmla="*/ 1542213 w 1689586"/>
              <a:gd name="connsiteY294" fmla="*/ 194640 h 626150"/>
              <a:gd name="connsiteX295" fmla="*/ 1448082 w 1689586"/>
              <a:gd name="connsiteY295" fmla="*/ 4901 h 626150"/>
              <a:gd name="connsiteX296" fmla="*/ 1584713 w 1689586"/>
              <a:gd name="connsiteY296" fmla="*/ 4901 h 626150"/>
              <a:gd name="connsiteX297" fmla="*/ 1689586 w 1689586"/>
              <a:gd name="connsiteY297" fmla="*/ 326906 h 626150"/>
              <a:gd name="connsiteX298" fmla="*/ 1573433 w 1689586"/>
              <a:gd name="connsiteY298" fmla="*/ 326906 h 626150"/>
              <a:gd name="connsiteX299" fmla="*/ 1558797 w 1689586"/>
              <a:gd name="connsiteY299" fmla="*/ 265405 h 626150"/>
              <a:gd name="connsiteX300" fmla="*/ 1471984 w 1689586"/>
              <a:gd name="connsiteY300" fmla="*/ 265405 h 626150"/>
              <a:gd name="connsiteX301" fmla="*/ 1456878 w 1689586"/>
              <a:gd name="connsiteY301" fmla="*/ 326906 h 626150"/>
              <a:gd name="connsiteX302" fmla="*/ 1343679 w 1689586"/>
              <a:gd name="connsiteY302" fmla="*/ 326906 h 626150"/>
              <a:gd name="connsiteX303" fmla="*/ 1205638 w 1689586"/>
              <a:gd name="connsiteY303" fmla="*/ 4901 h 626150"/>
              <a:gd name="connsiteX304" fmla="*/ 1319307 w 1689586"/>
              <a:gd name="connsiteY304" fmla="*/ 4901 h 626150"/>
              <a:gd name="connsiteX305" fmla="*/ 1319307 w 1689586"/>
              <a:gd name="connsiteY305" fmla="*/ 194237 h 626150"/>
              <a:gd name="connsiteX306" fmla="*/ 1280298 w 1689586"/>
              <a:gd name="connsiteY306" fmla="*/ 295686 h 626150"/>
              <a:gd name="connsiteX307" fmla="*/ 1167570 w 1689586"/>
              <a:gd name="connsiteY307" fmla="*/ 331807 h 626150"/>
              <a:gd name="connsiteX308" fmla="*/ 1080959 w 1689586"/>
              <a:gd name="connsiteY308" fmla="*/ 312807 h 626150"/>
              <a:gd name="connsiteX309" fmla="*/ 1036579 w 1689586"/>
              <a:gd name="connsiteY309" fmla="*/ 260571 h 626150"/>
              <a:gd name="connsiteX310" fmla="*/ 1030939 w 1689586"/>
              <a:gd name="connsiteY310" fmla="*/ 185441 h 626150"/>
              <a:gd name="connsiteX311" fmla="*/ 1143668 w 1689586"/>
              <a:gd name="connsiteY311" fmla="*/ 166441 h 626150"/>
              <a:gd name="connsiteX312" fmla="*/ 1145346 w 1689586"/>
              <a:gd name="connsiteY312" fmla="*/ 229351 h 626150"/>
              <a:gd name="connsiteX313" fmla="*/ 1173411 w 1689586"/>
              <a:gd name="connsiteY313" fmla="*/ 246405 h 626150"/>
              <a:gd name="connsiteX314" fmla="*/ 1197783 w 1689586"/>
              <a:gd name="connsiteY314" fmla="*/ 232238 h 626150"/>
              <a:gd name="connsiteX315" fmla="*/ 1205571 w 1689586"/>
              <a:gd name="connsiteY315" fmla="*/ 185911 h 626150"/>
              <a:gd name="connsiteX316" fmla="*/ 1205638 w 1689586"/>
              <a:gd name="connsiteY316" fmla="*/ 185911 h 626150"/>
              <a:gd name="connsiteX317" fmla="*/ 665494 w 1689586"/>
              <a:gd name="connsiteY317" fmla="*/ 4901 h 626150"/>
              <a:gd name="connsiteX318" fmla="*/ 779163 w 1689586"/>
              <a:gd name="connsiteY318" fmla="*/ 4901 h 626150"/>
              <a:gd name="connsiteX319" fmla="*/ 779163 w 1689586"/>
              <a:gd name="connsiteY319" fmla="*/ 123471 h 626150"/>
              <a:gd name="connsiteX320" fmla="*/ 867452 w 1689586"/>
              <a:gd name="connsiteY320" fmla="*/ 123471 h 626150"/>
              <a:gd name="connsiteX321" fmla="*/ 867452 w 1689586"/>
              <a:gd name="connsiteY321" fmla="*/ 4901 h 626150"/>
              <a:gd name="connsiteX322" fmla="*/ 981188 w 1689586"/>
              <a:gd name="connsiteY322" fmla="*/ 4901 h 626150"/>
              <a:gd name="connsiteX323" fmla="*/ 981188 w 1689586"/>
              <a:gd name="connsiteY323" fmla="*/ 326906 h 626150"/>
              <a:gd name="connsiteX324" fmla="*/ 867452 w 1689586"/>
              <a:gd name="connsiteY324" fmla="*/ 326906 h 626150"/>
              <a:gd name="connsiteX325" fmla="*/ 867452 w 1689586"/>
              <a:gd name="connsiteY325" fmla="*/ 206859 h 626150"/>
              <a:gd name="connsiteX326" fmla="*/ 779163 w 1689586"/>
              <a:gd name="connsiteY326" fmla="*/ 206859 h 626150"/>
              <a:gd name="connsiteX327" fmla="*/ 779163 w 1689586"/>
              <a:gd name="connsiteY327" fmla="*/ 326906 h 626150"/>
              <a:gd name="connsiteX328" fmla="*/ 665494 w 1689586"/>
              <a:gd name="connsiteY328" fmla="*/ 326906 h 626150"/>
              <a:gd name="connsiteX329" fmla="*/ 0 w 1689586"/>
              <a:gd name="connsiteY329" fmla="*/ 4901 h 626150"/>
              <a:gd name="connsiteX330" fmla="*/ 113669 w 1689586"/>
              <a:gd name="connsiteY330" fmla="*/ 4901 h 626150"/>
              <a:gd name="connsiteX331" fmla="*/ 113669 w 1689586"/>
              <a:gd name="connsiteY331" fmla="*/ 243451 h 626150"/>
              <a:gd name="connsiteX332" fmla="*/ 259564 w 1689586"/>
              <a:gd name="connsiteY332" fmla="*/ 243451 h 626150"/>
              <a:gd name="connsiteX333" fmla="*/ 259564 w 1689586"/>
              <a:gd name="connsiteY333" fmla="*/ 326906 h 626150"/>
              <a:gd name="connsiteX334" fmla="*/ 0 w 1689586"/>
              <a:gd name="connsiteY334" fmla="*/ 326906 h 626150"/>
              <a:gd name="connsiteX335" fmla="*/ 451317 w 1689586"/>
              <a:gd name="connsiteY335" fmla="*/ 0 h 626150"/>
              <a:gd name="connsiteX336" fmla="*/ 539136 w 1689586"/>
              <a:gd name="connsiteY336" fmla="*/ 19538 h 626150"/>
              <a:gd name="connsiteX337" fmla="*/ 595265 w 1689586"/>
              <a:gd name="connsiteY337" fmla="*/ 76137 h 626150"/>
              <a:gd name="connsiteX338" fmla="*/ 614803 w 1689586"/>
              <a:gd name="connsiteY338" fmla="*/ 165904 h 626150"/>
              <a:gd name="connsiteX339" fmla="*/ 595265 w 1689586"/>
              <a:gd name="connsiteY339" fmla="*/ 255670 h 626150"/>
              <a:gd name="connsiteX340" fmla="*/ 539136 w 1689586"/>
              <a:gd name="connsiteY340" fmla="*/ 312270 h 626150"/>
              <a:gd name="connsiteX341" fmla="*/ 451317 w 1689586"/>
              <a:gd name="connsiteY341" fmla="*/ 331807 h 626150"/>
              <a:gd name="connsiteX342" fmla="*/ 363766 w 1689586"/>
              <a:gd name="connsiteY342" fmla="*/ 312270 h 626150"/>
              <a:gd name="connsiteX343" fmla="*/ 307166 w 1689586"/>
              <a:gd name="connsiteY343" fmla="*/ 255670 h 626150"/>
              <a:gd name="connsiteX344" fmla="*/ 287427 w 1689586"/>
              <a:gd name="connsiteY344" fmla="*/ 165904 h 626150"/>
              <a:gd name="connsiteX345" fmla="*/ 307166 w 1689586"/>
              <a:gd name="connsiteY345" fmla="*/ 76137 h 626150"/>
              <a:gd name="connsiteX346" fmla="*/ 363766 w 1689586"/>
              <a:gd name="connsiteY346" fmla="*/ 19538 h 626150"/>
              <a:gd name="connsiteX347" fmla="*/ 451317 w 1689586"/>
              <a:gd name="connsiteY347" fmla="*/ 0 h 626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</a:cxnLst>
            <a:rect l="l" t="t" r="r" b="b"/>
            <a:pathLst>
              <a:path w="1689586" h="626150">
                <a:moveTo>
                  <a:pt x="808705" y="532221"/>
                </a:moveTo>
                <a:lnTo>
                  <a:pt x="781647" y="537793"/>
                </a:lnTo>
                <a:cubicBezTo>
                  <a:pt x="775605" y="538935"/>
                  <a:pt x="771106" y="540613"/>
                  <a:pt x="768085" y="542762"/>
                </a:cubicBezTo>
                <a:cubicBezTo>
                  <a:pt x="765064" y="544910"/>
                  <a:pt x="763587" y="548267"/>
                  <a:pt x="763587" y="552229"/>
                </a:cubicBezTo>
                <a:cubicBezTo>
                  <a:pt x="763587" y="556190"/>
                  <a:pt x="765131" y="559413"/>
                  <a:pt x="768219" y="561763"/>
                </a:cubicBezTo>
                <a:cubicBezTo>
                  <a:pt x="771308" y="564112"/>
                  <a:pt x="775403" y="565321"/>
                  <a:pt x="780573" y="565321"/>
                </a:cubicBezTo>
                <a:cubicBezTo>
                  <a:pt x="784132" y="565321"/>
                  <a:pt x="787623" y="564918"/>
                  <a:pt x="790980" y="564045"/>
                </a:cubicBezTo>
                <a:cubicBezTo>
                  <a:pt x="794337" y="563240"/>
                  <a:pt x="797358" y="561830"/>
                  <a:pt x="800111" y="559883"/>
                </a:cubicBezTo>
                <a:cubicBezTo>
                  <a:pt x="802797" y="557936"/>
                  <a:pt x="804945" y="555451"/>
                  <a:pt x="806422" y="552363"/>
                </a:cubicBezTo>
                <a:lnTo>
                  <a:pt x="806422" y="552296"/>
                </a:lnTo>
                <a:cubicBezTo>
                  <a:pt x="807966" y="549207"/>
                  <a:pt x="808705" y="545515"/>
                  <a:pt x="808705" y="541218"/>
                </a:cubicBezTo>
                <a:close/>
                <a:moveTo>
                  <a:pt x="214647" y="532221"/>
                </a:moveTo>
                <a:lnTo>
                  <a:pt x="187589" y="537793"/>
                </a:lnTo>
                <a:cubicBezTo>
                  <a:pt x="181547" y="538935"/>
                  <a:pt x="177048" y="540613"/>
                  <a:pt x="174027" y="542762"/>
                </a:cubicBezTo>
                <a:cubicBezTo>
                  <a:pt x="171006" y="544910"/>
                  <a:pt x="169529" y="548267"/>
                  <a:pt x="169529" y="552229"/>
                </a:cubicBezTo>
                <a:cubicBezTo>
                  <a:pt x="169529" y="556190"/>
                  <a:pt x="171073" y="559413"/>
                  <a:pt x="174161" y="561763"/>
                </a:cubicBezTo>
                <a:cubicBezTo>
                  <a:pt x="177250" y="564112"/>
                  <a:pt x="181346" y="565321"/>
                  <a:pt x="186515" y="565321"/>
                </a:cubicBezTo>
                <a:cubicBezTo>
                  <a:pt x="190073" y="565321"/>
                  <a:pt x="193565" y="564918"/>
                  <a:pt x="196923" y="564045"/>
                </a:cubicBezTo>
                <a:cubicBezTo>
                  <a:pt x="200279" y="563240"/>
                  <a:pt x="203300" y="561830"/>
                  <a:pt x="206053" y="559883"/>
                </a:cubicBezTo>
                <a:cubicBezTo>
                  <a:pt x="208738" y="557936"/>
                  <a:pt x="210887" y="555451"/>
                  <a:pt x="212364" y="552363"/>
                </a:cubicBezTo>
                <a:lnTo>
                  <a:pt x="212364" y="552296"/>
                </a:lnTo>
                <a:cubicBezTo>
                  <a:pt x="213908" y="549207"/>
                  <a:pt x="214647" y="545515"/>
                  <a:pt x="214647" y="541218"/>
                </a:cubicBezTo>
                <a:close/>
                <a:moveTo>
                  <a:pt x="1089217" y="489990"/>
                </a:moveTo>
                <a:cubicBezTo>
                  <a:pt x="1083241" y="489990"/>
                  <a:pt x="1077937" y="491534"/>
                  <a:pt x="1073439" y="494622"/>
                </a:cubicBezTo>
                <a:cubicBezTo>
                  <a:pt x="1068940" y="497711"/>
                  <a:pt x="1065382" y="502008"/>
                  <a:pt x="1062898" y="507513"/>
                </a:cubicBezTo>
                <a:cubicBezTo>
                  <a:pt x="1060414" y="513019"/>
                  <a:pt x="1059138" y="519800"/>
                  <a:pt x="1059138" y="527387"/>
                </a:cubicBezTo>
                <a:cubicBezTo>
                  <a:pt x="1059138" y="534974"/>
                  <a:pt x="1060346" y="541553"/>
                  <a:pt x="1062763" y="547126"/>
                </a:cubicBezTo>
                <a:cubicBezTo>
                  <a:pt x="1065248" y="552699"/>
                  <a:pt x="1068672" y="556996"/>
                  <a:pt x="1073103" y="560017"/>
                </a:cubicBezTo>
                <a:cubicBezTo>
                  <a:pt x="1077534" y="563038"/>
                  <a:pt x="1082771" y="564515"/>
                  <a:pt x="1088814" y="564515"/>
                </a:cubicBezTo>
                <a:cubicBezTo>
                  <a:pt x="1098146" y="564515"/>
                  <a:pt x="1105398" y="561225"/>
                  <a:pt x="1110634" y="554646"/>
                </a:cubicBezTo>
                <a:lnTo>
                  <a:pt x="1110567" y="554646"/>
                </a:lnTo>
                <a:cubicBezTo>
                  <a:pt x="1115804" y="548066"/>
                  <a:pt x="1118423" y="539002"/>
                  <a:pt x="1118423" y="527387"/>
                </a:cubicBezTo>
                <a:cubicBezTo>
                  <a:pt x="1118423" y="515771"/>
                  <a:pt x="1115871" y="506640"/>
                  <a:pt x="1110702" y="499993"/>
                </a:cubicBezTo>
                <a:cubicBezTo>
                  <a:pt x="1105532" y="493347"/>
                  <a:pt x="1098348" y="489990"/>
                  <a:pt x="1089217" y="489990"/>
                </a:cubicBezTo>
                <a:close/>
                <a:moveTo>
                  <a:pt x="1630636" y="473674"/>
                </a:moveTo>
                <a:lnTo>
                  <a:pt x="1653598" y="473674"/>
                </a:lnTo>
                <a:lnTo>
                  <a:pt x="1653598" y="581099"/>
                </a:lnTo>
                <a:lnTo>
                  <a:pt x="1630636" y="581099"/>
                </a:lnTo>
                <a:close/>
                <a:moveTo>
                  <a:pt x="529804" y="473674"/>
                </a:moveTo>
                <a:lnTo>
                  <a:pt x="552766" y="473674"/>
                </a:lnTo>
                <a:lnTo>
                  <a:pt x="552766" y="581099"/>
                </a:lnTo>
                <a:lnTo>
                  <a:pt x="529804" y="581099"/>
                </a:lnTo>
                <a:close/>
                <a:moveTo>
                  <a:pt x="382162" y="473674"/>
                </a:moveTo>
                <a:lnTo>
                  <a:pt x="407340" y="473674"/>
                </a:lnTo>
                <a:lnTo>
                  <a:pt x="437821" y="561091"/>
                </a:lnTo>
                <a:lnTo>
                  <a:pt x="468974" y="473674"/>
                </a:lnTo>
                <a:lnTo>
                  <a:pt x="493078" y="473674"/>
                </a:lnTo>
                <a:lnTo>
                  <a:pt x="450309" y="581099"/>
                </a:lnTo>
                <a:lnTo>
                  <a:pt x="425132" y="581099"/>
                </a:lnTo>
                <a:close/>
                <a:moveTo>
                  <a:pt x="1187242" y="473607"/>
                </a:moveTo>
                <a:lnTo>
                  <a:pt x="1210204" y="473607"/>
                </a:lnTo>
                <a:lnTo>
                  <a:pt x="1210204" y="538733"/>
                </a:lnTo>
                <a:cubicBezTo>
                  <a:pt x="1210204" y="548468"/>
                  <a:pt x="1212285" y="555183"/>
                  <a:pt x="1216448" y="558808"/>
                </a:cubicBezTo>
                <a:cubicBezTo>
                  <a:pt x="1220611" y="562501"/>
                  <a:pt x="1226385" y="564314"/>
                  <a:pt x="1233837" y="564314"/>
                </a:cubicBezTo>
                <a:cubicBezTo>
                  <a:pt x="1237396" y="564314"/>
                  <a:pt x="1240887" y="563709"/>
                  <a:pt x="1244244" y="562501"/>
                </a:cubicBezTo>
                <a:cubicBezTo>
                  <a:pt x="1247601" y="561292"/>
                  <a:pt x="1250622" y="559412"/>
                  <a:pt x="1253375" y="556727"/>
                </a:cubicBezTo>
                <a:cubicBezTo>
                  <a:pt x="1256061" y="554041"/>
                  <a:pt x="1258209" y="550684"/>
                  <a:pt x="1259686" y="546521"/>
                </a:cubicBezTo>
                <a:cubicBezTo>
                  <a:pt x="1261231" y="542359"/>
                  <a:pt x="1261969" y="537457"/>
                  <a:pt x="1261969" y="531885"/>
                </a:cubicBezTo>
                <a:lnTo>
                  <a:pt x="1262103" y="531885"/>
                </a:lnTo>
                <a:lnTo>
                  <a:pt x="1262103" y="473674"/>
                </a:lnTo>
                <a:lnTo>
                  <a:pt x="1285065" y="473674"/>
                </a:lnTo>
                <a:lnTo>
                  <a:pt x="1285065" y="581099"/>
                </a:lnTo>
                <a:lnTo>
                  <a:pt x="1264856" y="581099"/>
                </a:lnTo>
                <a:lnTo>
                  <a:pt x="1263782" y="563709"/>
                </a:lnTo>
                <a:cubicBezTo>
                  <a:pt x="1260022" y="570490"/>
                  <a:pt x="1255054" y="575392"/>
                  <a:pt x="1248743" y="578547"/>
                </a:cubicBezTo>
                <a:cubicBezTo>
                  <a:pt x="1242431" y="581636"/>
                  <a:pt x="1234979" y="583247"/>
                  <a:pt x="1226385" y="583247"/>
                </a:cubicBezTo>
                <a:cubicBezTo>
                  <a:pt x="1219335" y="583247"/>
                  <a:pt x="1212890" y="581904"/>
                  <a:pt x="1206914" y="579353"/>
                </a:cubicBezTo>
                <a:cubicBezTo>
                  <a:pt x="1200939" y="576735"/>
                  <a:pt x="1196172" y="572572"/>
                  <a:pt x="1192613" y="566865"/>
                </a:cubicBezTo>
                <a:cubicBezTo>
                  <a:pt x="1189055" y="561091"/>
                  <a:pt x="1187242" y="553638"/>
                  <a:pt x="1187242" y="544507"/>
                </a:cubicBezTo>
                <a:close/>
                <a:moveTo>
                  <a:pt x="885379" y="473607"/>
                </a:moveTo>
                <a:lnTo>
                  <a:pt x="908341" y="473607"/>
                </a:lnTo>
                <a:lnTo>
                  <a:pt x="908341" y="538733"/>
                </a:lnTo>
                <a:cubicBezTo>
                  <a:pt x="908341" y="548468"/>
                  <a:pt x="910422" y="555115"/>
                  <a:pt x="914585" y="558808"/>
                </a:cubicBezTo>
                <a:cubicBezTo>
                  <a:pt x="918748" y="562501"/>
                  <a:pt x="924522" y="564314"/>
                  <a:pt x="931974" y="564314"/>
                </a:cubicBezTo>
                <a:cubicBezTo>
                  <a:pt x="935533" y="564314"/>
                  <a:pt x="939024" y="563709"/>
                  <a:pt x="942381" y="562501"/>
                </a:cubicBezTo>
                <a:cubicBezTo>
                  <a:pt x="945738" y="561292"/>
                  <a:pt x="948759" y="559412"/>
                  <a:pt x="951512" y="556727"/>
                </a:cubicBezTo>
                <a:cubicBezTo>
                  <a:pt x="954198" y="554041"/>
                  <a:pt x="956346" y="550684"/>
                  <a:pt x="957823" y="546521"/>
                </a:cubicBezTo>
                <a:cubicBezTo>
                  <a:pt x="959368" y="542359"/>
                  <a:pt x="960106" y="537457"/>
                  <a:pt x="960106" y="531885"/>
                </a:cubicBezTo>
                <a:lnTo>
                  <a:pt x="960241" y="531885"/>
                </a:lnTo>
                <a:lnTo>
                  <a:pt x="960241" y="473674"/>
                </a:lnTo>
                <a:lnTo>
                  <a:pt x="983202" y="473674"/>
                </a:lnTo>
                <a:lnTo>
                  <a:pt x="983202" y="581099"/>
                </a:lnTo>
                <a:lnTo>
                  <a:pt x="962993" y="581099"/>
                </a:lnTo>
                <a:lnTo>
                  <a:pt x="961919" y="563709"/>
                </a:lnTo>
                <a:cubicBezTo>
                  <a:pt x="958159" y="570490"/>
                  <a:pt x="953191" y="575392"/>
                  <a:pt x="946880" y="578547"/>
                </a:cubicBezTo>
                <a:cubicBezTo>
                  <a:pt x="940568" y="581636"/>
                  <a:pt x="933116" y="583247"/>
                  <a:pt x="924522" y="583247"/>
                </a:cubicBezTo>
                <a:cubicBezTo>
                  <a:pt x="917472" y="583247"/>
                  <a:pt x="911027" y="581904"/>
                  <a:pt x="905051" y="579353"/>
                </a:cubicBezTo>
                <a:cubicBezTo>
                  <a:pt x="899076" y="576735"/>
                  <a:pt x="894309" y="572572"/>
                  <a:pt x="890750" y="566865"/>
                </a:cubicBezTo>
                <a:cubicBezTo>
                  <a:pt x="887192" y="561091"/>
                  <a:pt x="885379" y="553638"/>
                  <a:pt x="885379" y="544507"/>
                </a:cubicBezTo>
                <a:close/>
                <a:moveTo>
                  <a:pt x="347569" y="471530"/>
                </a:moveTo>
                <a:lnTo>
                  <a:pt x="353963" y="472063"/>
                </a:lnTo>
                <a:cubicBezTo>
                  <a:pt x="356112" y="472399"/>
                  <a:pt x="357924" y="472936"/>
                  <a:pt x="359334" y="473674"/>
                </a:cubicBezTo>
                <a:lnTo>
                  <a:pt x="356112" y="493884"/>
                </a:lnTo>
                <a:cubicBezTo>
                  <a:pt x="354567" y="493279"/>
                  <a:pt x="352822" y="492809"/>
                  <a:pt x="350875" y="492474"/>
                </a:cubicBezTo>
                <a:cubicBezTo>
                  <a:pt x="348928" y="492138"/>
                  <a:pt x="346309" y="491937"/>
                  <a:pt x="343019" y="491937"/>
                </a:cubicBezTo>
                <a:cubicBezTo>
                  <a:pt x="338588" y="491937"/>
                  <a:pt x="334224" y="493145"/>
                  <a:pt x="329927" y="495495"/>
                </a:cubicBezTo>
                <a:cubicBezTo>
                  <a:pt x="325630" y="497845"/>
                  <a:pt x="322139" y="501403"/>
                  <a:pt x="319319" y="506103"/>
                </a:cubicBezTo>
                <a:cubicBezTo>
                  <a:pt x="316566" y="510870"/>
                  <a:pt x="315157" y="516846"/>
                  <a:pt x="315157" y="524164"/>
                </a:cubicBezTo>
                <a:lnTo>
                  <a:pt x="315157" y="581099"/>
                </a:lnTo>
                <a:lnTo>
                  <a:pt x="292194" y="581099"/>
                </a:lnTo>
                <a:lnTo>
                  <a:pt x="292194" y="473674"/>
                </a:lnTo>
                <a:lnTo>
                  <a:pt x="311732" y="473674"/>
                </a:lnTo>
                <a:lnTo>
                  <a:pt x="313880" y="493011"/>
                </a:lnTo>
                <a:cubicBezTo>
                  <a:pt x="316700" y="486028"/>
                  <a:pt x="320997" y="480657"/>
                  <a:pt x="326637" y="477032"/>
                </a:cubicBezTo>
                <a:close/>
                <a:moveTo>
                  <a:pt x="1094454" y="471526"/>
                </a:moveTo>
                <a:cubicBezTo>
                  <a:pt x="1103182" y="471526"/>
                  <a:pt x="1111105" y="473742"/>
                  <a:pt x="1118288" y="478173"/>
                </a:cubicBezTo>
                <a:lnTo>
                  <a:pt x="1118221" y="478173"/>
                </a:lnTo>
                <a:cubicBezTo>
                  <a:pt x="1125405" y="482604"/>
                  <a:pt x="1131045" y="488915"/>
                  <a:pt x="1135208" y="497174"/>
                </a:cubicBezTo>
                <a:cubicBezTo>
                  <a:pt x="1139371" y="505365"/>
                  <a:pt x="1141452" y="515369"/>
                  <a:pt x="1141452" y="527118"/>
                </a:cubicBezTo>
                <a:cubicBezTo>
                  <a:pt x="1141452" y="538868"/>
                  <a:pt x="1139371" y="548939"/>
                  <a:pt x="1135141" y="557331"/>
                </a:cubicBezTo>
                <a:cubicBezTo>
                  <a:pt x="1130911" y="565657"/>
                  <a:pt x="1125204" y="572102"/>
                  <a:pt x="1117953" y="576533"/>
                </a:cubicBezTo>
                <a:cubicBezTo>
                  <a:pt x="1110702" y="580965"/>
                  <a:pt x="1102980" y="583180"/>
                  <a:pt x="1093782" y="583180"/>
                </a:cubicBezTo>
                <a:cubicBezTo>
                  <a:pt x="1084584" y="583180"/>
                  <a:pt x="1076796" y="580830"/>
                  <a:pt x="1070350" y="575996"/>
                </a:cubicBezTo>
                <a:cubicBezTo>
                  <a:pt x="1065650" y="572438"/>
                  <a:pt x="1061958" y="568208"/>
                  <a:pt x="1059205" y="563240"/>
                </a:cubicBezTo>
                <a:lnTo>
                  <a:pt x="1059205" y="626150"/>
                </a:lnTo>
                <a:lnTo>
                  <a:pt x="1036243" y="626150"/>
                </a:lnTo>
                <a:lnTo>
                  <a:pt x="1036243" y="473607"/>
                </a:lnTo>
                <a:lnTo>
                  <a:pt x="1056654" y="473607"/>
                </a:lnTo>
                <a:lnTo>
                  <a:pt x="1057795" y="494085"/>
                </a:lnTo>
                <a:cubicBezTo>
                  <a:pt x="1059339" y="490930"/>
                  <a:pt x="1061085" y="487908"/>
                  <a:pt x="1063301" y="485223"/>
                </a:cubicBezTo>
                <a:cubicBezTo>
                  <a:pt x="1066859" y="480926"/>
                  <a:pt x="1071357" y="477569"/>
                  <a:pt x="1076729" y="475152"/>
                </a:cubicBezTo>
                <a:cubicBezTo>
                  <a:pt x="1082100" y="472735"/>
                  <a:pt x="1088008" y="471526"/>
                  <a:pt x="1094454" y="471526"/>
                </a:cubicBezTo>
                <a:close/>
                <a:moveTo>
                  <a:pt x="787421" y="471526"/>
                </a:moveTo>
                <a:cubicBezTo>
                  <a:pt x="796015" y="471526"/>
                  <a:pt x="803602" y="472869"/>
                  <a:pt x="810182" y="475689"/>
                </a:cubicBezTo>
                <a:cubicBezTo>
                  <a:pt x="816762" y="478441"/>
                  <a:pt x="821931" y="482671"/>
                  <a:pt x="825758" y="488244"/>
                </a:cubicBezTo>
                <a:cubicBezTo>
                  <a:pt x="829585" y="493817"/>
                  <a:pt x="831465" y="501001"/>
                  <a:pt x="831465" y="509729"/>
                </a:cubicBezTo>
                <a:lnTo>
                  <a:pt x="831465" y="557667"/>
                </a:lnTo>
                <a:lnTo>
                  <a:pt x="831465" y="557734"/>
                </a:lnTo>
                <a:cubicBezTo>
                  <a:pt x="831465" y="562971"/>
                  <a:pt x="834084" y="565657"/>
                  <a:pt x="839388" y="565657"/>
                </a:cubicBezTo>
                <a:cubicBezTo>
                  <a:pt x="841939" y="565657"/>
                  <a:pt x="844491" y="565321"/>
                  <a:pt x="846908" y="564582"/>
                </a:cubicBezTo>
                <a:lnTo>
                  <a:pt x="845632" y="580495"/>
                </a:lnTo>
                <a:cubicBezTo>
                  <a:pt x="842275" y="582039"/>
                  <a:pt x="838179" y="582845"/>
                  <a:pt x="833144" y="582845"/>
                </a:cubicBezTo>
                <a:cubicBezTo>
                  <a:pt x="828578" y="582845"/>
                  <a:pt x="824416" y="581972"/>
                  <a:pt x="820790" y="580360"/>
                </a:cubicBezTo>
                <a:cubicBezTo>
                  <a:pt x="817165" y="578749"/>
                  <a:pt x="814278" y="576198"/>
                  <a:pt x="812196" y="572841"/>
                </a:cubicBezTo>
                <a:cubicBezTo>
                  <a:pt x="811256" y="571296"/>
                  <a:pt x="810518" y="569484"/>
                  <a:pt x="809981" y="567537"/>
                </a:cubicBezTo>
                <a:cubicBezTo>
                  <a:pt x="808839" y="569282"/>
                  <a:pt x="807496" y="570961"/>
                  <a:pt x="805885" y="572438"/>
                </a:cubicBezTo>
                <a:cubicBezTo>
                  <a:pt x="801857" y="576131"/>
                  <a:pt x="797224" y="578816"/>
                  <a:pt x="791920" y="580629"/>
                </a:cubicBezTo>
                <a:cubicBezTo>
                  <a:pt x="786616" y="582442"/>
                  <a:pt x="781244" y="583315"/>
                  <a:pt x="775806" y="583315"/>
                </a:cubicBezTo>
                <a:cubicBezTo>
                  <a:pt x="769092" y="583315"/>
                  <a:pt x="763049" y="582240"/>
                  <a:pt x="757678" y="580092"/>
                </a:cubicBezTo>
                <a:cubicBezTo>
                  <a:pt x="752307" y="577943"/>
                  <a:pt x="748077" y="574653"/>
                  <a:pt x="744989" y="570289"/>
                </a:cubicBezTo>
                <a:cubicBezTo>
                  <a:pt x="741900" y="565925"/>
                  <a:pt x="740356" y="560487"/>
                  <a:pt x="740356" y="554041"/>
                </a:cubicBezTo>
                <a:cubicBezTo>
                  <a:pt x="740356" y="546052"/>
                  <a:pt x="742975" y="539472"/>
                  <a:pt x="748211" y="534302"/>
                </a:cubicBezTo>
                <a:cubicBezTo>
                  <a:pt x="753448" y="529132"/>
                  <a:pt x="760834" y="525641"/>
                  <a:pt x="770435" y="523761"/>
                </a:cubicBezTo>
                <a:lnTo>
                  <a:pt x="808705" y="516241"/>
                </a:lnTo>
                <a:lnTo>
                  <a:pt x="808705" y="512146"/>
                </a:lnTo>
                <a:cubicBezTo>
                  <a:pt x="808705" y="504962"/>
                  <a:pt x="806758" y="499456"/>
                  <a:pt x="802797" y="495495"/>
                </a:cubicBezTo>
                <a:cubicBezTo>
                  <a:pt x="798835" y="491534"/>
                  <a:pt x="793397" y="489587"/>
                  <a:pt x="786549" y="489587"/>
                </a:cubicBezTo>
                <a:cubicBezTo>
                  <a:pt x="780103" y="489587"/>
                  <a:pt x="774598" y="491064"/>
                  <a:pt x="770032" y="494085"/>
                </a:cubicBezTo>
                <a:cubicBezTo>
                  <a:pt x="765467" y="497106"/>
                  <a:pt x="762110" y="502008"/>
                  <a:pt x="759961" y="508722"/>
                </a:cubicBezTo>
                <a:lnTo>
                  <a:pt x="740625" y="500531"/>
                </a:lnTo>
                <a:cubicBezTo>
                  <a:pt x="743310" y="491735"/>
                  <a:pt x="748681" y="484753"/>
                  <a:pt x="756604" y="479449"/>
                </a:cubicBezTo>
                <a:cubicBezTo>
                  <a:pt x="764527" y="474212"/>
                  <a:pt x="774799" y="471526"/>
                  <a:pt x="787421" y="471526"/>
                </a:cubicBezTo>
                <a:close/>
                <a:moveTo>
                  <a:pt x="347518" y="471526"/>
                </a:moveTo>
                <a:lnTo>
                  <a:pt x="347585" y="471526"/>
                </a:lnTo>
                <a:lnTo>
                  <a:pt x="347569" y="471530"/>
                </a:lnTo>
                <a:close/>
                <a:moveTo>
                  <a:pt x="193363" y="471526"/>
                </a:moveTo>
                <a:cubicBezTo>
                  <a:pt x="201957" y="471526"/>
                  <a:pt x="209544" y="472869"/>
                  <a:pt x="216124" y="475689"/>
                </a:cubicBezTo>
                <a:cubicBezTo>
                  <a:pt x="222704" y="478441"/>
                  <a:pt x="227873" y="482671"/>
                  <a:pt x="231700" y="488244"/>
                </a:cubicBezTo>
                <a:cubicBezTo>
                  <a:pt x="235527" y="493817"/>
                  <a:pt x="237407" y="501001"/>
                  <a:pt x="237407" y="509729"/>
                </a:cubicBezTo>
                <a:lnTo>
                  <a:pt x="237407" y="557667"/>
                </a:lnTo>
                <a:lnTo>
                  <a:pt x="237407" y="557734"/>
                </a:lnTo>
                <a:cubicBezTo>
                  <a:pt x="237407" y="562971"/>
                  <a:pt x="240026" y="565657"/>
                  <a:pt x="245330" y="565657"/>
                </a:cubicBezTo>
                <a:cubicBezTo>
                  <a:pt x="247881" y="565657"/>
                  <a:pt x="250433" y="565321"/>
                  <a:pt x="252850" y="564582"/>
                </a:cubicBezTo>
                <a:lnTo>
                  <a:pt x="251574" y="580495"/>
                </a:lnTo>
                <a:cubicBezTo>
                  <a:pt x="248284" y="582039"/>
                  <a:pt x="244121" y="582845"/>
                  <a:pt x="239086" y="582845"/>
                </a:cubicBezTo>
                <a:cubicBezTo>
                  <a:pt x="234520" y="582845"/>
                  <a:pt x="230358" y="581972"/>
                  <a:pt x="226732" y="580360"/>
                </a:cubicBezTo>
                <a:cubicBezTo>
                  <a:pt x="223107" y="578749"/>
                  <a:pt x="220219" y="576198"/>
                  <a:pt x="218138" y="572841"/>
                </a:cubicBezTo>
                <a:cubicBezTo>
                  <a:pt x="217198" y="571296"/>
                  <a:pt x="216461" y="569484"/>
                  <a:pt x="215923" y="567537"/>
                </a:cubicBezTo>
                <a:cubicBezTo>
                  <a:pt x="214781" y="569282"/>
                  <a:pt x="213438" y="570961"/>
                  <a:pt x="211827" y="572438"/>
                </a:cubicBezTo>
                <a:cubicBezTo>
                  <a:pt x="207799" y="576131"/>
                  <a:pt x="203166" y="578816"/>
                  <a:pt x="197862" y="580629"/>
                </a:cubicBezTo>
                <a:cubicBezTo>
                  <a:pt x="192559" y="582442"/>
                  <a:pt x="187187" y="583315"/>
                  <a:pt x="181748" y="583315"/>
                </a:cubicBezTo>
                <a:cubicBezTo>
                  <a:pt x="175034" y="583315"/>
                  <a:pt x="168991" y="582240"/>
                  <a:pt x="163620" y="580092"/>
                </a:cubicBezTo>
                <a:cubicBezTo>
                  <a:pt x="158249" y="577943"/>
                  <a:pt x="154019" y="574653"/>
                  <a:pt x="150931" y="570289"/>
                </a:cubicBezTo>
                <a:cubicBezTo>
                  <a:pt x="147842" y="565925"/>
                  <a:pt x="146298" y="560487"/>
                  <a:pt x="146298" y="554041"/>
                </a:cubicBezTo>
                <a:cubicBezTo>
                  <a:pt x="146298" y="546052"/>
                  <a:pt x="148916" y="539472"/>
                  <a:pt x="154153" y="534302"/>
                </a:cubicBezTo>
                <a:cubicBezTo>
                  <a:pt x="159391" y="529132"/>
                  <a:pt x="166776" y="525641"/>
                  <a:pt x="176377" y="523761"/>
                </a:cubicBezTo>
                <a:lnTo>
                  <a:pt x="214647" y="516241"/>
                </a:lnTo>
                <a:lnTo>
                  <a:pt x="214647" y="512146"/>
                </a:lnTo>
                <a:cubicBezTo>
                  <a:pt x="214647" y="504962"/>
                  <a:pt x="212700" y="499456"/>
                  <a:pt x="208738" y="495495"/>
                </a:cubicBezTo>
                <a:cubicBezTo>
                  <a:pt x="204777" y="491534"/>
                  <a:pt x="199339" y="489587"/>
                  <a:pt x="192491" y="489587"/>
                </a:cubicBezTo>
                <a:cubicBezTo>
                  <a:pt x="186045" y="489587"/>
                  <a:pt x="180540" y="491064"/>
                  <a:pt x="175974" y="494085"/>
                </a:cubicBezTo>
                <a:cubicBezTo>
                  <a:pt x="171408" y="497106"/>
                  <a:pt x="168051" y="502008"/>
                  <a:pt x="165904" y="508722"/>
                </a:cubicBezTo>
                <a:lnTo>
                  <a:pt x="146567" y="500531"/>
                </a:lnTo>
                <a:cubicBezTo>
                  <a:pt x="149252" y="491735"/>
                  <a:pt x="154623" y="484753"/>
                  <a:pt x="162546" y="479449"/>
                </a:cubicBezTo>
                <a:cubicBezTo>
                  <a:pt x="170470" y="474212"/>
                  <a:pt x="180741" y="471526"/>
                  <a:pt x="193363" y="471526"/>
                </a:cubicBezTo>
                <a:close/>
                <a:moveTo>
                  <a:pt x="1395847" y="471459"/>
                </a:moveTo>
                <a:cubicBezTo>
                  <a:pt x="1403434" y="471459"/>
                  <a:pt x="1410282" y="472936"/>
                  <a:pt x="1416392" y="475890"/>
                </a:cubicBezTo>
                <a:cubicBezTo>
                  <a:pt x="1422502" y="478844"/>
                  <a:pt x="1427336" y="483209"/>
                  <a:pt x="1430894" y="489117"/>
                </a:cubicBezTo>
                <a:cubicBezTo>
                  <a:pt x="1434453" y="495025"/>
                  <a:pt x="1436265" y="502478"/>
                  <a:pt x="1436265" y="511475"/>
                </a:cubicBezTo>
                <a:lnTo>
                  <a:pt x="1436265" y="581099"/>
                </a:lnTo>
                <a:lnTo>
                  <a:pt x="1413303" y="581099"/>
                </a:lnTo>
                <a:lnTo>
                  <a:pt x="1413303" y="518591"/>
                </a:lnTo>
                <a:cubicBezTo>
                  <a:pt x="1413303" y="507983"/>
                  <a:pt x="1411088" y="500665"/>
                  <a:pt x="1406724" y="496569"/>
                </a:cubicBezTo>
                <a:cubicBezTo>
                  <a:pt x="1402359" y="492474"/>
                  <a:pt x="1396854" y="490460"/>
                  <a:pt x="1390274" y="490460"/>
                </a:cubicBezTo>
                <a:cubicBezTo>
                  <a:pt x="1385507" y="490460"/>
                  <a:pt x="1380942" y="491601"/>
                  <a:pt x="1376510" y="493817"/>
                </a:cubicBezTo>
                <a:cubicBezTo>
                  <a:pt x="1372079" y="496032"/>
                  <a:pt x="1368386" y="499591"/>
                  <a:pt x="1365432" y="504425"/>
                </a:cubicBezTo>
                <a:cubicBezTo>
                  <a:pt x="1362478" y="509259"/>
                  <a:pt x="1361001" y="515772"/>
                  <a:pt x="1361001" y="523963"/>
                </a:cubicBezTo>
                <a:lnTo>
                  <a:pt x="1361001" y="581099"/>
                </a:lnTo>
                <a:lnTo>
                  <a:pt x="1338039" y="581099"/>
                </a:lnTo>
                <a:lnTo>
                  <a:pt x="1338039" y="473675"/>
                </a:lnTo>
                <a:lnTo>
                  <a:pt x="1358450" y="473675"/>
                </a:lnTo>
                <a:lnTo>
                  <a:pt x="1359457" y="492474"/>
                </a:lnTo>
                <a:cubicBezTo>
                  <a:pt x="1361135" y="488983"/>
                  <a:pt x="1363217" y="485827"/>
                  <a:pt x="1365634" y="483209"/>
                </a:cubicBezTo>
                <a:cubicBezTo>
                  <a:pt x="1369461" y="479113"/>
                  <a:pt x="1373959" y="476159"/>
                  <a:pt x="1379196" y="474279"/>
                </a:cubicBezTo>
                <a:cubicBezTo>
                  <a:pt x="1384433" y="472399"/>
                  <a:pt x="1389939" y="471459"/>
                  <a:pt x="1395847" y="471459"/>
                </a:cubicBezTo>
                <a:close/>
                <a:moveTo>
                  <a:pt x="78285" y="439299"/>
                </a:moveTo>
                <a:lnTo>
                  <a:pt x="101516" y="439299"/>
                </a:lnTo>
                <a:lnTo>
                  <a:pt x="101516" y="530811"/>
                </a:lnTo>
                <a:cubicBezTo>
                  <a:pt x="101516" y="547261"/>
                  <a:pt x="96950" y="560084"/>
                  <a:pt x="87886" y="569350"/>
                </a:cubicBezTo>
                <a:cubicBezTo>
                  <a:pt x="78755" y="578548"/>
                  <a:pt x="66133" y="583181"/>
                  <a:pt x="49952" y="583181"/>
                </a:cubicBezTo>
                <a:cubicBezTo>
                  <a:pt x="38404" y="583181"/>
                  <a:pt x="28937" y="581032"/>
                  <a:pt x="21619" y="576735"/>
                </a:cubicBezTo>
                <a:cubicBezTo>
                  <a:pt x="14300" y="572438"/>
                  <a:pt x="9265" y="566396"/>
                  <a:pt x="6378" y="558607"/>
                </a:cubicBezTo>
                <a:cubicBezTo>
                  <a:pt x="3558" y="550819"/>
                  <a:pt x="3021" y="541755"/>
                  <a:pt x="4901" y="531416"/>
                </a:cubicBezTo>
                <a:lnTo>
                  <a:pt x="27057" y="527320"/>
                </a:lnTo>
                <a:cubicBezTo>
                  <a:pt x="25378" y="539674"/>
                  <a:pt x="26318" y="548738"/>
                  <a:pt x="29877" y="554512"/>
                </a:cubicBezTo>
                <a:cubicBezTo>
                  <a:pt x="33502" y="560353"/>
                  <a:pt x="40216" y="563240"/>
                  <a:pt x="50086" y="563240"/>
                </a:cubicBezTo>
                <a:cubicBezTo>
                  <a:pt x="60829" y="563240"/>
                  <a:pt x="68214" y="560152"/>
                  <a:pt x="72310" y="553908"/>
                </a:cubicBezTo>
                <a:cubicBezTo>
                  <a:pt x="76405" y="547663"/>
                  <a:pt x="78419" y="538532"/>
                  <a:pt x="78419" y="526514"/>
                </a:cubicBezTo>
                <a:lnTo>
                  <a:pt x="78285" y="526514"/>
                </a:lnTo>
                <a:close/>
                <a:moveTo>
                  <a:pt x="215721" y="430705"/>
                </a:moveTo>
                <a:cubicBezTo>
                  <a:pt x="220018" y="430705"/>
                  <a:pt x="223442" y="431914"/>
                  <a:pt x="225927" y="434331"/>
                </a:cubicBezTo>
                <a:cubicBezTo>
                  <a:pt x="228411" y="436748"/>
                  <a:pt x="229686" y="440172"/>
                  <a:pt x="229686" y="444200"/>
                </a:cubicBezTo>
                <a:cubicBezTo>
                  <a:pt x="229686" y="448229"/>
                  <a:pt x="228411" y="451518"/>
                  <a:pt x="225927" y="454003"/>
                </a:cubicBezTo>
                <a:cubicBezTo>
                  <a:pt x="223442" y="456487"/>
                  <a:pt x="220018" y="457763"/>
                  <a:pt x="215721" y="457763"/>
                </a:cubicBezTo>
                <a:cubicBezTo>
                  <a:pt x="211424" y="457763"/>
                  <a:pt x="208000" y="456487"/>
                  <a:pt x="205517" y="454003"/>
                </a:cubicBezTo>
                <a:cubicBezTo>
                  <a:pt x="203032" y="451451"/>
                  <a:pt x="201756" y="448363"/>
                  <a:pt x="201756" y="444200"/>
                </a:cubicBezTo>
                <a:cubicBezTo>
                  <a:pt x="201756" y="440038"/>
                  <a:pt x="203032" y="436748"/>
                  <a:pt x="205517" y="434331"/>
                </a:cubicBezTo>
                <a:cubicBezTo>
                  <a:pt x="208000" y="431914"/>
                  <a:pt x="211424" y="430705"/>
                  <a:pt x="215721" y="430705"/>
                </a:cubicBezTo>
                <a:close/>
                <a:moveTo>
                  <a:pt x="172281" y="430705"/>
                </a:moveTo>
                <a:cubicBezTo>
                  <a:pt x="176578" y="430705"/>
                  <a:pt x="180002" y="431914"/>
                  <a:pt x="182487" y="434331"/>
                </a:cubicBezTo>
                <a:cubicBezTo>
                  <a:pt x="184971" y="436748"/>
                  <a:pt x="186246" y="440172"/>
                  <a:pt x="186246" y="444200"/>
                </a:cubicBezTo>
                <a:cubicBezTo>
                  <a:pt x="186246" y="448229"/>
                  <a:pt x="184971" y="451518"/>
                  <a:pt x="182487" y="454003"/>
                </a:cubicBezTo>
                <a:cubicBezTo>
                  <a:pt x="180002" y="456487"/>
                  <a:pt x="176377" y="457763"/>
                  <a:pt x="172281" y="457763"/>
                </a:cubicBezTo>
                <a:cubicBezTo>
                  <a:pt x="168186" y="457763"/>
                  <a:pt x="164761" y="456487"/>
                  <a:pt x="162210" y="454003"/>
                </a:cubicBezTo>
                <a:cubicBezTo>
                  <a:pt x="159592" y="451451"/>
                  <a:pt x="158316" y="448363"/>
                  <a:pt x="158316" y="444200"/>
                </a:cubicBezTo>
                <a:cubicBezTo>
                  <a:pt x="158316" y="440038"/>
                  <a:pt x="159659" y="436748"/>
                  <a:pt x="162210" y="434331"/>
                </a:cubicBezTo>
                <a:cubicBezTo>
                  <a:pt x="164761" y="431914"/>
                  <a:pt x="167984" y="430705"/>
                  <a:pt x="172281" y="430705"/>
                </a:cubicBezTo>
                <a:close/>
                <a:moveTo>
                  <a:pt x="1642251" y="427012"/>
                </a:moveTo>
                <a:cubicBezTo>
                  <a:pt x="1647085" y="427012"/>
                  <a:pt x="1650912" y="428221"/>
                  <a:pt x="1653531" y="430638"/>
                </a:cubicBezTo>
                <a:cubicBezTo>
                  <a:pt x="1656149" y="433122"/>
                  <a:pt x="1657492" y="436613"/>
                  <a:pt x="1657492" y="441179"/>
                </a:cubicBezTo>
                <a:cubicBezTo>
                  <a:pt x="1657492" y="445744"/>
                  <a:pt x="1656216" y="449303"/>
                  <a:pt x="1653531" y="451787"/>
                </a:cubicBezTo>
                <a:cubicBezTo>
                  <a:pt x="1650912" y="454271"/>
                  <a:pt x="1647287" y="455547"/>
                  <a:pt x="1642251" y="455547"/>
                </a:cubicBezTo>
                <a:cubicBezTo>
                  <a:pt x="1637216" y="455547"/>
                  <a:pt x="1633389" y="454271"/>
                  <a:pt x="1630770" y="451787"/>
                </a:cubicBezTo>
                <a:cubicBezTo>
                  <a:pt x="1628152" y="449303"/>
                  <a:pt x="1626809" y="445744"/>
                  <a:pt x="1626809" y="441179"/>
                </a:cubicBezTo>
                <a:cubicBezTo>
                  <a:pt x="1626809" y="436613"/>
                  <a:pt x="1628085" y="433055"/>
                  <a:pt x="1630770" y="430638"/>
                </a:cubicBezTo>
                <a:cubicBezTo>
                  <a:pt x="1633389" y="428221"/>
                  <a:pt x="1637216" y="427012"/>
                  <a:pt x="1642251" y="427012"/>
                </a:cubicBezTo>
                <a:close/>
                <a:moveTo>
                  <a:pt x="541419" y="427012"/>
                </a:moveTo>
                <a:cubicBezTo>
                  <a:pt x="546321" y="427012"/>
                  <a:pt x="550080" y="428221"/>
                  <a:pt x="552699" y="430638"/>
                </a:cubicBezTo>
                <a:cubicBezTo>
                  <a:pt x="555317" y="433122"/>
                  <a:pt x="556660" y="436613"/>
                  <a:pt x="556660" y="441179"/>
                </a:cubicBezTo>
                <a:cubicBezTo>
                  <a:pt x="556660" y="445744"/>
                  <a:pt x="555317" y="449303"/>
                  <a:pt x="552699" y="451787"/>
                </a:cubicBezTo>
                <a:cubicBezTo>
                  <a:pt x="550080" y="454271"/>
                  <a:pt x="546455" y="455547"/>
                  <a:pt x="541419" y="455547"/>
                </a:cubicBezTo>
                <a:cubicBezTo>
                  <a:pt x="536384" y="455547"/>
                  <a:pt x="532557" y="454271"/>
                  <a:pt x="529938" y="451787"/>
                </a:cubicBezTo>
                <a:cubicBezTo>
                  <a:pt x="527320" y="449303"/>
                  <a:pt x="525977" y="445744"/>
                  <a:pt x="525977" y="441179"/>
                </a:cubicBezTo>
                <a:cubicBezTo>
                  <a:pt x="525977" y="436613"/>
                  <a:pt x="527253" y="433055"/>
                  <a:pt x="529938" y="430638"/>
                </a:cubicBezTo>
                <a:cubicBezTo>
                  <a:pt x="532557" y="428221"/>
                  <a:pt x="536384" y="427012"/>
                  <a:pt x="541419" y="427012"/>
                </a:cubicBezTo>
                <a:close/>
                <a:moveTo>
                  <a:pt x="1488232" y="425333"/>
                </a:moveTo>
                <a:lnTo>
                  <a:pt x="1511194" y="425333"/>
                </a:lnTo>
                <a:lnTo>
                  <a:pt x="1511194" y="526245"/>
                </a:lnTo>
                <a:lnTo>
                  <a:pt x="1562355" y="473674"/>
                </a:lnTo>
                <a:lnTo>
                  <a:pt x="1589614" y="473674"/>
                </a:lnTo>
                <a:lnTo>
                  <a:pt x="1548524" y="515704"/>
                </a:lnTo>
                <a:lnTo>
                  <a:pt x="1592232" y="581099"/>
                </a:lnTo>
                <a:lnTo>
                  <a:pt x="1565578" y="581099"/>
                </a:lnTo>
                <a:lnTo>
                  <a:pt x="1532410" y="530609"/>
                </a:lnTo>
                <a:lnTo>
                  <a:pt x="1511194" y="552631"/>
                </a:lnTo>
                <a:lnTo>
                  <a:pt x="1511194" y="581099"/>
                </a:lnTo>
                <a:lnTo>
                  <a:pt x="1488232" y="581099"/>
                </a:lnTo>
                <a:close/>
                <a:moveTo>
                  <a:pt x="605874" y="425333"/>
                </a:moveTo>
                <a:lnTo>
                  <a:pt x="628836" y="425333"/>
                </a:lnTo>
                <a:lnTo>
                  <a:pt x="628836" y="526245"/>
                </a:lnTo>
                <a:lnTo>
                  <a:pt x="679997" y="473674"/>
                </a:lnTo>
                <a:lnTo>
                  <a:pt x="707256" y="473674"/>
                </a:lnTo>
                <a:lnTo>
                  <a:pt x="666099" y="515704"/>
                </a:lnTo>
                <a:lnTo>
                  <a:pt x="709807" y="581099"/>
                </a:lnTo>
                <a:lnTo>
                  <a:pt x="683220" y="581099"/>
                </a:lnTo>
                <a:lnTo>
                  <a:pt x="650052" y="530609"/>
                </a:lnTo>
                <a:lnTo>
                  <a:pt x="628836" y="552631"/>
                </a:lnTo>
                <a:lnTo>
                  <a:pt x="628836" y="581099"/>
                </a:lnTo>
                <a:lnTo>
                  <a:pt x="605874" y="581099"/>
                </a:lnTo>
                <a:close/>
                <a:moveTo>
                  <a:pt x="451317" y="85402"/>
                </a:moveTo>
                <a:cubicBezTo>
                  <a:pt x="440238" y="85402"/>
                  <a:pt x="431242" y="88222"/>
                  <a:pt x="424259" y="93929"/>
                </a:cubicBezTo>
                <a:cubicBezTo>
                  <a:pt x="417209" y="99636"/>
                  <a:pt x="412039" y="108364"/>
                  <a:pt x="408615" y="120047"/>
                </a:cubicBezTo>
                <a:cubicBezTo>
                  <a:pt x="405258" y="131729"/>
                  <a:pt x="403513" y="147373"/>
                  <a:pt x="403513" y="165904"/>
                </a:cubicBezTo>
                <a:cubicBezTo>
                  <a:pt x="403513" y="184434"/>
                  <a:pt x="405191" y="199608"/>
                  <a:pt x="408615" y="211492"/>
                </a:cubicBezTo>
                <a:cubicBezTo>
                  <a:pt x="412039" y="223376"/>
                  <a:pt x="417276" y="232104"/>
                  <a:pt x="424259" y="237811"/>
                </a:cubicBezTo>
                <a:cubicBezTo>
                  <a:pt x="431242" y="243518"/>
                  <a:pt x="440306" y="246338"/>
                  <a:pt x="451317" y="246338"/>
                </a:cubicBezTo>
                <a:cubicBezTo>
                  <a:pt x="462328" y="246338"/>
                  <a:pt x="471391" y="243518"/>
                  <a:pt x="478374" y="237811"/>
                </a:cubicBezTo>
                <a:cubicBezTo>
                  <a:pt x="485357" y="232171"/>
                  <a:pt x="490526" y="223376"/>
                  <a:pt x="493749" y="211492"/>
                </a:cubicBezTo>
                <a:cubicBezTo>
                  <a:pt x="497039" y="199675"/>
                  <a:pt x="498650" y="184770"/>
                  <a:pt x="498650" y="165904"/>
                </a:cubicBezTo>
                <a:cubicBezTo>
                  <a:pt x="498650" y="147037"/>
                  <a:pt x="496972" y="131729"/>
                  <a:pt x="493749" y="120047"/>
                </a:cubicBezTo>
                <a:cubicBezTo>
                  <a:pt x="490459" y="108297"/>
                  <a:pt x="485357" y="99636"/>
                  <a:pt x="478374" y="93929"/>
                </a:cubicBezTo>
                <a:cubicBezTo>
                  <a:pt x="471391" y="88222"/>
                  <a:pt x="462395" y="85402"/>
                  <a:pt x="451317" y="85402"/>
                </a:cubicBezTo>
                <a:close/>
                <a:moveTo>
                  <a:pt x="1515894" y="82918"/>
                </a:moveTo>
                <a:lnTo>
                  <a:pt x="1489038" y="194640"/>
                </a:lnTo>
                <a:lnTo>
                  <a:pt x="1542213" y="194640"/>
                </a:lnTo>
                <a:close/>
                <a:moveTo>
                  <a:pt x="1448082" y="4901"/>
                </a:moveTo>
                <a:lnTo>
                  <a:pt x="1584713" y="4901"/>
                </a:lnTo>
                <a:lnTo>
                  <a:pt x="1689586" y="326906"/>
                </a:lnTo>
                <a:lnTo>
                  <a:pt x="1573433" y="326906"/>
                </a:lnTo>
                <a:lnTo>
                  <a:pt x="1558797" y="265405"/>
                </a:lnTo>
                <a:lnTo>
                  <a:pt x="1471984" y="265405"/>
                </a:lnTo>
                <a:lnTo>
                  <a:pt x="1456878" y="326906"/>
                </a:lnTo>
                <a:lnTo>
                  <a:pt x="1343679" y="326906"/>
                </a:lnTo>
                <a:close/>
                <a:moveTo>
                  <a:pt x="1205638" y="4901"/>
                </a:moveTo>
                <a:lnTo>
                  <a:pt x="1319307" y="4901"/>
                </a:lnTo>
                <a:lnTo>
                  <a:pt x="1319307" y="194237"/>
                </a:lnTo>
                <a:cubicBezTo>
                  <a:pt x="1319307" y="237811"/>
                  <a:pt x="1306349" y="271650"/>
                  <a:pt x="1280298" y="295686"/>
                </a:cubicBezTo>
                <a:cubicBezTo>
                  <a:pt x="1254248" y="319789"/>
                  <a:pt x="1216717" y="331807"/>
                  <a:pt x="1167570" y="331807"/>
                </a:cubicBezTo>
                <a:cubicBezTo>
                  <a:pt x="1131448" y="331807"/>
                  <a:pt x="1102578" y="325496"/>
                  <a:pt x="1080959" y="312807"/>
                </a:cubicBezTo>
                <a:cubicBezTo>
                  <a:pt x="1059340" y="300117"/>
                  <a:pt x="1044569" y="282661"/>
                  <a:pt x="1036579" y="260571"/>
                </a:cubicBezTo>
                <a:cubicBezTo>
                  <a:pt x="1028589" y="238482"/>
                  <a:pt x="1026709" y="213439"/>
                  <a:pt x="1030939" y="185441"/>
                </a:cubicBezTo>
                <a:lnTo>
                  <a:pt x="1143668" y="166441"/>
                </a:lnTo>
                <a:cubicBezTo>
                  <a:pt x="1139438" y="196989"/>
                  <a:pt x="1139975" y="217937"/>
                  <a:pt x="1145346" y="229351"/>
                </a:cubicBezTo>
                <a:cubicBezTo>
                  <a:pt x="1150718" y="240698"/>
                  <a:pt x="1160050" y="246405"/>
                  <a:pt x="1173411" y="246405"/>
                </a:cubicBezTo>
                <a:cubicBezTo>
                  <a:pt x="1184422" y="246405"/>
                  <a:pt x="1192546" y="241705"/>
                  <a:pt x="1197783" y="232238"/>
                </a:cubicBezTo>
                <a:cubicBezTo>
                  <a:pt x="1202953" y="222838"/>
                  <a:pt x="1205571" y="207396"/>
                  <a:pt x="1205571" y="185911"/>
                </a:cubicBezTo>
                <a:lnTo>
                  <a:pt x="1205638" y="185911"/>
                </a:lnTo>
                <a:close/>
                <a:moveTo>
                  <a:pt x="665494" y="4901"/>
                </a:moveTo>
                <a:lnTo>
                  <a:pt x="779163" y="4901"/>
                </a:lnTo>
                <a:lnTo>
                  <a:pt x="779163" y="123471"/>
                </a:lnTo>
                <a:lnTo>
                  <a:pt x="867452" y="123471"/>
                </a:lnTo>
                <a:lnTo>
                  <a:pt x="867452" y="4901"/>
                </a:lnTo>
                <a:lnTo>
                  <a:pt x="981188" y="4901"/>
                </a:lnTo>
                <a:lnTo>
                  <a:pt x="981188" y="326906"/>
                </a:lnTo>
                <a:lnTo>
                  <a:pt x="867452" y="326906"/>
                </a:lnTo>
                <a:lnTo>
                  <a:pt x="867452" y="206859"/>
                </a:lnTo>
                <a:lnTo>
                  <a:pt x="779163" y="206859"/>
                </a:lnTo>
                <a:lnTo>
                  <a:pt x="779163" y="326906"/>
                </a:lnTo>
                <a:lnTo>
                  <a:pt x="665494" y="326906"/>
                </a:lnTo>
                <a:close/>
                <a:moveTo>
                  <a:pt x="0" y="4901"/>
                </a:moveTo>
                <a:lnTo>
                  <a:pt x="113669" y="4901"/>
                </a:lnTo>
                <a:lnTo>
                  <a:pt x="113669" y="243451"/>
                </a:lnTo>
                <a:lnTo>
                  <a:pt x="259564" y="243451"/>
                </a:lnTo>
                <a:lnTo>
                  <a:pt x="259564" y="326906"/>
                </a:lnTo>
                <a:lnTo>
                  <a:pt x="0" y="326906"/>
                </a:lnTo>
                <a:close/>
                <a:moveTo>
                  <a:pt x="451317" y="0"/>
                </a:moveTo>
                <a:cubicBezTo>
                  <a:pt x="485491" y="0"/>
                  <a:pt x="514764" y="6513"/>
                  <a:pt x="539136" y="19538"/>
                </a:cubicBezTo>
                <a:cubicBezTo>
                  <a:pt x="563575" y="32563"/>
                  <a:pt x="582240" y="51429"/>
                  <a:pt x="595265" y="76137"/>
                </a:cubicBezTo>
                <a:cubicBezTo>
                  <a:pt x="608291" y="100845"/>
                  <a:pt x="614803" y="130789"/>
                  <a:pt x="614803" y="165904"/>
                </a:cubicBezTo>
                <a:cubicBezTo>
                  <a:pt x="614803" y="201018"/>
                  <a:pt x="608291" y="230963"/>
                  <a:pt x="595265" y="255670"/>
                </a:cubicBezTo>
                <a:cubicBezTo>
                  <a:pt x="582240" y="280378"/>
                  <a:pt x="563508" y="299244"/>
                  <a:pt x="539136" y="312270"/>
                </a:cubicBezTo>
                <a:cubicBezTo>
                  <a:pt x="514764" y="325295"/>
                  <a:pt x="485088" y="331807"/>
                  <a:pt x="451317" y="331807"/>
                </a:cubicBezTo>
                <a:cubicBezTo>
                  <a:pt x="417545" y="331807"/>
                  <a:pt x="388339" y="325295"/>
                  <a:pt x="363766" y="312270"/>
                </a:cubicBezTo>
                <a:cubicBezTo>
                  <a:pt x="339192" y="299244"/>
                  <a:pt x="320326" y="280378"/>
                  <a:pt x="307166" y="255670"/>
                </a:cubicBezTo>
                <a:cubicBezTo>
                  <a:pt x="294007" y="230963"/>
                  <a:pt x="287427" y="201018"/>
                  <a:pt x="287427" y="165904"/>
                </a:cubicBezTo>
                <a:cubicBezTo>
                  <a:pt x="287427" y="130789"/>
                  <a:pt x="294007" y="100845"/>
                  <a:pt x="307166" y="76137"/>
                </a:cubicBezTo>
                <a:cubicBezTo>
                  <a:pt x="320326" y="51429"/>
                  <a:pt x="339192" y="32563"/>
                  <a:pt x="363766" y="19538"/>
                </a:cubicBezTo>
                <a:cubicBezTo>
                  <a:pt x="388272" y="6513"/>
                  <a:pt x="417142" y="0"/>
                  <a:pt x="451317" y="0"/>
                </a:cubicBezTo>
                <a:close/>
              </a:path>
            </a:pathLst>
          </a:custGeom>
          <a:solidFill>
            <a:schemeClr val="tx1"/>
          </a:solidFill>
          <a:ln w="6690" cap="flat">
            <a:noFill/>
            <a:prstDash val="solid"/>
            <a:miter/>
          </a:ln>
        </p:spPr>
        <p:txBody>
          <a:bodyPr rtlCol="0" anchor="ctr"/>
          <a:lstStyle/>
          <a:p>
            <a:endParaRPr lang="fi-FI" dirty="0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86D7F9BF-D44A-E9B3-F934-BFAB2FA2BB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44779" y="5746638"/>
            <a:ext cx="9103495" cy="850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84201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Väli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CE6CD61-561B-1A8A-F1D3-200A0AFE8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Autofit/>
          </a:bodyPr>
          <a:lstStyle>
            <a:lvl1pPr>
              <a:defRPr sz="4800"/>
            </a:lvl1pPr>
          </a:lstStyle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05AF222-9615-340F-0949-604F63E0E4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713561"/>
            <a:ext cx="10515600" cy="365126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0DEDB66-99E6-2538-9453-DC965A2A19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35F51-EA2E-4321-B618-C3E416B7D36B}" type="datetime1">
              <a:rPr lang="fi-FI" smtClean="0"/>
              <a:t>16.9.2026</a:t>
            </a:fld>
            <a:endParaRPr lang="en-GB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83F1338-BB06-FF0F-7DC3-5AB54861F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1739E25-F2E2-9AB7-C855-3F0852977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0B45A-2FC5-4F66-84B7-B6ADD88502F9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7" name="Vapaamuotoinen: Muoto 6">
            <a:extLst>
              <a:ext uri="{FF2B5EF4-FFF2-40B4-BE49-F238E27FC236}">
                <a16:creationId xmlns:a16="http://schemas.microsoft.com/office/drawing/2014/main" id="{91A39A8A-5D13-B035-943C-F793F8215A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81642" y="5998542"/>
            <a:ext cx="1689586" cy="626150"/>
          </a:xfrm>
          <a:custGeom>
            <a:avLst/>
            <a:gdLst>
              <a:gd name="connsiteX0" fmla="*/ 808705 w 1689586"/>
              <a:gd name="connsiteY0" fmla="*/ 532221 h 626150"/>
              <a:gd name="connsiteX1" fmla="*/ 781647 w 1689586"/>
              <a:gd name="connsiteY1" fmla="*/ 537793 h 626150"/>
              <a:gd name="connsiteX2" fmla="*/ 768085 w 1689586"/>
              <a:gd name="connsiteY2" fmla="*/ 542762 h 626150"/>
              <a:gd name="connsiteX3" fmla="*/ 763587 w 1689586"/>
              <a:gd name="connsiteY3" fmla="*/ 552229 h 626150"/>
              <a:gd name="connsiteX4" fmla="*/ 768219 w 1689586"/>
              <a:gd name="connsiteY4" fmla="*/ 561763 h 626150"/>
              <a:gd name="connsiteX5" fmla="*/ 780573 w 1689586"/>
              <a:gd name="connsiteY5" fmla="*/ 565321 h 626150"/>
              <a:gd name="connsiteX6" fmla="*/ 790980 w 1689586"/>
              <a:gd name="connsiteY6" fmla="*/ 564045 h 626150"/>
              <a:gd name="connsiteX7" fmla="*/ 800111 w 1689586"/>
              <a:gd name="connsiteY7" fmla="*/ 559883 h 626150"/>
              <a:gd name="connsiteX8" fmla="*/ 806422 w 1689586"/>
              <a:gd name="connsiteY8" fmla="*/ 552363 h 626150"/>
              <a:gd name="connsiteX9" fmla="*/ 806422 w 1689586"/>
              <a:gd name="connsiteY9" fmla="*/ 552296 h 626150"/>
              <a:gd name="connsiteX10" fmla="*/ 808705 w 1689586"/>
              <a:gd name="connsiteY10" fmla="*/ 541218 h 626150"/>
              <a:gd name="connsiteX11" fmla="*/ 214647 w 1689586"/>
              <a:gd name="connsiteY11" fmla="*/ 532221 h 626150"/>
              <a:gd name="connsiteX12" fmla="*/ 187589 w 1689586"/>
              <a:gd name="connsiteY12" fmla="*/ 537793 h 626150"/>
              <a:gd name="connsiteX13" fmla="*/ 174027 w 1689586"/>
              <a:gd name="connsiteY13" fmla="*/ 542762 h 626150"/>
              <a:gd name="connsiteX14" fmla="*/ 169529 w 1689586"/>
              <a:gd name="connsiteY14" fmla="*/ 552229 h 626150"/>
              <a:gd name="connsiteX15" fmla="*/ 174161 w 1689586"/>
              <a:gd name="connsiteY15" fmla="*/ 561763 h 626150"/>
              <a:gd name="connsiteX16" fmla="*/ 186515 w 1689586"/>
              <a:gd name="connsiteY16" fmla="*/ 565321 h 626150"/>
              <a:gd name="connsiteX17" fmla="*/ 196923 w 1689586"/>
              <a:gd name="connsiteY17" fmla="*/ 564045 h 626150"/>
              <a:gd name="connsiteX18" fmla="*/ 206053 w 1689586"/>
              <a:gd name="connsiteY18" fmla="*/ 559883 h 626150"/>
              <a:gd name="connsiteX19" fmla="*/ 212364 w 1689586"/>
              <a:gd name="connsiteY19" fmla="*/ 552363 h 626150"/>
              <a:gd name="connsiteX20" fmla="*/ 212364 w 1689586"/>
              <a:gd name="connsiteY20" fmla="*/ 552296 h 626150"/>
              <a:gd name="connsiteX21" fmla="*/ 214647 w 1689586"/>
              <a:gd name="connsiteY21" fmla="*/ 541218 h 626150"/>
              <a:gd name="connsiteX22" fmla="*/ 1089217 w 1689586"/>
              <a:gd name="connsiteY22" fmla="*/ 489990 h 626150"/>
              <a:gd name="connsiteX23" fmla="*/ 1073439 w 1689586"/>
              <a:gd name="connsiteY23" fmla="*/ 494622 h 626150"/>
              <a:gd name="connsiteX24" fmla="*/ 1062898 w 1689586"/>
              <a:gd name="connsiteY24" fmla="*/ 507513 h 626150"/>
              <a:gd name="connsiteX25" fmla="*/ 1059138 w 1689586"/>
              <a:gd name="connsiteY25" fmla="*/ 527387 h 626150"/>
              <a:gd name="connsiteX26" fmla="*/ 1062763 w 1689586"/>
              <a:gd name="connsiteY26" fmla="*/ 547126 h 626150"/>
              <a:gd name="connsiteX27" fmla="*/ 1073103 w 1689586"/>
              <a:gd name="connsiteY27" fmla="*/ 560017 h 626150"/>
              <a:gd name="connsiteX28" fmla="*/ 1088814 w 1689586"/>
              <a:gd name="connsiteY28" fmla="*/ 564515 h 626150"/>
              <a:gd name="connsiteX29" fmla="*/ 1110634 w 1689586"/>
              <a:gd name="connsiteY29" fmla="*/ 554646 h 626150"/>
              <a:gd name="connsiteX30" fmla="*/ 1110567 w 1689586"/>
              <a:gd name="connsiteY30" fmla="*/ 554646 h 626150"/>
              <a:gd name="connsiteX31" fmla="*/ 1118423 w 1689586"/>
              <a:gd name="connsiteY31" fmla="*/ 527387 h 626150"/>
              <a:gd name="connsiteX32" fmla="*/ 1110702 w 1689586"/>
              <a:gd name="connsiteY32" fmla="*/ 499993 h 626150"/>
              <a:gd name="connsiteX33" fmla="*/ 1089217 w 1689586"/>
              <a:gd name="connsiteY33" fmla="*/ 489990 h 626150"/>
              <a:gd name="connsiteX34" fmla="*/ 1630636 w 1689586"/>
              <a:gd name="connsiteY34" fmla="*/ 473674 h 626150"/>
              <a:gd name="connsiteX35" fmla="*/ 1653598 w 1689586"/>
              <a:gd name="connsiteY35" fmla="*/ 473674 h 626150"/>
              <a:gd name="connsiteX36" fmla="*/ 1653598 w 1689586"/>
              <a:gd name="connsiteY36" fmla="*/ 581099 h 626150"/>
              <a:gd name="connsiteX37" fmla="*/ 1630636 w 1689586"/>
              <a:gd name="connsiteY37" fmla="*/ 581099 h 626150"/>
              <a:gd name="connsiteX38" fmla="*/ 529804 w 1689586"/>
              <a:gd name="connsiteY38" fmla="*/ 473674 h 626150"/>
              <a:gd name="connsiteX39" fmla="*/ 552766 w 1689586"/>
              <a:gd name="connsiteY39" fmla="*/ 473674 h 626150"/>
              <a:gd name="connsiteX40" fmla="*/ 552766 w 1689586"/>
              <a:gd name="connsiteY40" fmla="*/ 581099 h 626150"/>
              <a:gd name="connsiteX41" fmla="*/ 529804 w 1689586"/>
              <a:gd name="connsiteY41" fmla="*/ 581099 h 626150"/>
              <a:gd name="connsiteX42" fmla="*/ 382162 w 1689586"/>
              <a:gd name="connsiteY42" fmla="*/ 473674 h 626150"/>
              <a:gd name="connsiteX43" fmla="*/ 407340 w 1689586"/>
              <a:gd name="connsiteY43" fmla="*/ 473674 h 626150"/>
              <a:gd name="connsiteX44" fmla="*/ 437821 w 1689586"/>
              <a:gd name="connsiteY44" fmla="*/ 561091 h 626150"/>
              <a:gd name="connsiteX45" fmla="*/ 468974 w 1689586"/>
              <a:gd name="connsiteY45" fmla="*/ 473674 h 626150"/>
              <a:gd name="connsiteX46" fmla="*/ 493078 w 1689586"/>
              <a:gd name="connsiteY46" fmla="*/ 473674 h 626150"/>
              <a:gd name="connsiteX47" fmla="*/ 450309 w 1689586"/>
              <a:gd name="connsiteY47" fmla="*/ 581099 h 626150"/>
              <a:gd name="connsiteX48" fmla="*/ 425132 w 1689586"/>
              <a:gd name="connsiteY48" fmla="*/ 581099 h 626150"/>
              <a:gd name="connsiteX49" fmla="*/ 1187242 w 1689586"/>
              <a:gd name="connsiteY49" fmla="*/ 473607 h 626150"/>
              <a:gd name="connsiteX50" fmla="*/ 1210204 w 1689586"/>
              <a:gd name="connsiteY50" fmla="*/ 473607 h 626150"/>
              <a:gd name="connsiteX51" fmla="*/ 1210204 w 1689586"/>
              <a:gd name="connsiteY51" fmla="*/ 538733 h 626150"/>
              <a:gd name="connsiteX52" fmla="*/ 1216448 w 1689586"/>
              <a:gd name="connsiteY52" fmla="*/ 558808 h 626150"/>
              <a:gd name="connsiteX53" fmla="*/ 1233837 w 1689586"/>
              <a:gd name="connsiteY53" fmla="*/ 564314 h 626150"/>
              <a:gd name="connsiteX54" fmla="*/ 1244244 w 1689586"/>
              <a:gd name="connsiteY54" fmla="*/ 562501 h 626150"/>
              <a:gd name="connsiteX55" fmla="*/ 1253375 w 1689586"/>
              <a:gd name="connsiteY55" fmla="*/ 556727 h 626150"/>
              <a:gd name="connsiteX56" fmla="*/ 1259686 w 1689586"/>
              <a:gd name="connsiteY56" fmla="*/ 546521 h 626150"/>
              <a:gd name="connsiteX57" fmla="*/ 1261969 w 1689586"/>
              <a:gd name="connsiteY57" fmla="*/ 531885 h 626150"/>
              <a:gd name="connsiteX58" fmla="*/ 1262103 w 1689586"/>
              <a:gd name="connsiteY58" fmla="*/ 531885 h 626150"/>
              <a:gd name="connsiteX59" fmla="*/ 1262103 w 1689586"/>
              <a:gd name="connsiteY59" fmla="*/ 473674 h 626150"/>
              <a:gd name="connsiteX60" fmla="*/ 1285065 w 1689586"/>
              <a:gd name="connsiteY60" fmla="*/ 473674 h 626150"/>
              <a:gd name="connsiteX61" fmla="*/ 1285065 w 1689586"/>
              <a:gd name="connsiteY61" fmla="*/ 581099 h 626150"/>
              <a:gd name="connsiteX62" fmla="*/ 1264856 w 1689586"/>
              <a:gd name="connsiteY62" fmla="*/ 581099 h 626150"/>
              <a:gd name="connsiteX63" fmla="*/ 1263782 w 1689586"/>
              <a:gd name="connsiteY63" fmla="*/ 563709 h 626150"/>
              <a:gd name="connsiteX64" fmla="*/ 1248743 w 1689586"/>
              <a:gd name="connsiteY64" fmla="*/ 578547 h 626150"/>
              <a:gd name="connsiteX65" fmla="*/ 1226385 w 1689586"/>
              <a:gd name="connsiteY65" fmla="*/ 583247 h 626150"/>
              <a:gd name="connsiteX66" fmla="*/ 1206914 w 1689586"/>
              <a:gd name="connsiteY66" fmla="*/ 579353 h 626150"/>
              <a:gd name="connsiteX67" fmla="*/ 1192613 w 1689586"/>
              <a:gd name="connsiteY67" fmla="*/ 566865 h 626150"/>
              <a:gd name="connsiteX68" fmla="*/ 1187242 w 1689586"/>
              <a:gd name="connsiteY68" fmla="*/ 544507 h 626150"/>
              <a:gd name="connsiteX69" fmla="*/ 885379 w 1689586"/>
              <a:gd name="connsiteY69" fmla="*/ 473607 h 626150"/>
              <a:gd name="connsiteX70" fmla="*/ 908341 w 1689586"/>
              <a:gd name="connsiteY70" fmla="*/ 473607 h 626150"/>
              <a:gd name="connsiteX71" fmla="*/ 908341 w 1689586"/>
              <a:gd name="connsiteY71" fmla="*/ 538733 h 626150"/>
              <a:gd name="connsiteX72" fmla="*/ 914585 w 1689586"/>
              <a:gd name="connsiteY72" fmla="*/ 558808 h 626150"/>
              <a:gd name="connsiteX73" fmla="*/ 931974 w 1689586"/>
              <a:gd name="connsiteY73" fmla="*/ 564314 h 626150"/>
              <a:gd name="connsiteX74" fmla="*/ 942381 w 1689586"/>
              <a:gd name="connsiteY74" fmla="*/ 562501 h 626150"/>
              <a:gd name="connsiteX75" fmla="*/ 951512 w 1689586"/>
              <a:gd name="connsiteY75" fmla="*/ 556727 h 626150"/>
              <a:gd name="connsiteX76" fmla="*/ 957823 w 1689586"/>
              <a:gd name="connsiteY76" fmla="*/ 546521 h 626150"/>
              <a:gd name="connsiteX77" fmla="*/ 960106 w 1689586"/>
              <a:gd name="connsiteY77" fmla="*/ 531885 h 626150"/>
              <a:gd name="connsiteX78" fmla="*/ 960241 w 1689586"/>
              <a:gd name="connsiteY78" fmla="*/ 531885 h 626150"/>
              <a:gd name="connsiteX79" fmla="*/ 960241 w 1689586"/>
              <a:gd name="connsiteY79" fmla="*/ 473674 h 626150"/>
              <a:gd name="connsiteX80" fmla="*/ 983202 w 1689586"/>
              <a:gd name="connsiteY80" fmla="*/ 473674 h 626150"/>
              <a:gd name="connsiteX81" fmla="*/ 983202 w 1689586"/>
              <a:gd name="connsiteY81" fmla="*/ 581099 h 626150"/>
              <a:gd name="connsiteX82" fmla="*/ 962993 w 1689586"/>
              <a:gd name="connsiteY82" fmla="*/ 581099 h 626150"/>
              <a:gd name="connsiteX83" fmla="*/ 961919 w 1689586"/>
              <a:gd name="connsiteY83" fmla="*/ 563709 h 626150"/>
              <a:gd name="connsiteX84" fmla="*/ 946880 w 1689586"/>
              <a:gd name="connsiteY84" fmla="*/ 578547 h 626150"/>
              <a:gd name="connsiteX85" fmla="*/ 924522 w 1689586"/>
              <a:gd name="connsiteY85" fmla="*/ 583247 h 626150"/>
              <a:gd name="connsiteX86" fmla="*/ 905051 w 1689586"/>
              <a:gd name="connsiteY86" fmla="*/ 579353 h 626150"/>
              <a:gd name="connsiteX87" fmla="*/ 890750 w 1689586"/>
              <a:gd name="connsiteY87" fmla="*/ 566865 h 626150"/>
              <a:gd name="connsiteX88" fmla="*/ 885379 w 1689586"/>
              <a:gd name="connsiteY88" fmla="*/ 544507 h 626150"/>
              <a:gd name="connsiteX89" fmla="*/ 347569 w 1689586"/>
              <a:gd name="connsiteY89" fmla="*/ 471530 h 626150"/>
              <a:gd name="connsiteX90" fmla="*/ 353963 w 1689586"/>
              <a:gd name="connsiteY90" fmla="*/ 472063 h 626150"/>
              <a:gd name="connsiteX91" fmla="*/ 359334 w 1689586"/>
              <a:gd name="connsiteY91" fmla="*/ 473674 h 626150"/>
              <a:gd name="connsiteX92" fmla="*/ 356112 w 1689586"/>
              <a:gd name="connsiteY92" fmla="*/ 493884 h 626150"/>
              <a:gd name="connsiteX93" fmla="*/ 350875 w 1689586"/>
              <a:gd name="connsiteY93" fmla="*/ 492474 h 626150"/>
              <a:gd name="connsiteX94" fmla="*/ 343019 w 1689586"/>
              <a:gd name="connsiteY94" fmla="*/ 491937 h 626150"/>
              <a:gd name="connsiteX95" fmla="*/ 329927 w 1689586"/>
              <a:gd name="connsiteY95" fmla="*/ 495495 h 626150"/>
              <a:gd name="connsiteX96" fmla="*/ 319319 w 1689586"/>
              <a:gd name="connsiteY96" fmla="*/ 506103 h 626150"/>
              <a:gd name="connsiteX97" fmla="*/ 315157 w 1689586"/>
              <a:gd name="connsiteY97" fmla="*/ 524164 h 626150"/>
              <a:gd name="connsiteX98" fmla="*/ 315157 w 1689586"/>
              <a:gd name="connsiteY98" fmla="*/ 581099 h 626150"/>
              <a:gd name="connsiteX99" fmla="*/ 292194 w 1689586"/>
              <a:gd name="connsiteY99" fmla="*/ 581099 h 626150"/>
              <a:gd name="connsiteX100" fmla="*/ 292194 w 1689586"/>
              <a:gd name="connsiteY100" fmla="*/ 473674 h 626150"/>
              <a:gd name="connsiteX101" fmla="*/ 311732 w 1689586"/>
              <a:gd name="connsiteY101" fmla="*/ 473674 h 626150"/>
              <a:gd name="connsiteX102" fmla="*/ 313880 w 1689586"/>
              <a:gd name="connsiteY102" fmla="*/ 493011 h 626150"/>
              <a:gd name="connsiteX103" fmla="*/ 326637 w 1689586"/>
              <a:gd name="connsiteY103" fmla="*/ 477032 h 626150"/>
              <a:gd name="connsiteX104" fmla="*/ 1094454 w 1689586"/>
              <a:gd name="connsiteY104" fmla="*/ 471526 h 626150"/>
              <a:gd name="connsiteX105" fmla="*/ 1118288 w 1689586"/>
              <a:gd name="connsiteY105" fmla="*/ 478173 h 626150"/>
              <a:gd name="connsiteX106" fmla="*/ 1118221 w 1689586"/>
              <a:gd name="connsiteY106" fmla="*/ 478173 h 626150"/>
              <a:gd name="connsiteX107" fmla="*/ 1135208 w 1689586"/>
              <a:gd name="connsiteY107" fmla="*/ 497174 h 626150"/>
              <a:gd name="connsiteX108" fmla="*/ 1141452 w 1689586"/>
              <a:gd name="connsiteY108" fmla="*/ 527118 h 626150"/>
              <a:gd name="connsiteX109" fmla="*/ 1135141 w 1689586"/>
              <a:gd name="connsiteY109" fmla="*/ 557331 h 626150"/>
              <a:gd name="connsiteX110" fmla="*/ 1117953 w 1689586"/>
              <a:gd name="connsiteY110" fmla="*/ 576533 h 626150"/>
              <a:gd name="connsiteX111" fmla="*/ 1093782 w 1689586"/>
              <a:gd name="connsiteY111" fmla="*/ 583180 h 626150"/>
              <a:gd name="connsiteX112" fmla="*/ 1070350 w 1689586"/>
              <a:gd name="connsiteY112" fmla="*/ 575996 h 626150"/>
              <a:gd name="connsiteX113" fmla="*/ 1059205 w 1689586"/>
              <a:gd name="connsiteY113" fmla="*/ 563240 h 626150"/>
              <a:gd name="connsiteX114" fmla="*/ 1059205 w 1689586"/>
              <a:gd name="connsiteY114" fmla="*/ 626150 h 626150"/>
              <a:gd name="connsiteX115" fmla="*/ 1036243 w 1689586"/>
              <a:gd name="connsiteY115" fmla="*/ 626150 h 626150"/>
              <a:gd name="connsiteX116" fmla="*/ 1036243 w 1689586"/>
              <a:gd name="connsiteY116" fmla="*/ 473607 h 626150"/>
              <a:gd name="connsiteX117" fmla="*/ 1056654 w 1689586"/>
              <a:gd name="connsiteY117" fmla="*/ 473607 h 626150"/>
              <a:gd name="connsiteX118" fmla="*/ 1057795 w 1689586"/>
              <a:gd name="connsiteY118" fmla="*/ 494085 h 626150"/>
              <a:gd name="connsiteX119" fmla="*/ 1063301 w 1689586"/>
              <a:gd name="connsiteY119" fmla="*/ 485223 h 626150"/>
              <a:gd name="connsiteX120" fmla="*/ 1076729 w 1689586"/>
              <a:gd name="connsiteY120" fmla="*/ 475152 h 626150"/>
              <a:gd name="connsiteX121" fmla="*/ 1094454 w 1689586"/>
              <a:gd name="connsiteY121" fmla="*/ 471526 h 626150"/>
              <a:gd name="connsiteX122" fmla="*/ 787421 w 1689586"/>
              <a:gd name="connsiteY122" fmla="*/ 471526 h 626150"/>
              <a:gd name="connsiteX123" fmla="*/ 810182 w 1689586"/>
              <a:gd name="connsiteY123" fmla="*/ 475689 h 626150"/>
              <a:gd name="connsiteX124" fmla="*/ 825758 w 1689586"/>
              <a:gd name="connsiteY124" fmla="*/ 488244 h 626150"/>
              <a:gd name="connsiteX125" fmla="*/ 831465 w 1689586"/>
              <a:gd name="connsiteY125" fmla="*/ 509729 h 626150"/>
              <a:gd name="connsiteX126" fmla="*/ 831465 w 1689586"/>
              <a:gd name="connsiteY126" fmla="*/ 557667 h 626150"/>
              <a:gd name="connsiteX127" fmla="*/ 831465 w 1689586"/>
              <a:gd name="connsiteY127" fmla="*/ 557734 h 626150"/>
              <a:gd name="connsiteX128" fmla="*/ 839388 w 1689586"/>
              <a:gd name="connsiteY128" fmla="*/ 565657 h 626150"/>
              <a:gd name="connsiteX129" fmla="*/ 846908 w 1689586"/>
              <a:gd name="connsiteY129" fmla="*/ 564582 h 626150"/>
              <a:gd name="connsiteX130" fmla="*/ 845632 w 1689586"/>
              <a:gd name="connsiteY130" fmla="*/ 580495 h 626150"/>
              <a:gd name="connsiteX131" fmla="*/ 833144 w 1689586"/>
              <a:gd name="connsiteY131" fmla="*/ 582845 h 626150"/>
              <a:gd name="connsiteX132" fmla="*/ 820790 w 1689586"/>
              <a:gd name="connsiteY132" fmla="*/ 580360 h 626150"/>
              <a:gd name="connsiteX133" fmla="*/ 812196 w 1689586"/>
              <a:gd name="connsiteY133" fmla="*/ 572841 h 626150"/>
              <a:gd name="connsiteX134" fmla="*/ 809981 w 1689586"/>
              <a:gd name="connsiteY134" fmla="*/ 567537 h 626150"/>
              <a:gd name="connsiteX135" fmla="*/ 805885 w 1689586"/>
              <a:gd name="connsiteY135" fmla="*/ 572438 h 626150"/>
              <a:gd name="connsiteX136" fmla="*/ 791920 w 1689586"/>
              <a:gd name="connsiteY136" fmla="*/ 580629 h 626150"/>
              <a:gd name="connsiteX137" fmla="*/ 775806 w 1689586"/>
              <a:gd name="connsiteY137" fmla="*/ 583315 h 626150"/>
              <a:gd name="connsiteX138" fmla="*/ 757678 w 1689586"/>
              <a:gd name="connsiteY138" fmla="*/ 580092 h 626150"/>
              <a:gd name="connsiteX139" fmla="*/ 744989 w 1689586"/>
              <a:gd name="connsiteY139" fmla="*/ 570289 h 626150"/>
              <a:gd name="connsiteX140" fmla="*/ 740356 w 1689586"/>
              <a:gd name="connsiteY140" fmla="*/ 554041 h 626150"/>
              <a:gd name="connsiteX141" fmla="*/ 748211 w 1689586"/>
              <a:gd name="connsiteY141" fmla="*/ 534302 h 626150"/>
              <a:gd name="connsiteX142" fmla="*/ 770435 w 1689586"/>
              <a:gd name="connsiteY142" fmla="*/ 523761 h 626150"/>
              <a:gd name="connsiteX143" fmla="*/ 808705 w 1689586"/>
              <a:gd name="connsiteY143" fmla="*/ 516241 h 626150"/>
              <a:gd name="connsiteX144" fmla="*/ 808705 w 1689586"/>
              <a:gd name="connsiteY144" fmla="*/ 512146 h 626150"/>
              <a:gd name="connsiteX145" fmla="*/ 802797 w 1689586"/>
              <a:gd name="connsiteY145" fmla="*/ 495495 h 626150"/>
              <a:gd name="connsiteX146" fmla="*/ 786549 w 1689586"/>
              <a:gd name="connsiteY146" fmla="*/ 489587 h 626150"/>
              <a:gd name="connsiteX147" fmla="*/ 770032 w 1689586"/>
              <a:gd name="connsiteY147" fmla="*/ 494085 h 626150"/>
              <a:gd name="connsiteX148" fmla="*/ 759961 w 1689586"/>
              <a:gd name="connsiteY148" fmla="*/ 508722 h 626150"/>
              <a:gd name="connsiteX149" fmla="*/ 740625 w 1689586"/>
              <a:gd name="connsiteY149" fmla="*/ 500531 h 626150"/>
              <a:gd name="connsiteX150" fmla="*/ 756604 w 1689586"/>
              <a:gd name="connsiteY150" fmla="*/ 479449 h 626150"/>
              <a:gd name="connsiteX151" fmla="*/ 787421 w 1689586"/>
              <a:gd name="connsiteY151" fmla="*/ 471526 h 626150"/>
              <a:gd name="connsiteX152" fmla="*/ 347518 w 1689586"/>
              <a:gd name="connsiteY152" fmla="*/ 471526 h 626150"/>
              <a:gd name="connsiteX153" fmla="*/ 347585 w 1689586"/>
              <a:gd name="connsiteY153" fmla="*/ 471526 h 626150"/>
              <a:gd name="connsiteX154" fmla="*/ 347569 w 1689586"/>
              <a:gd name="connsiteY154" fmla="*/ 471530 h 626150"/>
              <a:gd name="connsiteX155" fmla="*/ 193363 w 1689586"/>
              <a:gd name="connsiteY155" fmla="*/ 471526 h 626150"/>
              <a:gd name="connsiteX156" fmla="*/ 216124 w 1689586"/>
              <a:gd name="connsiteY156" fmla="*/ 475689 h 626150"/>
              <a:gd name="connsiteX157" fmla="*/ 231700 w 1689586"/>
              <a:gd name="connsiteY157" fmla="*/ 488244 h 626150"/>
              <a:gd name="connsiteX158" fmla="*/ 237407 w 1689586"/>
              <a:gd name="connsiteY158" fmla="*/ 509729 h 626150"/>
              <a:gd name="connsiteX159" fmla="*/ 237407 w 1689586"/>
              <a:gd name="connsiteY159" fmla="*/ 557667 h 626150"/>
              <a:gd name="connsiteX160" fmla="*/ 237407 w 1689586"/>
              <a:gd name="connsiteY160" fmla="*/ 557734 h 626150"/>
              <a:gd name="connsiteX161" fmla="*/ 245330 w 1689586"/>
              <a:gd name="connsiteY161" fmla="*/ 565657 h 626150"/>
              <a:gd name="connsiteX162" fmla="*/ 252850 w 1689586"/>
              <a:gd name="connsiteY162" fmla="*/ 564582 h 626150"/>
              <a:gd name="connsiteX163" fmla="*/ 251574 w 1689586"/>
              <a:gd name="connsiteY163" fmla="*/ 580495 h 626150"/>
              <a:gd name="connsiteX164" fmla="*/ 239086 w 1689586"/>
              <a:gd name="connsiteY164" fmla="*/ 582845 h 626150"/>
              <a:gd name="connsiteX165" fmla="*/ 226732 w 1689586"/>
              <a:gd name="connsiteY165" fmla="*/ 580360 h 626150"/>
              <a:gd name="connsiteX166" fmla="*/ 218138 w 1689586"/>
              <a:gd name="connsiteY166" fmla="*/ 572841 h 626150"/>
              <a:gd name="connsiteX167" fmla="*/ 215923 w 1689586"/>
              <a:gd name="connsiteY167" fmla="*/ 567537 h 626150"/>
              <a:gd name="connsiteX168" fmla="*/ 211827 w 1689586"/>
              <a:gd name="connsiteY168" fmla="*/ 572438 h 626150"/>
              <a:gd name="connsiteX169" fmla="*/ 197862 w 1689586"/>
              <a:gd name="connsiteY169" fmla="*/ 580629 h 626150"/>
              <a:gd name="connsiteX170" fmla="*/ 181748 w 1689586"/>
              <a:gd name="connsiteY170" fmla="*/ 583315 h 626150"/>
              <a:gd name="connsiteX171" fmla="*/ 163620 w 1689586"/>
              <a:gd name="connsiteY171" fmla="*/ 580092 h 626150"/>
              <a:gd name="connsiteX172" fmla="*/ 150931 w 1689586"/>
              <a:gd name="connsiteY172" fmla="*/ 570289 h 626150"/>
              <a:gd name="connsiteX173" fmla="*/ 146298 w 1689586"/>
              <a:gd name="connsiteY173" fmla="*/ 554041 h 626150"/>
              <a:gd name="connsiteX174" fmla="*/ 154153 w 1689586"/>
              <a:gd name="connsiteY174" fmla="*/ 534302 h 626150"/>
              <a:gd name="connsiteX175" fmla="*/ 176377 w 1689586"/>
              <a:gd name="connsiteY175" fmla="*/ 523761 h 626150"/>
              <a:gd name="connsiteX176" fmla="*/ 214647 w 1689586"/>
              <a:gd name="connsiteY176" fmla="*/ 516241 h 626150"/>
              <a:gd name="connsiteX177" fmla="*/ 214647 w 1689586"/>
              <a:gd name="connsiteY177" fmla="*/ 512146 h 626150"/>
              <a:gd name="connsiteX178" fmla="*/ 208738 w 1689586"/>
              <a:gd name="connsiteY178" fmla="*/ 495495 h 626150"/>
              <a:gd name="connsiteX179" fmla="*/ 192491 w 1689586"/>
              <a:gd name="connsiteY179" fmla="*/ 489587 h 626150"/>
              <a:gd name="connsiteX180" fmla="*/ 175974 w 1689586"/>
              <a:gd name="connsiteY180" fmla="*/ 494085 h 626150"/>
              <a:gd name="connsiteX181" fmla="*/ 165904 w 1689586"/>
              <a:gd name="connsiteY181" fmla="*/ 508722 h 626150"/>
              <a:gd name="connsiteX182" fmla="*/ 146567 w 1689586"/>
              <a:gd name="connsiteY182" fmla="*/ 500531 h 626150"/>
              <a:gd name="connsiteX183" fmla="*/ 162546 w 1689586"/>
              <a:gd name="connsiteY183" fmla="*/ 479449 h 626150"/>
              <a:gd name="connsiteX184" fmla="*/ 193363 w 1689586"/>
              <a:gd name="connsiteY184" fmla="*/ 471526 h 626150"/>
              <a:gd name="connsiteX185" fmla="*/ 1395847 w 1689586"/>
              <a:gd name="connsiteY185" fmla="*/ 471459 h 626150"/>
              <a:gd name="connsiteX186" fmla="*/ 1416392 w 1689586"/>
              <a:gd name="connsiteY186" fmla="*/ 475890 h 626150"/>
              <a:gd name="connsiteX187" fmla="*/ 1430894 w 1689586"/>
              <a:gd name="connsiteY187" fmla="*/ 489117 h 626150"/>
              <a:gd name="connsiteX188" fmla="*/ 1436265 w 1689586"/>
              <a:gd name="connsiteY188" fmla="*/ 511475 h 626150"/>
              <a:gd name="connsiteX189" fmla="*/ 1436265 w 1689586"/>
              <a:gd name="connsiteY189" fmla="*/ 581099 h 626150"/>
              <a:gd name="connsiteX190" fmla="*/ 1413303 w 1689586"/>
              <a:gd name="connsiteY190" fmla="*/ 581099 h 626150"/>
              <a:gd name="connsiteX191" fmla="*/ 1413303 w 1689586"/>
              <a:gd name="connsiteY191" fmla="*/ 518591 h 626150"/>
              <a:gd name="connsiteX192" fmla="*/ 1406724 w 1689586"/>
              <a:gd name="connsiteY192" fmla="*/ 496569 h 626150"/>
              <a:gd name="connsiteX193" fmla="*/ 1390274 w 1689586"/>
              <a:gd name="connsiteY193" fmla="*/ 490460 h 626150"/>
              <a:gd name="connsiteX194" fmla="*/ 1376510 w 1689586"/>
              <a:gd name="connsiteY194" fmla="*/ 493817 h 626150"/>
              <a:gd name="connsiteX195" fmla="*/ 1365432 w 1689586"/>
              <a:gd name="connsiteY195" fmla="*/ 504425 h 626150"/>
              <a:gd name="connsiteX196" fmla="*/ 1361001 w 1689586"/>
              <a:gd name="connsiteY196" fmla="*/ 523963 h 626150"/>
              <a:gd name="connsiteX197" fmla="*/ 1361001 w 1689586"/>
              <a:gd name="connsiteY197" fmla="*/ 581099 h 626150"/>
              <a:gd name="connsiteX198" fmla="*/ 1338039 w 1689586"/>
              <a:gd name="connsiteY198" fmla="*/ 581099 h 626150"/>
              <a:gd name="connsiteX199" fmla="*/ 1338039 w 1689586"/>
              <a:gd name="connsiteY199" fmla="*/ 473675 h 626150"/>
              <a:gd name="connsiteX200" fmla="*/ 1358450 w 1689586"/>
              <a:gd name="connsiteY200" fmla="*/ 473675 h 626150"/>
              <a:gd name="connsiteX201" fmla="*/ 1359457 w 1689586"/>
              <a:gd name="connsiteY201" fmla="*/ 492474 h 626150"/>
              <a:gd name="connsiteX202" fmla="*/ 1365634 w 1689586"/>
              <a:gd name="connsiteY202" fmla="*/ 483209 h 626150"/>
              <a:gd name="connsiteX203" fmla="*/ 1379196 w 1689586"/>
              <a:gd name="connsiteY203" fmla="*/ 474279 h 626150"/>
              <a:gd name="connsiteX204" fmla="*/ 1395847 w 1689586"/>
              <a:gd name="connsiteY204" fmla="*/ 471459 h 626150"/>
              <a:gd name="connsiteX205" fmla="*/ 78285 w 1689586"/>
              <a:gd name="connsiteY205" fmla="*/ 439299 h 626150"/>
              <a:gd name="connsiteX206" fmla="*/ 101516 w 1689586"/>
              <a:gd name="connsiteY206" fmla="*/ 439299 h 626150"/>
              <a:gd name="connsiteX207" fmla="*/ 101516 w 1689586"/>
              <a:gd name="connsiteY207" fmla="*/ 530811 h 626150"/>
              <a:gd name="connsiteX208" fmla="*/ 87886 w 1689586"/>
              <a:gd name="connsiteY208" fmla="*/ 569350 h 626150"/>
              <a:gd name="connsiteX209" fmla="*/ 49952 w 1689586"/>
              <a:gd name="connsiteY209" fmla="*/ 583181 h 626150"/>
              <a:gd name="connsiteX210" fmla="*/ 21619 w 1689586"/>
              <a:gd name="connsiteY210" fmla="*/ 576735 h 626150"/>
              <a:gd name="connsiteX211" fmla="*/ 6378 w 1689586"/>
              <a:gd name="connsiteY211" fmla="*/ 558607 h 626150"/>
              <a:gd name="connsiteX212" fmla="*/ 4901 w 1689586"/>
              <a:gd name="connsiteY212" fmla="*/ 531416 h 626150"/>
              <a:gd name="connsiteX213" fmla="*/ 27057 w 1689586"/>
              <a:gd name="connsiteY213" fmla="*/ 527320 h 626150"/>
              <a:gd name="connsiteX214" fmla="*/ 29877 w 1689586"/>
              <a:gd name="connsiteY214" fmla="*/ 554512 h 626150"/>
              <a:gd name="connsiteX215" fmla="*/ 50086 w 1689586"/>
              <a:gd name="connsiteY215" fmla="*/ 563240 h 626150"/>
              <a:gd name="connsiteX216" fmla="*/ 72310 w 1689586"/>
              <a:gd name="connsiteY216" fmla="*/ 553908 h 626150"/>
              <a:gd name="connsiteX217" fmla="*/ 78419 w 1689586"/>
              <a:gd name="connsiteY217" fmla="*/ 526514 h 626150"/>
              <a:gd name="connsiteX218" fmla="*/ 78285 w 1689586"/>
              <a:gd name="connsiteY218" fmla="*/ 526514 h 626150"/>
              <a:gd name="connsiteX219" fmla="*/ 215721 w 1689586"/>
              <a:gd name="connsiteY219" fmla="*/ 430705 h 626150"/>
              <a:gd name="connsiteX220" fmla="*/ 225927 w 1689586"/>
              <a:gd name="connsiteY220" fmla="*/ 434331 h 626150"/>
              <a:gd name="connsiteX221" fmla="*/ 229686 w 1689586"/>
              <a:gd name="connsiteY221" fmla="*/ 444200 h 626150"/>
              <a:gd name="connsiteX222" fmla="*/ 225927 w 1689586"/>
              <a:gd name="connsiteY222" fmla="*/ 454003 h 626150"/>
              <a:gd name="connsiteX223" fmla="*/ 215721 w 1689586"/>
              <a:gd name="connsiteY223" fmla="*/ 457763 h 626150"/>
              <a:gd name="connsiteX224" fmla="*/ 205517 w 1689586"/>
              <a:gd name="connsiteY224" fmla="*/ 454003 h 626150"/>
              <a:gd name="connsiteX225" fmla="*/ 201756 w 1689586"/>
              <a:gd name="connsiteY225" fmla="*/ 444200 h 626150"/>
              <a:gd name="connsiteX226" fmla="*/ 205517 w 1689586"/>
              <a:gd name="connsiteY226" fmla="*/ 434331 h 626150"/>
              <a:gd name="connsiteX227" fmla="*/ 215721 w 1689586"/>
              <a:gd name="connsiteY227" fmla="*/ 430705 h 626150"/>
              <a:gd name="connsiteX228" fmla="*/ 172281 w 1689586"/>
              <a:gd name="connsiteY228" fmla="*/ 430705 h 626150"/>
              <a:gd name="connsiteX229" fmla="*/ 182487 w 1689586"/>
              <a:gd name="connsiteY229" fmla="*/ 434331 h 626150"/>
              <a:gd name="connsiteX230" fmla="*/ 186246 w 1689586"/>
              <a:gd name="connsiteY230" fmla="*/ 444200 h 626150"/>
              <a:gd name="connsiteX231" fmla="*/ 182487 w 1689586"/>
              <a:gd name="connsiteY231" fmla="*/ 454003 h 626150"/>
              <a:gd name="connsiteX232" fmla="*/ 172281 w 1689586"/>
              <a:gd name="connsiteY232" fmla="*/ 457763 h 626150"/>
              <a:gd name="connsiteX233" fmla="*/ 162210 w 1689586"/>
              <a:gd name="connsiteY233" fmla="*/ 454003 h 626150"/>
              <a:gd name="connsiteX234" fmla="*/ 158316 w 1689586"/>
              <a:gd name="connsiteY234" fmla="*/ 444200 h 626150"/>
              <a:gd name="connsiteX235" fmla="*/ 162210 w 1689586"/>
              <a:gd name="connsiteY235" fmla="*/ 434331 h 626150"/>
              <a:gd name="connsiteX236" fmla="*/ 172281 w 1689586"/>
              <a:gd name="connsiteY236" fmla="*/ 430705 h 626150"/>
              <a:gd name="connsiteX237" fmla="*/ 1642251 w 1689586"/>
              <a:gd name="connsiteY237" fmla="*/ 427012 h 626150"/>
              <a:gd name="connsiteX238" fmla="*/ 1653531 w 1689586"/>
              <a:gd name="connsiteY238" fmla="*/ 430638 h 626150"/>
              <a:gd name="connsiteX239" fmla="*/ 1657492 w 1689586"/>
              <a:gd name="connsiteY239" fmla="*/ 441179 h 626150"/>
              <a:gd name="connsiteX240" fmla="*/ 1653531 w 1689586"/>
              <a:gd name="connsiteY240" fmla="*/ 451787 h 626150"/>
              <a:gd name="connsiteX241" fmla="*/ 1642251 w 1689586"/>
              <a:gd name="connsiteY241" fmla="*/ 455547 h 626150"/>
              <a:gd name="connsiteX242" fmla="*/ 1630770 w 1689586"/>
              <a:gd name="connsiteY242" fmla="*/ 451787 h 626150"/>
              <a:gd name="connsiteX243" fmla="*/ 1626809 w 1689586"/>
              <a:gd name="connsiteY243" fmla="*/ 441179 h 626150"/>
              <a:gd name="connsiteX244" fmla="*/ 1630770 w 1689586"/>
              <a:gd name="connsiteY244" fmla="*/ 430638 h 626150"/>
              <a:gd name="connsiteX245" fmla="*/ 1642251 w 1689586"/>
              <a:gd name="connsiteY245" fmla="*/ 427012 h 626150"/>
              <a:gd name="connsiteX246" fmla="*/ 541419 w 1689586"/>
              <a:gd name="connsiteY246" fmla="*/ 427012 h 626150"/>
              <a:gd name="connsiteX247" fmla="*/ 552699 w 1689586"/>
              <a:gd name="connsiteY247" fmla="*/ 430638 h 626150"/>
              <a:gd name="connsiteX248" fmla="*/ 556660 w 1689586"/>
              <a:gd name="connsiteY248" fmla="*/ 441179 h 626150"/>
              <a:gd name="connsiteX249" fmla="*/ 552699 w 1689586"/>
              <a:gd name="connsiteY249" fmla="*/ 451787 h 626150"/>
              <a:gd name="connsiteX250" fmla="*/ 541419 w 1689586"/>
              <a:gd name="connsiteY250" fmla="*/ 455547 h 626150"/>
              <a:gd name="connsiteX251" fmla="*/ 529938 w 1689586"/>
              <a:gd name="connsiteY251" fmla="*/ 451787 h 626150"/>
              <a:gd name="connsiteX252" fmla="*/ 525977 w 1689586"/>
              <a:gd name="connsiteY252" fmla="*/ 441179 h 626150"/>
              <a:gd name="connsiteX253" fmla="*/ 529938 w 1689586"/>
              <a:gd name="connsiteY253" fmla="*/ 430638 h 626150"/>
              <a:gd name="connsiteX254" fmla="*/ 541419 w 1689586"/>
              <a:gd name="connsiteY254" fmla="*/ 427012 h 626150"/>
              <a:gd name="connsiteX255" fmla="*/ 1488232 w 1689586"/>
              <a:gd name="connsiteY255" fmla="*/ 425333 h 626150"/>
              <a:gd name="connsiteX256" fmla="*/ 1511194 w 1689586"/>
              <a:gd name="connsiteY256" fmla="*/ 425333 h 626150"/>
              <a:gd name="connsiteX257" fmla="*/ 1511194 w 1689586"/>
              <a:gd name="connsiteY257" fmla="*/ 526245 h 626150"/>
              <a:gd name="connsiteX258" fmla="*/ 1562355 w 1689586"/>
              <a:gd name="connsiteY258" fmla="*/ 473674 h 626150"/>
              <a:gd name="connsiteX259" fmla="*/ 1589614 w 1689586"/>
              <a:gd name="connsiteY259" fmla="*/ 473674 h 626150"/>
              <a:gd name="connsiteX260" fmla="*/ 1548524 w 1689586"/>
              <a:gd name="connsiteY260" fmla="*/ 515704 h 626150"/>
              <a:gd name="connsiteX261" fmla="*/ 1592232 w 1689586"/>
              <a:gd name="connsiteY261" fmla="*/ 581099 h 626150"/>
              <a:gd name="connsiteX262" fmla="*/ 1565578 w 1689586"/>
              <a:gd name="connsiteY262" fmla="*/ 581099 h 626150"/>
              <a:gd name="connsiteX263" fmla="*/ 1532410 w 1689586"/>
              <a:gd name="connsiteY263" fmla="*/ 530609 h 626150"/>
              <a:gd name="connsiteX264" fmla="*/ 1511194 w 1689586"/>
              <a:gd name="connsiteY264" fmla="*/ 552631 h 626150"/>
              <a:gd name="connsiteX265" fmla="*/ 1511194 w 1689586"/>
              <a:gd name="connsiteY265" fmla="*/ 581099 h 626150"/>
              <a:gd name="connsiteX266" fmla="*/ 1488232 w 1689586"/>
              <a:gd name="connsiteY266" fmla="*/ 581099 h 626150"/>
              <a:gd name="connsiteX267" fmla="*/ 605874 w 1689586"/>
              <a:gd name="connsiteY267" fmla="*/ 425333 h 626150"/>
              <a:gd name="connsiteX268" fmla="*/ 628836 w 1689586"/>
              <a:gd name="connsiteY268" fmla="*/ 425333 h 626150"/>
              <a:gd name="connsiteX269" fmla="*/ 628836 w 1689586"/>
              <a:gd name="connsiteY269" fmla="*/ 526245 h 626150"/>
              <a:gd name="connsiteX270" fmla="*/ 679997 w 1689586"/>
              <a:gd name="connsiteY270" fmla="*/ 473674 h 626150"/>
              <a:gd name="connsiteX271" fmla="*/ 707256 w 1689586"/>
              <a:gd name="connsiteY271" fmla="*/ 473674 h 626150"/>
              <a:gd name="connsiteX272" fmla="*/ 666099 w 1689586"/>
              <a:gd name="connsiteY272" fmla="*/ 515704 h 626150"/>
              <a:gd name="connsiteX273" fmla="*/ 709807 w 1689586"/>
              <a:gd name="connsiteY273" fmla="*/ 581099 h 626150"/>
              <a:gd name="connsiteX274" fmla="*/ 683220 w 1689586"/>
              <a:gd name="connsiteY274" fmla="*/ 581099 h 626150"/>
              <a:gd name="connsiteX275" fmla="*/ 650052 w 1689586"/>
              <a:gd name="connsiteY275" fmla="*/ 530609 h 626150"/>
              <a:gd name="connsiteX276" fmla="*/ 628836 w 1689586"/>
              <a:gd name="connsiteY276" fmla="*/ 552631 h 626150"/>
              <a:gd name="connsiteX277" fmla="*/ 628836 w 1689586"/>
              <a:gd name="connsiteY277" fmla="*/ 581099 h 626150"/>
              <a:gd name="connsiteX278" fmla="*/ 605874 w 1689586"/>
              <a:gd name="connsiteY278" fmla="*/ 581099 h 626150"/>
              <a:gd name="connsiteX279" fmla="*/ 451317 w 1689586"/>
              <a:gd name="connsiteY279" fmla="*/ 85402 h 626150"/>
              <a:gd name="connsiteX280" fmla="*/ 424259 w 1689586"/>
              <a:gd name="connsiteY280" fmla="*/ 93929 h 626150"/>
              <a:gd name="connsiteX281" fmla="*/ 408615 w 1689586"/>
              <a:gd name="connsiteY281" fmla="*/ 120047 h 626150"/>
              <a:gd name="connsiteX282" fmla="*/ 403513 w 1689586"/>
              <a:gd name="connsiteY282" fmla="*/ 165904 h 626150"/>
              <a:gd name="connsiteX283" fmla="*/ 408615 w 1689586"/>
              <a:gd name="connsiteY283" fmla="*/ 211492 h 626150"/>
              <a:gd name="connsiteX284" fmla="*/ 424259 w 1689586"/>
              <a:gd name="connsiteY284" fmla="*/ 237811 h 626150"/>
              <a:gd name="connsiteX285" fmla="*/ 451317 w 1689586"/>
              <a:gd name="connsiteY285" fmla="*/ 246338 h 626150"/>
              <a:gd name="connsiteX286" fmla="*/ 478374 w 1689586"/>
              <a:gd name="connsiteY286" fmla="*/ 237811 h 626150"/>
              <a:gd name="connsiteX287" fmla="*/ 493749 w 1689586"/>
              <a:gd name="connsiteY287" fmla="*/ 211492 h 626150"/>
              <a:gd name="connsiteX288" fmla="*/ 498650 w 1689586"/>
              <a:gd name="connsiteY288" fmla="*/ 165904 h 626150"/>
              <a:gd name="connsiteX289" fmla="*/ 493749 w 1689586"/>
              <a:gd name="connsiteY289" fmla="*/ 120047 h 626150"/>
              <a:gd name="connsiteX290" fmla="*/ 478374 w 1689586"/>
              <a:gd name="connsiteY290" fmla="*/ 93929 h 626150"/>
              <a:gd name="connsiteX291" fmla="*/ 451317 w 1689586"/>
              <a:gd name="connsiteY291" fmla="*/ 85402 h 626150"/>
              <a:gd name="connsiteX292" fmla="*/ 1515894 w 1689586"/>
              <a:gd name="connsiteY292" fmla="*/ 82918 h 626150"/>
              <a:gd name="connsiteX293" fmla="*/ 1489038 w 1689586"/>
              <a:gd name="connsiteY293" fmla="*/ 194640 h 626150"/>
              <a:gd name="connsiteX294" fmla="*/ 1542213 w 1689586"/>
              <a:gd name="connsiteY294" fmla="*/ 194640 h 626150"/>
              <a:gd name="connsiteX295" fmla="*/ 1448082 w 1689586"/>
              <a:gd name="connsiteY295" fmla="*/ 4901 h 626150"/>
              <a:gd name="connsiteX296" fmla="*/ 1584713 w 1689586"/>
              <a:gd name="connsiteY296" fmla="*/ 4901 h 626150"/>
              <a:gd name="connsiteX297" fmla="*/ 1689586 w 1689586"/>
              <a:gd name="connsiteY297" fmla="*/ 326906 h 626150"/>
              <a:gd name="connsiteX298" fmla="*/ 1573433 w 1689586"/>
              <a:gd name="connsiteY298" fmla="*/ 326906 h 626150"/>
              <a:gd name="connsiteX299" fmla="*/ 1558797 w 1689586"/>
              <a:gd name="connsiteY299" fmla="*/ 265405 h 626150"/>
              <a:gd name="connsiteX300" fmla="*/ 1471984 w 1689586"/>
              <a:gd name="connsiteY300" fmla="*/ 265405 h 626150"/>
              <a:gd name="connsiteX301" fmla="*/ 1456878 w 1689586"/>
              <a:gd name="connsiteY301" fmla="*/ 326906 h 626150"/>
              <a:gd name="connsiteX302" fmla="*/ 1343679 w 1689586"/>
              <a:gd name="connsiteY302" fmla="*/ 326906 h 626150"/>
              <a:gd name="connsiteX303" fmla="*/ 1205638 w 1689586"/>
              <a:gd name="connsiteY303" fmla="*/ 4901 h 626150"/>
              <a:gd name="connsiteX304" fmla="*/ 1319307 w 1689586"/>
              <a:gd name="connsiteY304" fmla="*/ 4901 h 626150"/>
              <a:gd name="connsiteX305" fmla="*/ 1319307 w 1689586"/>
              <a:gd name="connsiteY305" fmla="*/ 194237 h 626150"/>
              <a:gd name="connsiteX306" fmla="*/ 1280298 w 1689586"/>
              <a:gd name="connsiteY306" fmla="*/ 295686 h 626150"/>
              <a:gd name="connsiteX307" fmla="*/ 1167570 w 1689586"/>
              <a:gd name="connsiteY307" fmla="*/ 331807 h 626150"/>
              <a:gd name="connsiteX308" fmla="*/ 1080959 w 1689586"/>
              <a:gd name="connsiteY308" fmla="*/ 312807 h 626150"/>
              <a:gd name="connsiteX309" fmla="*/ 1036579 w 1689586"/>
              <a:gd name="connsiteY309" fmla="*/ 260571 h 626150"/>
              <a:gd name="connsiteX310" fmla="*/ 1030939 w 1689586"/>
              <a:gd name="connsiteY310" fmla="*/ 185441 h 626150"/>
              <a:gd name="connsiteX311" fmla="*/ 1143668 w 1689586"/>
              <a:gd name="connsiteY311" fmla="*/ 166441 h 626150"/>
              <a:gd name="connsiteX312" fmla="*/ 1145346 w 1689586"/>
              <a:gd name="connsiteY312" fmla="*/ 229351 h 626150"/>
              <a:gd name="connsiteX313" fmla="*/ 1173411 w 1689586"/>
              <a:gd name="connsiteY313" fmla="*/ 246405 h 626150"/>
              <a:gd name="connsiteX314" fmla="*/ 1197783 w 1689586"/>
              <a:gd name="connsiteY314" fmla="*/ 232238 h 626150"/>
              <a:gd name="connsiteX315" fmla="*/ 1205571 w 1689586"/>
              <a:gd name="connsiteY315" fmla="*/ 185911 h 626150"/>
              <a:gd name="connsiteX316" fmla="*/ 1205638 w 1689586"/>
              <a:gd name="connsiteY316" fmla="*/ 185911 h 626150"/>
              <a:gd name="connsiteX317" fmla="*/ 665494 w 1689586"/>
              <a:gd name="connsiteY317" fmla="*/ 4901 h 626150"/>
              <a:gd name="connsiteX318" fmla="*/ 779163 w 1689586"/>
              <a:gd name="connsiteY318" fmla="*/ 4901 h 626150"/>
              <a:gd name="connsiteX319" fmla="*/ 779163 w 1689586"/>
              <a:gd name="connsiteY319" fmla="*/ 123471 h 626150"/>
              <a:gd name="connsiteX320" fmla="*/ 867452 w 1689586"/>
              <a:gd name="connsiteY320" fmla="*/ 123471 h 626150"/>
              <a:gd name="connsiteX321" fmla="*/ 867452 w 1689586"/>
              <a:gd name="connsiteY321" fmla="*/ 4901 h 626150"/>
              <a:gd name="connsiteX322" fmla="*/ 981188 w 1689586"/>
              <a:gd name="connsiteY322" fmla="*/ 4901 h 626150"/>
              <a:gd name="connsiteX323" fmla="*/ 981188 w 1689586"/>
              <a:gd name="connsiteY323" fmla="*/ 326906 h 626150"/>
              <a:gd name="connsiteX324" fmla="*/ 867452 w 1689586"/>
              <a:gd name="connsiteY324" fmla="*/ 326906 h 626150"/>
              <a:gd name="connsiteX325" fmla="*/ 867452 w 1689586"/>
              <a:gd name="connsiteY325" fmla="*/ 206859 h 626150"/>
              <a:gd name="connsiteX326" fmla="*/ 779163 w 1689586"/>
              <a:gd name="connsiteY326" fmla="*/ 206859 h 626150"/>
              <a:gd name="connsiteX327" fmla="*/ 779163 w 1689586"/>
              <a:gd name="connsiteY327" fmla="*/ 326906 h 626150"/>
              <a:gd name="connsiteX328" fmla="*/ 665494 w 1689586"/>
              <a:gd name="connsiteY328" fmla="*/ 326906 h 626150"/>
              <a:gd name="connsiteX329" fmla="*/ 0 w 1689586"/>
              <a:gd name="connsiteY329" fmla="*/ 4901 h 626150"/>
              <a:gd name="connsiteX330" fmla="*/ 113669 w 1689586"/>
              <a:gd name="connsiteY330" fmla="*/ 4901 h 626150"/>
              <a:gd name="connsiteX331" fmla="*/ 113669 w 1689586"/>
              <a:gd name="connsiteY331" fmla="*/ 243451 h 626150"/>
              <a:gd name="connsiteX332" fmla="*/ 259564 w 1689586"/>
              <a:gd name="connsiteY332" fmla="*/ 243451 h 626150"/>
              <a:gd name="connsiteX333" fmla="*/ 259564 w 1689586"/>
              <a:gd name="connsiteY333" fmla="*/ 326906 h 626150"/>
              <a:gd name="connsiteX334" fmla="*/ 0 w 1689586"/>
              <a:gd name="connsiteY334" fmla="*/ 326906 h 626150"/>
              <a:gd name="connsiteX335" fmla="*/ 451317 w 1689586"/>
              <a:gd name="connsiteY335" fmla="*/ 0 h 626150"/>
              <a:gd name="connsiteX336" fmla="*/ 539136 w 1689586"/>
              <a:gd name="connsiteY336" fmla="*/ 19538 h 626150"/>
              <a:gd name="connsiteX337" fmla="*/ 595265 w 1689586"/>
              <a:gd name="connsiteY337" fmla="*/ 76137 h 626150"/>
              <a:gd name="connsiteX338" fmla="*/ 614803 w 1689586"/>
              <a:gd name="connsiteY338" fmla="*/ 165904 h 626150"/>
              <a:gd name="connsiteX339" fmla="*/ 595265 w 1689586"/>
              <a:gd name="connsiteY339" fmla="*/ 255670 h 626150"/>
              <a:gd name="connsiteX340" fmla="*/ 539136 w 1689586"/>
              <a:gd name="connsiteY340" fmla="*/ 312270 h 626150"/>
              <a:gd name="connsiteX341" fmla="*/ 451317 w 1689586"/>
              <a:gd name="connsiteY341" fmla="*/ 331807 h 626150"/>
              <a:gd name="connsiteX342" fmla="*/ 363766 w 1689586"/>
              <a:gd name="connsiteY342" fmla="*/ 312270 h 626150"/>
              <a:gd name="connsiteX343" fmla="*/ 307166 w 1689586"/>
              <a:gd name="connsiteY343" fmla="*/ 255670 h 626150"/>
              <a:gd name="connsiteX344" fmla="*/ 287427 w 1689586"/>
              <a:gd name="connsiteY344" fmla="*/ 165904 h 626150"/>
              <a:gd name="connsiteX345" fmla="*/ 307166 w 1689586"/>
              <a:gd name="connsiteY345" fmla="*/ 76137 h 626150"/>
              <a:gd name="connsiteX346" fmla="*/ 363766 w 1689586"/>
              <a:gd name="connsiteY346" fmla="*/ 19538 h 626150"/>
              <a:gd name="connsiteX347" fmla="*/ 451317 w 1689586"/>
              <a:gd name="connsiteY347" fmla="*/ 0 h 626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</a:cxnLst>
            <a:rect l="l" t="t" r="r" b="b"/>
            <a:pathLst>
              <a:path w="1689586" h="626150">
                <a:moveTo>
                  <a:pt x="808705" y="532221"/>
                </a:moveTo>
                <a:lnTo>
                  <a:pt x="781647" y="537793"/>
                </a:lnTo>
                <a:cubicBezTo>
                  <a:pt x="775605" y="538935"/>
                  <a:pt x="771106" y="540613"/>
                  <a:pt x="768085" y="542762"/>
                </a:cubicBezTo>
                <a:cubicBezTo>
                  <a:pt x="765064" y="544910"/>
                  <a:pt x="763587" y="548267"/>
                  <a:pt x="763587" y="552229"/>
                </a:cubicBezTo>
                <a:cubicBezTo>
                  <a:pt x="763587" y="556190"/>
                  <a:pt x="765131" y="559413"/>
                  <a:pt x="768219" y="561763"/>
                </a:cubicBezTo>
                <a:cubicBezTo>
                  <a:pt x="771308" y="564112"/>
                  <a:pt x="775403" y="565321"/>
                  <a:pt x="780573" y="565321"/>
                </a:cubicBezTo>
                <a:cubicBezTo>
                  <a:pt x="784132" y="565321"/>
                  <a:pt x="787623" y="564918"/>
                  <a:pt x="790980" y="564045"/>
                </a:cubicBezTo>
                <a:cubicBezTo>
                  <a:pt x="794337" y="563240"/>
                  <a:pt x="797358" y="561830"/>
                  <a:pt x="800111" y="559883"/>
                </a:cubicBezTo>
                <a:cubicBezTo>
                  <a:pt x="802797" y="557936"/>
                  <a:pt x="804945" y="555451"/>
                  <a:pt x="806422" y="552363"/>
                </a:cubicBezTo>
                <a:lnTo>
                  <a:pt x="806422" y="552296"/>
                </a:lnTo>
                <a:cubicBezTo>
                  <a:pt x="807966" y="549207"/>
                  <a:pt x="808705" y="545515"/>
                  <a:pt x="808705" y="541218"/>
                </a:cubicBezTo>
                <a:close/>
                <a:moveTo>
                  <a:pt x="214647" y="532221"/>
                </a:moveTo>
                <a:lnTo>
                  <a:pt x="187589" y="537793"/>
                </a:lnTo>
                <a:cubicBezTo>
                  <a:pt x="181547" y="538935"/>
                  <a:pt x="177048" y="540613"/>
                  <a:pt x="174027" y="542762"/>
                </a:cubicBezTo>
                <a:cubicBezTo>
                  <a:pt x="171006" y="544910"/>
                  <a:pt x="169529" y="548267"/>
                  <a:pt x="169529" y="552229"/>
                </a:cubicBezTo>
                <a:cubicBezTo>
                  <a:pt x="169529" y="556190"/>
                  <a:pt x="171073" y="559413"/>
                  <a:pt x="174161" y="561763"/>
                </a:cubicBezTo>
                <a:cubicBezTo>
                  <a:pt x="177250" y="564112"/>
                  <a:pt x="181346" y="565321"/>
                  <a:pt x="186515" y="565321"/>
                </a:cubicBezTo>
                <a:cubicBezTo>
                  <a:pt x="190073" y="565321"/>
                  <a:pt x="193565" y="564918"/>
                  <a:pt x="196923" y="564045"/>
                </a:cubicBezTo>
                <a:cubicBezTo>
                  <a:pt x="200279" y="563240"/>
                  <a:pt x="203300" y="561830"/>
                  <a:pt x="206053" y="559883"/>
                </a:cubicBezTo>
                <a:cubicBezTo>
                  <a:pt x="208738" y="557936"/>
                  <a:pt x="210887" y="555451"/>
                  <a:pt x="212364" y="552363"/>
                </a:cubicBezTo>
                <a:lnTo>
                  <a:pt x="212364" y="552296"/>
                </a:lnTo>
                <a:cubicBezTo>
                  <a:pt x="213908" y="549207"/>
                  <a:pt x="214647" y="545515"/>
                  <a:pt x="214647" y="541218"/>
                </a:cubicBezTo>
                <a:close/>
                <a:moveTo>
                  <a:pt x="1089217" y="489990"/>
                </a:moveTo>
                <a:cubicBezTo>
                  <a:pt x="1083241" y="489990"/>
                  <a:pt x="1077937" y="491534"/>
                  <a:pt x="1073439" y="494622"/>
                </a:cubicBezTo>
                <a:cubicBezTo>
                  <a:pt x="1068940" y="497711"/>
                  <a:pt x="1065382" y="502008"/>
                  <a:pt x="1062898" y="507513"/>
                </a:cubicBezTo>
                <a:cubicBezTo>
                  <a:pt x="1060414" y="513019"/>
                  <a:pt x="1059138" y="519800"/>
                  <a:pt x="1059138" y="527387"/>
                </a:cubicBezTo>
                <a:cubicBezTo>
                  <a:pt x="1059138" y="534974"/>
                  <a:pt x="1060346" y="541553"/>
                  <a:pt x="1062763" y="547126"/>
                </a:cubicBezTo>
                <a:cubicBezTo>
                  <a:pt x="1065248" y="552699"/>
                  <a:pt x="1068672" y="556996"/>
                  <a:pt x="1073103" y="560017"/>
                </a:cubicBezTo>
                <a:cubicBezTo>
                  <a:pt x="1077534" y="563038"/>
                  <a:pt x="1082771" y="564515"/>
                  <a:pt x="1088814" y="564515"/>
                </a:cubicBezTo>
                <a:cubicBezTo>
                  <a:pt x="1098146" y="564515"/>
                  <a:pt x="1105398" y="561225"/>
                  <a:pt x="1110634" y="554646"/>
                </a:cubicBezTo>
                <a:lnTo>
                  <a:pt x="1110567" y="554646"/>
                </a:lnTo>
                <a:cubicBezTo>
                  <a:pt x="1115804" y="548066"/>
                  <a:pt x="1118423" y="539002"/>
                  <a:pt x="1118423" y="527387"/>
                </a:cubicBezTo>
                <a:cubicBezTo>
                  <a:pt x="1118423" y="515771"/>
                  <a:pt x="1115871" y="506640"/>
                  <a:pt x="1110702" y="499993"/>
                </a:cubicBezTo>
                <a:cubicBezTo>
                  <a:pt x="1105532" y="493347"/>
                  <a:pt x="1098348" y="489990"/>
                  <a:pt x="1089217" y="489990"/>
                </a:cubicBezTo>
                <a:close/>
                <a:moveTo>
                  <a:pt x="1630636" y="473674"/>
                </a:moveTo>
                <a:lnTo>
                  <a:pt x="1653598" y="473674"/>
                </a:lnTo>
                <a:lnTo>
                  <a:pt x="1653598" y="581099"/>
                </a:lnTo>
                <a:lnTo>
                  <a:pt x="1630636" y="581099"/>
                </a:lnTo>
                <a:close/>
                <a:moveTo>
                  <a:pt x="529804" y="473674"/>
                </a:moveTo>
                <a:lnTo>
                  <a:pt x="552766" y="473674"/>
                </a:lnTo>
                <a:lnTo>
                  <a:pt x="552766" y="581099"/>
                </a:lnTo>
                <a:lnTo>
                  <a:pt x="529804" y="581099"/>
                </a:lnTo>
                <a:close/>
                <a:moveTo>
                  <a:pt x="382162" y="473674"/>
                </a:moveTo>
                <a:lnTo>
                  <a:pt x="407340" y="473674"/>
                </a:lnTo>
                <a:lnTo>
                  <a:pt x="437821" y="561091"/>
                </a:lnTo>
                <a:lnTo>
                  <a:pt x="468974" y="473674"/>
                </a:lnTo>
                <a:lnTo>
                  <a:pt x="493078" y="473674"/>
                </a:lnTo>
                <a:lnTo>
                  <a:pt x="450309" y="581099"/>
                </a:lnTo>
                <a:lnTo>
                  <a:pt x="425132" y="581099"/>
                </a:lnTo>
                <a:close/>
                <a:moveTo>
                  <a:pt x="1187242" y="473607"/>
                </a:moveTo>
                <a:lnTo>
                  <a:pt x="1210204" y="473607"/>
                </a:lnTo>
                <a:lnTo>
                  <a:pt x="1210204" y="538733"/>
                </a:lnTo>
                <a:cubicBezTo>
                  <a:pt x="1210204" y="548468"/>
                  <a:pt x="1212285" y="555183"/>
                  <a:pt x="1216448" y="558808"/>
                </a:cubicBezTo>
                <a:cubicBezTo>
                  <a:pt x="1220611" y="562501"/>
                  <a:pt x="1226385" y="564314"/>
                  <a:pt x="1233837" y="564314"/>
                </a:cubicBezTo>
                <a:cubicBezTo>
                  <a:pt x="1237396" y="564314"/>
                  <a:pt x="1240887" y="563709"/>
                  <a:pt x="1244244" y="562501"/>
                </a:cubicBezTo>
                <a:cubicBezTo>
                  <a:pt x="1247601" y="561292"/>
                  <a:pt x="1250622" y="559412"/>
                  <a:pt x="1253375" y="556727"/>
                </a:cubicBezTo>
                <a:cubicBezTo>
                  <a:pt x="1256061" y="554041"/>
                  <a:pt x="1258209" y="550684"/>
                  <a:pt x="1259686" y="546521"/>
                </a:cubicBezTo>
                <a:cubicBezTo>
                  <a:pt x="1261231" y="542359"/>
                  <a:pt x="1261969" y="537457"/>
                  <a:pt x="1261969" y="531885"/>
                </a:cubicBezTo>
                <a:lnTo>
                  <a:pt x="1262103" y="531885"/>
                </a:lnTo>
                <a:lnTo>
                  <a:pt x="1262103" y="473674"/>
                </a:lnTo>
                <a:lnTo>
                  <a:pt x="1285065" y="473674"/>
                </a:lnTo>
                <a:lnTo>
                  <a:pt x="1285065" y="581099"/>
                </a:lnTo>
                <a:lnTo>
                  <a:pt x="1264856" y="581099"/>
                </a:lnTo>
                <a:lnTo>
                  <a:pt x="1263782" y="563709"/>
                </a:lnTo>
                <a:cubicBezTo>
                  <a:pt x="1260022" y="570490"/>
                  <a:pt x="1255054" y="575392"/>
                  <a:pt x="1248743" y="578547"/>
                </a:cubicBezTo>
                <a:cubicBezTo>
                  <a:pt x="1242431" y="581636"/>
                  <a:pt x="1234979" y="583247"/>
                  <a:pt x="1226385" y="583247"/>
                </a:cubicBezTo>
                <a:cubicBezTo>
                  <a:pt x="1219335" y="583247"/>
                  <a:pt x="1212890" y="581904"/>
                  <a:pt x="1206914" y="579353"/>
                </a:cubicBezTo>
                <a:cubicBezTo>
                  <a:pt x="1200939" y="576735"/>
                  <a:pt x="1196172" y="572572"/>
                  <a:pt x="1192613" y="566865"/>
                </a:cubicBezTo>
                <a:cubicBezTo>
                  <a:pt x="1189055" y="561091"/>
                  <a:pt x="1187242" y="553638"/>
                  <a:pt x="1187242" y="544507"/>
                </a:cubicBezTo>
                <a:close/>
                <a:moveTo>
                  <a:pt x="885379" y="473607"/>
                </a:moveTo>
                <a:lnTo>
                  <a:pt x="908341" y="473607"/>
                </a:lnTo>
                <a:lnTo>
                  <a:pt x="908341" y="538733"/>
                </a:lnTo>
                <a:cubicBezTo>
                  <a:pt x="908341" y="548468"/>
                  <a:pt x="910422" y="555115"/>
                  <a:pt x="914585" y="558808"/>
                </a:cubicBezTo>
                <a:cubicBezTo>
                  <a:pt x="918748" y="562501"/>
                  <a:pt x="924522" y="564314"/>
                  <a:pt x="931974" y="564314"/>
                </a:cubicBezTo>
                <a:cubicBezTo>
                  <a:pt x="935533" y="564314"/>
                  <a:pt x="939024" y="563709"/>
                  <a:pt x="942381" y="562501"/>
                </a:cubicBezTo>
                <a:cubicBezTo>
                  <a:pt x="945738" y="561292"/>
                  <a:pt x="948759" y="559412"/>
                  <a:pt x="951512" y="556727"/>
                </a:cubicBezTo>
                <a:cubicBezTo>
                  <a:pt x="954198" y="554041"/>
                  <a:pt x="956346" y="550684"/>
                  <a:pt x="957823" y="546521"/>
                </a:cubicBezTo>
                <a:cubicBezTo>
                  <a:pt x="959368" y="542359"/>
                  <a:pt x="960106" y="537457"/>
                  <a:pt x="960106" y="531885"/>
                </a:cubicBezTo>
                <a:lnTo>
                  <a:pt x="960241" y="531885"/>
                </a:lnTo>
                <a:lnTo>
                  <a:pt x="960241" y="473674"/>
                </a:lnTo>
                <a:lnTo>
                  <a:pt x="983202" y="473674"/>
                </a:lnTo>
                <a:lnTo>
                  <a:pt x="983202" y="581099"/>
                </a:lnTo>
                <a:lnTo>
                  <a:pt x="962993" y="581099"/>
                </a:lnTo>
                <a:lnTo>
                  <a:pt x="961919" y="563709"/>
                </a:lnTo>
                <a:cubicBezTo>
                  <a:pt x="958159" y="570490"/>
                  <a:pt x="953191" y="575392"/>
                  <a:pt x="946880" y="578547"/>
                </a:cubicBezTo>
                <a:cubicBezTo>
                  <a:pt x="940568" y="581636"/>
                  <a:pt x="933116" y="583247"/>
                  <a:pt x="924522" y="583247"/>
                </a:cubicBezTo>
                <a:cubicBezTo>
                  <a:pt x="917472" y="583247"/>
                  <a:pt x="911027" y="581904"/>
                  <a:pt x="905051" y="579353"/>
                </a:cubicBezTo>
                <a:cubicBezTo>
                  <a:pt x="899076" y="576735"/>
                  <a:pt x="894309" y="572572"/>
                  <a:pt x="890750" y="566865"/>
                </a:cubicBezTo>
                <a:cubicBezTo>
                  <a:pt x="887192" y="561091"/>
                  <a:pt x="885379" y="553638"/>
                  <a:pt x="885379" y="544507"/>
                </a:cubicBezTo>
                <a:close/>
                <a:moveTo>
                  <a:pt x="347569" y="471530"/>
                </a:moveTo>
                <a:lnTo>
                  <a:pt x="353963" y="472063"/>
                </a:lnTo>
                <a:cubicBezTo>
                  <a:pt x="356112" y="472399"/>
                  <a:pt x="357924" y="472936"/>
                  <a:pt x="359334" y="473674"/>
                </a:cubicBezTo>
                <a:lnTo>
                  <a:pt x="356112" y="493884"/>
                </a:lnTo>
                <a:cubicBezTo>
                  <a:pt x="354567" y="493279"/>
                  <a:pt x="352822" y="492809"/>
                  <a:pt x="350875" y="492474"/>
                </a:cubicBezTo>
                <a:cubicBezTo>
                  <a:pt x="348928" y="492138"/>
                  <a:pt x="346309" y="491937"/>
                  <a:pt x="343019" y="491937"/>
                </a:cubicBezTo>
                <a:cubicBezTo>
                  <a:pt x="338588" y="491937"/>
                  <a:pt x="334224" y="493145"/>
                  <a:pt x="329927" y="495495"/>
                </a:cubicBezTo>
                <a:cubicBezTo>
                  <a:pt x="325630" y="497845"/>
                  <a:pt x="322139" y="501403"/>
                  <a:pt x="319319" y="506103"/>
                </a:cubicBezTo>
                <a:cubicBezTo>
                  <a:pt x="316566" y="510870"/>
                  <a:pt x="315157" y="516846"/>
                  <a:pt x="315157" y="524164"/>
                </a:cubicBezTo>
                <a:lnTo>
                  <a:pt x="315157" y="581099"/>
                </a:lnTo>
                <a:lnTo>
                  <a:pt x="292194" y="581099"/>
                </a:lnTo>
                <a:lnTo>
                  <a:pt x="292194" y="473674"/>
                </a:lnTo>
                <a:lnTo>
                  <a:pt x="311732" y="473674"/>
                </a:lnTo>
                <a:lnTo>
                  <a:pt x="313880" y="493011"/>
                </a:lnTo>
                <a:cubicBezTo>
                  <a:pt x="316700" y="486028"/>
                  <a:pt x="320997" y="480657"/>
                  <a:pt x="326637" y="477032"/>
                </a:cubicBezTo>
                <a:close/>
                <a:moveTo>
                  <a:pt x="1094454" y="471526"/>
                </a:moveTo>
                <a:cubicBezTo>
                  <a:pt x="1103182" y="471526"/>
                  <a:pt x="1111105" y="473742"/>
                  <a:pt x="1118288" y="478173"/>
                </a:cubicBezTo>
                <a:lnTo>
                  <a:pt x="1118221" y="478173"/>
                </a:lnTo>
                <a:cubicBezTo>
                  <a:pt x="1125405" y="482604"/>
                  <a:pt x="1131045" y="488915"/>
                  <a:pt x="1135208" y="497174"/>
                </a:cubicBezTo>
                <a:cubicBezTo>
                  <a:pt x="1139371" y="505365"/>
                  <a:pt x="1141452" y="515369"/>
                  <a:pt x="1141452" y="527118"/>
                </a:cubicBezTo>
                <a:cubicBezTo>
                  <a:pt x="1141452" y="538868"/>
                  <a:pt x="1139371" y="548939"/>
                  <a:pt x="1135141" y="557331"/>
                </a:cubicBezTo>
                <a:cubicBezTo>
                  <a:pt x="1130911" y="565657"/>
                  <a:pt x="1125204" y="572102"/>
                  <a:pt x="1117953" y="576533"/>
                </a:cubicBezTo>
                <a:cubicBezTo>
                  <a:pt x="1110702" y="580965"/>
                  <a:pt x="1102980" y="583180"/>
                  <a:pt x="1093782" y="583180"/>
                </a:cubicBezTo>
                <a:cubicBezTo>
                  <a:pt x="1084584" y="583180"/>
                  <a:pt x="1076796" y="580830"/>
                  <a:pt x="1070350" y="575996"/>
                </a:cubicBezTo>
                <a:cubicBezTo>
                  <a:pt x="1065650" y="572438"/>
                  <a:pt x="1061958" y="568208"/>
                  <a:pt x="1059205" y="563240"/>
                </a:cubicBezTo>
                <a:lnTo>
                  <a:pt x="1059205" y="626150"/>
                </a:lnTo>
                <a:lnTo>
                  <a:pt x="1036243" y="626150"/>
                </a:lnTo>
                <a:lnTo>
                  <a:pt x="1036243" y="473607"/>
                </a:lnTo>
                <a:lnTo>
                  <a:pt x="1056654" y="473607"/>
                </a:lnTo>
                <a:lnTo>
                  <a:pt x="1057795" y="494085"/>
                </a:lnTo>
                <a:cubicBezTo>
                  <a:pt x="1059339" y="490930"/>
                  <a:pt x="1061085" y="487908"/>
                  <a:pt x="1063301" y="485223"/>
                </a:cubicBezTo>
                <a:cubicBezTo>
                  <a:pt x="1066859" y="480926"/>
                  <a:pt x="1071357" y="477569"/>
                  <a:pt x="1076729" y="475152"/>
                </a:cubicBezTo>
                <a:cubicBezTo>
                  <a:pt x="1082100" y="472735"/>
                  <a:pt x="1088008" y="471526"/>
                  <a:pt x="1094454" y="471526"/>
                </a:cubicBezTo>
                <a:close/>
                <a:moveTo>
                  <a:pt x="787421" y="471526"/>
                </a:moveTo>
                <a:cubicBezTo>
                  <a:pt x="796015" y="471526"/>
                  <a:pt x="803602" y="472869"/>
                  <a:pt x="810182" y="475689"/>
                </a:cubicBezTo>
                <a:cubicBezTo>
                  <a:pt x="816762" y="478441"/>
                  <a:pt x="821931" y="482671"/>
                  <a:pt x="825758" y="488244"/>
                </a:cubicBezTo>
                <a:cubicBezTo>
                  <a:pt x="829585" y="493817"/>
                  <a:pt x="831465" y="501001"/>
                  <a:pt x="831465" y="509729"/>
                </a:cubicBezTo>
                <a:lnTo>
                  <a:pt x="831465" y="557667"/>
                </a:lnTo>
                <a:lnTo>
                  <a:pt x="831465" y="557734"/>
                </a:lnTo>
                <a:cubicBezTo>
                  <a:pt x="831465" y="562971"/>
                  <a:pt x="834084" y="565657"/>
                  <a:pt x="839388" y="565657"/>
                </a:cubicBezTo>
                <a:cubicBezTo>
                  <a:pt x="841939" y="565657"/>
                  <a:pt x="844491" y="565321"/>
                  <a:pt x="846908" y="564582"/>
                </a:cubicBezTo>
                <a:lnTo>
                  <a:pt x="845632" y="580495"/>
                </a:lnTo>
                <a:cubicBezTo>
                  <a:pt x="842275" y="582039"/>
                  <a:pt x="838179" y="582845"/>
                  <a:pt x="833144" y="582845"/>
                </a:cubicBezTo>
                <a:cubicBezTo>
                  <a:pt x="828578" y="582845"/>
                  <a:pt x="824416" y="581972"/>
                  <a:pt x="820790" y="580360"/>
                </a:cubicBezTo>
                <a:cubicBezTo>
                  <a:pt x="817165" y="578749"/>
                  <a:pt x="814278" y="576198"/>
                  <a:pt x="812196" y="572841"/>
                </a:cubicBezTo>
                <a:cubicBezTo>
                  <a:pt x="811256" y="571296"/>
                  <a:pt x="810518" y="569484"/>
                  <a:pt x="809981" y="567537"/>
                </a:cubicBezTo>
                <a:cubicBezTo>
                  <a:pt x="808839" y="569282"/>
                  <a:pt x="807496" y="570961"/>
                  <a:pt x="805885" y="572438"/>
                </a:cubicBezTo>
                <a:cubicBezTo>
                  <a:pt x="801857" y="576131"/>
                  <a:pt x="797224" y="578816"/>
                  <a:pt x="791920" y="580629"/>
                </a:cubicBezTo>
                <a:cubicBezTo>
                  <a:pt x="786616" y="582442"/>
                  <a:pt x="781244" y="583315"/>
                  <a:pt x="775806" y="583315"/>
                </a:cubicBezTo>
                <a:cubicBezTo>
                  <a:pt x="769092" y="583315"/>
                  <a:pt x="763049" y="582240"/>
                  <a:pt x="757678" y="580092"/>
                </a:cubicBezTo>
                <a:cubicBezTo>
                  <a:pt x="752307" y="577943"/>
                  <a:pt x="748077" y="574653"/>
                  <a:pt x="744989" y="570289"/>
                </a:cubicBezTo>
                <a:cubicBezTo>
                  <a:pt x="741900" y="565925"/>
                  <a:pt x="740356" y="560487"/>
                  <a:pt x="740356" y="554041"/>
                </a:cubicBezTo>
                <a:cubicBezTo>
                  <a:pt x="740356" y="546052"/>
                  <a:pt x="742975" y="539472"/>
                  <a:pt x="748211" y="534302"/>
                </a:cubicBezTo>
                <a:cubicBezTo>
                  <a:pt x="753448" y="529132"/>
                  <a:pt x="760834" y="525641"/>
                  <a:pt x="770435" y="523761"/>
                </a:cubicBezTo>
                <a:lnTo>
                  <a:pt x="808705" y="516241"/>
                </a:lnTo>
                <a:lnTo>
                  <a:pt x="808705" y="512146"/>
                </a:lnTo>
                <a:cubicBezTo>
                  <a:pt x="808705" y="504962"/>
                  <a:pt x="806758" y="499456"/>
                  <a:pt x="802797" y="495495"/>
                </a:cubicBezTo>
                <a:cubicBezTo>
                  <a:pt x="798835" y="491534"/>
                  <a:pt x="793397" y="489587"/>
                  <a:pt x="786549" y="489587"/>
                </a:cubicBezTo>
                <a:cubicBezTo>
                  <a:pt x="780103" y="489587"/>
                  <a:pt x="774598" y="491064"/>
                  <a:pt x="770032" y="494085"/>
                </a:cubicBezTo>
                <a:cubicBezTo>
                  <a:pt x="765467" y="497106"/>
                  <a:pt x="762110" y="502008"/>
                  <a:pt x="759961" y="508722"/>
                </a:cubicBezTo>
                <a:lnTo>
                  <a:pt x="740625" y="500531"/>
                </a:lnTo>
                <a:cubicBezTo>
                  <a:pt x="743310" y="491735"/>
                  <a:pt x="748681" y="484753"/>
                  <a:pt x="756604" y="479449"/>
                </a:cubicBezTo>
                <a:cubicBezTo>
                  <a:pt x="764527" y="474212"/>
                  <a:pt x="774799" y="471526"/>
                  <a:pt x="787421" y="471526"/>
                </a:cubicBezTo>
                <a:close/>
                <a:moveTo>
                  <a:pt x="347518" y="471526"/>
                </a:moveTo>
                <a:lnTo>
                  <a:pt x="347585" y="471526"/>
                </a:lnTo>
                <a:lnTo>
                  <a:pt x="347569" y="471530"/>
                </a:lnTo>
                <a:close/>
                <a:moveTo>
                  <a:pt x="193363" y="471526"/>
                </a:moveTo>
                <a:cubicBezTo>
                  <a:pt x="201957" y="471526"/>
                  <a:pt x="209544" y="472869"/>
                  <a:pt x="216124" y="475689"/>
                </a:cubicBezTo>
                <a:cubicBezTo>
                  <a:pt x="222704" y="478441"/>
                  <a:pt x="227873" y="482671"/>
                  <a:pt x="231700" y="488244"/>
                </a:cubicBezTo>
                <a:cubicBezTo>
                  <a:pt x="235527" y="493817"/>
                  <a:pt x="237407" y="501001"/>
                  <a:pt x="237407" y="509729"/>
                </a:cubicBezTo>
                <a:lnTo>
                  <a:pt x="237407" y="557667"/>
                </a:lnTo>
                <a:lnTo>
                  <a:pt x="237407" y="557734"/>
                </a:lnTo>
                <a:cubicBezTo>
                  <a:pt x="237407" y="562971"/>
                  <a:pt x="240026" y="565657"/>
                  <a:pt x="245330" y="565657"/>
                </a:cubicBezTo>
                <a:cubicBezTo>
                  <a:pt x="247881" y="565657"/>
                  <a:pt x="250433" y="565321"/>
                  <a:pt x="252850" y="564582"/>
                </a:cubicBezTo>
                <a:lnTo>
                  <a:pt x="251574" y="580495"/>
                </a:lnTo>
                <a:cubicBezTo>
                  <a:pt x="248284" y="582039"/>
                  <a:pt x="244121" y="582845"/>
                  <a:pt x="239086" y="582845"/>
                </a:cubicBezTo>
                <a:cubicBezTo>
                  <a:pt x="234520" y="582845"/>
                  <a:pt x="230358" y="581972"/>
                  <a:pt x="226732" y="580360"/>
                </a:cubicBezTo>
                <a:cubicBezTo>
                  <a:pt x="223107" y="578749"/>
                  <a:pt x="220219" y="576198"/>
                  <a:pt x="218138" y="572841"/>
                </a:cubicBezTo>
                <a:cubicBezTo>
                  <a:pt x="217198" y="571296"/>
                  <a:pt x="216461" y="569484"/>
                  <a:pt x="215923" y="567537"/>
                </a:cubicBezTo>
                <a:cubicBezTo>
                  <a:pt x="214781" y="569282"/>
                  <a:pt x="213438" y="570961"/>
                  <a:pt x="211827" y="572438"/>
                </a:cubicBezTo>
                <a:cubicBezTo>
                  <a:pt x="207799" y="576131"/>
                  <a:pt x="203166" y="578816"/>
                  <a:pt x="197862" y="580629"/>
                </a:cubicBezTo>
                <a:cubicBezTo>
                  <a:pt x="192559" y="582442"/>
                  <a:pt x="187187" y="583315"/>
                  <a:pt x="181748" y="583315"/>
                </a:cubicBezTo>
                <a:cubicBezTo>
                  <a:pt x="175034" y="583315"/>
                  <a:pt x="168991" y="582240"/>
                  <a:pt x="163620" y="580092"/>
                </a:cubicBezTo>
                <a:cubicBezTo>
                  <a:pt x="158249" y="577943"/>
                  <a:pt x="154019" y="574653"/>
                  <a:pt x="150931" y="570289"/>
                </a:cubicBezTo>
                <a:cubicBezTo>
                  <a:pt x="147842" y="565925"/>
                  <a:pt x="146298" y="560487"/>
                  <a:pt x="146298" y="554041"/>
                </a:cubicBezTo>
                <a:cubicBezTo>
                  <a:pt x="146298" y="546052"/>
                  <a:pt x="148916" y="539472"/>
                  <a:pt x="154153" y="534302"/>
                </a:cubicBezTo>
                <a:cubicBezTo>
                  <a:pt x="159391" y="529132"/>
                  <a:pt x="166776" y="525641"/>
                  <a:pt x="176377" y="523761"/>
                </a:cubicBezTo>
                <a:lnTo>
                  <a:pt x="214647" y="516241"/>
                </a:lnTo>
                <a:lnTo>
                  <a:pt x="214647" y="512146"/>
                </a:lnTo>
                <a:cubicBezTo>
                  <a:pt x="214647" y="504962"/>
                  <a:pt x="212700" y="499456"/>
                  <a:pt x="208738" y="495495"/>
                </a:cubicBezTo>
                <a:cubicBezTo>
                  <a:pt x="204777" y="491534"/>
                  <a:pt x="199339" y="489587"/>
                  <a:pt x="192491" y="489587"/>
                </a:cubicBezTo>
                <a:cubicBezTo>
                  <a:pt x="186045" y="489587"/>
                  <a:pt x="180540" y="491064"/>
                  <a:pt x="175974" y="494085"/>
                </a:cubicBezTo>
                <a:cubicBezTo>
                  <a:pt x="171408" y="497106"/>
                  <a:pt x="168051" y="502008"/>
                  <a:pt x="165904" y="508722"/>
                </a:cubicBezTo>
                <a:lnTo>
                  <a:pt x="146567" y="500531"/>
                </a:lnTo>
                <a:cubicBezTo>
                  <a:pt x="149252" y="491735"/>
                  <a:pt x="154623" y="484753"/>
                  <a:pt x="162546" y="479449"/>
                </a:cubicBezTo>
                <a:cubicBezTo>
                  <a:pt x="170470" y="474212"/>
                  <a:pt x="180741" y="471526"/>
                  <a:pt x="193363" y="471526"/>
                </a:cubicBezTo>
                <a:close/>
                <a:moveTo>
                  <a:pt x="1395847" y="471459"/>
                </a:moveTo>
                <a:cubicBezTo>
                  <a:pt x="1403434" y="471459"/>
                  <a:pt x="1410282" y="472936"/>
                  <a:pt x="1416392" y="475890"/>
                </a:cubicBezTo>
                <a:cubicBezTo>
                  <a:pt x="1422502" y="478844"/>
                  <a:pt x="1427336" y="483209"/>
                  <a:pt x="1430894" y="489117"/>
                </a:cubicBezTo>
                <a:cubicBezTo>
                  <a:pt x="1434453" y="495025"/>
                  <a:pt x="1436265" y="502478"/>
                  <a:pt x="1436265" y="511475"/>
                </a:cubicBezTo>
                <a:lnTo>
                  <a:pt x="1436265" y="581099"/>
                </a:lnTo>
                <a:lnTo>
                  <a:pt x="1413303" y="581099"/>
                </a:lnTo>
                <a:lnTo>
                  <a:pt x="1413303" y="518591"/>
                </a:lnTo>
                <a:cubicBezTo>
                  <a:pt x="1413303" y="507983"/>
                  <a:pt x="1411088" y="500665"/>
                  <a:pt x="1406724" y="496569"/>
                </a:cubicBezTo>
                <a:cubicBezTo>
                  <a:pt x="1402359" y="492474"/>
                  <a:pt x="1396854" y="490460"/>
                  <a:pt x="1390274" y="490460"/>
                </a:cubicBezTo>
                <a:cubicBezTo>
                  <a:pt x="1385507" y="490460"/>
                  <a:pt x="1380942" y="491601"/>
                  <a:pt x="1376510" y="493817"/>
                </a:cubicBezTo>
                <a:cubicBezTo>
                  <a:pt x="1372079" y="496032"/>
                  <a:pt x="1368386" y="499591"/>
                  <a:pt x="1365432" y="504425"/>
                </a:cubicBezTo>
                <a:cubicBezTo>
                  <a:pt x="1362478" y="509259"/>
                  <a:pt x="1361001" y="515772"/>
                  <a:pt x="1361001" y="523963"/>
                </a:cubicBezTo>
                <a:lnTo>
                  <a:pt x="1361001" y="581099"/>
                </a:lnTo>
                <a:lnTo>
                  <a:pt x="1338039" y="581099"/>
                </a:lnTo>
                <a:lnTo>
                  <a:pt x="1338039" y="473675"/>
                </a:lnTo>
                <a:lnTo>
                  <a:pt x="1358450" y="473675"/>
                </a:lnTo>
                <a:lnTo>
                  <a:pt x="1359457" y="492474"/>
                </a:lnTo>
                <a:cubicBezTo>
                  <a:pt x="1361135" y="488983"/>
                  <a:pt x="1363217" y="485827"/>
                  <a:pt x="1365634" y="483209"/>
                </a:cubicBezTo>
                <a:cubicBezTo>
                  <a:pt x="1369461" y="479113"/>
                  <a:pt x="1373959" y="476159"/>
                  <a:pt x="1379196" y="474279"/>
                </a:cubicBezTo>
                <a:cubicBezTo>
                  <a:pt x="1384433" y="472399"/>
                  <a:pt x="1389939" y="471459"/>
                  <a:pt x="1395847" y="471459"/>
                </a:cubicBezTo>
                <a:close/>
                <a:moveTo>
                  <a:pt x="78285" y="439299"/>
                </a:moveTo>
                <a:lnTo>
                  <a:pt x="101516" y="439299"/>
                </a:lnTo>
                <a:lnTo>
                  <a:pt x="101516" y="530811"/>
                </a:lnTo>
                <a:cubicBezTo>
                  <a:pt x="101516" y="547261"/>
                  <a:pt x="96950" y="560084"/>
                  <a:pt x="87886" y="569350"/>
                </a:cubicBezTo>
                <a:cubicBezTo>
                  <a:pt x="78755" y="578548"/>
                  <a:pt x="66133" y="583181"/>
                  <a:pt x="49952" y="583181"/>
                </a:cubicBezTo>
                <a:cubicBezTo>
                  <a:pt x="38404" y="583181"/>
                  <a:pt x="28937" y="581032"/>
                  <a:pt x="21619" y="576735"/>
                </a:cubicBezTo>
                <a:cubicBezTo>
                  <a:pt x="14300" y="572438"/>
                  <a:pt x="9265" y="566396"/>
                  <a:pt x="6378" y="558607"/>
                </a:cubicBezTo>
                <a:cubicBezTo>
                  <a:pt x="3558" y="550819"/>
                  <a:pt x="3021" y="541755"/>
                  <a:pt x="4901" y="531416"/>
                </a:cubicBezTo>
                <a:lnTo>
                  <a:pt x="27057" y="527320"/>
                </a:lnTo>
                <a:cubicBezTo>
                  <a:pt x="25378" y="539674"/>
                  <a:pt x="26318" y="548738"/>
                  <a:pt x="29877" y="554512"/>
                </a:cubicBezTo>
                <a:cubicBezTo>
                  <a:pt x="33502" y="560353"/>
                  <a:pt x="40216" y="563240"/>
                  <a:pt x="50086" y="563240"/>
                </a:cubicBezTo>
                <a:cubicBezTo>
                  <a:pt x="60829" y="563240"/>
                  <a:pt x="68214" y="560152"/>
                  <a:pt x="72310" y="553908"/>
                </a:cubicBezTo>
                <a:cubicBezTo>
                  <a:pt x="76405" y="547663"/>
                  <a:pt x="78419" y="538532"/>
                  <a:pt x="78419" y="526514"/>
                </a:cubicBezTo>
                <a:lnTo>
                  <a:pt x="78285" y="526514"/>
                </a:lnTo>
                <a:close/>
                <a:moveTo>
                  <a:pt x="215721" y="430705"/>
                </a:moveTo>
                <a:cubicBezTo>
                  <a:pt x="220018" y="430705"/>
                  <a:pt x="223442" y="431914"/>
                  <a:pt x="225927" y="434331"/>
                </a:cubicBezTo>
                <a:cubicBezTo>
                  <a:pt x="228411" y="436748"/>
                  <a:pt x="229686" y="440172"/>
                  <a:pt x="229686" y="444200"/>
                </a:cubicBezTo>
                <a:cubicBezTo>
                  <a:pt x="229686" y="448229"/>
                  <a:pt x="228411" y="451518"/>
                  <a:pt x="225927" y="454003"/>
                </a:cubicBezTo>
                <a:cubicBezTo>
                  <a:pt x="223442" y="456487"/>
                  <a:pt x="220018" y="457763"/>
                  <a:pt x="215721" y="457763"/>
                </a:cubicBezTo>
                <a:cubicBezTo>
                  <a:pt x="211424" y="457763"/>
                  <a:pt x="208000" y="456487"/>
                  <a:pt x="205517" y="454003"/>
                </a:cubicBezTo>
                <a:cubicBezTo>
                  <a:pt x="203032" y="451451"/>
                  <a:pt x="201756" y="448363"/>
                  <a:pt x="201756" y="444200"/>
                </a:cubicBezTo>
                <a:cubicBezTo>
                  <a:pt x="201756" y="440038"/>
                  <a:pt x="203032" y="436748"/>
                  <a:pt x="205517" y="434331"/>
                </a:cubicBezTo>
                <a:cubicBezTo>
                  <a:pt x="208000" y="431914"/>
                  <a:pt x="211424" y="430705"/>
                  <a:pt x="215721" y="430705"/>
                </a:cubicBezTo>
                <a:close/>
                <a:moveTo>
                  <a:pt x="172281" y="430705"/>
                </a:moveTo>
                <a:cubicBezTo>
                  <a:pt x="176578" y="430705"/>
                  <a:pt x="180002" y="431914"/>
                  <a:pt x="182487" y="434331"/>
                </a:cubicBezTo>
                <a:cubicBezTo>
                  <a:pt x="184971" y="436748"/>
                  <a:pt x="186246" y="440172"/>
                  <a:pt x="186246" y="444200"/>
                </a:cubicBezTo>
                <a:cubicBezTo>
                  <a:pt x="186246" y="448229"/>
                  <a:pt x="184971" y="451518"/>
                  <a:pt x="182487" y="454003"/>
                </a:cubicBezTo>
                <a:cubicBezTo>
                  <a:pt x="180002" y="456487"/>
                  <a:pt x="176377" y="457763"/>
                  <a:pt x="172281" y="457763"/>
                </a:cubicBezTo>
                <a:cubicBezTo>
                  <a:pt x="168186" y="457763"/>
                  <a:pt x="164761" y="456487"/>
                  <a:pt x="162210" y="454003"/>
                </a:cubicBezTo>
                <a:cubicBezTo>
                  <a:pt x="159592" y="451451"/>
                  <a:pt x="158316" y="448363"/>
                  <a:pt x="158316" y="444200"/>
                </a:cubicBezTo>
                <a:cubicBezTo>
                  <a:pt x="158316" y="440038"/>
                  <a:pt x="159659" y="436748"/>
                  <a:pt x="162210" y="434331"/>
                </a:cubicBezTo>
                <a:cubicBezTo>
                  <a:pt x="164761" y="431914"/>
                  <a:pt x="167984" y="430705"/>
                  <a:pt x="172281" y="430705"/>
                </a:cubicBezTo>
                <a:close/>
                <a:moveTo>
                  <a:pt x="1642251" y="427012"/>
                </a:moveTo>
                <a:cubicBezTo>
                  <a:pt x="1647085" y="427012"/>
                  <a:pt x="1650912" y="428221"/>
                  <a:pt x="1653531" y="430638"/>
                </a:cubicBezTo>
                <a:cubicBezTo>
                  <a:pt x="1656149" y="433122"/>
                  <a:pt x="1657492" y="436613"/>
                  <a:pt x="1657492" y="441179"/>
                </a:cubicBezTo>
                <a:cubicBezTo>
                  <a:pt x="1657492" y="445744"/>
                  <a:pt x="1656216" y="449303"/>
                  <a:pt x="1653531" y="451787"/>
                </a:cubicBezTo>
                <a:cubicBezTo>
                  <a:pt x="1650912" y="454271"/>
                  <a:pt x="1647287" y="455547"/>
                  <a:pt x="1642251" y="455547"/>
                </a:cubicBezTo>
                <a:cubicBezTo>
                  <a:pt x="1637216" y="455547"/>
                  <a:pt x="1633389" y="454271"/>
                  <a:pt x="1630770" y="451787"/>
                </a:cubicBezTo>
                <a:cubicBezTo>
                  <a:pt x="1628152" y="449303"/>
                  <a:pt x="1626809" y="445744"/>
                  <a:pt x="1626809" y="441179"/>
                </a:cubicBezTo>
                <a:cubicBezTo>
                  <a:pt x="1626809" y="436613"/>
                  <a:pt x="1628085" y="433055"/>
                  <a:pt x="1630770" y="430638"/>
                </a:cubicBezTo>
                <a:cubicBezTo>
                  <a:pt x="1633389" y="428221"/>
                  <a:pt x="1637216" y="427012"/>
                  <a:pt x="1642251" y="427012"/>
                </a:cubicBezTo>
                <a:close/>
                <a:moveTo>
                  <a:pt x="541419" y="427012"/>
                </a:moveTo>
                <a:cubicBezTo>
                  <a:pt x="546321" y="427012"/>
                  <a:pt x="550080" y="428221"/>
                  <a:pt x="552699" y="430638"/>
                </a:cubicBezTo>
                <a:cubicBezTo>
                  <a:pt x="555317" y="433122"/>
                  <a:pt x="556660" y="436613"/>
                  <a:pt x="556660" y="441179"/>
                </a:cubicBezTo>
                <a:cubicBezTo>
                  <a:pt x="556660" y="445744"/>
                  <a:pt x="555317" y="449303"/>
                  <a:pt x="552699" y="451787"/>
                </a:cubicBezTo>
                <a:cubicBezTo>
                  <a:pt x="550080" y="454271"/>
                  <a:pt x="546455" y="455547"/>
                  <a:pt x="541419" y="455547"/>
                </a:cubicBezTo>
                <a:cubicBezTo>
                  <a:pt x="536384" y="455547"/>
                  <a:pt x="532557" y="454271"/>
                  <a:pt x="529938" y="451787"/>
                </a:cubicBezTo>
                <a:cubicBezTo>
                  <a:pt x="527320" y="449303"/>
                  <a:pt x="525977" y="445744"/>
                  <a:pt x="525977" y="441179"/>
                </a:cubicBezTo>
                <a:cubicBezTo>
                  <a:pt x="525977" y="436613"/>
                  <a:pt x="527253" y="433055"/>
                  <a:pt x="529938" y="430638"/>
                </a:cubicBezTo>
                <a:cubicBezTo>
                  <a:pt x="532557" y="428221"/>
                  <a:pt x="536384" y="427012"/>
                  <a:pt x="541419" y="427012"/>
                </a:cubicBezTo>
                <a:close/>
                <a:moveTo>
                  <a:pt x="1488232" y="425333"/>
                </a:moveTo>
                <a:lnTo>
                  <a:pt x="1511194" y="425333"/>
                </a:lnTo>
                <a:lnTo>
                  <a:pt x="1511194" y="526245"/>
                </a:lnTo>
                <a:lnTo>
                  <a:pt x="1562355" y="473674"/>
                </a:lnTo>
                <a:lnTo>
                  <a:pt x="1589614" y="473674"/>
                </a:lnTo>
                <a:lnTo>
                  <a:pt x="1548524" y="515704"/>
                </a:lnTo>
                <a:lnTo>
                  <a:pt x="1592232" y="581099"/>
                </a:lnTo>
                <a:lnTo>
                  <a:pt x="1565578" y="581099"/>
                </a:lnTo>
                <a:lnTo>
                  <a:pt x="1532410" y="530609"/>
                </a:lnTo>
                <a:lnTo>
                  <a:pt x="1511194" y="552631"/>
                </a:lnTo>
                <a:lnTo>
                  <a:pt x="1511194" y="581099"/>
                </a:lnTo>
                <a:lnTo>
                  <a:pt x="1488232" y="581099"/>
                </a:lnTo>
                <a:close/>
                <a:moveTo>
                  <a:pt x="605874" y="425333"/>
                </a:moveTo>
                <a:lnTo>
                  <a:pt x="628836" y="425333"/>
                </a:lnTo>
                <a:lnTo>
                  <a:pt x="628836" y="526245"/>
                </a:lnTo>
                <a:lnTo>
                  <a:pt x="679997" y="473674"/>
                </a:lnTo>
                <a:lnTo>
                  <a:pt x="707256" y="473674"/>
                </a:lnTo>
                <a:lnTo>
                  <a:pt x="666099" y="515704"/>
                </a:lnTo>
                <a:lnTo>
                  <a:pt x="709807" y="581099"/>
                </a:lnTo>
                <a:lnTo>
                  <a:pt x="683220" y="581099"/>
                </a:lnTo>
                <a:lnTo>
                  <a:pt x="650052" y="530609"/>
                </a:lnTo>
                <a:lnTo>
                  <a:pt x="628836" y="552631"/>
                </a:lnTo>
                <a:lnTo>
                  <a:pt x="628836" y="581099"/>
                </a:lnTo>
                <a:lnTo>
                  <a:pt x="605874" y="581099"/>
                </a:lnTo>
                <a:close/>
                <a:moveTo>
                  <a:pt x="451317" y="85402"/>
                </a:moveTo>
                <a:cubicBezTo>
                  <a:pt x="440238" y="85402"/>
                  <a:pt x="431242" y="88222"/>
                  <a:pt x="424259" y="93929"/>
                </a:cubicBezTo>
                <a:cubicBezTo>
                  <a:pt x="417209" y="99636"/>
                  <a:pt x="412039" y="108364"/>
                  <a:pt x="408615" y="120047"/>
                </a:cubicBezTo>
                <a:cubicBezTo>
                  <a:pt x="405258" y="131729"/>
                  <a:pt x="403513" y="147373"/>
                  <a:pt x="403513" y="165904"/>
                </a:cubicBezTo>
                <a:cubicBezTo>
                  <a:pt x="403513" y="184434"/>
                  <a:pt x="405191" y="199608"/>
                  <a:pt x="408615" y="211492"/>
                </a:cubicBezTo>
                <a:cubicBezTo>
                  <a:pt x="412039" y="223376"/>
                  <a:pt x="417276" y="232104"/>
                  <a:pt x="424259" y="237811"/>
                </a:cubicBezTo>
                <a:cubicBezTo>
                  <a:pt x="431242" y="243518"/>
                  <a:pt x="440306" y="246338"/>
                  <a:pt x="451317" y="246338"/>
                </a:cubicBezTo>
                <a:cubicBezTo>
                  <a:pt x="462328" y="246338"/>
                  <a:pt x="471391" y="243518"/>
                  <a:pt x="478374" y="237811"/>
                </a:cubicBezTo>
                <a:cubicBezTo>
                  <a:pt x="485357" y="232171"/>
                  <a:pt x="490526" y="223376"/>
                  <a:pt x="493749" y="211492"/>
                </a:cubicBezTo>
                <a:cubicBezTo>
                  <a:pt x="497039" y="199675"/>
                  <a:pt x="498650" y="184770"/>
                  <a:pt x="498650" y="165904"/>
                </a:cubicBezTo>
                <a:cubicBezTo>
                  <a:pt x="498650" y="147037"/>
                  <a:pt x="496972" y="131729"/>
                  <a:pt x="493749" y="120047"/>
                </a:cubicBezTo>
                <a:cubicBezTo>
                  <a:pt x="490459" y="108297"/>
                  <a:pt x="485357" y="99636"/>
                  <a:pt x="478374" y="93929"/>
                </a:cubicBezTo>
                <a:cubicBezTo>
                  <a:pt x="471391" y="88222"/>
                  <a:pt x="462395" y="85402"/>
                  <a:pt x="451317" y="85402"/>
                </a:cubicBezTo>
                <a:close/>
                <a:moveTo>
                  <a:pt x="1515894" y="82918"/>
                </a:moveTo>
                <a:lnTo>
                  <a:pt x="1489038" y="194640"/>
                </a:lnTo>
                <a:lnTo>
                  <a:pt x="1542213" y="194640"/>
                </a:lnTo>
                <a:close/>
                <a:moveTo>
                  <a:pt x="1448082" y="4901"/>
                </a:moveTo>
                <a:lnTo>
                  <a:pt x="1584713" y="4901"/>
                </a:lnTo>
                <a:lnTo>
                  <a:pt x="1689586" y="326906"/>
                </a:lnTo>
                <a:lnTo>
                  <a:pt x="1573433" y="326906"/>
                </a:lnTo>
                <a:lnTo>
                  <a:pt x="1558797" y="265405"/>
                </a:lnTo>
                <a:lnTo>
                  <a:pt x="1471984" y="265405"/>
                </a:lnTo>
                <a:lnTo>
                  <a:pt x="1456878" y="326906"/>
                </a:lnTo>
                <a:lnTo>
                  <a:pt x="1343679" y="326906"/>
                </a:lnTo>
                <a:close/>
                <a:moveTo>
                  <a:pt x="1205638" y="4901"/>
                </a:moveTo>
                <a:lnTo>
                  <a:pt x="1319307" y="4901"/>
                </a:lnTo>
                <a:lnTo>
                  <a:pt x="1319307" y="194237"/>
                </a:lnTo>
                <a:cubicBezTo>
                  <a:pt x="1319307" y="237811"/>
                  <a:pt x="1306349" y="271650"/>
                  <a:pt x="1280298" y="295686"/>
                </a:cubicBezTo>
                <a:cubicBezTo>
                  <a:pt x="1254248" y="319789"/>
                  <a:pt x="1216717" y="331807"/>
                  <a:pt x="1167570" y="331807"/>
                </a:cubicBezTo>
                <a:cubicBezTo>
                  <a:pt x="1131448" y="331807"/>
                  <a:pt x="1102578" y="325496"/>
                  <a:pt x="1080959" y="312807"/>
                </a:cubicBezTo>
                <a:cubicBezTo>
                  <a:pt x="1059340" y="300117"/>
                  <a:pt x="1044569" y="282661"/>
                  <a:pt x="1036579" y="260571"/>
                </a:cubicBezTo>
                <a:cubicBezTo>
                  <a:pt x="1028589" y="238482"/>
                  <a:pt x="1026709" y="213439"/>
                  <a:pt x="1030939" y="185441"/>
                </a:cubicBezTo>
                <a:lnTo>
                  <a:pt x="1143668" y="166441"/>
                </a:lnTo>
                <a:cubicBezTo>
                  <a:pt x="1139438" y="196989"/>
                  <a:pt x="1139975" y="217937"/>
                  <a:pt x="1145346" y="229351"/>
                </a:cubicBezTo>
                <a:cubicBezTo>
                  <a:pt x="1150718" y="240698"/>
                  <a:pt x="1160050" y="246405"/>
                  <a:pt x="1173411" y="246405"/>
                </a:cubicBezTo>
                <a:cubicBezTo>
                  <a:pt x="1184422" y="246405"/>
                  <a:pt x="1192546" y="241705"/>
                  <a:pt x="1197783" y="232238"/>
                </a:cubicBezTo>
                <a:cubicBezTo>
                  <a:pt x="1202953" y="222838"/>
                  <a:pt x="1205571" y="207396"/>
                  <a:pt x="1205571" y="185911"/>
                </a:cubicBezTo>
                <a:lnTo>
                  <a:pt x="1205638" y="185911"/>
                </a:lnTo>
                <a:close/>
                <a:moveTo>
                  <a:pt x="665494" y="4901"/>
                </a:moveTo>
                <a:lnTo>
                  <a:pt x="779163" y="4901"/>
                </a:lnTo>
                <a:lnTo>
                  <a:pt x="779163" y="123471"/>
                </a:lnTo>
                <a:lnTo>
                  <a:pt x="867452" y="123471"/>
                </a:lnTo>
                <a:lnTo>
                  <a:pt x="867452" y="4901"/>
                </a:lnTo>
                <a:lnTo>
                  <a:pt x="981188" y="4901"/>
                </a:lnTo>
                <a:lnTo>
                  <a:pt x="981188" y="326906"/>
                </a:lnTo>
                <a:lnTo>
                  <a:pt x="867452" y="326906"/>
                </a:lnTo>
                <a:lnTo>
                  <a:pt x="867452" y="206859"/>
                </a:lnTo>
                <a:lnTo>
                  <a:pt x="779163" y="206859"/>
                </a:lnTo>
                <a:lnTo>
                  <a:pt x="779163" y="326906"/>
                </a:lnTo>
                <a:lnTo>
                  <a:pt x="665494" y="326906"/>
                </a:lnTo>
                <a:close/>
                <a:moveTo>
                  <a:pt x="0" y="4901"/>
                </a:moveTo>
                <a:lnTo>
                  <a:pt x="113669" y="4901"/>
                </a:lnTo>
                <a:lnTo>
                  <a:pt x="113669" y="243451"/>
                </a:lnTo>
                <a:lnTo>
                  <a:pt x="259564" y="243451"/>
                </a:lnTo>
                <a:lnTo>
                  <a:pt x="259564" y="326906"/>
                </a:lnTo>
                <a:lnTo>
                  <a:pt x="0" y="326906"/>
                </a:lnTo>
                <a:close/>
                <a:moveTo>
                  <a:pt x="451317" y="0"/>
                </a:moveTo>
                <a:cubicBezTo>
                  <a:pt x="485491" y="0"/>
                  <a:pt x="514764" y="6513"/>
                  <a:pt x="539136" y="19538"/>
                </a:cubicBezTo>
                <a:cubicBezTo>
                  <a:pt x="563575" y="32563"/>
                  <a:pt x="582240" y="51429"/>
                  <a:pt x="595265" y="76137"/>
                </a:cubicBezTo>
                <a:cubicBezTo>
                  <a:pt x="608291" y="100845"/>
                  <a:pt x="614803" y="130789"/>
                  <a:pt x="614803" y="165904"/>
                </a:cubicBezTo>
                <a:cubicBezTo>
                  <a:pt x="614803" y="201018"/>
                  <a:pt x="608291" y="230963"/>
                  <a:pt x="595265" y="255670"/>
                </a:cubicBezTo>
                <a:cubicBezTo>
                  <a:pt x="582240" y="280378"/>
                  <a:pt x="563508" y="299244"/>
                  <a:pt x="539136" y="312270"/>
                </a:cubicBezTo>
                <a:cubicBezTo>
                  <a:pt x="514764" y="325295"/>
                  <a:pt x="485088" y="331807"/>
                  <a:pt x="451317" y="331807"/>
                </a:cubicBezTo>
                <a:cubicBezTo>
                  <a:pt x="417545" y="331807"/>
                  <a:pt x="388339" y="325295"/>
                  <a:pt x="363766" y="312270"/>
                </a:cubicBezTo>
                <a:cubicBezTo>
                  <a:pt x="339192" y="299244"/>
                  <a:pt x="320326" y="280378"/>
                  <a:pt x="307166" y="255670"/>
                </a:cubicBezTo>
                <a:cubicBezTo>
                  <a:pt x="294007" y="230963"/>
                  <a:pt x="287427" y="201018"/>
                  <a:pt x="287427" y="165904"/>
                </a:cubicBezTo>
                <a:cubicBezTo>
                  <a:pt x="287427" y="130789"/>
                  <a:pt x="294007" y="100845"/>
                  <a:pt x="307166" y="76137"/>
                </a:cubicBezTo>
                <a:cubicBezTo>
                  <a:pt x="320326" y="51429"/>
                  <a:pt x="339192" y="32563"/>
                  <a:pt x="363766" y="19538"/>
                </a:cubicBezTo>
                <a:cubicBezTo>
                  <a:pt x="388272" y="6513"/>
                  <a:pt x="417142" y="0"/>
                  <a:pt x="451317" y="0"/>
                </a:cubicBezTo>
                <a:close/>
              </a:path>
            </a:pathLst>
          </a:custGeom>
          <a:solidFill>
            <a:schemeClr val="tx1"/>
          </a:solidFill>
          <a:ln w="6690" cap="flat">
            <a:noFill/>
            <a:prstDash val="solid"/>
            <a:miter/>
          </a:ln>
        </p:spPr>
        <p:txBody>
          <a:bodyPr rtlCol="0" anchor="ctr"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87504604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Väliotsikkodia Aalto Tumm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CE6CD61-561B-1A8A-F1D3-200A0AFE8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5184637" cy="2852737"/>
          </a:xfrm>
        </p:spPr>
        <p:txBody>
          <a:bodyPr anchor="b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05AF222-9615-340F-0949-604F63E0E4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713561"/>
            <a:ext cx="5806259" cy="365126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0DEDB66-99E6-2538-9453-DC965A2A19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423BD-2DA9-4928-943F-8DD990178290}" type="datetime1">
              <a:rPr lang="fi-FI" smtClean="0"/>
              <a:t>16.9.2026</a:t>
            </a:fld>
            <a:endParaRPr lang="en-GB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83F1338-BB06-FF0F-7DC3-5AB54861F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1739E25-F2E2-9AB7-C855-3F0852977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0B45A-2FC5-4F66-84B7-B6ADD88502F9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972D844A-30AD-CC1A-5CA0-A42F017581C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82949" y="4950691"/>
            <a:ext cx="4209051" cy="889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49424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Väliotsikkodia Aalto Vaal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CE6CD61-561B-1A8A-F1D3-200A0AFE8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5184637" cy="2852737"/>
          </a:xfrm>
        </p:spPr>
        <p:txBody>
          <a:bodyPr anchor="b">
            <a:norm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05AF222-9615-340F-0949-604F63E0E4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713561"/>
            <a:ext cx="5806259" cy="365126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0DEDB66-99E6-2538-9453-DC965A2A19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423BD-2DA9-4928-943F-8DD990178290}" type="datetime1">
              <a:rPr lang="fi-FI" smtClean="0"/>
              <a:t>16.9.2026</a:t>
            </a:fld>
            <a:endParaRPr lang="en-GB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83F1338-BB06-FF0F-7DC3-5AB54861F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1739E25-F2E2-9AB7-C855-3F0852977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0B45A-2FC5-4F66-84B7-B6ADD88502F9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972D844A-30AD-CC1A-5CA0-A42F017581C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82949" y="4950691"/>
            <a:ext cx="4209051" cy="889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19411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D1B6179-70BE-D956-50CE-7AA2897C6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89891"/>
            <a:ext cx="5608782" cy="1080654"/>
          </a:xfrm>
        </p:spPr>
        <p:txBody>
          <a:bodyPr/>
          <a:lstStyle/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B330B07-AF2F-416A-564B-7B44038456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2307314"/>
            <a:ext cx="5608781" cy="3784745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7CEE4F0D-A617-604E-EEC1-1CB467355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5B268-5A8A-449C-85E4-844D2018E215}" type="datetime1">
              <a:rPr lang="fi-FI" smtClean="0"/>
              <a:t>16.9.2026</a:t>
            </a:fld>
            <a:endParaRPr lang="en-GB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CA4F394A-A736-E4DD-67E4-E4F3CCF7B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0E9A501-437C-78A0-8768-FF141BAF1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0B45A-2FC5-4F66-84B7-B6ADD88502F9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9" name="Kuvan paikkamerkki 8">
            <a:extLst>
              <a:ext uri="{FF2B5EF4-FFF2-40B4-BE49-F238E27FC236}">
                <a16:creationId xmlns:a16="http://schemas.microsoft.com/office/drawing/2014/main" id="{9DC248EC-4CEF-2D9B-9330-95B3A593E7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45388" y="0"/>
            <a:ext cx="4646612" cy="6858000"/>
          </a:xfrm>
          <a:solidFill>
            <a:schemeClr val="accent4">
              <a:lumMod val="20000"/>
              <a:lumOff val="80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fi-FI" noProof="0"/>
              <a:t>Lisää kuva napsauttamalla kuvaketta</a:t>
            </a:r>
          </a:p>
        </p:txBody>
      </p:sp>
      <p:sp>
        <p:nvSpPr>
          <p:cNvPr id="4" name="Vapaamuotoinen: Muoto 3">
            <a:extLst>
              <a:ext uri="{FF2B5EF4-FFF2-40B4-BE49-F238E27FC236}">
                <a16:creationId xmlns:a16="http://schemas.microsoft.com/office/drawing/2014/main" id="{5C9D2C60-D62E-4ECB-003B-451FD040C7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81642" y="5998542"/>
            <a:ext cx="1689586" cy="626150"/>
          </a:xfrm>
          <a:custGeom>
            <a:avLst/>
            <a:gdLst>
              <a:gd name="connsiteX0" fmla="*/ 808705 w 1689586"/>
              <a:gd name="connsiteY0" fmla="*/ 532221 h 626150"/>
              <a:gd name="connsiteX1" fmla="*/ 781647 w 1689586"/>
              <a:gd name="connsiteY1" fmla="*/ 537793 h 626150"/>
              <a:gd name="connsiteX2" fmla="*/ 768085 w 1689586"/>
              <a:gd name="connsiteY2" fmla="*/ 542762 h 626150"/>
              <a:gd name="connsiteX3" fmla="*/ 763587 w 1689586"/>
              <a:gd name="connsiteY3" fmla="*/ 552229 h 626150"/>
              <a:gd name="connsiteX4" fmla="*/ 768219 w 1689586"/>
              <a:gd name="connsiteY4" fmla="*/ 561763 h 626150"/>
              <a:gd name="connsiteX5" fmla="*/ 780573 w 1689586"/>
              <a:gd name="connsiteY5" fmla="*/ 565321 h 626150"/>
              <a:gd name="connsiteX6" fmla="*/ 790980 w 1689586"/>
              <a:gd name="connsiteY6" fmla="*/ 564045 h 626150"/>
              <a:gd name="connsiteX7" fmla="*/ 800111 w 1689586"/>
              <a:gd name="connsiteY7" fmla="*/ 559883 h 626150"/>
              <a:gd name="connsiteX8" fmla="*/ 806422 w 1689586"/>
              <a:gd name="connsiteY8" fmla="*/ 552363 h 626150"/>
              <a:gd name="connsiteX9" fmla="*/ 806422 w 1689586"/>
              <a:gd name="connsiteY9" fmla="*/ 552296 h 626150"/>
              <a:gd name="connsiteX10" fmla="*/ 808705 w 1689586"/>
              <a:gd name="connsiteY10" fmla="*/ 541218 h 626150"/>
              <a:gd name="connsiteX11" fmla="*/ 214647 w 1689586"/>
              <a:gd name="connsiteY11" fmla="*/ 532221 h 626150"/>
              <a:gd name="connsiteX12" fmla="*/ 187589 w 1689586"/>
              <a:gd name="connsiteY12" fmla="*/ 537793 h 626150"/>
              <a:gd name="connsiteX13" fmla="*/ 174027 w 1689586"/>
              <a:gd name="connsiteY13" fmla="*/ 542762 h 626150"/>
              <a:gd name="connsiteX14" fmla="*/ 169529 w 1689586"/>
              <a:gd name="connsiteY14" fmla="*/ 552229 h 626150"/>
              <a:gd name="connsiteX15" fmla="*/ 174161 w 1689586"/>
              <a:gd name="connsiteY15" fmla="*/ 561763 h 626150"/>
              <a:gd name="connsiteX16" fmla="*/ 186515 w 1689586"/>
              <a:gd name="connsiteY16" fmla="*/ 565321 h 626150"/>
              <a:gd name="connsiteX17" fmla="*/ 196923 w 1689586"/>
              <a:gd name="connsiteY17" fmla="*/ 564045 h 626150"/>
              <a:gd name="connsiteX18" fmla="*/ 206053 w 1689586"/>
              <a:gd name="connsiteY18" fmla="*/ 559883 h 626150"/>
              <a:gd name="connsiteX19" fmla="*/ 212364 w 1689586"/>
              <a:gd name="connsiteY19" fmla="*/ 552363 h 626150"/>
              <a:gd name="connsiteX20" fmla="*/ 212364 w 1689586"/>
              <a:gd name="connsiteY20" fmla="*/ 552296 h 626150"/>
              <a:gd name="connsiteX21" fmla="*/ 214647 w 1689586"/>
              <a:gd name="connsiteY21" fmla="*/ 541218 h 626150"/>
              <a:gd name="connsiteX22" fmla="*/ 1089217 w 1689586"/>
              <a:gd name="connsiteY22" fmla="*/ 489990 h 626150"/>
              <a:gd name="connsiteX23" fmla="*/ 1073439 w 1689586"/>
              <a:gd name="connsiteY23" fmla="*/ 494622 h 626150"/>
              <a:gd name="connsiteX24" fmla="*/ 1062898 w 1689586"/>
              <a:gd name="connsiteY24" fmla="*/ 507513 h 626150"/>
              <a:gd name="connsiteX25" fmla="*/ 1059138 w 1689586"/>
              <a:gd name="connsiteY25" fmla="*/ 527387 h 626150"/>
              <a:gd name="connsiteX26" fmla="*/ 1062763 w 1689586"/>
              <a:gd name="connsiteY26" fmla="*/ 547126 h 626150"/>
              <a:gd name="connsiteX27" fmla="*/ 1073103 w 1689586"/>
              <a:gd name="connsiteY27" fmla="*/ 560017 h 626150"/>
              <a:gd name="connsiteX28" fmla="*/ 1088814 w 1689586"/>
              <a:gd name="connsiteY28" fmla="*/ 564515 h 626150"/>
              <a:gd name="connsiteX29" fmla="*/ 1110634 w 1689586"/>
              <a:gd name="connsiteY29" fmla="*/ 554646 h 626150"/>
              <a:gd name="connsiteX30" fmla="*/ 1110567 w 1689586"/>
              <a:gd name="connsiteY30" fmla="*/ 554646 h 626150"/>
              <a:gd name="connsiteX31" fmla="*/ 1118423 w 1689586"/>
              <a:gd name="connsiteY31" fmla="*/ 527387 h 626150"/>
              <a:gd name="connsiteX32" fmla="*/ 1110702 w 1689586"/>
              <a:gd name="connsiteY32" fmla="*/ 499993 h 626150"/>
              <a:gd name="connsiteX33" fmla="*/ 1089217 w 1689586"/>
              <a:gd name="connsiteY33" fmla="*/ 489990 h 626150"/>
              <a:gd name="connsiteX34" fmla="*/ 1630636 w 1689586"/>
              <a:gd name="connsiteY34" fmla="*/ 473674 h 626150"/>
              <a:gd name="connsiteX35" fmla="*/ 1653598 w 1689586"/>
              <a:gd name="connsiteY35" fmla="*/ 473674 h 626150"/>
              <a:gd name="connsiteX36" fmla="*/ 1653598 w 1689586"/>
              <a:gd name="connsiteY36" fmla="*/ 581099 h 626150"/>
              <a:gd name="connsiteX37" fmla="*/ 1630636 w 1689586"/>
              <a:gd name="connsiteY37" fmla="*/ 581099 h 626150"/>
              <a:gd name="connsiteX38" fmla="*/ 529804 w 1689586"/>
              <a:gd name="connsiteY38" fmla="*/ 473674 h 626150"/>
              <a:gd name="connsiteX39" fmla="*/ 552766 w 1689586"/>
              <a:gd name="connsiteY39" fmla="*/ 473674 h 626150"/>
              <a:gd name="connsiteX40" fmla="*/ 552766 w 1689586"/>
              <a:gd name="connsiteY40" fmla="*/ 581099 h 626150"/>
              <a:gd name="connsiteX41" fmla="*/ 529804 w 1689586"/>
              <a:gd name="connsiteY41" fmla="*/ 581099 h 626150"/>
              <a:gd name="connsiteX42" fmla="*/ 382162 w 1689586"/>
              <a:gd name="connsiteY42" fmla="*/ 473674 h 626150"/>
              <a:gd name="connsiteX43" fmla="*/ 407340 w 1689586"/>
              <a:gd name="connsiteY43" fmla="*/ 473674 h 626150"/>
              <a:gd name="connsiteX44" fmla="*/ 437821 w 1689586"/>
              <a:gd name="connsiteY44" fmla="*/ 561091 h 626150"/>
              <a:gd name="connsiteX45" fmla="*/ 468974 w 1689586"/>
              <a:gd name="connsiteY45" fmla="*/ 473674 h 626150"/>
              <a:gd name="connsiteX46" fmla="*/ 493078 w 1689586"/>
              <a:gd name="connsiteY46" fmla="*/ 473674 h 626150"/>
              <a:gd name="connsiteX47" fmla="*/ 450309 w 1689586"/>
              <a:gd name="connsiteY47" fmla="*/ 581099 h 626150"/>
              <a:gd name="connsiteX48" fmla="*/ 425132 w 1689586"/>
              <a:gd name="connsiteY48" fmla="*/ 581099 h 626150"/>
              <a:gd name="connsiteX49" fmla="*/ 1187242 w 1689586"/>
              <a:gd name="connsiteY49" fmla="*/ 473607 h 626150"/>
              <a:gd name="connsiteX50" fmla="*/ 1210204 w 1689586"/>
              <a:gd name="connsiteY50" fmla="*/ 473607 h 626150"/>
              <a:gd name="connsiteX51" fmla="*/ 1210204 w 1689586"/>
              <a:gd name="connsiteY51" fmla="*/ 538733 h 626150"/>
              <a:gd name="connsiteX52" fmla="*/ 1216448 w 1689586"/>
              <a:gd name="connsiteY52" fmla="*/ 558808 h 626150"/>
              <a:gd name="connsiteX53" fmla="*/ 1233837 w 1689586"/>
              <a:gd name="connsiteY53" fmla="*/ 564314 h 626150"/>
              <a:gd name="connsiteX54" fmla="*/ 1244244 w 1689586"/>
              <a:gd name="connsiteY54" fmla="*/ 562501 h 626150"/>
              <a:gd name="connsiteX55" fmla="*/ 1253375 w 1689586"/>
              <a:gd name="connsiteY55" fmla="*/ 556727 h 626150"/>
              <a:gd name="connsiteX56" fmla="*/ 1259686 w 1689586"/>
              <a:gd name="connsiteY56" fmla="*/ 546521 h 626150"/>
              <a:gd name="connsiteX57" fmla="*/ 1261969 w 1689586"/>
              <a:gd name="connsiteY57" fmla="*/ 531885 h 626150"/>
              <a:gd name="connsiteX58" fmla="*/ 1262103 w 1689586"/>
              <a:gd name="connsiteY58" fmla="*/ 531885 h 626150"/>
              <a:gd name="connsiteX59" fmla="*/ 1262103 w 1689586"/>
              <a:gd name="connsiteY59" fmla="*/ 473674 h 626150"/>
              <a:gd name="connsiteX60" fmla="*/ 1285065 w 1689586"/>
              <a:gd name="connsiteY60" fmla="*/ 473674 h 626150"/>
              <a:gd name="connsiteX61" fmla="*/ 1285065 w 1689586"/>
              <a:gd name="connsiteY61" fmla="*/ 581099 h 626150"/>
              <a:gd name="connsiteX62" fmla="*/ 1264856 w 1689586"/>
              <a:gd name="connsiteY62" fmla="*/ 581099 h 626150"/>
              <a:gd name="connsiteX63" fmla="*/ 1263782 w 1689586"/>
              <a:gd name="connsiteY63" fmla="*/ 563709 h 626150"/>
              <a:gd name="connsiteX64" fmla="*/ 1248743 w 1689586"/>
              <a:gd name="connsiteY64" fmla="*/ 578547 h 626150"/>
              <a:gd name="connsiteX65" fmla="*/ 1226385 w 1689586"/>
              <a:gd name="connsiteY65" fmla="*/ 583247 h 626150"/>
              <a:gd name="connsiteX66" fmla="*/ 1206914 w 1689586"/>
              <a:gd name="connsiteY66" fmla="*/ 579353 h 626150"/>
              <a:gd name="connsiteX67" fmla="*/ 1192613 w 1689586"/>
              <a:gd name="connsiteY67" fmla="*/ 566865 h 626150"/>
              <a:gd name="connsiteX68" fmla="*/ 1187242 w 1689586"/>
              <a:gd name="connsiteY68" fmla="*/ 544507 h 626150"/>
              <a:gd name="connsiteX69" fmla="*/ 885379 w 1689586"/>
              <a:gd name="connsiteY69" fmla="*/ 473607 h 626150"/>
              <a:gd name="connsiteX70" fmla="*/ 908341 w 1689586"/>
              <a:gd name="connsiteY70" fmla="*/ 473607 h 626150"/>
              <a:gd name="connsiteX71" fmla="*/ 908341 w 1689586"/>
              <a:gd name="connsiteY71" fmla="*/ 538733 h 626150"/>
              <a:gd name="connsiteX72" fmla="*/ 914585 w 1689586"/>
              <a:gd name="connsiteY72" fmla="*/ 558808 h 626150"/>
              <a:gd name="connsiteX73" fmla="*/ 931974 w 1689586"/>
              <a:gd name="connsiteY73" fmla="*/ 564314 h 626150"/>
              <a:gd name="connsiteX74" fmla="*/ 942381 w 1689586"/>
              <a:gd name="connsiteY74" fmla="*/ 562501 h 626150"/>
              <a:gd name="connsiteX75" fmla="*/ 951512 w 1689586"/>
              <a:gd name="connsiteY75" fmla="*/ 556727 h 626150"/>
              <a:gd name="connsiteX76" fmla="*/ 957823 w 1689586"/>
              <a:gd name="connsiteY76" fmla="*/ 546521 h 626150"/>
              <a:gd name="connsiteX77" fmla="*/ 960106 w 1689586"/>
              <a:gd name="connsiteY77" fmla="*/ 531885 h 626150"/>
              <a:gd name="connsiteX78" fmla="*/ 960241 w 1689586"/>
              <a:gd name="connsiteY78" fmla="*/ 531885 h 626150"/>
              <a:gd name="connsiteX79" fmla="*/ 960241 w 1689586"/>
              <a:gd name="connsiteY79" fmla="*/ 473674 h 626150"/>
              <a:gd name="connsiteX80" fmla="*/ 983202 w 1689586"/>
              <a:gd name="connsiteY80" fmla="*/ 473674 h 626150"/>
              <a:gd name="connsiteX81" fmla="*/ 983202 w 1689586"/>
              <a:gd name="connsiteY81" fmla="*/ 581099 h 626150"/>
              <a:gd name="connsiteX82" fmla="*/ 962993 w 1689586"/>
              <a:gd name="connsiteY82" fmla="*/ 581099 h 626150"/>
              <a:gd name="connsiteX83" fmla="*/ 961919 w 1689586"/>
              <a:gd name="connsiteY83" fmla="*/ 563709 h 626150"/>
              <a:gd name="connsiteX84" fmla="*/ 946880 w 1689586"/>
              <a:gd name="connsiteY84" fmla="*/ 578547 h 626150"/>
              <a:gd name="connsiteX85" fmla="*/ 924522 w 1689586"/>
              <a:gd name="connsiteY85" fmla="*/ 583247 h 626150"/>
              <a:gd name="connsiteX86" fmla="*/ 905051 w 1689586"/>
              <a:gd name="connsiteY86" fmla="*/ 579353 h 626150"/>
              <a:gd name="connsiteX87" fmla="*/ 890750 w 1689586"/>
              <a:gd name="connsiteY87" fmla="*/ 566865 h 626150"/>
              <a:gd name="connsiteX88" fmla="*/ 885379 w 1689586"/>
              <a:gd name="connsiteY88" fmla="*/ 544507 h 626150"/>
              <a:gd name="connsiteX89" fmla="*/ 347569 w 1689586"/>
              <a:gd name="connsiteY89" fmla="*/ 471530 h 626150"/>
              <a:gd name="connsiteX90" fmla="*/ 353963 w 1689586"/>
              <a:gd name="connsiteY90" fmla="*/ 472063 h 626150"/>
              <a:gd name="connsiteX91" fmla="*/ 359334 w 1689586"/>
              <a:gd name="connsiteY91" fmla="*/ 473674 h 626150"/>
              <a:gd name="connsiteX92" fmla="*/ 356112 w 1689586"/>
              <a:gd name="connsiteY92" fmla="*/ 493884 h 626150"/>
              <a:gd name="connsiteX93" fmla="*/ 350875 w 1689586"/>
              <a:gd name="connsiteY93" fmla="*/ 492474 h 626150"/>
              <a:gd name="connsiteX94" fmla="*/ 343019 w 1689586"/>
              <a:gd name="connsiteY94" fmla="*/ 491937 h 626150"/>
              <a:gd name="connsiteX95" fmla="*/ 329927 w 1689586"/>
              <a:gd name="connsiteY95" fmla="*/ 495495 h 626150"/>
              <a:gd name="connsiteX96" fmla="*/ 319319 w 1689586"/>
              <a:gd name="connsiteY96" fmla="*/ 506103 h 626150"/>
              <a:gd name="connsiteX97" fmla="*/ 315157 w 1689586"/>
              <a:gd name="connsiteY97" fmla="*/ 524164 h 626150"/>
              <a:gd name="connsiteX98" fmla="*/ 315157 w 1689586"/>
              <a:gd name="connsiteY98" fmla="*/ 581099 h 626150"/>
              <a:gd name="connsiteX99" fmla="*/ 292194 w 1689586"/>
              <a:gd name="connsiteY99" fmla="*/ 581099 h 626150"/>
              <a:gd name="connsiteX100" fmla="*/ 292194 w 1689586"/>
              <a:gd name="connsiteY100" fmla="*/ 473674 h 626150"/>
              <a:gd name="connsiteX101" fmla="*/ 311732 w 1689586"/>
              <a:gd name="connsiteY101" fmla="*/ 473674 h 626150"/>
              <a:gd name="connsiteX102" fmla="*/ 313880 w 1689586"/>
              <a:gd name="connsiteY102" fmla="*/ 493011 h 626150"/>
              <a:gd name="connsiteX103" fmla="*/ 326637 w 1689586"/>
              <a:gd name="connsiteY103" fmla="*/ 477032 h 626150"/>
              <a:gd name="connsiteX104" fmla="*/ 1094454 w 1689586"/>
              <a:gd name="connsiteY104" fmla="*/ 471526 h 626150"/>
              <a:gd name="connsiteX105" fmla="*/ 1118288 w 1689586"/>
              <a:gd name="connsiteY105" fmla="*/ 478173 h 626150"/>
              <a:gd name="connsiteX106" fmla="*/ 1118221 w 1689586"/>
              <a:gd name="connsiteY106" fmla="*/ 478173 h 626150"/>
              <a:gd name="connsiteX107" fmla="*/ 1135208 w 1689586"/>
              <a:gd name="connsiteY107" fmla="*/ 497174 h 626150"/>
              <a:gd name="connsiteX108" fmla="*/ 1141452 w 1689586"/>
              <a:gd name="connsiteY108" fmla="*/ 527118 h 626150"/>
              <a:gd name="connsiteX109" fmla="*/ 1135141 w 1689586"/>
              <a:gd name="connsiteY109" fmla="*/ 557331 h 626150"/>
              <a:gd name="connsiteX110" fmla="*/ 1117953 w 1689586"/>
              <a:gd name="connsiteY110" fmla="*/ 576533 h 626150"/>
              <a:gd name="connsiteX111" fmla="*/ 1093782 w 1689586"/>
              <a:gd name="connsiteY111" fmla="*/ 583180 h 626150"/>
              <a:gd name="connsiteX112" fmla="*/ 1070350 w 1689586"/>
              <a:gd name="connsiteY112" fmla="*/ 575996 h 626150"/>
              <a:gd name="connsiteX113" fmla="*/ 1059205 w 1689586"/>
              <a:gd name="connsiteY113" fmla="*/ 563240 h 626150"/>
              <a:gd name="connsiteX114" fmla="*/ 1059205 w 1689586"/>
              <a:gd name="connsiteY114" fmla="*/ 626150 h 626150"/>
              <a:gd name="connsiteX115" fmla="*/ 1036243 w 1689586"/>
              <a:gd name="connsiteY115" fmla="*/ 626150 h 626150"/>
              <a:gd name="connsiteX116" fmla="*/ 1036243 w 1689586"/>
              <a:gd name="connsiteY116" fmla="*/ 473607 h 626150"/>
              <a:gd name="connsiteX117" fmla="*/ 1056654 w 1689586"/>
              <a:gd name="connsiteY117" fmla="*/ 473607 h 626150"/>
              <a:gd name="connsiteX118" fmla="*/ 1057795 w 1689586"/>
              <a:gd name="connsiteY118" fmla="*/ 494085 h 626150"/>
              <a:gd name="connsiteX119" fmla="*/ 1063301 w 1689586"/>
              <a:gd name="connsiteY119" fmla="*/ 485223 h 626150"/>
              <a:gd name="connsiteX120" fmla="*/ 1076729 w 1689586"/>
              <a:gd name="connsiteY120" fmla="*/ 475152 h 626150"/>
              <a:gd name="connsiteX121" fmla="*/ 1094454 w 1689586"/>
              <a:gd name="connsiteY121" fmla="*/ 471526 h 626150"/>
              <a:gd name="connsiteX122" fmla="*/ 787421 w 1689586"/>
              <a:gd name="connsiteY122" fmla="*/ 471526 h 626150"/>
              <a:gd name="connsiteX123" fmla="*/ 810182 w 1689586"/>
              <a:gd name="connsiteY123" fmla="*/ 475689 h 626150"/>
              <a:gd name="connsiteX124" fmla="*/ 825758 w 1689586"/>
              <a:gd name="connsiteY124" fmla="*/ 488244 h 626150"/>
              <a:gd name="connsiteX125" fmla="*/ 831465 w 1689586"/>
              <a:gd name="connsiteY125" fmla="*/ 509729 h 626150"/>
              <a:gd name="connsiteX126" fmla="*/ 831465 w 1689586"/>
              <a:gd name="connsiteY126" fmla="*/ 557667 h 626150"/>
              <a:gd name="connsiteX127" fmla="*/ 831465 w 1689586"/>
              <a:gd name="connsiteY127" fmla="*/ 557734 h 626150"/>
              <a:gd name="connsiteX128" fmla="*/ 839388 w 1689586"/>
              <a:gd name="connsiteY128" fmla="*/ 565657 h 626150"/>
              <a:gd name="connsiteX129" fmla="*/ 846908 w 1689586"/>
              <a:gd name="connsiteY129" fmla="*/ 564582 h 626150"/>
              <a:gd name="connsiteX130" fmla="*/ 845632 w 1689586"/>
              <a:gd name="connsiteY130" fmla="*/ 580495 h 626150"/>
              <a:gd name="connsiteX131" fmla="*/ 833144 w 1689586"/>
              <a:gd name="connsiteY131" fmla="*/ 582845 h 626150"/>
              <a:gd name="connsiteX132" fmla="*/ 820790 w 1689586"/>
              <a:gd name="connsiteY132" fmla="*/ 580360 h 626150"/>
              <a:gd name="connsiteX133" fmla="*/ 812196 w 1689586"/>
              <a:gd name="connsiteY133" fmla="*/ 572841 h 626150"/>
              <a:gd name="connsiteX134" fmla="*/ 809981 w 1689586"/>
              <a:gd name="connsiteY134" fmla="*/ 567537 h 626150"/>
              <a:gd name="connsiteX135" fmla="*/ 805885 w 1689586"/>
              <a:gd name="connsiteY135" fmla="*/ 572438 h 626150"/>
              <a:gd name="connsiteX136" fmla="*/ 791920 w 1689586"/>
              <a:gd name="connsiteY136" fmla="*/ 580629 h 626150"/>
              <a:gd name="connsiteX137" fmla="*/ 775806 w 1689586"/>
              <a:gd name="connsiteY137" fmla="*/ 583315 h 626150"/>
              <a:gd name="connsiteX138" fmla="*/ 757678 w 1689586"/>
              <a:gd name="connsiteY138" fmla="*/ 580092 h 626150"/>
              <a:gd name="connsiteX139" fmla="*/ 744989 w 1689586"/>
              <a:gd name="connsiteY139" fmla="*/ 570289 h 626150"/>
              <a:gd name="connsiteX140" fmla="*/ 740356 w 1689586"/>
              <a:gd name="connsiteY140" fmla="*/ 554041 h 626150"/>
              <a:gd name="connsiteX141" fmla="*/ 748211 w 1689586"/>
              <a:gd name="connsiteY141" fmla="*/ 534302 h 626150"/>
              <a:gd name="connsiteX142" fmla="*/ 770435 w 1689586"/>
              <a:gd name="connsiteY142" fmla="*/ 523761 h 626150"/>
              <a:gd name="connsiteX143" fmla="*/ 808705 w 1689586"/>
              <a:gd name="connsiteY143" fmla="*/ 516241 h 626150"/>
              <a:gd name="connsiteX144" fmla="*/ 808705 w 1689586"/>
              <a:gd name="connsiteY144" fmla="*/ 512146 h 626150"/>
              <a:gd name="connsiteX145" fmla="*/ 802797 w 1689586"/>
              <a:gd name="connsiteY145" fmla="*/ 495495 h 626150"/>
              <a:gd name="connsiteX146" fmla="*/ 786549 w 1689586"/>
              <a:gd name="connsiteY146" fmla="*/ 489587 h 626150"/>
              <a:gd name="connsiteX147" fmla="*/ 770032 w 1689586"/>
              <a:gd name="connsiteY147" fmla="*/ 494085 h 626150"/>
              <a:gd name="connsiteX148" fmla="*/ 759961 w 1689586"/>
              <a:gd name="connsiteY148" fmla="*/ 508722 h 626150"/>
              <a:gd name="connsiteX149" fmla="*/ 740625 w 1689586"/>
              <a:gd name="connsiteY149" fmla="*/ 500531 h 626150"/>
              <a:gd name="connsiteX150" fmla="*/ 756604 w 1689586"/>
              <a:gd name="connsiteY150" fmla="*/ 479449 h 626150"/>
              <a:gd name="connsiteX151" fmla="*/ 787421 w 1689586"/>
              <a:gd name="connsiteY151" fmla="*/ 471526 h 626150"/>
              <a:gd name="connsiteX152" fmla="*/ 347518 w 1689586"/>
              <a:gd name="connsiteY152" fmla="*/ 471526 h 626150"/>
              <a:gd name="connsiteX153" fmla="*/ 347585 w 1689586"/>
              <a:gd name="connsiteY153" fmla="*/ 471526 h 626150"/>
              <a:gd name="connsiteX154" fmla="*/ 347569 w 1689586"/>
              <a:gd name="connsiteY154" fmla="*/ 471530 h 626150"/>
              <a:gd name="connsiteX155" fmla="*/ 193363 w 1689586"/>
              <a:gd name="connsiteY155" fmla="*/ 471526 h 626150"/>
              <a:gd name="connsiteX156" fmla="*/ 216124 w 1689586"/>
              <a:gd name="connsiteY156" fmla="*/ 475689 h 626150"/>
              <a:gd name="connsiteX157" fmla="*/ 231700 w 1689586"/>
              <a:gd name="connsiteY157" fmla="*/ 488244 h 626150"/>
              <a:gd name="connsiteX158" fmla="*/ 237407 w 1689586"/>
              <a:gd name="connsiteY158" fmla="*/ 509729 h 626150"/>
              <a:gd name="connsiteX159" fmla="*/ 237407 w 1689586"/>
              <a:gd name="connsiteY159" fmla="*/ 557667 h 626150"/>
              <a:gd name="connsiteX160" fmla="*/ 237407 w 1689586"/>
              <a:gd name="connsiteY160" fmla="*/ 557734 h 626150"/>
              <a:gd name="connsiteX161" fmla="*/ 245330 w 1689586"/>
              <a:gd name="connsiteY161" fmla="*/ 565657 h 626150"/>
              <a:gd name="connsiteX162" fmla="*/ 252850 w 1689586"/>
              <a:gd name="connsiteY162" fmla="*/ 564582 h 626150"/>
              <a:gd name="connsiteX163" fmla="*/ 251574 w 1689586"/>
              <a:gd name="connsiteY163" fmla="*/ 580495 h 626150"/>
              <a:gd name="connsiteX164" fmla="*/ 239086 w 1689586"/>
              <a:gd name="connsiteY164" fmla="*/ 582845 h 626150"/>
              <a:gd name="connsiteX165" fmla="*/ 226732 w 1689586"/>
              <a:gd name="connsiteY165" fmla="*/ 580360 h 626150"/>
              <a:gd name="connsiteX166" fmla="*/ 218138 w 1689586"/>
              <a:gd name="connsiteY166" fmla="*/ 572841 h 626150"/>
              <a:gd name="connsiteX167" fmla="*/ 215923 w 1689586"/>
              <a:gd name="connsiteY167" fmla="*/ 567537 h 626150"/>
              <a:gd name="connsiteX168" fmla="*/ 211827 w 1689586"/>
              <a:gd name="connsiteY168" fmla="*/ 572438 h 626150"/>
              <a:gd name="connsiteX169" fmla="*/ 197862 w 1689586"/>
              <a:gd name="connsiteY169" fmla="*/ 580629 h 626150"/>
              <a:gd name="connsiteX170" fmla="*/ 181748 w 1689586"/>
              <a:gd name="connsiteY170" fmla="*/ 583315 h 626150"/>
              <a:gd name="connsiteX171" fmla="*/ 163620 w 1689586"/>
              <a:gd name="connsiteY171" fmla="*/ 580092 h 626150"/>
              <a:gd name="connsiteX172" fmla="*/ 150931 w 1689586"/>
              <a:gd name="connsiteY172" fmla="*/ 570289 h 626150"/>
              <a:gd name="connsiteX173" fmla="*/ 146298 w 1689586"/>
              <a:gd name="connsiteY173" fmla="*/ 554041 h 626150"/>
              <a:gd name="connsiteX174" fmla="*/ 154153 w 1689586"/>
              <a:gd name="connsiteY174" fmla="*/ 534302 h 626150"/>
              <a:gd name="connsiteX175" fmla="*/ 176377 w 1689586"/>
              <a:gd name="connsiteY175" fmla="*/ 523761 h 626150"/>
              <a:gd name="connsiteX176" fmla="*/ 214647 w 1689586"/>
              <a:gd name="connsiteY176" fmla="*/ 516241 h 626150"/>
              <a:gd name="connsiteX177" fmla="*/ 214647 w 1689586"/>
              <a:gd name="connsiteY177" fmla="*/ 512146 h 626150"/>
              <a:gd name="connsiteX178" fmla="*/ 208738 w 1689586"/>
              <a:gd name="connsiteY178" fmla="*/ 495495 h 626150"/>
              <a:gd name="connsiteX179" fmla="*/ 192491 w 1689586"/>
              <a:gd name="connsiteY179" fmla="*/ 489587 h 626150"/>
              <a:gd name="connsiteX180" fmla="*/ 175974 w 1689586"/>
              <a:gd name="connsiteY180" fmla="*/ 494085 h 626150"/>
              <a:gd name="connsiteX181" fmla="*/ 165904 w 1689586"/>
              <a:gd name="connsiteY181" fmla="*/ 508722 h 626150"/>
              <a:gd name="connsiteX182" fmla="*/ 146567 w 1689586"/>
              <a:gd name="connsiteY182" fmla="*/ 500531 h 626150"/>
              <a:gd name="connsiteX183" fmla="*/ 162546 w 1689586"/>
              <a:gd name="connsiteY183" fmla="*/ 479449 h 626150"/>
              <a:gd name="connsiteX184" fmla="*/ 193363 w 1689586"/>
              <a:gd name="connsiteY184" fmla="*/ 471526 h 626150"/>
              <a:gd name="connsiteX185" fmla="*/ 1395847 w 1689586"/>
              <a:gd name="connsiteY185" fmla="*/ 471459 h 626150"/>
              <a:gd name="connsiteX186" fmla="*/ 1416392 w 1689586"/>
              <a:gd name="connsiteY186" fmla="*/ 475890 h 626150"/>
              <a:gd name="connsiteX187" fmla="*/ 1430894 w 1689586"/>
              <a:gd name="connsiteY187" fmla="*/ 489117 h 626150"/>
              <a:gd name="connsiteX188" fmla="*/ 1436265 w 1689586"/>
              <a:gd name="connsiteY188" fmla="*/ 511475 h 626150"/>
              <a:gd name="connsiteX189" fmla="*/ 1436265 w 1689586"/>
              <a:gd name="connsiteY189" fmla="*/ 581099 h 626150"/>
              <a:gd name="connsiteX190" fmla="*/ 1413303 w 1689586"/>
              <a:gd name="connsiteY190" fmla="*/ 581099 h 626150"/>
              <a:gd name="connsiteX191" fmla="*/ 1413303 w 1689586"/>
              <a:gd name="connsiteY191" fmla="*/ 518591 h 626150"/>
              <a:gd name="connsiteX192" fmla="*/ 1406724 w 1689586"/>
              <a:gd name="connsiteY192" fmla="*/ 496569 h 626150"/>
              <a:gd name="connsiteX193" fmla="*/ 1390274 w 1689586"/>
              <a:gd name="connsiteY193" fmla="*/ 490460 h 626150"/>
              <a:gd name="connsiteX194" fmla="*/ 1376510 w 1689586"/>
              <a:gd name="connsiteY194" fmla="*/ 493817 h 626150"/>
              <a:gd name="connsiteX195" fmla="*/ 1365432 w 1689586"/>
              <a:gd name="connsiteY195" fmla="*/ 504425 h 626150"/>
              <a:gd name="connsiteX196" fmla="*/ 1361001 w 1689586"/>
              <a:gd name="connsiteY196" fmla="*/ 523963 h 626150"/>
              <a:gd name="connsiteX197" fmla="*/ 1361001 w 1689586"/>
              <a:gd name="connsiteY197" fmla="*/ 581099 h 626150"/>
              <a:gd name="connsiteX198" fmla="*/ 1338039 w 1689586"/>
              <a:gd name="connsiteY198" fmla="*/ 581099 h 626150"/>
              <a:gd name="connsiteX199" fmla="*/ 1338039 w 1689586"/>
              <a:gd name="connsiteY199" fmla="*/ 473675 h 626150"/>
              <a:gd name="connsiteX200" fmla="*/ 1358450 w 1689586"/>
              <a:gd name="connsiteY200" fmla="*/ 473675 h 626150"/>
              <a:gd name="connsiteX201" fmla="*/ 1359457 w 1689586"/>
              <a:gd name="connsiteY201" fmla="*/ 492474 h 626150"/>
              <a:gd name="connsiteX202" fmla="*/ 1365634 w 1689586"/>
              <a:gd name="connsiteY202" fmla="*/ 483209 h 626150"/>
              <a:gd name="connsiteX203" fmla="*/ 1379196 w 1689586"/>
              <a:gd name="connsiteY203" fmla="*/ 474279 h 626150"/>
              <a:gd name="connsiteX204" fmla="*/ 1395847 w 1689586"/>
              <a:gd name="connsiteY204" fmla="*/ 471459 h 626150"/>
              <a:gd name="connsiteX205" fmla="*/ 78285 w 1689586"/>
              <a:gd name="connsiteY205" fmla="*/ 439299 h 626150"/>
              <a:gd name="connsiteX206" fmla="*/ 101516 w 1689586"/>
              <a:gd name="connsiteY206" fmla="*/ 439299 h 626150"/>
              <a:gd name="connsiteX207" fmla="*/ 101516 w 1689586"/>
              <a:gd name="connsiteY207" fmla="*/ 530811 h 626150"/>
              <a:gd name="connsiteX208" fmla="*/ 87886 w 1689586"/>
              <a:gd name="connsiteY208" fmla="*/ 569350 h 626150"/>
              <a:gd name="connsiteX209" fmla="*/ 49952 w 1689586"/>
              <a:gd name="connsiteY209" fmla="*/ 583181 h 626150"/>
              <a:gd name="connsiteX210" fmla="*/ 21619 w 1689586"/>
              <a:gd name="connsiteY210" fmla="*/ 576735 h 626150"/>
              <a:gd name="connsiteX211" fmla="*/ 6378 w 1689586"/>
              <a:gd name="connsiteY211" fmla="*/ 558607 h 626150"/>
              <a:gd name="connsiteX212" fmla="*/ 4901 w 1689586"/>
              <a:gd name="connsiteY212" fmla="*/ 531416 h 626150"/>
              <a:gd name="connsiteX213" fmla="*/ 27057 w 1689586"/>
              <a:gd name="connsiteY213" fmla="*/ 527320 h 626150"/>
              <a:gd name="connsiteX214" fmla="*/ 29877 w 1689586"/>
              <a:gd name="connsiteY214" fmla="*/ 554512 h 626150"/>
              <a:gd name="connsiteX215" fmla="*/ 50086 w 1689586"/>
              <a:gd name="connsiteY215" fmla="*/ 563240 h 626150"/>
              <a:gd name="connsiteX216" fmla="*/ 72310 w 1689586"/>
              <a:gd name="connsiteY216" fmla="*/ 553908 h 626150"/>
              <a:gd name="connsiteX217" fmla="*/ 78419 w 1689586"/>
              <a:gd name="connsiteY217" fmla="*/ 526514 h 626150"/>
              <a:gd name="connsiteX218" fmla="*/ 78285 w 1689586"/>
              <a:gd name="connsiteY218" fmla="*/ 526514 h 626150"/>
              <a:gd name="connsiteX219" fmla="*/ 215721 w 1689586"/>
              <a:gd name="connsiteY219" fmla="*/ 430705 h 626150"/>
              <a:gd name="connsiteX220" fmla="*/ 225927 w 1689586"/>
              <a:gd name="connsiteY220" fmla="*/ 434331 h 626150"/>
              <a:gd name="connsiteX221" fmla="*/ 229686 w 1689586"/>
              <a:gd name="connsiteY221" fmla="*/ 444200 h 626150"/>
              <a:gd name="connsiteX222" fmla="*/ 225927 w 1689586"/>
              <a:gd name="connsiteY222" fmla="*/ 454003 h 626150"/>
              <a:gd name="connsiteX223" fmla="*/ 215721 w 1689586"/>
              <a:gd name="connsiteY223" fmla="*/ 457763 h 626150"/>
              <a:gd name="connsiteX224" fmla="*/ 205517 w 1689586"/>
              <a:gd name="connsiteY224" fmla="*/ 454003 h 626150"/>
              <a:gd name="connsiteX225" fmla="*/ 201756 w 1689586"/>
              <a:gd name="connsiteY225" fmla="*/ 444200 h 626150"/>
              <a:gd name="connsiteX226" fmla="*/ 205517 w 1689586"/>
              <a:gd name="connsiteY226" fmla="*/ 434331 h 626150"/>
              <a:gd name="connsiteX227" fmla="*/ 215721 w 1689586"/>
              <a:gd name="connsiteY227" fmla="*/ 430705 h 626150"/>
              <a:gd name="connsiteX228" fmla="*/ 172281 w 1689586"/>
              <a:gd name="connsiteY228" fmla="*/ 430705 h 626150"/>
              <a:gd name="connsiteX229" fmla="*/ 182487 w 1689586"/>
              <a:gd name="connsiteY229" fmla="*/ 434331 h 626150"/>
              <a:gd name="connsiteX230" fmla="*/ 186246 w 1689586"/>
              <a:gd name="connsiteY230" fmla="*/ 444200 h 626150"/>
              <a:gd name="connsiteX231" fmla="*/ 182487 w 1689586"/>
              <a:gd name="connsiteY231" fmla="*/ 454003 h 626150"/>
              <a:gd name="connsiteX232" fmla="*/ 172281 w 1689586"/>
              <a:gd name="connsiteY232" fmla="*/ 457763 h 626150"/>
              <a:gd name="connsiteX233" fmla="*/ 162210 w 1689586"/>
              <a:gd name="connsiteY233" fmla="*/ 454003 h 626150"/>
              <a:gd name="connsiteX234" fmla="*/ 158316 w 1689586"/>
              <a:gd name="connsiteY234" fmla="*/ 444200 h 626150"/>
              <a:gd name="connsiteX235" fmla="*/ 162210 w 1689586"/>
              <a:gd name="connsiteY235" fmla="*/ 434331 h 626150"/>
              <a:gd name="connsiteX236" fmla="*/ 172281 w 1689586"/>
              <a:gd name="connsiteY236" fmla="*/ 430705 h 626150"/>
              <a:gd name="connsiteX237" fmla="*/ 1642251 w 1689586"/>
              <a:gd name="connsiteY237" fmla="*/ 427012 h 626150"/>
              <a:gd name="connsiteX238" fmla="*/ 1653531 w 1689586"/>
              <a:gd name="connsiteY238" fmla="*/ 430638 h 626150"/>
              <a:gd name="connsiteX239" fmla="*/ 1657492 w 1689586"/>
              <a:gd name="connsiteY239" fmla="*/ 441179 h 626150"/>
              <a:gd name="connsiteX240" fmla="*/ 1653531 w 1689586"/>
              <a:gd name="connsiteY240" fmla="*/ 451787 h 626150"/>
              <a:gd name="connsiteX241" fmla="*/ 1642251 w 1689586"/>
              <a:gd name="connsiteY241" fmla="*/ 455547 h 626150"/>
              <a:gd name="connsiteX242" fmla="*/ 1630770 w 1689586"/>
              <a:gd name="connsiteY242" fmla="*/ 451787 h 626150"/>
              <a:gd name="connsiteX243" fmla="*/ 1626809 w 1689586"/>
              <a:gd name="connsiteY243" fmla="*/ 441179 h 626150"/>
              <a:gd name="connsiteX244" fmla="*/ 1630770 w 1689586"/>
              <a:gd name="connsiteY244" fmla="*/ 430638 h 626150"/>
              <a:gd name="connsiteX245" fmla="*/ 1642251 w 1689586"/>
              <a:gd name="connsiteY245" fmla="*/ 427012 h 626150"/>
              <a:gd name="connsiteX246" fmla="*/ 541419 w 1689586"/>
              <a:gd name="connsiteY246" fmla="*/ 427012 h 626150"/>
              <a:gd name="connsiteX247" fmla="*/ 552699 w 1689586"/>
              <a:gd name="connsiteY247" fmla="*/ 430638 h 626150"/>
              <a:gd name="connsiteX248" fmla="*/ 556660 w 1689586"/>
              <a:gd name="connsiteY248" fmla="*/ 441179 h 626150"/>
              <a:gd name="connsiteX249" fmla="*/ 552699 w 1689586"/>
              <a:gd name="connsiteY249" fmla="*/ 451787 h 626150"/>
              <a:gd name="connsiteX250" fmla="*/ 541419 w 1689586"/>
              <a:gd name="connsiteY250" fmla="*/ 455547 h 626150"/>
              <a:gd name="connsiteX251" fmla="*/ 529938 w 1689586"/>
              <a:gd name="connsiteY251" fmla="*/ 451787 h 626150"/>
              <a:gd name="connsiteX252" fmla="*/ 525977 w 1689586"/>
              <a:gd name="connsiteY252" fmla="*/ 441179 h 626150"/>
              <a:gd name="connsiteX253" fmla="*/ 529938 w 1689586"/>
              <a:gd name="connsiteY253" fmla="*/ 430638 h 626150"/>
              <a:gd name="connsiteX254" fmla="*/ 541419 w 1689586"/>
              <a:gd name="connsiteY254" fmla="*/ 427012 h 626150"/>
              <a:gd name="connsiteX255" fmla="*/ 1488232 w 1689586"/>
              <a:gd name="connsiteY255" fmla="*/ 425333 h 626150"/>
              <a:gd name="connsiteX256" fmla="*/ 1511194 w 1689586"/>
              <a:gd name="connsiteY256" fmla="*/ 425333 h 626150"/>
              <a:gd name="connsiteX257" fmla="*/ 1511194 w 1689586"/>
              <a:gd name="connsiteY257" fmla="*/ 526245 h 626150"/>
              <a:gd name="connsiteX258" fmla="*/ 1562355 w 1689586"/>
              <a:gd name="connsiteY258" fmla="*/ 473674 h 626150"/>
              <a:gd name="connsiteX259" fmla="*/ 1589614 w 1689586"/>
              <a:gd name="connsiteY259" fmla="*/ 473674 h 626150"/>
              <a:gd name="connsiteX260" fmla="*/ 1548524 w 1689586"/>
              <a:gd name="connsiteY260" fmla="*/ 515704 h 626150"/>
              <a:gd name="connsiteX261" fmla="*/ 1592232 w 1689586"/>
              <a:gd name="connsiteY261" fmla="*/ 581099 h 626150"/>
              <a:gd name="connsiteX262" fmla="*/ 1565578 w 1689586"/>
              <a:gd name="connsiteY262" fmla="*/ 581099 h 626150"/>
              <a:gd name="connsiteX263" fmla="*/ 1532410 w 1689586"/>
              <a:gd name="connsiteY263" fmla="*/ 530609 h 626150"/>
              <a:gd name="connsiteX264" fmla="*/ 1511194 w 1689586"/>
              <a:gd name="connsiteY264" fmla="*/ 552631 h 626150"/>
              <a:gd name="connsiteX265" fmla="*/ 1511194 w 1689586"/>
              <a:gd name="connsiteY265" fmla="*/ 581099 h 626150"/>
              <a:gd name="connsiteX266" fmla="*/ 1488232 w 1689586"/>
              <a:gd name="connsiteY266" fmla="*/ 581099 h 626150"/>
              <a:gd name="connsiteX267" fmla="*/ 605874 w 1689586"/>
              <a:gd name="connsiteY267" fmla="*/ 425333 h 626150"/>
              <a:gd name="connsiteX268" fmla="*/ 628836 w 1689586"/>
              <a:gd name="connsiteY268" fmla="*/ 425333 h 626150"/>
              <a:gd name="connsiteX269" fmla="*/ 628836 w 1689586"/>
              <a:gd name="connsiteY269" fmla="*/ 526245 h 626150"/>
              <a:gd name="connsiteX270" fmla="*/ 679997 w 1689586"/>
              <a:gd name="connsiteY270" fmla="*/ 473674 h 626150"/>
              <a:gd name="connsiteX271" fmla="*/ 707256 w 1689586"/>
              <a:gd name="connsiteY271" fmla="*/ 473674 h 626150"/>
              <a:gd name="connsiteX272" fmla="*/ 666099 w 1689586"/>
              <a:gd name="connsiteY272" fmla="*/ 515704 h 626150"/>
              <a:gd name="connsiteX273" fmla="*/ 709807 w 1689586"/>
              <a:gd name="connsiteY273" fmla="*/ 581099 h 626150"/>
              <a:gd name="connsiteX274" fmla="*/ 683220 w 1689586"/>
              <a:gd name="connsiteY274" fmla="*/ 581099 h 626150"/>
              <a:gd name="connsiteX275" fmla="*/ 650052 w 1689586"/>
              <a:gd name="connsiteY275" fmla="*/ 530609 h 626150"/>
              <a:gd name="connsiteX276" fmla="*/ 628836 w 1689586"/>
              <a:gd name="connsiteY276" fmla="*/ 552631 h 626150"/>
              <a:gd name="connsiteX277" fmla="*/ 628836 w 1689586"/>
              <a:gd name="connsiteY277" fmla="*/ 581099 h 626150"/>
              <a:gd name="connsiteX278" fmla="*/ 605874 w 1689586"/>
              <a:gd name="connsiteY278" fmla="*/ 581099 h 626150"/>
              <a:gd name="connsiteX279" fmla="*/ 451317 w 1689586"/>
              <a:gd name="connsiteY279" fmla="*/ 85402 h 626150"/>
              <a:gd name="connsiteX280" fmla="*/ 424259 w 1689586"/>
              <a:gd name="connsiteY280" fmla="*/ 93929 h 626150"/>
              <a:gd name="connsiteX281" fmla="*/ 408615 w 1689586"/>
              <a:gd name="connsiteY281" fmla="*/ 120047 h 626150"/>
              <a:gd name="connsiteX282" fmla="*/ 403513 w 1689586"/>
              <a:gd name="connsiteY282" fmla="*/ 165904 h 626150"/>
              <a:gd name="connsiteX283" fmla="*/ 408615 w 1689586"/>
              <a:gd name="connsiteY283" fmla="*/ 211492 h 626150"/>
              <a:gd name="connsiteX284" fmla="*/ 424259 w 1689586"/>
              <a:gd name="connsiteY284" fmla="*/ 237811 h 626150"/>
              <a:gd name="connsiteX285" fmla="*/ 451317 w 1689586"/>
              <a:gd name="connsiteY285" fmla="*/ 246338 h 626150"/>
              <a:gd name="connsiteX286" fmla="*/ 478374 w 1689586"/>
              <a:gd name="connsiteY286" fmla="*/ 237811 h 626150"/>
              <a:gd name="connsiteX287" fmla="*/ 493749 w 1689586"/>
              <a:gd name="connsiteY287" fmla="*/ 211492 h 626150"/>
              <a:gd name="connsiteX288" fmla="*/ 498650 w 1689586"/>
              <a:gd name="connsiteY288" fmla="*/ 165904 h 626150"/>
              <a:gd name="connsiteX289" fmla="*/ 493749 w 1689586"/>
              <a:gd name="connsiteY289" fmla="*/ 120047 h 626150"/>
              <a:gd name="connsiteX290" fmla="*/ 478374 w 1689586"/>
              <a:gd name="connsiteY290" fmla="*/ 93929 h 626150"/>
              <a:gd name="connsiteX291" fmla="*/ 451317 w 1689586"/>
              <a:gd name="connsiteY291" fmla="*/ 85402 h 626150"/>
              <a:gd name="connsiteX292" fmla="*/ 1515894 w 1689586"/>
              <a:gd name="connsiteY292" fmla="*/ 82918 h 626150"/>
              <a:gd name="connsiteX293" fmla="*/ 1489038 w 1689586"/>
              <a:gd name="connsiteY293" fmla="*/ 194640 h 626150"/>
              <a:gd name="connsiteX294" fmla="*/ 1542213 w 1689586"/>
              <a:gd name="connsiteY294" fmla="*/ 194640 h 626150"/>
              <a:gd name="connsiteX295" fmla="*/ 1448082 w 1689586"/>
              <a:gd name="connsiteY295" fmla="*/ 4901 h 626150"/>
              <a:gd name="connsiteX296" fmla="*/ 1584713 w 1689586"/>
              <a:gd name="connsiteY296" fmla="*/ 4901 h 626150"/>
              <a:gd name="connsiteX297" fmla="*/ 1689586 w 1689586"/>
              <a:gd name="connsiteY297" fmla="*/ 326906 h 626150"/>
              <a:gd name="connsiteX298" fmla="*/ 1573433 w 1689586"/>
              <a:gd name="connsiteY298" fmla="*/ 326906 h 626150"/>
              <a:gd name="connsiteX299" fmla="*/ 1558797 w 1689586"/>
              <a:gd name="connsiteY299" fmla="*/ 265405 h 626150"/>
              <a:gd name="connsiteX300" fmla="*/ 1471984 w 1689586"/>
              <a:gd name="connsiteY300" fmla="*/ 265405 h 626150"/>
              <a:gd name="connsiteX301" fmla="*/ 1456878 w 1689586"/>
              <a:gd name="connsiteY301" fmla="*/ 326906 h 626150"/>
              <a:gd name="connsiteX302" fmla="*/ 1343679 w 1689586"/>
              <a:gd name="connsiteY302" fmla="*/ 326906 h 626150"/>
              <a:gd name="connsiteX303" fmla="*/ 1205638 w 1689586"/>
              <a:gd name="connsiteY303" fmla="*/ 4901 h 626150"/>
              <a:gd name="connsiteX304" fmla="*/ 1319307 w 1689586"/>
              <a:gd name="connsiteY304" fmla="*/ 4901 h 626150"/>
              <a:gd name="connsiteX305" fmla="*/ 1319307 w 1689586"/>
              <a:gd name="connsiteY305" fmla="*/ 194237 h 626150"/>
              <a:gd name="connsiteX306" fmla="*/ 1280298 w 1689586"/>
              <a:gd name="connsiteY306" fmla="*/ 295686 h 626150"/>
              <a:gd name="connsiteX307" fmla="*/ 1167570 w 1689586"/>
              <a:gd name="connsiteY307" fmla="*/ 331807 h 626150"/>
              <a:gd name="connsiteX308" fmla="*/ 1080959 w 1689586"/>
              <a:gd name="connsiteY308" fmla="*/ 312807 h 626150"/>
              <a:gd name="connsiteX309" fmla="*/ 1036579 w 1689586"/>
              <a:gd name="connsiteY309" fmla="*/ 260571 h 626150"/>
              <a:gd name="connsiteX310" fmla="*/ 1030939 w 1689586"/>
              <a:gd name="connsiteY310" fmla="*/ 185441 h 626150"/>
              <a:gd name="connsiteX311" fmla="*/ 1143668 w 1689586"/>
              <a:gd name="connsiteY311" fmla="*/ 166441 h 626150"/>
              <a:gd name="connsiteX312" fmla="*/ 1145346 w 1689586"/>
              <a:gd name="connsiteY312" fmla="*/ 229351 h 626150"/>
              <a:gd name="connsiteX313" fmla="*/ 1173411 w 1689586"/>
              <a:gd name="connsiteY313" fmla="*/ 246405 h 626150"/>
              <a:gd name="connsiteX314" fmla="*/ 1197783 w 1689586"/>
              <a:gd name="connsiteY314" fmla="*/ 232238 h 626150"/>
              <a:gd name="connsiteX315" fmla="*/ 1205571 w 1689586"/>
              <a:gd name="connsiteY315" fmla="*/ 185911 h 626150"/>
              <a:gd name="connsiteX316" fmla="*/ 1205638 w 1689586"/>
              <a:gd name="connsiteY316" fmla="*/ 185911 h 626150"/>
              <a:gd name="connsiteX317" fmla="*/ 665494 w 1689586"/>
              <a:gd name="connsiteY317" fmla="*/ 4901 h 626150"/>
              <a:gd name="connsiteX318" fmla="*/ 779163 w 1689586"/>
              <a:gd name="connsiteY318" fmla="*/ 4901 h 626150"/>
              <a:gd name="connsiteX319" fmla="*/ 779163 w 1689586"/>
              <a:gd name="connsiteY319" fmla="*/ 123471 h 626150"/>
              <a:gd name="connsiteX320" fmla="*/ 867452 w 1689586"/>
              <a:gd name="connsiteY320" fmla="*/ 123471 h 626150"/>
              <a:gd name="connsiteX321" fmla="*/ 867452 w 1689586"/>
              <a:gd name="connsiteY321" fmla="*/ 4901 h 626150"/>
              <a:gd name="connsiteX322" fmla="*/ 981188 w 1689586"/>
              <a:gd name="connsiteY322" fmla="*/ 4901 h 626150"/>
              <a:gd name="connsiteX323" fmla="*/ 981188 w 1689586"/>
              <a:gd name="connsiteY323" fmla="*/ 326906 h 626150"/>
              <a:gd name="connsiteX324" fmla="*/ 867452 w 1689586"/>
              <a:gd name="connsiteY324" fmla="*/ 326906 h 626150"/>
              <a:gd name="connsiteX325" fmla="*/ 867452 w 1689586"/>
              <a:gd name="connsiteY325" fmla="*/ 206859 h 626150"/>
              <a:gd name="connsiteX326" fmla="*/ 779163 w 1689586"/>
              <a:gd name="connsiteY326" fmla="*/ 206859 h 626150"/>
              <a:gd name="connsiteX327" fmla="*/ 779163 w 1689586"/>
              <a:gd name="connsiteY327" fmla="*/ 326906 h 626150"/>
              <a:gd name="connsiteX328" fmla="*/ 665494 w 1689586"/>
              <a:gd name="connsiteY328" fmla="*/ 326906 h 626150"/>
              <a:gd name="connsiteX329" fmla="*/ 0 w 1689586"/>
              <a:gd name="connsiteY329" fmla="*/ 4901 h 626150"/>
              <a:gd name="connsiteX330" fmla="*/ 113669 w 1689586"/>
              <a:gd name="connsiteY330" fmla="*/ 4901 h 626150"/>
              <a:gd name="connsiteX331" fmla="*/ 113669 w 1689586"/>
              <a:gd name="connsiteY331" fmla="*/ 243451 h 626150"/>
              <a:gd name="connsiteX332" fmla="*/ 259564 w 1689586"/>
              <a:gd name="connsiteY332" fmla="*/ 243451 h 626150"/>
              <a:gd name="connsiteX333" fmla="*/ 259564 w 1689586"/>
              <a:gd name="connsiteY333" fmla="*/ 326906 h 626150"/>
              <a:gd name="connsiteX334" fmla="*/ 0 w 1689586"/>
              <a:gd name="connsiteY334" fmla="*/ 326906 h 626150"/>
              <a:gd name="connsiteX335" fmla="*/ 451317 w 1689586"/>
              <a:gd name="connsiteY335" fmla="*/ 0 h 626150"/>
              <a:gd name="connsiteX336" fmla="*/ 539136 w 1689586"/>
              <a:gd name="connsiteY336" fmla="*/ 19538 h 626150"/>
              <a:gd name="connsiteX337" fmla="*/ 595265 w 1689586"/>
              <a:gd name="connsiteY337" fmla="*/ 76137 h 626150"/>
              <a:gd name="connsiteX338" fmla="*/ 614803 w 1689586"/>
              <a:gd name="connsiteY338" fmla="*/ 165904 h 626150"/>
              <a:gd name="connsiteX339" fmla="*/ 595265 w 1689586"/>
              <a:gd name="connsiteY339" fmla="*/ 255670 h 626150"/>
              <a:gd name="connsiteX340" fmla="*/ 539136 w 1689586"/>
              <a:gd name="connsiteY340" fmla="*/ 312270 h 626150"/>
              <a:gd name="connsiteX341" fmla="*/ 451317 w 1689586"/>
              <a:gd name="connsiteY341" fmla="*/ 331807 h 626150"/>
              <a:gd name="connsiteX342" fmla="*/ 363766 w 1689586"/>
              <a:gd name="connsiteY342" fmla="*/ 312270 h 626150"/>
              <a:gd name="connsiteX343" fmla="*/ 307166 w 1689586"/>
              <a:gd name="connsiteY343" fmla="*/ 255670 h 626150"/>
              <a:gd name="connsiteX344" fmla="*/ 287427 w 1689586"/>
              <a:gd name="connsiteY344" fmla="*/ 165904 h 626150"/>
              <a:gd name="connsiteX345" fmla="*/ 307166 w 1689586"/>
              <a:gd name="connsiteY345" fmla="*/ 76137 h 626150"/>
              <a:gd name="connsiteX346" fmla="*/ 363766 w 1689586"/>
              <a:gd name="connsiteY346" fmla="*/ 19538 h 626150"/>
              <a:gd name="connsiteX347" fmla="*/ 451317 w 1689586"/>
              <a:gd name="connsiteY347" fmla="*/ 0 h 626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</a:cxnLst>
            <a:rect l="l" t="t" r="r" b="b"/>
            <a:pathLst>
              <a:path w="1689586" h="626150">
                <a:moveTo>
                  <a:pt x="808705" y="532221"/>
                </a:moveTo>
                <a:lnTo>
                  <a:pt x="781647" y="537793"/>
                </a:lnTo>
                <a:cubicBezTo>
                  <a:pt x="775605" y="538935"/>
                  <a:pt x="771106" y="540613"/>
                  <a:pt x="768085" y="542762"/>
                </a:cubicBezTo>
                <a:cubicBezTo>
                  <a:pt x="765064" y="544910"/>
                  <a:pt x="763587" y="548267"/>
                  <a:pt x="763587" y="552229"/>
                </a:cubicBezTo>
                <a:cubicBezTo>
                  <a:pt x="763587" y="556190"/>
                  <a:pt x="765131" y="559413"/>
                  <a:pt x="768219" y="561763"/>
                </a:cubicBezTo>
                <a:cubicBezTo>
                  <a:pt x="771308" y="564112"/>
                  <a:pt x="775403" y="565321"/>
                  <a:pt x="780573" y="565321"/>
                </a:cubicBezTo>
                <a:cubicBezTo>
                  <a:pt x="784132" y="565321"/>
                  <a:pt x="787623" y="564918"/>
                  <a:pt x="790980" y="564045"/>
                </a:cubicBezTo>
                <a:cubicBezTo>
                  <a:pt x="794337" y="563240"/>
                  <a:pt x="797358" y="561830"/>
                  <a:pt x="800111" y="559883"/>
                </a:cubicBezTo>
                <a:cubicBezTo>
                  <a:pt x="802797" y="557936"/>
                  <a:pt x="804945" y="555451"/>
                  <a:pt x="806422" y="552363"/>
                </a:cubicBezTo>
                <a:lnTo>
                  <a:pt x="806422" y="552296"/>
                </a:lnTo>
                <a:cubicBezTo>
                  <a:pt x="807966" y="549207"/>
                  <a:pt x="808705" y="545515"/>
                  <a:pt x="808705" y="541218"/>
                </a:cubicBezTo>
                <a:close/>
                <a:moveTo>
                  <a:pt x="214647" y="532221"/>
                </a:moveTo>
                <a:lnTo>
                  <a:pt x="187589" y="537793"/>
                </a:lnTo>
                <a:cubicBezTo>
                  <a:pt x="181547" y="538935"/>
                  <a:pt x="177048" y="540613"/>
                  <a:pt x="174027" y="542762"/>
                </a:cubicBezTo>
                <a:cubicBezTo>
                  <a:pt x="171006" y="544910"/>
                  <a:pt x="169529" y="548267"/>
                  <a:pt x="169529" y="552229"/>
                </a:cubicBezTo>
                <a:cubicBezTo>
                  <a:pt x="169529" y="556190"/>
                  <a:pt x="171073" y="559413"/>
                  <a:pt x="174161" y="561763"/>
                </a:cubicBezTo>
                <a:cubicBezTo>
                  <a:pt x="177250" y="564112"/>
                  <a:pt x="181346" y="565321"/>
                  <a:pt x="186515" y="565321"/>
                </a:cubicBezTo>
                <a:cubicBezTo>
                  <a:pt x="190073" y="565321"/>
                  <a:pt x="193565" y="564918"/>
                  <a:pt x="196923" y="564045"/>
                </a:cubicBezTo>
                <a:cubicBezTo>
                  <a:pt x="200279" y="563240"/>
                  <a:pt x="203300" y="561830"/>
                  <a:pt x="206053" y="559883"/>
                </a:cubicBezTo>
                <a:cubicBezTo>
                  <a:pt x="208738" y="557936"/>
                  <a:pt x="210887" y="555451"/>
                  <a:pt x="212364" y="552363"/>
                </a:cubicBezTo>
                <a:lnTo>
                  <a:pt x="212364" y="552296"/>
                </a:lnTo>
                <a:cubicBezTo>
                  <a:pt x="213908" y="549207"/>
                  <a:pt x="214647" y="545515"/>
                  <a:pt x="214647" y="541218"/>
                </a:cubicBezTo>
                <a:close/>
                <a:moveTo>
                  <a:pt x="1089217" y="489990"/>
                </a:moveTo>
                <a:cubicBezTo>
                  <a:pt x="1083241" y="489990"/>
                  <a:pt x="1077937" y="491534"/>
                  <a:pt x="1073439" y="494622"/>
                </a:cubicBezTo>
                <a:cubicBezTo>
                  <a:pt x="1068940" y="497711"/>
                  <a:pt x="1065382" y="502008"/>
                  <a:pt x="1062898" y="507513"/>
                </a:cubicBezTo>
                <a:cubicBezTo>
                  <a:pt x="1060414" y="513019"/>
                  <a:pt x="1059138" y="519800"/>
                  <a:pt x="1059138" y="527387"/>
                </a:cubicBezTo>
                <a:cubicBezTo>
                  <a:pt x="1059138" y="534974"/>
                  <a:pt x="1060346" y="541553"/>
                  <a:pt x="1062763" y="547126"/>
                </a:cubicBezTo>
                <a:cubicBezTo>
                  <a:pt x="1065248" y="552699"/>
                  <a:pt x="1068672" y="556996"/>
                  <a:pt x="1073103" y="560017"/>
                </a:cubicBezTo>
                <a:cubicBezTo>
                  <a:pt x="1077534" y="563038"/>
                  <a:pt x="1082771" y="564515"/>
                  <a:pt x="1088814" y="564515"/>
                </a:cubicBezTo>
                <a:cubicBezTo>
                  <a:pt x="1098146" y="564515"/>
                  <a:pt x="1105398" y="561225"/>
                  <a:pt x="1110634" y="554646"/>
                </a:cubicBezTo>
                <a:lnTo>
                  <a:pt x="1110567" y="554646"/>
                </a:lnTo>
                <a:cubicBezTo>
                  <a:pt x="1115804" y="548066"/>
                  <a:pt x="1118423" y="539002"/>
                  <a:pt x="1118423" y="527387"/>
                </a:cubicBezTo>
                <a:cubicBezTo>
                  <a:pt x="1118423" y="515771"/>
                  <a:pt x="1115871" y="506640"/>
                  <a:pt x="1110702" y="499993"/>
                </a:cubicBezTo>
                <a:cubicBezTo>
                  <a:pt x="1105532" y="493347"/>
                  <a:pt x="1098348" y="489990"/>
                  <a:pt x="1089217" y="489990"/>
                </a:cubicBezTo>
                <a:close/>
                <a:moveTo>
                  <a:pt x="1630636" y="473674"/>
                </a:moveTo>
                <a:lnTo>
                  <a:pt x="1653598" y="473674"/>
                </a:lnTo>
                <a:lnTo>
                  <a:pt x="1653598" y="581099"/>
                </a:lnTo>
                <a:lnTo>
                  <a:pt x="1630636" y="581099"/>
                </a:lnTo>
                <a:close/>
                <a:moveTo>
                  <a:pt x="529804" y="473674"/>
                </a:moveTo>
                <a:lnTo>
                  <a:pt x="552766" y="473674"/>
                </a:lnTo>
                <a:lnTo>
                  <a:pt x="552766" y="581099"/>
                </a:lnTo>
                <a:lnTo>
                  <a:pt x="529804" y="581099"/>
                </a:lnTo>
                <a:close/>
                <a:moveTo>
                  <a:pt x="382162" y="473674"/>
                </a:moveTo>
                <a:lnTo>
                  <a:pt x="407340" y="473674"/>
                </a:lnTo>
                <a:lnTo>
                  <a:pt x="437821" y="561091"/>
                </a:lnTo>
                <a:lnTo>
                  <a:pt x="468974" y="473674"/>
                </a:lnTo>
                <a:lnTo>
                  <a:pt x="493078" y="473674"/>
                </a:lnTo>
                <a:lnTo>
                  <a:pt x="450309" y="581099"/>
                </a:lnTo>
                <a:lnTo>
                  <a:pt x="425132" y="581099"/>
                </a:lnTo>
                <a:close/>
                <a:moveTo>
                  <a:pt x="1187242" y="473607"/>
                </a:moveTo>
                <a:lnTo>
                  <a:pt x="1210204" y="473607"/>
                </a:lnTo>
                <a:lnTo>
                  <a:pt x="1210204" y="538733"/>
                </a:lnTo>
                <a:cubicBezTo>
                  <a:pt x="1210204" y="548468"/>
                  <a:pt x="1212285" y="555183"/>
                  <a:pt x="1216448" y="558808"/>
                </a:cubicBezTo>
                <a:cubicBezTo>
                  <a:pt x="1220611" y="562501"/>
                  <a:pt x="1226385" y="564314"/>
                  <a:pt x="1233837" y="564314"/>
                </a:cubicBezTo>
                <a:cubicBezTo>
                  <a:pt x="1237396" y="564314"/>
                  <a:pt x="1240887" y="563709"/>
                  <a:pt x="1244244" y="562501"/>
                </a:cubicBezTo>
                <a:cubicBezTo>
                  <a:pt x="1247601" y="561292"/>
                  <a:pt x="1250622" y="559412"/>
                  <a:pt x="1253375" y="556727"/>
                </a:cubicBezTo>
                <a:cubicBezTo>
                  <a:pt x="1256061" y="554041"/>
                  <a:pt x="1258209" y="550684"/>
                  <a:pt x="1259686" y="546521"/>
                </a:cubicBezTo>
                <a:cubicBezTo>
                  <a:pt x="1261231" y="542359"/>
                  <a:pt x="1261969" y="537457"/>
                  <a:pt x="1261969" y="531885"/>
                </a:cubicBezTo>
                <a:lnTo>
                  <a:pt x="1262103" y="531885"/>
                </a:lnTo>
                <a:lnTo>
                  <a:pt x="1262103" y="473674"/>
                </a:lnTo>
                <a:lnTo>
                  <a:pt x="1285065" y="473674"/>
                </a:lnTo>
                <a:lnTo>
                  <a:pt x="1285065" y="581099"/>
                </a:lnTo>
                <a:lnTo>
                  <a:pt x="1264856" y="581099"/>
                </a:lnTo>
                <a:lnTo>
                  <a:pt x="1263782" y="563709"/>
                </a:lnTo>
                <a:cubicBezTo>
                  <a:pt x="1260022" y="570490"/>
                  <a:pt x="1255054" y="575392"/>
                  <a:pt x="1248743" y="578547"/>
                </a:cubicBezTo>
                <a:cubicBezTo>
                  <a:pt x="1242431" y="581636"/>
                  <a:pt x="1234979" y="583247"/>
                  <a:pt x="1226385" y="583247"/>
                </a:cubicBezTo>
                <a:cubicBezTo>
                  <a:pt x="1219335" y="583247"/>
                  <a:pt x="1212890" y="581904"/>
                  <a:pt x="1206914" y="579353"/>
                </a:cubicBezTo>
                <a:cubicBezTo>
                  <a:pt x="1200939" y="576735"/>
                  <a:pt x="1196172" y="572572"/>
                  <a:pt x="1192613" y="566865"/>
                </a:cubicBezTo>
                <a:cubicBezTo>
                  <a:pt x="1189055" y="561091"/>
                  <a:pt x="1187242" y="553638"/>
                  <a:pt x="1187242" y="544507"/>
                </a:cubicBezTo>
                <a:close/>
                <a:moveTo>
                  <a:pt x="885379" y="473607"/>
                </a:moveTo>
                <a:lnTo>
                  <a:pt x="908341" y="473607"/>
                </a:lnTo>
                <a:lnTo>
                  <a:pt x="908341" y="538733"/>
                </a:lnTo>
                <a:cubicBezTo>
                  <a:pt x="908341" y="548468"/>
                  <a:pt x="910422" y="555115"/>
                  <a:pt x="914585" y="558808"/>
                </a:cubicBezTo>
                <a:cubicBezTo>
                  <a:pt x="918748" y="562501"/>
                  <a:pt x="924522" y="564314"/>
                  <a:pt x="931974" y="564314"/>
                </a:cubicBezTo>
                <a:cubicBezTo>
                  <a:pt x="935533" y="564314"/>
                  <a:pt x="939024" y="563709"/>
                  <a:pt x="942381" y="562501"/>
                </a:cubicBezTo>
                <a:cubicBezTo>
                  <a:pt x="945738" y="561292"/>
                  <a:pt x="948759" y="559412"/>
                  <a:pt x="951512" y="556727"/>
                </a:cubicBezTo>
                <a:cubicBezTo>
                  <a:pt x="954198" y="554041"/>
                  <a:pt x="956346" y="550684"/>
                  <a:pt x="957823" y="546521"/>
                </a:cubicBezTo>
                <a:cubicBezTo>
                  <a:pt x="959368" y="542359"/>
                  <a:pt x="960106" y="537457"/>
                  <a:pt x="960106" y="531885"/>
                </a:cubicBezTo>
                <a:lnTo>
                  <a:pt x="960241" y="531885"/>
                </a:lnTo>
                <a:lnTo>
                  <a:pt x="960241" y="473674"/>
                </a:lnTo>
                <a:lnTo>
                  <a:pt x="983202" y="473674"/>
                </a:lnTo>
                <a:lnTo>
                  <a:pt x="983202" y="581099"/>
                </a:lnTo>
                <a:lnTo>
                  <a:pt x="962993" y="581099"/>
                </a:lnTo>
                <a:lnTo>
                  <a:pt x="961919" y="563709"/>
                </a:lnTo>
                <a:cubicBezTo>
                  <a:pt x="958159" y="570490"/>
                  <a:pt x="953191" y="575392"/>
                  <a:pt x="946880" y="578547"/>
                </a:cubicBezTo>
                <a:cubicBezTo>
                  <a:pt x="940568" y="581636"/>
                  <a:pt x="933116" y="583247"/>
                  <a:pt x="924522" y="583247"/>
                </a:cubicBezTo>
                <a:cubicBezTo>
                  <a:pt x="917472" y="583247"/>
                  <a:pt x="911027" y="581904"/>
                  <a:pt x="905051" y="579353"/>
                </a:cubicBezTo>
                <a:cubicBezTo>
                  <a:pt x="899076" y="576735"/>
                  <a:pt x="894309" y="572572"/>
                  <a:pt x="890750" y="566865"/>
                </a:cubicBezTo>
                <a:cubicBezTo>
                  <a:pt x="887192" y="561091"/>
                  <a:pt x="885379" y="553638"/>
                  <a:pt x="885379" y="544507"/>
                </a:cubicBezTo>
                <a:close/>
                <a:moveTo>
                  <a:pt x="347569" y="471530"/>
                </a:moveTo>
                <a:lnTo>
                  <a:pt x="353963" y="472063"/>
                </a:lnTo>
                <a:cubicBezTo>
                  <a:pt x="356112" y="472399"/>
                  <a:pt x="357924" y="472936"/>
                  <a:pt x="359334" y="473674"/>
                </a:cubicBezTo>
                <a:lnTo>
                  <a:pt x="356112" y="493884"/>
                </a:lnTo>
                <a:cubicBezTo>
                  <a:pt x="354567" y="493279"/>
                  <a:pt x="352822" y="492809"/>
                  <a:pt x="350875" y="492474"/>
                </a:cubicBezTo>
                <a:cubicBezTo>
                  <a:pt x="348928" y="492138"/>
                  <a:pt x="346309" y="491937"/>
                  <a:pt x="343019" y="491937"/>
                </a:cubicBezTo>
                <a:cubicBezTo>
                  <a:pt x="338588" y="491937"/>
                  <a:pt x="334224" y="493145"/>
                  <a:pt x="329927" y="495495"/>
                </a:cubicBezTo>
                <a:cubicBezTo>
                  <a:pt x="325630" y="497845"/>
                  <a:pt x="322139" y="501403"/>
                  <a:pt x="319319" y="506103"/>
                </a:cubicBezTo>
                <a:cubicBezTo>
                  <a:pt x="316566" y="510870"/>
                  <a:pt x="315157" y="516846"/>
                  <a:pt x="315157" y="524164"/>
                </a:cubicBezTo>
                <a:lnTo>
                  <a:pt x="315157" y="581099"/>
                </a:lnTo>
                <a:lnTo>
                  <a:pt x="292194" y="581099"/>
                </a:lnTo>
                <a:lnTo>
                  <a:pt x="292194" y="473674"/>
                </a:lnTo>
                <a:lnTo>
                  <a:pt x="311732" y="473674"/>
                </a:lnTo>
                <a:lnTo>
                  <a:pt x="313880" y="493011"/>
                </a:lnTo>
                <a:cubicBezTo>
                  <a:pt x="316700" y="486028"/>
                  <a:pt x="320997" y="480657"/>
                  <a:pt x="326637" y="477032"/>
                </a:cubicBezTo>
                <a:close/>
                <a:moveTo>
                  <a:pt x="1094454" y="471526"/>
                </a:moveTo>
                <a:cubicBezTo>
                  <a:pt x="1103182" y="471526"/>
                  <a:pt x="1111105" y="473742"/>
                  <a:pt x="1118288" y="478173"/>
                </a:cubicBezTo>
                <a:lnTo>
                  <a:pt x="1118221" y="478173"/>
                </a:lnTo>
                <a:cubicBezTo>
                  <a:pt x="1125405" y="482604"/>
                  <a:pt x="1131045" y="488915"/>
                  <a:pt x="1135208" y="497174"/>
                </a:cubicBezTo>
                <a:cubicBezTo>
                  <a:pt x="1139371" y="505365"/>
                  <a:pt x="1141452" y="515369"/>
                  <a:pt x="1141452" y="527118"/>
                </a:cubicBezTo>
                <a:cubicBezTo>
                  <a:pt x="1141452" y="538868"/>
                  <a:pt x="1139371" y="548939"/>
                  <a:pt x="1135141" y="557331"/>
                </a:cubicBezTo>
                <a:cubicBezTo>
                  <a:pt x="1130911" y="565657"/>
                  <a:pt x="1125204" y="572102"/>
                  <a:pt x="1117953" y="576533"/>
                </a:cubicBezTo>
                <a:cubicBezTo>
                  <a:pt x="1110702" y="580965"/>
                  <a:pt x="1102980" y="583180"/>
                  <a:pt x="1093782" y="583180"/>
                </a:cubicBezTo>
                <a:cubicBezTo>
                  <a:pt x="1084584" y="583180"/>
                  <a:pt x="1076796" y="580830"/>
                  <a:pt x="1070350" y="575996"/>
                </a:cubicBezTo>
                <a:cubicBezTo>
                  <a:pt x="1065650" y="572438"/>
                  <a:pt x="1061958" y="568208"/>
                  <a:pt x="1059205" y="563240"/>
                </a:cubicBezTo>
                <a:lnTo>
                  <a:pt x="1059205" y="626150"/>
                </a:lnTo>
                <a:lnTo>
                  <a:pt x="1036243" y="626150"/>
                </a:lnTo>
                <a:lnTo>
                  <a:pt x="1036243" y="473607"/>
                </a:lnTo>
                <a:lnTo>
                  <a:pt x="1056654" y="473607"/>
                </a:lnTo>
                <a:lnTo>
                  <a:pt x="1057795" y="494085"/>
                </a:lnTo>
                <a:cubicBezTo>
                  <a:pt x="1059339" y="490930"/>
                  <a:pt x="1061085" y="487908"/>
                  <a:pt x="1063301" y="485223"/>
                </a:cubicBezTo>
                <a:cubicBezTo>
                  <a:pt x="1066859" y="480926"/>
                  <a:pt x="1071357" y="477569"/>
                  <a:pt x="1076729" y="475152"/>
                </a:cubicBezTo>
                <a:cubicBezTo>
                  <a:pt x="1082100" y="472735"/>
                  <a:pt x="1088008" y="471526"/>
                  <a:pt x="1094454" y="471526"/>
                </a:cubicBezTo>
                <a:close/>
                <a:moveTo>
                  <a:pt x="787421" y="471526"/>
                </a:moveTo>
                <a:cubicBezTo>
                  <a:pt x="796015" y="471526"/>
                  <a:pt x="803602" y="472869"/>
                  <a:pt x="810182" y="475689"/>
                </a:cubicBezTo>
                <a:cubicBezTo>
                  <a:pt x="816762" y="478441"/>
                  <a:pt x="821931" y="482671"/>
                  <a:pt x="825758" y="488244"/>
                </a:cubicBezTo>
                <a:cubicBezTo>
                  <a:pt x="829585" y="493817"/>
                  <a:pt x="831465" y="501001"/>
                  <a:pt x="831465" y="509729"/>
                </a:cubicBezTo>
                <a:lnTo>
                  <a:pt x="831465" y="557667"/>
                </a:lnTo>
                <a:lnTo>
                  <a:pt x="831465" y="557734"/>
                </a:lnTo>
                <a:cubicBezTo>
                  <a:pt x="831465" y="562971"/>
                  <a:pt x="834084" y="565657"/>
                  <a:pt x="839388" y="565657"/>
                </a:cubicBezTo>
                <a:cubicBezTo>
                  <a:pt x="841939" y="565657"/>
                  <a:pt x="844491" y="565321"/>
                  <a:pt x="846908" y="564582"/>
                </a:cubicBezTo>
                <a:lnTo>
                  <a:pt x="845632" y="580495"/>
                </a:lnTo>
                <a:cubicBezTo>
                  <a:pt x="842275" y="582039"/>
                  <a:pt x="838179" y="582845"/>
                  <a:pt x="833144" y="582845"/>
                </a:cubicBezTo>
                <a:cubicBezTo>
                  <a:pt x="828578" y="582845"/>
                  <a:pt x="824416" y="581972"/>
                  <a:pt x="820790" y="580360"/>
                </a:cubicBezTo>
                <a:cubicBezTo>
                  <a:pt x="817165" y="578749"/>
                  <a:pt x="814278" y="576198"/>
                  <a:pt x="812196" y="572841"/>
                </a:cubicBezTo>
                <a:cubicBezTo>
                  <a:pt x="811256" y="571296"/>
                  <a:pt x="810518" y="569484"/>
                  <a:pt x="809981" y="567537"/>
                </a:cubicBezTo>
                <a:cubicBezTo>
                  <a:pt x="808839" y="569282"/>
                  <a:pt x="807496" y="570961"/>
                  <a:pt x="805885" y="572438"/>
                </a:cubicBezTo>
                <a:cubicBezTo>
                  <a:pt x="801857" y="576131"/>
                  <a:pt x="797224" y="578816"/>
                  <a:pt x="791920" y="580629"/>
                </a:cubicBezTo>
                <a:cubicBezTo>
                  <a:pt x="786616" y="582442"/>
                  <a:pt x="781244" y="583315"/>
                  <a:pt x="775806" y="583315"/>
                </a:cubicBezTo>
                <a:cubicBezTo>
                  <a:pt x="769092" y="583315"/>
                  <a:pt x="763049" y="582240"/>
                  <a:pt x="757678" y="580092"/>
                </a:cubicBezTo>
                <a:cubicBezTo>
                  <a:pt x="752307" y="577943"/>
                  <a:pt x="748077" y="574653"/>
                  <a:pt x="744989" y="570289"/>
                </a:cubicBezTo>
                <a:cubicBezTo>
                  <a:pt x="741900" y="565925"/>
                  <a:pt x="740356" y="560487"/>
                  <a:pt x="740356" y="554041"/>
                </a:cubicBezTo>
                <a:cubicBezTo>
                  <a:pt x="740356" y="546052"/>
                  <a:pt x="742975" y="539472"/>
                  <a:pt x="748211" y="534302"/>
                </a:cubicBezTo>
                <a:cubicBezTo>
                  <a:pt x="753448" y="529132"/>
                  <a:pt x="760834" y="525641"/>
                  <a:pt x="770435" y="523761"/>
                </a:cubicBezTo>
                <a:lnTo>
                  <a:pt x="808705" y="516241"/>
                </a:lnTo>
                <a:lnTo>
                  <a:pt x="808705" y="512146"/>
                </a:lnTo>
                <a:cubicBezTo>
                  <a:pt x="808705" y="504962"/>
                  <a:pt x="806758" y="499456"/>
                  <a:pt x="802797" y="495495"/>
                </a:cubicBezTo>
                <a:cubicBezTo>
                  <a:pt x="798835" y="491534"/>
                  <a:pt x="793397" y="489587"/>
                  <a:pt x="786549" y="489587"/>
                </a:cubicBezTo>
                <a:cubicBezTo>
                  <a:pt x="780103" y="489587"/>
                  <a:pt x="774598" y="491064"/>
                  <a:pt x="770032" y="494085"/>
                </a:cubicBezTo>
                <a:cubicBezTo>
                  <a:pt x="765467" y="497106"/>
                  <a:pt x="762110" y="502008"/>
                  <a:pt x="759961" y="508722"/>
                </a:cubicBezTo>
                <a:lnTo>
                  <a:pt x="740625" y="500531"/>
                </a:lnTo>
                <a:cubicBezTo>
                  <a:pt x="743310" y="491735"/>
                  <a:pt x="748681" y="484753"/>
                  <a:pt x="756604" y="479449"/>
                </a:cubicBezTo>
                <a:cubicBezTo>
                  <a:pt x="764527" y="474212"/>
                  <a:pt x="774799" y="471526"/>
                  <a:pt x="787421" y="471526"/>
                </a:cubicBezTo>
                <a:close/>
                <a:moveTo>
                  <a:pt x="347518" y="471526"/>
                </a:moveTo>
                <a:lnTo>
                  <a:pt x="347585" y="471526"/>
                </a:lnTo>
                <a:lnTo>
                  <a:pt x="347569" y="471530"/>
                </a:lnTo>
                <a:close/>
                <a:moveTo>
                  <a:pt x="193363" y="471526"/>
                </a:moveTo>
                <a:cubicBezTo>
                  <a:pt x="201957" y="471526"/>
                  <a:pt x="209544" y="472869"/>
                  <a:pt x="216124" y="475689"/>
                </a:cubicBezTo>
                <a:cubicBezTo>
                  <a:pt x="222704" y="478441"/>
                  <a:pt x="227873" y="482671"/>
                  <a:pt x="231700" y="488244"/>
                </a:cubicBezTo>
                <a:cubicBezTo>
                  <a:pt x="235527" y="493817"/>
                  <a:pt x="237407" y="501001"/>
                  <a:pt x="237407" y="509729"/>
                </a:cubicBezTo>
                <a:lnTo>
                  <a:pt x="237407" y="557667"/>
                </a:lnTo>
                <a:lnTo>
                  <a:pt x="237407" y="557734"/>
                </a:lnTo>
                <a:cubicBezTo>
                  <a:pt x="237407" y="562971"/>
                  <a:pt x="240026" y="565657"/>
                  <a:pt x="245330" y="565657"/>
                </a:cubicBezTo>
                <a:cubicBezTo>
                  <a:pt x="247881" y="565657"/>
                  <a:pt x="250433" y="565321"/>
                  <a:pt x="252850" y="564582"/>
                </a:cubicBezTo>
                <a:lnTo>
                  <a:pt x="251574" y="580495"/>
                </a:lnTo>
                <a:cubicBezTo>
                  <a:pt x="248284" y="582039"/>
                  <a:pt x="244121" y="582845"/>
                  <a:pt x="239086" y="582845"/>
                </a:cubicBezTo>
                <a:cubicBezTo>
                  <a:pt x="234520" y="582845"/>
                  <a:pt x="230358" y="581972"/>
                  <a:pt x="226732" y="580360"/>
                </a:cubicBezTo>
                <a:cubicBezTo>
                  <a:pt x="223107" y="578749"/>
                  <a:pt x="220219" y="576198"/>
                  <a:pt x="218138" y="572841"/>
                </a:cubicBezTo>
                <a:cubicBezTo>
                  <a:pt x="217198" y="571296"/>
                  <a:pt x="216461" y="569484"/>
                  <a:pt x="215923" y="567537"/>
                </a:cubicBezTo>
                <a:cubicBezTo>
                  <a:pt x="214781" y="569282"/>
                  <a:pt x="213438" y="570961"/>
                  <a:pt x="211827" y="572438"/>
                </a:cubicBezTo>
                <a:cubicBezTo>
                  <a:pt x="207799" y="576131"/>
                  <a:pt x="203166" y="578816"/>
                  <a:pt x="197862" y="580629"/>
                </a:cubicBezTo>
                <a:cubicBezTo>
                  <a:pt x="192559" y="582442"/>
                  <a:pt x="187187" y="583315"/>
                  <a:pt x="181748" y="583315"/>
                </a:cubicBezTo>
                <a:cubicBezTo>
                  <a:pt x="175034" y="583315"/>
                  <a:pt x="168991" y="582240"/>
                  <a:pt x="163620" y="580092"/>
                </a:cubicBezTo>
                <a:cubicBezTo>
                  <a:pt x="158249" y="577943"/>
                  <a:pt x="154019" y="574653"/>
                  <a:pt x="150931" y="570289"/>
                </a:cubicBezTo>
                <a:cubicBezTo>
                  <a:pt x="147842" y="565925"/>
                  <a:pt x="146298" y="560487"/>
                  <a:pt x="146298" y="554041"/>
                </a:cubicBezTo>
                <a:cubicBezTo>
                  <a:pt x="146298" y="546052"/>
                  <a:pt x="148916" y="539472"/>
                  <a:pt x="154153" y="534302"/>
                </a:cubicBezTo>
                <a:cubicBezTo>
                  <a:pt x="159391" y="529132"/>
                  <a:pt x="166776" y="525641"/>
                  <a:pt x="176377" y="523761"/>
                </a:cubicBezTo>
                <a:lnTo>
                  <a:pt x="214647" y="516241"/>
                </a:lnTo>
                <a:lnTo>
                  <a:pt x="214647" y="512146"/>
                </a:lnTo>
                <a:cubicBezTo>
                  <a:pt x="214647" y="504962"/>
                  <a:pt x="212700" y="499456"/>
                  <a:pt x="208738" y="495495"/>
                </a:cubicBezTo>
                <a:cubicBezTo>
                  <a:pt x="204777" y="491534"/>
                  <a:pt x="199339" y="489587"/>
                  <a:pt x="192491" y="489587"/>
                </a:cubicBezTo>
                <a:cubicBezTo>
                  <a:pt x="186045" y="489587"/>
                  <a:pt x="180540" y="491064"/>
                  <a:pt x="175974" y="494085"/>
                </a:cubicBezTo>
                <a:cubicBezTo>
                  <a:pt x="171408" y="497106"/>
                  <a:pt x="168051" y="502008"/>
                  <a:pt x="165904" y="508722"/>
                </a:cubicBezTo>
                <a:lnTo>
                  <a:pt x="146567" y="500531"/>
                </a:lnTo>
                <a:cubicBezTo>
                  <a:pt x="149252" y="491735"/>
                  <a:pt x="154623" y="484753"/>
                  <a:pt x="162546" y="479449"/>
                </a:cubicBezTo>
                <a:cubicBezTo>
                  <a:pt x="170470" y="474212"/>
                  <a:pt x="180741" y="471526"/>
                  <a:pt x="193363" y="471526"/>
                </a:cubicBezTo>
                <a:close/>
                <a:moveTo>
                  <a:pt x="1395847" y="471459"/>
                </a:moveTo>
                <a:cubicBezTo>
                  <a:pt x="1403434" y="471459"/>
                  <a:pt x="1410282" y="472936"/>
                  <a:pt x="1416392" y="475890"/>
                </a:cubicBezTo>
                <a:cubicBezTo>
                  <a:pt x="1422502" y="478844"/>
                  <a:pt x="1427336" y="483209"/>
                  <a:pt x="1430894" y="489117"/>
                </a:cubicBezTo>
                <a:cubicBezTo>
                  <a:pt x="1434453" y="495025"/>
                  <a:pt x="1436265" y="502478"/>
                  <a:pt x="1436265" y="511475"/>
                </a:cubicBezTo>
                <a:lnTo>
                  <a:pt x="1436265" y="581099"/>
                </a:lnTo>
                <a:lnTo>
                  <a:pt x="1413303" y="581099"/>
                </a:lnTo>
                <a:lnTo>
                  <a:pt x="1413303" y="518591"/>
                </a:lnTo>
                <a:cubicBezTo>
                  <a:pt x="1413303" y="507983"/>
                  <a:pt x="1411088" y="500665"/>
                  <a:pt x="1406724" y="496569"/>
                </a:cubicBezTo>
                <a:cubicBezTo>
                  <a:pt x="1402359" y="492474"/>
                  <a:pt x="1396854" y="490460"/>
                  <a:pt x="1390274" y="490460"/>
                </a:cubicBezTo>
                <a:cubicBezTo>
                  <a:pt x="1385507" y="490460"/>
                  <a:pt x="1380942" y="491601"/>
                  <a:pt x="1376510" y="493817"/>
                </a:cubicBezTo>
                <a:cubicBezTo>
                  <a:pt x="1372079" y="496032"/>
                  <a:pt x="1368386" y="499591"/>
                  <a:pt x="1365432" y="504425"/>
                </a:cubicBezTo>
                <a:cubicBezTo>
                  <a:pt x="1362478" y="509259"/>
                  <a:pt x="1361001" y="515772"/>
                  <a:pt x="1361001" y="523963"/>
                </a:cubicBezTo>
                <a:lnTo>
                  <a:pt x="1361001" y="581099"/>
                </a:lnTo>
                <a:lnTo>
                  <a:pt x="1338039" y="581099"/>
                </a:lnTo>
                <a:lnTo>
                  <a:pt x="1338039" y="473675"/>
                </a:lnTo>
                <a:lnTo>
                  <a:pt x="1358450" y="473675"/>
                </a:lnTo>
                <a:lnTo>
                  <a:pt x="1359457" y="492474"/>
                </a:lnTo>
                <a:cubicBezTo>
                  <a:pt x="1361135" y="488983"/>
                  <a:pt x="1363217" y="485827"/>
                  <a:pt x="1365634" y="483209"/>
                </a:cubicBezTo>
                <a:cubicBezTo>
                  <a:pt x="1369461" y="479113"/>
                  <a:pt x="1373959" y="476159"/>
                  <a:pt x="1379196" y="474279"/>
                </a:cubicBezTo>
                <a:cubicBezTo>
                  <a:pt x="1384433" y="472399"/>
                  <a:pt x="1389939" y="471459"/>
                  <a:pt x="1395847" y="471459"/>
                </a:cubicBezTo>
                <a:close/>
                <a:moveTo>
                  <a:pt x="78285" y="439299"/>
                </a:moveTo>
                <a:lnTo>
                  <a:pt x="101516" y="439299"/>
                </a:lnTo>
                <a:lnTo>
                  <a:pt x="101516" y="530811"/>
                </a:lnTo>
                <a:cubicBezTo>
                  <a:pt x="101516" y="547261"/>
                  <a:pt x="96950" y="560084"/>
                  <a:pt x="87886" y="569350"/>
                </a:cubicBezTo>
                <a:cubicBezTo>
                  <a:pt x="78755" y="578548"/>
                  <a:pt x="66133" y="583181"/>
                  <a:pt x="49952" y="583181"/>
                </a:cubicBezTo>
                <a:cubicBezTo>
                  <a:pt x="38404" y="583181"/>
                  <a:pt x="28937" y="581032"/>
                  <a:pt x="21619" y="576735"/>
                </a:cubicBezTo>
                <a:cubicBezTo>
                  <a:pt x="14300" y="572438"/>
                  <a:pt x="9265" y="566396"/>
                  <a:pt x="6378" y="558607"/>
                </a:cubicBezTo>
                <a:cubicBezTo>
                  <a:pt x="3558" y="550819"/>
                  <a:pt x="3021" y="541755"/>
                  <a:pt x="4901" y="531416"/>
                </a:cubicBezTo>
                <a:lnTo>
                  <a:pt x="27057" y="527320"/>
                </a:lnTo>
                <a:cubicBezTo>
                  <a:pt x="25378" y="539674"/>
                  <a:pt x="26318" y="548738"/>
                  <a:pt x="29877" y="554512"/>
                </a:cubicBezTo>
                <a:cubicBezTo>
                  <a:pt x="33502" y="560353"/>
                  <a:pt x="40216" y="563240"/>
                  <a:pt x="50086" y="563240"/>
                </a:cubicBezTo>
                <a:cubicBezTo>
                  <a:pt x="60829" y="563240"/>
                  <a:pt x="68214" y="560152"/>
                  <a:pt x="72310" y="553908"/>
                </a:cubicBezTo>
                <a:cubicBezTo>
                  <a:pt x="76405" y="547663"/>
                  <a:pt x="78419" y="538532"/>
                  <a:pt x="78419" y="526514"/>
                </a:cubicBezTo>
                <a:lnTo>
                  <a:pt x="78285" y="526514"/>
                </a:lnTo>
                <a:close/>
                <a:moveTo>
                  <a:pt x="215721" y="430705"/>
                </a:moveTo>
                <a:cubicBezTo>
                  <a:pt x="220018" y="430705"/>
                  <a:pt x="223442" y="431914"/>
                  <a:pt x="225927" y="434331"/>
                </a:cubicBezTo>
                <a:cubicBezTo>
                  <a:pt x="228411" y="436748"/>
                  <a:pt x="229686" y="440172"/>
                  <a:pt x="229686" y="444200"/>
                </a:cubicBezTo>
                <a:cubicBezTo>
                  <a:pt x="229686" y="448229"/>
                  <a:pt x="228411" y="451518"/>
                  <a:pt x="225927" y="454003"/>
                </a:cubicBezTo>
                <a:cubicBezTo>
                  <a:pt x="223442" y="456487"/>
                  <a:pt x="220018" y="457763"/>
                  <a:pt x="215721" y="457763"/>
                </a:cubicBezTo>
                <a:cubicBezTo>
                  <a:pt x="211424" y="457763"/>
                  <a:pt x="208000" y="456487"/>
                  <a:pt x="205517" y="454003"/>
                </a:cubicBezTo>
                <a:cubicBezTo>
                  <a:pt x="203032" y="451451"/>
                  <a:pt x="201756" y="448363"/>
                  <a:pt x="201756" y="444200"/>
                </a:cubicBezTo>
                <a:cubicBezTo>
                  <a:pt x="201756" y="440038"/>
                  <a:pt x="203032" y="436748"/>
                  <a:pt x="205517" y="434331"/>
                </a:cubicBezTo>
                <a:cubicBezTo>
                  <a:pt x="208000" y="431914"/>
                  <a:pt x="211424" y="430705"/>
                  <a:pt x="215721" y="430705"/>
                </a:cubicBezTo>
                <a:close/>
                <a:moveTo>
                  <a:pt x="172281" y="430705"/>
                </a:moveTo>
                <a:cubicBezTo>
                  <a:pt x="176578" y="430705"/>
                  <a:pt x="180002" y="431914"/>
                  <a:pt x="182487" y="434331"/>
                </a:cubicBezTo>
                <a:cubicBezTo>
                  <a:pt x="184971" y="436748"/>
                  <a:pt x="186246" y="440172"/>
                  <a:pt x="186246" y="444200"/>
                </a:cubicBezTo>
                <a:cubicBezTo>
                  <a:pt x="186246" y="448229"/>
                  <a:pt x="184971" y="451518"/>
                  <a:pt x="182487" y="454003"/>
                </a:cubicBezTo>
                <a:cubicBezTo>
                  <a:pt x="180002" y="456487"/>
                  <a:pt x="176377" y="457763"/>
                  <a:pt x="172281" y="457763"/>
                </a:cubicBezTo>
                <a:cubicBezTo>
                  <a:pt x="168186" y="457763"/>
                  <a:pt x="164761" y="456487"/>
                  <a:pt x="162210" y="454003"/>
                </a:cubicBezTo>
                <a:cubicBezTo>
                  <a:pt x="159592" y="451451"/>
                  <a:pt x="158316" y="448363"/>
                  <a:pt x="158316" y="444200"/>
                </a:cubicBezTo>
                <a:cubicBezTo>
                  <a:pt x="158316" y="440038"/>
                  <a:pt x="159659" y="436748"/>
                  <a:pt x="162210" y="434331"/>
                </a:cubicBezTo>
                <a:cubicBezTo>
                  <a:pt x="164761" y="431914"/>
                  <a:pt x="167984" y="430705"/>
                  <a:pt x="172281" y="430705"/>
                </a:cubicBezTo>
                <a:close/>
                <a:moveTo>
                  <a:pt x="1642251" y="427012"/>
                </a:moveTo>
                <a:cubicBezTo>
                  <a:pt x="1647085" y="427012"/>
                  <a:pt x="1650912" y="428221"/>
                  <a:pt x="1653531" y="430638"/>
                </a:cubicBezTo>
                <a:cubicBezTo>
                  <a:pt x="1656149" y="433122"/>
                  <a:pt x="1657492" y="436613"/>
                  <a:pt x="1657492" y="441179"/>
                </a:cubicBezTo>
                <a:cubicBezTo>
                  <a:pt x="1657492" y="445744"/>
                  <a:pt x="1656216" y="449303"/>
                  <a:pt x="1653531" y="451787"/>
                </a:cubicBezTo>
                <a:cubicBezTo>
                  <a:pt x="1650912" y="454271"/>
                  <a:pt x="1647287" y="455547"/>
                  <a:pt x="1642251" y="455547"/>
                </a:cubicBezTo>
                <a:cubicBezTo>
                  <a:pt x="1637216" y="455547"/>
                  <a:pt x="1633389" y="454271"/>
                  <a:pt x="1630770" y="451787"/>
                </a:cubicBezTo>
                <a:cubicBezTo>
                  <a:pt x="1628152" y="449303"/>
                  <a:pt x="1626809" y="445744"/>
                  <a:pt x="1626809" y="441179"/>
                </a:cubicBezTo>
                <a:cubicBezTo>
                  <a:pt x="1626809" y="436613"/>
                  <a:pt x="1628085" y="433055"/>
                  <a:pt x="1630770" y="430638"/>
                </a:cubicBezTo>
                <a:cubicBezTo>
                  <a:pt x="1633389" y="428221"/>
                  <a:pt x="1637216" y="427012"/>
                  <a:pt x="1642251" y="427012"/>
                </a:cubicBezTo>
                <a:close/>
                <a:moveTo>
                  <a:pt x="541419" y="427012"/>
                </a:moveTo>
                <a:cubicBezTo>
                  <a:pt x="546321" y="427012"/>
                  <a:pt x="550080" y="428221"/>
                  <a:pt x="552699" y="430638"/>
                </a:cubicBezTo>
                <a:cubicBezTo>
                  <a:pt x="555317" y="433122"/>
                  <a:pt x="556660" y="436613"/>
                  <a:pt x="556660" y="441179"/>
                </a:cubicBezTo>
                <a:cubicBezTo>
                  <a:pt x="556660" y="445744"/>
                  <a:pt x="555317" y="449303"/>
                  <a:pt x="552699" y="451787"/>
                </a:cubicBezTo>
                <a:cubicBezTo>
                  <a:pt x="550080" y="454271"/>
                  <a:pt x="546455" y="455547"/>
                  <a:pt x="541419" y="455547"/>
                </a:cubicBezTo>
                <a:cubicBezTo>
                  <a:pt x="536384" y="455547"/>
                  <a:pt x="532557" y="454271"/>
                  <a:pt x="529938" y="451787"/>
                </a:cubicBezTo>
                <a:cubicBezTo>
                  <a:pt x="527320" y="449303"/>
                  <a:pt x="525977" y="445744"/>
                  <a:pt x="525977" y="441179"/>
                </a:cubicBezTo>
                <a:cubicBezTo>
                  <a:pt x="525977" y="436613"/>
                  <a:pt x="527253" y="433055"/>
                  <a:pt x="529938" y="430638"/>
                </a:cubicBezTo>
                <a:cubicBezTo>
                  <a:pt x="532557" y="428221"/>
                  <a:pt x="536384" y="427012"/>
                  <a:pt x="541419" y="427012"/>
                </a:cubicBezTo>
                <a:close/>
                <a:moveTo>
                  <a:pt x="1488232" y="425333"/>
                </a:moveTo>
                <a:lnTo>
                  <a:pt x="1511194" y="425333"/>
                </a:lnTo>
                <a:lnTo>
                  <a:pt x="1511194" y="526245"/>
                </a:lnTo>
                <a:lnTo>
                  <a:pt x="1562355" y="473674"/>
                </a:lnTo>
                <a:lnTo>
                  <a:pt x="1589614" y="473674"/>
                </a:lnTo>
                <a:lnTo>
                  <a:pt x="1548524" y="515704"/>
                </a:lnTo>
                <a:lnTo>
                  <a:pt x="1592232" y="581099"/>
                </a:lnTo>
                <a:lnTo>
                  <a:pt x="1565578" y="581099"/>
                </a:lnTo>
                <a:lnTo>
                  <a:pt x="1532410" y="530609"/>
                </a:lnTo>
                <a:lnTo>
                  <a:pt x="1511194" y="552631"/>
                </a:lnTo>
                <a:lnTo>
                  <a:pt x="1511194" y="581099"/>
                </a:lnTo>
                <a:lnTo>
                  <a:pt x="1488232" y="581099"/>
                </a:lnTo>
                <a:close/>
                <a:moveTo>
                  <a:pt x="605874" y="425333"/>
                </a:moveTo>
                <a:lnTo>
                  <a:pt x="628836" y="425333"/>
                </a:lnTo>
                <a:lnTo>
                  <a:pt x="628836" y="526245"/>
                </a:lnTo>
                <a:lnTo>
                  <a:pt x="679997" y="473674"/>
                </a:lnTo>
                <a:lnTo>
                  <a:pt x="707256" y="473674"/>
                </a:lnTo>
                <a:lnTo>
                  <a:pt x="666099" y="515704"/>
                </a:lnTo>
                <a:lnTo>
                  <a:pt x="709807" y="581099"/>
                </a:lnTo>
                <a:lnTo>
                  <a:pt x="683220" y="581099"/>
                </a:lnTo>
                <a:lnTo>
                  <a:pt x="650052" y="530609"/>
                </a:lnTo>
                <a:lnTo>
                  <a:pt x="628836" y="552631"/>
                </a:lnTo>
                <a:lnTo>
                  <a:pt x="628836" y="581099"/>
                </a:lnTo>
                <a:lnTo>
                  <a:pt x="605874" y="581099"/>
                </a:lnTo>
                <a:close/>
                <a:moveTo>
                  <a:pt x="451317" y="85402"/>
                </a:moveTo>
                <a:cubicBezTo>
                  <a:pt x="440238" y="85402"/>
                  <a:pt x="431242" y="88222"/>
                  <a:pt x="424259" y="93929"/>
                </a:cubicBezTo>
                <a:cubicBezTo>
                  <a:pt x="417209" y="99636"/>
                  <a:pt x="412039" y="108364"/>
                  <a:pt x="408615" y="120047"/>
                </a:cubicBezTo>
                <a:cubicBezTo>
                  <a:pt x="405258" y="131729"/>
                  <a:pt x="403513" y="147373"/>
                  <a:pt x="403513" y="165904"/>
                </a:cubicBezTo>
                <a:cubicBezTo>
                  <a:pt x="403513" y="184434"/>
                  <a:pt x="405191" y="199608"/>
                  <a:pt x="408615" y="211492"/>
                </a:cubicBezTo>
                <a:cubicBezTo>
                  <a:pt x="412039" y="223376"/>
                  <a:pt x="417276" y="232104"/>
                  <a:pt x="424259" y="237811"/>
                </a:cubicBezTo>
                <a:cubicBezTo>
                  <a:pt x="431242" y="243518"/>
                  <a:pt x="440306" y="246338"/>
                  <a:pt x="451317" y="246338"/>
                </a:cubicBezTo>
                <a:cubicBezTo>
                  <a:pt x="462328" y="246338"/>
                  <a:pt x="471391" y="243518"/>
                  <a:pt x="478374" y="237811"/>
                </a:cubicBezTo>
                <a:cubicBezTo>
                  <a:pt x="485357" y="232171"/>
                  <a:pt x="490526" y="223376"/>
                  <a:pt x="493749" y="211492"/>
                </a:cubicBezTo>
                <a:cubicBezTo>
                  <a:pt x="497039" y="199675"/>
                  <a:pt x="498650" y="184770"/>
                  <a:pt x="498650" y="165904"/>
                </a:cubicBezTo>
                <a:cubicBezTo>
                  <a:pt x="498650" y="147037"/>
                  <a:pt x="496972" y="131729"/>
                  <a:pt x="493749" y="120047"/>
                </a:cubicBezTo>
                <a:cubicBezTo>
                  <a:pt x="490459" y="108297"/>
                  <a:pt x="485357" y="99636"/>
                  <a:pt x="478374" y="93929"/>
                </a:cubicBezTo>
                <a:cubicBezTo>
                  <a:pt x="471391" y="88222"/>
                  <a:pt x="462395" y="85402"/>
                  <a:pt x="451317" y="85402"/>
                </a:cubicBezTo>
                <a:close/>
                <a:moveTo>
                  <a:pt x="1515894" y="82918"/>
                </a:moveTo>
                <a:lnTo>
                  <a:pt x="1489038" y="194640"/>
                </a:lnTo>
                <a:lnTo>
                  <a:pt x="1542213" y="194640"/>
                </a:lnTo>
                <a:close/>
                <a:moveTo>
                  <a:pt x="1448082" y="4901"/>
                </a:moveTo>
                <a:lnTo>
                  <a:pt x="1584713" y="4901"/>
                </a:lnTo>
                <a:lnTo>
                  <a:pt x="1689586" y="326906"/>
                </a:lnTo>
                <a:lnTo>
                  <a:pt x="1573433" y="326906"/>
                </a:lnTo>
                <a:lnTo>
                  <a:pt x="1558797" y="265405"/>
                </a:lnTo>
                <a:lnTo>
                  <a:pt x="1471984" y="265405"/>
                </a:lnTo>
                <a:lnTo>
                  <a:pt x="1456878" y="326906"/>
                </a:lnTo>
                <a:lnTo>
                  <a:pt x="1343679" y="326906"/>
                </a:lnTo>
                <a:close/>
                <a:moveTo>
                  <a:pt x="1205638" y="4901"/>
                </a:moveTo>
                <a:lnTo>
                  <a:pt x="1319307" y="4901"/>
                </a:lnTo>
                <a:lnTo>
                  <a:pt x="1319307" y="194237"/>
                </a:lnTo>
                <a:cubicBezTo>
                  <a:pt x="1319307" y="237811"/>
                  <a:pt x="1306349" y="271650"/>
                  <a:pt x="1280298" y="295686"/>
                </a:cubicBezTo>
                <a:cubicBezTo>
                  <a:pt x="1254248" y="319789"/>
                  <a:pt x="1216717" y="331807"/>
                  <a:pt x="1167570" y="331807"/>
                </a:cubicBezTo>
                <a:cubicBezTo>
                  <a:pt x="1131448" y="331807"/>
                  <a:pt x="1102578" y="325496"/>
                  <a:pt x="1080959" y="312807"/>
                </a:cubicBezTo>
                <a:cubicBezTo>
                  <a:pt x="1059340" y="300117"/>
                  <a:pt x="1044569" y="282661"/>
                  <a:pt x="1036579" y="260571"/>
                </a:cubicBezTo>
                <a:cubicBezTo>
                  <a:pt x="1028589" y="238482"/>
                  <a:pt x="1026709" y="213439"/>
                  <a:pt x="1030939" y="185441"/>
                </a:cubicBezTo>
                <a:lnTo>
                  <a:pt x="1143668" y="166441"/>
                </a:lnTo>
                <a:cubicBezTo>
                  <a:pt x="1139438" y="196989"/>
                  <a:pt x="1139975" y="217937"/>
                  <a:pt x="1145346" y="229351"/>
                </a:cubicBezTo>
                <a:cubicBezTo>
                  <a:pt x="1150718" y="240698"/>
                  <a:pt x="1160050" y="246405"/>
                  <a:pt x="1173411" y="246405"/>
                </a:cubicBezTo>
                <a:cubicBezTo>
                  <a:pt x="1184422" y="246405"/>
                  <a:pt x="1192546" y="241705"/>
                  <a:pt x="1197783" y="232238"/>
                </a:cubicBezTo>
                <a:cubicBezTo>
                  <a:pt x="1202953" y="222838"/>
                  <a:pt x="1205571" y="207396"/>
                  <a:pt x="1205571" y="185911"/>
                </a:cubicBezTo>
                <a:lnTo>
                  <a:pt x="1205638" y="185911"/>
                </a:lnTo>
                <a:close/>
                <a:moveTo>
                  <a:pt x="665494" y="4901"/>
                </a:moveTo>
                <a:lnTo>
                  <a:pt x="779163" y="4901"/>
                </a:lnTo>
                <a:lnTo>
                  <a:pt x="779163" y="123471"/>
                </a:lnTo>
                <a:lnTo>
                  <a:pt x="867452" y="123471"/>
                </a:lnTo>
                <a:lnTo>
                  <a:pt x="867452" y="4901"/>
                </a:lnTo>
                <a:lnTo>
                  <a:pt x="981188" y="4901"/>
                </a:lnTo>
                <a:lnTo>
                  <a:pt x="981188" y="326906"/>
                </a:lnTo>
                <a:lnTo>
                  <a:pt x="867452" y="326906"/>
                </a:lnTo>
                <a:lnTo>
                  <a:pt x="867452" y="206859"/>
                </a:lnTo>
                <a:lnTo>
                  <a:pt x="779163" y="206859"/>
                </a:lnTo>
                <a:lnTo>
                  <a:pt x="779163" y="326906"/>
                </a:lnTo>
                <a:lnTo>
                  <a:pt x="665494" y="326906"/>
                </a:lnTo>
                <a:close/>
                <a:moveTo>
                  <a:pt x="0" y="4901"/>
                </a:moveTo>
                <a:lnTo>
                  <a:pt x="113669" y="4901"/>
                </a:lnTo>
                <a:lnTo>
                  <a:pt x="113669" y="243451"/>
                </a:lnTo>
                <a:lnTo>
                  <a:pt x="259564" y="243451"/>
                </a:lnTo>
                <a:lnTo>
                  <a:pt x="259564" y="326906"/>
                </a:lnTo>
                <a:lnTo>
                  <a:pt x="0" y="326906"/>
                </a:lnTo>
                <a:close/>
                <a:moveTo>
                  <a:pt x="451317" y="0"/>
                </a:moveTo>
                <a:cubicBezTo>
                  <a:pt x="485491" y="0"/>
                  <a:pt x="514764" y="6513"/>
                  <a:pt x="539136" y="19538"/>
                </a:cubicBezTo>
                <a:cubicBezTo>
                  <a:pt x="563575" y="32563"/>
                  <a:pt x="582240" y="51429"/>
                  <a:pt x="595265" y="76137"/>
                </a:cubicBezTo>
                <a:cubicBezTo>
                  <a:pt x="608291" y="100845"/>
                  <a:pt x="614803" y="130789"/>
                  <a:pt x="614803" y="165904"/>
                </a:cubicBezTo>
                <a:cubicBezTo>
                  <a:pt x="614803" y="201018"/>
                  <a:pt x="608291" y="230963"/>
                  <a:pt x="595265" y="255670"/>
                </a:cubicBezTo>
                <a:cubicBezTo>
                  <a:pt x="582240" y="280378"/>
                  <a:pt x="563508" y="299244"/>
                  <a:pt x="539136" y="312270"/>
                </a:cubicBezTo>
                <a:cubicBezTo>
                  <a:pt x="514764" y="325295"/>
                  <a:pt x="485088" y="331807"/>
                  <a:pt x="451317" y="331807"/>
                </a:cubicBezTo>
                <a:cubicBezTo>
                  <a:pt x="417545" y="331807"/>
                  <a:pt x="388339" y="325295"/>
                  <a:pt x="363766" y="312270"/>
                </a:cubicBezTo>
                <a:cubicBezTo>
                  <a:pt x="339192" y="299244"/>
                  <a:pt x="320326" y="280378"/>
                  <a:pt x="307166" y="255670"/>
                </a:cubicBezTo>
                <a:cubicBezTo>
                  <a:pt x="294007" y="230963"/>
                  <a:pt x="287427" y="201018"/>
                  <a:pt x="287427" y="165904"/>
                </a:cubicBezTo>
                <a:cubicBezTo>
                  <a:pt x="287427" y="130789"/>
                  <a:pt x="294007" y="100845"/>
                  <a:pt x="307166" y="76137"/>
                </a:cubicBezTo>
                <a:cubicBezTo>
                  <a:pt x="320326" y="51429"/>
                  <a:pt x="339192" y="32563"/>
                  <a:pt x="363766" y="19538"/>
                </a:cubicBezTo>
                <a:cubicBezTo>
                  <a:pt x="388272" y="6513"/>
                  <a:pt x="417142" y="0"/>
                  <a:pt x="451317" y="0"/>
                </a:cubicBezTo>
                <a:close/>
              </a:path>
            </a:pathLst>
          </a:custGeom>
          <a:solidFill>
            <a:schemeClr val="tx1"/>
          </a:solidFill>
          <a:ln w="6690" cap="flat">
            <a:noFill/>
            <a:prstDash val="solid"/>
            <a:miter/>
          </a:ln>
        </p:spPr>
        <p:txBody>
          <a:bodyPr rtlCol="0" anchor="ctr"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54051842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ksi sisältökohdetta värillinen tausta"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D1B6179-70BE-D956-50CE-7AA2897C6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89891"/>
            <a:ext cx="5608782" cy="1080654"/>
          </a:xfrm>
        </p:spPr>
        <p:txBody>
          <a:bodyPr/>
          <a:lstStyle/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B330B07-AF2F-416A-564B-7B44038456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2307314"/>
            <a:ext cx="5608781" cy="3784745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7CEE4F0D-A617-604E-EEC1-1CB467355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8790B-1DD8-4AC3-807C-0641E0A42D3C}" type="datetime1">
              <a:rPr lang="fi-FI" smtClean="0"/>
              <a:t>16.9.2026</a:t>
            </a:fld>
            <a:endParaRPr lang="en-GB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CA4F394A-A736-E4DD-67E4-E4F3CCF7B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0E9A501-437C-78A0-8768-FF141BAF1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0B45A-2FC5-4F66-84B7-B6ADD88502F9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9" name="Kuvan paikkamerkki 8">
            <a:extLst>
              <a:ext uri="{FF2B5EF4-FFF2-40B4-BE49-F238E27FC236}">
                <a16:creationId xmlns:a16="http://schemas.microsoft.com/office/drawing/2014/main" id="{9DC248EC-4CEF-2D9B-9330-95B3A593E7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45388" y="0"/>
            <a:ext cx="4646612" cy="6858000"/>
          </a:xfr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fi-FI" noProof="0"/>
              <a:t>Lisää kuva napsauttamalla kuvaketta</a:t>
            </a:r>
            <a:endParaRPr lang="fi-FI" noProof="0" dirty="0"/>
          </a:p>
        </p:txBody>
      </p:sp>
      <p:sp>
        <p:nvSpPr>
          <p:cNvPr id="4" name="Vapaamuotoinen: Muoto 3">
            <a:extLst>
              <a:ext uri="{FF2B5EF4-FFF2-40B4-BE49-F238E27FC236}">
                <a16:creationId xmlns:a16="http://schemas.microsoft.com/office/drawing/2014/main" id="{41C373EC-5AAD-8ADC-C3FB-EC0C7ED3D3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81642" y="5998542"/>
            <a:ext cx="1689586" cy="626150"/>
          </a:xfrm>
          <a:custGeom>
            <a:avLst/>
            <a:gdLst>
              <a:gd name="connsiteX0" fmla="*/ 808705 w 1689586"/>
              <a:gd name="connsiteY0" fmla="*/ 532221 h 626150"/>
              <a:gd name="connsiteX1" fmla="*/ 781647 w 1689586"/>
              <a:gd name="connsiteY1" fmla="*/ 537793 h 626150"/>
              <a:gd name="connsiteX2" fmla="*/ 768085 w 1689586"/>
              <a:gd name="connsiteY2" fmla="*/ 542762 h 626150"/>
              <a:gd name="connsiteX3" fmla="*/ 763587 w 1689586"/>
              <a:gd name="connsiteY3" fmla="*/ 552229 h 626150"/>
              <a:gd name="connsiteX4" fmla="*/ 768219 w 1689586"/>
              <a:gd name="connsiteY4" fmla="*/ 561763 h 626150"/>
              <a:gd name="connsiteX5" fmla="*/ 780573 w 1689586"/>
              <a:gd name="connsiteY5" fmla="*/ 565321 h 626150"/>
              <a:gd name="connsiteX6" fmla="*/ 790980 w 1689586"/>
              <a:gd name="connsiteY6" fmla="*/ 564045 h 626150"/>
              <a:gd name="connsiteX7" fmla="*/ 800111 w 1689586"/>
              <a:gd name="connsiteY7" fmla="*/ 559883 h 626150"/>
              <a:gd name="connsiteX8" fmla="*/ 806422 w 1689586"/>
              <a:gd name="connsiteY8" fmla="*/ 552363 h 626150"/>
              <a:gd name="connsiteX9" fmla="*/ 806422 w 1689586"/>
              <a:gd name="connsiteY9" fmla="*/ 552296 h 626150"/>
              <a:gd name="connsiteX10" fmla="*/ 808705 w 1689586"/>
              <a:gd name="connsiteY10" fmla="*/ 541218 h 626150"/>
              <a:gd name="connsiteX11" fmla="*/ 214647 w 1689586"/>
              <a:gd name="connsiteY11" fmla="*/ 532221 h 626150"/>
              <a:gd name="connsiteX12" fmla="*/ 187589 w 1689586"/>
              <a:gd name="connsiteY12" fmla="*/ 537793 h 626150"/>
              <a:gd name="connsiteX13" fmla="*/ 174027 w 1689586"/>
              <a:gd name="connsiteY13" fmla="*/ 542762 h 626150"/>
              <a:gd name="connsiteX14" fmla="*/ 169529 w 1689586"/>
              <a:gd name="connsiteY14" fmla="*/ 552229 h 626150"/>
              <a:gd name="connsiteX15" fmla="*/ 174161 w 1689586"/>
              <a:gd name="connsiteY15" fmla="*/ 561763 h 626150"/>
              <a:gd name="connsiteX16" fmla="*/ 186515 w 1689586"/>
              <a:gd name="connsiteY16" fmla="*/ 565321 h 626150"/>
              <a:gd name="connsiteX17" fmla="*/ 196923 w 1689586"/>
              <a:gd name="connsiteY17" fmla="*/ 564045 h 626150"/>
              <a:gd name="connsiteX18" fmla="*/ 206053 w 1689586"/>
              <a:gd name="connsiteY18" fmla="*/ 559883 h 626150"/>
              <a:gd name="connsiteX19" fmla="*/ 212364 w 1689586"/>
              <a:gd name="connsiteY19" fmla="*/ 552363 h 626150"/>
              <a:gd name="connsiteX20" fmla="*/ 212364 w 1689586"/>
              <a:gd name="connsiteY20" fmla="*/ 552296 h 626150"/>
              <a:gd name="connsiteX21" fmla="*/ 214647 w 1689586"/>
              <a:gd name="connsiteY21" fmla="*/ 541218 h 626150"/>
              <a:gd name="connsiteX22" fmla="*/ 1089217 w 1689586"/>
              <a:gd name="connsiteY22" fmla="*/ 489990 h 626150"/>
              <a:gd name="connsiteX23" fmla="*/ 1073439 w 1689586"/>
              <a:gd name="connsiteY23" fmla="*/ 494622 h 626150"/>
              <a:gd name="connsiteX24" fmla="*/ 1062898 w 1689586"/>
              <a:gd name="connsiteY24" fmla="*/ 507513 h 626150"/>
              <a:gd name="connsiteX25" fmla="*/ 1059138 w 1689586"/>
              <a:gd name="connsiteY25" fmla="*/ 527387 h 626150"/>
              <a:gd name="connsiteX26" fmla="*/ 1062763 w 1689586"/>
              <a:gd name="connsiteY26" fmla="*/ 547126 h 626150"/>
              <a:gd name="connsiteX27" fmla="*/ 1073103 w 1689586"/>
              <a:gd name="connsiteY27" fmla="*/ 560017 h 626150"/>
              <a:gd name="connsiteX28" fmla="*/ 1088814 w 1689586"/>
              <a:gd name="connsiteY28" fmla="*/ 564515 h 626150"/>
              <a:gd name="connsiteX29" fmla="*/ 1110634 w 1689586"/>
              <a:gd name="connsiteY29" fmla="*/ 554646 h 626150"/>
              <a:gd name="connsiteX30" fmla="*/ 1110567 w 1689586"/>
              <a:gd name="connsiteY30" fmla="*/ 554646 h 626150"/>
              <a:gd name="connsiteX31" fmla="*/ 1118423 w 1689586"/>
              <a:gd name="connsiteY31" fmla="*/ 527387 h 626150"/>
              <a:gd name="connsiteX32" fmla="*/ 1110702 w 1689586"/>
              <a:gd name="connsiteY32" fmla="*/ 499993 h 626150"/>
              <a:gd name="connsiteX33" fmla="*/ 1089217 w 1689586"/>
              <a:gd name="connsiteY33" fmla="*/ 489990 h 626150"/>
              <a:gd name="connsiteX34" fmla="*/ 1630636 w 1689586"/>
              <a:gd name="connsiteY34" fmla="*/ 473674 h 626150"/>
              <a:gd name="connsiteX35" fmla="*/ 1653598 w 1689586"/>
              <a:gd name="connsiteY35" fmla="*/ 473674 h 626150"/>
              <a:gd name="connsiteX36" fmla="*/ 1653598 w 1689586"/>
              <a:gd name="connsiteY36" fmla="*/ 581099 h 626150"/>
              <a:gd name="connsiteX37" fmla="*/ 1630636 w 1689586"/>
              <a:gd name="connsiteY37" fmla="*/ 581099 h 626150"/>
              <a:gd name="connsiteX38" fmla="*/ 529804 w 1689586"/>
              <a:gd name="connsiteY38" fmla="*/ 473674 h 626150"/>
              <a:gd name="connsiteX39" fmla="*/ 552766 w 1689586"/>
              <a:gd name="connsiteY39" fmla="*/ 473674 h 626150"/>
              <a:gd name="connsiteX40" fmla="*/ 552766 w 1689586"/>
              <a:gd name="connsiteY40" fmla="*/ 581099 h 626150"/>
              <a:gd name="connsiteX41" fmla="*/ 529804 w 1689586"/>
              <a:gd name="connsiteY41" fmla="*/ 581099 h 626150"/>
              <a:gd name="connsiteX42" fmla="*/ 382162 w 1689586"/>
              <a:gd name="connsiteY42" fmla="*/ 473674 h 626150"/>
              <a:gd name="connsiteX43" fmla="*/ 407340 w 1689586"/>
              <a:gd name="connsiteY43" fmla="*/ 473674 h 626150"/>
              <a:gd name="connsiteX44" fmla="*/ 437821 w 1689586"/>
              <a:gd name="connsiteY44" fmla="*/ 561091 h 626150"/>
              <a:gd name="connsiteX45" fmla="*/ 468974 w 1689586"/>
              <a:gd name="connsiteY45" fmla="*/ 473674 h 626150"/>
              <a:gd name="connsiteX46" fmla="*/ 493078 w 1689586"/>
              <a:gd name="connsiteY46" fmla="*/ 473674 h 626150"/>
              <a:gd name="connsiteX47" fmla="*/ 450309 w 1689586"/>
              <a:gd name="connsiteY47" fmla="*/ 581099 h 626150"/>
              <a:gd name="connsiteX48" fmla="*/ 425132 w 1689586"/>
              <a:gd name="connsiteY48" fmla="*/ 581099 h 626150"/>
              <a:gd name="connsiteX49" fmla="*/ 1187242 w 1689586"/>
              <a:gd name="connsiteY49" fmla="*/ 473607 h 626150"/>
              <a:gd name="connsiteX50" fmla="*/ 1210204 w 1689586"/>
              <a:gd name="connsiteY50" fmla="*/ 473607 h 626150"/>
              <a:gd name="connsiteX51" fmla="*/ 1210204 w 1689586"/>
              <a:gd name="connsiteY51" fmla="*/ 538733 h 626150"/>
              <a:gd name="connsiteX52" fmla="*/ 1216448 w 1689586"/>
              <a:gd name="connsiteY52" fmla="*/ 558808 h 626150"/>
              <a:gd name="connsiteX53" fmla="*/ 1233837 w 1689586"/>
              <a:gd name="connsiteY53" fmla="*/ 564314 h 626150"/>
              <a:gd name="connsiteX54" fmla="*/ 1244244 w 1689586"/>
              <a:gd name="connsiteY54" fmla="*/ 562501 h 626150"/>
              <a:gd name="connsiteX55" fmla="*/ 1253375 w 1689586"/>
              <a:gd name="connsiteY55" fmla="*/ 556727 h 626150"/>
              <a:gd name="connsiteX56" fmla="*/ 1259686 w 1689586"/>
              <a:gd name="connsiteY56" fmla="*/ 546521 h 626150"/>
              <a:gd name="connsiteX57" fmla="*/ 1261969 w 1689586"/>
              <a:gd name="connsiteY57" fmla="*/ 531885 h 626150"/>
              <a:gd name="connsiteX58" fmla="*/ 1262103 w 1689586"/>
              <a:gd name="connsiteY58" fmla="*/ 531885 h 626150"/>
              <a:gd name="connsiteX59" fmla="*/ 1262103 w 1689586"/>
              <a:gd name="connsiteY59" fmla="*/ 473674 h 626150"/>
              <a:gd name="connsiteX60" fmla="*/ 1285065 w 1689586"/>
              <a:gd name="connsiteY60" fmla="*/ 473674 h 626150"/>
              <a:gd name="connsiteX61" fmla="*/ 1285065 w 1689586"/>
              <a:gd name="connsiteY61" fmla="*/ 581099 h 626150"/>
              <a:gd name="connsiteX62" fmla="*/ 1264856 w 1689586"/>
              <a:gd name="connsiteY62" fmla="*/ 581099 h 626150"/>
              <a:gd name="connsiteX63" fmla="*/ 1263782 w 1689586"/>
              <a:gd name="connsiteY63" fmla="*/ 563709 h 626150"/>
              <a:gd name="connsiteX64" fmla="*/ 1248743 w 1689586"/>
              <a:gd name="connsiteY64" fmla="*/ 578547 h 626150"/>
              <a:gd name="connsiteX65" fmla="*/ 1226385 w 1689586"/>
              <a:gd name="connsiteY65" fmla="*/ 583247 h 626150"/>
              <a:gd name="connsiteX66" fmla="*/ 1206914 w 1689586"/>
              <a:gd name="connsiteY66" fmla="*/ 579353 h 626150"/>
              <a:gd name="connsiteX67" fmla="*/ 1192613 w 1689586"/>
              <a:gd name="connsiteY67" fmla="*/ 566865 h 626150"/>
              <a:gd name="connsiteX68" fmla="*/ 1187242 w 1689586"/>
              <a:gd name="connsiteY68" fmla="*/ 544507 h 626150"/>
              <a:gd name="connsiteX69" fmla="*/ 885379 w 1689586"/>
              <a:gd name="connsiteY69" fmla="*/ 473607 h 626150"/>
              <a:gd name="connsiteX70" fmla="*/ 908341 w 1689586"/>
              <a:gd name="connsiteY70" fmla="*/ 473607 h 626150"/>
              <a:gd name="connsiteX71" fmla="*/ 908341 w 1689586"/>
              <a:gd name="connsiteY71" fmla="*/ 538733 h 626150"/>
              <a:gd name="connsiteX72" fmla="*/ 914585 w 1689586"/>
              <a:gd name="connsiteY72" fmla="*/ 558808 h 626150"/>
              <a:gd name="connsiteX73" fmla="*/ 931974 w 1689586"/>
              <a:gd name="connsiteY73" fmla="*/ 564314 h 626150"/>
              <a:gd name="connsiteX74" fmla="*/ 942381 w 1689586"/>
              <a:gd name="connsiteY74" fmla="*/ 562501 h 626150"/>
              <a:gd name="connsiteX75" fmla="*/ 951512 w 1689586"/>
              <a:gd name="connsiteY75" fmla="*/ 556727 h 626150"/>
              <a:gd name="connsiteX76" fmla="*/ 957823 w 1689586"/>
              <a:gd name="connsiteY76" fmla="*/ 546521 h 626150"/>
              <a:gd name="connsiteX77" fmla="*/ 960106 w 1689586"/>
              <a:gd name="connsiteY77" fmla="*/ 531885 h 626150"/>
              <a:gd name="connsiteX78" fmla="*/ 960241 w 1689586"/>
              <a:gd name="connsiteY78" fmla="*/ 531885 h 626150"/>
              <a:gd name="connsiteX79" fmla="*/ 960241 w 1689586"/>
              <a:gd name="connsiteY79" fmla="*/ 473674 h 626150"/>
              <a:gd name="connsiteX80" fmla="*/ 983202 w 1689586"/>
              <a:gd name="connsiteY80" fmla="*/ 473674 h 626150"/>
              <a:gd name="connsiteX81" fmla="*/ 983202 w 1689586"/>
              <a:gd name="connsiteY81" fmla="*/ 581099 h 626150"/>
              <a:gd name="connsiteX82" fmla="*/ 962993 w 1689586"/>
              <a:gd name="connsiteY82" fmla="*/ 581099 h 626150"/>
              <a:gd name="connsiteX83" fmla="*/ 961919 w 1689586"/>
              <a:gd name="connsiteY83" fmla="*/ 563709 h 626150"/>
              <a:gd name="connsiteX84" fmla="*/ 946880 w 1689586"/>
              <a:gd name="connsiteY84" fmla="*/ 578547 h 626150"/>
              <a:gd name="connsiteX85" fmla="*/ 924522 w 1689586"/>
              <a:gd name="connsiteY85" fmla="*/ 583247 h 626150"/>
              <a:gd name="connsiteX86" fmla="*/ 905051 w 1689586"/>
              <a:gd name="connsiteY86" fmla="*/ 579353 h 626150"/>
              <a:gd name="connsiteX87" fmla="*/ 890750 w 1689586"/>
              <a:gd name="connsiteY87" fmla="*/ 566865 h 626150"/>
              <a:gd name="connsiteX88" fmla="*/ 885379 w 1689586"/>
              <a:gd name="connsiteY88" fmla="*/ 544507 h 626150"/>
              <a:gd name="connsiteX89" fmla="*/ 347569 w 1689586"/>
              <a:gd name="connsiteY89" fmla="*/ 471530 h 626150"/>
              <a:gd name="connsiteX90" fmla="*/ 353963 w 1689586"/>
              <a:gd name="connsiteY90" fmla="*/ 472063 h 626150"/>
              <a:gd name="connsiteX91" fmla="*/ 359334 w 1689586"/>
              <a:gd name="connsiteY91" fmla="*/ 473674 h 626150"/>
              <a:gd name="connsiteX92" fmla="*/ 356112 w 1689586"/>
              <a:gd name="connsiteY92" fmla="*/ 493884 h 626150"/>
              <a:gd name="connsiteX93" fmla="*/ 350875 w 1689586"/>
              <a:gd name="connsiteY93" fmla="*/ 492474 h 626150"/>
              <a:gd name="connsiteX94" fmla="*/ 343019 w 1689586"/>
              <a:gd name="connsiteY94" fmla="*/ 491937 h 626150"/>
              <a:gd name="connsiteX95" fmla="*/ 329927 w 1689586"/>
              <a:gd name="connsiteY95" fmla="*/ 495495 h 626150"/>
              <a:gd name="connsiteX96" fmla="*/ 319319 w 1689586"/>
              <a:gd name="connsiteY96" fmla="*/ 506103 h 626150"/>
              <a:gd name="connsiteX97" fmla="*/ 315157 w 1689586"/>
              <a:gd name="connsiteY97" fmla="*/ 524164 h 626150"/>
              <a:gd name="connsiteX98" fmla="*/ 315157 w 1689586"/>
              <a:gd name="connsiteY98" fmla="*/ 581099 h 626150"/>
              <a:gd name="connsiteX99" fmla="*/ 292194 w 1689586"/>
              <a:gd name="connsiteY99" fmla="*/ 581099 h 626150"/>
              <a:gd name="connsiteX100" fmla="*/ 292194 w 1689586"/>
              <a:gd name="connsiteY100" fmla="*/ 473674 h 626150"/>
              <a:gd name="connsiteX101" fmla="*/ 311732 w 1689586"/>
              <a:gd name="connsiteY101" fmla="*/ 473674 h 626150"/>
              <a:gd name="connsiteX102" fmla="*/ 313880 w 1689586"/>
              <a:gd name="connsiteY102" fmla="*/ 493011 h 626150"/>
              <a:gd name="connsiteX103" fmla="*/ 326637 w 1689586"/>
              <a:gd name="connsiteY103" fmla="*/ 477032 h 626150"/>
              <a:gd name="connsiteX104" fmla="*/ 1094454 w 1689586"/>
              <a:gd name="connsiteY104" fmla="*/ 471526 h 626150"/>
              <a:gd name="connsiteX105" fmla="*/ 1118288 w 1689586"/>
              <a:gd name="connsiteY105" fmla="*/ 478173 h 626150"/>
              <a:gd name="connsiteX106" fmla="*/ 1118221 w 1689586"/>
              <a:gd name="connsiteY106" fmla="*/ 478173 h 626150"/>
              <a:gd name="connsiteX107" fmla="*/ 1135208 w 1689586"/>
              <a:gd name="connsiteY107" fmla="*/ 497174 h 626150"/>
              <a:gd name="connsiteX108" fmla="*/ 1141452 w 1689586"/>
              <a:gd name="connsiteY108" fmla="*/ 527118 h 626150"/>
              <a:gd name="connsiteX109" fmla="*/ 1135141 w 1689586"/>
              <a:gd name="connsiteY109" fmla="*/ 557331 h 626150"/>
              <a:gd name="connsiteX110" fmla="*/ 1117953 w 1689586"/>
              <a:gd name="connsiteY110" fmla="*/ 576533 h 626150"/>
              <a:gd name="connsiteX111" fmla="*/ 1093782 w 1689586"/>
              <a:gd name="connsiteY111" fmla="*/ 583180 h 626150"/>
              <a:gd name="connsiteX112" fmla="*/ 1070350 w 1689586"/>
              <a:gd name="connsiteY112" fmla="*/ 575996 h 626150"/>
              <a:gd name="connsiteX113" fmla="*/ 1059205 w 1689586"/>
              <a:gd name="connsiteY113" fmla="*/ 563240 h 626150"/>
              <a:gd name="connsiteX114" fmla="*/ 1059205 w 1689586"/>
              <a:gd name="connsiteY114" fmla="*/ 626150 h 626150"/>
              <a:gd name="connsiteX115" fmla="*/ 1036243 w 1689586"/>
              <a:gd name="connsiteY115" fmla="*/ 626150 h 626150"/>
              <a:gd name="connsiteX116" fmla="*/ 1036243 w 1689586"/>
              <a:gd name="connsiteY116" fmla="*/ 473607 h 626150"/>
              <a:gd name="connsiteX117" fmla="*/ 1056654 w 1689586"/>
              <a:gd name="connsiteY117" fmla="*/ 473607 h 626150"/>
              <a:gd name="connsiteX118" fmla="*/ 1057795 w 1689586"/>
              <a:gd name="connsiteY118" fmla="*/ 494085 h 626150"/>
              <a:gd name="connsiteX119" fmla="*/ 1063301 w 1689586"/>
              <a:gd name="connsiteY119" fmla="*/ 485223 h 626150"/>
              <a:gd name="connsiteX120" fmla="*/ 1076729 w 1689586"/>
              <a:gd name="connsiteY120" fmla="*/ 475152 h 626150"/>
              <a:gd name="connsiteX121" fmla="*/ 1094454 w 1689586"/>
              <a:gd name="connsiteY121" fmla="*/ 471526 h 626150"/>
              <a:gd name="connsiteX122" fmla="*/ 787421 w 1689586"/>
              <a:gd name="connsiteY122" fmla="*/ 471526 h 626150"/>
              <a:gd name="connsiteX123" fmla="*/ 810182 w 1689586"/>
              <a:gd name="connsiteY123" fmla="*/ 475689 h 626150"/>
              <a:gd name="connsiteX124" fmla="*/ 825758 w 1689586"/>
              <a:gd name="connsiteY124" fmla="*/ 488244 h 626150"/>
              <a:gd name="connsiteX125" fmla="*/ 831465 w 1689586"/>
              <a:gd name="connsiteY125" fmla="*/ 509729 h 626150"/>
              <a:gd name="connsiteX126" fmla="*/ 831465 w 1689586"/>
              <a:gd name="connsiteY126" fmla="*/ 557667 h 626150"/>
              <a:gd name="connsiteX127" fmla="*/ 831465 w 1689586"/>
              <a:gd name="connsiteY127" fmla="*/ 557734 h 626150"/>
              <a:gd name="connsiteX128" fmla="*/ 839388 w 1689586"/>
              <a:gd name="connsiteY128" fmla="*/ 565657 h 626150"/>
              <a:gd name="connsiteX129" fmla="*/ 846908 w 1689586"/>
              <a:gd name="connsiteY129" fmla="*/ 564582 h 626150"/>
              <a:gd name="connsiteX130" fmla="*/ 845632 w 1689586"/>
              <a:gd name="connsiteY130" fmla="*/ 580495 h 626150"/>
              <a:gd name="connsiteX131" fmla="*/ 833144 w 1689586"/>
              <a:gd name="connsiteY131" fmla="*/ 582845 h 626150"/>
              <a:gd name="connsiteX132" fmla="*/ 820790 w 1689586"/>
              <a:gd name="connsiteY132" fmla="*/ 580360 h 626150"/>
              <a:gd name="connsiteX133" fmla="*/ 812196 w 1689586"/>
              <a:gd name="connsiteY133" fmla="*/ 572841 h 626150"/>
              <a:gd name="connsiteX134" fmla="*/ 809981 w 1689586"/>
              <a:gd name="connsiteY134" fmla="*/ 567537 h 626150"/>
              <a:gd name="connsiteX135" fmla="*/ 805885 w 1689586"/>
              <a:gd name="connsiteY135" fmla="*/ 572438 h 626150"/>
              <a:gd name="connsiteX136" fmla="*/ 791920 w 1689586"/>
              <a:gd name="connsiteY136" fmla="*/ 580629 h 626150"/>
              <a:gd name="connsiteX137" fmla="*/ 775806 w 1689586"/>
              <a:gd name="connsiteY137" fmla="*/ 583315 h 626150"/>
              <a:gd name="connsiteX138" fmla="*/ 757678 w 1689586"/>
              <a:gd name="connsiteY138" fmla="*/ 580092 h 626150"/>
              <a:gd name="connsiteX139" fmla="*/ 744989 w 1689586"/>
              <a:gd name="connsiteY139" fmla="*/ 570289 h 626150"/>
              <a:gd name="connsiteX140" fmla="*/ 740356 w 1689586"/>
              <a:gd name="connsiteY140" fmla="*/ 554041 h 626150"/>
              <a:gd name="connsiteX141" fmla="*/ 748211 w 1689586"/>
              <a:gd name="connsiteY141" fmla="*/ 534302 h 626150"/>
              <a:gd name="connsiteX142" fmla="*/ 770435 w 1689586"/>
              <a:gd name="connsiteY142" fmla="*/ 523761 h 626150"/>
              <a:gd name="connsiteX143" fmla="*/ 808705 w 1689586"/>
              <a:gd name="connsiteY143" fmla="*/ 516241 h 626150"/>
              <a:gd name="connsiteX144" fmla="*/ 808705 w 1689586"/>
              <a:gd name="connsiteY144" fmla="*/ 512146 h 626150"/>
              <a:gd name="connsiteX145" fmla="*/ 802797 w 1689586"/>
              <a:gd name="connsiteY145" fmla="*/ 495495 h 626150"/>
              <a:gd name="connsiteX146" fmla="*/ 786549 w 1689586"/>
              <a:gd name="connsiteY146" fmla="*/ 489587 h 626150"/>
              <a:gd name="connsiteX147" fmla="*/ 770032 w 1689586"/>
              <a:gd name="connsiteY147" fmla="*/ 494085 h 626150"/>
              <a:gd name="connsiteX148" fmla="*/ 759961 w 1689586"/>
              <a:gd name="connsiteY148" fmla="*/ 508722 h 626150"/>
              <a:gd name="connsiteX149" fmla="*/ 740625 w 1689586"/>
              <a:gd name="connsiteY149" fmla="*/ 500531 h 626150"/>
              <a:gd name="connsiteX150" fmla="*/ 756604 w 1689586"/>
              <a:gd name="connsiteY150" fmla="*/ 479449 h 626150"/>
              <a:gd name="connsiteX151" fmla="*/ 787421 w 1689586"/>
              <a:gd name="connsiteY151" fmla="*/ 471526 h 626150"/>
              <a:gd name="connsiteX152" fmla="*/ 347518 w 1689586"/>
              <a:gd name="connsiteY152" fmla="*/ 471526 h 626150"/>
              <a:gd name="connsiteX153" fmla="*/ 347585 w 1689586"/>
              <a:gd name="connsiteY153" fmla="*/ 471526 h 626150"/>
              <a:gd name="connsiteX154" fmla="*/ 347569 w 1689586"/>
              <a:gd name="connsiteY154" fmla="*/ 471530 h 626150"/>
              <a:gd name="connsiteX155" fmla="*/ 193363 w 1689586"/>
              <a:gd name="connsiteY155" fmla="*/ 471526 h 626150"/>
              <a:gd name="connsiteX156" fmla="*/ 216124 w 1689586"/>
              <a:gd name="connsiteY156" fmla="*/ 475689 h 626150"/>
              <a:gd name="connsiteX157" fmla="*/ 231700 w 1689586"/>
              <a:gd name="connsiteY157" fmla="*/ 488244 h 626150"/>
              <a:gd name="connsiteX158" fmla="*/ 237407 w 1689586"/>
              <a:gd name="connsiteY158" fmla="*/ 509729 h 626150"/>
              <a:gd name="connsiteX159" fmla="*/ 237407 w 1689586"/>
              <a:gd name="connsiteY159" fmla="*/ 557667 h 626150"/>
              <a:gd name="connsiteX160" fmla="*/ 237407 w 1689586"/>
              <a:gd name="connsiteY160" fmla="*/ 557734 h 626150"/>
              <a:gd name="connsiteX161" fmla="*/ 245330 w 1689586"/>
              <a:gd name="connsiteY161" fmla="*/ 565657 h 626150"/>
              <a:gd name="connsiteX162" fmla="*/ 252850 w 1689586"/>
              <a:gd name="connsiteY162" fmla="*/ 564582 h 626150"/>
              <a:gd name="connsiteX163" fmla="*/ 251574 w 1689586"/>
              <a:gd name="connsiteY163" fmla="*/ 580495 h 626150"/>
              <a:gd name="connsiteX164" fmla="*/ 239086 w 1689586"/>
              <a:gd name="connsiteY164" fmla="*/ 582845 h 626150"/>
              <a:gd name="connsiteX165" fmla="*/ 226732 w 1689586"/>
              <a:gd name="connsiteY165" fmla="*/ 580360 h 626150"/>
              <a:gd name="connsiteX166" fmla="*/ 218138 w 1689586"/>
              <a:gd name="connsiteY166" fmla="*/ 572841 h 626150"/>
              <a:gd name="connsiteX167" fmla="*/ 215923 w 1689586"/>
              <a:gd name="connsiteY167" fmla="*/ 567537 h 626150"/>
              <a:gd name="connsiteX168" fmla="*/ 211827 w 1689586"/>
              <a:gd name="connsiteY168" fmla="*/ 572438 h 626150"/>
              <a:gd name="connsiteX169" fmla="*/ 197862 w 1689586"/>
              <a:gd name="connsiteY169" fmla="*/ 580629 h 626150"/>
              <a:gd name="connsiteX170" fmla="*/ 181748 w 1689586"/>
              <a:gd name="connsiteY170" fmla="*/ 583315 h 626150"/>
              <a:gd name="connsiteX171" fmla="*/ 163620 w 1689586"/>
              <a:gd name="connsiteY171" fmla="*/ 580092 h 626150"/>
              <a:gd name="connsiteX172" fmla="*/ 150931 w 1689586"/>
              <a:gd name="connsiteY172" fmla="*/ 570289 h 626150"/>
              <a:gd name="connsiteX173" fmla="*/ 146298 w 1689586"/>
              <a:gd name="connsiteY173" fmla="*/ 554041 h 626150"/>
              <a:gd name="connsiteX174" fmla="*/ 154153 w 1689586"/>
              <a:gd name="connsiteY174" fmla="*/ 534302 h 626150"/>
              <a:gd name="connsiteX175" fmla="*/ 176377 w 1689586"/>
              <a:gd name="connsiteY175" fmla="*/ 523761 h 626150"/>
              <a:gd name="connsiteX176" fmla="*/ 214647 w 1689586"/>
              <a:gd name="connsiteY176" fmla="*/ 516241 h 626150"/>
              <a:gd name="connsiteX177" fmla="*/ 214647 w 1689586"/>
              <a:gd name="connsiteY177" fmla="*/ 512146 h 626150"/>
              <a:gd name="connsiteX178" fmla="*/ 208738 w 1689586"/>
              <a:gd name="connsiteY178" fmla="*/ 495495 h 626150"/>
              <a:gd name="connsiteX179" fmla="*/ 192491 w 1689586"/>
              <a:gd name="connsiteY179" fmla="*/ 489587 h 626150"/>
              <a:gd name="connsiteX180" fmla="*/ 175974 w 1689586"/>
              <a:gd name="connsiteY180" fmla="*/ 494085 h 626150"/>
              <a:gd name="connsiteX181" fmla="*/ 165904 w 1689586"/>
              <a:gd name="connsiteY181" fmla="*/ 508722 h 626150"/>
              <a:gd name="connsiteX182" fmla="*/ 146567 w 1689586"/>
              <a:gd name="connsiteY182" fmla="*/ 500531 h 626150"/>
              <a:gd name="connsiteX183" fmla="*/ 162546 w 1689586"/>
              <a:gd name="connsiteY183" fmla="*/ 479449 h 626150"/>
              <a:gd name="connsiteX184" fmla="*/ 193363 w 1689586"/>
              <a:gd name="connsiteY184" fmla="*/ 471526 h 626150"/>
              <a:gd name="connsiteX185" fmla="*/ 1395847 w 1689586"/>
              <a:gd name="connsiteY185" fmla="*/ 471459 h 626150"/>
              <a:gd name="connsiteX186" fmla="*/ 1416392 w 1689586"/>
              <a:gd name="connsiteY186" fmla="*/ 475890 h 626150"/>
              <a:gd name="connsiteX187" fmla="*/ 1430894 w 1689586"/>
              <a:gd name="connsiteY187" fmla="*/ 489117 h 626150"/>
              <a:gd name="connsiteX188" fmla="*/ 1436265 w 1689586"/>
              <a:gd name="connsiteY188" fmla="*/ 511475 h 626150"/>
              <a:gd name="connsiteX189" fmla="*/ 1436265 w 1689586"/>
              <a:gd name="connsiteY189" fmla="*/ 581099 h 626150"/>
              <a:gd name="connsiteX190" fmla="*/ 1413303 w 1689586"/>
              <a:gd name="connsiteY190" fmla="*/ 581099 h 626150"/>
              <a:gd name="connsiteX191" fmla="*/ 1413303 w 1689586"/>
              <a:gd name="connsiteY191" fmla="*/ 518591 h 626150"/>
              <a:gd name="connsiteX192" fmla="*/ 1406724 w 1689586"/>
              <a:gd name="connsiteY192" fmla="*/ 496569 h 626150"/>
              <a:gd name="connsiteX193" fmla="*/ 1390274 w 1689586"/>
              <a:gd name="connsiteY193" fmla="*/ 490460 h 626150"/>
              <a:gd name="connsiteX194" fmla="*/ 1376510 w 1689586"/>
              <a:gd name="connsiteY194" fmla="*/ 493817 h 626150"/>
              <a:gd name="connsiteX195" fmla="*/ 1365432 w 1689586"/>
              <a:gd name="connsiteY195" fmla="*/ 504425 h 626150"/>
              <a:gd name="connsiteX196" fmla="*/ 1361001 w 1689586"/>
              <a:gd name="connsiteY196" fmla="*/ 523963 h 626150"/>
              <a:gd name="connsiteX197" fmla="*/ 1361001 w 1689586"/>
              <a:gd name="connsiteY197" fmla="*/ 581099 h 626150"/>
              <a:gd name="connsiteX198" fmla="*/ 1338039 w 1689586"/>
              <a:gd name="connsiteY198" fmla="*/ 581099 h 626150"/>
              <a:gd name="connsiteX199" fmla="*/ 1338039 w 1689586"/>
              <a:gd name="connsiteY199" fmla="*/ 473675 h 626150"/>
              <a:gd name="connsiteX200" fmla="*/ 1358450 w 1689586"/>
              <a:gd name="connsiteY200" fmla="*/ 473675 h 626150"/>
              <a:gd name="connsiteX201" fmla="*/ 1359457 w 1689586"/>
              <a:gd name="connsiteY201" fmla="*/ 492474 h 626150"/>
              <a:gd name="connsiteX202" fmla="*/ 1365634 w 1689586"/>
              <a:gd name="connsiteY202" fmla="*/ 483209 h 626150"/>
              <a:gd name="connsiteX203" fmla="*/ 1379196 w 1689586"/>
              <a:gd name="connsiteY203" fmla="*/ 474279 h 626150"/>
              <a:gd name="connsiteX204" fmla="*/ 1395847 w 1689586"/>
              <a:gd name="connsiteY204" fmla="*/ 471459 h 626150"/>
              <a:gd name="connsiteX205" fmla="*/ 78285 w 1689586"/>
              <a:gd name="connsiteY205" fmla="*/ 439299 h 626150"/>
              <a:gd name="connsiteX206" fmla="*/ 101516 w 1689586"/>
              <a:gd name="connsiteY206" fmla="*/ 439299 h 626150"/>
              <a:gd name="connsiteX207" fmla="*/ 101516 w 1689586"/>
              <a:gd name="connsiteY207" fmla="*/ 530811 h 626150"/>
              <a:gd name="connsiteX208" fmla="*/ 87886 w 1689586"/>
              <a:gd name="connsiteY208" fmla="*/ 569350 h 626150"/>
              <a:gd name="connsiteX209" fmla="*/ 49952 w 1689586"/>
              <a:gd name="connsiteY209" fmla="*/ 583181 h 626150"/>
              <a:gd name="connsiteX210" fmla="*/ 21619 w 1689586"/>
              <a:gd name="connsiteY210" fmla="*/ 576735 h 626150"/>
              <a:gd name="connsiteX211" fmla="*/ 6378 w 1689586"/>
              <a:gd name="connsiteY211" fmla="*/ 558607 h 626150"/>
              <a:gd name="connsiteX212" fmla="*/ 4901 w 1689586"/>
              <a:gd name="connsiteY212" fmla="*/ 531416 h 626150"/>
              <a:gd name="connsiteX213" fmla="*/ 27057 w 1689586"/>
              <a:gd name="connsiteY213" fmla="*/ 527320 h 626150"/>
              <a:gd name="connsiteX214" fmla="*/ 29877 w 1689586"/>
              <a:gd name="connsiteY214" fmla="*/ 554512 h 626150"/>
              <a:gd name="connsiteX215" fmla="*/ 50086 w 1689586"/>
              <a:gd name="connsiteY215" fmla="*/ 563240 h 626150"/>
              <a:gd name="connsiteX216" fmla="*/ 72310 w 1689586"/>
              <a:gd name="connsiteY216" fmla="*/ 553908 h 626150"/>
              <a:gd name="connsiteX217" fmla="*/ 78419 w 1689586"/>
              <a:gd name="connsiteY217" fmla="*/ 526514 h 626150"/>
              <a:gd name="connsiteX218" fmla="*/ 78285 w 1689586"/>
              <a:gd name="connsiteY218" fmla="*/ 526514 h 626150"/>
              <a:gd name="connsiteX219" fmla="*/ 215721 w 1689586"/>
              <a:gd name="connsiteY219" fmla="*/ 430705 h 626150"/>
              <a:gd name="connsiteX220" fmla="*/ 225927 w 1689586"/>
              <a:gd name="connsiteY220" fmla="*/ 434331 h 626150"/>
              <a:gd name="connsiteX221" fmla="*/ 229686 w 1689586"/>
              <a:gd name="connsiteY221" fmla="*/ 444200 h 626150"/>
              <a:gd name="connsiteX222" fmla="*/ 225927 w 1689586"/>
              <a:gd name="connsiteY222" fmla="*/ 454003 h 626150"/>
              <a:gd name="connsiteX223" fmla="*/ 215721 w 1689586"/>
              <a:gd name="connsiteY223" fmla="*/ 457763 h 626150"/>
              <a:gd name="connsiteX224" fmla="*/ 205517 w 1689586"/>
              <a:gd name="connsiteY224" fmla="*/ 454003 h 626150"/>
              <a:gd name="connsiteX225" fmla="*/ 201756 w 1689586"/>
              <a:gd name="connsiteY225" fmla="*/ 444200 h 626150"/>
              <a:gd name="connsiteX226" fmla="*/ 205517 w 1689586"/>
              <a:gd name="connsiteY226" fmla="*/ 434331 h 626150"/>
              <a:gd name="connsiteX227" fmla="*/ 215721 w 1689586"/>
              <a:gd name="connsiteY227" fmla="*/ 430705 h 626150"/>
              <a:gd name="connsiteX228" fmla="*/ 172281 w 1689586"/>
              <a:gd name="connsiteY228" fmla="*/ 430705 h 626150"/>
              <a:gd name="connsiteX229" fmla="*/ 182487 w 1689586"/>
              <a:gd name="connsiteY229" fmla="*/ 434331 h 626150"/>
              <a:gd name="connsiteX230" fmla="*/ 186246 w 1689586"/>
              <a:gd name="connsiteY230" fmla="*/ 444200 h 626150"/>
              <a:gd name="connsiteX231" fmla="*/ 182487 w 1689586"/>
              <a:gd name="connsiteY231" fmla="*/ 454003 h 626150"/>
              <a:gd name="connsiteX232" fmla="*/ 172281 w 1689586"/>
              <a:gd name="connsiteY232" fmla="*/ 457763 h 626150"/>
              <a:gd name="connsiteX233" fmla="*/ 162210 w 1689586"/>
              <a:gd name="connsiteY233" fmla="*/ 454003 h 626150"/>
              <a:gd name="connsiteX234" fmla="*/ 158316 w 1689586"/>
              <a:gd name="connsiteY234" fmla="*/ 444200 h 626150"/>
              <a:gd name="connsiteX235" fmla="*/ 162210 w 1689586"/>
              <a:gd name="connsiteY235" fmla="*/ 434331 h 626150"/>
              <a:gd name="connsiteX236" fmla="*/ 172281 w 1689586"/>
              <a:gd name="connsiteY236" fmla="*/ 430705 h 626150"/>
              <a:gd name="connsiteX237" fmla="*/ 1642251 w 1689586"/>
              <a:gd name="connsiteY237" fmla="*/ 427012 h 626150"/>
              <a:gd name="connsiteX238" fmla="*/ 1653531 w 1689586"/>
              <a:gd name="connsiteY238" fmla="*/ 430638 h 626150"/>
              <a:gd name="connsiteX239" fmla="*/ 1657492 w 1689586"/>
              <a:gd name="connsiteY239" fmla="*/ 441179 h 626150"/>
              <a:gd name="connsiteX240" fmla="*/ 1653531 w 1689586"/>
              <a:gd name="connsiteY240" fmla="*/ 451787 h 626150"/>
              <a:gd name="connsiteX241" fmla="*/ 1642251 w 1689586"/>
              <a:gd name="connsiteY241" fmla="*/ 455547 h 626150"/>
              <a:gd name="connsiteX242" fmla="*/ 1630770 w 1689586"/>
              <a:gd name="connsiteY242" fmla="*/ 451787 h 626150"/>
              <a:gd name="connsiteX243" fmla="*/ 1626809 w 1689586"/>
              <a:gd name="connsiteY243" fmla="*/ 441179 h 626150"/>
              <a:gd name="connsiteX244" fmla="*/ 1630770 w 1689586"/>
              <a:gd name="connsiteY244" fmla="*/ 430638 h 626150"/>
              <a:gd name="connsiteX245" fmla="*/ 1642251 w 1689586"/>
              <a:gd name="connsiteY245" fmla="*/ 427012 h 626150"/>
              <a:gd name="connsiteX246" fmla="*/ 541419 w 1689586"/>
              <a:gd name="connsiteY246" fmla="*/ 427012 h 626150"/>
              <a:gd name="connsiteX247" fmla="*/ 552699 w 1689586"/>
              <a:gd name="connsiteY247" fmla="*/ 430638 h 626150"/>
              <a:gd name="connsiteX248" fmla="*/ 556660 w 1689586"/>
              <a:gd name="connsiteY248" fmla="*/ 441179 h 626150"/>
              <a:gd name="connsiteX249" fmla="*/ 552699 w 1689586"/>
              <a:gd name="connsiteY249" fmla="*/ 451787 h 626150"/>
              <a:gd name="connsiteX250" fmla="*/ 541419 w 1689586"/>
              <a:gd name="connsiteY250" fmla="*/ 455547 h 626150"/>
              <a:gd name="connsiteX251" fmla="*/ 529938 w 1689586"/>
              <a:gd name="connsiteY251" fmla="*/ 451787 h 626150"/>
              <a:gd name="connsiteX252" fmla="*/ 525977 w 1689586"/>
              <a:gd name="connsiteY252" fmla="*/ 441179 h 626150"/>
              <a:gd name="connsiteX253" fmla="*/ 529938 w 1689586"/>
              <a:gd name="connsiteY253" fmla="*/ 430638 h 626150"/>
              <a:gd name="connsiteX254" fmla="*/ 541419 w 1689586"/>
              <a:gd name="connsiteY254" fmla="*/ 427012 h 626150"/>
              <a:gd name="connsiteX255" fmla="*/ 1488232 w 1689586"/>
              <a:gd name="connsiteY255" fmla="*/ 425333 h 626150"/>
              <a:gd name="connsiteX256" fmla="*/ 1511194 w 1689586"/>
              <a:gd name="connsiteY256" fmla="*/ 425333 h 626150"/>
              <a:gd name="connsiteX257" fmla="*/ 1511194 w 1689586"/>
              <a:gd name="connsiteY257" fmla="*/ 526245 h 626150"/>
              <a:gd name="connsiteX258" fmla="*/ 1562355 w 1689586"/>
              <a:gd name="connsiteY258" fmla="*/ 473674 h 626150"/>
              <a:gd name="connsiteX259" fmla="*/ 1589614 w 1689586"/>
              <a:gd name="connsiteY259" fmla="*/ 473674 h 626150"/>
              <a:gd name="connsiteX260" fmla="*/ 1548524 w 1689586"/>
              <a:gd name="connsiteY260" fmla="*/ 515704 h 626150"/>
              <a:gd name="connsiteX261" fmla="*/ 1592232 w 1689586"/>
              <a:gd name="connsiteY261" fmla="*/ 581099 h 626150"/>
              <a:gd name="connsiteX262" fmla="*/ 1565578 w 1689586"/>
              <a:gd name="connsiteY262" fmla="*/ 581099 h 626150"/>
              <a:gd name="connsiteX263" fmla="*/ 1532410 w 1689586"/>
              <a:gd name="connsiteY263" fmla="*/ 530609 h 626150"/>
              <a:gd name="connsiteX264" fmla="*/ 1511194 w 1689586"/>
              <a:gd name="connsiteY264" fmla="*/ 552631 h 626150"/>
              <a:gd name="connsiteX265" fmla="*/ 1511194 w 1689586"/>
              <a:gd name="connsiteY265" fmla="*/ 581099 h 626150"/>
              <a:gd name="connsiteX266" fmla="*/ 1488232 w 1689586"/>
              <a:gd name="connsiteY266" fmla="*/ 581099 h 626150"/>
              <a:gd name="connsiteX267" fmla="*/ 605874 w 1689586"/>
              <a:gd name="connsiteY267" fmla="*/ 425333 h 626150"/>
              <a:gd name="connsiteX268" fmla="*/ 628836 w 1689586"/>
              <a:gd name="connsiteY268" fmla="*/ 425333 h 626150"/>
              <a:gd name="connsiteX269" fmla="*/ 628836 w 1689586"/>
              <a:gd name="connsiteY269" fmla="*/ 526245 h 626150"/>
              <a:gd name="connsiteX270" fmla="*/ 679997 w 1689586"/>
              <a:gd name="connsiteY270" fmla="*/ 473674 h 626150"/>
              <a:gd name="connsiteX271" fmla="*/ 707256 w 1689586"/>
              <a:gd name="connsiteY271" fmla="*/ 473674 h 626150"/>
              <a:gd name="connsiteX272" fmla="*/ 666099 w 1689586"/>
              <a:gd name="connsiteY272" fmla="*/ 515704 h 626150"/>
              <a:gd name="connsiteX273" fmla="*/ 709807 w 1689586"/>
              <a:gd name="connsiteY273" fmla="*/ 581099 h 626150"/>
              <a:gd name="connsiteX274" fmla="*/ 683220 w 1689586"/>
              <a:gd name="connsiteY274" fmla="*/ 581099 h 626150"/>
              <a:gd name="connsiteX275" fmla="*/ 650052 w 1689586"/>
              <a:gd name="connsiteY275" fmla="*/ 530609 h 626150"/>
              <a:gd name="connsiteX276" fmla="*/ 628836 w 1689586"/>
              <a:gd name="connsiteY276" fmla="*/ 552631 h 626150"/>
              <a:gd name="connsiteX277" fmla="*/ 628836 w 1689586"/>
              <a:gd name="connsiteY277" fmla="*/ 581099 h 626150"/>
              <a:gd name="connsiteX278" fmla="*/ 605874 w 1689586"/>
              <a:gd name="connsiteY278" fmla="*/ 581099 h 626150"/>
              <a:gd name="connsiteX279" fmla="*/ 451317 w 1689586"/>
              <a:gd name="connsiteY279" fmla="*/ 85402 h 626150"/>
              <a:gd name="connsiteX280" fmla="*/ 424259 w 1689586"/>
              <a:gd name="connsiteY280" fmla="*/ 93929 h 626150"/>
              <a:gd name="connsiteX281" fmla="*/ 408615 w 1689586"/>
              <a:gd name="connsiteY281" fmla="*/ 120047 h 626150"/>
              <a:gd name="connsiteX282" fmla="*/ 403513 w 1689586"/>
              <a:gd name="connsiteY282" fmla="*/ 165904 h 626150"/>
              <a:gd name="connsiteX283" fmla="*/ 408615 w 1689586"/>
              <a:gd name="connsiteY283" fmla="*/ 211492 h 626150"/>
              <a:gd name="connsiteX284" fmla="*/ 424259 w 1689586"/>
              <a:gd name="connsiteY284" fmla="*/ 237811 h 626150"/>
              <a:gd name="connsiteX285" fmla="*/ 451317 w 1689586"/>
              <a:gd name="connsiteY285" fmla="*/ 246338 h 626150"/>
              <a:gd name="connsiteX286" fmla="*/ 478374 w 1689586"/>
              <a:gd name="connsiteY286" fmla="*/ 237811 h 626150"/>
              <a:gd name="connsiteX287" fmla="*/ 493749 w 1689586"/>
              <a:gd name="connsiteY287" fmla="*/ 211492 h 626150"/>
              <a:gd name="connsiteX288" fmla="*/ 498650 w 1689586"/>
              <a:gd name="connsiteY288" fmla="*/ 165904 h 626150"/>
              <a:gd name="connsiteX289" fmla="*/ 493749 w 1689586"/>
              <a:gd name="connsiteY289" fmla="*/ 120047 h 626150"/>
              <a:gd name="connsiteX290" fmla="*/ 478374 w 1689586"/>
              <a:gd name="connsiteY290" fmla="*/ 93929 h 626150"/>
              <a:gd name="connsiteX291" fmla="*/ 451317 w 1689586"/>
              <a:gd name="connsiteY291" fmla="*/ 85402 h 626150"/>
              <a:gd name="connsiteX292" fmla="*/ 1515894 w 1689586"/>
              <a:gd name="connsiteY292" fmla="*/ 82918 h 626150"/>
              <a:gd name="connsiteX293" fmla="*/ 1489038 w 1689586"/>
              <a:gd name="connsiteY293" fmla="*/ 194640 h 626150"/>
              <a:gd name="connsiteX294" fmla="*/ 1542213 w 1689586"/>
              <a:gd name="connsiteY294" fmla="*/ 194640 h 626150"/>
              <a:gd name="connsiteX295" fmla="*/ 1448082 w 1689586"/>
              <a:gd name="connsiteY295" fmla="*/ 4901 h 626150"/>
              <a:gd name="connsiteX296" fmla="*/ 1584713 w 1689586"/>
              <a:gd name="connsiteY296" fmla="*/ 4901 h 626150"/>
              <a:gd name="connsiteX297" fmla="*/ 1689586 w 1689586"/>
              <a:gd name="connsiteY297" fmla="*/ 326906 h 626150"/>
              <a:gd name="connsiteX298" fmla="*/ 1573433 w 1689586"/>
              <a:gd name="connsiteY298" fmla="*/ 326906 h 626150"/>
              <a:gd name="connsiteX299" fmla="*/ 1558797 w 1689586"/>
              <a:gd name="connsiteY299" fmla="*/ 265405 h 626150"/>
              <a:gd name="connsiteX300" fmla="*/ 1471984 w 1689586"/>
              <a:gd name="connsiteY300" fmla="*/ 265405 h 626150"/>
              <a:gd name="connsiteX301" fmla="*/ 1456878 w 1689586"/>
              <a:gd name="connsiteY301" fmla="*/ 326906 h 626150"/>
              <a:gd name="connsiteX302" fmla="*/ 1343679 w 1689586"/>
              <a:gd name="connsiteY302" fmla="*/ 326906 h 626150"/>
              <a:gd name="connsiteX303" fmla="*/ 1205638 w 1689586"/>
              <a:gd name="connsiteY303" fmla="*/ 4901 h 626150"/>
              <a:gd name="connsiteX304" fmla="*/ 1319307 w 1689586"/>
              <a:gd name="connsiteY304" fmla="*/ 4901 h 626150"/>
              <a:gd name="connsiteX305" fmla="*/ 1319307 w 1689586"/>
              <a:gd name="connsiteY305" fmla="*/ 194237 h 626150"/>
              <a:gd name="connsiteX306" fmla="*/ 1280298 w 1689586"/>
              <a:gd name="connsiteY306" fmla="*/ 295686 h 626150"/>
              <a:gd name="connsiteX307" fmla="*/ 1167570 w 1689586"/>
              <a:gd name="connsiteY307" fmla="*/ 331807 h 626150"/>
              <a:gd name="connsiteX308" fmla="*/ 1080959 w 1689586"/>
              <a:gd name="connsiteY308" fmla="*/ 312807 h 626150"/>
              <a:gd name="connsiteX309" fmla="*/ 1036579 w 1689586"/>
              <a:gd name="connsiteY309" fmla="*/ 260571 h 626150"/>
              <a:gd name="connsiteX310" fmla="*/ 1030939 w 1689586"/>
              <a:gd name="connsiteY310" fmla="*/ 185441 h 626150"/>
              <a:gd name="connsiteX311" fmla="*/ 1143668 w 1689586"/>
              <a:gd name="connsiteY311" fmla="*/ 166441 h 626150"/>
              <a:gd name="connsiteX312" fmla="*/ 1145346 w 1689586"/>
              <a:gd name="connsiteY312" fmla="*/ 229351 h 626150"/>
              <a:gd name="connsiteX313" fmla="*/ 1173411 w 1689586"/>
              <a:gd name="connsiteY313" fmla="*/ 246405 h 626150"/>
              <a:gd name="connsiteX314" fmla="*/ 1197783 w 1689586"/>
              <a:gd name="connsiteY314" fmla="*/ 232238 h 626150"/>
              <a:gd name="connsiteX315" fmla="*/ 1205571 w 1689586"/>
              <a:gd name="connsiteY315" fmla="*/ 185911 h 626150"/>
              <a:gd name="connsiteX316" fmla="*/ 1205638 w 1689586"/>
              <a:gd name="connsiteY316" fmla="*/ 185911 h 626150"/>
              <a:gd name="connsiteX317" fmla="*/ 665494 w 1689586"/>
              <a:gd name="connsiteY317" fmla="*/ 4901 h 626150"/>
              <a:gd name="connsiteX318" fmla="*/ 779163 w 1689586"/>
              <a:gd name="connsiteY318" fmla="*/ 4901 h 626150"/>
              <a:gd name="connsiteX319" fmla="*/ 779163 w 1689586"/>
              <a:gd name="connsiteY319" fmla="*/ 123471 h 626150"/>
              <a:gd name="connsiteX320" fmla="*/ 867452 w 1689586"/>
              <a:gd name="connsiteY320" fmla="*/ 123471 h 626150"/>
              <a:gd name="connsiteX321" fmla="*/ 867452 w 1689586"/>
              <a:gd name="connsiteY321" fmla="*/ 4901 h 626150"/>
              <a:gd name="connsiteX322" fmla="*/ 981188 w 1689586"/>
              <a:gd name="connsiteY322" fmla="*/ 4901 h 626150"/>
              <a:gd name="connsiteX323" fmla="*/ 981188 w 1689586"/>
              <a:gd name="connsiteY323" fmla="*/ 326906 h 626150"/>
              <a:gd name="connsiteX324" fmla="*/ 867452 w 1689586"/>
              <a:gd name="connsiteY324" fmla="*/ 326906 h 626150"/>
              <a:gd name="connsiteX325" fmla="*/ 867452 w 1689586"/>
              <a:gd name="connsiteY325" fmla="*/ 206859 h 626150"/>
              <a:gd name="connsiteX326" fmla="*/ 779163 w 1689586"/>
              <a:gd name="connsiteY326" fmla="*/ 206859 h 626150"/>
              <a:gd name="connsiteX327" fmla="*/ 779163 w 1689586"/>
              <a:gd name="connsiteY327" fmla="*/ 326906 h 626150"/>
              <a:gd name="connsiteX328" fmla="*/ 665494 w 1689586"/>
              <a:gd name="connsiteY328" fmla="*/ 326906 h 626150"/>
              <a:gd name="connsiteX329" fmla="*/ 0 w 1689586"/>
              <a:gd name="connsiteY329" fmla="*/ 4901 h 626150"/>
              <a:gd name="connsiteX330" fmla="*/ 113669 w 1689586"/>
              <a:gd name="connsiteY330" fmla="*/ 4901 h 626150"/>
              <a:gd name="connsiteX331" fmla="*/ 113669 w 1689586"/>
              <a:gd name="connsiteY331" fmla="*/ 243451 h 626150"/>
              <a:gd name="connsiteX332" fmla="*/ 259564 w 1689586"/>
              <a:gd name="connsiteY332" fmla="*/ 243451 h 626150"/>
              <a:gd name="connsiteX333" fmla="*/ 259564 w 1689586"/>
              <a:gd name="connsiteY333" fmla="*/ 326906 h 626150"/>
              <a:gd name="connsiteX334" fmla="*/ 0 w 1689586"/>
              <a:gd name="connsiteY334" fmla="*/ 326906 h 626150"/>
              <a:gd name="connsiteX335" fmla="*/ 451317 w 1689586"/>
              <a:gd name="connsiteY335" fmla="*/ 0 h 626150"/>
              <a:gd name="connsiteX336" fmla="*/ 539136 w 1689586"/>
              <a:gd name="connsiteY336" fmla="*/ 19538 h 626150"/>
              <a:gd name="connsiteX337" fmla="*/ 595265 w 1689586"/>
              <a:gd name="connsiteY337" fmla="*/ 76137 h 626150"/>
              <a:gd name="connsiteX338" fmla="*/ 614803 w 1689586"/>
              <a:gd name="connsiteY338" fmla="*/ 165904 h 626150"/>
              <a:gd name="connsiteX339" fmla="*/ 595265 w 1689586"/>
              <a:gd name="connsiteY339" fmla="*/ 255670 h 626150"/>
              <a:gd name="connsiteX340" fmla="*/ 539136 w 1689586"/>
              <a:gd name="connsiteY340" fmla="*/ 312270 h 626150"/>
              <a:gd name="connsiteX341" fmla="*/ 451317 w 1689586"/>
              <a:gd name="connsiteY341" fmla="*/ 331807 h 626150"/>
              <a:gd name="connsiteX342" fmla="*/ 363766 w 1689586"/>
              <a:gd name="connsiteY342" fmla="*/ 312270 h 626150"/>
              <a:gd name="connsiteX343" fmla="*/ 307166 w 1689586"/>
              <a:gd name="connsiteY343" fmla="*/ 255670 h 626150"/>
              <a:gd name="connsiteX344" fmla="*/ 287427 w 1689586"/>
              <a:gd name="connsiteY344" fmla="*/ 165904 h 626150"/>
              <a:gd name="connsiteX345" fmla="*/ 307166 w 1689586"/>
              <a:gd name="connsiteY345" fmla="*/ 76137 h 626150"/>
              <a:gd name="connsiteX346" fmla="*/ 363766 w 1689586"/>
              <a:gd name="connsiteY346" fmla="*/ 19538 h 626150"/>
              <a:gd name="connsiteX347" fmla="*/ 451317 w 1689586"/>
              <a:gd name="connsiteY347" fmla="*/ 0 h 626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</a:cxnLst>
            <a:rect l="l" t="t" r="r" b="b"/>
            <a:pathLst>
              <a:path w="1689586" h="626150">
                <a:moveTo>
                  <a:pt x="808705" y="532221"/>
                </a:moveTo>
                <a:lnTo>
                  <a:pt x="781647" y="537793"/>
                </a:lnTo>
                <a:cubicBezTo>
                  <a:pt x="775605" y="538935"/>
                  <a:pt x="771106" y="540613"/>
                  <a:pt x="768085" y="542762"/>
                </a:cubicBezTo>
                <a:cubicBezTo>
                  <a:pt x="765064" y="544910"/>
                  <a:pt x="763587" y="548267"/>
                  <a:pt x="763587" y="552229"/>
                </a:cubicBezTo>
                <a:cubicBezTo>
                  <a:pt x="763587" y="556190"/>
                  <a:pt x="765131" y="559413"/>
                  <a:pt x="768219" y="561763"/>
                </a:cubicBezTo>
                <a:cubicBezTo>
                  <a:pt x="771308" y="564112"/>
                  <a:pt x="775403" y="565321"/>
                  <a:pt x="780573" y="565321"/>
                </a:cubicBezTo>
                <a:cubicBezTo>
                  <a:pt x="784132" y="565321"/>
                  <a:pt x="787623" y="564918"/>
                  <a:pt x="790980" y="564045"/>
                </a:cubicBezTo>
                <a:cubicBezTo>
                  <a:pt x="794337" y="563240"/>
                  <a:pt x="797358" y="561830"/>
                  <a:pt x="800111" y="559883"/>
                </a:cubicBezTo>
                <a:cubicBezTo>
                  <a:pt x="802797" y="557936"/>
                  <a:pt x="804945" y="555451"/>
                  <a:pt x="806422" y="552363"/>
                </a:cubicBezTo>
                <a:lnTo>
                  <a:pt x="806422" y="552296"/>
                </a:lnTo>
                <a:cubicBezTo>
                  <a:pt x="807966" y="549207"/>
                  <a:pt x="808705" y="545515"/>
                  <a:pt x="808705" y="541218"/>
                </a:cubicBezTo>
                <a:close/>
                <a:moveTo>
                  <a:pt x="214647" y="532221"/>
                </a:moveTo>
                <a:lnTo>
                  <a:pt x="187589" y="537793"/>
                </a:lnTo>
                <a:cubicBezTo>
                  <a:pt x="181547" y="538935"/>
                  <a:pt x="177048" y="540613"/>
                  <a:pt x="174027" y="542762"/>
                </a:cubicBezTo>
                <a:cubicBezTo>
                  <a:pt x="171006" y="544910"/>
                  <a:pt x="169529" y="548267"/>
                  <a:pt x="169529" y="552229"/>
                </a:cubicBezTo>
                <a:cubicBezTo>
                  <a:pt x="169529" y="556190"/>
                  <a:pt x="171073" y="559413"/>
                  <a:pt x="174161" y="561763"/>
                </a:cubicBezTo>
                <a:cubicBezTo>
                  <a:pt x="177250" y="564112"/>
                  <a:pt x="181346" y="565321"/>
                  <a:pt x="186515" y="565321"/>
                </a:cubicBezTo>
                <a:cubicBezTo>
                  <a:pt x="190073" y="565321"/>
                  <a:pt x="193565" y="564918"/>
                  <a:pt x="196923" y="564045"/>
                </a:cubicBezTo>
                <a:cubicBezTo>
                  <a:pt x="200279" y="563240"/>
                  <a:pt x="203300" y="561830"/>
                  <a:pt x="206053" y="559883"/>
                </a:cubicBezTo>
                <a:cubicBezTo>
                  <a:pt x="208738" y="557936"/>
                  <a:pt x="210887" y="555451"/>
                  <a:pt x="212364" y="552363"/>
                </a:cubicBezTo>
                <a:lnTo>
                  <a:pt x="212364" y="552296"/>
                </a:lnTo>
                <a:cubicBezTo>
                  <a:pt x="213908" y="549207"/>
                  <a:pt x="214647" y="545515"/>
                  <a:pt x="214647" y="541218"/>
                </a:cubicBezTo>
                <a:close/>
                <a:moveTo>
                  <a:pt x="1089217" y="489990"/>
                </a:moveTo>
                <a:cubicBezTo>
                  <a:pt x="1083241" y="489990"/>
                  <a:pt x="1077937" y="491534"/>
                  <a:pt x="1073439" y="494622"/>
                </a:cubicBezTo>
                <a:cubicBezTo>
                  <a:pt x="1068940" y="497711"/>
                  <a:pt x="1065382" y="502008"/>
                  <a:pt x="1062898" y="507513"/>
                </a:cubicBezTo>
                <a:cubicBezTo>
                  <a:pt x="1060414" y="513019"/>
                  <a:pt x="1059138" y="519800"/>
                  <a:pt x="1059138" y="527387"/>
                </a:cubicBezTo>
                <a:cubicBezTo>
                  <a:pt x="1059138" y="534974"/>
                  <a:pt x="1060346" y="541553"/>
                  <a:pt x="1062763" y="547126"/>
                </a:cubicBezTo>
                <a:cubicBezTo>
                  <a:pt x="1065248" y="552699"/>
                  <a:pt x="1068672" y="556996"/>
                  <a:pt x="1073103" y="560017"/>
                </a:cubicBezTo>
                <a:cubicBezTo>
                  <a:pt x="1077534" y="563038"/>
                  <a:pt x="1082771" y="564515"/>
                  <a:pt x="1088814" y="564515"/>
                </a:cubicBezTo>
                <a:cubicBezTo>
                  <a:pt x="1098146" y="564515"/>
                  <a:pt x="1105398" y="561225"/>
                  <a:pt x="1110634" y="554646"/>
                </a:cubicBezTo>
                <a:lnTo>
                  <a:pt x="1110567" y="554646"/>
                </a:lnTo>
                <a:cubicBezTo>
                  <a:pt x="1115804" y="548066"/>
                  <a:pt x="1118423" y="539002"/>
                  <a:pt x="1118423" y="527387"/>
                </a:cubicBezTo>
                <a:cubicBezTo>
                  <a:pt x="1118423" y="515771"/>
                  <a:pt x="1115871" y="506640"/>
                  <a:pt x="1110702" y="499993"/>
                </a:cubicBezTo>
                <a:cubicBezTo>
                  <a:pt x="1105532" y="493347"/>
                  <a:pt x="1098348" y="489990"/>
                  <a:pt x="1089217" y="489990"/>
                </a:cubicBezTo>
                <a:close/>
                <a:moveTo>
                  <a:pt x="1630636" y="473674"/>
                </a:moveTo>
                <a:lnTo>
                  <a:pt x="1653598" y="473674"/>
                </a:lnTo>
                <a:lnTo>
                  <a:pt x="1653598" y="581099"/>
                </a:lnTo>
                <a:lnTo>
                  <a:pt x="1630636" y="581099"/>
                </a:lnTo>
                <a:close/>
                <a:moveTo>
                  <a:pt x="529804" y="473674"/>
                </a:moveTo>
                <a:lnTo>
                  <a:pt x="552766" y="473674"/>
                </a:lnTo>
                <a:lnTo>
                  <a:pt x="552766" y="581099"/>
                </a:lnTo>
                <a:lnTo>
                  <a:pt x="529804" y="581099"/>
                </a:lnTo>
                <a:close/>
                <a:moveTo>
                  <a:pt x="382162" y="473674"/>
                </a:moveTo>
                <a:lnTo>
                  <a:pt x="407340" y="473674"/>
                </a:lnTo>
                <a:lnTo>
                  <a:pt x="437821" y="561091"/>
                </a:lnTo>
                <a:lnTo>
                  <a:pt x="468974" y="473674"/>
                </a:lnTo>
                <a:lnTo>
                  <a:pt x="493078" y="473674"/>
                </a:lnTo>
                <a:lnTo>
                  <a:pt x="450309" y="581099"/>
                </a:lnTo>
                <a:lnTo>
                  <a:pt x="425132" y="581099"/>
                </a:lnTo>
                <a:close/>
                <a:moveTo>
                  <a:pt x="1187242" y="473607"/>
                </a:moveTo>
                <a:lnTo>
                  <a:pt x="1210204" y="473607"/>
                </a:lnTo>
                <a:lnTo>
                  <a:pt x="1210204" y="538733"/>
                </a:lnTo>
                <a:cubicBezTo>
                  <a:pt x="1210204" y="548468"/>
                  <a:pt x="1212285" y="555183"/>
                  <a:pt x="1216448" y="558808"/>
                </a:cubicBezTo>
                <a:cubicBezTo>
                  <a:pt x="1220611" y="562501"/>
                  <a:pt x="1226385" y="564314"/>
                  <a:pt x="1233837" y="564314"/>
                </a:cubicBezTo>
                <a:cubicBezTo>
                  <a:pt x="1237396" y="564314"/>
                  <a:pt x="1240887" y="563709"/>
                  <a:pt x="1244244" y="562501"/>
                </a:cubicBezTo>
                <a:cubicBezTo>
                  <a:pt x="1247601" y="561292"/>
                  <a:pt x="1250622" y="559412"/>
                  <a:pt x="1253375" y="556727"/>
                </a:cubicBezTo>
                <a:cubicBezTo>
                  <a:pt x="1256061" y="554041"/>
                  <a:pt x="1258209" y="550684"/>
                  <a:pt x="1259686" y="546521"/>
                </a:cubicBezTo>
                <a:cubicBezTo>
                  <a:pt x="1261231" y="542359"/>
                  <a:pt x="1261969" y="537457"/>
                  <a:pt x="1261969" y="531885"/>
                </a:cubicBezTo>
                <a:lnTo>
                  <a:pt x="1262103" y="531885"/>
                </a:lnTo>
                <a:lnTo>
                  <a:pt x="1262103" y="473674"/>
                </a:lnTo>
                <a:lnTo>
                  <a:pt x="1285065" y="473674"/>
                </a:lnTo>
                <a:lnTo>
                  <a:pt x="1285065" y="581099"/>
                </a:lnTo>
                <a:lnTo>
                  <a:pt x="1264856" y="581099"/>
                </a:lnTo>
                <a:lnTo>
                  <a:pt x="1263782" y="563709"/>
                </a:lnTo>
                <a:cubicBezTo>
                  <a:pt x="1260022" y="570490"/>
                  <a:pt x="1255054" y="575392"/>
                  <a:pt x="1248743" y="578547"/>
                </a:cubicBezTo>
                <a:cubicBezTo>
                  <a:pt x="1242431" y="581636"/>
                  <a:pt x="1234979" y="583247"/>
                  <a:pt x="1226385" y="583247"/>
                </a:cubicBezTo>
                <a:cubicBezTo>
                  <a:pt x="1219335" y="583247"/>
                  <a:pt x="1212890" y="581904"/>
                  <a:pt x="1206914" y="579353"/>
                </a:cubicBezTo>
                <a:cubicBezTo>
                  <a:pt x="1200939" y="576735"/>
                  <a:pt x="1196172" y="572572"/>
                  <a:pt x="1192613" y="566865"/>
                </a:cubicBezTo>
                <a:cubicBezTo>
                  <a:pt x="1189055" y="561091"/>
                  <a:pt x="1187242" y="553638"/>
                  <a:pt x="1187242" y="544507"/>
                </a:cubicBezTo>
                <a:close/>
                <a:moveTo>
                  <a:pt x="885379" y="473607"/>
                </a:moveTo>
                <a:lnTo>
                  <a:pt x="908341" y="473607"/>
                </a:lnTo>
                <a:lnTo>
                  <a:pt x="908341" y="538733"/>
                </a:lnTo>
                <a:cubicBezTo>
                  <a:pt x="908341" y="548468"/>
                  <a:pt x="910422" y="555115"/>
                  <a:pt x="914585" y="558808"/>
                </a:cubicBezTo>
                <a:cubicBezTo>
                  <a:pt x="918748" y="562501"/>
                  <a:pt x="924522" y="564314"/>
                  <a:pt x="931974" y="564314"/>
                </a:cubicBezTo>
                <a:cubicBezTo>
                  <a:pt x="935533" y="564314"/>
                  <a:pt x="939024" y="563709"/>
                  <a:pt x="942381" y="562501"/>
                </a:cubicBezTo>
                <a:cubicBezTo>
                  <a:pt x="945738" y="561292"/>
                  <a:pt x="948759" y="559412"/>
                  <a:pt x="951512" y="556727"/>
                </a:cubicBezTo>
                <a:cubicBezTo>
                  <a:pt x="954198" y="554041"/>
                  <a:pt x="956346" y="550684"/>
                  <a:pt x="957823" y="546521"/>
                </a:cubicBezTo>
                <a:cubicBezTo>
                  <a:pt x="959368" y="542359"/>
                  <a:pt x="960106" y="537457"/>
                  <a:pt x="960106" y="531885"/>
                </a:cubicBezTo>
                <a:lnTo>
                  <a:pt x="960241" y="531885"/>
                </a:lnTo>
                <a:lnTo>
                  <a:pt x="960241" y="473674"/>
                </a:lnTo>
                <a:lnTo>
                  <a:pt x="983202" y="473674"/>
                </a:lnTo>
                <a:lnTo>
                  <a:pt x="983202" y="581099"/>
                </a:lnTo>
                <a:lnTo>
                  <a:pt x="962993" y="581099"/>
                </a:lnTo>
                <a:lnTo>
                  <a:pt x="961919" y="563709"/>
                </a:lnTo>
                <a:cubicBezTo>
                  <a:pt x="958159" y="570490"/>
                  <a:pt x="953191" y="575392"/>
                  <a:pt x="946880" y="578547"/>
                </a:cubicBezTo>
                <a:cubicBezTo>
                  <a:pt x="940568" y="581636"/>
                  <a:pt x="933116" y="583247"/>
                  <a:pt x="924522" y="583247"/>
                </a:cubicBezTo>
                <a:cubicBezTo>
                  <a:pt x="917472" y="583247"/>
                  <a:pt x="911027" y="581904"/>
                  <a:pt x="905051" y="579353"/>
                </a:cubicBezTo>
                <a:cubicBezTo>
                  <a:pt x="899076" y="576735"/>
                  <a:pt x="894309" y="572572"/>
                  <a:pt x="890750" y="566865"/>
                </a:cubicBezTo>
                <a:cubicBezTo>
                  <a:pt x="887192" y="561091"/>
                  <a:pt x="885379" y="553638"/>
                  <a:pt x="885379" y="544507"/>
                </a:cubicBezTo>
                <a:close/>
                <a:moveTo>
                  <a:pt x="347569" y="471530"/>
                </a:moveTo>
                <a:lnTo>
                  <a:pt x="353963" y="472063"/>
                </a:lnTo>
                <a:cubicBezTo>
                  <a:pt x="356112" y="472399"/>
                  <a:pt x="357924" y="472936"/>
                  <a:pt x="359334" y="473674"/>
                </a:cubicBezTo>
                <a:lnTo>
                  <a:pt x="356112" y="493884"/>
                </a:lnTo>
                <a:cubicBezTo>
                  <a:pt x="354567" y="493279"/>
                  <a:pt x="352822" y="492809"/>
                  <a:pt x="350875" y="492474"/>
                </a:cubicBezTo>
                <a:cubicBezTo>
                  <a:pt x="348928" y="492138"/>
                  <a:pt x="346309" y="491937"/>
                  <a:pt x="343019" y="491937"/>
                </a:cubicBezTo>
                <a:cubicBezTo>
                  <a:pt x="338588" y="491937"/>
                  <a:pt x="334224" y="493145"/>
                  <a:pt x="329927" y="495495"/>
                </a:cubicBezTo>
                <a:cubicBezTo>
                  <a:pt x="325630" y="497845"/>
                  <a:pt x="322139" y="501403"/>
                  <a:pt x="319319" y="506103"/>
                </a:cubicBezTo>
                <a:cubicBezTo>
                  <a:pt x="316566" y="510870"/>
                  <a:pt x="315157" y="516846"/>
                  <a:pt x="315157" y="524164"/>
                </a:cubicBezTo>
                <a:lnTo>
                  <a:pt x="315157" y="581099"/>
                </a:lnTo>
                <a:lnTo>
                  <a:pt x="292194" y="581099"/>
                </a:lnTo>
                <a:lnTo>
                  <a:pt x="292194" y="473674"/>
                </a:lnTo>
                <a:lnTo>
                  <a:pt x="311732" y="473674"/>
                </a:lnTo>
                <a:lnTo>
                  <a:pt x="313880" y="493011"/>
                </a:lnTo>
                <a:cubicBezTo>
                  <a:pt x="316700" y="486028"/>
                  <a:pt x="320997" y="480657"/>
                  <a:pt x="326637" y="477032"/>
                </a:cubicBezTo>
                <a:close/>
                <a:moveTo>
                  <a:pt x="1094454" y="471526"/>
                </a:moveTo>
                <a:cubicBezTo>
                  <a:pt x="1103182" y="471526"/>
                  <a:pt x="1111105" y="473742"/>
                  <a:pt x="1118288" y="478173"/>
                </a:cubicBezTo>
                <a:lnTo>
                  <a:pt x="1118221" y="478173"/>
                </a:lnTo>
                <a:cubicBezTo>
                  <a:pt x="1125405" y="482604"/>
                  <a:pt x="1131045" y="488915"/>
                  <a:pt x="1135208" y="497174"/>
                </a:cubicBezTo>
                <a:cubicBezTo>
                  <a:pt x="1139371" y="505365"/>
                  <a:pt x="1141452" y="515369"/>
                  <a:pt x="1141452" y="527118"/>
                </a:cubicBezTo>
                <a:cubicBezTo>
                  <a:pt x="1141452" y="538868"/>
                  <a:pt x="1139371" y="548939"/>
                  <a:pt x="1135141" y="557331"/>
                </a:cubicBezTo>
                <a:cubicBezTo>
                  <a:pt x="1130911" y="565657"/>
                  <a:pt x="1125204" y="572102"/>
                  <a:pt x="1117953" y="576533"/>
                </a:cubicBezTo>
                <a:cubicBezTo>
                  <a:pt x="1110702" y="580965"/>
                  <a:pt x="1102980" y="583180"/>
                  <a:pt x="1093782" y="583180"/>
                </a:cubicBezTo>
                <a:cubicBezTo>
                  <a:pt x="1084584" y="583180"/>
                  <a:pt x="1076796" y="580830"/>
                  <a:pt x="1070350" y="575996"/>
                </a:cubicBezTo>
                <a:cubicBezTo>
                  <a:pt x="1065650" y="572438"/>
                  <a:pt x="1061958" y="568208"/>
                  <a:pt x="1059205" y="563240"/>
                </a:cubicBezTo>
                <a:lnTo>
                  <a:pt x="1059205" y="626150"/>
                </a:lnTo>
                <a:lnTo>
                  <a:pt x="1036243" y="626150"/>
                </a:lnTo>
                <a:lnTo>
                  <a:pt x="1036243" y="473607"/>
                </a:lnTo>
                <a:lnTo>
                  <a:pt x="1056654" y="473607"/>
                </a:lnTo>
                <a:lnTo>
                  <a:pt x="1057795" y="494085"/>
                </a:lnTo>
                <a:cubicBezTo>
                  <a:pt x="1059339" y="490930"/>
                  <a:pt x="1061085" y="487908"/>
                  <a:pt x="1063301" y="485223"/>
                </a:cubicBezTo>
                <a:cubicBezTo>
                  <a:pt x="1066859" y="480926"/>
                  <a:pt x="1071357" y="477569"/>
                  <a:pt x="1076729" y="475152"/>
                </a:cubicBezTo>
                <a:cubicBezTo>
                  <a:pt x="1082100" y="472735"/>
                  <a:pt x="1088008" y="471526"/>
                  <a:pt x="1094454" y="471526"/>
                </a:cubicBezTo>
                <a:close/>
                <a:moveTo>
                  <a:pt x="787421" y="471526"/>
                </a:moveTo>
                <a:cubicBezTo>
                  <a:pt x="796015" y="471526"/>
                  <a:pt x="803602" y="472869"/>
                  <a:pt x="810182" y="475689"/>
                </a:cubicBezTo>
                <a:cubicBezTo>
                  <a:pt x="816762" y="478441"/>
                  <a:pt x="821931" y="482671"/>
                  <a:pt x="825758" y="488244"/>
                </a:cubicBezTo>
                <a:cubicBezTo>
                  <a:pt x="829585" y="493817"/>
                  <a:pt x="831465" y="501001"/>
                  <a:pt x="831465" y="509729"/>
                </a:cubicBezTo>
                <a:lnTo>
                  <a:pt x="831465" y="557667"/>
                </a:lnTo>
                <a:lnTo>
                  <a:pt x="831465" y="557734"/>
                </a:lnTo>
                <a:cubicBezTo>
                  <a:pt x="831465" y="562971"/>
                  <a:pt x="834084" y="565657"/>
                  <a:pt x="839388" y="565657"/>
                </a:cubicBezTo>
                <a:cubicBezTo>
                  <a:pt x="841939" y="565657"/>
                  <a:pt x="844491" y="565321"/>
                  <a:pt x="846908" y="564582"/>
                </a:cubicBezTo>
                <a:lnTo>
                  <a:pt x="845632" y="580495"/>
                </a:lnTo>
                <a:cubicBezTo>
                  <a:pt x="842275" y="582039"/>
                  <a:pt x="838179" y="582845"/>
                  <a:pt x="833144" y="582845"/>
                </a:cubicBezTo>
                <a:cubicBezTo>
                  <a:pt x="828578" y="582845"/>
                  <a:pt x="824416" y="581972"/>
                  <a:pt x="820790" y="580360"/>
                </a:cubicBezTo>
                <a:cubicBezTo>
                  <a:pt x="817165" y="578749"/>
                  <a:pt x="814278" y="576198"/>
                  <a:pt x="812196" y="572841"/>
                </a:cubicBezTo>
                <a:cubicBezTo>
                  <a:pt x="811256" y="571296"/>
                  <a:pt x="810518" y="569484"/>
                  <a:pt x="809981" y="567537"/>
                </a:cubicBezTo>
                <a:cubicBezTo>
                  <a:pt x="808839" y="569282"/>
                  <a:pt x="807496" y="570961"/>
                  <a:pt x="805885" y="572438"/>
                </a:cubicBezTo>
                <a:cubicBezTo>
                  <a:pt x="801857" y="576131"/>
                  <a:pt x="797224" y="578816"/>
                  <a:pt x="791920" y="580629"/>
                </a:cubicBezTo>
                <a:cubicBezTo>
                  <a:pt x="786616" y="582442"/>
                  <a:pt x="781244" y="583315"/>
                  <a:pt x="775806" y="583315"/>
                </a:cubicBezTo>
                <a:cubicBezTo>
                  <a:pt x="769092" y="583315"/>
                  <a:pt x="763049" y="582240"/>
                  <a:pt x="757678" y="580092"/>
                </a:cubicBezTo>
                <a:cubicBezTo>
                  <a:pt x="752307" y="577943"/>
                  <a:pt x="748077" y="574653"/>
                  <a:pt x="744989" y="570289"/>
                </a:cubicBezTo>
                <a:cubicBezTo>
                  <a:pt x="741900" y="565925"/>
                  <a:pt x="740356" y="560487"/>
                  <a:pt x="740356" y="554041"/>
                </a:cubicBezTo>
                <a:cubicBezTo>
                  <a:pt x="740356" y="546052"/>
                  <a:pt x="742975" y="539472"/>
                  <a:pt x="748211" y="534302"/>
                </a:cubicBezTo>
                <a:cubicBezTo>
                  <a:pt x="753448" y="529132"/>
                  <a:pt x="760834" y="525641"/>
                  <a:pt x="770435" y="523761"/>
                </a:cubicBezTo>
                <a:lnTo>
                  <a:pt x="808705" y="516241"/>
                </a:lnTo>
                <a:lnTo>
                  <a:pt x="808705" y="512146"/>
                </a:lnTo>
                <a:cubicBezTo>
                  <a:pt x="808705" y="504962"/>
                  <a:pt x="806758" y="499456"/>
                  <a:pt x="802797" y="495495"/>
                </a:cubicBezTo>
                <a:cubicBezTo>
                  <a:pt x="798835" y="491534"/>
                  <a:pt x="793397" y="489587"/>
                  <a:pt x="786549" y="489587"/>
                </a:cubicBezTo>
                <a:cubicBezTo>
                  <a:pt x="780103" y="489587"/>
                  <a:pt x="774598" y="491064"/>
                  <a:pt x="770032" y="494085"/>
                </a:cubicBezTo>
                <a:cubicBezTo>
                  <a:pt x="765467" y="497106"/>
                  <a:pt x="762110" y="502008"/>
                  <a:pt x="759961" y="508722"/>
                </a:cubicBezTo>
                <a:lnTo>
                  <a:pt x="740625" y="500531"/>
                </a:lnTo>
                <a:cubicBezTo>
                  <a:pt x="743310" y="491735"/>
                  <a:pt x="748681" y="484753"/>
                  <a:pt x="756604" y="479449"/>
                </a:cubicBezTo>
                <a:cubicBezTo>
                  <a:pt x="764527" y="474212"/>
                  <a:pt x="774799" y="471526"/>
                  <a:pt x="787421" y="471526"/>
                </a:cubicBezTo>
                <a:close/>
                <a:moveTo>
                  <a:pt x="347518" y="471526"/>
                </a:moveTo>
                <a:lnTo>
                  <a:pt x="347585" y="471526"/>
                </a:lnTo>
                <a:lnTo>
                  <a:pt x="347569" y="471530"/>
                </a:lnTo>
                <a:close/>
                <a:moveTo>
                  <a:pt x="193363" y="471526"/>
                </a:moveTo>
                <a:cubicBezTo>
                  <a:pt x="201957" y="471526"/>
                  <a:pt x="209544" y="472869"/>
                  <a:pt x="216124" y="475689"/>
                </a:cubicBezTo>
                <a:cubicBezTo>
                  <a:pt x="222704" y="478441"/>
                  <a:pt x="227873" y="482671"/>
                  <a:pt x="231700" y="488244"/>
                </a:cubicBezTo>
                <a:cubicBezTo>
                  <a:pt x="235527" y="493817"/>
                  <a:pt x="237407" y="501001"/>
                  <a:pt x="237407" y="509729"/>
                </a:cubicBezTo>
                <a:lnTo>
                  <a:pt x="237407" y="557667"/>
                </a:lnTo>
                <a:lnTo>
                  <a:pt x="237407" y="557734"/>
                </a:lnTo>
                <a:cubicBezTo>
                  <a:pt x="237407" y="562971"/>
                  <a:pt x="240026" y="565657"/>
                  <a:pt x="245330" y="565657"/>
                </a:cubicBezTo>
                <a:cubicBezTo>
                  <a:pt x="247881" y="565657"/>
                  <a:pt x="250433" y="565321"/>
                  <a:pt x="252850" y="564582"/>
                </a:cubicBezTo>
                <a:lnTo>
                  <a:pt x="251574" y="580495"/>
                </a:lnTo>
                <a:cubicBezTo>
                  <a:pt x="248284" y="582039"/>
                  <a:pt x="244121" y="582845"/>
                  <a:pt x="239086" y="582845"/>
                </a:cubicBezTo>
                <a:cubicBezTo>
                  <a:pt x="234520" y="582845"/>
                  <a:pt x="230358" y="581972"/>
                  <a:pt x="226732" y="580360"/>
                </a:cubicBezTo>
                <a:cubicBezTo>
                  <a:pt x="223107" y="578749"/>
                  <a:pt x="220219" y="576198"/>
                  <a:pt x="218138" y="572841"/>
                </a:cubicBezTo>
                <a:cubicBezTo>
                  <a:pt x="217198" y="571296"/>
                  <a:pt x="216461" y="569484"/>
                  <a:pt x="215923" y="567537"/>
                </a:cubicBezTo>
                <a:cubicBezTo>
                  <a:pt x="214781" y="569282"/>
                  <a:pt x="213438" y="570961"/>
                  <a:pt x="211827" y="572438"/>
                </a:cubicBezTo>
                <a:cubicBezTo>
                  <a:pt x="207799" y="576131"/>
                  <a:pt x="203166" y="578816"/>
                  <a:pt x="197862" y="580629"/>
                </a:cubicBezTo>
                <a:cubicBezTo>
                  <a:pt x="192559" y="582442"/>
                  <a:pt x="187187" y="583315"/>
                  <a:pt x="181748" y="583315"/>
                </a:cubicBezTo>
                <a:cubicBezTo>
                  <a:pt x="175034" y="583315"/>
                  <a:pt x="168991" y="582240"/>
                  <a:pt x="163620" y="580092"/>
                </a:cubicBezTo>
                <a:cubicBezTo>
                  <a:pt x="158249" y="577943"/>
                  <a:pt x="154019" y="574653"/>
                  <a:pt x="150931" y="570289"/>
                </a:cubicBezTo>
                <a:cubicBezTo>
                  <a:pt x="147842" y="565925"/>
                  <a:pt x="146298" y="560487"/>
                  <a:pt x="146298" y="554041"/>
                </a:cubicBezTo>
                <a:cubicBezTo>
                  <a:pt x="146298" y="546052"/>
                  <a:pt x="148916" y="539472"/>
                  <a:pt x="154153" y="534302"/>
                </a:cubicBezTo>
                <a:cubicBezTo>
                  <a:pt x="159391" y="529132"/>
                  <a:pt x="166776" y="525641"/>
                  <a:pt x="176377" y="523761"/>
                </a:cubicBezTo>
                <a:lnTo>
                  <a:pt x="214647" y="516241"/>
                </a:lnTo>
                <a:lnTo>
                  <a:pt x="214647" y="512146"/>
                </a:lnTo>
                <a:cubicBezTo>
                  <a:pt x="214647" y="504962"/>
                  <a:pt x="212700" y="499456"/>
                  <a:pt x="208738" y="495495"/>
                </a:cubicBezTo>
                <a:cubicBezTo>
                  <a:pt x="204777" y="491534"/>
                  <a:pt x="199339" y="489587"/>
                  <a:pt x="192491" y="489587"/>
                </a:cubicBezTo>
                <a:cubicBezTo>
                  <a:pt x="186045" y="489587"/>
                  <a:pt x="180540" y="491064"/>
                  <a:pt x="175974" y="494085"/>
                </a:cubicBezTo>
                <a:cubicBezTo>
                  <a:pt x="171408" y="497106"/>
                  <a:pt x="168051" y="502008"/>
                  <a:pt x="165904" y="508722"/>
                </a:cubicBezTo>
                <a:lnTo>
                  <a:pt x="146567" y="500531"/>
                </a:lnTo>
                <a:cubicBezTo>
                  <a:pt x="149252" y="491735"/>
                  <a:pt x="154623" y="484753"/>
                  <a:pt x="162546" y="479449"/>
                </a:cubicBezTo>
                <a:cubicBezTo>
                  <a:pt x="170470" y="474212"/>
                  <a:pt x="180741" y="471526"/>
                  <a:pt x="193363" y="471526"/>
                </a:cubicBezTo>
                <a:close/>
                <a:moveTo>
                  <a:pt x="1395847" y="471459"/>
                </a:moveTo>
                <a:cubicBezTo>
                  <a:pt x="1403434" y="471459"/>
                  <a:pt x="1410282" y="472936"/>
                  <a:pt x="1416392" y="475890"/>
                </a:cubicBezTo>
                <a:cubicBezTo>
                  <a:pt x="1422502" y="478844"/>
                  <a:pt x="1427336" y="483209"/>
                  <a:pt x="1430894" y="489117"/>
                </a:cubicBezTo>
                <a:cubicBezTo>
                  <a:pt x="1434453" y="495025"/>
                  <a:pt x="1436265" y="502478"/>
                  <a:pt x="1436265" y="511475"/>
                </a:cubicBezTo>
                <a:lnTo>
                  <a:pt x="1436265" y="581099"/>
                </a:lnTo>
                <a:lnTo>
                  <a:pt x="1413303" y="581099"/>
                </a:lnTo>
                <a:lnTo>
                  <a:pt x="1413303" y="518591"/>
                </a:lnTo>
                <a:cubicBezTo>
                  <a:pt x="1413303" y="507983"/>
                  <a:pt x="1411088" y="500665"/>
                  <a:pt x="1406724" y="496569"/>
                </a:cubicBezTo>
                <a:cubicBezTo>
                  <a:pt x="1402359" y="492474"/>
                  <a:pt x="1396854" y="490460"/>
                  <a:pt x="1390274" y="490460"/>
                </a:cubicBezTo>
                <a:cubicBezTo>
                  <a:pt x="1385507" y="490460"/>
                  <a:pt x="1380942" y="491601"/>
                  <a:pt x="1376510" y="493817"/>
                </a:cubicBezTo>
                <a:cubicBezTo>
                  <a:pt x="1372079" y="496032"/>
                  <a:pt x="1368386" y="499591"/>
                  <a:pt x="1365432" y="504425"/>
                </a:cubicBezTo>
                <a:cubicBezTo>
                  <a:pt x="1362478" y="509259"/>
                  <a:pt x="1361001" y="515772"/>
                  <a:pt x="1361001" y="523963"/>
                </a:cubicBezTo>
                <a:lnTo>
                  <a:pt x="1361001" y="581099"/>
                </a:lnTo>
                <a:lnTo>
                  <a:pt x="1338039" y="581099"/>
                </a:lnTo>
                <a:lnTo>
                  <a:pt x="1338039" y="473675"/>
                </a:lnTo>
                <a:lnTo>
                  <a:pt x="1358450" y="473675"/>
                </a:lnTo>
                <a:lnTo>
                  <a:pt x="1359457" y="492474"/>
                </a:lnTo>
                <a:cubicBezTo>
                  <a:pt x="1361135" y="488983"/>
                  <a:pt x="1363217" y="485827"/>
                  <a:pt x="1365634" y="483209"/>
                </a:cubicBezTo>
                <a:cubicBezTo>
                  <a:pt x="1369461" y="479113"/>
                  <a:pt x="1373959" y="476159"/>
                  <a:pt x="1379196" y="474279"/>
                </a:cubicBezTo>
                <a:cubicBezTo>
                  <a:pt x="1384433" y="472399"/>
                  <a:pt x="1389939" y="471459"/>
                  <a:pt x="1395847" y="471459"/>
                </a:cubicBezTo>
                <a:close/>
                <a:moveTo>
                  <a:pt x="78285" y="439299"/>
                </a:moveTo>
                <a:lnTo>
                  <a:pt x="101516" y="439299"/>
                </a:lnTo>
                <a:lnTo>
                  <a:pt x="101516" y="530811"/>
                </a:lnTo>
                <a:cubicBezTo>
                  <a:pt x="101516" y="547261"/>
                  <a:pt x="96950" y="560084"/>
                  <a:pt x="87886" y="569350"/>
                </a:cubicBezTo>
                <a:cubicBezTo>
                  <a:pt x="78755" y="578548"/>
                  <a:pt x="66133" y="583181"/>
                  <a:pt x="49952" y="583181"/>
                </a:cubicBezTo>
                <a:cubicBezTo>
                  <a:pt x="38404" y="583181"/>
                  <a:pt x="28937" y="581032"/>
                  <a:pt x="21619" y="576735"/>
                </a:cubicBezTo>
                <a:cubicBezTo>
                  <a:pt x="14300" y="572438"/>
                  <a:pt x="9265" y="566396"/>
                  <a:pt x="6378" y="558607"/>
                </a:cubicBezTo>
                <a:cubicBezTo>
                  <a:pt x="3558" y="550819"/>
                  <a:pt x="3021" y="541755"/>
                  <a:pt x="4901" y="531416"/>
                </a:cubicBezTo>
                <a:lnTo>
                  <a:pt x="27057" y="527320"/>
                </a:lnTo>
                <a:cubicBezTo>
                  <a:pt x="25378" y="539674"/>
                  <a:pt x="26318" y="548738"/>
                  <a:pt x="29877" y="554512"/>
                </a:cubicBezTo>
                <a:cubicBezTo>
                  <a:pt x="33502" y="560353"/>
                  <a:pt x="40216" y="563240"/>
                  <a:pt x="50086" y="563240"/>
                </a:cubicBezTo>
                <a:cubicBezTo>
                  <a:pt x="60829" y="563240"/>
                  <a:pt x="68214" y="560152"/>
                  <a:pt x="72310" y="553908"/>
                </a:cubicBezTo>
                <a:cubicBezTo>
                  <a:pt x="76405" y="547663"/>
                  <a:pt x="78419" y="538532"/>
                  <a:pt x="78419" y="526514"/>
                </a:cubicBezTo>
                <a:lnTo>
                  <a:pt x="78285" y="526514"/>
                </a:lnTo>
                <a:close/>
                <a:moveTo>
                  <a:pt x="215721" y="430705"/>
                </a:moveTo>
                <a:cubicBezTo>
                  <a:pt x="220018" y="430705"/>
                  <a:pt x="223442" y="431914"/>
                  <a:pt x="225927" y="434331"/>
                </a:cubicBezTo>
                <a:cubicBezTo>
                  <a:pt x="228411" y="436748"/>
                  <a:pt x="229686" y="440172"/>
                  <a:pt x="229686" y="444200"/>
                </a:cubicBezTo>
                <a:cubicBezTo>
                  <a:pt x="229686" y="448229"/>
                  <a:pt x="228411" y="451518"/>
                  <a:pt x="225927" y="454003"/>
                </a:cubicBezTo>
                <a:cubicBezTo>
                  <a:pt x="223442" y="456487"/>
                  <a:pt x="220018" y="457763"/>
                  <a:pt x="215721" y="457763"/>
                </a:cubicBezTo>
                <a:cubicBezTo>
                  <a:pt x="211424" y="457763"/>
                  <a:pt x="208000" y="456487"/>
                  <a:pt x="205517" y="454003"/>
                </a:cubicBezTo>
                <a:cubicBezTo>
                  <a:pt x="203032" y="451451"/>
                  <a:pt x="201756" y="448363"/>
                  <a:pt x="201756" y="444200"/>
                </a:cubicBezTo>
                <a:cubicBezTo>
                  <a:pt x="201756" y="440038"/>
                  <a:pt x="203032" y="436748"/>
                  <a:pt x="205517" y="434331"/>
                </a:cubicBezTo>
                <a:cubicBezTo>
                  <a:pt x="208000" y="431914"/>
                  <a:pt x="211424" y="430705"/>
                  <a:pt x="215721" y="430705"/>
                </a:cubicBezTo>
                <a:close/>
                <a:moveTo>
                  <a:pt x="172281" y="430705"/>
                </a:moveTo>
                <a:cubicBezTo>
                  <a:pt x="176578" y="430705"/>
                  <a:pt x="180002" y="431914"/>
                  <a:pt x="182487" y="434331"/>
                </a:cubicBezTo>
                <a:cubicBezTo>
                  <a:pt x="184971" y="436748"/>
                  <a:pt x="186246" y="440172"/>
                  <a:pt x="186246" y="444200"/>
                </a:cubicBezTo>
                <a:cubicBezTo>
                  <a:pt x="186246" y="448229"/>
                  <a:pt x="184971" y="451518"/>
                  <a:pt x="182487" y="454003"/>
                </a:cubicBezTo>
                <a:cubicBezTo>
                  <a:pt x="180002" y="456487"/>
                  <a:pt x="176377" y="457763"/>
                  <a:pt x="172281" y="457763"/>
                </a:cubicBezTo>
                <a:cubicBezTo>
                  <a:pt x="168186" y="457763"/>
                  <a:pt x="164761" y="456487"/>
                  <a:pt x="162210" y="454003"/>
                </a:cubicBezTo>
                <a:cubicBezTo>
                  <a:pt x="159592" y="451451"/>
                  <a:pt x="158316" y="448363"/>
                  <a:pt x="158316" y="444200"/>
                </a:cubicBezTo>
                <a:cubicBezTo>
                  <a:pt x="158316" y="440038"/>
                  <a:pt x="159659" y="436748"/>
                  <a:pt x="162210" y="434331"/>
                </a:cubicBezTo>
                <a:cubicBezTo>
                  <a:pt x="164761" y="431914"/>
                  <a:pt x="167984" y="430705"/>
                  <a:pt x="172281" y="430705"/>
                </a:cubicBezTo>
                <a:close/>
                <a:moveTo>
                  <a:pt x="1642251" y="427012"/>
                </a:moveTo>
                <a:cubicBezTo>
                  <a:pt x="1647085" y="427012"/>
                  <a:pt x="1650912" y="428221"/>
                  <a:pt x="1653531" y="430638"/>
                </a:cubicBezTo>
                <a:cubicBezTo>
                  <a:pt x="1656149" y="433122"/>
                  <a:pt x="1657492" y="436613"/>
                  <a:pt x="1657492" y="441179"/>
                </a:cubicBezTo>
                <a:cubicBezTo>
                  <a:pt x="1657492" y="445744"/>
                  <a:pt x="1656216" y="449303"/>
                  <a:pt x="1653531" y="451787"/>
                </a:cubicBezTo>
                <a:cubicBezTo>
                  <a:pt x="1650912" y="454271"/>
                  <a:pt x="1647287" y="455547"/>
                  <a:pt x="1642251" y="455547"/>
                </a:cubicBezTo>
                <a:cubicBezTo>
                  <a:pt x="1637216" y="455547"/>
                  <a:pt x="1633389" y="454271"/>
                  <a:pt x="1630770" y="451787"/>
                </a:cubicBezTo>
                <a:cubicBezTo>
                  <a:pt x="1628152" y="449303"/>
                  <a:pt x="1626809" y="445744"/>
                  <a:pt x="1626809" y="441179"/>
                </a:cubicBezTo>
                <a:cubicBezTo>
                  <a:pt x="1626809" y="436613"/>
                  <a:pt x="1628085" y="433055"/>
                  <a:pt x="1630770" y="430638"/>
                </a:cubicBezTo>
                <a:cubicBezTo>
                  <a:pt x="1633389" y="428221"/>
                  <a:pt x="1637216" y="427012"/>
                  <a:pt x="1642251" y="427012"/>
                </a:cubicBezTo>
                <a:close/>
                <a:moveTo>
                  <a:pt x="541419" y="427012"/>
                </a:moveTo>
                <a:cubicBezTo>
                  <a:pt x="546321" y="427012"/>
                  <a:pt x="550080" y="428221"/>
                  <a:pt x="552699" y="430638"/>
                </a:cubicBezTo>
                <a:cubicBezTo>
                  <a:pt x="555317" y="433122"/>
                  <a:pt x="556660" y="436613"/>
                  <a:pt x="556660" y="441179"/>
                </a:cubicBezTo>
                <a:cubicBezTo>
                  <a:pt x="556660" y="445744"/>
                  <a:pt x="555317" y="449303"/>
                  <a:pt x="552699" y="451787"/>
                </a:cubicBezTo>
                <a:cubicBezTo>
                  <a:pt x="550080" y="454271"/>
                  <a:pt x="546455" y="455547"/>
                  <a:pt x="541419" y="455547"/>
                </a:cubicBezTo>
                <a:cubicBezTo>
                  <a:pt x="536384" y="455547"/>
                  <a:pt x="532557" y="454271"/>
                  <a:pt x="529938" y="451787"/>
                </a:cubicBezTo>
                <a:cubicBezTo>
                  <a:pt x="527320" y="449303"/>
                  <a:pt x="525977" y="445744"/>
                  <a:pt x="525977" y="441179"/>
                </a:cubicBezTo>
                <a:cubicBezTo>
                  <a:pt x="525977" y="436613"/>
                  <a:pt x="527253" y="433055"/>
                  <a:pt x="529938" y="430638"/>
                </a:cubicBezTo>
                <a:cubicBezTo>
                  <a:pt x="532557" y="428221"/>
                  <a:pt x="536384" y="427012"/>
                  <a:pt x="541419" y="427012"/>
                </a:cubicBezTo>
                <a:close/>
                <a:moveTo>
                  <a:pt x="1488232" y="425333"/>
                </a:moveTo>
                <a:lnTo>
                  <a:pt x="1511194" y="425333"/>
                </a:lnTo>
                <a:lnTo>
                  <a:pt x="1511194" y="526245"/>
                </a:lnTo>
                <a:lnTo>
                  <a:pt x="1562355" y="473674"/>
                </a:lnTo>
                <a:lnTo>
                  <a:pt x="1589614" y="473674"/>
                </a:lnTo>
                <a:lnTo>
                  <a:pt x="1548524" y="515704"/>
                </a:lnTo>
                <a:lnTo>
                  <a:pt x="1592232" y="581099"/>
                </a:lnTo>
                <a:lnTo>
                  <a:pt x="1565578" y="581099"/>
                </a:lnTo>
                <a:lnTo>
                  <a:pt x="1532410" y="530609"/>
                </a:lnTo>
                <a:lnTo>
                  <a:pt x="1511194" y="552631"/>
                </a:lnTo>
                <a:lnTo>
                  <a:pt x="1511194" y="581099"/>
                </a:lnTo>
                <a:lnTo>
                  <a:pt x="1488232" y="581099"/>
                </a:lnTo>
                <a:close/>
                <a:moveTo>
                  <a:pt x="605874" y="425333"/>
                </a:moveTo>
                <a:lnTo>
                  <a:pt x="628836" y="425333"/>
                </a:lnTo>
                <a:lnTo>
                  <a:pt x="628836" y="526245"/>
                </a:lnTo>
                <a:lnTo>
                  <a:pt x="679997" y="473674"/>
                </a:lnTo>
                <a:lnTo>
                  <a:pt x="707256" y="473674"/>
                </a:lnTo>
                <a:lnTo>
                  <a:pt x="666099" y="515704"/>
                </a:lnTo>
                <a:lnTo>
                  <a:pt x="709807" y="581099"/>
                </a:lnTo>
                <a:lnTo>
                  <a:pt x="683220" y="581099"/>
                </a:lnTo>
                <a:lnTo>
                  <a:pt x="650052" y="530609"/>
                </a:lnTo>
                <a:lnTo>
                  <a:pt x="628836" y="552631"/>
                </a:lnTo>
                <a:lnTo>
                  <a:pt x="628836" y="581099"/>
                </a:lnTo>
                <a:lnTo>
                  <a:pt x="605874" y="581099"/>
                </a:lnTo>
                <a:close/>
                <a:moveTo>
                  <a:pt x="451317" y="85402"/>
                </a:moveTo>
                <a:cubicBezTo>
                  <a:pt x="440238" y="85402"/>
                  <a:pt x="431242" y="88222"/>
                  <a:pt x="424259" y="93929"/>
                </a:cubicBezTo>
                <a:cubicBezTo>
                  <a:pt x="417209" y="99636"/>
                  <a:pt x="412039" y="108364"/>
                  <a:pt x="408615" y="120047"/>
                </a:cubicBezTo>
                <a:cubicBezTo>
                  <a:pt x="405258" y="131729"/>
                  <a:pt x="403513" y="147373"/>
                  <a:pt x="403513" y="165904"/>
                </a:cubicBezTo>
                <a:cubicBezTo>
                  <a:pt x="403513" y="184434"/>
                  <a:pt x="405191" y="199608"/>
                  <a:pt x="408615" y="211492"/>
                </a:cubicBezTo>
                <a:cubicBezTo>
                  <a:pt x="412039" y="223376"/>
                  <a:pt x="417276" y="232104"/>
                  <a:pt x="424259" y="237811"/>
                </a:cubicBezTo>
                <a:cubicBezTo>
                  <a:pt x="431242" y="243518"/>
                  <a:pt x="440306" y="246338"/>
                  <a:pt x="451317" y="246338"/>
                </a:cubicBezTo>
                <a:cubicBezTo>
                  <a:pt x="462328" y="246338"/>
                  <a:pt x="471391" y="243518"/>
                  <a:pt x="478374" y="237811"/>
                </a:cubicBezTo>
                <a:cubicBezTo>
                  <a:pt x="485357" y="232171"/>
                  <a:pt x="490526" y="223376"/>
                  <a:pt x="493749" y="211492"/>
                </a:cubicBezTo>
                <a:cubicBezTo>
                  <a:pt x="497039" y="199675"/>
                  <a:pt x="498650" y="184770"/>
                  <a:pt x="498650" y="165904"/>
                </a:cubicBezTo>
                <a:cubicBezTo>
                  <a:pt x="498650" y="147037"/>
                  <a:pt x="496972" y="131729"/>
                  <a:pt x="493749" y="120047"/>
                </a:cubicBezTo>
                <a:cubicBezTo>
                  <a:pt x="490459" y="108297"/>
                  <a:pt x="485357" y="99636"/>
                  <a:pt x="478374" y="93929"/>
                </a:cubicBezTo>
                <a:cubicBezTo>
                  <a:pt x="471391" y="88222"/>
                  <a:pt x="462395" y="85402"/>
                  <a:pt x="451317" y="85402"/>
                </a:cubicBezTo>
                <a:close/>
                <a:moveTo>
                  <a:pt x="1515894" y="82918"/>
                </a:moveTo>
                <a:lnTo>
                  <a:pt x="1489038" y="194640"/>
                </a:lnTo>
                <a:lnTo>
                  <a:pt x="1542213" y="194640"/>
                </a:lnTo>
                <a:close/>
                <a:moveTo>
                  <a:pt x="1448082" y="4901"/>
                </a:moveTo>
                <a:lnTo>
                  <a:pt x="1584713" y="4901"/>
                </a:lnTo>
                <a:lnTo>
                  <a:pt x="1689586" y="326906"/>
                </a:lnTo>
                <a:lnTo>
                  <a:pt x="1573433" y="326906"/>
                </a:lnTo>
                <a:lnTo>
                  <a:pt x="1558797" y="265405"/>
                </a:lnTo>
                <a:lnTo>
                  <a:pt x="1471984" y="265405"/>
                </a:lnTo>
                <a:lnTo>
                  <a:pt x="1456878" y="326906"/>
                </a:lnTo>
                <a:lnTo>
                  <a:pt x="1343679" y="326906"/>
                </a:lnTo>
                <a:close/>
                <a:moveTo>
                  <a:pt x="1205638" y="4901"/>
                </a:moveTo>
                <a:lnTo>
                  <a:pt x="1319307" y="4901"/>
                </a:lnTo>
                <a:lnTo>
                  <a:pt x="1319307" y="194237"/>
                </a:lnTo>
                <a:cubicBezTo>
                  <a:pt x="1319307" y="237811"/>
                  <a:pt x="1306349" y="271650"/>
                  <a:pt x="1280298" y="295686"/>
                </a:cubicBezTo>
                <a:cubicBezTo>
                  <a:pt x="1254248" y="319789"/>
                  <a:pt x="1216717" y="331807"/>
                  <a:pt x="1167570" y="331807"/>
                </a:cubicBezTo>
                <a:cubicBezTo>
                  <a:pt x="1131448" y="331807"/>
                  <a:pt x="1102578" y="325496"/>
                  <a:pt x="1080959" y="312807"/>
                </a:cubicBezTo>
                <a:cubicBezTo>
                  <a:pt x="1059340" y="300117"/>
                  <a:pt x="1044569" y="282661"/>
                  <a:pt x="1036579" y="260571"/>
                </a:cubicBezTo>
                <a:cubicBezTo>
                  <a:pt x="1028589" y="238482"/>
                  <a:pt x="1026709" y="213439"/>
                  <a:pt x="1030939" y="185441"/>
                </a:cubicBezTo>
                <a:lnTo>
                  <a:pt x="1143668" y="166441"/>
                </a:lnTo>
                <a:cubicBezTo>
                  <a:pt x="1139438" y="196989"/>
                  <a:pt x="1139975" y="217937"/>
                  <a:pt x="1145346" y="229351"/>
                </a:cubicBezTo>
                <a:cubicBezTo>
                  <a:pt x="1150718" y="240698"/>
                  <a:pt x="1160050" y="246405"/>
                  <a:pt x="1173411" y="246405"/>
                </a:cubicBezTo>
                <a:cubicBezTo>
                  <a:pt x="1184422" y="246405"/>
                  <a:pt x="1192546" y="241705"/>
                  <a:pt x="1197783" y="232238"/>
                </a:cubicBezTo>
                <a:cubicBezTo>
                  <a:pt x="1202953" y="222838"/>
                  <a:pt x="1205571" y="207396"/>
                  <a:pt x="1205571" y="185911"/>
                </a:cubicBezTo>
                <a:lnTo>
                  <a:pt x="1205638" y="185911"/>
                </a:lnTo>
                <a:close/>
                <a:moveTo>
                  <a:pt x="665494" y="4901"/>
                </a:moveTo>
                <a:lnTo>
                  <a:pt x="779163" y="4901"/>
                </a:lnTo>
                <a:lnTo>
                  <a:pt x="779163" y="123471"/>
                </a:lnTo>
                <a:lnTo>
                  <a:pt x="867452" y="123471"/>
                </a:lnTo>
                <a:lnTo>
                  <a:pt x="867452" y="4901"/>
                </a:lnTo>
                <a:lnTo>
                  <a:pt x="981188" y="4901"/>
                </a:lnTo>
                <a:lnTo>
                  <a:pt x="981188" y="326906"/>
                </a:lnTo>
                <a:lnTo>
                  <a:pt x="867452" y="326906"/>
                </a:lnTo>
                <a:lnTo>
                  <a:pt x="867452" y="206859"/>
                </a:lnTo>
                <a:lnTo>
                  <a:pt x="779163" y="206859"/>
                </a:lnTo>
                <a:lnTo>
                  <a:pt x="779163" y="326906"/>
                </a:lnTo>
                <a:lnTo>
                  <a:pt x="665494" y="326906"/>
                </a:lnTo>
                <a:close/>
                <a:moveTo>
                  <a:pt x="0" y="4901"/>
                </a:moveTo>
                <a:lnTo>
                  <a:pt x="113669" y="4901"/>
                </a:lnTo>
                <a:lnTo>
                  <a:pt x="113669" y="243451"/>
                </a:lnTo>
                <a:lnTo>
                  <a:pt x="259564" y="243451"/>
                </a:lnTo>
                <a:lnTo>
                  <a:pt x="259564" y="326906"/>
                </a:lnTo>
                <a:lnTo>
                  <a:pt x="0" y="326906"/>
                </a:lnTo>
                <a:close/>
                <a:moveTo>
                  <a:pt x="451317" y="0"/>
                </a:moveTo>
                <a:cubicBezTo>
                  <a:pt x="485491" y="0"/>
                  <a:pt x="514764" y="6513"/>
                  <a:pt x="539136" y="19538"/>
                </a:cubicBezTo>
                <a:cubicBezTo>
                  <a:pt x="563575" y="32563"/>
                  <a:pt x="582240" y="51429"/>
                  <a:pt x="595265" y="76137"/>
                </a:cubicBezTo>
                <a:cubicBezTo>
                  <a:pt x="608291" y="100845"/>
                  <a:pt x="614803" y="130789"/>
                  <a:pt x="614803" y="165904"/>
                </a:cubicBezTo>
                <a:cubicBezTo>
                  <a:pt x="614803" y="201018"/>
                  <a:pt x="608291" y="230963"/>
                  <a:pt x="595265" y="255670"/>
                </a:cubicBezTo>
                <a:cubicBezTo>
                  <a:pt x="582240" y="280378"/>
                  <a:pt x="563508" y="299244"/>
                  <a:pt x="539136" y="312270"/>
                </a:cubicBezTo>
                <a:cubicBezTo>
                  <a:pt x="514764" y="325295"/>
                  <a:pt x="485088" y="331807"/>
                  <a:pt x="451317" y="331807"/>
                </a:cubicBezTo>
                <a:cubicBezTo>
                  <a:pt x="417545" y="331807"/>
                  <a:pt x="388339" y="325295"/>
                  <a:pt x="363766" y="312270"/>
                </a:cubicBezTo>
                <a:cubicBezTo>
                  <a:pt x="339192" y="299244"/>
                  <a:pt x="320326" y="280378"/>
                  <a:pt x="307166" y="255670"/>
                </a:cubicBezTo>
                <a:cubicBezTo>
                  <a:pt x="294007" y="230963"/>
                  <a:pt x="287427" y="201018"/>
                  <a:pt x="287427" y="165904"/>
                </a:cubicBezTo>
                <a:cubicBezTo>
                  <a:pt x="287427" y="130789"/>
                  <a:pt x="294007" y="100845"/>
                  <a:pt x="307166" y="76137"/>
                </a:cubicBezTo>
                <a:cubicBezTo>
                  <a:pt x="320326" y="51429"/>
                  <a:pt x="339192" y="32563"/>
                  <a:pt x="363766" y="19538"/>
                </a:cubicBezTo>
                <a:cubicBezTo>
                  <a:pt x="388272" y="6513"/>
                  <a:pt x="417142" y="0"/>
                  <a:pt x="451317" y="0"/>
                </a:cubicBezTo>
                <a:close/>
              </a:path>
            </a:pathLst>
          </a:custGeom>
          <a:solidFill>
            <a:schemeClr val="tx1"/>
          </a:solidFill>
          <a:ln w="6690" cap="flat">
            <a:noFill/>
            <a:prstDash val="solid"/>
            <a:miter/>
          </a:ln>
        </p:spPr>
        <p:txBody>
          <a:bodyPr rtlCol="0" anchor="ctr"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75287042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7DE4AA2-0CCE-C905-B146-E5D55D159C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080053"/>
            <a:ext cx="10515600" cy="617262"/>
          </a:xfrm>
        </p:spPr>
        <p:txBody>
          <a:bodyPr/>
          <a:lstStyle/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C51CD87-452C-F26D-DF31-EDB898504A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B072CF89-0623-760E-B32B-569582F4B0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1F567BB2-088B-4D0D-21E7-D4741E7E93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1CD53100-2986-B809-1945-78D2B79B67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DE0BBF04-A652-167F-9ED5-48F0F8B9FD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8EA28-65D4-44DB-8015-A5965662CDAB}" type="datetime1">
              <a:rPr lang="fi-FI" smtClean="0"/>
              <a:t>16.9.2026</a:t>
            </a:fld>
            <a:endParaRPr lang="en-GB" dirty="0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57DA4F6A-6349-19F5-22FF-E68A60479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noProof="0" dirty="0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08F041ED-1C75-68C4-E5FC-D755EAB0D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0B45A-2FC5-4F66-84B7-B6ADD88502F9}" type="slidenum">
              <a:rPr lang="fi-FI" noProof="0" smtClean="0"/>
              <a:t>‹#›</a:t>
            </a:fld>
            <a:endParaRPr lang="fi-FI" noProof="0" dirty="0"/>
          </a:p>
        </p:txBody>
      </p:sp>
      <p:sp>
        <p:nvSpPr>
          <p:cNvPr id="10" name="Vapaamuotoinen: Muoto 9">
            <a:extLst>
              <a:ext uri="{FF2B5EF4-FFF2-40B4-BE49-F238E27FC236}">
                <a16:creationId xmlns:a16="http://schemas.microsoft.com/office/drawing/2014/main" id="{F97A896F-8FFB-88D9-57E5-5EE91500A6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81642" y="5998542"/>
            <a:ext cx="1689586" cy="626150"/>
          </a:xfrm>
          <a:custGeom>
            <a:avLst/>
            <a:gdLst>
              <a:gd name="connsiteX0" fmla="*/ 808705 w 1689586"/>
              <a:gd name="connsiteY0" fmla="*/ 532221 h 626150"/>
              <a:gd name="connsiteX1" fmla="*/ 781647 w 1689586"/>
              <a:gd name="connsiteY1" fmla="*/ 537793 h 626150"/>
              <a:gd name="connsiteX2" fmla="*/ 768085 w 1689586"/>
              <a:gd name="connsiteY2" fmla="*/ 542762 h 626150"/>
              <a:gd name="connsiteX3" fmla="*/ 763587 w 1689586"/>
              <a:gd name="connsiteY3" fmla="*/ 552229 h 626150"/>
              <a:gd name="connsiteX4" fmla="*/ 768219 w 1689586"/>
              <a:gd name="connsiteY4" fmla="*/ 561763 h 626150"/>
              <a:gd name="connsiteX5" fmla="*/ 780573 w 1689586"/>
              <a:gd name="connsiteY5" fmla="*/ 565321 h 626150"/>
              <a:gd name="connsiteX6" fmla="*/ 790980 w 1689586"/>
              <a:gd name="connsiteY6" fmla="*/ 564045 h 626150"/>
              <a:gd name="connsiteX7" fmla="*/ 800111 w 1689586"/>
              <a:gd name="connsiteY7" fmla="*/ 559883 h 626150"/>
              <a:gd name="connsiteX8" fmla="*/ 806422 w 1689586"/>
              <a:gd name="connsiteY8" fmla="*/ 552363 h 626150"/>
              <a:gd name="connsiteX9" fmla="*/ 806422 w 1689586"/>
              <a:gd name="connsiteY9" fmla="*/ 552296 h 626150"/>
              <a:gd name="connsiteX10" fmla="*/ 808705 w 1689586"/>
              <a:gd name="connsiteY10" fmla="*/ 541218 h 626150"/>
              <a:gd name="connsiteX11" fmla="*/ 214647 w 1689586"/>
              <a:gd name="connsiteY11" fmla="*/ 532221 h 626150"/>
              <a:gd name="connsiteX12" fmla="*/ 187589 w 1689586"/>
              <a:gd name="connsiteY12" fmla="*/ 537793 h 626150"/>
              <a:gd name="connsiteX13" fmla="*/ 174027 w 1689586"/>
              <a:gd name="connsiteY13" fmla="*/ 542762 h 626150"/>
              <a:gd name="connsiteX14" fmla="*/ 169529 w 1689586"/>
              <a:gd name="connsiteY14" fmla="*/ 552229 h 626150"/>
              <a:gd name="connsiteX15" fmla="*/ 174161 w 1689586"/>
              <a:gd name="connsiteY15" fmla="*/ 561763 h 626150"/>
              <a:gd name="connsiteX16" fmla="*/ 186515 w 1689586"/>
              <a:gd name="connsiteY16" fmla="*/ 565321 h 626150"/>
              <a:gd name="connsiteX17" fmla="*/ 196923 w 1689586"/>
              <a:gd name="connsiteY17" fmla="*/ 564045 h 626150"/>
              <a:gd name="connsiteX18" fmla="*/ 206053 w 1689586"/>
              <a:gd name="connsiteY18" fmla="*/ 559883 h 626150"/>
              <a:gd name="connsiteX19" fmla="*/ 212364 w 1689586"/>
              <a:gd name="connsiteY19" fmla="*/ 552363 h 626150"/>
              <a:gd name="connsiteX20" fmla="*/ 212364 w 1689586"/>
              <a:gd name="connsiteY20" fmla="*/ 552296 h 626150"/>
              <a:gd name="connsiteX21" fmla="*/ 214647 w 1689586"/>
              <a:gd name="connsiteY21" fmla="*/ 541218 h 626150"/>
              <a:gd name="connsiteX22" fmla="*/ 1089217 w 1689586"/>
              <a:gd name="connsiteY22" fmla="*/ 489990 h 626150"/>
              <a:gd name="connsiteX23" fmla="*/ 1073439 w 1689586"/>
              <a:gd name="connsiteY23" fmla="*/ 494622 h 626150"/>
              <a:gd name="connsiteX24" fmla="*/ 1062898 w 1689586"/>
              <a:gd name="connsiteY24" fmla="*/ 507513 h 626150"/>
              <a:gd name="connsiteX25" fmla="*/ 1059138 w 1689586"/>
              <a:gd name="connsiteY25" fmla="*/ 527387 h 626150"/>
              <a:gd name="connsiteX26" fmla="*/ 1062763 w 1689586"/>
              <a:gd name="connsiteY26" fmla="*/ 547126 h 626150"/>
              <a:gd name="connsiteX27" fmla="*/ 1073103 w 1689586"/>
              <a:gd name="connsiteY27" fmla="*/ 560017 h 626150"/>
              <a:gd name="connsiteX28" fmla="*/ 1088814 w 1689586"/>
              <a:gd name="connsiteY28" fmla="*/ 564515 h 626150"/>
              <a:gd name="connsiteX29" fmla="*/ 1110634 w 1689586"/>
              <a:gd name="connsiteY29" fmla="*/ 554646 h 626150"/>
              <a:gd name="connsiteX30" fmla="*/ 1110567 w 1689586"/>
              <a:gd name="connsiteY30" fmla="*/ 554646 h 626150"/>
              <a:gd name="connsiteX31" fmla="*/ 1118423 w 1689586"/>
              <a:gd name="connsiteY31" fmla="*/ 527387 h 626150"/>
              <a:gd name="connsiteX32" fmla="*/ 1110702 w 1689586"/>
              <a:gd name="connsiteY32" fmla="*/ 499993 h 626150"/>
              <a:gd name="connsiteX33" fmla="*/ 1089217 w 1689586"/>
              <a:gd name="connsiteY33" fmla="*/ 489990 h 626150"/>
              <a:gd name="connsiteX34" fmla="*/ 1630636 w 1689586"/>
              <a:gd name="connsiteY34" fmla="*/ 473674 h 626150"/>
              <a:gd name="connsiteX35" fmla="*/ 1653598 w 1689586"/>
              <a:gd name="connsiteY35" fmla="*/ 473674 h 626150"/>
              <a:gd name="connsiteX36" fmla="*/ 1653598 w 1689586"/>
              <a:gd name="connsiteY36" fmla="*/ 581099 h 626150"/>
              <a:gd name="connsiteX37" fmla="*/ 1630636 w 1689586"/>
              <a:gd name="connsiteY37" fmla="*/ 581099 h 626150"/>
              <a:gd name="connsiteX38" fmla="*/ 529804 w 1689586"/>
              <a:gd name="connsiteY38" fmla="*/ 473674 h 626150"/>
              <a:gd name="connsiteX39" fmla="*/ 552766 w 1689586"/>
              <a:gd name="connsiteY39" fmla="*/ 473674 h 626150"/>
              <a:gd name="connsiteX40" fmla="*/ 552766 w 1689586"/>
              <a:gd name="connsiteY40" fmla="*/ 581099 h 626150"/>
              <a:gd name="connsiteX41" fmla="*/ 529804 w 1689586"/>
              <a:gd name="connsiteY41" fmla="*/ 581099 h 626150"/>
              <a:gd name="connsiteX42" fmla="*/ 382162 w 1689586"/>
              <a:gd name="connsiteY42" fmla="*/ 473674 h 626150"/>
              <a:gd name="connsiteX43" fmla="*/ 407340 w 1689586"/>
              <a:gd name="connsiteY43" fmla="*/ 473674 h 626150"/>
              <a:gd name="connsiteX44" fmla="*/ 437821 w 1689586"/>
              <a:gd name="connsiteY44" fmla="*/ 561091 h 626150"/>
              <a:gd name="connsiteX45" fmla="*/ 468974 w 1689586"/>
              <a:gd name="connsiteY45" fmla="*/ 473674 h 626150"/>
              <a:gd name="connsiteX46" fmla="*/ 493078 w 1689586"/>
              <a:gd name="connsiteY46" fmla="*/ 473674 h 626150"/>
              <a:gd name="connsiteX47" fmla="*/ 450309 w 1689586"/>
              <a:gd name="connsiteY47" fmla="*/ 581099 h 626150"/>
              <a:gd name="connsiteX48" fmla="*/ 425132 w 1689586"/>
              <a:gd name="connsiteY48" fmla="*/ 581099 h 626150"/>
              <a:gd name="connsiteX49" fmla="*/ 1187242 w 1689586"/>
              <a:gd name="connsiteY49" fmla="*/ 473607 h 626150"/>
              <a:gd name="connsiteX50" fmla="*/ 1210204 w 1689586"/>
              <a:gd name="connsiteY50" fmla="*/ 473607 h 626150"/>
              <a:gd name="connsiteX51" fmla="*/ 1210204 w 1689586"/>
              <a:gd name="connsiteY51" fmla="*/ 538733 h 626150"/>
              <a:gd name="connsiteX52" fmla="*/ 1216448 w 1689586"/>
              <a:gd name="connsiteY52" fmla="*/ 558808 h 626150"/>
              <a:gd name="connsiteX53" fmla="*/ 1233837 w 1689586"/>
              <a:gd name="connsiteY53" fmla="*/ 564314 h 626150"/>
              <a:gd name="connsiteX54" fmla="*/ 1244244 w 1689586"/>
              <a:gd name="connsiteY54" fmla="*/ 562501 h 626150"/>
              <a:gd name="connsiteX55" fmla="*/ 1253375 w 1689586"/>
              <a:gd name="connsiteY55" fmla="*/ 556727 h 626150"/>
              <a:gd name="connsiteX56" fmla="*/ 1259686 w 1689586"/>
              <a:gd name="connsiteY56" fmla="*/ 546521 h 626150"/>
              <a:gd name="connsiteX57" fmla="*/ 1261969 w 1689586"/>
              <a:gd name="connsiteY57" fmla="*/ 531885 h 626150"/>
              <a:gd name="connsiteX58" fmla="*/ 1262103 w 1689586"/>
              <a:gd name="connsiteY58" fmla="*/ 531885 h 626150"/>
              <a:gd name="connsiteX59" fmla="*/ 1262103 w 1689586"/>
              <a:gd name="connsiteY59" fmla="*/ 473674 h 626150"/>
              <a:gd name="connsiteX60" fmla="*/ 1285065 w 1689586"/>
              <a:gd name="connsiteY60" fmla="*/ 473674 h 626150"/>
              <a:gd name="connsiteX61" fmla="*/ 1285065 w 1689586"/>
              <a:gd name="connsiteY61" fmla="*/ 581099 h 626150"/>
              <a:gd name="connsiteX62" fmla="*/ 1264856 w 1689586"/>
              <a:gd name="connsiteY62" fmla="*/ 581099 h 626150"/>
              <a:gd name="connsiteX63" fmla="*/ 1263782 w 1689586"/>
              <a:gd name="connsiteY63" fmla="*/ 563709 h 626150"/>
              <a:gd name="connsiteX64" fmla="*/ 1248743 w 1689586"/>
              <a:gd name="connsiteY64" fmla="*/ 578547 h 626150"/>
              <a:gd name="connsiteX65" fmla="*/ 1226385 w 1689586"/>
              <a:gd name="connsiteY65" fmla="*/ 583247 h 626150"/>
              <a:gd name="connsiteX66" fmla="*/ 1206914 w 1689586"/>
              <a:gd name="connsiteY66" fmla="*/ 579353 h 626150"/>
              <a:gd name="connsiteX67" fmla="*/ 1192613 w 1689586"/>
              <a:gd name="connsiteY67" fmla="*/ 566865 h 626150"/>
              <a:gd name="connsiteX68" fmla="*/ 1187242 w 1689586"/>
              <a:gd name="connsiteY68" fmla="*/ 544507 h 626150"/>
              <a:gd name="connsiteX69" fmla="*/ 885379 w 1689586"/>
              <a:gd name="connsiteY69" fmla="*/ 473607 h 626150"/>
              <a:gd name="connsiteX70" fmla="*/ 908341 w 1689586"/>
              <a:gd name="connsiteY70" fmla="*/ 473607 h 626150"/>
              <a:gd name="connsiteX71" fmla="*/ 908341 w 1689586"/>
              <a:gd name="connsiteY71" fmla="*/ 538733 h 626150"/>
              <a:gd name="connsiteX72" fmla="*/ 914585 w 1689586"/>
              <a:gd name="connsiteY72" fmla="*/ 558808 h 626150"/>
              <a:gd name="connsiteX73" fmla="*/ 931974 w 1689586"/>
              <a:gd name="connsiteY73" fmla="*/ 564314 h 626150"/>
              <a:gd name="connsiteX74" fmla="*/ 942381 w 1689586"/>
              <a:gd name="connsiteY74" fmla="*/ 562501 h 626150"/>
              <a:gd name="connsiteX75" fmla="*/ 951512 w 1689586"/>
              <a:gd name="connsiteY75" fmla="*/ 556727 h 626150"/>
              <a:gd name="connsiteX76" fmla="*/ 957823 w 1689586"/>
              <a:gd name="connsiteY76" fmla="*/ 546521 h 626150"/>
              <a:gd name="connsiteX77" fmla="*/ 960106 w 1689586"/>
              <a:gd name="connsiteY77" fmla="*/ 531885 h 626150"/>
              <a:gd name="connsiteX78" fmla="*/ 960241 w 1689586"/>
              <a:gd name="connsiteY78" fmla="*/ 531885 h 626150"/>
              <a:gd name="connsiteX79" fmla="*/ 960241 w 1689586"/>
              <a:gd name="connsiteY79" fmla="*/ 473674 h 626150"/>
              <a:gd name="connsiteX80" fmla="*/ 983202 w 1689586"/>
              <a:gd name="connsiteY80" fmla="*/ 473674 h 626150"/>
              <a:gd name="connsiteX81" fmla="*/ 983202 w 1689586"/>
              <a:gd name="connsiteY81" fmla="*/ 581099 h 626150"/>
              <a:gd name="connsiteX82" fmla="*/ 962993 w 1689586"/>
              <a:gd name="connsiteY82" fmla="*/ 581099 h 626150"/>
              <a:gd name="connsiteX83" fmla="*/ 961919 w 1689586"/>
              <a:gd name="connsiteY83" fmla="*/ 563709 h 626150"/>
              <a:gd name="connsiteX84" fmla="*/ 946880 w 1689586"/>
              <a:gd name="connsiteY84" fmla="*/ 578547 h 626150"/>
              <a:gd name="connsiteX85" fmla="*/ 924522 w 1689586"/>
              <a:gd name="connsiteY85" fmla="*/ 583247 h 626150"/>
              <a:gd name="connsiteX86" fmla="*/ 905051 w 1689586"/>
              <a:gd name="connsiteY86" fmla="*/ 579353 h 626150"/>
              <a:gd name="connsiteX87" fmla="*/ 890750 w 1689586"/>
              <a:gd name="connsiteY87" fmla="*/ 566865 h 626150"/>
              <a:gd name="connsiteX88" fmla="*/ 885379 w 1689586"/>
              <a:gd name="connsiteY88" fmla="*/ 544507 h 626150"/>
              <a:gd name="connsiteX89" fmla="*/ 347569 w 1689586"/>
              <a:gd name="connsiteY89" fmla="*/ 471530 h 626150"/>
              <a:gd name="connsiteX90" fmla="*/ 353963 w 1689586"/>
              <a:gd name="connsiteY90" fmla="*/ 472063 h 626150"/>
              <a:gd name="connsiteX91" fmla="*/ 359334 w 1689586"/>
              <a:gd name="connsiteY91" fmla="*/ 473674 h 626150"/>
              <a:gd name="connsiteX92" fmla="*/ 356112 w 1689586"/>
              <a:gd name="connsiteY92" fmla="*/ 493884 h 626150"/>
              <a:gd name="connsiteX93" fmla="*/ 350875 w 1689586"/>
              <a:gd name="connsiteY93" fmla="*/ 492474 h 626150"/>
              <a:gd name="connsiteX94" fmla="*/ 343019 w 1689586"/>
              <a:gd name="connsiteY94" fmla="*/ 491937 h 626150"/>
              <a:gd name="connsiteX95" fmla="*/ 329927 w 1689586"/>
              <a:gd name="connsiteY95" fmla="*/ 495495 h 626150"/>
              <a:gd name="connsiteX96" fmla="*/ 319319 w 1689586"/>
              <a:gd name="connsiteY96" fmla="*/ 506103 h 626150"/>
              <a:gd name="connsiteX97" fmla="*/ 315157 w 1689586"/>
              <a:gd name="connsiteY97" fmla="*/ 524164 h 626150"/>
              <a:gd name="connsiteX98" fmla="*/ 315157 w 1689586"/>
              <a:gd name="connsiteY98" fmla="*/ 581099 h 626150"/>
              <a:gd name="connsiteX99" fmla="*/ 292194 w 1689586"/>
              <a:gd name="connsiteY99" fmla="*/ 581099 h 626150"/>
              <a:gd name="connsiteX100" fmla="*/ 292194 w 1689586"/>
              <a:gd name="connsiteY100" fmla="*/ 473674 h 626150"/>
              <a:gd name="connsiteX101" fmla="*/ 311732 w 1689586"/>
              <a:gd name="connsiteY101" fmla="*/ 473674 h 626150"/>
              <a:gd name="connsiteX102" fmla="*/ 313880 w 1689586"/>
              <a:gd name="connsiteY102" fmla="*/ 493011 h 626150"/>
              <a:gd name="connsiteX103" fmla="*/ 326637 w 1689586"/>
              <a:gd name="connsiteY103" fmla="*/ 477032 h 626150"/>
              <a:gd name="connsiteX104" fmla="*/ 1094454 w 1689586"/>
              <a:gd name="connsiteY104" fmla="*/ 471526 h 626150"/>
              <a:gd name="connsiteX105" fmla="*/ 1118288 w 1689586"/>
              <a:gd name="connsiteY105" fmla="*/ 478173 h 626150"/>
              <a:gd name="connsiteX106" fmla="*/ 1118221 w 1689586"/>
              <a:gd name="connsiteY106" fmla="*/ 478173 h 626150"/>
              <a:gd name="connsiteX107" fmla="*/ 1135208 w 1689586"/>
              <a:gd name="connsiteY107" fmla="*/ 497174 h 626150"/>
              <a:gd name="connsiteX108" fmla="*/ 1141452 w 1689586"/>
              <a:gd name="connsiteY108" fmla="*/ 527118 h 626150"/>
              <a:gd name="connsiteX109" fmla="*/ 1135141 w 1689586"/>
              <a:gd name="connsiteY109" fmla="*/ 557331 h 626150"/>
              <a:gd name="connsiteX110" fmla="*/ 1117953 w 1689586"/>
              <a:gd name="connsiteY110" fmla="*/ 576533 h 626150"/>
              <a:gd name="connsiteX111" fmla="*/ 1093782 w 1689586"/>
              <a:gd name="connsiteY111" fmla="*/ 583180 h 626150"/>
              <a:gd name="connsiteX112" fmla="*/ 1070350 w 1689586"/>
              <a:gd name="connsiteY112" fmla="*/ 575996 h 626150"/>
              <a:gd name="connsiteX113" fmla="*/ 1059205 w 1689586"/>
              <a:gd name="connsiteY113" fmla="*/ 563240 h 626150"/>
              <a:gd name="connsiteX114" fmla="*/ 1059205 w 1689586"/>
              <a:gd name="connsiteY114" fmla="*/ 626150 h 626150"/>
              <a:gd name="connsiteX115" fmla="*/ 1036243 w 1689586"/>
              <a:gd name="connsiteY115" fmla="*/ 626150 h 626150"/>
              <a:gd name="connsiteX116" fmla="*/ 1036243 w 1689586"/>
              <a:gd name="connsiteY116" fmla="*/ 473607 h 626150"/>
              <a:gd name="connsiteX117" fmla="*/ 1056654 w 1689586"/>
              <a:gd name="connsiteY117" fmla="*/ 473607 h 626150"/>
              <a:gd name="connsiteX118" fmla="*/ 1057795 w 1689586"/>
              <a:gd name="connsiteY118" fmla="*/ 494085 h 626150"/>
              <a:gd name="connsiteX119" fmla="*/ 1063301 w 1689586"/>
              <a:gd name="connsiteY119" fmla="*/ 485223 h 626150"/>
              <a:gd name="connsiteX120" fmla="*/ 1076729 w 1689586"/>
              <a:gd name="connsiteY120" fmla="*/ 475152 h 626150"/>
              <a:gd name="connsiteX121" fmla="*/ 1094454 w 1689586"/>
              <a:gd name="connsiteY121" fmla="*/ 471526 h 626150"/>
              <a:gd name="connsiteX122" fmla="*/ 787421 w 1689586"/>
              <a:gd name="connsiteY122" fmla="*/ 471526 h 626150"/>
              <a:gd name="connsiteX123" fmla="*/ 810182 w 1689586"/>
              <a:gd name="connsiteY123" fmla="*/ 475689 h 626150"/>
              <a:gd name="connsiteX124" fmla="*/ 825758 w 1689586"/>
              <a:gd name="connsiteY124" fmla="*/ 488244 h 626150"/>
              <a:gd name="connsiteX125" fmla="*/ 831465 w 1689586"/>
              <a:gd name="connsiteY125" fmla="*/ 509729 h 626150"/>
              <a:gd name="connsiteX126" fmla="*/ 831465 w 1689586"/>
              <a:gd name="connsiteY126" fmla="*/ 557667 h 626150"/>
              <a:gd name="connsiteX127" fmla="*/ 831465 w 1689586"/>
              <a:gd name="connsiteY127" fmla="*/ 557734 h 626150"/>
              <a:gd name="connsiteX128" fmla="*/ 839388 w 1689586"/>
              <a:gd name="connsiteY128" fmla="*/ 565657 h 626150"/>
              <a:gd name="connsiteX129" fmla="*/ 846908 w 1689586"/>
              <a:gd name="connsiteY129" fmla="*/ 564582 h 626150"/>
              <a:gd name="connsiteX130" fmla="*/ 845632 w 1689586"/>
              <a:gd name="connsiteY130" fmla="*/ 580495 h 626150"/>
              <a:gd name="connsiteX131" fmla="*/ 833144 w 1689586"/>
              <a:gd name="connsiteY131" fmla="*/ 582845 h 626150"/>
              <a:gd name="connsiteX132" fmla="*/ 820790 w 1689586"/>
              <a:gd name="connsiteY132" fmla="*/ 580360 h 626150"/>
              <a:gd name="connsiteX133" fmla="*/ 812196 w 1689586"/>
              <a:gd name="connsiteY133" fmla="*/ 572841 h 626150"/>
              <a:gd name="connsiteX134" fmla="*/ 809981 w 1689586"/>
              <a:gd name="connsiteY134" fmla="*/ 567537 h 626150"/>
              <a:gd name="connsiteX135" fmla="*/ 805885 w 1689586"/>
              <a:gd name="connsiteY135" fmla="*/ 572438 h 626150"/>
              <a:gd name="connsiteX136" fmla="*/ 791920 w 1689586"/>
              <a:gd name="connsiteY136" fmla="*/ 580629 h 626150"/>
              <a:gd name="connsiteX137" fmla="*/ 775806 w 1689586"/>
              <a:gd name="connsiteY137" fmla="*/ 583315 h 626150"/>
              <a:gd name="connsiteX138" fmla="*/ 757678 w 1689586"/>
              <a:gd name="connsiteY138" fmla="*/ 580092 h 626150"/>
              <a:gd name="connsiteX139" fmla="*/ 744989 w 1689586"/>
              <a:gd name="connsiteY139" fmla="*/ 570289 h 626150"/>
              <a:gd name="connsiteX140" fmla="*/ 740356 w 1689586"/>
              <a:gd name="connsiteY140" fmla="*/ 554041 h 626150"/>
              <a:gd name="connsiteX141" fmla="*/ 748211 w 1689586"/>
              <a:gd name="connsiteY141" fmla="*/ 534302 h 626150"/>
              <a:gd name="connsiteX142" fmla="*/ 770435 w 1689586"/>
              <a:gd name="connsiteY142" fmla="*/ 523761 h 626150"/>
              <a:gd name="connsiteX143" fmla="*/ 808705 w 1689586"/>
              <a:gd name="connsiteY143" fmla="*/ 516241 h 626150"/>
              <a:gd name="connsiteX144" fmla="*/ 808705 w 1689586"/>
              <a:gd name="connsiteY144" fmla="*/ 512146 h 626150"/>
              <a:gd name="connsiteX145" fmla="*/ 802797 w 1689586"/>
              <a:gd name="connsiteY145" fmla="*/ 495495 h 626150"/>
              <a:gd name="connsiteX146" fmla="*/ 786549 w 1689586"/>
              <a:gd name="connsiteY146" fmla="*/ 489587 h 626150"/>
              <a:gd name="connsiteX147" fmla="*/ 770032 w 1689586"/>
              <a:gd name="connsiteY147" fmla="*/ 494085 h 626150"/>
              <a:gd name="connsiteX148" fmla="*/ 759961 w 1689586"/>
              <a:gd name="connsiteY148" fmla="*/ 508722 h 626150"/>
              <a:gd name="connsiteX149" fmla="*/ 740625 w 1689586"/>
              <a:gd name="connsiteY149" fmla="*/ 500531 h 626150"/>
              <a:gd name="connsiteX150" fmla="*/ 756604 w 1689586"/>
              <a:gd name="connsiteY150" fmla="*/ 479449 h 626150"/>
              <a:gd name="connsiteX151" fmla="*/ 787421 w 1689586"/>
              <a:gd name="connsiteY151" fmla="*/ 471526 h 626150"/>
              <a:gd name="connsiteX152" fmla="*/ 347518 w 1689586"/>
              <a:gd name="connsiteY152" fmla="*/ 471526 h 626150"/>
              <a:gd name="connsiteX153" fmla="*/ 347585 w 1689586"/>
              <a:gd name="connsiteY153" fmla="*/ 471526 h 626150"/>
              <a:gd name="connsiteX154" fmla="*/ 347569 w 1689586"/>
              <a:gd name="connsiteY154" fmla="*/ 471530 h 626150"/>
              <a:gd name="connsiteX155" fmla="*/ 193363 w 1689586"/>
              <a:gd name="connsiteY155" fmla="*/ 471526 h 626150"/>
              <a:gd name="connsiteX156" fmla="*/ 216124 w 1689586"/>
              <a:gd name="connsiteY156" fmla="*/ 475689 h 626150"/>
              <a:gd name="connsiteX157" fmla="*/ 231700 w 1689586"/>
              <a:gd name="connsiteY157" fmla="*/ 488244 h 626150"/>
              <a:gd name="connsiteX158" fmla="*/ 237407 w 1689586"/>
              <a:gd name="connsiteY158" fmla="*/ 509729 h 626150"/>
              <a:gd name="connsiteX159" fmla="*/ 237407 w 1689586"/>
              <a:gd name="connsiteY159" fmla="*/ 557667 h 626150"/>
              <a:gd name="connsiteX160" fmla="*/ 237407 w 1689586"/>
              <a:gd name="connsiteY160" fmla="*/ 557734 h 626150"/>
              <a:gd name="connsiteX161" fmla="*/ 245330 w 1689586"/>
              <a:gd name="connsiteY161" fmla="*/ 565657 h 626150"/>
              <a:gd name="connsiteX162" fmla="*/ 252850 w 1689586"/>
              <a:gd name="connsiteY162" fmla="*/ 564582 h 626150"/>
              <a:gd name="connsiteX163" fmla="*/ 251574 w 1689586"/>
              <a:gd name="connsiteY163" fmla="*/ 580495 h 626150"/>
              <a:gd name="connsiteX164" fmla="*/ 239086 w 1689586"/>
              <a:gd name="connsiteY164" fmla="*/ 582845 h 626150"/>
              <a:gd name="connsiteX165" fmla="*/ 226732 w 1689586"/>
              <a:gd name="connsiteY165" fmla="*/ 580360 h 626150"/>
              <a:gd name="connsiteX166" fmla="*/ 218138 w 1689586"/>
              <a:gd name="connsiteY166" fmla="*/ 572841 h 626150"/>
              <a:gd name="connsiteX167" fmla="*/ 215923 w 1689586"/>
              <a:gd name="connsiteY167" fmla="*/ 567537 h 626150"/>
              <a:gd name="connsiteX168" fmla="*/ 211827 w 1689586"/>
              <a:gd name="connsiteY168" fmla="*/ 572438 h 626150"/>
              <a:gd name="connsiteX169" fmla="*/ 197862 w 1689586"/>
              <a:gd name="connsiteY169" fmla="*/ 580629 h 626150"/>
              <a:gd name="connsiteX170" fmla="*/ 181748 w 1689586"/>
              <a:gd name="connsiteY170" fmla="*/ 583315 h 626150"/>
              <a:gd name="connsiteX171" fmla="*/ 163620 w 1689586"/>
              <a:gd name="connsiteY171" fmla="*/ 580092 h 626150"/>
              <a:gd name="connsiteX172" fmla="*/ 150931 w 1689586"/>
              <a:gd name="connsiteY172" fmla="*/ 570289 h 626150"/>
              <a:gd name="connsiteX173" fmla="*/ 146298 w 1689586"/>
              <a:gd name="connsiteY173" fmla="*/ 554041 h 626150"/>
              <a:gd name="connsiteX174" fmla="*/ 154153 w 1689586"/>
              <a:gd name="connsiteY174" fmla="*/ 534302 h 626150"/>
              <a:gd name="connsiteX175" fmla="*/ 176377 w 1689586"/>
              <a:gd name="connsiteY175" fmla="*/ 523761 h 626150"/>
              <a:gd name="connsiteX176" fmla="*/ 214647 w 1689586"/>
              <a:gd name="connsiteY176" fmla="*/ 516241 h 626150"/>
              <a:gd name="connsiteX177" fmla="*/ 214647 w 1689586"/>
              <a:gd name="connsiteY177" fmla="*/ 512146 h 626150"/>
              <a:gd name="connsiteX178" fmla="*/ 208738 w 1689586"/>
              <a:gd name="connsiteY178" fmla="*/ 495495 h 626150"/>
              <a:gd name="connsiteX179" fmla="*/ 192491 w 1689586"/>
              <a:gd name="connsiteY179" fmla="*/ 489587 h 626150"/>
              <a:gd name="connsiteX180" fmla="*/ 175974 w 1689586"/>
              <a:gd name="connsiteY180" fmla="*/ 494085 h 626150"/>
              <a:gd name="connsiteX181" fmla="*/ 165904 w 1689586"/>
              <a:gd name="connsiteY181" fmla="*/ 508722 h 626150"/>
              <a:gd name="connsiteX182" fmla="*/ 146567 w 1689586"/>
              <a:gd name="connsiteY182" fmla="*/ 500531 h 626150"/>
              <a:gd name="connsiteX183" fmla="*/ 162546 w 1689586"/>
              <a:gd name="connsiteY183" fmla="*/ 479449 h 626150"/>
              <a:gd name="connsiteX184" fmla="*/ 193363 w 1689586"/>
              <a:gd name="connsiteY184" fmla="*/ 471526 h 626150"/>
              <a:gd name="connsiteX185" fmla="*/ 1395847 w 1689586"/>
              <a:gd name="connsiteY185" fmla="*/ 471459 h 626150"/>
              <a:gd name="connsiteX186" fmla="*/ 1416392 w 1689586"/>
              <a:gd name="connsiteY186" fmla="*/ 475890 h 626150"/>
              <a:gd name="connsiteX187" fmla="*/ 1430894 w 1689586"/>
              <a:gd name="connsiteY187" fmla="*/ 489117 h 626150"/>
              <a:gd name="connsiteX188" fmla="*/ 1436265 w 1689586"/>
              <a:gd name="connsiteY188" fmla="*/ 511475 h 626150"/>
              <a:gd name="connsiteX189" fmla="*/ 1436265 w 1689586"/>
              <a:gd name="connsiteY189" fmla="*/ 581099 h 626150"/>
              <a:gd name="connsiteX190" fmla="*/ 1413303 w 1689586"/>
              <a:gd name="connsiteY190" fmla="*/ 581099 h 626150"/>
              <a:gd name="connsiteX191" fmla="*/ 1413303 w 1689586"/>
              <a:gd name="connsiteY191" fmla="*/ 518591 h 626150"/>
              <a:gd name="connsiteX192" fmla="*/ 1406724 w 1689586"/>
              <a:gd name="connsiteY192" fmla="*/ 496569 h 626150"/>
              <a:gd name="connsiteX193" fmla="*/ 1390274 w 1689586"/>
              <a:gd name="connsiteY193" fmla="*/ 490460 h 626150"/>
              <a:gd name="connsiteX194" fmla="*/ 1376510 w 1689586"/>
              <a:gd name="connsiteY194" fmla="*/ 493817 h 626150"/>
              <a:gd name="connsiteX195" fmla="*/ 1365432 w 1689586"/>
              <a:gd name="connsiteY195" fmla="*/ 504425 h 626150"/>
              <a:gd name="connsiteX196" fmla="*/ 1361001 w 1689586"/>
              <a:gd name="connsiteY196" fmla="*/ 523963 h 626150"/>
              <a:gd name="connsiteX197" fmla="*/ 1361001 w 1689586"/>
              <a:gd name="connsiteY197" fmla="*/ 581099 h 626150"/>
              <a:gd name="connsiteX198" fmla="*/ 1338039 w 1689586"/>
              <a:gd name="connsiteY198" fmla="*/ 581099 h 626150"/>
              <a:gd name="connsiteX199" fmla="*/ 1338039 w 1689586"/>
              <a:gd name="connsiteY199" fmla="*/ 473675 h 626150"/>
              <a:gd name="connsiteX200" fmla="*/ 1358450 w 1689586"/>
              <a:gd name="connsiteY200" fmla="*/ 473675 h 626150"/>
              <a:gd name="connsiteX201" fmla="*/ 1359457 w 1689586"/>
              <a:gd name="connsiteY201" fmla="*/ 492474 h 626150"/>
              <a:gd name="connsiteX202" fmla="*/ 1365634 w 1689586"/>
              <a:gd name="connsiteY202" fmla="*/ 483209 h 626150"/>
              <a:gd name="connsiteX203" fmla="*/ 1379196 w 1689586"/>
              <a:gd name="connsiteY203" fmla="*/ 474279 h 626150"/>
              <a:gd name="connsiteX204" fmla="*/ 1395847 w 1689586"/>
              <a:gd name="connsiteY204" fmla="*/ 471459 h 626150"/>
              <a:gd name="connsiteX205" fmla="*/ 78285 w 1689586"/>
              <a:gd name="connsiteY205" fmla="*/ 439299 h 626150"/>
              <a:gd name="connsiteX206" fmla="*/ 101516 w 1689586"/>
              <a:gd name="connsiteY206" fmla="*/ 439299 h 626150"/>
              <a:gd name="connsiteX207" fmla="*/ 101516 w 1689586"/>
              <a:gd name="connsiteY207" fmla="*/ 530811 h 626150"/>
              <a:gd name="connsiteX208" fmla="*/ 87886 w 1689586"/>
              <a:gd name="connsiteY208" fmla="*/ 569350 h 626150"/>
              <a:gd name="connsiteX209" fmla="*/ 49952 w 1689586"/>
              <a:gd name="connsiteY209" fmla="*/ 583181 h 626150"/>
              <a:gd name="connsiteX210" fmla="*/ 21619 w 1689586"/>
              <a:gd name="connsiteY210" fmla="*/ 576735 h 626150"/>
              <a:gd name="connsiteX211" fmla="*/ 6378 w 1689586"/>
              <a:gd name="connsiteY211" fmla="*/ 558607 h 626150"/>
              <a:gd name="connsiteX212" fmla="*/ 4901 w 1689586"/>
              <a:gd name="connsiteY212" fmla="*/ 531416 h 626150"/>
              <a:gd name="connsiteX213" fmla="*/ 27057 w 1689586"/>
              <a:gd name="connsiteY213" fmla="*/ 527320 h 626150"/>
              <a:gd name="connsiteX214" fmla="*/ 29877 w 1689586"/>
              <a:gd name="connsiteY214" fmla="*/ 554512 h 626150"/>
              <a:gd name="connsiteX215" fmla="*/ 50086 w 1689586"/>
              <a:gd name="connsiteY215" fmla="*/ 563240 h 626150"/>
              <a:gd name="connsiteX216" fmla="*/ 72310 w 1689586"/>
              <a:gd name="connsiteY216" fmla="*/ 553908 h 626150"/>
              <a:gd name="connsiteX217" fmla="*/ 78419 w 1689586"/>
              <a:gd name="connsiteY217" fmla="*/ 526514 h 626150"/>
              <a:gd name="connsiteX218" fmla="*/ 78285 w 1689586"/>
              <a:gd name="connsiteY218" fmla="*/ 526514 h 626150"/>
              <a:gd name="connsiteX219" fmla="*/ 215721 w 1689586"/>
              <a:gd name="connsiteY219" fmla="*/ 430705 h 626150"/>
              <a:gd name="connsiteX220" fmla="*/ 225927 w 1689586"/>
              <a:gd name="connsiteY220" fmla="*/ 434331 h 626150"/>
              <a:gd name="connsiteX221" fmla="*/ 229686 w 1689586"/>
              <a:gd name="connsiteY221" fmla="*/ 444200 h 626150"/>
              <a:gd name="connsiteX222" fmla="*/ 225927 w 1689586"/>
              <a:gd name="connsiteY222" fmla="*/ 454003 h 626150"/>
              <a:gd name="connsiteX223" fmla="*/ 215721 w 1689586"/>
              <a:gd name="connsiteY223" fmla="*/ 457763 h 626150"/>
              <a:gd name="connsiteX224" fmla="*/ 205517 w 1689586"/>
              <a:gd name="connsiteY224" fmla="*/ 454003 h 626150"/>
              <a:gd name="connsiteX225" fmla="*/ 201756 w 1689586"/>
              <a:gd name="connsiteY225" fmla="*/ 444200 h 626150"/>
              <a:gd name="connsiteX226" fmla="*/ 205517 w 1689586"/>
              <a:gd name="connsiteY226" fmla="*/ 434331 h 626150"/>
              <a:gd name="connsiteX227" fmla="*/ 215721 w 1689586"/>
              <a:gd name="connsiteY227" fmla="*/ 430705 h 626150"/>
              <a:gd name="connsiteX228" fmla="*/ 172281 w 1689586"/>
              <a:gd name="connsiteY228" fmla="*/ 430705 h 626150"/>
              <a:gd name="connsiteX229" fmla="*/ 182487 w 1689586"/>
              <a:gd name="connsiteY229" fmla="*/ 434331 h 626150"/>
              <a:gd name="connsiteX230" fmla="*/ 186246 w 1689586"/>
              <a:gd name="connsiteY230" fmla="*/ 444200 h 626150"/>
              <a:gd name="connsiteX231" fmla="*/ 182487 w 1689586"/>
              <a:gd name="connsiteY231" fmla="*/ 454003 h 626150"/>
              <a:gd name="connsiteX232" fmla="*/ 172281 w 1689586"/>
              <a:gd name="connsiteY232" fmla="*/ 457763 h 626150"/>
              <a:gd name="connsiteX233" fmla="*/ 162210 w 1689586"/>
              <a:gd name="connsiteY233" fmla="*/ 454003 h 626150"/>
              <a:gd name="connsiteX234" fmla="*/ 158316 w 1689586"/>
              <a:gd name="connsiteY234" fmla="*/ 444200 h 626150"/>
              <a:gd name="connsiteX235" fmla="*/ 162210 w 1689586"/>
              <a:gd name="connsiteY235" fmla="*/ 434331 h 626150"/>
              <a:gd name="connsiteX236" fmla="*/ 172281 w 1689586"/>
              <a:gd name="connsiteY236" fmla="*/ 430705 h 626150"/>
              <a:gd name="connsiteX237" fmla="*/ 1642251 w 1689586"/>
              <a:gd name="connsiteY237" fmla="*/ 427012 h 626150"/>
              <a:gd name="connsiteX238" fmla="*/ 1653531 w 1689586"/>
              <a:gd name="connsiteY238" fmla="*/ 430638 h 626150"/>
              <a:gd name="connsiteX239" fmla="*/ 1657492 w 1689586"/>
              <a:gd name="connsiteY239" fmla="*/ 441179 h 626150"/>
              <a:gd name="connsiteX240" fmla="*/ 1653531 w 1689586"/>
              <a:gd name="connsiteY240" fmla="*/ 451787 h 626150"/>
              <a:gd name="connsiteX241" fmla="*/ 1642251 w 1689586"/>
              <a:gd name="connsiteY241" fmla="*/ 455547 h 626150"/>
              <a:gd name="connsiteX242" fmla="*/ 1630770 w 1689586"/>
              <a:gd name="connsiteY242" fmla="*/ 451787 h 626150"/>
              <a:gd name="connsiteX243" fmla="*/ 1626809 w 1689586"/>
              <a:gd name="connsiteY243" fmla="*/ 441179 h 626150"/>
              <a:gd name="connsiteX244" fmla="*/ 1630770 w 1689586"/>
              <a:gd name="connsiteY244" fmla="*/ 430638 h 626150"/>
              <a:gd name="connsiteX245" fmla="*/ 1642251 w 1689586"/>
              <a:gd name="connsiteY245" fmla="*/ 427012 h 626150"/>
              <a:gd name="connsiteX246" fmla="*/ 541419 w 1689586"/>
              <a:gd name="connsiteY246" fmla="*/ 427012 h 626150"/>
              <a:gd name="connsiteX247" fmla="*/ 552699 w 1689586"/>
              <a:gd name="connsiteY247" fmla="*/ 430638 h 626150"/>
              <a:gd name="connsiteX248" fmla="*/ 556660 w 1689586"/>
              <a:gd name="connsiteY248" fmla="*/ 441179 h 626150"/>
              <a:gd name="connsiteX249" fmla="*/ 552699 w 1689586"/>
              <a:gd name="connsiteY249" fmla="*/ 451787 h 626150"/>
              <a:gd name="connsiteX250" fmla="*/ 541419 w 1689586"/>
              <a:gd name="connsiteY250" fmla="*/ 455547 h 626150"/>
              <a:gd name="connsiteX251" fmla="*/ 529938 w 1689586"/>
              <a:gd name="connsiteY251" fmla="*/ 451787 h 626150"/>
              <a:gd name="connsiteX252" fmla="*/ 525977 w 1689586"/>
              <a:gd name="connsiteY252" fmla="*/ 441179 h 626150"/>
              <a:gd name="connsiteX253" fmla="*/ 529938 w 1689586"/>
              <a:gd name="connsiteY253" fmla="*/ 430638 h 626150"/>
              <a:gd name="connsiteX254" fmla="*/ 541419 w 1689586"/>
              <a:gd name="connsiteY254" fmla="*/ 427012 h 626150"/>
              <a:gd name="connsiteX255" fmla="*/ 1488232 w 1689586"/>
              <a:gd name="connsiteY255" fmla="*/ 425333 h 626150"/>
              <a:gd name="connsiteX256" fmla="*/ 1511194 w 1689586"/>
              <a:gd name="connsiteY256" fmla="*/ 425333 h 626150"/>
              <a:gd name="connsiteX257" fmla="*/ 1511194 w 1689586"/>
              <a:gd name="connsiteY257" fmla="*/ 526245 h 626150"/>
              <a:gd name="connsiteX258" fmla="*/ 1562355 w 1689586"/>
              <a:gd name="connsiteY258" fmla="*/ 473674 h 626150"/>
              <a:gd name="connsiteX259" fmla="*/ 1589614 w 1689586"/>
              <a:gd name="connsiteY259" fmla="*/ 473674 h 626150"/>
              <a:gd name="connsiteX260" fmla="*/ 1548524 w 1689586"/>
              <a:gd name="connsiteY260" fmla="*/ 515704 h 626150"/>
              <a:gd name="connsiteX261" fmla="*/ 1592232 w 1689586"/>
              <a:gd name="connsiteY261" fmla="*/ 581099 h 626150"/>
              <a:gd name="connsiteX262" fmla="*/ 1565578 w 1689586"/>
              <a:gd name="connsiteY262" fmla="*/ 581099 h 626150"/>
              <a:gd name="connsiteX263" fmla="*/ 1532410 w 1689586"/>
              <a:gd name="connsiteY263" fmla="*/ 530609 h 626150"/>
              <a:gd name="connsiteX264" fmla="*/ 1511194 w 1689586"/>
              <a:gd name="connsiteY264" fmla="*/ 552631 h 626150"/>
              <a:gd name="connsiteX265" fmla="*/ 1511194 w 1689586"/>
              <a:gd name="connsiteY265" fmla="*/ 581099 h 626150"/>
              <a:gd name="connsiteX266" fmla="*/ 1488232 w 1689586"/>
              <a:gd name="connsiteY266" fmla="*/ 581099 h 626150"/>
              <a:gd name="connsiteX267" fmla="*/ 605874 w 1689586"/>
              <a:gd name="connsiteY267" fmla="*/ 425333 h 626150"/>
              <a:gd name="connsiteX268" fmla="*/ 628836 w 1689586"/>
              <a:gd name="connsiteY268" fmla="*/ 425333 h 626150"/>
              <a:gd name="connsiteX269" fmla="*/ 628836 w 1689586"/>
              <a:gd name="connsiteY269" fmla="*/ 526245 h 626150"/>
              <a:gd name="connsiteX270" fmla="*/ 679997 w 1689586"/>
              <a:gd name="connsiteY270" fmla="*/ 473674 h 626150"/>
              <a:gd name="connsiteX271" fmla="*/ 707256 w 1689586"/>
              <a:gd name="connsiteY271" fmla="*/ 473674 h 626150"/>
              <a:gd name="connsiteX272" fmla="*/ 666099 w 1689586"/>
              <a:gd name="connsiteY272" fmla="*/ 515704 h 626150"/>
              <a:gd name="connsiteX273" fmla="*/ 709807 w 1689586"/>
              <a:gd name="connsiteY273" fmla="*/ 581099 h 626150"/>
              <a:gd name="connsiteX274" fmla="*/ 683220 w 1689586"/>
              <a:gd name="connsiteY274" fmla="*/ 581099 h 626150"/>
              <a:gd name="connsiteX275" fmla="*/ 650052 w 1689586"/>
              <a:gd name="connsiteY275" fmla="*/ 530609 h 626150"/>
              <a:gd name="connsiteX276" fmla="*/ 628836 w 1689586"/>
              <a:gd name="connsiteY276" fmla="*/ 552631 h 626150"/>
              <a:gd name="connsiteX277" fmla="*/ 628836 w 1689586"/>
              <a:gd name="connsiteY277" fmla="*/ 581099 h 626150"/>
              <a:gd name="connsiteX278" fmla="*/ 605874 w 1689586"/>
              <a:gd name="connsiteY278" fmla="*/ 581099 h 626150"/>
              <a:gd name="connsiteX279" fmla="*/ 451317 w 1689586"/>
              <a:gd name="connsiteY279" fmla="*/ 85402 h 626150"/>
              <a:gd name="connsiteX280" fmla="*/ 424259 w 1689586"/>
              <a:gd name="connsiteY280" fmla="*/ 93929 h 626150"/>
              <a:gd name="connsiteX281" fmla="*/ 408615 w 1689586"/>
              <a:gd name="connsiteY281" fmla="*/ 120047 h 626150"/>
              <a:gd name="connsiteX282" fmla="*/ 403513 w 1689586"/>
              <a:gd name="connsiteY282" fmla="*/ 165904 h 626150"/>
              <a:gd name="connsiteX283" fmla="*/ 408615 w 1689586"/>
              <a:gd name="connsiteY283" fmla="*/ 211492 h 626150"/>
              <a:gd name="connsiteX284" fmla="*/ 424259 w 1689586"/>
              <a:gd name="connsiteY284" fmla="*/ 237811 h 626150"/>
              <a:gd name="connsiteX285" fmla="*/ 451317 w 1689586"/>
              <a:gd name="connsiteY285" fmla="*/ 246338 h 626150"/>
              <a:gd name="connsiteX286" fmla="*/ 478374 w 1689586"/>
              <a:gd name="connsiteY286" fmla="*/ 237811 h 626150"/>
              <a:gd name="connsiteX287" fmla="*/ 493749 w 1689586"/>
              <a:gd name="connsiteY287" fmla="*/ 211492 h 626150"/>
              <a:gd name="connsiteX288" fmla="*/ 498650 w 1689586"/>
              <a:gd name="connsiteY288" fmla="*/ 165904 h 626150"/>
              <a:gd name="connsiteX289" fmla="*/ 493749 w 1689586"/>
              <a:gd name="connsiteY289" fmla="*/ 120047 h 626150"/>
              <a:gd name="connsiteX290" fmla="*/ 478374 w 1689586"/>
              <a:gd name="connsiteY290" fmla="*/ 93929 h 626150"/>
              <a:gd name="connsiteX291" fmla="*/ 451317 w 1689586"/>
              <a:gd name="connsiteY291" fmla="*/ 85402 h 626150"/>
              <a:gd name="connsiteX292" fmla="*/ 1515894 w 1689586"/>
              <a:gd name="connsiteY292" fmla="*/ 82918 h 626150"/>
              <a:gd name="connsiteX293" fmla="*/ 1489038 w 1689586"/>
              <a:gd name="connsiteY293" fmla="*/ 194640 h 626150"/>
              <a:gd name="connsiteX294" fmla="*/ 1542213 w 1689586"/>
              <a:gd name="connsiteY294" fmla="*/ 194640 h 626150"/>
              <a:gd name="connsiteX295" fmla="*/ 1448082 w 1689586"/>
              <a:gd name="connsiteY295" fmla="*/ 4901 h 626150"/>
              <a:gd name="connsiteX296" fmla="*/ 1584713 w 1689586"/>
              <a:gd name="connsiteY296" fmla="*/ 4901 h 626150"/>
              <a:gd name="connsiteX297" fmla="*/ 1689586 w 1689586"/>
              <a:gd name="connsiteY297" fmla="*/ 326906 h 626150"/>
              <a:gd name="connsiteX298" fmla="*/ 1573433 w 1689586"/>
              <a:gd name="connsiteY298" fmla="*/ 326906 h 626150"/>
              <a:gd name="connsiteX299" fmla="*/ 1558797 w 1689586"/>
              <a:gd name="connsiteY299" fmla="*/ 265405 h 626150"/>
              <a:gd name="connsiteX300" fmla="*/ 1471984 w 1689586"/>
              <a:gd name="connsiteY300" fmla="*/ 265405 h 626150"/>
              <a:gd name="connsiteX301" fmla="*/ 1456878 w 1689586"/>
              <a:gd name="connsiteY301" fmla="*/ 326906 h 626150"/>
              <a:gd name="connsiteX302" fmla="*/ 1343679 w 1689586"/>
              <a:gd name="connsiteY302" fmla="*/ 326906 h 626150"/>
              <a:gd name="connsiteX303" fmla="*/ 1205638 w 1689586"/>
              <a:gd name="connsiteY303" fmla="*/ 4901 h 626150"/>
              <a:gd name="connsiteX304" fmla="*/ 1319307 w 1689586"/>
              <a:gd name="connsiteY304" fmla="*/ 4901 h 626150"/>
              <a:gd name="connsiteX305" fmla="*/ 1319307 w 1689586"/>
              <a:gd name="connsiteY305" fmla="*/ 194237 h 626150"/>
              <a:gd name="connsiteX306" fmla="*/ 1280298 w 1689586"/>
              <a:gd name="connsiteY306" fmla="*/ 295686 h 626150"/>
              <a:gd name="connsiteX307" fmla="*/ 1167570 w 1689586"/>
              <a:gd name="connsiteY307" fmla="*/ 331807 h 626150"/>
              <a:gd name="connsiteX308" fmla="*/ 1080959 w 1689586"/>
              <a:gd name="connsiteY308" fmla="*/ 312807 h 626150"/>
              <a:gd name="connsiteX309" fmla="*/ 1036579 w 1689586"/>
              <a:gd name="connsiteY309" fmla="*/ 260571 h 626150"/>
              <a:gd name="connsiteX310" fmla="*/ 1030939 w 1689586"/>
              <a:gd name="connsiteY310" fmla="*/ 185441 h 626150"/>
              <a:gd name="connsiteX311" fmla="*/ 1143668 w 1689586"/>
              <a:gd name="connsiteY311" fmla="*/ 166441 h 626150"/>
              <a:gd name="connsiteX312" fmla="*/ 1145346 w 1689586"/>
              <a:gd name="connsiteY312" fmla="*/ 229351 h 626150"/>
              <a:gd name="connsiteX313" fmla="*/ 1173411 w 1689586"/>
              <a:gd name="connsiteY313" fmla="*/ 246405 h 626150"/>
              <a:gd name="connsiteX314" fmla="*/ 1197783 w 1689586"/>
              <a:gd name="connsiteY314" fmla="*/ 232238 h 626150"/>
              <a:gd name="connsiteX315" fmla="*/ 1205571 w 1689586"/>
              <a:gd name="connsiteY315" fmla="*/ 185911 h 626150"/>
              <a:gd name="connsiteX316" fmla="*/ 1205638 w 1689586"/>
              <a:gd name="connsiteY316" fmla="*/ 185911 h 626150"/>
              <a:gd name="connsiteX317" fmla="*/ 665494 w 1689586"/>
              <a:gd name="connsiteY317" fmla="*/ 4901 h 626150"/>
              <a:gd name="connsiteX318" fmla="*/ 779163 w 1689586"/>
              <a:gd name="connsiteY318" fmla="*/ 4901 h 626150"/>
              <a:gd name="connsiteX319" fmla="*/ 779163 w 1689586"/>
              <a:gd name="connsiteY319" fmla="*/ 123471 h 626150"/>
              <a:gd name="connsiteX320" fmla="*/ 867452 w 1689586"/>
              <a:gd name="connsiteY320" fmla="*/ 123471 h 626150"/>
              <a:gd name="connsiteX321" fmla="*/ 867452 w 1689586"/>
              <a:gd name="connsiteY321" fmla="*/ 4901 h 626150"/>
              <a:gd name="connsiteX322" fmla="*/ 981188 w 1689586"/>
              <a:gd name="connsiteY322" fmla="*/ 4901 h 626150"/>
              <a:gd name="connsiteX323" fmla="*/ 981188 w 1689586"/>
              <a:gd name="connsiteY323" fmla="*/ 326906 h 626150"/>
              <a:gd name="connsiteX324" fmla="*/ 867452 w 1689586"/>
              <a:gd name="connsiteY324" fmla="*/ 326906 h 626150"/>
              <a:gd name="connsiteX325" fmla="*/ 867452 w 1689586"/>
              <a:gd name="connsiteY325" fmla="*/ 206859 h 626150"/>
              <a:gd name="connsiteX326" fmla="*/ 779163 w 1689586"/>
              <a:gd name="connsiteY326" fmla="*/ 206859 h 626150"/>
              <a:gd name="connsiteX327" fmla="*/ 779163 w 1689586"/>
              <a:gd name="connsiteY327" fmla="*/ 326906 h 626150"/>
              <a:gd name="connsiteX328" fmla="*/ 665494 w 1689586"/>
              <a:gd name="connsiteY328" fmla="*/ 326906 h 626150"/>
              <a:gd name="connsiteX329" fmla="*/ 0 w 1689586"/>
              <a:gd name="connsiteY329" fmla="*/ 4901 h 626150"/>
              <a:gd name="connsiteX330" fmla="*/ 113669 w 1689586"/>
              <a:gd name="connsiteY330" fmla="*/ 4901 h 626150"/>
              <a:gd name="connsiteX331" fmla="*/ 113669 w 1689586"/>
              <a:gd name="connsiteY331" fmla="*/ 243451 h 626150"/>
              <a:gd name="connsiteX332" fmla="*/ 259564 w 1689586"/>
              <a:gd name="connsiteY332" fmla="*/ 243451 h 626150"/>
              <a:gd name="connsiteX333" fmla="*/ 259564 w 1689586"/>
              <a:gd name="connsiteY333" fmla="*/ 326906 h 626150"/>
              <a:gd name="connsiteX334" fmla="*/ 0 w 1689586"/>
              <a:gd name="connsiteY334" fmla="*/ 326906 h 626150"/>
              <a:gd name="connsiteX335" fmla="*/ 451317 w 1689586"/>
              <a:gd name="connsiteY335" fmla="*/ 0 h 626150"/>
              <a:gd name="connsiteX336" fmla="*/ 539136 w 1689586"/>
              <a:gd name="connsiteY336" fmla="*/ 19538 h 626150"/>
              <a:gd name="connsiteX337" fmla="*/ 595265 w 1689586"/>
              <a:gd name="connsiteY337" fmla="*/ 76137 h 626150"/>
              <a:gd name="connsiteX338" fmla="*/ 614803 w 1689586"/>
              <a:gd name="connsiteY338" fmla="*/ 165904 h 626150"/>
              <a:gd name="connsiteX339" fmla="*/ 595265 w 1689586"/>
              <a:gd name="connsiteY339" fmla="*/ 255670 h 626150"/>
              <a:gd name="connsiteX340" fmla="*/ 539136 w 1689586"/>
              <a:gd name="connsiteY340" fmla="*/ 312270 h 626150"/>
              <a:gd name="connsiteX341" fmla="*/ 451317 w 1689586"/>
              <a:gd name="connsiteY341" fmla="*/ 331807 h 626150"/>
              <a:gd name="connsiteX342" fmla="*/ 363766 w 1689586"/>
              <a:gd name="connsiteY342" fmla="*/ 312270 h 626150"/>
              <a:gd name="connsiteX343" fmla="*/ 307166 w 1689586"/>
              <a:gd name="connsiteY343" fmla="*/ 255670 h 626150"/>
              <a:gd name="connsiteX344" fmla="*/ 287427 w 1689586"/>
              <a:gd name="connsiteY344" fmla="*/ 165904 h 626150"/>
              <a:gd name="connsiteX345" fmla="*/ 307166 w 1689586"/>
              <a:gd name="connsiteY345" fmla="*/ 76137 h 626150"/>
              <a:gd name="connsiteX346" fmla="*/ 363766 w 1689586"/>
              <a:gd name="connsiteY346" fmla="*/ 19538 h 626150"/>
              <a:gd name="connsiteX347" fmla="*/ 451317 w 1689586"/>
              <a:gd name="connsiteY347" fmla="*/ 0 h 626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</a:cxnLst>
            <a:rect l="l" t="t" r="r" b="b"/>
            <a:pathLst>
              <a:path w="1689586" h="626150">
                <a:moveTo>
                  <a:pt x="808705" y="532221"/>
                </a:moveTo>
                <a:lnTo>
                  <a:pt x="781647" y="537793"/>
                </a:lnTo>
                <a:cubicBezTo>
                  <a:pt x="775605" y="538935"/>
                  <a:pt x="771106" y="540613"/>
                  <a:pt x="768085" y="542762"/>
                </a:cubicBezTo>
                <a:cubicBezTo>
                  <a:pt x="765064" y="544910"/>
                  <a:pt x="763587" y="548267"/>
                  <a:pt x="763587" y="552229"/>
                </a:cubicBezTo>
                <a:cubicBezTo>
                  <a:pt x="763587" y="556190"/>
                  <a:pt x="765131" y="559413"/>
                  <a:pt x="768219" y="561763"/>
                </a:cubicBezTo>
                <a:cubicBezTo>
                  <a:pt x="771308" y="564112"/>
                  <a:pt x="775403" y="565321"/>
                  <a:pt x="780573" y="565321"/>
                </a:cubicBezTo>
                <a:cubicBezTo>
                  <a:pt x="784132" y="565321"/>
                  <a:pt x="787623" y="564918"/>
                  <a:pt x="790980" y="564045"/>
                </a:cubicBezTo>
                <a:cubicBezTo>
                  <a:pt x="794337" y="563240"/>
                  <a:pt x="797358" y="561830"/>
                  <a:pt x="800111" y="559883"/>
                </a:cubicBezTo>
                <a:cubicBezTo>
                  <a:pt x="802797" y="557936"/>
                  <a:pt x="804945" y="555451"/>
                  <a:pt x="806422" y="552363"/>
                </a:cubicBezTo>
                <a:lnTo>
                  <a:pt x="806422" y="552296"/>
                </a:lnTo>
                <a:cubicBezTo>
                  <a:pt x="807966" y="549207"/>
                  <a:pt x="808705" y="545515"/>
                  <a:pt x="808705" y="541218"/>
                </a:cubicBezTo>
                <a:close/>
                <a:moveTo>
                  <a:pt x="214647" y="532221"/>
                </a:moveTo>
                <a:lnTo>
                  <a:pt x="187589" y="537793"/>
                </a:lnTo>
                <a:cubicBezTo>
                  <a:pt x="181547" y="538935"/>
                  <a:pt x="177048" y="540613"/>
                  <a:pt x="174027" y="542762"/>
                </a:cubicBezTo>
                <a:cubicBezTo>
                  <a:pt x="171006" y="544910"/>
                  <a:pt x="169529" y="548267"/>
                  <a:pt x="169529" y="552229"/>
                </a:cubicBezTo>
                <a:cubicBezTo>
                  <a:pt x="169529" y="556190"/>
                  <a:pt x="171073" y="559413"/>
                  <a:pt x="174161" y="561763"/>
                </a:cubicBezTo>
                <a:cubicBezTo>
                  <a:pt x="177250" y="564112"/>
                  <a:pt x="181346" y="565321"/>
                  <a:pt x="186515" y="565321"/>
                </a:cubicBezTo>
                <a:cubicBezTo>
                  <a:pt x="190073" y="565321"/>
                  <a:pt x="193565" y="564918"/>
                  <a:pt x="196923" y="564045"/>
                </a:cubicBezTo>
                <a:cubicBezTo>
                  <a:pt x="200279" y="563240"/>
                  <a:pt x="203300" y="561830"/>
                  <a:pt x="206053" y="559883"/>
                </a:cubicBezTo>
                <a:cubicBezTo>
                  <a:pt x="208738" y="557936"/>
                  <a:pt x="210887" y="555451"/>
                  <a:pt x="212364" y="552363"/>
                </a:cubicBezTo>
                <a:lnTo>
                  <a:pt x="212364" y="552296"/>
                </a:lnTo>
                <a:cubicBezTo>
                  <a:pt x="213908" y="549207"/>
                  <a:pt x="214647" y="545515"/>
                  <a:pt x="214647" y="541218"/>
                </a:cubicBezTo>
                <a:close/>
                <a:moveTo>
                  <a:pt x="1089217" y="489990"/>
                </a:moveTo>
                <a:cubicBezTo>
                  <a:pt x="1083241" y="489990"/>
                  <a:pt x="1077937" y="491534"/>
                  <a:pt x="1073439" y="494622"/>
                </a:cubicBezTo>
                <a:cubicBezTo>
                  <a:pt x="1068940" y="497711"/>
                  <a:pt x="1065382" y="502008"/>
                  <a:pt x="1062898" y="507513"/>
                </a:cubicBezTo>
                <a:cubicBezTo>
                  <a:pt x="1060414" y="513019"/>
                  <a:pt x="1059138" y="519800"/>
                  <a:pt x="1059138" y="527387"/>
                </a:cubicBezTo>
                <a:cubicBezTo>
                  <a:pt x="1059138" y="534974"/>
                  <a:pt x="1060346" y="541553"/>
                  <a:pt x="1062763" y="547126"/>
                </a:cubicBezTo>
                <a:cubicBezTo>
                  <a:pt x="1065248" y="552699"/>
                  <a:pt x="1068672" y="556996"/>
                  <a:pt x="1073103" y="560017"/>
                </a:cubicBezTo>
                <a:cubicBezTo>
                  <a:pt x="1077534" y="563038"/>
                  <a:pt x="1082771" y="564515"/>
                  <a:pt x="1088814" y="564515"/>
                </a:cubicBezTo>
                <a:cubicBezTo>
                  <a:pt x="1098146" y="564515"/>
                  <a:pt x="1105398" y="561225"/>
                  <a:pt x="1110634" y="554646"/>
                </a:cubicBezTo>
                <a:lnTo>
                  <a:pt x="1110567" y="554646"/>
                </a:lnTo>
                <a:cubicBezTo>
                  <a:pt x="1115804" y="548066"/>
                  <a:pt x="1118423" y="539002"/>
                  <a:pt x="1118423" y="527387"/>
                </a:cubicBezTo>
                <a:cubicBezTo>
                  <a:pt x="1118423" y="515771"/>
                  <a:pt x="1115871" y="506640"/>
                  <a:pt x="1110702" y="499993"/>
                </a:cubicBezTo>
                <a:cubicBezTo>
                  <a:pt x="1105532" y="493347"/>
                  <a:pt x="1098348" y="489990"/>
                  <a:pt x="1089217" y="489990"/>
                </a:cubicBezTo>
                <a:close/>
                <a:moveTo>
                  <a:pt x="1630636" y="473674"/>
                </a:moveTo>
                <a:lnTo>
                  <a:pt x="1653598" y="473674"/>
                </a:lnTo>
                <a:lnTo>
                  <a:pt x="1653598" y="581099"/>
                </a:lnTo>
                <a:lnTo>
                  <a:pt x="1630636" y="581099"/>
                </a:lnTo>
                <a:close/>
                <a:moveTo>
                  <a:pt x="529804" y="473674"/>
                </a:moveTo>
                <a:lnTo>
                  <a:pt x="552766" y="473674"/>
                </a:lnTo>
                <a:lnTo>
                  <a:pt x="552766" y="581099"/>
                </a:lnTo>
                <a:lnTo>
                  <a:pt x="529804" y="581099"/>
                </a:lnTo>
                <a:close/>
                <a:moveTo>
                  <a:pt x="382162" y="473674"/>
                </a:moveTo>
                <a:lnTo>
                  <a:pt x="407340" y="473674"/>
                </a:lnTo>
                <a:lnTo>
                  <a:pt x="437821" y="561091"/>
                </a:lnTo>
                <a:lnTo>
                  <a:pt x="468974" y="473674"/>
                </a:lnTo>
                <a:lnTo>
                  <a:pt x="493078" y="473674"/>
                </a:lnTo>
                <a:lnTo>
                  <a:pt x="450309" y="581099"/>
                </a:lnTo>
                <a:lnTo>
                  <a:pt x="425132" y="581099"/>
                </a:lnTo>
                <a:close/>
                <a:moveTo>
                  <a:pt x="1187242" y="473607"/>
                </a:moveTo>
                <a:lnTo>
                  <a:pt x="1210204" y="473607"/>
                </a:lnTo>
                <a:lnTo>
                  <a:pt x="1210204" y="538733"/>
                </a:lnTo>
                <a:cubicBezTo>
                  <a:pt x="1210204" y="548468"/>
                  <a:pt x="1212285" y="555183"/>
                  <a:pt x="1216448" y="558808"/>
                </a:cubicBezTo>
                <a:cubicBezTo>
                  <a:pt x="1220611" y="562501"/>
                  <a:pt x="1226385" y="564314"/>
                  <a:pt x="1233837" y="564314"/>
                </a:cubicBezTo>
                <a:cubicBezTo>
                  <a:pt x="1237396" y="564314"/>
                  <a:pt x="1240887" y="563709"/>
                  <a:pt x="1244244" y="562501"/>
                </a:cubicBezTo>
                <a:cubicBezTo>
                  <a:pt x="1247601" y="561292"/>
                  <a:pt x="1250622" y="559412"/>
                  <a:pt x="1253375" y="556727"/>
                </a:cubicBezTo>
                <a:cubicBezTo>
                  <a:pt x="1256061" y="554041"/>
                  <a:pt x="1258209" y="550684"/>
                  <a:pt x="1259686" y="546521"/>
                </a:cubicBezTo>
                <a:cubicBezTo>
                  <a:pt x="1261231" y="542359"/>
                  <a:pt x="1261969" y="537457"/>
                  <a:pt x="1261969" y="531885"/>
                </a:cubicBezTo>
                <a:lnTo>
                  <a:pt x="1262103" y="531885"/>
                </a:lnTo>
                <a:lnTo>
                  <a:pt x="1262103" y="473674"/>
                </a:lnTo>
                <a:lnTo>
                  <a:pt x="1285065" y="473674"/>
                </a:lnTo>
                <a:lnTo>
                  <a:pt x="1285065" y="581099"/>
                </a:lnTo>
                <a:lnTo>
                  <a:pt x="1264856" y="581099"/>
                </a:lnTo>
                <a:lnTo>
                  <a:pt x="1263782" y="563709"/>
                </a:lnTo>
                <a:cubicBezTo>
                  <a:pt x="1260022" y="570490"/>
                  <a:pt x="1255054" y="575392"/>
                  <a:pt x="1248743" y="578547"/>
                </a:cubicBezTo>
                <a:cubicBezTo>
                  <a:pt x="1242431" y="581636"/>
                  <a:pt x="1234979" y="583247"/>
                  <a:pt x="1226385" y="583247"/>
                </a:cubicBezTo>
                <a:cubicBezTo>
                  <a:pt x="1219335" y="583247"/>
                  <a:pt x="1212890" y="581904"/>
                  <a:pt x="1206914" y="579353"/>
                </a:cubicBezTo>
                <a:cubicBezTo>
                  <a:pt x="1200939" y="576735"/>
                  <a:pt x="1196172" y="572572"/>
                  <a:pt x="1192613" y="566865"/>
                </a:cubicBezTo>
                <a:cubicBezTo>
                  <a:pt x="1189055" y="561091"/>
                  <a:pt x="1187242" y="553638"/>
                  <a:pt x="1187242" y="544507"/>
                </a:cubicBezTo>
                <a:close/>
                <a:moveTo>
                  <a:pt x="885379" y="473607"/>
                </a:moveTo>
                <a:lnTo>
                  <a:pt x="908341" y="473607"/>
                </a:lnTo>
                <a:lnTo>
                  <a:pt x="908341" y="538733"/>
                </a:lnTo>
                <a:cubicBezTo>
                  <a:pt x="908341" y="548468"/>
                  <a:pt x="910422" y="555115"/>
                  <a:pt x="914585" y="558808"/>
                </a:cubicBezTo>
                <a:cubicBezTo>
                  <a:pt x="918748" y="562501"/>
                  <a:pt x="924522" y="564314"/>
                  <a:pt x="931974" y="564314"/>
                </a:cubicBezTo>
                <a:cubicBezTo>
                  <a:pt x="935533" y="564314"/>
                  <a:pt x="939024" y="563709"/>
                  <a:pt x="942381" y="562501"/>
                </a:cubicBezTo>
                <a:cubicBezTo>
                  <a:pt x="945738" y="561292"/>
                  <a:pt x="948759" y="559412"/>
                  <a:pt x="951512" y="556727"/>
                </a:cubicBezTo>
                <a:cubicBezTo>
                  <a:pt x="954198" y="554041"/>
                  <a:pt x="956346" y="550684"/>
                  <a:pt x="957823" y="546521"/>
                </a:cubicBezTo>
                <a:cubicBezTo>
                  <a:pt x="959368" y="542359"/>
                  <a:pt x="960106" y="537457"/>
                  <a:pt x="960106" y="531885"/>
                </a:cubicBezTo>
                <a:lnTo>
                  <a:pt x="960241" y="531885"/>
                </a:lnTo>
                <a:lnTo>
                  <a:pt x="960241" y="473674"/>
                </a:lnTo>
                <a:lnTo>
                  <a:pt x="983202" y="473674"/>
                </a:lnTo>
                <a:lnTo>
                  <a:pt x="983202" y="581099"/>
                </a:lnTo>
                <a:lnTo>
                  <a:pt x="962993" y="581099"/>
                </a:lnTo>
                <a:lnTo>
                  <a:pt x="961919" y="563709"/>
                </a:lnTo>
                <a:cubicBezTo>
                  <a:pt x="958159" y="570490"/>
                  <a:pt x="953191" y="575392"/>
                  <a:pt x="946880" y="578547"/>
                </a:cubicBezTo>
                <a:cubicBezTo>
                  <a:pt x="940568" y="581636"/>
                  <a:pt x="933116" y="583247"/>
                  <a:pt x="924522" y="583247"/>
                </a:cubicBezTo>
                <a:cubicBezTo>
                  <a:pt x="917472" y="583247"/>
                  <a:pt x="911027" y="581904"/>
                  <a:pt x="905051" y="579353"/>
                </a:cubicBezTo>
                <a:cubicBezTo>
                  <a:pt x="899076" y="576735"/>
                  <a:pt x="894309" y="572572"/>
                  <a:pt x="890750" y="566865"/>
                </a:cubicBezTo>
                <a:cubicBezTo>
                  <a:pt x="887192" y="561091"/>
                  <a:pt x="885379" y="553638"/>
                  <a:pt x="885379" y="544507"/>
                </a:cubicBezTo>
                <a:close/>
                <a:moveTo>
                  <a:pt x="347569" y="471530"/>
                </a:moveTo>
                <a:lnTo>
                  <a:pt x="353963" y="472063"/>
                </a:lnTo>
                <a:cubicBezTo>
                  <a:pt x="356112" y="472399"/>
                  <a:pt x="357924" y="472936"/>
                  <a:pt x="359334" y="473674"/>
                </a:cubicBezTo>
                <a:lnTo>
                  <a:pt x="356112" y="493884"/>
                </a:lnTo>
                <a:cubicBezTo>
                  <a:pt x="354567" y="493279"/>
                  <a:pt x="352822" y="492809"/>
                  <a:pt x="350875" y="492474"/>
                </a:cubicBezTo>
                <a:cubicBezTo>
                  <a:pt x="348928" y="492138"/>
                  <a:pt x="346309" y="491937"/>
                  <a:pt x="343019" y="491937"/>
                </a:cubicBezTo>
                <a:cubicBezTo>
                  <a:pt x="338588" y="491937"/>
                  <a:pt x="334224" y="493145"/>
                  <a:pt x="329927" y="495495"/>
                </a:cubicBezTo>
                <a:cubicBezTo>
                  <a:pt x="325630" y="497845"/>
                  <a:pt x="322139" y="501403"/>
                  <a:pt x="319319" y="506103"/>
                </a:cubicBezTo>
                <a:cubicBezTo>
                  <a:pt x="316566" y="510870"/>
                  <a:pt x="315157" y="516846"/>
                  <a:pt x="315157" y="524164"/>
                </a:cubicBezTo>
                <a:lnTo>
                  <a:pt x="315157" y="581099"/>
                </a:lnTo>
                <a:lnTo>
                  <a:pt x="292194" y="581099"/>
                </a:lnTo>
                <a:lnTo>
                  <a:pt x="292194" y="473674"/>
                </a:lnTo>
                <a:lnTo>
                  <a:pt x="311732" y="473674"/>
                </a:lnTo>
                <a:lnTo>
                  <a:pt x="313880" y="493011"/>
                </a:lnTo>
                <a:cubicBezTo>
                  <a:pt x="316700" y="486028"/>
                  <a:pt x="320997" y="480657"/>
                  <a:pt x="326637" y="477032"/>
                </a:cubicBezTo>
                <a:close/>
                <a:moveTo>
                  <a:pt x="1094454" y="471526"/>
                </a:moveTo>
                <a:cubicBezTo>
                  <a:pt x="1103182" y="471526"/>
                  <a:pt x="1111105" y="473742"/>
                  <a:pt x="1118288" y="478173"/>
                </a:cubicBezTo>
                <a:lnTo>
                  <a:pt x="1118221" y="478173"/>
                </a:lnTo>
                <a:cubicBezTo>
                  <a:pt x="1125405" y="482604"/>
                  <a:pt x="1131045" y="488915"/>
                  <a:pt x="1135208" y="497174"/>
                </a:cubicBezTo>
                <a:cubicBezTo>
                  <a:pt x="1139371" y="505365"/>
                  <a:pt x="1141452" y="515369"/>
                  <a:pt x="1141452" y="527118"/>
                </a:cubicBezTo>
                <a:cubicBezTo>
                  <a:pt x="1141452" y="538868"/>
                  <a:pt x="1139371" y="548939"/>
                  <a:pt x="1135141" y="557331"/>
                </a:cubicBezTo>
                <a:cubicBezTo>
                  <a:pt x="1130911" y="565657"/>
                  <a:pt x="1125204" y="572102"/>
                  <a:pt x="1117953" y="576533"/>
                </a:cubicBezTo>
                <a:cubicBezTo>
                  <a:pt x="1110702" y="580965"/>
                  <a:pt x="1102980" y="583180"/>
                  <a:pt x="1093782" y="583180"/>
                </a:cubicBezTo>
                <a:cubicBezTo>
                  <a:pt x="1084584" y="583180"/>
                  <a:pt x="1076796" y="580830"/>
                  <a:pt x="1070350" y="575996"/>
                </a:cubicBezTo>
                <a:cubicBezTo>
                  <a:pt x="1065650" y="572438"/>
                  <a:pt x="1061958" y="568208"/>
                  <a:pt x="1059205" y="563240"/>
                </a:cubicBezTo>
                <a:lnTo>
                  <a:pt x="1059205" y="626150"/>
                </a:lnTo>
                <a:lnTo>
                  <a:pt x="1036243" y="626150"/>
                </a:lnTo>
                <a:lnTo>
                  <a:pt x="1036243" y="473607"/>
                </a:lnTo>
                <a:lnTo>
                  <a:pt x="1056654" y="473607"/>
                </a:lnTo>
                <a:lnTo>
                  <a:pt x="1057795" y="494085"/>
                </a:lnTo>
                <a:cubicBezTo>
                  <a:pt x="1059339" y="490930"/>
                  <a:pt x="1061085" y="487908"/>
                  <a:pt x="1063301" y="485223"/>
                </a:cubicBezTo>
                <a:cubicBezTo>
                  <a:pt x="1066859" y="480926"/>
                  <a:pt x="1071357" y="477569"/>
                  <a:pt x="1076729" y="475152"/>
                </a:cubicBezTo>
                <a:cubicBezTo>
                  <a:pt x="1082100" y="472735"/>
                  <a:pt x="1088008" y="471526"/>
                  <a:pt x="1094454" y="471526"/>
                </a:cubicBezTo>
                <a:close/>
                <a:moveTo>
                  <a:pt x="787421" y="471526"/>
                </a:moveTo>
                <a:cubicBezTo>
                  <a:pt x="796015" y="471526"/>
                  <a:pt x="803602" y="472869"/>
                  <a:pt x="810182" y="475689"/>
                </a:cubicBezTo>
                <a:cubicBezTo>
                  <a:pt x="816762" y="478441"/>
                  <a:pt x="821931" y="482671"/>
                  <a:pt x="825758" y="488244"/>
                </a:cubicBezTo>
                <a:cubicBezTo>
                  <a:pt x="829585" y="493817"/>
                  <a:pt x="831465" y="501001"/>
                  <a:pt x="831465" y="509729"/>
                </a:cubicBezTo>
                <a:lnTo>
                  <a:pt x="831465" y="557667"/>
                </a:lnTo>
                <a:lnTo>
                  <a:pt x="831465" y="557734"/>
                </a:lnTo>
                <a:cubicBezTo>
                  <a:pt x="831465" y="562971"/>
                  <a:pt x="834084" y="565657"/>
                  <a:pt x="839388" y="565657"/>
                </a:cubicBezTo>
                <a:cubicBezTo>
                  <a:pt x="841939" y="565657"/>
                  <a:pt x="844491" y="565321"/>
                  <a:pt x="846908" y="564582"/>
                </a:cubicBezTo>
                <a:lnTo>
                  <a:pt x="845632" y="580495"/>
                </a:lnTo>
                <a:cubicBezTo>
                  <a:pt x="842275" y="582039"/>
                  <a:pt x="838179" y="582845"/>
                  <a:pt x="833144" y="582845"/>
                </a:cubicBezTo>
                <a:cubicBezTo>
                  <a:pt x="828578" y="582845"/>
                  <a:pt x="824416" y="581972"/>
                  <a:pt x="820790" y="580360"/>
                </a:cubicBezTo>
                <a:cubicBezTo>
                  <a:pt x="817165" y="578749"/>
                  <a:pt x="814278" y="576198"/>
                  <a:pt x="812196" y="572841"/>
                </a:cubicBezTo>
                <a:cubicBezTo>
                  <a:pt x="811256" y="571296"/>
                  <a:pt x="810518" y="569484"/>
                  <a:pt x="809981" y="567537"/>
                </a:cubicBezTo>
                <a:cubicBezTo>
                  <a:pt x="808839" y="569282"/>
                  <a:pt x="807496" y="570961"/>
                  <a:pt x="805885" y="572438"/>
                </a:cubicBezTo>
                <a:cubicBezTo>
                  <a:pt x="801857" y="576131"/>
                  <a:pt x="797224" y="578816"/>
                  <a:pt x="791920" y="580629"/>
                </a:cubicBezTo>
                <a:cubicBezTo>
                  <a:pt x="786616" y="582442"/>
                  <a:pt x="781244" y="583315"/>
                  <a:pt x="775806" y="583315"/>
                </a:cubicBezTo>
                <a:cubicBezTo>
                  <a:pt x="769092" y="583315"/>
                  <a:pt x="763049" y="582240"/>
                  <a:pt x="757678" y="580092"/>
                </a:cubicBezTo>
                <a:cubicBezTo>
                  <a:pt x="752307" y="577943"/>
                  <a:pt x="748077" y="574653"/>
                  <a:pt x="744989" y="570289"/>
                </a:cubicBezTo>
                <a:cubicBezTo>
                  <a:pt x="741900" y="565925"/>
                  <a:pt x="740356" y="560487"/>
                  <a:pt x="740356" y="554041"/>
                </a:cubicBezTo>
                <a:cubicBezTo>
                  <a:pt x="740356" y="546052"/>
                  <a:pt x="742975" y="539472"/>
                  <a:pt x="748211" y="534302"/>
                </a:cubicBezTo>
                <a:cubicBezTo>
                  <a:pt x="753448" y="529132"/>
                  <a:pt x="760834" y="525641"/>
                  <a:pt x="770435" y="523761"/>
                </a:cubicBezTo>
                <a:lnTo>
                  <a:pt x="808705" y="516241"/>
                </a:lnTo>
                <a:lnTo>
                  <a:pt x="808705" y="512146"/>
                </a:lnTo>
                <a:cubicBezTo>
                  <a:pt x="808705" y="504962"/>
                  <a:pt x="806758" y="499456"/>
                  <a:pt x="802797" y="495495"/>
                </a:cubicBezTo>
                <a:cubicBezTo>
                  <a:pt x="798835" y="491534"/>
                  <a:pt x="793397" y="489587"/>
                  <a:pt x="786549" y="489587"/>
                </a:cubicBezTo>
                <a:cubicBezTo>
                  <a:pt x="780103" y="489587"/>
                  <a:pt x="774598" y="491064"/>
                  <a:pt x="770032" y="494085"/>
                </a:cubicBezTo>
                <a:cubicBezTo>
                  <a:pt x="765467" y="497106"/>
                  <a:pt x="762110" y="502008"/>
                  <a:pt x="759961" y="508722"/>
                </a:cubicBezTo>
                <a:lnTo>
                  <a:pt x="740625" y="500531"/>
                </a:lnTo>
                <a:cubicBezTo>
                  <a:pt x="743310" y="491735"/>
                  <a:pt x="748681" y="484753"/>
                  <a:pt x="756604" y="479449"/>
                </a:cubicBezTo>
                <a:cubicBezTo>
                  <a:pt x="764527" y="474212"/>
                  <a:pt x="774799" y="471526"/>
                  <a:pt x="787421" y="471526"/>
                </a:cubicBezTo>
                <a:close/>
                <a:moveTo>
                  <a:pt x="347518" y="471526"/>
                </a:moveTo>
                <a:lnTo>
                  <a:pt x="347585" y="471526"/>
                </a:lnTo>
                <a:lnTo>
                  <a:pt x="347569" y="471530"/>
                </a:lnTo>
                <a:close/>
                <a:moveTo>
                  <a:pt x="193363" y="471526"/>
                </a:moveTo>
                <a:cubicBezTo>
                  <a:pt x="201957" y="471526"/>
                  <a:pt x="209544" y="472869"/>
                  <a:pt x="216124" y="475689"/>
                </a:cubicBezTo>
                <a:cubicBezTo>
                  <a:pt x="222704" y="478441"/>
                  <a:pt x="227873" y="482671"/>
                  <a:pt x="231700" y="488244"/>
                </a:cubicBezTo>
                <a:cubicBezTo>
                  <a:pt x="235527" y="493817"/>
                  <a:pt x="237407" y="501001"/>
                  <a:pt x="237407" y="509729"/>
                </a:cubicBezTo>
                <a:lnTo>
                  <a:pt x="237407" y="557667"/>
                </a:lnTo>
                <a:lnTo>
                  <a:pt x="237407" y="557734"/>
                </a:lnTo>
                <a:cubicBezTo>
                  <a:pt x="237407" y="562971"/>
                  <a:pt x="240026" y="565657"/>
                  <a:pt x="245330" y="565657"/>
                </a:cubicBezTo>
                <a:cubicBezTo>
                  <a:pt x="247881" y="565657"/>
                  <a:pt x="250433" y="565321"/>
                  <a:pt x="252850" y="564582"/>
                </a:cubicBezTo>
                <a:lnTo>
                  <a:pt x="251574" y="580495"/>
                </a:lnTo>
                <a:cubicBezTo>
                  <a:pt x="248284" y="582039"/>
                  <a:pt x="244121" y="582845"/>
                  <a:pt x="239086" y="582845"/>
                </a:cubicBezTo>
                <a:cubicBezTo>
                  <a:pt x="234520" y="582845"/>
                  <a:pt x="230358" y="581972"/>
                  <a:pt x="226732" y="580360"/>
                </a:cubicBezTo>
                <a:cubicBezTo>
                  <a:pt x="223107" y="578749"/>
                  <a:pt x="220219" y="576198"/>
                  <a:pt x="218138" y="572841"/>
                </a:cubicBezTo>
                <a:cubicBezTo>
                  <a:pt x="217198" y="571296"/>
                  <a:pt x="216461" y="569484"/>
                  <a:pt x="215923" y="567537"/>
                </a:cubicBezTo>
                <a:cubicBezTo>
                  <a:pt x="214781" y="569282"/>
                  <a:pt x="213438" y="570961"/>
                  <a:pt x="211827" y="572438"/>
                </a:cubicBezTo>
                <a:cubicBezTo>
                  <a:pt x="207799" y="576131"/>
                  <a:pt x="203166" y="578816"/>
                  <a:pt x="197862" y="580629"/>
                </a:cubicBezTo>
                <a:cubicBezTo>
                  <a:pt x="192559" y="582442"/>
                  <a:pt x="187187" y="583315"/>
                  <a:pt x="181748" y="583315"/>
                </a:cubicBezTo>
                <a:cubicBezTo>
                  <a:pt x="175034" y="583315"/>
                  <a:pt x="168991" y="582240"/>
                  <a:pt x="163620" y="580092"/>
                </a:cubicBezTo>
                <a:cubicBezTo>
                  <a:pt x="158249" y="577943"/>
                  <a:pt x="154019" y="574653"/>
                  <a:pt x="150931" y="570289"/>
                </a:cubicBezTo>
                <a:cubicBezTo>
                  <a:pt x="147842" y="565925"/>
                  <a:pt x="146298" y="560487"/>
                  <a:pt x="146298" y="554041"/>
                </a:cubicBezTo>
                <a:cubicBezTo>
                  <a:pt x="146298" y="546052"/>
                  <a:pt x="148916" y="539472"/>
                  <a:pt x="154153" y="534302"/>
                </a:cubicBezTo>
                <a:cubicBezTo>
                  <a:pt x="159391" y="529132"/>
                  <a:pt x="166776" y="525641"/>
                  <a:pt x="176377" y="523761"/>
                </a:cubicBezTo>
                <a:lnTo>
                  <a:pt x="214647" y="516241"/>
                </a:lnTo>
                <a:lnTo>
                  <a:pt x="214647" y="512146"/>
                </a:lnTo>
                <a:cubicBezTo>
                  <a:pt x="214647" y="504962"/>
                  <a:pt x="212700" y="499456"/>
                  <a:pt x="208738" y="495495"/>
                </a:cubicBezTo>
                <a:cubicBezTo>
                  <a:pt x="204777" y="491534"/>
                  <a:pt x="199339" y="489587"/>
                  <a:pt x="192491" y="489587"/>
                </a:cubicBezTo>
                <a:cubicBezTo>
                  <a:pt x="186045" y="489587"/>
                  <a:pt x="180540" y="491064"/>
                  <a:pt x="175974" y="494085"/>
                </a:cubicBezTo>
                <a:cubicBezTo>
                  <a:pt x="171408" y="497106"/>
                  <a:pt x="168051" y="502008"/>
                  <a:pt x="165904" y="508722"/>
                </a:cubicBezTo>
                <a:lnTo>
                  <a:pt x="146567" y="500531"/>
                </a:lnTo>
                <a:cubicBezTo>
                  <a:pt x="149252" y="491735"/>
                  <a:pt x="154623" y="484753"/>
                  <a:pt x="162546" y="479449"/>
                </a:cubicBezTo>
                <a:cubicBezTo>
                  <a:pt x="170470" y="474212"/>
                  <a:pt x="180741" y="471526"/>
                  <a:pt x="193363" y="471526"/>
                </a:cubicBezTo>
                <a:close/>
                <a:moveTo>
                  <a:pt x="1395847" y="471459"/>
                </a:moveTo>
                <a:cubicBezTo>
                  <a:pt x="1403434" y="471459"/>
                  <a:pt x="1410282" y="472936"/>
                  <a:pt x="1416392" y="475890"/>
                </a:cubicBezTo>
                <a:cubicBezTo>
                  <a:pt x="1422502" y="478844"/>
                  <a:pt x="1427336" y="483209"/>
                  <a:pt x="1430894" y="489117"/>
                </a:cubicBezTo>
                <a:cubicBezTo>
                  <a:pt x="1434453" y="495025"/>
                  <a:pt x="1436265" y="502478"/>
                  <a:pt x="1436265" y="511475"/>
                </a:cubicBezTo>
                <a:lnTo>
                  <a:pt x="1436265" y="581099"/>
                </a:lnTo>
                <a:lnTo>
                  <a:pt x="1413303" y="581099"/>
                </a:lnTo>
                <a:lnTo>
                  <a:pt x="1413303" y="518591"/>
                </a:lnTo>
                <a:cubicBezTo>
                  <a:pt x="1413303" y="507983"/>
                  <a:pt x="1411088" y="500665"/>
                  <a:pt x="1406724" y="496569"/>
                </a:cubicBezTo>
                <a:cubicBezTo>
                  <a:pt x="1402359" y="492474"/>
                  <a:pt x="1396854" y="490460"/>
                  <a:pt x="1390274" y="490460"/>
                </a:cubicBezTo>
                <a:cubicBezTo>
                  <a:pt x="1385507" y="490460"/>
                  <a:pt x="1380942" y="491601"/>
                  <a:pt x="1376510" y="493817"/>
                </a:cubicBezTo>
                <a:cubicBezTo>
                  <a:pt x="1372079" y="496032"/>
                  <a:pt x="1368386" y="499591"/>
                  <a:pt x="1365432" y="504425"/>
                </a:cubicBezTo>
                <a:cubicBezTo>
                  <a:pt x="1362478" y="509259"/>
                  <a:pt x="1361001" y="515772"/>
                  <a:pt x="1361001" y="523963"/>
                </a:cubicBezTo>
                <a:lnTo>
                  <a:pt x="1361001" y="581099"/>
                </a:lnTo>
                <a:lnTo>
                  <a:pt x="1338039" y="581099"/>
                </a:lnTo>
                <a:lnTo>
                  <a:pt x="1338039" y="473675"/>
                </a:lnTo>
                <a:lnTo>
                  <a:pt x="1358450" y="473675"/>
                </a:lnTo>
                <a:lnTo>
                  <a:pt x="1359457" y="492474"/>
                </a:lnTo>
                <a:cubicBezTo>
                  <a:pt x="1361135" y="488983"/>
                  <a:pt x="1363217" y="485827"/>
                  <a:pt x="1365634" y="483209"/>
                </a:cubicBezTo>
                <a:cubicBezTo>
                  <a:pt x="1369461" y="479113"/>
                  <a:pt x="1373959" y="476159"/>
                  <a:pt x="1379196" y="474279"/>
                </a:cubicBezTo>
                <a:cubicBezTo>
                  <a:pt x="1384433" y="472399"/>
                  <a:pt x="1389939" y="471459"/>
                  <a:pt x="1395847" y="471459"/>
                </a:cubicBezTo>
                <a:close/>
                <a:moveTo>
                  <a:pt x="78285" y="439299"/>
                </a:moveTo>
                <a:lnTo>
                  <a:pt x="101516" y="439299"/>
                </a:lnTo>
                <a:lnTo>
                  <a:pt x="101516" y="530811"/>
                </a:lnTo>
                <a:cubicBezTo>
                  <a:pt x="101516" y="547261"/>
                  <a:pt x="96950" y="560084"/>
                  <a:pt x="87886" y="569350"/>
                </a:cubicBezTo>
                <a:cubicBezTo>
                  <a:pt x="78755" y="578548"/>
                  <a:pt x="66133" y="583181"/>
                  <a:pt x="49952" y="583181"/>
                </a:cubicBezTo>
                <a:cubicBezTo>
                  <a:pt x="38404" y="583181"/>
                  <a:pt x="28937" y="581032"/>
                  <a:pt x="21619" y="576735"/>
                </a:cubicBezTo>
                <a:cubicBezTo>
                  <a:pt x="14300" y="572438"/>
                  <a:pt x="9265" y="566396"/>
                  <a:pt x="6378" y="558607"/>
                </a:cubicBezTo>
                <a:cubicBezTo>
                  <a:pt x="3558" y="550819"/>
                  <a:pt x="3021" y="541755"/>
                  <a:pt x="4901" y="531416"/>
                </a:cubicBezTo>
                <a:lnTo>
                  <a:pt x="27057" y="527320"/>
                </a:lnTo>
                <a:cubicBezTo>
                  <a:pt x="25378" y="539674"/>
                  <a:pt x="26318" y="548738"/>
                  <a:pt x="29877" y="554512"/>
                </a:cubicBezTo>
                <a:cubicBezTo>
                  <a:pt x="33502" y="560353"/>
                  <a:pt x="40216" y="563240"/>
                  <a:pt x="50086" y="563240"/>
                </a:cubicBezTo>
                <a:cubicBezTo>
                  <a:pt x="60829" y="563240"/>
                  <a:pt x="68214" y="560152"/>
                  <a:pt x="72310" y="553908"/>
                </a:cubicBezTo>
                <a:cubicBezTo>
                  <a:pt x="76405" y="547663"/>
                  <a:pt x="78419" y="538532"/>
                  <a:pt x="78419" y="526514"/>
                </a:cubicBezTo>
                <a:lnTo>
                  <a:pt x="78285" y="526514"/>
                </a:lnTo>
                <a:close/>
                <a:moveTo>
                  <a:pt x="215721" y="430705"/>
                </a:moveTo>
                <a:cubicBezTo>
                  <a:pt x="220018" y="430705"/>
                  <a:pt x="223442" y="431914"/>
                  <a:pt x="225927" y="434331"/>
                </a:cubicBezTo>
                <a:cubicBezTo>
                  <a:pt x="228411" y="436748"/>
                  <a:pt x="229686" y="440172"/>
                  <a:pt x="229686" y="444200"/>
                </a:cubicBezTo>
                <a:cubicBezTo>
                  <a:pt x="229686" y="448229"/>
                  <a:pt x="228411" y="451518"/>
                  <a:pt x="225927" y="454003"/>
                </a:cubicBezTo>
                <a:cubicBezTo>
                  <a:pt x="223442" y="456487"/>
                  <a:pt x="220018" y="457763"/>
                  <a:pt x="215721" y="457763"/>
                </a:cubicBezTo>
                <a:cubicBezTo>
                  <a:pt x="211424" y="457763"/>
                  <a:pt x="208000" y="456487"/>
                  <a:pt x="205517" y="454003"/>
                </a:cubicBezTo>
                <a:cubicBezTo>
                  <a:pt x="203032" y="451451"/>
                  <a:pt x="201756" y="448363"/>
                  <a:pt x="201756" y="444200"/>
                </a:cubicBezTo>
                <a:cubicBezTo>
                  <a:pt x="201756" y="440038"/>
                  <a:pt x="203032" y="436748"/>
                  <a:pt x="205517" y="434331"/>
                </a:cubicBezTo>
                <a:cubicBezTo>
                  <a:pt x="208000" y="431914"/>
                  <a:pt x="211424" y="430705"/>
                  <a:pt x="215721" y="430705"/>
                </a:cubicBezTo>
                <a:close/>
                <a:moveTo>
                  <a:pt x="172281" y="430705"/>
                </a:moveTo>
                <a:cubicBezTo>
                  <a:pt x="176578" y="430705"/>
                  <a:pt x="180002" y="431914"/>
                  <a:pt x="182487" y="434331"/>
                </a:cubicBezTo>
                <a:cubicBezTo>
                  <a:pt x="184971" y="436748"/>
                  <a:pt x="186246" y="440172"/>
                  <a:pt x="186246" y="444200"/>
                </a:cubicBezTo>
                <a:cubicBezTo>
                  <a:pt x="186246" y="448229"/>
                  <a:pt x="184971" y="451518"/>
                  <a:pt x="182487" y="454003"/>
                </a:cubicBezTo>
                <a:cubicBezTo>
                  <a:pt x="180002" y="456487"/>
                  <a:pt x="176377" y="457763"/>
                  <a:pt x="172281" y="457763"/>
                </a:cubicBezTo>
                <a:cubicBezTo>
                  <a:pt x="168186" y="457763"/>
                  <a:pt x="164761" y="456487"/>
                  <a:pt x="162210" y="454003"/>
                </a:cubicBezTo>
                <a:cubicBezTo>
                  <a:pt x="159592" y="451451"/>
                  <a:pt x="158316" y="448363"/>
                  <a:pt x="158316" y="444200"/>
                </a:cubicBezTo>
                <a:cubicBezTo>
                  <a:pt x="158316" y="440038"/>
                  <a:pt x="159659" y="436748"/>
                  <a:pt x="162210" y="434331"/>
                </a:cubicBezTo>
                <a:cubicBezTo>
                  <a:pt x="164761" y="431914"/>
                  <a:pt x="167984" y="430705"/>
                  <a:pt x="172281" y="430705"/>
                </a:cubicBezTo>
                <a:close/>
                <a:moveTo>
                  <a:pt x="1642251" y="427012"/>
                </a:moveTo>
                <a:cubicBezTo>
                  <a:pt x="1647085" y="427012"/>
                  <a:pt x="1650912" y="428221"/>
                  <a:pt x="1653531" y="430638"/>
                </a:cubicBezTo>
                <a:cubicBezTo>
                  <a:pt x="1656149" y="433122"/>
                  <a:pt x="1657492" y="436613"/>
                  <a:pt x="1657492" y="441179"/>
                </a:cubicBezTo>
                <a:cubicBezTo>
                  <a:pt x="1657492" y="445744"/>
                  <a:pt x="1656216" y="449303"/>
                  <a:pt x="1653531" y="451787"/>
                </a:cubicBezTo>
                <a:cubicBezTo>
                  <a:pt x="1650912" y="454271"/>
                  <a:pt x="1647287" y="455547"/>
                  <a:pt x="1642251" y="455547"/>
                </a:cubicBezTo>
                <a:cubicBezTo>
                  <a:pt x="1637216" y="455547"/>
                  <a:pt x="1633389" y="454271"/>
                  <a:pt x="1630770" y="451787"/>
                </a:cubicBezTo>
                <a:cubicBezTo>
                  <a:pt x="1628152" y="449303"/>
                  <a:pt x="1626809" y="445744"/>
                  <a:pt x="1626809" y="441179"/>
                </a:cubicBezTo>
                <a:cubicBezTo>
                  <a:pt x="1626809" y="436613"/>
                  <a:pt x="1628085" y="433055"/>
                  <a:pt x="1630770" y="430638"/>
                </a:cubicBezTo>
                <a:cubicBezTo>
                  <a:pt x="1633389" y="428221"/>
                  <a:pt x="1637216" y="427012"/>
                  <a:pt x="1642251" y="427012"/>
                </a:cubicBezTo>
                <a:close/>
                <a:moveTo>
                  <a:pt x="541419" y="427012"/>
                </a:moveTo>
                <a:cubicBezTo>
                  <a:pt x="546321" y="427012"/>
                  <a:pt x="550080" y="428221"/>
                  <a:pt x="552699" y="430638"/>
                </a:cubicBezTo>
                <a:cubicBezTo>
                  <a:pt x="555317" y="433122"/>
                  <a:pt x="556660" y="436613"/>
                  <a:pt x="556660" y="441179"/>
                </a:cubicBezTo>
                <a:cubicBezTo>
                  <a:pt x="556660" y="445744"/>
                  <a:pt x="555317" y="449303"/>
                  <a:pt x="552699" y="451787"/>
                </a:cubicBezTo>
                <a:cubicBezTo>
                  <a:pt x="550080" y="454271"/>
                  <a:pt x="546455" y="455547"/>
                  <a:pt x="541419" y="455547"/>
                </a:cubicBezTo>
                <a:cubicBezTo>
                  <a:pt x="536384" y="455547"/>
                  <a:pt x="532557" y="454271"/>
                  <a:pt x="529938" y="451787"/>
                </a:cubicBezTo>
                <a:cubicBezTo>
                  <a:pt x="527320" y="449303"/>
                  <a:pt x="525977" y="445744"/>
                  <a:pt x="525977" y="441179"/>
                </a:cubicBezTo>
                <a:cubicBezTo>
                  <a:pt x="525977" y="436613"/>
                  <a:pt x="527253" y="433055"/>
                  <a:pt x="529938" y="430638"/>
                </a:cubicBezTo>
                <a:cubicBezTo>
                  <a:pt x="532557" y="428221"/>
                  <a:pt x="536384" y="427012"/>
                  <a:pt x="541419" y="427012"/>
                </a:cubicBezTo>
                <a:close/>
                <a:moveTo>
                  <a:pt x="1488232" y="425333"/>
                </a:moveTo>
                <a:lnTo>
                  <a:pt x="1511194" y="425333"/>
                </a:lnTo>
                <a:lnTo>
                  <a:pt x="1511194" y="526245"/>
                </a:lnTo>
                <a:lnTo>
                  <a:pt x="1562355" y="473674"/>
                </a:lnTo>
                <a:lnTo>
                  <a:pt x="1589614" y="473674"/>
                </a:lnTo>
                <a:lnTo>
                  <a:pt x="1548524" y="515704"/>
                </a:lnTo>
                <a:lnTo>
                  <a:pt x="1592232" y="581099"/>
                </a:lnTo>
                <a:lnTo>
                  <a:pt x="1565578" y="581099"/>
                </a:lnTo>
                <a:lnTo>
                  <a:pt x="1532410" y="530609"/>
                </a:lnTo>
                <a:lnTo>
                  <a:pt x="1511194" y="552631"/>
                </a:lnTo>
                <a:lnTo>
                  <a:pt x="1511194" y="581099"/>
                </a:lnTo>
                <a:lnTo>
                  <a:pt x="1488232" y="581099"/>
                </a:lnTo>
                <a:close/>
                <a:moveTo>
                  <a:pt x="605874" y="425333"/>
                </a:moveTo>
                <a:lnTo>
                  <a:pt x="628836" y="425333"/>
                </a:lnTo>
                <a:lnTo>
                  <a:pt x="628836" y="526245"/>
                </a:lnTo>
                <a:lnTo>
                  <a:pt x="679997" y="473674"/>
                </a:lnTo>
                <a:lnTo>
                  <a:pt x="707256" y="473674"/>
                </a:lnTo>
                <a:lnTo>
                  <a:pt x="666099" y="515704"/>
                </a:lnTo>
                <a:lnTo>
                  <a:pt x="709807" y="581099"/>
                </a:lnTo>
                <a:lnTo>
                  <a:pt x="683220" y="581099"/>
                </a:lnTo>
                <a:lnTo>
                  <a:pt x="650052" y="530609"/>
                </a:lnTo>
                <a:lnTo>
                  <a:pt x="628836" y="552631"/>
                </a:lnTo>
                <a:lnTo>
                  <a:pt x="628836" y="581099"/>
                </a:lnTo>
                <a:lnTo>
                  <a:pt x="605874" y="581099"/>
                </a:lnTo>
                <a:close/>
                <a:moveTo>
                  <a:pt x="451317" y="85402"/>
                </a:moveTo>
                <a:cubicBezTo>
                  <a:pt x="440238" y="85402"/>
                  <a:pt x="431242" y="88222"/>
                  <a:pt x="424259" y="93929"/>
                </a:cubicBezTo>
                <a:cubicBezTo>
                  <a:pt x="417209" y="99636"/>
                  <a:pt x="412039" y="108364"/>
                  <a:pt x="408615" y="120047"/>
                </a:cubicBezTo>
                <a:cubicBezTo>
                  <a:pt x="405258" y="131729"/>
                  <a:pt x="403513" y="147373"/>
                  <a:pt x="403513" y="165904"/>
                </a:cubicBezTo>
                <a:cubicBezTo>
                  <a:pt x="403513" y="184434"/>
                  <a:pt x="405191" y="199608"/>
                  <a:pt x="408615" y="211492"/>
                </a:cubicBezTo>
                <a:cubicBezTo>
                  <a:pt x="412039" y="223376"/>
                  <a:pt x="417276" y="232104"/>
                  <a:pt x="424259" y="237811"/>
                </a:cubicBezTo>
                <a:cubicBezTo>
                  <a:pt x="431242" y="243518"/>
                  <a:pt x="440306" y="246338"/>
                  <a:pt x="451317" y="246338"/>
                </a:cubicBezTo>
                <a:cubicBezTo>
                  <a:pt x="462328" y="246338"/>
                  <a:pt x="471391" y="243518"/>
                  <a:pt x="478374" y="237811"/>
                </a:cubicBezTo>
                <a:cubicBezTo>
                  <a:pt x="485357" y="232171"/>
                  <a:pt x="490526" y="223376"/>
                  <a:pt x="493749" y="211492"/>
                </a:cubicBezTo>
                <a:cubicBezTo>
                  <a:pt x="497039" y="199675"/>
                  <a:pt x="498650" y="184770"/>
                  <a:pt x="498650" y="165904"/>
                </a:cubicBezTo>
                <a:cubicBezTo>
                  <a:pt x="498650" y="147037"/>
                  <a:pt x="496972" y="131729"/>
                  <a:pt x="493749" y="120047"/>
                </a:cubicBezTo>
                <a:cubicBezTo>
                  <a:pt x="490459" y="108297"/>
                  <a:pt x="485357" y="99636"/>
                  <a:pt x="478374" y="93929"/>
                </a:cubicBezTo>
                <a:cubicBezTo>
                  <a:pt x="471391" y="88222"/>
                  <a:pt x="462395" y="85402"/>
                  <a:pt x="451317" y="85402"/>
                </a:cubicBezTo>
                <a:close/>
                <a:moveTo>
                  <a:pt x="1515894" y="82918"/>
                </a:moveTo>
                <a:lnTo>
                  <a:pt x="1489038" y="194640"/>
                </a:lnTo>
                <a:lnTo>
                  <a:pt x="1542213" y="194640"/>
                </a:lnTo>
                <a:close/>
                <a:moveTo>
                  <a:pt x="1448082" y="4901"/>
                </a:moveTo>
                <a:lnTo>
                  <a:pt x="1584713" y="4901"/>
                </a:lnTo>
                <a:lnTo>
                  <a:pt x="1689586" y="326906"/>
                </a:lnTo>
                <a:lnTo>
                  <a:pt x="1573433" y="326906"/>
                </a:lnTo>
                <a:lnTo>
                  <a:pt x="1558797" y="265405"/>
                </a:lnTo>
                <a:lnTo>
                  <a:pt x="1471984" y="265405"/>
                </a:lnTo>
                <a:lnTo>
                  <a:pt x="1456878" y="326906"/>
                </a:lnTo>
                <a:lnTo>
                  <a:pt x="1343679" y="326906"/>
                </a:lnTo>
                <a:close/>
                <a:moveTo>
                  <a:pt x="1205638" y="4901"/>
                </a:moveTo>
                <a:lnTo>
                  <a:pt x="1319307" y="4901"/>
                </a:lnTo>
                <a:lnTo>
                  <a:pt x="1319307" y="194237"/>
                </a:lnTo>
                <a:cubicBezTo>
                  <a:pt x="1319307" y="237811"/>
                  <a:pt x="1306349" y="271650"/>
                  <a:pt x="1280298" y="295686"/>
                </a:cubicBezTo>
                <a:cubicBezTo>
                  <a:pt x="1254248" y="319789"/>
                  <a:pt x="1216717" y="331807"/>
                  <a:pt x="1167570" y="331807"/>
                </a:cubicBezTo>
                <a:cubicBezTo>
                  <a:pt x="1131448" y="331807"/>
                  <a:pt x="1102578" y="325496"/>
                  <a:pt x="1080959" y="312807"/>
                </a:cubicBezTo>
                <a:cubicBezTo>
                  <a:pt x="1059340" y="300117"/>
                  <a:pt x="1044569" y="282661"/>
                  <a:pt x="1036579" y="260571"/>
                </a:cubicBezTo>
                <a:cubicBezTo>
                  <a:pt x="1028589" y="238482"/>
                  <a:pt x="1026709" y="213439"/>
                  <a:pt x="1030939" y="185441"/>
                </a:cubicBezTo>
                <a:lnTo>
                  <a:pt x="1143668" y="166441"/>
                </a:lnTo>
                <a:cubicBezTo>
                  <a:pt x="1139438" y="196989"/>
                  <a:pt x="1139975" y="217937"/>
                  <a:pt x="1145346" y="229351"/>
                </a:cubicBezTo>
                <a:cubicBezTo>
                  <a:pt x="1150718" y="240698"/>
                  <a:pt x="1160050" y="246405"/>
                  <a:pt x="1173411" y="246405"/>
                </a:cubicBezTo>
                <a:cubicBezTo>
                  <a:pt x="1184422" y="246405"/>
                  <a:pt x="1192546" y="241705"/>
                  <a:pt x="1197783" y="232238"/>
                </a:cubicBezTo>
                <a:cubicBezTo>
                  <a:pt x="1202953" y="222838"/>
                  <a:pt x="1205571" y="207396"/>
                  <a:pt x="1205571" y="185911"/>
                </a:cubicBezTo>
                <a:lnTo>
                  <a:pt x="1205638" y="185911"/>
                </a:lnTo>
                <a:close/>
                <a:moveTo>
                  <a:pt x="665494" y="4901"/>
                </a:moveTo>
                <a:lnTo>
                  <a:pt x="779163" y="4901"/>
                </a:lnTo>
                <a:lnTo>
                  <a:pt x="779163" y="123471"/>
                </a:lnTo>
                <a:lnTo>
                  <a:pt x="867452" y="123471"/>
                </a:lnTo>
                <a:lnTo>
                  <a:pt x="867452" y="4901"/>
                </a:lnTo>
                <a:lnTo>
                  <a:pt x="981188" y="4901"/>
                </a:lnTo>
                <a:lnTo>
                  <a:pt x="981188" y="326906"/>
                </a:lnTo>
                <a:lnTo>
                  <a:pt x="867452" y="326906"/>
                </a:lnTo>
                <a:lnTo>
                  <a:pt x="867452" y="206859"/>
                </a:lnTo>
                <a:lnTo>
                  <a:pt x="779163" y="206859"/>
                </a:lnTo>
                <a:lnTo>
                  <a:pt x="779163" y="326906"/>
                </a:lnTo>
                <a:lnTo>
                  <a:pt x="665494" y="326906"/>
                </a:lnTo>
                <a:close/>
                <a:moveTo>
                  <a:pt x="0" y="4901"/>
                </a:moveTo>
                <a:lnTo>
                  <a:pt x="113669" y="4901"/>
                </a:lnTo>
                <a:lnTo>
                  <a:pt x="113669" y="243451"/>
                </a:lnTo>
                <a:lnTo>
                  <a:pt x="259564" y="243451"/>
                </a:lnTo>
                <a:lnTo>
                  <a:pt x="259564" y="326906"/>
                </a:lnTo>
                <a:lnTo>
                  <a:pt x="0" y="326906"/>
                </a:lnTo>
                <a:close/>
                <a:moveTo>
                  <a:pt x="451317" y="0"/>
                </a:moveTo>
                <a:cubicBezTo>
                  <a:pt x="485491" y="0"/>
                  <a:pt x="514764" y="6513"/>
                  <a:pt x="539136" y="19538"/>
                </a:cubicBezTo>
                <a:cubicBezTo>
                  <a:pt x="563575" y="32563"/>
                  <a:pt x="582240" y="51429"/>
                  <a:pt x="595265" y="76137"/>
                </a:cubicBezTo>
                <a:cubicBezTo>
                  <a:pt x="608291" y="100845"/>
                  <a:pt x="614803" y="130789"/>
                  <a:pt x="614803" y="165904"/>
                </a:cubicBezTo>
                <a:cubicBezTo>
                  <a:pt x="614803" y="201018"/>
                  <a:pt x="608291" y="230963"/>
                  <a:pt x="595265" y="255670"/>
                </a:cubicBezTo>
                <a:cubicBezTo>
                  <a:pt x="582240" y="280378"/>
                  <a:pt x="563508" y="299244"/>
                  <a:pt x="539136" y="312270"/>
                </a:cubicBezTo>
                <a:cubicBezTo>
                  <a:pt x="514764" y="325295"/>
                  <a:pt x="485088" y="331807"/>
                  <a:pt x="451317" y="331807"/>
                </a:cubicBezTo>
                <a:cubicBezTo>
                  <a:pt x="417545" y="331807"/>
                  <a:pt x="388339" y="325295"/>
                  <a:pt x="363766" y="312270"/>
                </a:cubicBezTo>
                <a:cubicBezTo>
                  <a:pt x="339192" y="299244"/>
                  <a:pt x="320326" y="280378"/>
                  <a:pt x="307166" y="255670"/>
                </a:cubicBezTo>
                <a:cubicBezTo>
                  <a:pt x="294007" y="230963"/>
                  <a:pt x="287427" y="201018"/>
                  <a:pt x="287427" y="165904"/>
                </a:cubicBezTo>
                <a:cubicBezTo>
                  <a:pt x="287427" y="130789"/>
                  <a:pt x="294007" y="100845"/>
                  <a:pt x="307166" y="76137"/>
                </a:cubicBezTo>
                <a:cubicBezTo>
                  <a:pt x="320326" y="51429"/>
                  <a:pt x="339192" y="32563"/>
                  <a:pt x="363766" y="19538"/>
                </a:cubicBezTo>
                <a:cubicBezTo>
                  <a:pt x="388272" y="6513"/>
                  <a:pt x="417142" y="0"/>
                  <a:pt x="451317" y="0"/>
                </a:cubicBezTo>
                <a:close/>
              </a:path>
            </a:pathLst>
          </a:custGeom>
          <a:solidFill>
            <a:schemeClr val="tx1"/>
          </a:solidFill>
          <a:ln w="6690" cap="flat">
            <a:noFill/>
            <a:prstDash val="solid"/>
            <a:miter/>
          </a:ln>
        </p:spPr>
        <p:txBody>
          <a:bodyPr rtlCol="0" anchor="ctr"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56785727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B9EAC83-5059-3927-03EB-40B45EED2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BA653EB8-BD2A-C35D-45C1-68E13F450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ACBF8-7A59-4F36-AB83-4CAC0756404F}" type="datetime1">
              <a:rPr lang="fi-FI" smtClean="0"/>
              <a:t>16.9.2026</a:t>
            </a:fld>
            <a:endParaRPr lang="en-GB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E7683C38-04E3-14BA-5045-3887E31C8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9069BF11-1CD5-3D0C-6E40-6575C9678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0B45A-2FC5-4F66-84B7-B6ADD88502F9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6" name="Vapaamuotoinen: Muoto 5">
            <a:extLst>
              <a:ext uri="{FF2B5EF4-FFF2-40B4-BE49-F238E27FC236}">
                <a16:creationId xmlns:a16="http://schemas.microsoft.com/office/drawing/2014/main" id="{878BE651-7A8A-AF80-5DC1-A24DE18A9B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81642" y="5998542"/>
            <a:ext cx="1689586" cy="626150"/>
          </a:xfrm>
          <a:custGeom>
            <a:avLst/>
            <a:gdLst>
              <a:gd name="connsiteX0" fmla="*/ 808705 w 1689586"/>
              <a:gd name="connsiteY0" fmla="*/ 532221 h 626150"/>
              <a:gd name="connsiteX1" fmla="*/ 781647 w 1689586"/>
              <a:gd name="connsiteY1" fmla="*/ 537793 h 626150"/>
              <a:gd name="connsiteX2" fmla="*/ 768085 w 1689586"/>
              <a:gd name="connsiteY2" fmla="*/ 542762 h 626150"/>
              <a:gd name="connsiteX3" fmla="*/ 763587 w 1689586"/>
              <a:gd name="connsiteY3" fmla="*/ 552229 h 626150"/>
              <a:gd name="connsiteX4" fmla="*/ 768219 w 1689586"/>
              <a:gd name="connsiteY4" fmla="*/ 561763 h 626150"/>
              <a:gd name="connsiteX5" fmla="*/ 780573 w 1689586"/>
              <a:gd name="connsiteY5" fmla="*/ 565321 h 626150"/>
              <a:gd name="connsiteX6" fmla="*/ 790980 w 1689586"/>
              <a:gd name="connsiteY6" fmla="*/ 564045 h 626150"/>
              <a:gd name="connsiteX7" fmla="*/ 800111 w 1689586"/>
              <a:gd name="connsiteY7" fmla="*/ 559883 h 626150"/>
              <a:gd name="connsiteX8" fmla="*/ 806422 w 1689586"/>
              <a:gd name="connsiteY8" fmla="*/ 552363 h 626150"/>
              <a:gd name="connsiteX9" fmla="*/ 806422 w 1689586"/>
              <a:gd name="connsiteY9" fmla="*/ 552296 h 626150"/>
              <a:gd name="connsiteX10" fmla="*/ 808705 w 1689586"/>
              <a:gd name="connsiteY10" fmla="*/ 541218 h 626150"/>
              <a:gd name="connsiteX11" fmla="*/ 214647 w 1689586"/>
              <a:gd name="connsiteY11" fmla="*/ 532221 h 626150"/>
              <a:gd name="connsiteX12" fmla="*/ 187589 w 1689586"/>
              <a:gd name="connsiteY12" fmla="*/ 537793 h 626150"/>
              <a:gd name="connsiteX13" fmla="*/ 174027 w 1689586"/>
              <a:gd name="connsiteY13" fmla="*/ 542762 h 626150"/>
              <a:gd name="connsiteX14" fmla="*/ 169529 w 1689586"/>
              <a:gd name="connsiteY14" fmla="*/ 552229 h 626150"/>
              <a:gd name="connsiteX15" fmla="*/ 174161 w 1689586"/>
              <a:gd name="connsiteY15" fmla="*/ 561763 h 626150"/>
              <a:gd name="connsiteX16" fmla="*/ 186515 w 1689586"/>
              <a:gd name="connsiteY16" fmla="*/ 565321 h 626150"/>
              <a:gd name="connsiteX17" fmla="*/ 196923 w 1689586"/>
              <a:gd name="connsiteY17" fmla="*/ 564045 h 626150"/>
              <a:gd name="connsiteX18" fmla="*/ 206053 w 1689586"/>
              <a:gd name="connsiteY18" fmla="*/ 559883 h 626150"/>
              <a:gd name="connsiteX19" fmla="*/ 212364 w 1689586"/>
              <a:gd name="connsiteY19" fmla="*/ 552363 h 626150"/>
              <a:gd name="connsiteX20" fmla="*/ 212364 w 1689586"/>
              <a:gd name="connsiteY20" fmla="*/ 552296 h 626150"/>
              <a:gd name="connsiteX21" fmla="*/ 214647 w 1689586"/>
              <a:gd name="connsiteY21" fmla="*/ 541218 h 626150"/>
              <a:gd name="connsiteX22" fmla="*/ 1089217 w 1689586"/>
              <a:gd name="connsiteY22" fmla="*/ 489990 h 626150"/>
              <a:gd name="connsiteX23" fmla="*/ 1073439 w 1689586"/>
              <a:gd name="connsiteY23" fmla="*/ 494622 h 626150"/>
              <a:gd name="connsiteX24" fmla="*/ 1062898 w 1689586"/>
              <a:gd name="connsiteY24" fmla="*/ 507513 h 626150"/>
              <a:gd name="connsiteX25" fmla="*/ 1059138 w 1689586"/>
              <a:gd name="connsiteY25" fmla="*/ 527387 h 626150"/>
              <a:gd name="connsiteX26" fmla="*/ 1062763 w 1689586"/>
              <a:gd name="connsiteY26" fmla="*/ 547126 h 626150"/>
              <a:gd name="connsiteX27" fmla="*/ 1073103 w 1689586"/>
              <a:gd name="connsiteY27" fmla="*/ 560017 h 626150"/>
              <a:gd name="connsiteX28" fmla="*/ 1088814 w 1689586"/>
              <a:gd name="connsiteY28" fmla="*/ 564515 h 626150"/>
              <a:gd name="connsiteX29" fmla="*/ 1110634 w 1689586"/>
              <a:gd name="connsiteY29" fmla="*/ 554646 h 626150"/>
              <a:gd name="connsiteX30" fmla="*/ 1110567 w 1689586"/>
              <a:gd name="connsiteY30" fmla="*/ 554646 h 626150"/>
              <a:gd name="connsiteX31" fmla="*/ 1118423 w 1689586"/>
              <a:gd name="connsiteY31" fmla="*/ 527387 h 626150"/>
              <a:gd name="connsiteX32" fmla="*/ 1110702 w 1689586"/>
              <a:gd name="connsiteY32" fmla="*/ 499993 h 626150"/>
              <a:gd name="connsiteX33" fmla="*/ 1089217 w 1689586"/>
              <a:gd name="connsiteY33" fmla="*/ 489990 h 626150"/>
              <a:gd name="connsiteX34" fmla="*/ 1630636 w 1689586"/>
              <a:gd name="connsiteY34" fmla="*/ 473674 h 626150"/>
              <a:gd name="connsiteX35" fmla="*/ 1653598 w 1689586"/>
              <a:gd name="connsiteY35" fmla="*/ 473674 h 626150"/>
              <a:gd name="connsiteX36" fmla="*/ 1653598 w 1689586"/>
              <a:gd name="connsiteY36" fmla="*/ 581099 h 626150"/>
              <a:gd name="connsiteX37" fmla="*/ 1630636 w 1689586"/>
              <a:gd name="connsiteY37" fmla="*/ 581099 h 626150"/>
              <a:gd name="connsiteX38" fmla="*/ 529804 w 1689586"/>
              <a:gd name="connsiteY38" fmla="*/ 473674 h 626150"/>
              <a:gd name="connsiteX39" fmla="*/ 552766 w 1689586"/>
              <a:gd name="connsiteY39" fmla="*/ 473674 h 626150"/>
              <a:gd name="connsiteX40" fmla="*/ 552766 w 1689586"/>
              <a:gd name="connsiteY40" fmla="*/ 581099 h 626150"/>
              <a:gd name="connsiteX41" fmla="*/ 529804 w 1689586"/>
              <a:gd name="connsiteY41" fmla="*/ 581099 h 626150"/>
              <a:gd name="connsiteX42" fmla="*/ 382162 w 1689586"/>
              <a:gd name="connsiteY42" fmla="*/ 473674 h 626150"/>
              <a:gd name="connsiteX43" fmla="*/ 407340 w 1689586"/>
              <a:gd name="connsiteY43" fmla="*/ 473674 h 626150"/>
              <a:gd name="connsiteX44" fmla="*/ 437821 w 1689586"/>
              <a:gd name="connsiteY44" fmla="*/ 561091 h 626150"/>
              <a:gd name="connsiteX45" fmla="*/ 468974 w 1689586"/>
              <a:gd name="connsiteY45" fmla="*/ 473674 h 626150"/>
              <a:gd name="connsiteX46" fmla="*/ 493078 w 1689586"/>
              <a:gd name="connsiteY46" fmla="*/ 473674 h 626150"/>
              <a:gd name="connsiteX47" fmla="*/ 450309 w 1689586"/>
              <a:gd name="connsiteY47" fmla="*/ 581099 h 626150"/>
              <a:gd name="connsiteX48" fmla="*/ 425132 w 1689586"/>
              <a:gd name="connsiteY48" fmla="*/ 581099 h 626150"/>
              <a:gd name="connsiteX49" fmla="*/ 1187242 w 1689586"/>
              <a:gd name="connsiteY49" fmla="*/ 473607 h 626150"/>
              <a:gd name="connsiteX50" fmla="*/ 1210204 w 1689586"/>
              <a:gd name="connsiteY50" fmla="*/ 473607 h 626150"/>
              <a:gd name="connsiteX51" fmla="*/ 1210204 w 1689586"/>
              <a:gd name="connsiteY51" fmla="*/ 538733 h 626150"/>
              <a:gd name="connsiteX52" fmla="*/ 1216448 w 1689586"/>
              <a:gd name="connsiteY52" fmla="*/ 558808 h 626150"/>
              <a:gd name="connsiteX53" fmla="*/ 1233837 w 1689586"/>
              <a:gd name="connsiteY53" fmla="*/ 564314 h 626150"/>
              <a:gd name="connsiteX54" fmla="*/ 1244244 w 1689586"/>
              <a:gd name="connsiteY54" fmla="*/ 562501 h 626150"/>
              <a:gd name="connsiteX55" fmla="*/ 1253375 w 1689586"/>
              <a:gd name="connsiteY55" fmla="*/ 556727 h 626150"/>
              <a:gd name="connsiteX56" fmla="*/ 1259686 w 1689586"/>
              <a:gd name="connsiteY56" fmla="*/ 546521 h 626150"/>
              <a:gd name="connsiteX57" fmla="*/ 1261969 w 1689586"/>
              <a:gd name="connsiteY57" fmla="*/ 531885 h 626150"/>
              <a:gd name="connsiteX58" fmla="*/ 1262103 w 1689586"/>
              <a:gd name="connsiteY58" fmla="*/ 531885 h 626150"/>
              <a:gd name="connsiteX59" fmla="*/ 1262103 w 1689586"/>
              <a:gd name="connsiteY59" fmla="*/ 473674 h 626150"/>
              <a:gd name="connsiteX60" fmla="*/ 1285065 w 1689586"/>
              <a:gd name="connsiteY60" fmla="*/ 473674 h 626150"/>
              <a:gd name="connsiteX61" fmla="*/ 1285065 w 1689586"/>
              <a:gd name="connsiteY61" fmla="*/ 581099 h 626150"/>
              <a:gd name="connsiteX62" fmla="*/ 1264856 w 1689586"/>
              <a:gd name="connsiteY62" fmla="*/ 581099 h 626150"/>
              <a:gd name="connsiteX63" fmla="*/ 1263782 w 1689586"/>
              <a:gd name="connsiteY63" fmla="*/ 563709 h 626150"/>
              <a:gd name="connsiteX64" fmla="*/ 1248743 w 1689586"/>
              <a:gd name="connsiteY64" fmla="*/ 578547 h 626150"/>
              <a:gd name="connsiteX65" fmla="*/ 1226385 w 1689586"/>
              <a:gd name="connsiteY65" fmla="*/ 583247 h 626150"/>
              <a:gd name="connsiteX66" fmla="*/ 1206914 w 1689586"/>
              <a:gd name="connsiteY66" fmla="*/ 579353 h 626150"/>
              <a:gd name="connsiteX67" fmla="*/ 1192613 w 1689586"/>
              <a:gd name="connsiteY67" fmla="*/ 566865 h 626150"/>
              <a:gd name="connsiteX68" fmla="*/ 1187242 w 1689586"/>
              <a:gd name="connsiteY68" fmla="*/ 544507 h 626150"/>
              <a:gd name="connsiteX69" fmla="*/ 885379 w 1689586"/>
              <a:gd name="connsiteY69" fmla="*/ 473607 h 626150"/>
              <a:gd name="connsiteX70" fmla="*/ 908341 w 1689586"/>
              <a:gd name="connsiteY70" fmla="*/ 473607 h 626150"/>
              <a:gd name="connsiteX71" fmla="*/ 908341 w 1689586"/>
              <a:gd name="connsiteY71" fmla="*/ 538733 h 626150"/>
              <a:gd name="connsiteX72" fmla="*/ 914585 w 1689586"/>
              <a:gd name="connsiteY72" fmla="*/ 558808 h 626150"/>
              <a:gd name="connsiteX73" fmla="*/ 931974 w 1689586"/>
              <a:gd name="connsiteY73" fmla="*/ 564314 h 626150"/>
              <a:gd name="connsiteX74" fmla="*/ 942381 w 1689586"/>
              <a:gd name="connsiteY74" fmla="*/ 562501 h 626150"/>
              <a:gd name="connsiteX75" fmla="*/ 951512 w 1689586"/>
              <a:gd name="connsiteY75" fmla="*/ 556727 h 626150"/>
              <a:gd name="connsiteX76" fmla="*/ 957823 w 1689586"/>
              <a:gd name="connsiteY76" fmla="*/ 546521 h 626150"/>
              <a:gd name="connsiteX77" fmla="*/ 960106 w 1689586"/>
              <a:gd name="connsiteY77" fmla="*/ 531885 h 626150"/>
              <a:gd name="connsiteX78" fmla="*/ 960241 w 1689586"/>
              <a:gd name="connsiteY78" fmla="*/ 531885 h 626150"/>
              <a:gd name="connsiteX79" fmla="*/ 960241 w 1689586"/>
              <a:gd name="connsiteY79" fmla="*/ 473674 h 626150"/>
              <a:gd name="connsiteX80" fmla="*/ 983202 w 1689586"/>
              <a:gd name="connsiteY80" fmla="*/ 473674 h 626150"/>
              <a:gd name="connsiteX81" fmla="*/ 983202 w 1689586"/>
              <a:gd name="connsiteY81" fmla="*/ 581099 h 626150"/>
              <a:gd name="connsiteX82" fmla="*/ 962993 w 1689586"/>
              <a:gd name="connsiteY82" fmla="*/ 581099 h 626150"/>
              <a:gd name="connsiteX83" fmla="*/ 961919 w 1689586"/>
              <a:gd name="connsiteY83" fmla="*/ 563709 h 626150"/>
              <a:gd name="connsiteX84" fmla="*/ 946880 w 1689586"/>
              <a:gd name="connsiteY84" fmla="*/ 578547 h 626150"/>
              <a:gd name="connsiteX85" fmla="*/ 924522 w 1689586"/>
              <a:gd name="connsiteY85" fmla="*/ 583247 h 626150"/>
              <a:gd name="connsiteX86" fmla="*/ 905051 w 1689586"/>
              <a:gd name="connsiteY86" fmla="*/ 579353 h 626150"/>
              <a:gd name="connsiteX87" fmla="*/ 890750 w 1689586"/>
              <a:gd name="connsiteY87" fmla="*/ 566865 h 626150"/>
              <a:gd name="connsiteX88" fmla="*/ 885379 w 1689586"/>
              <a:gd name="connsiteY88" fmla="*/ 544507 h 626150"/>
              <a:gd name="connsiteX89" fmla="*/ 347569 w 1689586"/>
              <a:gd name="connsiteY89" fmla="*/ 471530 h 626150"/>
              <a:gd name="connsiteX90" fmla="*/ 353963 w 1689586"/>
              <a:gd name="connsiteY90" fmla="*/ 472063 h 626150"/>
              <a:gd name="connsiteX91" fmla="*/ 359334 w 1689586"/>
              <a:gd name="connsiteY91" fmla="*/ 473674 h 626150"/>
              <a:gd name="connsiteX92" fmla="*/ 356112 w 1689586"/>
              <a:gd name="connsiteY92" fmla="*/ 493884 h 626150"/>
              <a:gd name="connsiteX93" fmla="*/ 350875 w 1689586"/>
              <a:gd name="connsiteY93" fmla="*/ 492474 h 626150"/>
              <a:gd name="connsiteX94" fmla="*/ 343019 w 1689586"/>
              <a:gd name="connsiteY94" fmla="*/ 491937 h 626150"/>
              <a:gd name="connsiteX95" fmla="*/ 329927 w 1689586"/>
              <a:gd name="connsiteY95" fmla="*/ 495495 h 626150"/>
              <a:gd name="connsiteX96" fmla="*/ 319319 w 1689586"/>
              <a:gd name="connsiteY96" fmla="*/ 506103 h 626150"/>
              <a:gd name="connsiteX97" fmla="*/ 315157 w 1689586"/>
              <a:gd name="connsiteY97" fmla="*/ 524164 h 626150"/>
              <a:gd name="connsiteX98" fmla="*/ 315157 w 1689586"/>
              <a:gd name="connsiteY98" fmla="*/ 581099 h 626150"/>
              <a:gd name="connsiteX99" fmla="*/ 292194 w 1689586"/>
              <a:gd name="connsiteY99" fmla="*/ 581099 h 626150"/>
              <a:gd name="connsiteX100" fmla="*/ 292194 w 1689586"/>
              <a:gd name="connsiteY100" fmla="*/ 473674 h 626150"/>
              <a:gd name="connsiteX101" fmla="*/ 311732 w 1689586"/>
              <a:gd name="connsiteY101" fmla="*/ 473674 h 626150"/>
              <a:gd name="connsiteX102" fmla="*/ 313880 w 1689586"/>
              <a:gd name="connsiteY102" fmla="*/ 493011 h 626150"/>
              <a:gd name="connsiteX103" fmla="*/ 326637 w 1689586"/>
              <a:gd name="connsiteY103" fmla="*/ 477032 h 626150"/>
              <a:gd name="connsiteX104" fmla="*/ 1094454 w 1689586"/>
              <a:gd name="connsiteY104" fmla="*/ 471526 h 626150"/>
              <a:gd name="connsiteX105" fmla="*/ 1118288 w 1689586"/>
              <a:gd name="connsiteY105" fmla="*/ 478173 h 626150"/>
              <a:gd name="connsiteX106" fmla="*/ 1118221 w 1689586"/>
              <a:gd name="connsiteY106" fmla="*/ 478173 h 626150"/>
              <a:gd name="connsiteX107" fmla="*/ 1135208 w 1689586"/>
              <a:gd name="connsiteY107" fmla="*/ 497174 h 626150"/>
              <a:gd name="connsiteX108" fmla="*/ 1141452 w 1689586"/>
              <a:gd name="connsiteY108" fmla="*/ 527118 h 626150"/>
              <a:gd name="connsiteX109" fmla="*/ 1135141 w 1689586"/>
              <a:gd name="connsiteY109" fmla="*/ 557331 h 626150"/>
              <a:gd name="connsiteX110" fmla="*/ 1117953 w 1689586"/>
              <a:gd name="connsiteY110" fmla="*/ 576533 h 626150"/>
              <a:gd name="connsiteX111" fmla="*/ 1093782 w 1689586"/>
              <a:gd name="connsiteY111" fmla="*/ 583180 h 626150"/>
              <a:gd name="connsiteX112" fmla="*/ 1070350 w 1689586"/>
              <a:gd name="connsiteY112" fmla="*/ 575996 h 626150"/>
              <a:gd name="connsiteX113" fmla="*/ 1059205 w 1689586"/>
              <a:gd name="connsiteY113" fmla="*/ 563240 h 626150"/>
              <a:gd name="connsiteX114" fmla="*/ 1059205 w 1689586"/>
              <a:gd name="connsiteY114" fmla="*/ 626150 h 626150"/>
              <a:gd name="connsiteX115" fmla="*/ 1036243 w 1689586"/>
              <a:gd name="connsiteY115" fmla="*/ 626150 h 626150"/>
              <a:gd name="connsiteX116" fmla="*/ 1036243 w 1689586"/>
              <a:gd name="connsiteY116" fmla="*/ 473607 h 626150"/>
              <a:gd name="connsiteX117" fmla="*/ 1056654 w 1689586"/>
              <a:gd name="connsiteY117" fmla="*/ 473607 h 626150"/>
              <a:gd name="connsiteX118" fmla="*/ 1057795 w 1689586"/>
              <a:gd name="connsiteY118" fmla="*/ 494085 h 626150"/>
              <a:gd name="connsiteX119" fmla="*/ 1063301 w 1689586"/>
              <a:gd name="connsiteY119" fmla="*/ 485223 h 626150"/>
              <a:gd name="connsiteX120" fmla="*/ 1076729 w 1689586"/>
              <a:gd name="connsiteY120" fmla="*/ 475152 h 626150"/>
              <a:gd name="connsiteX121" fmla="*/ 1094454 w 1689586"/>
              <a:gd name="connsiteY121" fmla="*/ 471526 h 626150"/>
              <a:gd name="connsiteX122" fmla="*/ 787421 w 1689586"/>
              <a:gd name="connsiteY122" fmla="*/ 471526 h 626150"/>
              <a:gd name="connsiteX123" fmla="*/ 810182 w 1689586"/>
              <a:gd name="connsiteY123" fmla="*/ 475689 h 626150"/>
              <a:gd name="connsiteX124" fmla="*/ 825758 w 1689586"/>
              <a:gd name="connsiteY124" fmla="*/ 488244 h 626150"/>
              <a:gd name="connsiteX125" fmla="*/ 831465 w 1689586"/>
              <a:gd name="connsiteY125" fmla="*/ 509729 h 626150"/>
              <a:gd name="connsiteX126" fmla="*/ 831465 w 1689586"/>
              <a:gd name="connsiteY126" fmla="*/ 557667 h 626150"/>
              <a:gd name="connsiteX127" fmla="*/ 831465 w 1689586"/>
              <a:gd name="connsiteY127" fmla="*/ 557734 h 626150"/>
              <a:gd name="connsiteX128" fmla="*/ 839388 w 1689586"/>
              <a:gd name="connsiteY128" fmla="*/ 565657 h 626150"/>
              <a:gd name="connsiteX129" fmla="*/ 846908 w 1689586"/>
              <a:gd name="connsiteY129" fmla="*/ 564582 h 626150"/>
              <a:gd name="connsiteX130" fmla="*/ 845632 w 1689586"/>
              <a:gd name="connsiteY130" fmla="*/ 580495 h 626150"/>
              <a:gd name="connsiteX131" fmla="*/ 833144 w 1689586"/>
              <a:gd name="connsiteY131" fmla="*/ 582845 h 626150"/>
              <a:gd name="connsiteX132" fmla="*/ 820790 w 1689586"/>
              <a:gd name="connsiteY132" fmla="*/ 580360 h 626150"/>
              <a:gd name="connsiteX133" fmla="*/ 812196 w 1689586"/>
              <a:gd name="connsiteY133" fmla="*/ 572841 h 626150"/>
              <a:gd name="connsiteX134" fmla="*/ 809981 w 1689586"/>
              <a:gd name="connsiteY134" fmla="*/ 567537 h 626150"/>
              <a:gd name="connsiteX135" fmla="*/ 805885 w 1689586"/>
              <a:gd name="connsiteY135" fmla="*/ 572438 h 626150"/>
              <a:gd name="connsiteX136" fmla="*/ 791920 w 1689586"/>
              <a:gd name="connsiteY136" fmla="*/ 580629 h 626150"/>
              <a:gd name="connsiteX137" fmla="*/ 775806 w 1689586"/>
              <a:gd name="connsiteY137" fmla="*/ 583315 h 626150"/>
              <a:gd name="connsiteX138" fmla="*/ 757678 w 1689586"/>
              <a:gd name="connsiteY138" fmla="*/ 580092 h 626150"/>
              <a:gd name="connsiteX139" fmla="*/ 744989 w 1689586"/>
              <a:gd name="connsiteY139" fmla="*/ 570289 h 626150"/>
              <a:gd name="connsiteX140" fmla="*/ 740356 w 1689586"/>
              <a:gd name="connsiteY140" fmla="*/ 554041 h 626150"/>
              <a:gd name="connsiteX141" fmla="*/ 748211 w 1689586"/>
              <a:gd name="connsiteY141" fmla="*/ 534302 h 626150"/>
              <a:gd name="connsiteX142" fmla="*/ 770435 w 1689586"/>
              <a:gd name="connsiteY142" fmla="*/ 523761 h 626150"/>
              <a:gd name="connsiteX143" fmla="*/ 808705 w 1689586"/>
              <a:gd name="connsiteY143" fmla="*/ 516241 h 626150"/>
              <a:gd name="connsiteX144" fmla="*/ 808705 w 1689586"/>
              <a:gd name="connsiteY144" fmla="*/ 512146 h 626150"/>
              <a:gd name="connsiteX145" fmla="*/ 802797 w 1689586"/>
              <a:gd name="connsiteY145" fmla="*/ 495495 h 626150"/>
              <a:gd name="connsiteX146" fmla="*/ 786549 w 1689586"/>
              <a:gd name="connsiteY146" fmla="*/ 489587 h 626150"/>
              <a:gd name="connsiteX147" fmla="*/ 770032 w 1689586"/>
              <a:gd name="connsiteY147" fmla="*/ 494085 h 626150"/>
              <a:gd name="connsiteX148" fmla="*/ 759961 w 1689586"/>
              <a:gd name="connsiteY148" fmla="*/ 508722 h 626150"/>
              <a:gd name="connsiteX149" fmla="*/ 740625 w 1689586"/>
              <a:gd name="connsiteY149" fmla="*/ 500531 h 626150"/>
              <a:gd name="connsiteX150" fmla="*/ 756604 w 1689586"/>
              <a:gd name="connsiteY150" fmla="*/ 479449 h 626150"/>
              <a:gd name="connsiteX151" fmla="*/ 787421 w 1689586"/>
              <a:gd name="connsiteY151" fmla="*/ 471526 h 626150"/>
              <a:gd name="connsiteX152" fmla="*/ 347518 w 1689586"/>
              <a:gd name="connsiteY152" fmla="*/ 471526 h 626150"/>
              <a:gd name="connsiteX153" fmla="*/ 347585 w 1689586"/>
              <a:gd name="connsiteY153" fmla="*/ 471526 h 626150"/>
              <a:gd name="connsiteX154" fmla="*/ 347569 w 1689586"/>
              <a:gd name="connsiteY154" fmla="*/ 471530 h 626150"/>
              <a:gd name="connsiteX155" fmla="*/ 193363 w 1689586"/>
              <a:gd name="connsiteY155" fmla="*/ 471526 h 626150"/>
              <a:gd name="connsiteX156" fmla="*/ 216124 w 1689586"/>
              <a:gd name="connsiteY156" fmla="*/ 475689 h 626150"/>
              <a:gd name="connsiteX157" fmla="*/ 231700 w 1689586"/>
              <a:gd name="connsiteY157" fmla="*/ 488244 h 626150"/>
              <a:gd name="connsiteX158" fmla="*/ 237407 w 1689586"/>
              <a:gd name="connsiteY158" fmla="*/ 509729 h 626150"/>
              <a:gd name="connsiteX159" fmla="*/ 237407 w 1689586"/>
              <a:gd name="connsiteY159" fmla="*/ 557667 h 626150"/>
              <a:gd name="connsiteX160" fmla="*/ 237407 w 1689586"/>
              <a:gd name="connsiteY160" fmla="*/ 557734 h 626150"/>
              <a:gd name="connsiteX161" fmla="*/ 245330 w 1689586"/>
              <a:gd name="connsiteY161" fmla="*/ 565657 h 626150"/>
              <a:gd name="connsiteX162" fmla="*/ 252850 w 1689586"/>
              <a:gd name="connsiteY162" fmla="*/ 564582 h 626150"/>
              <a:gd name="connsiteX163" fmla="*/ 251574 w 1689586"/>
              <a:gd name="connsiteY163" fmla="*/ 580495 h 626150"/>
              <a:gd name="connsiteX164" fmla="*/ 239086 w 1689586"/>
              <a:gd name="connsiteY164" fmla="*/ 582845 h 626150"/>
              <a:gd name="connsiteX165" fmla="*/ 226732 w 1689586"/>
              <a:gd name="connsiteY165" fmla="*/ 580360 h 626150"/>
              <a:gd name="connsiteX166" fmla="*/ 218138 w 1689586"/>
              <a:gd name="connsiteY166" fmla="*/ 572841 h 626150"/>
              <a:gd name="connsiteX167" fmla="*/ 215923 w 1689586"/>
              <a:gd name="connsiteY167" fmla="*/ 567537 h 626150"/>
              <a:gd name="connsiteX168" fmla="*/ 211827 w 1689586"/>
              <a:gd name="connsiteY168" fmla="*/ 572438 h 626150"/>
              <a:gd name="connsiteX169" fmla="*/ 197862 w 1689586"/>
              <a:gd name="connsiteY169" fmla="*/ 580629 h 626150"/>
              <a:gd name="connsiteX170" fmla="*/ 181748 w 1689586"/>
              <a:gd name="connsiteY170" fmla="*/ 583315 h 626150"/>
              <a:gd name="connsiteX171" fmla="*/ 163620 w 1689586"/>
              <a:gd name="connsiteY171" fmla="*/ 580092 h 626150"/>
              <a:gd name="connsiteX172" fmla="*/ 150931 w 1689586"/>
              <a:gd name="connsiteY172" fmla="*/ 570289 h 626150"/>
              <a:gd name="connsiteX173" fmla="*/ 146298 w 1689586"/>
              <a:gd name="connsiteY173" fmla="*/ 554041 h 626150"/>
              <a:gd name="connsiteX174" fmla="*/ 154153 w 1689586"/>
              <a:gd name="connsiteY174" fmla="*/ 534302 h 626150"/>
              <a:gd name="connsiteX175" fmla="*/ 176377 w 1689586"/>
              <a:gd name="connsiteY175" fmla="*/ 523761 h 626150"/>
              <a:gd name="connsiteX176" fmla="*/ 214647 w 1689586"/>
              <a:gd name="connsiteY176" fmla="*/ 516241 h 626150"/>
              <a:gd name="connsiteX177" fmla="*/ 214647 w 1689586"/>
              <a:gd name="connsiteY177" fmla="*/ 512146 h 626150"/>
              <a:gd name="connsiteX178" fmla="*/ 208738 w 1689586"/>
              <a:gd name="connsiteY178" fmla="*/ 495495 h 626150"/>
              <a:gd name="connsiteX179" fmla="*/ 192491 w 1689586"/>
              <a:gd name="connsiteY179" fmla="*/ 489587 h 626150"/>
              <a:gd name="connsiteX180" fmla="*/ 175974 w 1689586"/>
              <a:gd name="connsiteY180" fmla="*/ 494085 h 626150"/>
              <a:gd name="connsiteX181" fmla="*/ 165904 w 1689586"/>
              <a:gd name="connsiteY181" fmla="*/ 508722 h 626150"/>
              <a:gd name="connsiteX182" fmla="*/ 146567 w 1689586"/>
              <a:gd name="connsiteY182" fmla="*/ 500531 h 626150"/>
              <a:gd name="connsiteX183" fmla="*/ 162546 w 1689586"/>
              <a:gd name="connsiteY183" fmla="*/ 479449 h 626150"/>
              <a:gd name="connsiteX184" fmla="*/ 193363 w 1689586"/>
              <a:gd name="connsiteY184" fmla="*/ 471526 h 626150"/>
              <a:gd name="connsiteX185" fmla="*/ 1395847 w 1689586"/>
              <a:gd name="connsiteY185" fmla="*/ 471459 h 626150"/>
              <a:gd name="connsiteX186" fmla="*/ 1416392 w 1689586"/>
              <a:gd name="connsiteY186" fmla="*/ 475890 h 626150"/>
              <a:gd name="connsiteX187" fmla="*/ 1430894 w 1689586"/>
              <a:gd name="connsiteY187" fmla="*/ 489117 h 626150"/>
              <a:gd name="connsiteX188" fmla="*/ 1436265 w 1689586"/>
              <a:gd name="connsiteY188" fmla="*/ 511475 h 626150"/>
              <a:gd name="connsiteX189" fmla="*/ 1436265 w 1689586"/>
              <a:gd name="connsiteY189" fmla="*/ 581099 h 626150"/>
              <a:gd name="connsiteX190" fmla="*/ 1413303 w 1689586"/>
              <a:gd name="connsiteY190" fmla="*/ 581099 h 626150"/>
              <a:gd name="connsiteX191" fmla="*/ 1413303 w 1689586"/>
              <a:gd name="connsiteY191" fmla="*/ 518591 h 626150"/>
              <a:gd name="connsiteX192" fmla="*/ 1406724 w 1689586"/>
              <a:gd name="connsiteY192" fmla="*/ 496569 h 626150"/>
              <a:gd name="connsiteX193" fmla="*/ 1390274 w 1689586"/>
              <a:gd name="connsiteY193" fmla="*/ 490460 h 626150"/>
              <a:gd name="connsiteX194" fmla="*/ 1376510 w 1689586"/>
              <a:gd name="connsiteY194" fmla="*/ 493817 h 626150"/>
              <a:gd name="connsiteX195" fmla="*/ 1365432 w 1689586"/>
              <a:gd name="connsiteY195" fmla="*/ 504425 h 626150"/>
              <a:gd name="connsiteX196" fmla="*/ 1361001 w 1689586"/>
              <a:gd name="connsiteY196" fmla="*/ 523963 h 626150"/>
              <a:gd name="connsiteX197" fmla="*/ 1361001 w 1689586"/>
              <a:gd name="connsiteY197" fmla="*/ 581099 h 626150"/>
              <a:gd name="connsiteX198" fmla="*/ 1338039 w 1689586"/>
              <a:gd name="connsiteY198" fmla="*/ 581099 h 626150"/>
              <a:gd name="connsiteX199" fmla="*/ 1338039 w 1689586"/>
              <a:gd name="connsiteY199" fmla="*/ 473675 h 626150"/>
              <a:gd name="connsiteX200" fmla="*/ 1358450 w 1689586"/>
              <a:gd name="connsiteY200" fmla="*/ 473675 h 626150"/>
              <a:gd name="connsiteX201" fmla="*/ 1359457 w 1689586"/>
              <a:gd name="connsiteY201" fmla="*/ 492474 h 626150"/>
              <a:gd name="connsiteX202" fmla="*/ 1365634 w 1689586"/>
              <a:gd name="connsiteY202" fmla="*/ 483209 h 626150"/>
              <a:gd name="connsiteX203" fmla="*/ 1379196 w 1689586"/>
              <a:gd name="connsiteY203" fmla="*/ 474279 h 626150"/>
              <a:gd name="connsiteX204" fmla="*/ 1395847 w 1689586"/>
              <a:gd name="connsiteY204" fmla="*/ 471459 h 626150"/>
              <a:gd name="connsiteX205" fmla="*/ 78285 w 1689586"/>
              <a:gd name="connsiteY205" fmla="*/ 439299 h 626150"/>
              <a:gd name="connsiteX206" fmla="*/ 101516 w 1689586"/>
              <a:gd name="connsiteY206" fmla="*/ 439299 h 626150"/>
              <a:gd name="connsiteX207" fmla="*/ 101516 w 1689586"/>
              <a:gd name="connsiteY207" fmla="*/ 530811 h 626150"/>
              <a:gd name="connsiteX208" fmla="*/ 87886 w 1689586"/>
              <a:gd name="connsiteY208" fmla="*/ 569350 h 626150"/>
              <a:gd name="connsiteX209" fmla="*/ 49952 w 1689586"/>
              <a:gd name="connsiteY209" fmla="*/ 583181 h 626150"/>
              <a:gd name="connsiteX210" fmla="*/ 21619 w 1689586"/>
              <a:gd name="connsiteY210" fmla="*/ 576735 h 626150"/>
              <a:gd name="connsiteX211" fmla="*/ 6378 w 1689586"/>
              <a:gd name="connsiteY211" fmla="*/ 558607 h 626150"/>
              <a:gd name="connsiteX212" fmla="*/ 4901 w 1689586"/>
              <a:gd name="connsiteY212" fmla="*/ 531416 h 626150"/>
              <a:gd name="connsiteX213" fmla="*/ 27057 w 1689586"/>
              <a:gd name="connsiteY213" fmla="*/ 527320 h 626150"/>
              <a:gd name="connsiteX214" fmla="*/ 29877 w 1689586"/>
              <a:gd name="connsiteY214" fmla="*/ 554512 h 626150"/>
              <a:gd name="connsiteX215" fmla="*/ 50086 w 1689586"/>
              <a:gd name="connsiteY215" fmla="*/ 563240 h 626150"/>
              <a:gd name="connsiteX216" fmla="*/ 72310 w 1689586"/>
              <a:gd name="connsiteY216" fmla="*/ 553908 h 626150"/>
              <a:gd name="connsiteX217" fmla="*/ 78419 w 1689586"/>
              <a:gd name="connsiteY217" fmla="*/ 526514 h 626150"/>
              <a:gd name="connsiteX218" fmla="*/ 78285 w 1689586"/>
              <a:gd name="connsiteY218" fmla="*/ 526514 h 626150"/>
              <a:gd name="connsiteX219" fmla="*/ 215721 w 1689586"/>
              <a:gd name="connsiteY219" fmla="*/ 430705 h 626150"/>
              <a:gd name="connsiteX220" fmla="*/ 225927 w 1689586"/>
              <a:gd name="connsiteY220" fmla="*/ 434331 h 626150"/>
              <a:gd name="connsiteX221" fmla="*/ 229686 w 1689586"/>
              <a:gd name="connsiteY221" fmla="*/ 444200 h 626150"/>
              <a:gd name="connsiteX222" fmla="*/ 225927 w 1689586"/>
              <a:gd name="connsiteY222" fmla="*/ 454003 h 626150"/>
              <a:gd name="connsiteX223" fmla="*/ 215721 w 1689586"/>
              <a:gd name="connsiteY223" fmla="*/ 457763 h 626150"/>
              <a:gd name="connsiteX224" fmla="*/ 205517 w 1689586"/>
              <a:gd name="connsiteY224" fmla="*/ 454003 h 626150"/>
              <a:gd name="connsiteX225" fmla="*/ 201756 w 1689586"/>
              <a:gd name="connsiteY225" fmla="*/ 444200 h 626150"/>
              <a:gd name="connsiteX226" fmla="*/ 205517 w 1689586"/>
              <a:gd name="connsiteY226" fmla="*/ 434331 h 626150"/>
              <a:gd name="connsiteX227" fmla="*/ 215721 w 1689586"/>
              <a:gd name="connsiteY227" fmla="*/ 430705 h 626150"/>
              <a:gd name="connsiteX228" fmla="*/ 172281 w 1689586"/>
              <a:gd name="connsiteY228" fmla="*/ 430705 h 626150"/>
              <a:gd name="connsiteX229" fmla="*/ 182487 w 1689586"/>
              <a:gd name="connsiteY229" fmla="*/ 434331 h 626150"/>
              <a:gd name="connsiteX230" fmla="*/ 186246 w 1689586"/>
              <a:gd name="connsiteY230" fmla="*/ 444200 h 626150"/>
              <a:gd name="connsiteX231" fmla="*/ 182487 w 1689586"/>
              <a:gd name="connsiteY231" fmla="*/ 454003 h 626150"/>
              <a:gd name="connsiteX232" fmla="*/ 172281 w 1689586"/>
              <a:gd name="connsiteY232" fmla="*/ 457763 h 626150"/>
              <a:gd name="connsiteX233" fmla="*/ 162210 w 1689586"/>
              <a:gd name="connsiteY233" fmla="*/ 454003 h 626150"/>
              <a:gd name="connsiteX234" fmla="*/ 158316 w 1689586"/>
              <a:gd name="connsiteY234" fmla="*/ 444200 h 626150"/>
              <a:gd name="connsiteX235" fmla="*/ 162210 w 1689586"/>
              <a:gd name="connsiteY235" fmla="*/ 434331 h 626150"/>
              <a:gd name="connsiteX236" fmla="*/ 172281 w 1689586"/>
              <a:gd name="connsiteY236" fmla="*/ 430705 h 626150"/>
              <a:gd name="connsiteX237" fmla="*/ 1642251 w 1689586"/>
              <a:gd name="connsiteY237" fmla="*/ 427012 h 626150"/>
              <a:gd name="connsiteX238" fmla="*/ 1653531 w 1689586"/>
              <a:gd name="connsiteY238" fmla="*/ 430638 h 626150"/>
              <a:gd name="connsiteX239" fmla="*/ 1657492 w 1689586"/>
              <a:gd name="connsiteY239" fmla="*/ 441179 h 626150"/>
              <a:gd name="connsiteX240" fmla="*/ 1653531 w 1689586"/>
              <a:gd name="connsiteY240" fmla="*/ 451787 h 626150"/>
              <a:gd name="connsiteX241" fmla="*/ 1642251 w 1689586"/>
              <a:gd name="connsiteY241" fmla="*/ 455547 h 626150"/>
              <a:gd name="connsiteX242" fmla="*/ 1630770 w 1689586"/>
              <a:gd name="connsiteY242" fmla="*/ 451787 h 626150"/>
              <a:gd name="connsiteX243" fmla="*/ 1626809 w 1689586"/>
              <a:gd name="connsiteY243" fmla="*/ 441179 h 626150"/>
              <a:gd name="connsiteX244" fmla="*/ 1630770 w 1689586"/>
              <a:gd name="connsiteY244" fmla="*/ 430638 h 626150"/>
              <a:gd name="connsiteX245" fmla="*/ 1642251 w 1689586"/>
              <a:gd name="connsiteY245" fmla="*/ 427012 h 626150"/>
              <a:gd name="connsiteX246" fmla="*/ 541419 w 1689586"/>
              <a:gd name="connsiteY246" fmla="*/ 427012 h 626150"/>
              <a:gd name="connsiteX247" fmla="*/ 552699 w 1689586"/>
              <a:gd name="connsiteY247" fmla="*/ 430638 h 626150"/>
              <a:gd name="connsiteX248" fmla="*/ 556660 w 1689586"/>
              <a:gd name="connsiteY248" fmla="*/ 441179 h 626150"/>
              <a:gd name="connsiteX249" fmla="*/ 552699 w 1689586"/>
              <a:gd name="connsiteY249" fmla="*/ 451787 h 626150"/>
              <a:gd name="connsiteX250" fmla="*/ 541419 w 1689586"/>
              <a:gd name="connsiteY250" fmla="*/ 455547 h 626150"/>
              <a:gd name="connsiteX251" fmla="*/ 529938 w 1689586"/>
              <a:gd name="connsiteY251" fmla="*/ 451787 h 626150"/>
              <a:gd name="connsiteX252" fmla="*/ 525977 w 1689586"/>
              <a:gd name="connsiteY252" fmla="*/ 441179 h 626150"/>
              <a:gd name="connsiteX253" fmla="*/ 529938 w 1689586"/>
              <a:gd name="connsiteY253" fmla="*/ 430638 h 626150"/>
              <a:gd name="connsiteX254" fmla="*/ 541419 w 1689586"/>
              <a:gd name="connsiteY254" fmla="*/ 427012 h 626150"/>
              <a:gd name="connsiteX255" fmla="*/ 1488232 w 1689586"/>
              <a:gd name="connsiteY255" fmla="*/ 425333 h 626150"/>
              <a:gd name="connsiteX256" fmla="*/ 1511194 w 1689586"/>
              <a:gd name="connsiteY256" fmla="*/ 425333 h 626150"/>
              <a:gd name="connsiteX257" fmla="*/ 1511194 w 1689586"/>
              <a:gd name="connsiteY257" fmla="*/ 526245 h 626150"/>
              <a:gd name="connsiteX258" fmla="*/ 1562355 w 1689586"/>
              <a:gd name="connsiteY258" fmla="*/ 473674 h 626150"/>
              <a:gd name="connsiteX259" fmla="*/ 1589614 w 1689586"/>
              <a:gd name="connsiteY259" fmla="*/ 473674 h 626150"/>
              <a:gd name="connsiteX260" fmla="*/ 1548524 w 1689586"/>
              <a:gd name="connsiteY260" fmla="*/ 515704 h 626150"/>
              <a:gd name="connsiteX261" fmla="*/ 1592232 w 1689586"/>
              <a:gd name="connsiteY261" fmla="*/ 581099 h 626150"/>
              <a:gd name="connsiteX262" fmla="*/ 1565578 w 1689586"/>
              <a:gd name="connsiteY262" fmla="*/ 581099 h 626150"/>
              <a:gd name="connsiteX263" fmla="*/ 1532410 w 1689586"/>
              <a:gd name="connsiteY263" fmla="*/ 530609 h 626150"/>
              <a:gd name="connsiteX264" fmla="*/ 1511194 w 1689586"/>
              <a:gd name="connsiteY264" fmla="*/ 552631 h 626150"/>
              <a:gd name="connsiteX265" fmla="*/ 1511194 w 1689586"/>
              <a:gd name="connsiteY265" fmla="*/ 581099 h 626150"/>
              <a:gd name="connsiteX266" fmla="*/ 1488232 w 1689586"/>
              <a:gd name="connsiteY266" fmla="*/ 581099 h 626150"/>
              <a:gd name="connsiteX267" fmla="*/ 605874 w 1689586"/>
              <a:gd name="connsiteY267" fmla="*/ 425333 h 626150"/>
              <a:gd name="connsiteX268" fmla="*/ 628836 w 1689586"/>
              <a:gd name="connsiteY268" fmla="*/ 425333 h 626150"/>
              <a:gd name="connsiteX269" fmla="*/ 628836 w 1689586"/>
              <a:gd name="connsiteY269" fmla="*/ 526245 h 626150"/>
              <a:gd name="connsiteX270" fmla="*/ 679997 w 1689586"/>
              <a:gd name="connsiteY270" fmla="*/ 473674 h 626150"/>
              <a:gd name="connsiteX271" fmla="*/ 707256 w 1689586"/>
              <a:gd name="connsiteY271" fmla="*/ 473674 h 626150"/>
              <a:gd name="connsiteX272" fmla="*/ 666099 w 1689586"/>
              <a:gd name="connsiteY272" fmla="*/ 515704 h 626150"/>
              <a:gd name="connsiteX273" fmla="*/ 709807 w 1689586"/>
              <a:gd name="connsiteY273" fmla="*/ 581099 h 626150"/>
              <a:gd name="connsiteX274" fmla="*/ 683220 w 1689586"/>
              <a:gd name="connsiteY274" fmla="*/ 581099 h 626150"/>
              <a:gd name="connsiteX275" fmla="*/ 650052 w 1689586"/>
              <a:gd name="connsiteY275" fmla="*/ 530609 h 626150"/>
              <a:gd name="connsiteX276" fmla="*/ 628836 w 1689586"/>
              <a:gd name="connsiteY276" fmla="*/ 552631 h 626150"/>
              <a:gd name="connsiteX277" fmla="*/ 628836 w 1689586"/>
              <a:gd name="connsiteY277" fmla="*/ 581099 h 626150"/>
              <a:gd name="connsiteX278" fmla="*/ 605874 w 1689586"/>
              <a:gd name="connsiteY278" fmla="*/ 581099 h 626150"/>
              <a:gd name="connsiteX279" fmla="*/ 451317 w 1689586"/>
              <a:gd name="connsiteY279" fmla="*/ 85402 h 626150"/>
              <a:gd name="connsiteX280" fmla="*/ 424259 w 1689586"/>
              <a:gd name="connsiteY280" fmla="*/ 93929 h 626150"/>
              <a:gd name="connsiteX281" fmla="*/ 408615 w 1689586"/>
              <a:gd name="connsiteY281" fmla="*/ 120047 h 626150"/>
              <a:gd name="connsiteX282" fmla="*/ 403513 w 1689586"/>
              <a:gd name="connsiteY282" fmla="*/ 165904 h 626150"/>
              <a:gd name="connsiteX283" fmla="*/ 408615 w 1689586"/>
              <a:gd name="connsiteY283" fmla="*/ 211492 h 626150"/>
              <a:gd name="connsiteX284" fmla="*/ 424259 w 1689586"/>
              <a:gd name="connsiteY284" fmla="*/ 237811 h 626150"/>
              <a:gd name="connsiteX285" fmla="*/ 451317 w 1689586"/>
              <a:gd name="connsiteY285" fmla="*/ 246338 h 626150"/>
              <a:gd name="connsiteX286" fmla="*/ 478374 w 1689586"/>
              <a:gd name="connsiteY286" fmla="*/ 237811 h 626150"/>
              <a:gd name="connsiteX287" fmla="*/ 493749 w 1689586"/>
              <a:gd name="connsiteY287" fmla="*/ 211492 h 626150"/>
              <a:gd name="connsiteX288" fmla="*/ 498650 w 1689586"/>
              <a:gd name="connsiteY288" fmla="*/ 165904 h 626150"/>
              <a:gd name="connsiteX289" fmla="*/ 493749 w 1689586"/>
              <a:gd name="connsiteY289" fmla="*/ 120047 h 626150"/>
              <a:gd name="connsiteX290" fmla="*/ 478374 w 1689586"/>
              <a:gd name="connsiteY290" fmla="*/ 93929 h 626150"/>
              <a:gd name="connsiteX291" fmla="*/ 451317 w 1689586"/>
              <a:gd name="connsiteY291" fmla="*/ 85402 h 626150"/>
              <a:gd name="connsiteX292" fmla="*/ 1515894 w 1689586"/>
              <a:gd name="connsiteY292" fmla="*/ 82918 h 626150"/>
              <a:gd name="connsiteX293" fmla="*/ 1489038 w 1689586"/>
              <a:gd name="connsiteY293" fmla="*/ 194640 h 626150"/>
              <a:gd name="connsiteX294" fmla="*/ 1542213 w 1689586"/>
              <a:gd name="connsiteY294" fmla="*/ 194640 h 626150"/>
              <a:gd name="connsiteX295" fmla="*/ 1448082 w 1689586"/>
              <a:gd name="connsiteY295" fmla="*/ 4901 h 626150"/>
              <a:gd name="connsiteX296" fmla="*/ 1584713 w 1689586"/>
              <a:gd name="connsiteY296" fmla="*/ 4901 h 626150"/>
              <a:gd name="connsiteX297" fmla="*/ 1689586 w 1689586"/>
              <a:gd name="connsiteY297" fmla="*/ 326906 h 626150"/>
              <a:gd name="connsiteX298" fmla="*/ 1573433 w 1689586"/>
              <a:gd name="connsiteY298" fmla="*/ 326906 h 626150"/>
              <a:gd name="connsiteX299" fmla="*/ 1558797 w 1689586"/>
              <a:gd name="connsiteY299" fmla="*/ 265405 h 626150"/>
              <a:gd name="connsiteX300" fmla="*/ 1471984 w 1689586"/>
              <a:gd name="connsiteY300" fmla="*/ 265405 h 626150"/>
              <a:gd name="connsiteX301" fmla="*/ 1456878 w 1689586"/>
              <a:gd name="connsiteY301" fmla="*/ 326906 h 626150"/>
              <a:gd name="connsiteX302" fmla="*/ 1343679 w 1689586"/>
              <a:gd name="connsiteY302" fmla="*/ 326906 h 626150"/>
              <a:gd name="connsiteX303" fmla="*/ 1205638 w 1689586"/>
              <a:gd name="connsiteY303" fmla="*/ 4901 h 626150"/>
              <a:gd name="connsiteX304" fmla="*/ 1319307 w 1689586"/>
              <a:gd name="connsiteY304" fmla="*/ 4901 h 626150"/>
              <a:gd name="connsiteX305" fmla="*/ 1319307 w 1689586"/>
              <a:gd name="connsiteY305" fmla="*/ 194237 h 626150"/>
              <a:gd name="connsiteX306" fmla="*/ 1280298 w 1689586"/>
              <a:gd name="connsiteY306" fmla="*/ 295686 h 626150"/>
              <a:gd name="connsiteX307" fmla="*/ 1167570 w 1689586"/>
              <a:gd name="connsiteY307" fmla="*/ 331807 h 626150"/>
              <a:gd name="connsiteX308" fmla="*/ 1080959 w 1689586"/>
              <a:gd name="connsiteY308" fmla="*/ 312807 h 626150"/>
              <a:gd name="connsiteX309" fmla="*/ 1036579 w 1689586"/>
              <a:gd name="connsiteY309" fmla="*/ 260571 h 626150"/>
              <a:gd name="connsiteX310" fmla="*/ 1030939 w 1689586"/>
              <a:gd name="connsiteY310" fmla="*/ 185441 h 626150"/>
              <a:gd name="connsiteX311" fmla="*/ 1143668 w 1689586"/>
              <a:gd name="connsiteY311" fmla="*/ 166441 h 626150"/>
              <a:gd name="connsiteX312" fmla="*/ 1145346 w 1689586"/>
              <a:gd name="connsiteY312" fmla="*/ 229351 h 626150"/>
              <a:gd name="connsiteX313" fmla="*/ 1173411 w 1689586"/>
              <a:gd name="connsiteY313" fmla="*/ 246405 h 626150"/>
              <a:gd name="connsiteX314" fmla="*/ 1197783 w 1689586"/>
              <a:gd name="connsiteY314" fmla="*/ 232238 h 626150"/>
              <a:gd name="connsiteX315" fmla="*/ 1205571 w 1689586"/>
              <a:gd name="connsiteY315" fmla="*/ 185911 h 626150"/>
              <a:gd name="connsiteX316" fmla="*/ 1205638 w 1689586"/>
              <a:gd name="connsiteY316" fmla="*/ 185911 h 626150"/>
              <a:gd name="connsiteX317" fmla="*/ 665494 w 1689586"/>
              <a:gd name="connsiteY317" fmla="*/ 4901 h 626150"/>
              <a:gd name="connsiteX318" fmla="*/ 779163 w 1689586"/>
              <a:gd name="connsiteY318" fmla="*/ 4901 h 626150"/>
              <a:gd name="connsiteX319" fmla="*/ 779163 w 1689586"/>
              <a:gd name="connsiteY319" fmla="*/ 123471 h 626150"/>
              <a:gd name="connsiteX320" fmla="*/ 867452 w 1689586"/>
              <a:gd name="connsiteY320" fmla="*/ 123471 h 626150"/>
              <a:gd name="connsiteX321" fmla="*/ 867452 w 1689586"/>
              <a:gd name="connsiteY321" fmla="*/ 4901 h 626150"/>
              <a:gd name="connsiteX322" fmla="*/ 981188 w 1689586"/>
              <a:gd name="connsiteY322" fmla="*/ 4901 h 626150"/>
              <a:gd name="connsiteX323" fmla="*/ 981188 w 1689586"/>
              <a:gd name="connsiteY323" fmla="*/ 326906 h 626150"/>
              <a:gd name="connsiteX324" fmla="*/ 867452 w 1689586"/>
              <a:gd name="connsiteY324" fmla="*/ 326906 h 626150"/>
              <a:gd name="connsiteX325" fmla="*/ 867452 w 1689586"/>
              <a:gd name="connsiteY325" fmla="*/ 206859 h 626150"/>
              <a:gd name="connsiteX326" fmla="*/ 779163 w 1689586"/>
              <a:gd name="connsiteY326" fmla="*/ 206859 h 626150"/>
              <a:gd name="connsiteX327" fmla="*/ 779163 w 1689586"/>
              <a:gd name="connsiteY327" fmla="*/ 326906 h 626150"/>
              <a:gd name="connsiteX328" fmla="*/ 665494 w 1689586"/>
              <a:gd name="connsiteY328" fmla="*/ 326906 h 626150"/>
              <a:gd name="connsiteX329" fmla="*/ 0 w 1689586"/>
              <a:gd name="connsiteY329" fmla="*/ 4901 h 626150"/>
              <a:gd name="connsiteX330" fmla="*/ 113669 w 1689586"/>
              <a:gd name="connsiteY330" fmla="*/ 4901 h 626150"/>
              <a:gd name="connsiteX331" fmla="*/ 113669 w 1689586"/>
              <a:gd name="connsiteY331" fmla="*/ 243451 h 626150"/>
              <a:gd name="connsiteX332" fmla="*/ 259564 w 1689586"/>
              <a:gd name="connsiteY332" fmla="*/ 243451 h 626150"/>
              <a:gd name="connsiteX333" fmla="*/ 259564 w 1689586"/>
              <a:gd name="connsiteY333" fmla="*/ 326906 h 626150"/>
              <a:gd name="connsiteX334" fmla="*/ 0 w 1689586"/>
              <a:gd name="connsiteY334" fmla="*/ 326906 h 626150"/>
              <a:gd name="connsiteX335" fmla="*/ 451317 w 1689586"/>
              <a:gd name="connsiteY335" fmla="*/ 0 h 626150"/>
              <a:gd name="connsiteX336" fmla="*/ 539136 w 1689586"/>
              <a:gd name="connsiteY336" fmla="*/ 19538 h 626150"/>
              <a:gd name="connsiteX337" fmla="*/ 595265 w 1689586"/>
              <a:gd name="connsiteY337" fmla="*/ 76137 h 626150"/>
              <a:gd name="connsiteX338" fmla="*/ 614803 w 1689586"/>
              <a:gd name="connsiteY338" fmla="*/ 165904 h 626150"/>
              <a:gd name="connsiteX339" fmla="*/ 595265 w 1689586"/>
              <a:gd name="connsiteY339" fmla="*/ 255670 h 626150"/>
              <a:gd name="connsiteX340" fmla="*/ 539136 w 1689586"/>
              <a:gd name="connsiteY340" fmla="*/ 312270 h 626150"/>
              <a:gd name="connsiteX341" fmla="*/ 451317 w 1689586"/>
              <a:gd name="connsiteY341" fmla="*/ 331807 h 626150"/>
              <a:gd name="connsiteX342" fmla="*/ 363766 w 1689586"/>
              <a:gd name="connsiteY342" fmla="*/ 312270 h 626150"/>
              <a:gd name="connsiteX343" fmla="*/ 307166 w 1689586"/>
              <a:gd name="connsiteY343" fmla="*/ 255670 h 626150"/>
              <a:gd name="connsiteX344" fmla="*/ 287427 w 1689586"/>
              <a:gd name="connsiteY344" fmla="*/ 165904 h 626150"/>
              <a:gd name="connsiteX345" fmla="*/ 307166 w 1689586"/>
              <a:gd name="connsiteY345" fmla="*/ 76137 h 626150"/>
              <a:gd name="connsiteX346" fmla="*/ 363766 w 1689586"/>
              <a:gd name="connsiteY346" fmla="*/ 19538 h 626150"/>
              <a:gd name="connsiteX347" fmla="*/ 451317 w 1689586"/>
              <a:gd name="connsiteY347" fmla="*/ 0 h 626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</a:cxnLst>
            <a:rect l="l" t="t" r="r" b="b"/>
            <a:pathLst>
              <a:path w="1689586" h="626150">
                <a:moveTo>
                  <a:pt x="808705" y="532221"/>
                </a:moveTo>
                <a:lnTo>
                  <a:pt x="781647" y="537793"/>
                </a:lnTo>
                <a:cubicBezTo>
                  <a:pt x="775605" y="538935"/>
                  <a:pt x="771106" y="540613"/>
                  <a:pt x="768085" y="542762"/>
                </a:cubicBezTo>
                <a:cubicBezTo>
                  <a:pt x="765064" y="544910"/>
                  <a:pt x="763587" y="548267"/>
                  <a:pt x="763587" y="552229"/>
                </a:cubicBezTo>
                <a:cubicBezTo>
                  <a:pt x="763587" y="556190"/>
                  <a:pt x="765131" y="559413"/>
                  <a:pt x="768219" y="561763"/>
                </a:cubicBezTo>
                <a:cubicBezTo>
                  <a:pt x="771308" y="564112"/>
                  <a:pt x="775403" y="565321"/>
                  <a:pt x="780573" y="565321"/>
                </a:cubicBezTo>
                <a:cubicBezTo>
                  <a:pt x="784132" y="565321"/>
                  <a:pt x="787623" y="564918"/>
                  <a:pt x="790980" y="564045"/>
                </a:cubicBezTo>
                <a:cubicBezTo>
                  <a:pt x="794337" y="563240"/>
                  <a:pt x="797358" y="561830"/>
                  <a:pt x="800111" y="559883"/>
                </a:cubicBezTo>
                <a:cubicBezTo>
                  <a:pt x="802797" y="557936"/>
                  <a:pt x="804945" y="555451"/>
                  <a:pt x="806422" y="552363"/>
                </a:cubicBezTo>
                <a:lnTo>
                  <a:pt x="806422" y="552296"/>
                </a:lnTo>
                <a:cubicBezTo>
                  <a:pt x="807966" y="549207"/>
                  <a:pt x="808705" y="545515"/>
                  <a:pt x="808705" y="541218"/>
                </a:cubicBezTo>
                <a:close/>
                <a:moveTo>
                  <a:pt x="214647" y="532221"/>
                </a:moveTo>
                <a:lnTo>
                  <a:pt x="187589" y="537793"/>
                </a:lnTo>
                <a:cubicBezTo>
                  <a:pt x="181547" y="538935"/>
                  <a:pt x="177048" y="540613"/>
                  <a:pt x="174027" y="542762"/>
                </a:cubicBezTo>
                <a:cubicBezTo>
                  <a:pt x="171006" y="544910"/>
                  <a:pt x="169529" y="548267"/>
                  <a:pt x="169529" y="552229"/>
                </a:cubicBezTo>
                <a:cubicBezTo>
                  <a:pt x="169529" y="556190"/>
                  <a:pt x="171073" y="559413"/>
                  <a:pt x="174161" y="561763"/>
                </a:cubicBezTo>
                <a:cubicBezTo>
                  <a:pt x="177250" y="564112"/>
                  <a:pt x="181346" y="565321"/>
                  <a:pt x="186515" y="565321"/>
                </a:cubicBezTo>
                <a:cubicBezTo>
                  <a:pt x="190073" y="565321"/>
                  <a:pt x="193565" y="564918"/>
                  <a:pt x="196923" y="564045"/>
                </a:cubicBezTo>
                <a:cubicBezTo>
                  <a:pt x="200279" y="563240"/>
                  <a:pt x="203300" y="561830"/>
                  <a:pt x="206053" y="559883"/>
                </a:cubicBezTo>
                <a:cubicBezTo>
                  <a:pt x="208738" y="557936"/>
                  <a:pt x="210887" y="555451"/>
                  <a:pt x="212364" y="552363"/>
                </a:cubicBezTo>
                <a:lnTo>
                  <a:pt x="212364" y="552296"/>
                </a:lnTo>
                <a:cubicBezTo>
                  <a:pt x="213908" y="549207"/>
                  <a:pt x="214647" y="545515"/>
                  <a:pt x="214647" y="541218"/>
                </a:cubicBezTo>
                <a:close/>
                <a:moveTo>
                  <a:pt x="1089217" y="489990"/>
                </a:moveTo>
                <a:cubicBezTo>
                  <a:pt x="1083241" y="489990"/>
                  <a:pt x="1077937" y="491534"/>
                  <a:pt x="1073439" y="494622"/>
                </a:cubicBezTo>
                <a:cubicBezTo>
                  <a:pt x="1068940" y="497711"/>
                  <a:pt x="1065382" y="502008"/>
                  <a:pt x="1062898" y="507513"/>
                </a:cubicBezTo>
                <a:cubicBezTo>
                  <a:pt x="1060414" y="513019"/>
                  <a:pt x="1059138" y="519800"/>
                  <a:pt x="1059138" y="527387"/>
                </a:cubicBezTo>
                <a:cubicBezTo>
                  <a:pt x="1059138" y="534974"/>
                  <a:pt x="1060346" y="541553"/>
                  <a:pt x="1062763" y="547126"/>
                </a:cubicBezTo>
                <a:cubicBezTo>
                  <a:pt x="1065248" y="552699"/>
                  <a:pt x="1068672" y="556996"/>
                  <a:pt x="1073103" y="560017"/>
                </a:cubicBezTo>
                <a:cubicBezTo>
                  <a:pt x="1077534" y="563038"/>
                  <a:pt x="1082771" y="564515"/>
                  <a:pt x="1088814" y="564515"/>
                </a:cubicBezTo>
                <a:cubicBezTo>
                  <a:pt x="1098146" y="564515"/>
                  <a:pt x="1105398" y="561225"/>
                  <a:pt x="1110634" y="554646"/>
                </a:cubicBezTo>
                <a:lnTo>
                  <a:pt x="1110567" y="554646"/>
                </a:lnTo>
                <a:cubicBezTo>
                  <a:pt x="1115804" y="548066"/>
                  <a:pt x="1118423" y="539002"/>
                  <a:pt x="1118423" y="527387"/>
                </a:cubicBezTo>
                <a:cubicBezTo>
                  <a:pt x="1118423" y="515771"/>
                  <a:pt x="1115871" y="506640"/>
                  <a:pt x="1110702" y="499993"/>
                </a:cubicBezTo>
                <a:cubicBezTo>
                  <a:pt x="1105532" y="493347"/>
                  <a:pt x="1098348" y="489990"/>
                  <a:pt x="1089217" y="489990"/>
                </a:cubicBezTo>
                <a:close/>
                <a:moveTo>
                  <a:pt x="1630636" y="473674"/>
                </a:moveTo>
                <a:lnTo>
                  <a:pt x="1653598" y="473674"/>
                </a:lnTo>
                <a:lnTo>
                  <a:pt x="1653598" y="581099"/>
                </a:lnTo>
                <a:lnTo>
                  <a:pt x="1630636" y="581099"/>
                </a:lnTo>
                <a:close/>
                <a:moveTo>
                  <a:pt x="529804" y="473674"/>
                </a:moveTo>
                <a:lnTo>
                  <a:pt x="552766" y="473674"/>
                </a:lnTo>
                <a:lnTo>
                  <a:pt x="552766" y="581099"/>
                </a:lnTo>
                <a:lnTo>
                  <a:pt x="529804" y="581099"/>
                </a:lnTo>
                <a:close/>
                <a:moveTo>
                  <a:pt x="382162" y="473674"/>
                </a:moveTo>
                <a:lnTo>
                  <a:pt x="407340" y="473674"/>
                </a:lnTo>
                <a:lnTo>
                  <a:pt x="437821" y="561091"/>
                </a:lnTo>
                <a:lnTo>
                  <a:pt x="468974" y="473674"/>
                </a:lnTo>
                <a:lnTo>
                  <a:pt x="493078" y="473674"/>
                </a:lnTo>
                <a:lnTo>
                  <a:pt x="450309" y="581099"/>
                </a:lnTo>
                <a:lnTo>
                  <a:pt x="425132" y="581099"/>
                </a:lnTo>
                <a:close/>
                <a:moveTo>
                  <a:pt x="1187242" y="473607"/>
                </a:moveTo>
                <a:lnTo>
                  <a:pt x="1210204" y="473607"/>
                </a:lnTo>
                <a:lnTo>
                  <a:pt x="1210204" y="538733"/>
                </a:lnTo>
                <a:cubicBezTo>
                  <a:pt x="1210204" y="548468"/>
                  <a:pt x="1212285" y="555183"/>
                  <a:pt x="1216448" y="558808"/>
                </a:cubicBezTo>
                <a:cubicBezTo>
                  <a:pt x="1220611" y="562501"/>
                  <a:pt x="1226385" y="564314"/>
                  <a:pt x="1233837" y="564314"/>
                </a:cubicBezTo>
                <a:cubicBezTo>
                  <a:pt x="1237396" y="564314"/>
                  <a:pt x="1240887" y="563709"/>
                  <a:pt x="1244244" y="562501"/>
                </a:cubicBezTo>
                <a:cubicBezTo>
                  <a:pt x="1247601" y="561292"/>
                  <a:pt x="1250622" y="559412"/>
                  <a:pt x="1253375" y="556727"/>
                </a:cubicBezTo>
                <a:cubicBezTo>
                  <a:pt x="1256061" y="554041"/>
                  <a:pt x="1258209" y="550684"/>
                  <a:pt x="1259686" y="546521"/>
                </a:cubicBezTo>
                <a:cubicBezTo>
                  <a:pt x="1261231" y="542359"/>
                  <a:pt x="1261969" y="537457"/>
                  <a:pt x="1261969" y="531885"/>
                </a:cubicBezTo>
                <a:lnTo>
                  <a:pt x="1262103" y="531885"/>
                </a:lnTo>
                <a:lnTo>
                  <a:pt x="1262103" y="473674"/>
                </a:lnTo>
                <a:lnTo>
                  <a:pt x="1285065" y="473674"/>
                </a:lnTo>
                <a:lnTo>
                  <a:pt x="1285065" y="581099"/>
                </a:lnTo>
                <a:lnTo>
                  <a:pt x="1264856" y="581099"/>
                </a:lnTo>
                <a:lnTo>
                  <a:pt x="1263782" y="563709"/>
                </a:lnTo>
                <a:cubicBezTo>
                  <a:pt x="1260022" y="570490"/>
                  <a:pt x="1255054" y="575392"/>
                  <a:pt x="1248743" y="578547"/>
                </a:cubicBezTo>
                <a:cubicBezTo>
                  <a:pt x="1242431" y="581636"/>
                  <a:pt x="1234979" y="583247"/>
                  <a:pt x="1226385" y="583247"/>
                </a:cubicBezTo>
                <a:cubicBezTo>
                  <a:pt x="1219335" y="583247"/>
                  <a:pt x="1212890" y="581904"/>
                  <a:pt x="1206914" y="579353"/>
                </a:cubicBezTo>
                <a:cubicBezTo>
                  <a:pt x="1200939" y="576735"/>
                  <a:pt x="1196172" y="572572"/>
                  <a:pt x="1192613" y="566865"/>
                </a:cubicBezTo>
                <a:cubicBezTo>
                  <a:pt x="1189055" y="561091"/>
                  <a:pt x="1187242" y="553638"/>
                  <a:pt x="1187242" y="544507"/>
                </a:cubicBezTo>
                <a:close/>
                <a:moveTo>
                  <a:pt x="885379" y="473607"/>
                </a:moveTo>
                <a:lnTo>
                  <a:pt x="908341" y="473607"/>
                </a:lnTo>
                <a:lnTo>
                  <a:pt x="908341" y="538733"/>
                </a:lnTo>
                <a:cubicBezTo>
                  <a:pt x="908341" y="548468"/>
                  <a:pt x="910422" y="555115"/>
                  <a:pt x="914585" y="558808"/>
                </a:cubicBezTo>
                <a:cubicBezTo>
                  <a:pt x="918748" y="562501"/>
                  <a:pt x="924522" y="564314"/>
                  <a:pt x="931974" y="564314"/>
                </a:cubicBezTo>
                <a:cubicBezTo>
                  <a:pt x="935533" y="564314"/>
                  <a:pt x="939024" y="563709"/>
                  <a:pt x="942381" y="562501"/>
                </a:cubicBezTo>
                <a:cubicBezTo>
                  <a:pt x="945738" y="561292"/>
                  <a:pt x="948759" y="559412"/>
                  <a:pt x="951512" y="556727"/>
                </a:cubicBezTo>
                <a:cubicBezTo>
                  <a:pt x="954198" y="554041"/>
                  <a:pt x="956346" y="550684"/>
                  <a:pt x="957823" y="546521"/>
                </a:cubicBezTo>
                <a:cubicBezTo>
                  <a:pt x="959368" y="542359"/>
                  <a:pt x="960106" y="537457"/>
                  <a:pt x="960106" y="531885"/>
                </a:cubicBezTo>
                <a:lnTo>
                  <a:pt x="960241" y="531885"/>
                </a:lnTo>
                <a:lnTo>
                  <a:pt x="960241" y="473674"/>
                </a:lnTo>
                <a:lnTo>
                  <a:pt x="983202" y="473674"/>
                </a:lnTo>
                <a:lnTo>
                  <a:pt x="983202" y="581099"/>
                </a:lnTo>
                <a:lnTo>
                  <a:pt x="962993" y="581099"/>
                </a:lnTo>
                <a:lnTo>
                  <a:pt x="961919" y="563709"/>
                </a:lnTo>
                <a:cubicBezTo>
                  <a:pt x="958159" y="570490"/>
                  <a:pt x="953191" y="575392"/>
                  <a:pt x="946880" y="578547"/>
                </a:cubicBezTo>
                <a:cubicBezTo>
                  <a:pt x="940568" y="581636"/>
                  <a:pt x="933116" y="583247"/>
                  <a:pt x="924522" y="583247"/>
                </a:cubicBezTo>
                <a:cubicBezTo>
                  <a:pt x="917472" y="583247"/>
                  <a:pt x="911027" y="581904"/>
                  <a:pt x="905051" y="579353"/>
                </a:cubicBezTo>
                <a:cubicBezTo>
                  <a:pt x="899076" y="576735"/>
                  <a:pt x="894309" y="572572"/>
                  <a:pt x="890750" y="566865"/>
                </a:cubicBezTo>
                <a:cubicBezTo>
                  <a:pt x="887192" y="561091"/>
                  <a:pt x="885379" y="553638"/>
                  <a:pt x="885379" y="544507"/>
                </a:cubicBezTo>
                <a:close/>
                <a:moveTo>
                  <a:pt x="347569" y="471530"/>
                </a:moveTo>
                <a:lnTo>
                  <a:pt x="353963" y="472063"/>
                </a:lnTo>
                <a:cubicBezTo>
                  <a:pt x="356112" y="472399"/>
                  <a:pt x="357924" y="472936"/>
                  <a:pt x="359334" y="473674"/>
                </a:cubicBezTo>
                <a:lnTo>
                  <a:pt x="356112" y="493884"/>
                </a:lnTo>
                <a:cubicBezTo>
                  <a:pt x="354567" y="493279"/>
                  <a:pt x="352822" y="492809"/>
                  <a:pt x="350875" y="492474"/>
                </a:cubicBezTo>
                <a:cubicBezTo>
                  <a:pt x="348928" y="492138"/>
                  <a:pt x="346309" y="491937"/>
                  <a:pt x="343019" y="491937"/>
                </a:cubicBezTo>
                <a:cubicBezTo>
                  <a:pt x="338588" y="491937"/>
                  <a:pt x="334224" y="493145"/>
                  <a:pt x="329927" y="495495"/>
                </a:cubicBezTo>
                <a:cubicBezTo>
                  <a:pt x="325630" y="497845"/>
                  <a:pt x="322139" y="501403"/>
                  <a:pt x="319319" y="506103"/>
                </a:cubicBezTo>
                <a:cubicBezTo>
                  <a:pt x="316566" y="510870"/>
                  <a:pt x="315157" y="516846"/>
                  <a:pt x="315157" y="524164"/>
                </a:cubicBezTo>
                <a:lnTo>
                  <a:pt x="315157" y="581099"/>
                </a:lnTo>
                <a:lnTo>
                  <a:pt x="292194" y="581099"/>
                </a:lnTo>
                <a:lnTo>
                  <a:pt x="292194" y="473674"/>
                </a:lnTo>
                <a:lnTo>
                  <a:pt x="311732" y="473674"/>
                </a:lnTo>
                <a:lnTo>
                  <a:pt x="313880" y="493011"/>
                </a:lnTo>
                <a:cubicBezTo>
                  <a:pt x="316700" y="486028"/>
                  <a:pt x="320997" y="480657"/>
                  <a:pt x="326637" y="477032"/>
                </a:cubicBezTo>
                <a:close/>
                <a:moveTo>
                  <a:pt x="1094454" y="471526"/>
                </a:moveTo>
                <a:cubicBezTo>
                  <a:pt x="1103182" y="471526"/>
                  <a:pt x="1111105" y="473742"/>
                  <a:pt x="1118288" y="478173"/>
                </a:cubicBezTo>
                <a:lnTo>
                  <a:pt x="1118221" y="478173"/>
                </a:lnTo>
                <a:cubicBezTo>
                  <a:pt x="1125405" y="482604"/>
                  <a:pt x="1131045" y="488915"/>
                  <a:pt x="1135208" y="497174"/>
                </a:cubicBezTo>
                <a:cubicBezTo>
                  <a:pt x="1139371" y="505365"/>
                  <a:pt x="1141452" y="515369"/>
                  <a:pt x="1141452" y="527118"/>
                </a:cubicBezTo>
                <a:cubicBezTo>
                  <a:pt x="1141452" y="538868"/>
                  <a:pt x="1139371" y="548939"/>
                  <a:pt x="1135141" y="557331"/>
                </a:cubicBezTo>
                <a:cubicBezTo>
                  <a:pt x="1130911" y="565657"/>
                  <a:pt x="1125204" y="572102"/>
                  <a:pt x="1117953" y="576533"/>
                </a:cubicBezTo>
                <a:cubicBezTo>
                  <a:pt x="1110702" y="580965"/>
                  <a:pt x="1102980" y="583180"/>
                  <a:pt x="1093782" y="583180"/>
                </a:cubicBezTo>
                <a:cubicBezTo>
                  <a:pt x="1084584" y="583180"/>
                  <a:pt x="1076796" y="580830"/>
                  <a:pt x="1070350" y="575996"/>
                </a:cubicBezTo>
                <a:cubicBezTo>
                  <a:pt x="1065650" y="572438"/>
                  <a:pt x="1061958" y="568208"/>
                  <a:pt x="1059205" y="563240"/>
                </a:cubicBezTo>
                <a:lnTo>
                  <a:pt x="1059205" y="626150"/>
                </a:lnTo>
                <a:lnTo>
                  <a:pt x="1036243" y="626150"/>
                </a:lnTo>
                <a:lnTo>
                  <a:pt x="1036243" y="473607"/>
                </a:lnTo>
                <a:lnTo>
                  <a:pt x="1056654" y="473607"/>
                </a:lnTo>
                <a:lnTo>
                  <a:pt x="1057795" y="494085"/>
                </a:lnTo>
                <a:cubicBezTo>
                  <a:pt x="1059339" y="490930"/>
                  <a:pt x="1061085" y="487908"/>
                  <a:pt x="1063301" y="485223"/>
                </a:cubicBezTo>
                <a:cubicBezTo>
                  <a:pt x="1066859" y="480926"/>
                  <a:pt x="1071357" y="477569"/>
                  <a:pt x="1076729" y="475152"/>
                </a:cubicBezTo>
                <a:cubicBezTo>
                  <a:pt x="1082100" y="472735"/>
                  <a:pt x="1088008" y="471526"/>
                  <a:pt x="1094454" y="471526"/>
                </a:cubicBezTo>
                <a:close/>
                <a:moveTo>
                  <a:pt x="787421" y="471526"/>
                </a:moveTo>
                <a:cubicBezTo>
                  <a:pt x="796015" y="471526"/>
                  <a:pt x="803602" y="472869"/>
                  <a:pt x="810182" y="475689"/>
                </a:cubicBezTo>
                <a:cubicBezTo>
                  <a:pt x="816762" y="478441"/>
                  <a:pt x="821931" y="482671"/>
                  <a:pt x="825758" y="488244"/>
                </a:cubicBezTo>
                <a:cubicBezTo>
                  <a:pt x="829585" y="493817"/>
                  <a:pt x="831465" y="501001"/>
                  <a:pt x="831465" y="509729"/>
                </a:cubicBezTo>
                <a:lnTo>
                  <a:pt x="831465" y="557667"/>
                </a:lnTo>
                <a:lnTo>
                  <a:pt x="831465" y="557734"/>
                </a:lnTo>
                <a:cubicBezTo>
                  <a:pt x="831465" y="562971"/>
                  <a:pt x="834084" y="565657"/>
                  <a:pt x="839388" y="565657"/>
                </a:cubicBezTo>
                <a:cubicBezTo>
                  <a:pt x="841939" y="565657"/>
                  <a:pt x="844491" y="565321"/>
                  <a:pt x="846908" y="564582"/>
                </a:cubicBezTo>
                <a:lnTo>
                  <a:pt x="845632" y="580495"/>
                </a:lnTo>
                <a:cubicBezTo>
                  <a:pt x="842275" y="582039"/>
                  <a:pt x="838179" y="582845"/>
                  <a:pt x="833144" y="582845"/>
                </a:cubicBezTo>
                <a:cubicBezTo>
                  <a:pt x="828578" y="582845"/>
                  <a:pt x="824416" y="581972"/>
                  <a:pt x="820790" y="580360"/>
                </a:cubicBezTo>
                <a:cubicBezTo>
                  <a:pt x="817165" y="578749"/>
                  <a:pt x="814278" y="576198"/>
                  <a:pt x="812196" y="572841"/>
                </a:cubicBezTo>
                <a:cubicBezTo>
                  <a:pt x="811256" y="571296"/>
                  <a:pt x="810518" y="569484"/>
                  <a:pt x="809981" y="567537"/>
                </a:cubicBezTo>
                <a:cubicBezTo>
                  <a:pt x="808839" y="569282"/>
                  <a:pt x="807496" y="570961"/>
                  <a:pt x="805885" y="572438"/>
                </a:cubicBezTo>
                <a:cubicBezTo>
                  <a:pt x="801857" y="576131"/>
                  <a:pt x="797224" y="578816"/>
                  <a:pt x="791920" y="580629"/>
                </a:cubicBezTo>
                <a:cubicBezTo>
                  <a:pt x="786616" y="582442"/>
                  <a:pt x="781244" y="583315"/>
                  <a:pt x="775806" y="583315"/>
                </a:cubicBezTo>
                <a:cubicBezTo>
                  <a:pt x="769092" y="583315"/>
                  <a:pt x="763049" y="582240"/>
                  <a:pt x="757678" y="580092"/>
                </a:cubicBezTo>
                <a:cubicBezTo>
                  <a:pt x="752307" y="577943"/>
                  <a:pt x="748077" y="574653"/>
                  <a:pt x="744989" y="570289"/>
                </a:cubicBezTo>
                <a:cubicBezTo>
                  <a:pt x="741900" y="565925"/>
                  <a:pt x="740356" y="560487"/>
                  <a:pt x="740356" y="554041"/>
                </a:cubicBezTo>
                <a:cubicBezTo>
                  <a:pt x="740356" y="546052"/>
                  <a:pt x="742975" y="539472"/>
                  <a:pt x="748211" y="534302"/>
                </a:cubicBezTo>
                <a:cubicBezTo>
                  <a:pt x="753448" y="529132"/>
                  <a:pt x="760834" y="525641"/>
                  <a:pt x="770435" y="523761"/>
                </a:cubicBezTo>
                <a:lnTo>
                  <a:pt x="808705" y="516241"/>
                </a:lnTo>
                <a:lnTo>
                  <a:pt x="808705" y="512146"/>
                </a:lnTo>
                <a:cubicBezTo>
                  <a:pt x="808705" y="504962"/>
                  <a:pt x="806758" y="499456"/>
                  <a:pt x="802797" y="495495"/>
                </a:cubicBezTo>
                <a:cubicBezTo>
                  <a:pt x="798835" y="491534"/>
                  <a:pt x="793397" y="489587"/>
                  <a:pt x="786549" y="489587"/>
                </a:cubicBezTo>
                <a:cubicBezTo>
                  <a:pt x="780103" y="489587"/>
                  <a:pt x="774598" y="491064"/>
                  <a:pt x="770032" y="494085"/>
                </a:cubicBezTo>
                <a:cubicBezTo>
                  <a:pt x="765467" y="497106"/>
                  <a:pt x="762110" y="502008"/>
                  <a:pt x="759961" y="508722"/>
                </a:cubicBezTo>
                <a:lnTo>
                  <a:pt x="740625" y="500531"/>
                </a:lnTo>
                <a:cubicBezTo>
                  <a:pt x="743310" y="491735"/>
                  <a:pt x="748681" y="484753"/>
                  <a:pt x="756604" y="479449"/>
                </a:cubicBezTo>
                <a:cubicBezTo>
                  <a:pt x="764527" y="474212"/>
                  <a:pt x="774799" y="471526"/>
                  <a:pt x="787421" y="471526"/>
                </a:cubicBezTo>
                <a:close/>
                <a:moveTo>
                  <a:pt x="347518" y="471526"/>
                </a:moveTo>
                <a:lnTo>
                  <a:pt x="347585" y="471526"/>
                </a:lnTo>
                <a:lnTo>
                  <a:pt x="347569" y="471530"/>
                </a:lnTo>
                <a:close/>
                <a:moveTo>
                  <a:pt x="193363" y="471526"/>
                </a:moveTo>
                <a:cubicBezTo>
                  <a:pt x="201957" y="471526"/>
                  <a:pt x="209544" y="472869"/>
                  <a:pt x="216124" y="475689"/>
                </a:cubicBezTo>
                <a:cubicBezTo>
                  <a:pt x="222704" y="478441"/>
                  <a:pt x="227873" y="482671"/>
                  <a:pt x="231700" y="488244"/>
                </a:cubicBezTo>
                <a:cubicBezTo>
                  <a:pt x="235527" y="493817"/>
                  <a:pt x="237407" y="501001"/>
                  <a:pt x="237407" y="509729"/>
                </a:cubicBezTo>
                <a:lnTo>
                  <a:pt x="237407" y="557667"/>
                </a:lnTo>
                <a:lnTo>
                  <a:pt x="237407" y="557734"/>
                </a:lnTo>
                <a:cubicBezTo>
                  <a:pt x="237407" y="562971"/>
                  <a:pt x="240026" y="565657"/>
                  <a:pt x="245330" y="565657"/>
                </a:cubicBezTo>
                <a:cubicBezTo>
                  <a:pt x="247881" y="565657"/>
                  <a:pt x="250433" y="565321"/>
                  <a:pt x="252850" y="564582"/>
                </a:cubicBezTo>
                <a:lnTo>
                  <a:pt x="251574" y="580495"/>
                </a:lnTo>
                <a:cubicBezTo>
                  <a:pt x="248284" y="582039"/>
                  <a:pt x="244121" y="582845"/>
                  <a:pt x="239086" y="582845"/>
                </a:cubicBezTo>
                <a:cubicBezTo>
                  <a:pt x="234520" y="582845"/>
                  <a:pt x="230358" y="581972"/>
                  <a:pt x="226732" y="580360"/>
                </a:cubicBezTo>
                <a:cubicBezTo>
                  <a:pt x="223107" y="578749"/>
                  <a:pt x="220219" y="576198"/>
                  <a:pt x="218138" y="572841"/>
                </a:cubicBezTo>
                <a:cubicBezTo>
                  <a:pt x="217198" y="571296"/>
                  <a:pt x="216461" y="569484"/>
                  <a:pt x="215923" y="567537"/>
                </a:cubicBezTo>
                <a:cubicBezTo>
                  <a:pt x="214781" y="569282"/>
                  <a:pt x="213438" y="570961"/>
                  <a:pt x="211827" y="572438"/>
                </a:cubicBezTo>
                <a:cubicBezTo>
                  <a:pt x="207799" y="576131"/>
                  <a:pt x="203166" y="578816"/>
                  <a:pt x="197862" y="580629"/>
                </a:cubicBezTo>
                <a:cubicBezTo>
                  <a:pt x="192559" y="582442"/>
                  <a:pt x="187187" y="583315"/>
                  <a:pt x="181748" y="583315"/>
                </a:cubicBezTo>
                <a:cubicBezTo>
                  <a:pt x="175034" y="583315"/>
                  <a:pt x="168991" y="582240"/>
                  <a:pt x="163620" y="580092"/>
                </a:cubicBezTo>
                <a:cubicBezTo>
                  <a:pt x="158249" y="577943"/>
                  <a:pt x="154019" y="574653"/>
                  <a:pt x="150931" y="570289"/>
                </a:cubicBezTo>
                <a:cubicBezTo>
                  <a:pt x="147842" y="565925"/>
                  <a:pt x="146298" y="560487"/>
                  <a:pt x="146298" y="554041"/>
                </a:cubicBezTo>
                <a:cubicBezTo>
                  <a:pt x="146298" y="546052"/>
                  <a:pt x="148916" y="539472"/>
                  <a:pt x="154153" y="534302"/>
                </a:cubicBezTo>
                <a:cubicBezTo>
                  <a:pt x="159391" y="529132"/>
                  <a:pt x="166776" y="525641"/>
                  <a:pt x="176377" y="523761"/>
                </a:cubicBezTo>
                <a:lnTo>
                  <a:pt x="214647" y="516241"/>
                </a:lnTo>
                <a:lnTo>
                  <a:pt x="214647" y="512146"/>
                </a:lnTo>
                <a:cubicBezTo>
                  <a:pt x="214647" y="504962"/>
                  <a:pt x="212700" y="499456"/>
                  <a:pt x="208738" y="495495"/>
                </a:cubicBezTo>
                <a:cubicBezTo>
                  <a:pt x="204777" y="491534"/>
                  <a:pt x="199339" y="489587"/>
                  <a:pt x="192491" y="489587"/>
                </a:cubicBezTo>
                <a:cubicBezTo>
                  <a:pt x="186045" y="489587"/>
                  <a:pt x="180540" y="491064"/>
                  <a:pt x="175974" y="494085"/>
                </a:cubicBezTo>
                <a:cubicBezTo>
                  <a:pt x="171408" y="497106"/>
                  <a:pt x="168051" y="502008"/>
                  <a:pt x="165904" y="508722"/>
                </a:cubicBezTo>
                <a:lnTo>
                  <a:pt x="146567" y="500531"/>
                </a:lnTo>
                <a:cubicBezTo>
                  <a:pt x="149252" y="491735"/>
                  <a:pt x="154623" y="484753"/>
                  <a:pt x="162546" y="479449"/>
                </a:cubicBezTo>
                <a:cubicBezTo>
                  <a:pt x="170470" y="474212"/>
                  <a:pt x="180741" y="471526"/>
                  <a:pt x="193363" y="471526"/>
                </a:cubicBezTo>
                <a:close/>
                <a:moveTo>
                  <a:pt x="1395847" y="471459"/>
                </a:moveTo>
                <a:cubicBezTo>
                  <a:pt x="1403434" y="471459"/>
                  <a:pt x="1410282" y="472936"/>
                  <a:pt x="1416392" y="475890"/>
                </a:cubicBezTo>
                <a:cubicBezTo>
                  <a:pt x="1422502" y="478844"/>
                  <a:pt x="1427336" y="483209"/>
                  <a:pt x="1430894" y="489117"/>
                </a:cubicBezTo>
                <a:cubicBezTo>
                  <a:pt x="1434453" y="495025"/>
                  <a:pt x="1436265" y="502478"/>
                  <a:pt x="1436265" y="511475"/>
                </a:cubicBezTo>
                <a:lnTo>
                  <a:pt x="1436265" y="581099"/>
                </a:lnTo>
                <a:lnTo>
                  <a:pt x="1413303" y="581099"/>
                </a:lnTo>
                <a:lnTo>
                  <a:pt x="1413303" y="518591"/>
                </a:lnTo>
                <a:cubicBezTo>
                  <a:pt x="1413303" y="507983"/>
                  <a:pt x="1411088" y="500665"/>
                  <a:pt x="1406724" y="496569"/>
                </a:cubicBezTo>
                <a:cubicBezTo>
                  <a:pt x="1402359" y="492474"/>
                  <a:pt x="1396854" y="490460"/>
                  <a:pt x="1390274" y="490460"/>
                </a:cubicBezTo>
                <a:cubicBezTo>
                  <a:pt x="1385507" y="490460"/>
                  <a:pt x="1380942" y="491601"/>
                  <a:pt x="1376510" y="493817"/>
                </a:cubicBezTo>
                <a:cubicBezTo>
                  <a:pt x="1372079" y="496032"/>
                  <a:pt x="1368386" y="499591"/>
                  <a:pt x="1365432" y="504425"/>
                </a:cubicBezTo>
                <a:cubicBezTo>
                  <a:pt x="1362478" y="509259"/>
                  <a:pt x="1361001" y="515772"/>
                  <a:pt x="1361001" y="523963"/>
                </a:cubicBezTo>
                <a:lnTo>
                  <a:pt x="1361001" y="581099"/>
                </a:lnTo>
                <a:lnTo>
                  <a:pt x="1338039" y="581099"/>
                </a:lnTo>
                <a:lnTo>
                  <a:pt x="1338039" y="473675"/>
                </a:lnTo>
                <a:lnTo>
                  <a:pt x="1358450" y="473675"/>
                </a:lnTo>
                <a:lnTo>
                  <a:pt x="1359457" y="492474"/>
                </a:lnTo>
                <a:cubicBezTo>
                  <a:pt x="1361135" y="488983"/>
                  <a:pt x="1363217" y="485827"/>
                  <a:pt x="1365634" y="483209"/>
                </a:cubicBezTo>
                <a:cubicBezTo>
                  <a:pt x="1369461" y="479113"/>
                  <a:pt x="1373959" y="476159"/>
                  <a:pt x="1379196" y="474279"/>
                </a:cubicBezTo>
                <a:cubicBezTo>
                  <a:pt x="1384433" y="472399"/>
                  <a:pt x="1389939" y="471459"/>
                  <a:pt x="1395847" y="471459"/>
                </a:cubicBezTo>
                <a:close/>
                <a:moveTo>
                  <a:pt x="78285" y="439299"/>
                </a:moveTo>
                <a:lnTo>
                  <a:pt x="101516" y="439299"/>
                </a:lnTo>
                <a:lnTo>
                  <a:pt x="101516" y="530811"/>
                </a:lnTo>
                <a:cubicBezTo>
                  <a:pt x="101516" y="547261"/>
                  <a:pt x="96950" y="560084"/>
                  <a:pt x="87886" y="569350"/>
                </a:cubicBezTo>
                <a:cubicBezTo>
                  <a:pt x="78755" y="578548"/>
                  <a:pt x="66133" y="583181"/>
                  <a:pt x="49952" y="583181"/>
                </a:cubicBezTo>
                <a:cubicBezTo>
                  <a:pt x="38404" y="583181"/>
                  <a:pt x="28937" y="581032"/>
                  <a:pt x="21619" y="576735"/>
                </a:cubicBezTo>
                <a:cubicBezTo>
                  <a:pt x="14300" y="572438"/>
                  <a:pt x="9265" y="566396"/>
                  <a:pt x="6378" y="558607"/>
                </a:cubicBezTo>
                <a:cubicBezTo>
                  <a:pt x="3558" y="550819"/>
                  <a:pt x="3021" y="541755"/>
                  <a:pt x="4901" y="531416"/>
                </a:cubicBezTo>
                <a:lnTo>
                  <a:pt x="27057" y="527320"/>
                </a:lnTo>
                <a:cubicBezTo>
                  <a:pt x="25378" y="539674"/>
                  <a:pt x="26318" y="548738"/>
                  <a:pt x="29877" y="554512"/>
                </a:cubicBezTo>
                <a:cubicBezTo>
                  <a:pt x="33502" y="560353"/>
                  <a:pt x="40216" y="563240"/>
                  <a:pt x="50086" y="563240"/>
                </a:cubicBezTo>
                <a:cubicBezTo>
                  <a:pt x="60829" y="563240"/>
                  <a:pt x="68214" y="560152"/>
                  <a:pt x="72310" y="553908"/>
                </a:cubicBezTo>
                <a:cubicBezTo>
                  <a:pt x="76405" y="547663"/>
                  <a:pt x="78419" y="538532"/>
                  <a:pt x="78419" y="526514"/>
                </a:cubicBezTo>
                <a:lnTo>
                  <a:pt x="78285" y="526514"/>
                </a:lnTo>
                <a:close/>
                <a:moveTo>
                  <a:pt x="215721" y="430705"/>
                </a:moveTo>
                <a:cubicBezTo>
                  <a:pt x="220018" y="430705"/>
                  <a:pt x="223442" y="431914"/>
                  <a:pt x="225927" y="434331"/>
                </a:cubicBezTo>
                <a:cubicBezTo>
                  <a:pt x="228411" y="436748"/>
                  <a:pt x="229686" y="440172"/>
                  <a:pt x="229686" y="444200"/>
                </a:cubicBezTo>
                <a:cubicBezTo>
                  <a:pt x="229686" y="448229"/>
                  <a:pt x="228411" y="451518"/>
                  <a:pt x="225927" y="454003"/>
                </a:cubicBezTo>
                <a:cubicBezTo>
                  <a:pt x="223442" y="456487"/>
                  <a:pt x="220018" y="457763"/>
                  <a:pt x="215721" y="457763"/>
                </a:cubicBezTo>
                <a:cubicBezTo>
                  <a:pt x="211424" y="457763"/>
                  <a:pt x="208000" y="456487"/>
                  <a:pt x="205517" y="454003"/>
                </a:cubicBezTo>
                <a:cubicBezTo>
                  <a:pt x="203032" y="451451"/>
                  <a:pt x="201756" y="448363"/>
                  <a:pt x="201756" y="444200"/>
                </a:cubicBezTo>
                <a:cubicBezTo>
                  <a:pt x="201756" y="440038"/>
                  <a:pt x="203032" y="436748"/>
                  <a:pt x="205517" y="434331"/>
                </a:cubicBezTo>
                <a:cubicBezTo>
                  <a:pt x="208000" y="431914"/>
                  <a:pt x="211424" y="430705"/>
                  <a:pt x="215721" y="430705"/>
                </a:cubicBezTo>
                <a:close/>
                <a:moveTo>
                  <a:pt x="172281" y="430705"/>
                </a:moveTo>
                <a:cubicBezTo>
                  <a:pt x="176578" y="430705"/>
                  <a:pt x="180002" y="431914"/>
                  <a:pt x="182487" y="434331"/>
                </a:cubicBezTo>
                <a:cubicBezTo>
                  <a:pt x="184971" y="436748"/>
                  <a:pt x="186246" y="440172"/>
                  <a:pt x="186246" y="444200"/>
                </a:cubicBezTo>
                <a:cubicBezTo>
                  <a:pt x="186246" y="448229"/>
                  <a:pt x="184971" y="451518"/>
                  <a:pt x="182487" y="454003"/>
                </a:cubicBezTo>
                <a:cubicBezTo>
                  <a:pt x="180002" y="456487"/>
                  <a:pt x="176377" y="457763"/>
                  <a:pt x="172281" y="457763"/>
                </a:cubicBezTo>
                <a:cubicBezTo>
                  <a:pt x="168186" y="457763"/>
                  <a:pt x="164761" y="456487"/>
                  <a:pt x="162210" y="454003"/>
                </a:cubicBezTo>
                <a:cubicBezTo>
                  <a:pt x="159592" y="451451"/>
                  <a:pt x="158316" y="448363"/>
                  <a:pt x="158316" y="444200"/>
                </a:cubicBezTo>
                <a:cubicBezTo>
                  <a:pt x="158316" y="440038"/>
                  <a:pt x="159659" y="436748"/>
                  <a:pt x="162210" y="434331"/>
                </a:cubicBezTo>
                <a:cubicBezTo>
                  <a:pt x="164761" y="431914"/>
                  <a:pt x="167984" y="430705"/>
                  <a:pt x="172281" y="430705"/>
                </a:cubicBezTo>
                <a:close/>
                <a:moveTo>
                  <a:pt x="1642251" y="427012"/>
                </a:moveTo>
                <a:cubicBezTo>
                  <a:pt x="1647085" y="427012"/>
                  <a:pt x="1650912" y="428221"/>
                  <a:pt x="1653531" y="430638"/>
                </a:cubicBezTo>
                <a:cubicBezTo>
                  <a:pt x="1656149" y="433122"/>
                  <a:pt x="1657492" y="436613"/>
                  <a:pt x="1657492" y="441179"/>
                </a:cubicBezTo>
                <a:cubicBezTo>
                  <a:pt x="1657492" y="445744"/>
                  <a:pt x="1656216" y="449303"/>
                  <a:pt x="1653531" y="451787"/>
                </a:cubicBezTo>
                <a:cubicBezTo>
                  <a:pt x="1650912" y="454271"/>
                  <a:pt x="1647287" y="455547"/>
                  <a:pt x="1642251" y="455547"/>
                </a:cubicBezTo>
                <a:cubicBezTo>
                  <a:pt x="1637216" y="455547"/>
                  <a:pt x="1633389" y="454271"/>
                  <a:pt x="1630770" y="451787"/>
                </a:cubicBezTo>
                <a:cubicBezTo>
                  <a:pt x="1628152" y="449303"/>
                  <a:pt x="1626809" y="445744"/>
                  <a:pt x="1626809" y="441179"/>
                </a:cubicBezTo>
                <a:cubicBezTo>
                  <a:pt x="1626809" y="436613"/>
                  <a:pt x="1628085" y="433055"/>
                  <a:pt x="1630770" y="430638"/>
                </a:cubicBezTo>
                <a:cubicBezTo>
                  <a:pt x="1633389" y="428221"/>
                  <a:pt x="1637216" y="427012"/>
                  <a:pt x="1642251" y="427012"/>
                </a:cubicBezTo>
                <a:close/>
                <a:moveTo>
                  <a:pt x="541419" y="427012"/>
                </a:moveTo>
                <a:cubicBezTo>
                  <a:pt x="546321" y="427012"/>
                  <a:pt x="550080" y="428221"/>
                  <a:pt x="552699" y="430638"/>
                </a:cubicBezTo>
                <a:cubicBezTo>
                  <a:pt x="555317" y="433122"/>
                  <a:pt x="556660" y="436613"/>
                  <a:pt x="556660" y="441179"/>
                </a:cubicBezTo>
                <a:cubicBezTo>
                  <a:pt x="556660" y="445744"/>
                  <a:pt x="555317" y="449303"/>
                  <a:pt x="552699" y="451787"/>
                </a:cubicBezTo>
                <a:cubicBezTo>
                  <a:pt x="550080" y="454271"/>
                  <a:pt x="546455" y="455547"/>
                  <a:pt x="541419" y="455547"/>
                </a:cubicBezTo>
                <a:cubicBezTo>
                  <a:pt x="536384" y="455547"/>
                  <a:pt x="532557" y="454271"/>
                  <a:pt x="529938" y="451787"/>
                </a:cubicBezTo>
                <a:cubicBezTo>
                  <a:pt x="527320" y="449303"/>
                  <a:pt x="525977" y="445744"/>
                  <a:pt x="525977" y="441179"/>
                </a:cubicBezTo>
                <a:cubicBezTo>
                  <a:pt x="525977" y="436613"/>
                  <a:pt x="527253" y="433055"/>
                  <a:pt x="529938" y="430638"/>
                </a:cubicBezTo>
                <a:cubicBezTo>
                  <a:pt x="532557" y="428221"/>
                  <a:pt x="536384" y="427012"/>
                  <a:pt x="541419" y="427012"/>
                </a:cubicBezTo>
                <a:close/>
                <a:moveTo>
                  <a:pt x="1488232" y="425333"/>
                </a:moveTo>
                <a:lnTo>
                  <a:pt x="1511194" y="425333"/>
                </a:lnTo>
                <a:lnTo>
                  <a:pt x="1511194" y="526245"/>
                </a:lnTo>
                <a:lnTo>
                  <a:pt x="1562355" y="473674"/>
                </a:lnTo>
                <a:lnTo>
                  <a:pt x="1589614" y="473674"/>
                </a:lnTo>
                <a:lnTo>
                  <a:pt x="1548524" y="515704"/>
                </a:lnTo>
                <a:lnTo>
                  <a:pt x="1592232" y="581099"/>
                </a:lnTo>
                <a:lnTo>
                  <a:pt x="1565578" y="581099"/>
                </a:lnTo>
                <a:lnTo>
                  <a:pt x="1532410" y="530609"/>
                </a:lnTo>
                <a:lnTo>
                  <a:pt x="1511194" y="552631"/>
                </a:lnTo>
                <a:lnTo>
                  <a:pt x="1511194" y="581099"/>
                </a:lnTo>
                <a:lnTo>
                  <a:pt x="1488232" y="581099"/>
                </a:lnTo>
                <a:close/>
                <a:moveTo>
                  <a:pt x="605874" y="425333"/>
                </a:moveTo>
                <a:lnTo>
                  <a:pt x="628836" y="425333"/>
                </a:lnTo>
                <a:lnTo>
                  <a:pt x="628836" y="526245"/>
                </a:lnTo>
                <a:lnTo>
                  <a:pt x="679997" y="473674"/>
                </a:lnTo>
                <a:lnTo>
                  <a:pt x="707256" y="473674"/>
                </a:lnTo>
                <a:lnTo>
                  <a:pt x="666099" y="515704"/>
                </a:lnTo>
                <a:lnTo>
                  <a:pt x="709807" y="581099"/>
                </a:lnTo>
                <a:lnTo>
                  <a:pt x="683220" y="581099"/>
                </a:lnTo>
                <a:lnTo>
                  <a:pt x="650052" y="530609"/>
                </a:lnTo>
                <a:lnTo>
                  <a:pt x="628836" y="552631"/>
                </a:lnTo>
                <a:lnTo>
                  <a:pt x="628836" y="581099"/>
                </a:lnTo>
                <a:lnTo>
                  <a:pt x="605874" y="581099"/>
                </a:lnTo>
                <a:close/>
                <a:moveTo>
                  <a:pt x="451317" y="85402"/>
                </a:moveTo>
                <a:cubicBezTo>
                  <a:pt x="440238" y="85402"/>
                  <a:pt x="431242" y="88222"/>
                  <a:pt x="424259" y="93929"/>
                </a:cubicBezTo>
                <a:cubicBezTo>
                  <a:pt x="417209" y="99636"/>
                  <a:pt x="412039" y="108364"/>
                  <a:pt x="408615" y="120047"/>
                </a:cubicBezTo>
                <a:cubicBezTo>
                  <a:pt x="405258" y="131729"/>
                  <a:pt x="403513" y="147373"/>
                  <a:pt x="403513" y="165904"/>
                </a:cubicBezTo>
                <a:cubicBezTo>
                  <a:pt x="403513" y="184434"/>
                  <a:pt x="405191" y="199608"/>
                  <a:pt x="408615" y="211492"/>
                </a:cubicBezTo>
                <a:cubicBezTo>
                  <a:pt x="412039" y="223376"/>
                  <a:pt x="417276" y="232104"/>
                  <a:pt x="424259" y="237811"/>
                </a:cubicBezTo>
                <a:cubicBezTo>
                  <a:pt x="431242" y="243518"/>
                  <a:pt x="440306" y="246338"/>
                  <a:pt x="451317" y="246338"/>
                </a:cubicBezTo>
                <a:cubicBezTo>
                  <a:pt x="462328" y="246338"/>
                  <a:pt x="471391" y="243518"/>
                  <a:pt x="478374" y="237811"/>
                </a:cubicBezTo>
                <a:cubicBezTo>
                  <a:pt x="485357" y="232171"/>
                  <a:pt x="490526" y="223376"/>
                  <a:pt x="493749" y="211492"/>
                </a:cubicBezTo>
                <a:cubicBezTo>
                  <a:pt x="497039" y="199675"/>
                  <a:pt x="498650" y="184770"/>
                  <a:pt x="498650" y="165904"/>
                </a:cubicBezTo>
                <a:cubicBezTo>
                  <a:pt x="498650" y="147037"/>
                  <a:pt x="496972" y="131729"/>
                  <a:pt x="493749" y="120047"/>
                </a:cubicBezTo>
                <a:cubicBezTo>
                  <a:pt x="490459" y="108297"/>
                  <a:pt x="485357" y="99636"/>
                  <a:pt x="478374" y="93929"/>
                </a:cubicBezTo>
                <a:cubicBezTo>
                  <a:pt x="471391" y="88222"/>
                  <a:pt x="462395" y="85402"/>
                  <a:pt x="451317" y="85402"/>
                </a:cubicBezTo>
                <a:close/>
                <a:moveTo>
                  <a:pt x="1515894" y="82918"/>
                </a:moveTo>
                <a:lnTo>
                  <a:pt x="1489038" y="194640"/>
                </a:lnTo>
                <a:lnTo>
                  <a:pt x="1542213" y="194640"/>
                </a:lnTo>
                <a:close/>
                <a:moveTo>
                  <a:pt x="1448082" y="4901"/>
                </a:moveTo>
                <a:lnTo>
                  <a:pt x="1584713" y="4901"/>
                </a:lnTo>
                <a:lnTo>
                  <a:pt x="1689586" y="326906"/>
                </a:lnTo>
                <a:lnTo>
                  <a:pt x="1573433" y="326906"/>
                </a:lnTo>
                <a:lnTo>
                  <a:pt x="1558797" y="265405"/>
                </a:lnTo>
                <a:lnTo>
                  <a:pt x="1471984" y="265405"/>
                </a:lnTo>
                <a:lnTo>
                  <a:pt x="1456878" y="326906"/>
                </a:lnTo>
                <a:lnTo>
                  <a:pt x="1343679" y="326906"/>
                </a:lnTo>
                <a:close/>
                <a:moveTo>
                  <a:pt x="1205638" y="4901"/>
                </a:moveTo>
                <a:lnTo>
                  <a:pt x="1319307" y="4901"/>
                </a:lnTo>
                <a:lnTo>
                  <a:pt x="1319307" y="194237"/>
                </a:lnTo>
                <a:cubicBezTo>
                  <a:pt x="1319307" y="237811"/>
                  <a:pt x="1306349" y="271650"/>
                  <a:pt x="1280298" y="295686"/>
                </a:cubicBezTo>
                <a:cubicBezTo>
                  <a:pt x="1254248" y="319789"/>
                  <a:pt x="1216717" y="331807"/>
                  <a:pt x="1167570" y="331807"/>
                </a:cubicBezTo>
                <a:cubicBezTo>
                  <a:pt x="1131448" y="331807"/>
                  <a:pt x="1102578" y="325496"/>
                  <a:pt x="1080959" y="312807"/>
                </a:cubicBezTo>
                <a:cubicBezTo>
                  <a:pt x="1059340" y="300117"/>
                  <a:pt x="1044569" y="282661"/>
                  <a:pt x="1036579" y="260571"/>
                </a:cubicBezTo>
                <a:cubicBezTo>
                  <a:pt x="1028589" y="238482"/>
                  <a:pt x="1026709" y="213439"/>
                  <a:pt x="1030939" y="185441"/>
                </a:cubicBezTo>
                <a:lnTo>
                  <a:pt x="1143668" y="166441"/>
                </a:lnTo>
                <a:cubicBezTo>
                  <a:pt x="1139438" y="196989"/>
                  <a:pt x="1139975" y="217937"/>
                  <a:pt x="1145346" y="229351"/>
                </a:cubicBezTo>
                <a:cubicBezTo>
                  <a:pt x="1150718" y="240698"/>
                  <a:pt x="1160050" y="246405"/>
                  <a:pt x="1173411" y="246405"/>
                </a:cubicBezTo>
                <a:cubicBezTo>
                  <a:pt x="1184422" y="246405"/>
                  <a:pt x="1192546" y="241705"/>
                  <a:pt x="1197783" y="232238"/>
                </a:cubicBezTo>
                <a:cubicBezTo>
                  <a:pt x="1202953" y="222838"/>
                  <a:pt x="1205571" y="207396"/>
                  <a:pt x="1205571" y="185911"/>
                </a:cubicBezTo>
                <a:lnTo>
                  <a:pt x="1205638" y="185911"/>
                </a:lnTo>
                <a:close/>
                <a:moveTo>
                  <a:pt x="665494" y="4901"/>
                </a:moveTo>
                <a:lnTo>
                  <a:pt x="779163" y="4901"/>
                </a:lnTo>
                <a:lnTo>
                  <a:pt x="779163" y="123471"/>
                </a:lnTo>
                <a:lnTo>
                  <a:pt x="867452" y="123471"/>
                </a:lnTo>
                <a:lnTo>
                  <a:pt x="867452" y="4901"/>
                </a:lnTo>
                <a:lnTo>
                  <a:pt x="981188" y="4901"/>
                </a:lnTo>
                <a:lnTo>
                  <a:pt x="981188" y="326906"/>
                </a:lnTo>
                <a:lnTo>
                  <a:pt x="867452" y="326906"/>
                </a:lnTo>
                <a:lnTo>
                  <a:pt x="867452" y="206859"/>
                </a:lnTo>
                <a:lnTo>
                  <a:pt x="779163" y="206859"/>
                </a:lnTo>
                <a:lnTo>
                  <a:pt x="779163" y="326906"/>
                </a:lnTo>
                <a:lnTo>
                  <a:pt x="665494" y="326906"/>
                </a:lnTo>
                <a:close/>
                <a:moveTo>
                  <a:pt x="0" y="4901"/>
                </a:moveTo>
                <a:lnTo>
                  <a:pt x="113669" y="4901"/>
                </a:lnTo>
                <a:lnTo>
                  <a:pt x="113669" y="243451"/>
                </a:lnTo>
                <a:lnTo>
                  <a:pt x="259564" y="243451"/>
                </a:lnTo>
                <a:lnTo>
                  <a:pt x="259564" y="326906"/>
                </a:lnTo>
                <a:lnTo>
                  <a:pt x="0" y="326906"/>
                </a:lnTo>
                <a:close/>
                <a:moveTo>
                  <a:pt x="451317" y="0"/>
                </a:moveTo>
                <a:cubicBezTo>
                  <a:pt x="485491" y="0"/>
                  <a:pt x="514764" y="6513"/>
                  <a:pt x="539136" y="19538"/>
                </a:cubicBezTo>
                <a:cubicBezTo>
                  <a:pt x="563575" y="32563"/>
                  <a:pt x="582240" y="51429"/>
                  <a:pt x="595265" y="76137"/>
                </a:cubicBezTo>
                <a:cubicBezTo>
                  <a:pt x="608291" y="100845"/>
                  <a:pt x="614803" y="130789"/>
                  <a:pt x="614803" y="165904"/>
                </a:cubicBezTo>
                <a:cubicBezTo>
                  <a:pt x="614803" y="201018"/>
                  <a:pt x="608291" y="230963"/>
                  <a:pt x="595265" y="255670"/>
                </a:cubicBezTo>
                <a:cubicBezTo>
                  <a:pt x="582240" y="280378"/>
                  <a:pt x="563508" y="299244"/>
                  <a:pt x="539136" y="312270"/>
                </a:cubicBezTo>
                <a:cubicBezTo>
                  <a:pt x="514764" y="325295"/>
                  <a:pt x="485088" y="331807"/>
                  <a:pt x="451317" y="331807"/>
                </a:cubicBezTo>
                <a:cubicBezTo>
                  <a:pt x="417545" y="331807"/>
                  <a:pt x="388339" y="325295"/>
                  <a:pt x="363766" y="312270"/>
                </a:cubicBezTo>
                <a:cubicBezTo>
                  <a:pt x="339192" y="299244"/>
                  <a:pt x="320326" y="280378"/>
                  <a:pt x="307166" y="255670"/>
                </a:cubicBezTo>
                <a:cubicBezTo>
                  <a:pt x="294007" y="230963"/>
                  <a:pt x="287427" y="201018"/>
                  <a:pt x="287427" y="165904"/>
                </a:cubicBezTo>
                <a:cubicBezTo>
                  <a:pt x="287427" y="130789"/>
                  <a:pt x="294007" y="100845"/>
                  <a:pt x="307166" y="76137"/>
                </a:cubicBezTo>
                <a:cubicBezTo>
                  <a:pt x="320326" y="51429"/>
                  <a:pt x="339192" y="32563"/>
                  <a:pt x="363766" y="19538"/>
                </a:cubicBezTo>
                <a:cubicBezTo>
                  <a:pt x="388272" y="6513"/>
                  <a:pt x="417142" y="0"/>
                  <a:pt x="451317" y="0"/>
                </a:cubicBezTo>
                <a:close/>
              </a:path>
            </a:pathLst>
          </a:custGeom>
          <a:solidFill>
            <a:schemeClr val="tx1"/>
          </a:solidFill>
          <a:ln w="6690" cap="flat">
            <a:noFill/>
            <a:prstDash val="solid"/>
            <a:miter/>
          </a:ln>
        </p:spPr>
        <p:txBody>
          <a:bodyPr rtlCol="0" anchor="ctr"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35188735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Kuvapohja aal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orakulmio 8">
            <a:extLst>
              <a:ext uri="{FF2B5EF4-FFF2-40B4-BE49-F238E27FC236}">
                <a16:creationId xmlns:a16="http://schemas.microsoft.com/office/drawing/2014/main" id="{FB4E6049-16FE-FE32-BA2B-EF8A10CE4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4581525"/>
            <a:ext cx="12192001" cy="2276475"/>
          </a:xfrm>
          <a:prstGeom prst="rect">
            <a:avLst/>
          </a:prstGeom>
          <a:gradFill flip="none" rotWithShape="1">
            <a:gsLst>
              <a:gs pos="0">
                <a:schemeClr val="accent6">
                  <a:alpha val="0"/>
                </a:schemeClr>
              </a:gs>
              <a:gs pos="35000">
                <a:schemeClr val="accent6">
                  <a:alpha val="30000"/>
                </a:schemeClr>
              </a:gs>
              <a:gs pos="100000">
                <a:schemeClr val="accent6">
                  <a:lumMod val="100000"/>
                  <a:alpha val="3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B047DF40-77EB-E825-7630-6D55F950C8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5E2A8-3CDC-410F-8866-A9F6E312594E}" type="datetime1">
              <a:rPr lang="fi-FI" smtClean="0"/>
              <a:t>16.9.2026</a:t>
            </a:fld>
            <a:endParaRPr lang="en-GB" dirty="0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95EAFE03-F74D-56E1-1DB5-1E4A92E8C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A2723A28-EECC-5BDC-E179-0D6419A52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0B45A-2FC5-4F66-84B7-B6ADD88502F9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913F2634-4E25-987D-9BE3-2F27A7EB3F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82949" y="4950691"/>
            <a:ext cx="4209051" cy="889236"/>
          </a:xfrm>
          <a:prstGeom prst="rect">
            <a:avLst/>
          </a:prstGeom>
        </p:spPr>
      </p:pic>
      <p:sp>
        <p:nvSpPr>
          <p:cNvPr id="7" name="Vapaamuotoinen: Muoto 6">
            <a:extLst>
              <a:ext uri="{FF2B5EF4-FFF2-40B4-BE49-F238E27FC236}">
                <a16:creationId xmlns:a16="http://schemas.microsoft.com/office/drawing/2014/main" id="{A2B8B49B-C5BC-E7ED-E4B6-611DCF55F3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81642" y="5998542"/>
            <a:ext cx="1689586" cy="626150"/>
          </a:xfrm>
          <a:custGeom>
            <a:avLst/>
            <a:gdLst>
              <a:gd name="connsiteX0" fmla="*/ 808705 w 1689586"/>
              <a:gd name="connsiteY0" fmla="*/ 532221 h 626150"/>
              <a:gd name="connsiteX1" fmla="*/ 781647 w 1689586"/>
              <a:gd name="connsiteY1" fmla="*/ 537793 h 626150"/>
              <a:gd name="connsiteX2" fmla="*/ 768085 w 1689586"/>
              <a:gd name="connsiteY2" fmla="*/ 542762 h 626150"/>
              <a:gd name="connsiteX3" fmla="*/ 763587 w 1689586"/>
              <a:gd name="connsiteY3" fmla="*/ 552229 h 626150"/>
              <a:gd name="connsiteX4" fmla="*/ 768219 w 1689586"/>
              <a:gd name="connsiteY4" fmla="*/ 561763 h 626150"/>
              <a:gd name="connsiteX5" fmla="*/ 780573 w 1689586"/>
              <a:gd name="connsiteY5" fmla="*/ 565321 h 626150"/>
              <a:gd name="connsiteX6" fmla="*/ 790980 w 1689586"/>
              <a:gd name="connsiteY6" fmla="*/ 564045 h 626150"/>
              <a:gd name="connsiteX7" fmla="*/ 800111 w 1689586"/>
              <a:gd name="connsiteY7" fmla="*/ 559883 h 626150"/>
              <a:gd name="connsiteX8" fmla="*/ 806422 w 1689586"/>
              <a:gd name="connsiteY8" fmla="*/ 552363 h 626150"/>
              <a:gd name="connsiteX9" fmla="*/ 806422 w 1689586"/>
              <a:gd name="connsiteY9" fmla="*/ 552296 h 626150"/>
              <a:gd name="connsiteX10" fmla="*/ 808705 w 1689586"/>
              <a:gd name="connsiteY10" fmla="*/ 541218 h 626150"/>
              <a:gd name="connsiteX11" fmla="*/ 214647 w 1689586"/>
              <a:gd name="connsiteY11" fmla="*/ 532221 h 626150"/>
              <a:gd name="connsiteX12" fmla="*/ 187589 w 1689586"/>
              <a:gd name="connsiteY12" fmla="*/ 537793 h 626150"/>
              <a:gd name="connsiteX13" fmla="*/ 174027 w 1689586"/>
              <a:gd name="connsiteY13" fmla="*/ 542762 h 626150"/>
              <a:gd name="connsiteX14" fmla="*/ 169529 w 1689586"/>
              <a:gd name="connsiteY14" fmla="*/ 552229 h 626150"/>
              <a:gd name="connsiteX15" fmla="*/ 174161 w 1689586"/>
              <a:gd name="connsiteY15" fmla="*/ 561763 h 626150"/>
              <a:gd name="connsiteX16" fmla="*/ 186515 w 1689586"/>
              <a:gd name="connsiteY16" fmla="*/ 565321 h 626150"/>
              <a:gd name="connsiteX17" fmla="*/ 196923 w 1689586"/>
              <a:gd name="connsiteY17" fmla="*/ 564045 h 626150"/>
              <a:gd name="connsiteX18" fmla="*/ 206053 w 1689586"/>
              <a:gd name="connsiteY18" fmla="*/ 559883 h 626150"/>
              <a:gd name="connsiteX19" fmla="*/ 212364 w 1689586"/>
              <a:gd name="connsiteY19" fmla="*/ 552363 h 626150"/>
              <a:gd name="connsiteX20" fmla="*/ 212364 w 1689586"/>
              <a:gd name="connsiteY20" fmla="*/ 552296 h 626150"/>
              <a:gd name="connsiteX21" fmla="*/ 214647 w 1689586"/>
              <a:gd name="connsiteY21" fmla="*/ 541218 h 626150"/>
              <a:gd name="connsiteX22" fmla="*/ 1089217 w 1689586"/>
              <a:gd name="connsiteY22" fmla="*/ 489990 h 626150"/>
              <a:gd name="connsiteX23" fmla="*/ 1073439 w 1689586"/>
              <a:gd name="connsiteY23" fmla="*/ 494622 h 626150"/>
              <a:gd name="connsiteX24" fmla="*/ 1062898 w 1689586"/>
              <a:gd name="connsiteY24" fmla="*/ 507513 h 626150"/>
              <a:gd name="connsiteX25" fmla="*/ 1059138 w 1689586"/>
              <a:gd name="connsiteY25" fmla="*/ 527387 h 626150"/>
              <a:gd name="connsiteX26" fmla="*/ 1062763 w 1689586"/>
              <a:gd name="connsiteY26" fmla="*/ 547126 h 626150"/>
              <a:gd name="connsiteX27" fmla="*/ 1073103 w 1689586"/>
              <a:gd name="connsiteY27" fmla="*/ 560017 h 626150"/>
              <a:gd name="connsiteX28" fmla="*/ 1088814 w 1689586"/>
              <a:gd name="connsiteY28" fmla="*/ 564515 h 626150"/>
              <a:gd name="connsiteX29" fmla="*/ 1110634 w 1689586"/>
              <a:gd name="connsiteY29" fmla="*/ 554646 h 626150"/>
              <a:gd name="connsiteX30" fmla="*/ 1110567 w 1689586"/>
              <a:gd name="connsiteY30" fmla="*/ 554646 h 626150"/>
              <a:gd name="connsiteX31" fmla="*/ 1118423 w 1689586"/>
              <a:gd name="connsiteY31" fmla="*/ 527387 h 626150"/>
              <a:gd name="connsiteX32" fmla="*/ 1110702 w 1689586"/>
              <a:gd name="connsiteY32" fmla="*/ 499993 h 626150"/>
              <a:gd name="connsiteX33" fmla="*/ 1089217 w 1689586"/>
              <a:gd name="connsiteY33" fmla="*/ 489990 h 626150"/>
              <a:gd name="connsiteX34" fmla="*/ 1630636 w 1689586"/>
              <a:gd name="connsiteY34" fmla="*/ 473674 h 626150"/>
              <a:gd name="connsiteX35" fmla="*/ 1653598 w 1689586"/>
              <a:gd name="connsiteY35" fmla="*/ 473674 h 626150"/>
              <a:gd name="connsiteX36" fmla="*/ 1653598 w 1689586"/>
              <a:gd name="connsiteY36" fmla="*/ 581099 h 626150"/>
              <a:gd name="connsiteX37" fmla="*/ 1630636 w 1689586"/>
              <a:gd name="connsiteY37" fmla="*/ 581099 h 626150"/>
              <a:gd name="connsiteX38" fmla="*/ 529804 w 1689586"/>
              <a:gd name="connsiteY38" fmla="*/ 473674 h 626150"/>
              <a:gd name="connsiteX39" fmla="*/ 552766 w 1689586"/>
              <a:gd name="connsiteY39" fmla="*/ 473674 h 626150"/>
              <a:gd name="connsiteX40" fmla="*/ 552766 w 1689586"/>
              <a:gd name="connsiteY40" fmla="*/ 581099 h 626150"/>
              <a:gd name="connsiteX41" fmla="*/ 529804 w 1689586"/>
              <a:gd name="connsiteY41" fmla="*/ 581099 h 626150"/>
              <a:gd name="connsiteX42" fmla="*/ 382162 w 1689586"/>
              <a:gd name="connsiteY42" fmla="*/ 473674 h 626150"/>
              <a:gd name="connsiteX43" fmla="*/ 407340 w 1689586"/>
              <a:gd name="connsiteY43" fmla="*/ 473674 h 626150"/>
              <a:gd name="connsiteX44" fmla="*/ 437821 w 1689586"/>
              <a:gd name="connsiteY44" fmla="*/ 561091 h 626150"/>
              <a:gd name="connsiteX45" fmla="*/ 468974 w 1689586"/>
              <a:gd name="connsiteY45" fmla="*/ 473674 h 626150"/>
              <a:gd name="connsiteX46" fmla="*/ 493078 w 1689586"/>
              <a:gd name="connsiteY46" fmla="*/ 473674 h 626150"/>
              <a:gd name="connsiteX47" fmla="*/ 450309 w 1689586"/>
              <a:gd name="connsiteY47" fmla="*/ 581099 h 626150"/>
              <a:gd name="connsiteX48" fmla="*/ 425132 w 1689586"/>
              <a:gd name="connsiteY48" fmla="*/ 581099 h 626150"/>
              <a:gd name="connsiteX49" fmla="*/ 1187242 w 1689586"/>
              <a:gd name="connsiteY49" fmla="*/ 473607 h 626150"/>
              <a:gd name="connsiteX50" fmla="*/ 1210204 w 1689586"/>
              <a:gd name="connsiteY50" fmla="*/ 473607 h 626150"/>
              <a:gd name="connsiteX51" fmla="*/ 1210204 w 1689586"/>
              <a:gd name="connsiteY51" fmla="*/ 538733 h 626150"/>
              <a:gd name="connsiteX52" fmla="*/ 1216448 w 1689586"/>
              <a:gd name="connsiteY52" fmla="*/ 558808 h 626150"/>
              <a:gd name="connsiteX53" fmla="*/ 1233837 w 1689586"/>
              <a:gd name="connsiteY53" fmla="*/ 564314 h 626150"/>
              <a:gd name="connsiteX54" fmla="*/ 1244244 w 1689586"/>
              <a:gd name="connsiteY54" fmla="*/ 562501 h 626150"/>
              <a:gd name="connsiteX55" fmla="*/ 1253375 w 1689586"/>
              <a:gd name="connsiteY55" fmla="*/ 556727 h 626150"/>
              <a:gd name="connsiteX56" fmla="*/ 1259686 w 1689586"/>
              <a:gd name="connsiteY56" fmla="*/ 546521 h 626150"/>
              <a:gd name="connsiteX57" fmla="*/ 1261969 w 1689586"/>
              <a:gd name="connsiteY57" fmla="*/ 531885 h 626150"/>
              <a:gd name="connsiteX58" fmla="*/ 1262103 w 1689586"/>
              <a:gd name="connsiteY58" fmla="*/ 531885 h 626150"/>
              <a:gd name="connsiteX59" fmla="*/ 1262103 w 1689586"/>
              <a:gd name="connsiteY59" fmla="*/ 473674 h 626150"/>
              <a:gd name="connsiteX60" fmla="*/ 1285065 w 1689586"/>
              <a:gd name="connsiteY60" fmla="*/ 473674 h 626150"/>
              <a:gd name="connsiteX61" fmla="*/ 1285065 w 1689586"/>
              <a:gd name="connsiteY61" fmla="*/ 581099 h 626150"/>
              <a:gd name="connsiteX62" fmla="*/ 1264856 w 1689586"/>
              <a:gd name="connsiteY62" fmla="*/ 581099 h 626150"/>
              <a:gd name="connsiteX63" fmla="*/ 1263782 w 1689586"/>
              <a:gd name="connsiteY63" fmla="*/ 563709 h 626150"/>
              <a:gd name="connsiteX64" fmla="*/ 1248743 w 1689586"/>
              <a:gd name="connsiteY64" fmla="*/ 578547 h 626150"/>
              <a:gd name="connsiteX65" fmla="*/ 1226385 w 1689586"/>
              <a:gd name="connsiteY65" fmla="*/ 583247 h 626150"/>
              <a:gd name="connsiteX66" fmla="*/ 1206914 w 1689586"/>
              <a:gd name="connsiteY66" fmla="*/ 579353 h 626150"/>
              <a:gd name="connsiteX67" fmla="*/ 1192613 w 1689586"/>
              <a:gd name="connsiteY67" fmla="*/ 566865 h 626150"/>
              <a:gd name="connsiteX68" fmla="*/ 1187242 w 1689586"/>
              <a:gd name="connsiteY68" fmla="*/ 544507 h 626150"/>
              <a:gd name="connsiteX69" fmla="*/ 885379 w 1689586"/>
              <a:gd name="connsiteY69" fmla="*/ 473607 h 626150"/>
              <a:gd name="connsiteX70" fmla="*/ 908341 w 1689586"/>
              <a:gd name="connsiteY70" fmla="*/ 473607 h 626150"/>
              <a:gd name="connsiteX71" fmla="*/ 908341 w 1689586"/>
              <a:gd name="connsiteY71" fmla="*/ 538733 h 626150"/>
              <a:gd name="connsiteX72" fmla="*/ 914585 w 1689586"/>
              <a:gd name="connsiteY72" fmla="*/ 558808 h 626150"/>
              <a:gd name="connsiteX73" fmla="*/ 931974 w 1689586"/>
              <a:gd name="connsiteY73" fmla="*/ 564314 h 626150"/>
              <a:gd name="connsiteX74" fmla="*/ 942381 w 1689586"/>
              <a:gd name="connsiteY74" fmla="*/ 562501 h 626150"/>
              <a:gd name="connsiteX75" fmla="*/ 951512 w 1689586"/>
              <a:gd name="connsiteY75" fmla="*/ 556727 h 626150"/>
              <a:gd name="connsiteX76" fmla="*/ 957823 w 1689586"/>
              <a:gd name="connsiteY76" fmla="*/ 546521 h 626150"/>
              <a:gd name="connsiteX77" fmla="*/ 960106 w 1689586"/>
              <a:gd name="connsiteY77" fmla="*/ 531885 h 626150"/>
              <a:gd name="connsiteX78" fmla="*/ 960241 w 1689586"/>
              <a:gd name="connsiteY78" fmla="*/ 531885 h 626150"/>
              <a:gd name="connsiteX79" fmla="*/ 960241 w 1689586"/>
              <a:gd name="connsiteY79" fmla="*/ 473674 h 626150"/>
              <a:gd name="connsiteX80" fmla="*/ 983202 w 1689586"/>
              <a:gd name="connsiteY80" fmla="*/ 473674 h 626150"/>
              <a:gd name="connsiteX81" fmla="*/ 983202 w 1689586"/>
              <a:gd name="connsiteY81" fmla="*/ 581099 h 626150"/>
              <a:gd name="connsiteX82" fmla="*/ 962993 w 1689586"/>
              <a:gd name="connsiteY82" fmla="*/ 581099 h 626150"/>
              <a:gd name="connsiteX83" fmla="*/ 961919 w 1689586"/>
              <a:gd name="connsiteY83" fmla="*/ 563709 h 626150"/>
              <a:gd name="connsiteX84" fmla="*/ 946880 w 1689586"/>
              <a:gd name="connsiteY84" fmla="*/ 578547 h 626150"/>
              <a:gd name="connsiteX85" fmla="*/ 924522 w 1689586"/>
              <a:gd name="connsiteY85" fmla="*/ 583247 h 626150"/>
              <a:gd name="connsiteX86" fmla="*/ 905051 w 1689586"/>
              <a:gd name="connsiteY86" fmla="*/ 579353 h 626150"/>
              <a:gd name="connsiteX87" fmla="*/ 890750 w 1689586"/>
              <a:gd name="connsiteY87" fmla="*/ 566865 h 626150"/>
              <a:gd name="connsiteX88" fmla="*/ 885379 w 1689586"/>
              <a:gd name="connsiteY88" fmla="*/ 544507 h 626150"/>
              <a:gd name="connsiteX89" fmla="*/ 347569 w 1689586"/>
              <a:gd name="connsiteY89" fmla="*/ 471530 h 626150"/>
              <a:gd name="connsiteX90" fmla="*/ 353963 w 1689586"/>
              <a:gd name="connsiteY90" fmla="*/ 472063 h 626150"/>
              <a:gd name="connsiteX91" fmla="*/ 359334 w 1689586"/>
              <a:gd name="connsiteY91" fmla="*/ 473674 h 626150"/>
              <a:gd name="connsiteX92" fmla="*/ 356112 w 1689586"/>
              <a:gd name="connsiteY92" fmla="*/ 493884 h 626150"/>
              <a:gd name="connsiteX93" fmla="*/ 350875 w 1689586"/>
              <a:gd name="connsiteY93" fmla="*/ 492474 h 626150"/>
              <a:gd name="connsiteX94" fmla="*/ 343019 w 1689586"/>
              <a:gd name="connsiteY94" fmla="*/ 491937 h 626150"/>
              <a:gd name="connsiteX95" fmla="*/ 329927 w 1689586"/>
              <a:gd name="connsiteY95" fmla="*/ 495495 h 626150"/>
              <a:gd name="connsiteX96" fmla="*/ 319319 w 1689586"/>
              <a:gd name="connsiteY96" fmla="*/ 506103 h 626150"/>
              <a:gd name="connsiteX97" fmla="*/ 315157 w 1689586"/>
              <a:gd name="connsiteY97" fmla="*/ 524164 h 626150"/>
              <a:gd name="connsiteX98" fmla="*/ 315157 w 1689586"/>
              <a:gd name="connsiteY98" fmla="*/ 581099 h 626150"/>
              <a:gd name="connsiteX99" fmla="*/ 292194 w 1689586"/>
              <a:gd name="connsiteY99" fmla="*/ 581099 h 626150"/>
              <a:gd name="connsiteX100" fmla="*/ 292194 w 1689586"/>
              <a:gd name="connsiteY100" fmla="*/ 473674 h 626150"/>
              <a:gd name="connsiteX101" fmla="*/ 311732 w 1689586"/>
              <a:gd name="connsiteY101" fmla="*/ 473674 h 626150"/>
              <a:gd name="connsiteX102" fmla="*/ 313880 w 1689586"/>
              <a:gd name="connsiteY102" fmla="*/ 493011 h 626150"/>
              <a:gd name="connsiteX103" fmla="*/ 326637 w 1689586"/>
              <a:gd name="connsiteY103" fmla="*/ 477032 h 626150"/>
              <a:gd name="connsiteX104" fmla="*/ 1094454 w 1689586"/>
              <a:gd name="connsiteY104" fmla="*/ 471526 h 626150"/>
              <a:gd name="connsiteX105" fmla="*/ 1118288 w 1689586"/>
              <a:gd name="connsiteY105" fmla="*/ 478173 h 626150"/>
              <a:gd name="connsiteX106" fmla="*/ 1118221 w 1689586"/>
              <a:gd name="connsiteY106" fmla="*/ 478173 h 626150"/>
              <a:gd name="connsiteX107" fmla="*/ 1135208 w 1689586"/>
              <a:gd name="connsiteY107" fmla="*/ 497174 h 626150"/>
              <a:gd name="connsiteX108" fmla="*/ 1141452 w 1689586"/>
              <a:gd name="connsiteY108" fmla="*/ 527118 h 626150"/>
              <a:gd name="connsiteX109" fmla="*/ 1135141 w 1689586"/>
              <a:gd name="connsiteY109" fmla="*/ 557331 h 626150"/>
              <a:gd name="connsiteX110" fmla="*/ 1117953 w 1689586"/>
              <a:gd name="connsiteY110" fmla="*/ 576533 h 626150"/>
              <a:gd name="connsiteX111" fmla="*/ 1093782 w 1689586"/>
              <a:gd name="connsiteY111" fmla="*/ 583180 h 626150"/>
              <a:gd name="connsiteX112" fmla="*/ 1070350 w 1689586"/>
              <a:gd name="connsiteY112" fmla="*/ 575996 h 626150"/>
              <a:gd name="connsiteX113" fmla="*/ 1059205 w 1689586"/>
              <a:gd name="connsiteY113" fmla="*/ 563240 h 626150"/>
              <a:gd name="connsiteX114" fmla="*/ 1059205 w 1689586"/>
              <a:gd name="connsiteY114" fmla="*/ 626150 h 626150"/>
              <a:gd name="connsiteX115" fmla="*/ 1036243 w 1689586"/>
              <a:gd name="connsiteY115" fmla="*/ 626150 h 626150"/>
              <a:gd name="connsiteX116" fmla="*/ 1036243 w 1689586"/>
              <a:gd name="connsiteY116" fmla="*/ 473607 h 626150"/>
              <a:gd name="connsiteX117" fmla="*/ 1056654 w 1689586"/>
              <a:gd name="connsiteY117" fmla="*/ 473607 h 626150"/>
              <a:gd name="connsiteX118" fmla="*/ 1057795 w 1689586"/>
              <a:gd name="connsiteY118" fmla="*/ 494085 h 626150"/>
              <a:gd name="connsiteX119" fmla="*/ 1063301 w 1689586"/>
              <a:gd name="connsiteY119" fmla="*/ 485223 h 626150"/>
              <a:gd name="connsiteX120" fmla="*/ 1076729 w 1689586"/>
              <a:gd name="connsiteY120" fmla="*/ 475152 h 626150"/>
              <a:gd name="connsiteX121" fmla="*/ 1094454 w 1689586"/>
              <a:gd name="connsiteY121" fmla="*/ 471526 h 626150"/>
              <a:gd name="connsiteX122" fmla="*/ 787421 w 1689586"/>
              <a:gd name="connsiteY122" fmla="*/ 471526 h 626150"/>
              <a:gd name="connsiteX123" fmla="*/ 810182 w 1689586"/>
              <a:gd name="connsiteY123" fmla="*/ 475689 h 626150"/>
              <a:gd name="connsiteX124" fmla="*/ 825758 w 1689586"/>
              <a:gd name="connsiteY124" fmla="*/ 488244 h 626150"/>
              <a:gd name="connsiteX125" fmla="*/ 831465 w 1689586"/>
              <a:gd name="connsiteY125" fmla="*/ 509729 h 626150"/>
              <a:gd name="connsiteX126" fmla="*/ 831465 w 1689586"/>
              <a:gd name="connsiteY126" fmla="*/ 557667 h 626150"/>
              <a:gd name="connsiteX127" fmla="*/ 831465 w 1689586"/>
              <a:gd name="connsiteY127" fmla="*/ 557734 h 626150"/>
              <a:gd name="connsiteX128" fmla="*/ 839388 w 1689586"/>
              <a:gd name="connsiteY128" fmla="*/ 565657 h 626150"/>
              <a:gd name="connsiteX129" fmla="*/ 846908 w 1689586"/>
              <a:gd name="connsiteY129" fmla="*/ 564582 h 626150"/>
              <a:gd name="connsiteX130" fmla="*/ 845632 w 1689586"/>
              <a:gd name="connsiteY130" fmla="*/ 580495 h 626150"/>
              <a:gd name="connsiteX131" fmla="*/ 833144 w 1689586"/>
              <a:gd name="connsiteY131" fmla="*/ 582845 h 626150"/>
              <a:gd name="connsiteX132" fmla="*/ 820790 w 1689586"/>
              <a:gd name="connsiteY132" fmla="*/ 580360 h 626150"/>
              <a:gd name="connsiteX133" fmla="*/ 812196 w 1689586"/>
              <a:gd name="connsiteY133" fmla="*/ 572841 h 626150"/>
              <a:gd name="connsiteX134" fmla="*/ 809981 w 1689586"/>
              <a:gd name="connsiteY134" fmla="*/ 567537 h 626150"/>
              <a:gd name="connsiteX135" fmla="*/ 805885 w 1689586"/>
              <a:gd name="connsiteY135" fmla="*/ 572438 h 626150"/>
              <a:gd name="connsiteX136" fmla="*/ 791920 w 1689586"/>
              <a:gd name="connsiteY136" fmla="*/ 580629 h 626150"/>
              <a:gd name="connsiteX137" fmla="*/ 775806 w 1689586"/>
              <a:gd name="connsiteY137" fmla="*/ 583315 h 626150"/>
              <a:gd name="connsiteX138" fmla="*/ 757678 w 1689586"/>
              <a:gd name="connsiteY138" fmla="*/ 580092 h 626150"/>
              <a:gd name="connsiteX139" fmla="*/ 744989 w 1689586"/>
              <a:gd name="connsiteY139" fmla="*/ 570289 h 626150"/>
              <a:gd name="connsiteX140" fmla="*/ 740356 w 1689586"/>
              <a:gd name="connsiteY140" fmla="*/ 554041 h 626150"/>
              <a:gd name="connsiteX141" fmla="*/ 748211 w 1689586"/>
              <a:gd name="connsiteY141" fmla="*/ 534302 h 626150"/>
              <a:gd name="connsiteX142" fmla="*/ 770435 w 1689586"/>
              <a:gd name="connsiteY142" fmla="*/ 523761 h 626150"/>
              <a:gd name="connsiteX143" fmla="*/ 808705 w 1689586"/>
              <a:gd name="connsiteY143" fmla="*/ 516241 h 626150"/>
              <a:gd name="connsiteX144" fmla="*/ 808705 w 1689586"/>
              <a:gd name="connsiteY144" fmla="*/ 512146 h 626150"/>
              <a:gd name="connsiteX145" fmla="*/ 802797 w 1689586"/>
              <a:gd name="connsiteY145" fmla="*/ 495495 h 626150"/>
              <a:gd name="connsiteX146" fmla="*/ 786549 w 1689586"/>
              <a:gd name="connsiteY146" fmla="*/ 489587 h 626150"/>
              <a:gd name="connsiteX147" fmla="*/ 770032 w 1689586"/>
              <a:gd name="connsiteY147" fmla="*/ 494085 h 626150"/>
              <a:gd name="connsiteX148" fmla="*/ 759961 w 1689586"/>
              <a:gd name="connsiteY148" fmla="*/ 508722 h 626150"/>
              <a:gd name="connsiteX149" fmla="*/ 740625 w 1689586"/>
              <a:gd name="connsiteY149" fmla="*/ 500531 h 626150"/>
              <a:gd name="connsiteX150" fmla="*/ 756604 w 1689586"/>
              <a:gd name="connsiteY150" fmla="*/ 479449 h 626150"/>
              <a:gd name="connsiteX151" fmla="*/ 787421 w 1689586"/>
              <a:gd name="connsiteY151" fmla="*/ 471526 h 626150"/>
              <a:gd name="connsiteX152" fmla="*/ 347518 w 1689586"/>
              <a:gd name="connsiteY152" fmla="*/ 471526 h 626150"/>
              <a:gd name="connsiteX153" fmla="*/ 347585 w 1689586"/>
              <a:gd name="connsiteY153" fmla="*/ 471526 h 626150"/>
              <a:gd name="connsiteX154" fmla="*/ 347569 w 1689586"/>
              <a:gd name="connsiteY154" fmla="*/ 471530 h 626150"/>
              <a:gd name="connsiteX155" fmla="*/ 193363 w 1689586"/>
              <a:gd name="connsiteY155" fmla="*/ 471526 h 626150"/>
              <a:gd name="connsiteX156" fmla="*/ 216124 w 1689586"/>
              <a:gd name="connsiteY156" fmla="*/ 475689 h 626150"/>
              <a:gd name="connsiteX157" fmla="*/ 231700 w 1689586"/>
              <a:gd name="connsiteY157" fmla="*/ 488244 h 626150"/>
              <a:gd name="connsiteX158" fmla="*/ 237407 w 1689586"/>
              <a:gd name="connsiteY158" fmla="*/ 509729 h 626150"/>
              <a:gd name="connsiteX159" fmla="*/ 237407 w 1689586"/>
              <a:gd name="connsiteY159" fmla="*/ 557667 h 626150"/>
              <a:gd name="connsiteX160" fmla="*/ 237407 w 1689586"/>
              <a:gd name="connsiteY160" fmla="*/ 557734 h 626150"/>
              <a:gd name="connsiteX161" fmla="*/ 245330 w 1689586"/>
              <a:gd name="connsiteY161" fmla="*/ 565657 h 626150"/>
              <a:gd name="connsiteX162" fmla="*/ 252850 w 1689586"/>
              <a:gd name="connsiteY162" fmla="*/ 564582 h 626150"/>
              <a:gd name="connsiteX163" fmla="*/ 251574 w 1689586"/>
              <a:gd name="connsiteY163" fmla="*/ 580495 h 626150"/>
              <a:gd name="connsiteX164" fmla="*/ 239086 w 1689586"/>
              <a:gd name="connsiteY164" fmla="*/ 582845 h 626150"/>
              <a:gd name="connsiteX165" fmla="*/ 226732 w 1689586"/>
              <a:gd name="connsiteY165" fmla="*/ 580360 h 626150"/>
              <a:gd name="connsiteX166" fmla="*/ 218138 w 1689586"/>
              <a:gd name="connsiteY166" fmla="*/ 572841 h 626150"/>
              <a:gd name="connsiteX167" fmla="*/ 215923 w 1689586"/>
              <a:gd name="connsiteY167" fmla="*/ 567537 h 626150"/>
              <a:gd name="connsiteX168" fmla="*/ 211827 w 1689586"/>
              <a:gd name="connsiteY168" fmla="*/ 572438 h 626150"/>
              <a:gd name="connsiteX169" fmla="*/ 197862 w 1689586"/>
              <a:gd name="connsiteY169" fmla="*/ 580629 h 626150"/>
              <a:gd name="connsiteX170" fmla="*/ 181748 w 1689586"/>
              <a:gd name="connsiteY170" fmla="*/ 583315 h 626150"/>
              <a:gd name="connsiteX171" fmla="*/ 163620 w 1689586"/>
              <a:gd name="connsiteY171" fmla="*/ 580092 h 626150"/>
              <a:gd name="connsiteX172" fmla="*/ 150931 w 1689586"/>
              <a:gd name="connsiteY172" fmla="*/ 570289 h 626150"/>
              <a:gd name="connsiteX173" fmla="*/ 146298 w 1689586"/>
              <a:gd name="connsiteY173" fmla="*/ 554041 h 626150"/>
              <a:gd name="connsiteX174" fmla="*/ 154153 w 1689586"/>
              <a:gd name="connsiteY174" fmla="*/ 534302 h 626150"/>
              <a:gd name="connsiteX175" fmla="*/ 176377 w 1689586"/>
              <a:gd name="connsiteY175" fmla="*/ 523761 h 626150"/>
              <a:gd name="connsiteX176" fmla="*/ 214647 w 1689586"/>
              <a:gd name="connsiteY176" fmla="*/ 516241 h 626150"/>
              <a:gd name="connsiteX177" fmla="*/ 214647 w 1689586"/>
              <a:gd name="connsiteY177" fmla="*/ 512146 h 626150"/>
              <a:gd name="connsiteX178" fmla="*/ 208738 w 1689586"/>
              <a:gd name="connsiteY178" fmla="*/ 495495 h 626150"/>
              <a:gd name="connsiteX179" fmla="*/ 192491 w 1689586"/>
              <a:gd name="connsiteY179" fmla="*/ 489587 h 626150"/>
              <a:gd name="connsiteX180" fmla="*/ 175974 w 1689586"/>
              <a:gd name="connsiteY180" fmla="*/ 494085 h 626150"/>
              <a:gd name="connsiteX181" fmla="*/ 165904 w 1689586"/>
              <a:gd name="connsiteY181" fmla="*/ 508722 h 626150"/>
              <a:gd name="connsiteX182" fmla="*/ 146567 w 1689586"/>
              <a:gd name="connsiteY182" fmla="*/ 500531 h 626150"/>
              <a:gd name="connsiteX183" fmla="*/ 162546 w 1689586"/>
              <a:gd name="connsiteY183" fmla="*/ 479449 h 626150"/>
              <a:gd name="connsiteX184" fmla="*/ 193363 w 1689586"/>
              <a:gd name="connsiteY184" fmla="*/ 471526 h 626150"/>
              <a:gd name="connsiteX185" fmla="*/ 1395847 w 1689586"/>
              <a:gd name="connsiteY185" fmla="*/ 471459 h 626150"/>
              <a:gd name="connsiteX186" fmla="*/ 1416392 w 1689586"/>
              <a:gd name="connsiteY186" fmla="*/ 475890 h 626150"/>
              <a:gd name="connsiteX187" fmla="*/ 1430894 w 1689586"/>
              <a:gd name="connsiteY187" fmla="*/ 489117 h 626150"/>
              <a:gd name="connsiteX188" fmla="*/ 1436265 w 1689586"/>
              <a:gd name="connsiteY188" fmla="*/ 511475 h 626150"/>
              <a:gd name="connsiteX189" fmla="*/ 1436265 w 1689586"/>
              <a:gd name="connsiteY189" fmla="*/ 581099 h 626150"/>
              <a:gd name="connsiteX190" fmla="*/ 1413303 w 1689586"/>
              <a:gd name="connsiteY190" fmla="*/ 581099 h 626150"/>
              <a:gd name="connsiteX191" fmla="*/ 1413303 w 1689586"/>
              <a:gd name="connsiteY191" fmla="*/ 518591 h 626150"/>
              <a:gd name="connsiteX192" fmla="*/ 1406724 w 1689586"/>
              <a:gd name="connsiteY192" fmla="*/ 496569 h 626150"/>
              <a:gd name="connsiteX193" fmla="*/ 1390274 w 1689586"/>
              <a:gd name="connsiteY193" fmla="*/ 490460 h 626150"/>
              <a:gd name="connsiteX194" fmla="*/ 1376510 w 1689586"/>
              <a:gd name="connsiteY194" fmla="*/ 493817 h 626150"/>
              <a:gd name="connsiteX195" fmla="*/ 1365432 w 1689586"/>
              <a:gd name="connsiteY195" fmla="*/ 504425 h 626150"/>
              <a:gd name="connsiteX196" fmla="*/ 1361001 w 1689586"/>
              <a:gd name="connsiteY196" fmla="*/ 523963 h 626150"/>
              <a:gd name="connsiteX197" fmla="*/ 1361001 w 1689586"/>
              <a:gd name="connsiteY197" fmla="*/ 581099 h 626150"/>
              <a:gd name="connsiteX198" fmla="*/ 1338039 w 1689586"/>
              <a:gd name="connsiteY198" fmla="*/ 581099 h 626150"/>
              <a:gd name="connsiteX199" fmla="*/ 1338039 w 1689586"/>
              <a:gd name="connsiteY199" fmla="*/ 473675 h 626150"/>
              <a:gd name="connsiteX200" fmla="*/ 1358450 w 1689586"/>
              <a:gd name="connsiteY200" fmla="*/ 473675 h 626150"/>
              <a:gd name="connsiteX201" fmla="*/ 1359457 w 1689586"/>
              <a:gd name="connsiteY201" fmla="*/ 492474 h 626150"/>
              <a:gd name="connsiteX202" fmla="*/ 1365634 w 1689586"/>
              <a:gd name="connsiteY202" fmla="*/ 483209 h 626150"/>
              <a:gd name="connsiteX203" fmla="*/ 1379196 w 1689586"/>
              <a:gd name="connsiteY203" fmla="*/ 474279 h 626150"/>
              <a:gd name="connsiteX204" fmla="*/ 1395847 w 1689586"/>
              <a:gd name="connsiteY204" fmla="*/ 471459 h 626150"/>
              <a:gd name="connsiteX205" fmla="*/ 78285 w 1689586"/>
              <a:gd name="connsiteY205" fmla="*/ 439299 h 626150"/>
              <a:gd name="connsiteX206" fmla="*/ 101516 w 1689586"/>
              <a:gd name="connsiteY206" fmla="*/ 439299 h 626150"/>
              <a:gd name="connsiteX207" fmla="*/ 101516 w 1689586"/>
              <a:gd name="connsiteY207" fmla="*/ 530811 h 626150"/>
              <a:gd name="connsiteX208" fmla="*/ 87886 w 1689586"/>
              <a:gd name="connsiteY208" fmla="*/ 569350 h 626150"/>
              <a:gd name="connsiteX209" fmla="*/ 49952 w 1689586"/>
              <a:gd name="connsiteY209" fmla="*/ 583181 h 626150"/>
              <a:gd name="connsiteX210" fmla="*/ 21619 w 1689586"/>
              <a:gd name="connsiteY210" fmla="*/ 576735 h 626150"/>
              <a:gd name="connsiteX211" fmla="*/ 6378 w 1689586"/>
              <a:gd name="connsiteY211" fmla="*/ 558607 h 626150"/>
              <a:gd name="connsiteX212" fmla="*/ 4901 w 1689586"/>
              <a:gd name="connsiteY212" fmla="*/ 531416 h 626150"/>
              <a:gd name="connsiteX213" fmla="*/ 27057 w 1689586"/>
              <a:gd name="connsiteY213" fmla="*/ 527320 h 626150"/>
              <a:gd name="connsiteX214" fmla="*/ 29877 w 1689586"/>
              <a:gd name="connsiteY214" fmla="*/ 554512 h 626150"/>
              <a:gd name="connsiteX215" fmla="*/ 50086 w 1689586"/>
              <a:gd name="connsiteY215" fmla="*/ 563240 h 626150"/>
              <a:gd name="connsiteX216" fmla="*/ 72310 w 1689586"/>
              <a:gd name="connsiteY216" fmla="*/ 553908 h 626150"/>
              <a:gd name="connsiteX217" fmla="*/ 78419 w 1689586"/>
              <a:gd name="connsiteY217" fmla="*/ 526514 h 626150"/>
              <a:gd name="connsiteX218" fmla="*/ 78285 w 1689586"/>
              <a:gd name="connsiteY218" fmla="*/ 526514 h 626150"/>
              <a:gd name="connsiteX219" fmla="*/ 215721 w 1689586"/>
              <a:gd name="connsiteY219" fmla="*/ 430705 h 626150"/>
              <a:gd name="connsiteX220" fmla="*/ 225927 w 1689586"/>
              <a:gd name="connsiteY220" fmla="*/ 434331 h 626150"/>
              <a:gd name="connsiteX221" fmla="*/ 229686 w 1689586"/>
              <a:gd name="connsiteY221" fmla="*/ 444200 h 626150"/>
              <a:gd name="connsiteX222" fmla="*/ 225927 w 1689586"/>
              <a:gd name="connsiteY222" fmla="*/ 454003 h 626150"/>
              <a:gd name="connsiteX223" fmla="*/ 215721 w 1689586"/>
              <a:gd name="connsiteY223" fmla="*/ 457763 h 626150"/>
              <a:gd name="connsiteX224" fmla="*/ 205517 w 1689586"/>
              <a:gd name="connsiteY224" fmla="*/ 454003 h 626150"/>
              <a:gd name="connsiteX225" fmla="*/ 201756 w 1689586"/>
              <a:gd name="connsiteY225" fmla="*/ 444200 h 626150"/>
              <a:gd name="connsiteX226" fmla="*/ 205517 w 1689586"/>
              <a:gd name="connsiteY226" fmla="*/ 434331 h 626150"/>
              <a:gd name="connsiteX227" fmla="*/ 215721 w 1689586"/>
              <a:gd name="connsiteY227" fmla="*/ 430705 h 626150"/>
              <a:gd name="connsiteX228" fmla="*/ 172281 w 1689586"/>
              <a:gd name="connsiteY228" fmla="*/ 430705 h 626150"/>
              <a:gd name="connsiteX229" fmla="*/ 182487 w 1689586"/>
              <a:gd name="connsiteY229" fmla="*/ 434331 h 626150"/>
              <a:gd name="connsiteX230" fmla="*/ 186246 w 1689586"/>
              <a:gd name="connsiteY230" fmla="*/ 444200 h 626150"/>
              <a:gd name="connsiteX231" fmla="*/ 182487 w 1689586"/>
              <a:gd name="connsiteY231" fmla="*/ 454003 h 626150"/>
              <a:gd name="connsiteX232" fmla="*/ 172281 w 1689586"/>
              <a:gd name="connsiteY232" fmla="*/ 457763 h 626150"/>
              <a:gd name="connsiteX233" fmla="*/ 162210 w 1689586"/>
              <a:gd name="connsiteY233" fmla="*/ 454003 h 626150"/>
              <a:gd name="connsiteX234" fmla="*/ 158316 w 1689586"/>
              <a:gd name="connsiteY234" fmla="*/ 444200 h 626150"/>
              <a:gd name="connsiteX235" fmla="*/ 162210 w 1689586"/>
              <a:gd name="connsiteY235" fmla="*/ 434331 h 626150"/>
              <a:gd name="connsiteX236" fmla="*/ 172281 w 1689586"/>
              <a:gd name="connsiteY236" fmla="*/ 430705 h 626150"/>
              <a:gd name="connsiteX237" fmla="*/ 1642251 w 1689586"/>
              <a:gd name="connsiteY237" fmla="*/ 427012 h 626150"/>
              <a:gd name="connsiteX238" fmla="*/ 1653531 w 1689586"/>
              <a:gd name="connsiteY238" fmla="*/ 430638 h 626150"/>
              <a:gd name="connsiteX239" fmla="*/ 1657492 w 1689586"/>
              <a:gd name="connsiteY239" fmla="*/ 441179 h 626150"/>
              <a:gd name="connsiteX240" fmla="*/ 1653531 w 1689586"/>
              <a:gd name="connsiteY240" fmla="*/ 451787 h 626150"/>
              <a:gd name="connsiteX241" fmla="*/ 1642251 w 1689586"/>
              <a:gd name="connsiteY241" fmla="*/ 455547 h 626150"/>
              <a:gd name="connsiteX242" fmla="*/ 1630770 w 1689586"/>
              <a:gd name="connsiteY242" fmla="*/ 451787 h 626150"/>
              <a:gd name="connsiteX243" fmla="*/ 1626809 w 1689586"/>
              <a:gd name="connsiteY243" fmla="*/ 441179 h 626150"/>
              <a:gd name="connsiteX244" fmla="*/ 1630770 w 1689586"/>
              <a:gd name="connsiteY244" fmla="*/ 430638 h 626150"/>
              <a:gd name="connsiteX245" fmla="*/ 1642251 w 1689586"/>
              <a:gd name="connsiteY245" fmla="*/ 427012 h 626150"/>
              <a:gd name="connsiteX246" fmla="*/ 541419 w 1689586"/>
              <a:gd name="connsiteY246" fmla="*/ 427012 h 626150"/>
              <a:gd name="connsiteX247" fmla="*/ 552699 w 1689586"/>
              <a:gd name="connsiteY247" fmla="*/ 430638 h 626150"/>
              <a:gd name="connsiteX248" fmla="*/ 556660 w 1689586"/>
              <a:gd name="connsiteY248" fmla="*/ 441179 h 626150"/>
              <a:gd name="connsiteX249" fmla="*/ 552699 w 1689586"/>
              <a:gd name="connsiteY249" fmla="*/ 451787 h 626150"/>
              <a:gd name="connsiteX250" fmla="*/ 541419 w 1689586"/>
              <a:gd name="connsiteY250" fmla="*/ 455547 h 626150"/>
              <a:gd name="connsiteX251" fmla="*/ 529938 w 1689586"/>
              <a:gd name="connsiteY251" fmla="*/ 451787 h 626150"/>
              <a:gd name="connsiteX252" fmla="*/ 525977 w 1689586"/>
              <a:gd name="connsiteY252" fmla="*/ 441179 h 626150"/>
              <a:gd name="connsiteX253" fmla="*/ 529938 w 1689586"/>
              <a:gd name="connsiteY253" fmla="*/ 430638 h 626150"/>
              <a:gd name="connsiteX254" fmla="*/ 541419 w 1689586"/>
              <a:gd name="connsiteY254" fmla="*/ 427012 h 626150"/>
              <a:gd name="connsiteX255" fmla="*/ 1488232 w 1689586"/>
              <a:gd name="connsiteY255" fmla="*/ 425333 h 626150"/>
              <a:gd name="connsiteX256" fmla="*/ 1511194 w 1689586"/>
              <a:gd name="connsiteY256" fmla="*/ 425333 h 626150"/>
              <a:gd name="connsiteX257" fmla="*/ 1511194 w 1689586"/>
              <a:gd name="connsiteY257" fmla="*/ 526245 h 626150"/>
              <a:gd name="connsiteX258" fmla="*/ 1562355 w 1689586"/>
              <a:gd name="connsiteY258" fmla="*/ 473674 h 626150"/>
              <a:gd name="connsiteX259" fmla="*/ 1589614 w 1689586"/>
              <a:gd name="connsiteY259" fmla="*/ 473674 h 626150"/>
              <a:gd name="connsiteX260" fmla="*/ 1548524 w 1689586"/>
              <a:gd name="connsiteY260" fmla="*/ 515704 h 626150"/>
              <a:gd name="connsiteX261" fmla="*/ 1592232 w 1689586"/>
              <a:gd name="connsiteY261" fmla="*/ 581099 h 626150"/>
              <a:gd name="connsiteX262" fmla="*/ 1565578 w 1689586"/>
              <a:gd name="connsiteY262" fmla="*/ 581099 h 626150"/>
              <a:gd name="connsiteX263" fmla="*/ 1532410 w 1689586"/>
              <a:gd name="connsiteY263" fmla="*/ 530609 h 626150"/>
              <a:gd name="connsiteX264" fmla="*/ 1511194 w 1689586"/>
              <a:gd name="connsiteY264" fmla="*/ 552631 h 626150"/>
              <a:gd name="connsiteX265" fmla="*/ 1511194 w 1689586"/>
              <a:gd name="connsiteY265" fmla="*/ 581099 h 626150"/>
              <a:gd name="connsiteX266" fmla="*/ 1488232 w 1689586"/>
              <a:gd name="connsiteY266" fmla="*/ 581099 h 626150"/>
              <a:gd name="connsiteX267" fmla="*/ 605874 w 1689586"/>
              <a:gd name="connsiteY267" fmla="*/ 425333 h 626150"/>
              <a:gd name="connsiteX268" fmla="*/ 628836 w 1689586"/>
              <a:gd name="connsiteY268" fmla="*/ 425333 h 626150"/>
              <a:gd name="connsiteX269" fmla="*/ 628836 w 1689586"/>
              <a:gd name="connsiteY269" fmla="*/ 526245 h 626150"/>
              <a:gd name="connsiteX270" fmla="*/ 679997 w 1689586"/>
              <a:gd name="connsiteY270" fmla="*/ 473674 h 626150"/>
              <a:gd name="connsiteX271" fmla="*/ 707256 w 1689586"/>
              <a:gd name="connsiteY271" fmla="*/ 473674 h 626150"/>
              <a:gd name="connsiteX272" fmla="*/ 666099 w 1689586"/>
              <a:gd name="connsiteY272" fmla="*/ 515704 h 626150"/>
              <a:gd name="connsiteX273" fmla="*/ 709807 w 1689586"/>
              <a:gd name="connsiteY273" fmla="*/ 581099 h 626150"/>
              <a:gd name="connsiteX274" fmla="*/ 683220 w 1689586"/>
              <a:gd name="connsiteY274" fmla="*/ 581099 h 626150"/>
              <a:gd name="connsiteX275" fmla="*/ 650052 w 1689586"/>
              <a:gd name="connsiteY275" fmla="*/ 530609 h 626150"/>
              <a:gd name="connsiteX276" fmla="*/ 628836 w 1689586"/>
              <a:gd name="connsiteY276" fmla="*/ 552631 h 626150"/>
              <a:gd name="connsiteX277" fmla="*/ 628836 w 1689586"/>
              <a:gd name="connsiteY277" fmla="*/ 581099 h 626150"/>
              <a:gd name="connsiteX278" fmla="*/ 605874 w 1689586"/>
              <a:gd name="connsiteY278" fmla="*/ 581099 h 626150"/>
              <a:gd name="connsiteX279" fmla="*/ 451317 w 1689586"/>
              <a:gd name="connsiteY279" fmla="*/ 85402 h 626150"/>
              <a:gd name="connsiteX280" fmla="*/ 424259 w 1689586"/>
              <a:gd name="connsiteY280" fmla="*/ 93929 h 626150"/>
              <a:gd name="connsiteX281" fmla="*/ 408615 w 1689586"/>
              <a:gd name="connsiteY281" fmla="*/ 120047 h 626150"/>
              <a:gd name="connsiteX282" fmla="*/ 403513 w 1689586"/>
              <a:gd name="connsiteY282" fmla="*/ 165904 h 626150"/>
              <a:gd name="connsiteX283" fmla="*/ 408615 w 1689586"/>
              <a:gd name="connsiteY283" fmla="*/ 211492 h 626150"/>
              <a:gd name="connsiteX284" fmla="*/ 424259 w 1689586"/>
              <a:gd name="connsiteY284" fmla="*/ 237811 h 626150"/>
              <a:gd name="connsiteX285" fmla="*/ 451317 w 1689586"/>
              <a:gd name="connsiteY285" fmla="*/ 246338 h 626150"/>
              <a:gd name="connsiteX286" fmla="*/ 478374 w 1689586"/>
              <a:gd name="connsiteY286" fmla="*/ 237811 h 626150"/>
              <a:gd name="connsiteX287" fmla="*/ 493749 w 1689586"/>
              <a:gd name="connsiteY287" fmla="*/ 211492 h 626150"/>
              <a:gd name="connsiteX288" fmla="*/ 498650 w 1689586"/>
              <a:gd name="connsiteY288" fmla="*/ 165904 h 626150"/>
              <a:gd name="connsiteX289" fmla="*/ 493749 w 1689586"/>
              <a:gd name="connsiteY289" fmla="*/ 120047 h 626150"/>
              <a:gd name="connsiteX290" fmla="*/ 478374 w 1689586"/>
              <a:gd name="connsiteY290" fmla="*/ 93929 h 626150"/>
              <a:gd name="connsiteX291" fmla="*/ 451317 w 1689586"/>
              <a:gd name="connsiteY291" fmla="*/ 85402 h 626150"/>
              <a:gd name="connsiteX292" fmla="*/ 1515894 w 1689586"/>
              <a:gd name="connsiteY292" fmla="*/ 82918 h 626150"/>
              <a:gd name="connsiteX293" fmla="*/ 1489038 w 1689586"/>
              <a:gd name="connsiteY293" fmla="*/ 194640 h 626150"/>
              <a:gd name="connsiteX294" fmla="*/ 1542213 w 1689586"/>
              <a:gd name="connsiteY294" fmla="*/ 194640 h 626150"/>
              <a:gd name="connsiteX295" fmla="*/ 1448082 w 1689586"/>
              <a:gd name="connsiteY295" fmla="*/ 4901 h 626150"/>
              <a:gd name="connsiteX296" fmla="*/ 1584713 w 1689586"/>
              <a:gd name="connsiteY296" fmla="*/ 4901 h 626150"/>
              <a:gd name="connsiteX297" fmla="*/ 1689586 w 1689586"/>
              <a:gd name="connsiteY297" fmla="*/ 326906 h 626150"/>
              <a:gd name="connsiteX298" fmla="*/ 1573433 w 1689586"/>
              <a:gd name="connsiteY298" fmla="*/ 326906 h 626150"/>
              <a:gd name="connsiteX299" fmla="*/ 1558797 w 1689586"/>
              <a:gd name="connsiteY299" fmla="*/ 265405 h 626150"/>
              <a:gd name="connsiteX300" fmla="*/ 1471984 w 1689586"/>
              <a:gd name="connsiteY300" fmla="*/ 265405 h 626150"/>
              <a:gd name="connsiteX301" fmla="*/ 1456878 w 1689586"/>
              <a:gd name="connsiteY301" fmla="*/ 326906 h 626150"/>
              <a:gd name="connsiteX302" fmla="*/ 1343679 w 1689586"/>
              <a:gd name="connsiteY302" fmla="*/ 326906 h 626150"/>
              <a:gd name="connsiteX303" fmla="*/ 1205638 w 1689586"/>
              <a:gd name="connsiteY303" fmla="*/ 4901 h 626150"/>
              <a:gd name="connsiteX304" fmla="*/ 1319307 w 1689586"/>
              <a:gd name="connsiteY304" fmla="*/ 4901 h 626150"/>
              <a:gd name="connsiteX305" fmla="*/ 1319307 w 1689586"/>
              <a:gd name="connsiteY305" fmla="*/ 194237 h 626150"/>
              <a:gd name="connsiteX306" fmla="*/ 1280298 w 1689586"/>
              <a:gd name="connsiteY306" fmla="*/ 295686 h 626150"/>
              <a:gd name="connsiteX307" fmla="*/ 1167570 w 1689586"/>
              <a:gd name="connsiteY307" fmla="*/ 331807 h 626150"/>
              <a:gd name="connsiteX308" fmla="*/ 1080959 w 1689586"/>
              <a:gd name="connsiteY308" fmla="*/ 312807 h 626150"/>
              <a:gd name="connsiteX309" fmla="*/ 1036579 w 1689586"/>
              <a:gd name="connsiteY309" fmla="*/ 260571 h 626150"/>
              <a:gd name="connsiteX310" fmla="*/ 1030939 w 1689586"/>
              <a:gd name="connsiteY310" fmla="*/ 185441 h 626150"/>
              <a:gd name="connsiteX311" fmla="*/ 1143668 w 1689586"/>
              <a:gd name="connsiteY311" fmla="*/ 166441 h 626150"/>
              <a:gd name="connsiteX312" fmla="*/ 1145346 w 1689586"/>
              <a:gd name="connsiteY312" fmla="*/ 229351 h 626150"/>
              <a:gd name="connsiteX313" fmla="*/ 1173411 w 1689586"/>
              <a:gd name="connsiteY313" fmla="*/ 246405 h 626150"/>
              <a:gd name="connsiteX314" fmla="*/ 1197783 w 1689586"/>
              <a:gd name="connsiteY314" fmla="*/ 232238 h 626150"/>
              <a:gd name="connsiteX315" fmla="*/ 1205571 w 1689586"/>
              <a:gd name="connsiteY315" fmla="*/ 185911 h 626150"/>
              <a:gd name="connsiteX316" fmla="*/ 1205638 w 1689586"/>
              <a:gd name="connsiteY316" fmla="*/ 185911 h 626150"/>
              <a:gd name="connsiteX317" fmla="*/ 665494 w 1689586"/>
              <a:gd name="connsiteY317" fmla="*/ 4901 h 626150"/>
              <a:gd name="connsiteX318" fmla="*/ 779163 w 1689586"/>
              <a:gd name="connsiteY318" fmla="*/ 4901 h 626150"/>
              <a:gd name="connsiteX319" fmla="*/ 779163 w 1689586"/>
              <a:gd name="connsiteY319" fmla="*/ 123471 h 626150"/>
              <a:gd name="connsiteX320" fmla="*/ 867452 w 1689586"/>
              <a:gd name="connsiteY320" fmla="*/ 123471 h 626150"/>
              <a:gd name="connsiteX321" fmla="*/ 867452 w 1689586"/>
              <a:gd name="connsiteY321" fmla="*/ 4901 h 626150"/>
              <a:gd name="connsiteX322" fmla="*/ 981188 w 1689586"/>
              <a:gd name="connsiteY322" fmla="*/ 4901 h 626150"/>
              <a:gd name="connsiteX323" fmla="*/ 981188 w 1689586"/>
              <a:gd name="connsiteY323" fmla="*/ 326906 h 626150"/>
              <a:gd name="connsiteX324" fmla="*/ 867452 w 1689586"/>
              <a:gd name="connsiteY324" fmla="*/ 326906 h 626150"/>
              <a:gd name="connsiteX325" fmla="*/ 867452 w 1689586"/>
              <a:gd name="connsiteY325" fmla="*/ 206859 h 626150"/>
              <a:gd name="connsiteX326" fmla="*/ 779163 w 1689586"/>
              <a:gd name="connsiteY326" fmla="*/ 206859 h 626150"/>
              <a:gd name="connsiteX327" fmla="*/ 779163 w 1689586"/>
              <a:gd name="connsiteY327" fmla="*/ 326906 h 626150"/>
              <a:gd name="connsiteX328" fmla="*/ 665494 w 1689586"/>
              <a:gd name="connsiteY328" fmla="*/ 326906 h 626150"/>
              <a:gd name="connsiteX329" fmla="*/ 0 w 1689586"/>
              <a:gd name="connsiteY329" fmla="*/ 4901 h 626150"/>
              <a:gd name="connsiteX330" fmla="*/ 113669 w 1689586"/>
              <a:gd name="connsiteY330" fmla="*/ 4901 h 626150"/>
              <a:gd name="connsiteX331" fmla="*/ 113669 w 1689586"/>
              <a:gd name="connsiteY331" fmla="*/ 243451 h 626150"/>
              <a:gd name="connsiteX332" fmla="*/ 259564 w 1689586"/>
              <a:gd name="connsiteY332" fmla="*/ 243451 h 626150"/>
              <a:gd name="connsiteX333" fmla="*/ 259564 w 1689586"/>
              <a:gd name="connsiteY333" fmla="*/ 326906 h 626150"/>
              <a:gd name="connsiteX334" fmla="*/ 0 w 1689586"/>
              <a:gd name="connsiteY334" fmla="*/ 326906 h 626150"/>
              <a:gd name="connsiteX335" fmla="*/ 451317 w 1689586"/>
              <a:gd name="connsiteY335" fmla="*/ 0 h 626150"/>
              <a:gd name="connsiteX336" fmla="*/ 539136 w 1689586"/>
              <a:gd name="connsiteY336" fmla="*/ 19538 h 626150"/>
              <a:gd name="connsiteX337" fmla="*/ 595265 w 1689586"/>
              <a:gd name="connsiteY337" fmla="*/ 76137 h 626150"/>
              <a:gd name="connsiteX338" fmla="*/ 614803 w 1689586"/>
              <a:gd name="connsiteY338" fmla="*/ 165904 h 626150"/>
              <a:gd name="connsiteX339" fmla="*/ 595265 w 1689586"/>
              <a:gd name="connsiteY339" fmla="*/ 255670 h 626150"/>
              <a:gd name="connsiteX340" fmla="*/ 539136 w 1689586"/>
              <a:gd name="connsiteY340" fmla="*/ 312270 h 626150"/>
              <a:gd name="connsiteX341" fmla="*/ 451317 w 1689586"/>
              <a:gd name="connsiteY341" fmla="*/ 331807 h 626150"/>
              <a:gd name="connsiteX342" fmla="*/ 363766 w 1689586"/>
              <a:gd name="connsiteY342" fmla="*/ 312270 h 626150"/>
              <a:gd name="connsiteX343" fmla="*/ 307166 w 1689586"/>
              <a:gd name="connsiteY343" fmla="*/ 255670 h 626150"/>
              <a:gd name="connsiteX344" fmla="*/ 287427 w 1689586"/>
              <a:gd name="connsiteY344" fmla="*/ 165904 h 626150"/>
              <a:gd name="connsiteX345" fmla="*/ 307166 w 1689586"/>
              <a:gd name="connsiteY345" fmla="*/ 76137 h 626150"/>
              <a:gd name="connsiteX346" fmla="*/ 363766 w 1689586"/>
              <a:gd name="connsiteY346" fmla="*/ 19538 h 626150"/>
              <a:gd name="connsiteX347" fmla="*/ 451317 w 1689586"/>
              <a:gd name="connsiteY347" fmla="*/ 0 h 626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</a:cxnLst>
            <a:rect l="l" t="t" r="r" b="b"/>
            <a:pathLst>
              <a:path w="1689586" h="626150">
                <a:moveTo>
                  <a:pt x="808705" y="532221"/>
                </a:moveTo>
                <a:lnTo>
                  <a:pt x="781647" y="537793"/>
                </a:lnTo>
                <a:cubicBezTo>
                  <a:pt x="775605" y="538935"/>
                  <a:pt x="771106" y="540613"/>
                  <a:pt x="768085" y="542762"/>
                </a:cubicBezTo>
                <a:cubicBezTo>
                  <a:pt x="765064" y="544910"/>
                  <a:pt x="763587" y="548267"/>
                  <a:pt x="763587" y="552229"/>
                </a:cubicBezTo>
                <a:cubicBezTo>
                  <a:pt x="763587" y="556190"/>
                  <a:pt x="765131" y="559413"/>
                  <a:pt x="768219" y="561763"/>
                </a:cubicBezTo>
                <a:cubicBezTo>
                  <a:pt x="771308" y="564112"/>
                  <a:pt x="775403" y="565321"/>
                  <a:pt x="780573" y="565321"/>
                </a:cubicBezTo>
                <a:cubicBezTo>
                  <a:pt x="784132" y="565321"/>
                  <a:pt x="787623" y="564918"/>
                  <a:pt x="790980" y="564045"/>
                </a:cubicBezTo>
                <a:cubicBezTo>
                  <a:pt x="794337" y="563240"/>
                  <a:pt x="797358" y="561830"/>
                  <a:pt x="800111" y="559883"/>
                </a:cubicBezTo>
                <a:cubicBezTo>
                  <a:pt x="802797" y="557936"/>
                  <a:pt x="804945" y="555451"/>
                  <a:pt x="806422" y="552363"/>
                </a:cubicBezTo>
                <a:lnTo>
                  <a:pt x="806422" y="552296"/>
                </a:lnTo>
                <a:cubicBezTo>
                  <a:pt x="807966" y="549207"/>
                  <a:pt x="808705" y="545515"/>
                  <a:pt x="808705" y="541218"/>
                </a:cubicBezTo>
                <a:close/>
                <a:moveTo>
                  <a:pt x="214647" y="532221"/>
                </a:moveTo>
                <a:lnTo>
                  <a:pt x="187589" y="537793"/>
                </a:lnTo>
                <a:cubicBezTo>
                  <a:pt x="181547" y="538935"/>
                  <a:pt x="177048" y="540613"/>
                  <a:pt x="174027" y="542762"/>
                </a:cubicBezTo>
                <a:cubicBezTo>
                  <a:pt x="171006" y="544910"/>
                  <a:pt x="169529" y="548267"/>
                  <a:pt x="169529" y="552229"/>
                </a:cubicBezTo>
                <a:cubicBezTo>
                  <a:pt x="169529" y="556190"/>
                  <a:pt x="171073" y="559413"/>
                  <a:pt x="174161" y="561763"/>
                </a:cubicBezTo>
                <a:cubicBezTo>
                  <a:pt x="177250" y="564112"/>
                  <a:pt x="181346" y="565321"/>
                  <a:pt x="186515" y="565321"/>
                </a:cubicBezTo>
                <a:cubicBezTo>
                  <a:pt x="190073" y="565321"/>
                  <a:pt x="193565" y="564918"/>
                  <a:pt x="196923" y="564045"/>
                </a:cubicBezTo>
                <a:cubicBezTo>
                  <a:pt x="200279" y="563240"/>
                  <a:pt x="203300" y="561830"/>
                  <a:pt x="206053" y="559883"/>
                </a:cubicBezTo>
                <a:cubicBezTo>
                  <a:pt x="208738" y="557936"/>
                  <a:pt x="210887" y="555451"/>
                  <a:pt x="212364" y="552363"/>
                </a:cubicBezTo>
                <a:lnTo>
                  <a:pt x="212364" y="552296"/>
                </a:lnTo>
                <a:cubicBezTo>
                  <a:pt x="213908" y="549207"/>
                  <a:pt x="214647" y="545515"/>
                  <a:pt x="214647" y="541218"/>
                </a:cubicBezTo>
                <a:close/>
                <a:moveTo>
                  <a:pt x="1089217" y="489990"/>
                </a:moveTo>
                <a:cubicBezTo>
                  <a:pt x="1083241" y="489990"/>
                  <a:pt x="1077937" y="491534"/>
                  <a:pt x="1073439" y="494622"/>
                </a:cubicBezTo>
                <a:cubicBezTo>
                  <a:pt x="1068940" y="497711"/>
                  <a:pt x="1065382" y="502008"/>
                  <a:pt x="1062898" y="507513"/>
                </a:cubicBezTo>
                <a:cubicBezTo>
                  <a:pt x="1060414" y="513019"/>
                  <a:pt x="1059138" y="519800"/>
                  <a:pt x="1059138" y="527387"/>
                </a:cubicBezTo>
                <a:cubicBezTo>
                  <a:pt x="1059138" y="534974"/>
                  <a:pt x="1060346" y="541553"/>
                  <a:pt x="1062763" y="547126"/>
                </a:cubicBezTo>
                <a:cubicBezTo>
                  <a:pt x="1065248" y="552699"/>
                  <a:pt x="1068672" y="556996"/>
                  <a:pt x="1073103" y="560017"/>
                </a:cubicBezTo>
                <a:cubicBezTo>
                  <a:pt x="1077534" y="563038"/>
                  <a:pt x="1082771" y="564515"/>
                  <a:pt x="1088814" y="564515"/>
                </a:cubicBezTo>
                <a:cubicBezTo>
                  <a:pt x="1098146" y="564515"/>
                  <a:pt x="1105398" y="561225"/>
                  <a:pt x="1110634" y="554646"/>
                </a:cubicBezTo>
                <a:lnTo>
                  <a:pt x="1110567" y="554646"/>
                </a:lnTo>
                <a:cubicBezTo>
                  <a:pt x="1115804" y="548066"/>
                  <a:pt x="1118423" y="539002"/>
                  <a:pt x="1118423" y="527387"/>
                </a:cubicBezTo>
                <a:cubicBezTo>
                  <a:pt x="1118423" y="515771"/>
                  <a:pt x="1115871" y="506640"/>
                  <a:pt x="1110702" y="499993"/>
                </a:cubicBezTo>
                <a:cubicBezTo>
                  <a:pt x="1105532" y="493347"/>
                  <a:pt x="1098348" y="489990"/>
                  <a:pt x="1089217" y="489990"/>
                </a:cubicBezTo>
                <a:close/>
                <a:moveTo>
                  <a:pt x="1630636" y="473674"/>
                </a:moveTo>
                <a:lnTo>
                  <a:pt x="1653598" y="473674"/>
                </a:lnTo>
                <a:lnTo>
                  <a:pt x="1653598" y="581099"/>
                </a:lnTo>
                <a:lnTo>
                  <a:pt x="1630636" y="581099"/>
                </a:lnTo>
                <a:close/>
                <a:moveTo>
                  <a:pt x="529804" y="473674"/>
                </a:moveTo>
                <a:lnTo>
                  <a:pt x="552766" y="473674"/>
                </a:lnTo>
                <a:lnTo>
                  <a:pt x="552766" y="581099"/>
                </a:lnTo>
                <a:lnTo>
                  <a:pt x="529804" y="581099"/>
                </a:lnTo>
                <a:close/>
                <a:moveTo>
                  <a:pt x="382162" y="473674"/>
                </a:moveTo>
                <a:lnTo>
                  <a:pt x="407340" y="473674"/>
                </a:lnTo>
                <a:lnTo>
                  <a:pt x="437821" y="561091"/>
                </a:lnTo>
                <a:lnTo>
                  <a:pt x="468974" y="473674"/>
                </a:lnTo>
                <a:lnTo>
                  <a:pt x="493078" y="473674"/>
                </a:lnTo>
                <a:lnTo>
                  <a:pt x="450309" y="581099"/>
                </a:lnTo>
                <a:lnTo>
                  <a:pt x="425132" y="581099"/>
                </a:lnTo>
                <a:close/>
                <a:moveTo>
                  <a:pt x="1187242" y="473607"/>
                </a:moveTo>
                <a:lnTo>
                  <a:pt x="1210204" y="473607"/>
                </a:lnTo>
                <a:lnTo>
                  <a:pt x="1210204" y="538733"/>
                </a:lnTo>
                <a:cubicBezTo>
                  <a:pt x="1210204" y="548468"/>
                  <a:pt x="1212285" y="555183"/>
                  <a:pt x="1216448" y="558808"/>
                </a:cubicBezTo>
                <a:cubicBezTo>
                  <a:pt x="1220611" y="562501"/>
                  <a:pt x="1226385" y="564314"/>
                  <a:pt x="1233837" y="564314"/>
                </a:cubicBezTo>
                <a:cubicBezTo>
                  <a:pt x="1237396" y="564314"/>
                  <a:pt x="1240887" y="563709"/>
                  <a:pt x="1244244" y="562501"/>
                </a:cubicBezTo>
                <a:cubicBezTo>
                  <a:pt x="1247601" y="561292"/>
                  <a:pt x="1250622" y="559412"/>
                  <a:pt x="1253375" y="556727"/>
                </a:cubicBezTo>
                <a:cubicBezTo>
                  <a:pt x="1256061" y="554041"/>
                  <a:pt x="1258209" y="550684"/>
                  <a:pt x="1259686" y="546521"/>
                </a:cubicBezTo>
                <a:cubicBezTo>
                  <a:pt x="1261231" y="542359"/>
                  <a:pt x="1261969" y="537457"/>
                  <a:pt x="1261969" y="531885"/>
                </a:cubicBezTo>
                <a:lnTo>
                  <a:pt x="1262103" y="531885"/>
                </a:lnTo>
                <a:lnTo>
                  <a:pt x="1262103" y="473674"/>
                </a:lnTo>
                <a:lnTo>
                  <a:pt x="1285065" y="473674"/>
                </a:lnTo>
                <a:lnTo>
                  <a:pt x="1285065" y="581099"/>
                </a:lnTo>
                <a:lnTo>
                  <a:pt x="1264856" y="581099"/>
                </a:lnTo>
                <a:lnTo>
                  <a:pt x="1263782" y="563709"/>
                </a:lnTo>
                <a:cubicBezTo>
                  <a:pt x="1260022" y="570490"/>
                  <a:pt x="1255054" y="575392"/>
                  <a:pt x="1248743" y="578547"/>
                </a:cubicBezTo>
                <a:cubicBezTo>
                  <a:pt x="1242431" y="581636"/>
                  <a:pt x="1234979" y="583247"/>
                  <a:pt x="1226385" y="583247"/>
                </a:cubicBezTo>
                <a:cubicBezTo>
                  <a:pt x="1219335" y="583247"/>
                  <a:pt x="1212890" y="581904"/>
                  <a:pt x="1206914" y="579353"/>
                </a:cubicBezTo>
                <a:cubicBezTo>
                  <a:pt x="1200939" y="576735"/>
                  <a:pt x="1196172" y="572572"/>
                  <a:pt x="1192613" y="566865"/>
                </a:cubicBezTo>
                <a:cubicBezTo>
                  <a:pt x="1189055" y="561091"/>
                  <a:pt x="1187242" y="553638"/>
                  <a:pt x="1187242" y="544507"/>
                </a:cubicBezTo>
                <a:close/>
                <a:moveTo>
                  <a:pt x="885379" y="473607"/>
                </a:moveTo>
                <a:lnTo>
                  <a:pt x="908341" y="473607"/>
                </a:lnTo>
                <a:lnTo>
                  <a:pt x="908341" y="538733"/>
                </a:lnTo>
                <a:cubicBezTo>
                  <a:pt x="908341" y="548468"/>
                  <a:pt x="910422" y="555115"/>
                  <a:pt x="914585" y="558808"/>
                </a:cubicBezTo>
                <a:cubicBezTo>
                  <a:pt x="918748" y="562501"/>
                  <a:pt x="924522" y="564314"/>
                  <a:pt x="931974" y="564314"/>
                </a:cubicBezTo>
                <a:cubicBezTo>
                  <a:pt x="935533" y="564314"/>
                  <a:pt x="939024" y="563709"/>
                  <a:pt x="942381" y="562501"/>
                </a:cubicBezTo>
                <a:cubicBezTo>
                  <a:pt x="945738" y="561292"/>
                  <a:pt x="948759" y="559412"/>
                  <a:pt x="951512" y="556727"/>
                </a:cubicBezTo>
                <a:cubicBezTo>
                  <a:pt x="954198" y="554041"/>
                  <a:pt x="956346" y="550684"/>
                  <a:pt x="957823" y="546521"/>
                </a:cubicBezTo>
                <a:cubicBezTo>
                  <a:pt x="959368" y="542359"/>
                  <a:pt x="960106" y="537457"/>
                  <a:pt x="960106" y="531885"/>
                </a:cubicBezTo>
                <a:lnTo>
                  <a:pt x="960241" y="531885"/>
                </a:lnTo>
                <a:lnTo>
                  <a:pt x="960241" y="473674"/>
                </a:lnTo>
                <a:lnTo>
                  <a:pt x="983202" y="473674"/>
                </a:lnTo>
                <a:lnTo>
                  <a:pt x="983202" y="581099"/>
                </a:lnTo>
                <a:lnTo>
                  <a:pt x="962993" y="581099"/>
                </a:lnTo>
                <a:lnTo>
                  <a:pt x="961919" y="563709"/>
                </a:lnTo>
                <a:cubicBezTo>
                  <a:pt x="958159" y="570490"/>
                  <a:pt x="953191" y="575392"/>
                  <a:pt x="946880" y="578547"/>
                </a:cubicBezTo>
                <a:cubicBezTo>
                  <a:pt x="940568" y="581636"/>
                  <a:pt x="933116" y="583247"/>
                  <a:pt x="924522" y="583247"/>
                </a:cubicBezTo>
                <a:cubicBezTo>
                  <a:pt x="917472" y="583247"/>
                  <a:pt x="911027" y="581904"/>
                  <a:pt x="905051" y="579353"/>
                </a:cubicBezTo>
                <a:cubicBezTo>
                  <a:pt x="899076" y="576735"/>
                  <a:pt x="894309" y="572572"/>
                  <a:pt x="890750" y="566865"/>
                </a:cubicBezTo>
                <a:cubicBezTo>
                  <a:pt x="887192" y="561091"/>
                  <a:pt x="885379" y="553638"/>
                  <a:pt x="885379" y="544507"/>
                </a:cubicBezTo>
                <a:close/>
                <a:moveTo>
                  <a:pt x="347569" y="471530"/>
                </a:moveTo>
                <a:lnTo>
                  <a:pt x="353963" y="472063"/>
                </a:lnTo>
                <a:cubicBezTo>
                  <a:pt x="356112" y="472399"/>
                  <a:pt x="357924" y="472936"/>
                  <a:pt x="359334" y="473674"/>
                </a:cubicBezTo>
                <a:lnTo>
                  <a:pt x="356112" y="493884"/>
                </a:lnTo>
                <a:cubicBezTo>
                  <a:pt x="354567" y="493279"/>
                  <a:pt x="352822" y="492809"/>
                  <a:pt x="350875" y="492474"/>
                </a:cubicBezTo>
                <a:cubicBezTo>
                  <a:pt x="348928" y="492138"/>
                  <a:pt x="346309" y="491937"/>
                  <a:pt x="343019" y="491937"/>
                </a:cubicBezTo>
                <a:cubicBezTo>
                  <a:pt x="338588" y="491937"/>
                  <a:pt x="334224" y="493145"/>
                  <a:pt x="329927" y="495495"/>
                </a:cubicBezTo>
                <a:cubicBezTo>
                  <a:pt x="325630" y="497845"/>
                  <a:pt x="322139" y="501403"/>
                  <a:pt x="319319" y="506103"/>
                </a:cubicBezTo>
                <a:cubicBezTo>
                  <a:pt x="316566" y="510870"/>
                  <a:pt x="315157" y="516846"/>
                  <a:pt x="315157" y="524164"/>
                </a:cubicBezTo>
                <a:lnTo>
                  <a:pt x="315157" y="581099"/>
                </a:lnTo>
                <a:lnTo>
                  <a:pt x="292194" y="581099"/>
                </a:lnTo>
                <a:lnTo>
                  <a:pt x="292194" y="473674"/>
                </a:lnTo>
                <a:lnTo>
                  <a:pt x="311732" y="473674"/>
                </a:lnTo>
                <a:lnTo>
                  <a:pt x="313880" y="493011"/>
                </a:lnTo>
                <a:cubicBezTo>
                  <a:pt x="316700" y="486028"/>
                  <a:pt x="320997" y="480657"/>
                  <a:pt x="326637" y="477032"/>
                </a:cubicBezTo>
                <a:close/>
                <a:moveTo>
                  <a:pt x="1094454" y="471526"/>
                </a:moveTo>
                <a:cubicBezTo>
                  <a:pt x="1103182" y="471526"/>
                  <a:pt x="1111105" y="473742"/>
                  <a:pt x="1118288" y="478173"/>
                </a:cubicBezTo>
                <a:lnTo>
                  <a:pt x="1118221" y="478173"/>
                </a:lnTo>
                <a:cubicBezTo>
                  <a:pt x="1125405" y="482604"/>
                  <a:pt x="1131045" y="488915"/>
                  <a:pt x="1135208" y="497174"/>
                </a:cubicBezTo>
                <a:cubicBezTo>
                  <a:pt x="1139371" y="505365"/>
                  <a:pt x="1141452" y="515369"/>
                  <a:pt x="1141452" y="527118"/>
                </a:cubicBezTo>
                <a:cubicBezTo>
                  <a:pt x="1141452" y="538868"/>
                  <a:pt x="1139371" y="548939"/>
                  <a:pt x="1135141" y="557331"/>
                </a:cubicBezTo>
                <a:cubicBezTo>
                  <a:pt x="1130911" y="565657"/>
                  <a:pt x="1125204" y="572102"/>
                  <a:pt x="1117953" y="576533"/>
                </a:cubicBezTo>
                <a:cubicBezTo>
                  <a:pt x="1110702" y="580965"/>
                  <a:pt x="1102980" y="583180"/>
                  <a:pt x="1093782" y="583180"/>
                </a:cubicBezTo>
                <a:cubicBezTo>
                  <a:pt x="1084584" y="583180"/>
                  <a:pt x="1076796" y="580830"/>
                  <a:pt x="1070350" y="575996"/>
                </a:cubicBezTo>
                <a:cubicBezTo>
                  <a:pt x="1065650" y="572438"/>
                  <a:pt x="1061958" y="568208"/>
                  <a:pt x="1059205" y="563240"/>
                </a:cubicBezTo>
                <a:lnTo>
                  <a:pt x="1059205" y="626150"/>
                </a:lnTo>
                <a:lnTo>
                  <a:pt x="1036243" y="626150"/>
                </a:lnTo>
                <a:lnTo>
                  <a:pt x="1036243" y="473607"/>
                </a:lnTo>
                <a:lnTo>
                  <a:pt x="1056654" y="473607"/>
                </a:lnTo>
                <a:lnTo>
                  <a:pt x="1057795" y="494085"/>
                </a:lnTo>
                <a:cubicBezTo>
                  <a:pt x="1059339" y="490930"/>
                  <a:pt x="1061085" y="487908"/>
                  <a:pt x="1063301" y="485223"/>
                </a:cubicBezTo>
                <a:cubicBezTo>
                  <a:pt x="1066859" y="480926"/>
                  <a:pt x="1071357" y="477569"/>
                  <a:pt x="1076729" y="475152"/>
                </a:cubicBezTo>
                <a:cubicBezTo>
                  <a:pt x="1082100" y="472735"/>
                  <a:pt x="1088008" y="471526"/>
                  <a:pt x="1094454" y="471526"/>
                </a:cubicBezTo>
                <a:close/>
                <a:moveTo>
                  <a:pt x="787421" y="471526"/>
                </a:moveTo>
                <a:cubicBezTo>
                  <a:pt x="796015" y="471526"/>
                  <a:pt x="803602" y="472869"/>
                  <a:pt x="810182" y="475689"/>
                </a:cubicBezTo>
                <a:cubicBezTo>
                  <a:pt x="816762" y="478441"/>
                  <a:pt x="821931" y="482671"/>
                  <a:pt x="825758" y="488244"/>
                </a:cubicBezTo>
                <a:cubicBezTo>
                  <a:pt x="829585" y="493817"/>
                  <a:pt x="831465" y="501001"/>
                  <a:pt x="831465" y="509729"/>
                </a:cubicBezTo>
                <a:lnTo>
                  <a:pt x="831465" y="557667"/>
                </a:lnTo>
                <a:lnTo>
                  <a:pt x="831465" y="557734"/>
                </a:lnTo>
                <a:cubicBezTo>
                  <a:pt x="831465" y="562971"/>
                  <a:pt x="834084" y="565657"/>
                  <a:pt x="839388" y="565657"/>
                </a:cubicBezTo>
                <a:cubicBezTo>
                  <a:pt x="841939" y="565657"/>
                  <a:pt x="844491" y="565321"/>
                  <a:pt x="846908" y="564582"/>
                </a:cubicBezTo>
                <a:lnTo>
                  <a:pt x="845632" y="580495"/>
                </a:lnTo>
                <a:cubicBezTo>
                  <a:pt x="842275" y="582039"/>
                  <a:pt x="838179" y="582845"/>
                  <a:pt x="833144" y="582845"/>
                </a:cubicBezTo>
                <a:cubicBezTo>
                  <a:pt x="828578" y="582845"/>
                  <a:pt x="824416" y="581972"/>
                  <a:pt x="820790" y="580360"/>
                </a:cubicBezTo>
                <a:cubicBezTo>
                  <a:pt x="817165" y="578749"/>
                  <a:pt x="814278" y="576198"/>
                  <a:pt x="812196" y="572841"/>
                </a:cubicBezTo>
                <a:cubicBezTo>
                  <a:pt x="811256" y="571296"/>
                  <a:pt x="810518" y="569484"/>
                  <a:pt x="809981" y="567537"/>
                </a:cubicBezTo>
                <a:cubicBezTo>
                  <a:pt x="808839" y="569282"/>
                  <a:pt x="807496" y="570961"/>
                  <a:pt x="805885" y="572438"/>
                </a:cubicBezTo>
                <a:cubicBezTo>
                  <a:pt x="801857" y="576131"/>
                  <a:pt x="797224" y="578816"/>
                  <a:pt x="791920" y="580629"/>
                </a:cubicBezTo>
                <a:cubicBezTo>
                  <a:pt x="786616" y="582442"/>
                  <a:pt x="781244" y="583315"/>
                  <a:pt x="775806" y="583315"/>
                </a:cubicBezTo>
                <a:cubicBezTo>
                  <a:pt x="769092" y="583315"/>
                  <a:pt x="763049" y="582240"/>
                  <a:pt x="757678" y="580092"/>
                </a:cubicBezTo>
                <a:cubicBezTo>
                  <a:pt x="752307" y="577943"/>
                  <a:pt x="748077" y="574653"/>
                  <a:pt x="744989" y="570289"/>
                </a:cubicBezTo>
                <a:cubicBezTo>
                  <a:pt x="741900" y="565925"/>
                  <a:pt x="740356" y="560487"/>
                  <a:pt x="740356" y="554041"/>
                </a:cubicBezTo>
                <a:cubicBezTo>
                  <a:pt x="740356" y="546052"/>
                  <a:pt x="742975" y="539472"/>
                  <a:pt x="748211" y="534302"/>
                </a:cubicBezTo>
                <a:cubicBezTo>
                  <a:pt x="753448" y="529132"/>
                  <a:pt x="760834" y="525641"/>
                  <a:pt x="770435" y="523761"/>
                </a:cubicBezTo>
                <a:lnTo>
                  <a:pt x="808705" y="516241"/>
                </a:lnTo>
                <a:lnTo>
                  <a:pt x="808705" y="512146"/>
                </a:lnTo>
                <a:cubicBezTo>
                  <a:pt x="808705" y="504962"/>
                  <a:pt x="806758" y="499456"/>
                  <a:pt x="802797" y="495495"/>
                </a:cubicBezTo>
                <a:cubicBezTo>
                  <a:pt x="798835" y="491534"/>
                  <a:pt x="793397" y="489587"/>
                  <a:pt x="786549" y="489587"/>
                </a:cubicBezTo>
                <a:cubicBezTo>
                  <a:pt x="780103" y="489587"/>
                  <a:pt x="774598" y="491064"/>
                  <a:pt x="770032" y="494085"/>
                </a:cubicBezTo>
                <a:cubicBezTo>
                  <a:pt x="765467" y="497106"/>
                  <a:pt x="762110" y="502008"/>
                  <a:pt x="759961" y="508722"/>
                </a:cubicBezTo>
                <a:lnTo>
                  <a:pt x="740625" y="500531"/>
                </a:lnTo>
                <a:cubicBezTo>
                  <a:pt x="743310" y="491735"/>
                  <a:pt x="748681" y="484753"/>
                  <a:pt x="756604" y="479449"/>
                </a:cubicBezTo>
                <a:cubicBezTo>
                  <a:pt x="764527" y="474212"/>
                  <a:pt x="774799" y="471526"/>
                  <a:pt x="787421" y="471526"/>
                </a:cubicBezTo>
                <a:close/>
                <a:moveTo>
                  <a:pt x="347518" y="471526"/>
                </a:moveTo>
                <a:lnTo>
                  <a:pt x="347585" y="471526"/>
                </a:lnTo>
                <a:lnTo>
                  <a:pt x="347569" y="471530"/>
                </a:lnTo>
                <a:close/>
                <a:moveTo>
                  <a:pt x="193363" y="471526"/>
                </a:moveTo>
                <a:cubicBezTo>
                  <a:pt x="201957" y="471526"/>
                  <a:pt x="209544" y="472869"/>
                  <a:pt x="216124" y="475689"/>
                </a:cubicBezTo>
                <a:cubicBezTo>
                  <a:pt x="222704" y="478441"/>
                  <a:pt x="227873" y="482671"/>
                  <a:pt x="231700" y="488244"/>
                </a:cubicBezTo>
                <a:cubicBezTo>
                  <a:pt x="235527" y="493817"/>
                  <a:pt x="237407" y="501001"/>
                  <a:pt x="237407" y="509729"/>
                </a:cubicBezTo>
                <a:lnTo>
                  <a:pt x="237407" y="557667"/>
                </a:lnTo>
                <a:lnTo>
                  <a:pt x="237407" y="557734"/>
                </a:lnTo>
                <a:cubicBezTo>
                  <a:pt x="237407" y="562971"/>
                  <a:pt x="240026" y="565657"/>
                  <a:pt x="245330" y="565657"/>
                </a:cubicBezTo>
                <a:cubicBezTo>
                  <a:pt x="247881" y="565657"/>
                  <a:pt x="250433" y="565321"/>
                  <a:pt x="252850" y="564582"/>
                </a:cubicBezTo>
                <a:lnTo>
                  <a:pt x="251574" y="580495"/>
                </a:lnTo>
                <a:cubicBezTo>
                  <a:pt x="248284" y="582039"/>
                  <a:pt x="244121" y="582845"/>
                  <a:pt x="239086" y="582845"/>
                </a:cubicBezTo>
                <a:cubicBezTo>
                  <a:pt x="234520" y="582845"/>
                  <a:pt x="230358" y="581972"/>
                  <a:pt x="226732" y="580360"/>
                </a:cubicBezTo>
                <a:cubicBezTo>
                  <a:pt x="223107" y="578749"/>
                  <a:pt x="220219" y="576198"/>
                  <a:pt x="218138" y="572841"/>
                </a:cubicBezTo>
                <a:cubicBezTo>
                  <a:pt x="217198" y="571296"/>
                  <a:pt x="216461" y="569484"/>
                  <a:pt x="215923" y="567537"/>
                </a:cubicBezTo>
                <a:cubicBezTo>
                  <a:pt x="214781" y="569282"/>
                  <a:pt x="213438" y="570961"/>
                  <a:pt x="211827" y="572438"/>
                </a:cubicBezTo>
                <a:cubicBezTo>
                  <a:pt x="207799" y="576131"/>
                  <a:pt x="203166" y="578816"/>
                  <a:pt x="197862" y="580629"/>
                </a:cubicBezTo>
                <a:cubicBezTo>
                  <a:pt x="192559" y="582442"/>
                  <a:pt x="187187" y="583315"/>
                  <a:pt x="181748" y="583315"/>
                </a:cubicBezTo>
                <a:cubicBezTo>
                  <a:pt x="175034" y="583315"/>
                  <a:pt x="168991" y="582240"/>
                  <a:pt x="163620" y="580092"/>
                </a:cubicBezTo>
                <a:cubicBezTo>
                  <a:pt x="158249" y="577943"/>
                  <a:pt x="154019" y="574653"/>
                  <a:pt x="150931" y="570289"/>
                </a:cubicBezTo>
                <a:cubicBezTo>
                  <a:pt x="147842" y="565925"/>
                  <a:pt x="146298" y="560487"/>
                  <a:pt x="146298" y="554041"/>
                </a:cubicBezTo>
                <a:cubicBezTo>
                  <a:pt x="146298" y="546052"/>
                  <a:pt x="148916" y="539472"/>
                  <a:pt x="154153" y="534302"/>
                </a:cubicBezTo>
                <a:cubicBezTo>
                  <a:pt x="159391" y="529132"/>
                  <a:pt x="166776" y="525641"/>
                  <a:pt x="176377" y="523761"/>
                </a:cubicBezTo>
                <a:lnTo>
                  <a:pt x="214647" y="516241"/>
                </a:lnTo>
                <a:lnTo>
                  <a:pt x="214647" y="512146"/>
                </a:lnTo>
                <a:cubicBezTo>
                  <a:pt x="214647" y="504962"/>
                  <a:pt x="212700" y="499456"/>
                  <a:pt x="208738" y="495495"/>
                </a:cubicBezTo>
                <a:cubicBezTo>
                  <a:pt x="204777" y="491534"/>
                  <a:pt x="199339" y="489587"/>
                  <a:pt x="192491" y="489587"/>
                </a:cubicBezTo>
                <a:cubicBezTo>
                  <a:pt x="186045" y="489587"/>
                  <a:pt x="180540" y="491064"/>
                  <a:pt x="175974" y="494085"/>
                </a:cubicBezTo>
                <a:cubicBezTo>
                  <a:pt x="171408" y="497106"/>
                  <a:pt x="168051" y="502008"/>
                  <a:pt x="165904" y="508722"/>
                </a:cubicBezTo>
                <a:lnTo>
                  <a:pt x="146567" y="500531"/>
                </a:lnTo>
                <a:cubicBezTo>
                  <a:pt x="149252" y="491735"/>
                  <a:pt x="154623" y="484753"/>
                  <a:pt x="162546" y="479449"/>
                </a:cubicBezTo>
                <a:cubicBezTo>
                  <a:pt x="170470" y="474212"/>
                  <a:pt x="180741" y="471526"/>
                  <a:pt x="193363" y="471526"/>
                </a:cubicBezTo>
                <a:close/>
                <a:moveTo>
                  <a:pt x="1395847" y="471459"/>
                </a:moveTo>
                <a:cubicBezTo>
                  <a:pt x="1403434" y="471459"/>
                  <a:pt x="1410282" y="472936"/>
                  <a:pt x="1416392" y="475890"/>
                </a:cubicBezTo>
                <a:cubicBezTo>
                  <a:pt x="1422502" y="478844"/>
                  <a:pt x="1427336" y="483209"/>
                  <a:pt x="1430894" y="489117"/>
                </a:cubicBezTo>
                <a:cubicBezTo>
                  <a:pt x="1434453" y="495025"/>
                  <a:pt x="1436265" y="502478"/>
                  <a:pt x="1436265" y="511475"/>
                </a:cubicBezTo>
                <a:lnTo>
                  <a:pt x="1436265" y="581099"/>
                </a:lnTo>
                <a:lnTo>
                  <a:pt x="1413303" y="581099"/>
                </a:lnTo>
                <a:lnTo>
                  <a:pt x="1413303" y="518591"/>
                </a:lnTo>
                <a:cubicBezTo>
                  <a:pt x="1413303" y="507983"/>
                  <a:pt x="1411088" y="500665"/>
                  <a:pt x="1406724" y="496569"/>
                </a:cubicBezTo>
                <a:cubicBezTo>
                  <a:pt x="1402359" y="492474"/>
                  <a:pt x="1396854" y="490460"/>
                  <a:pt x="1390274" y="490460"/>
                </a:cubicBezTo>
                <a:cubicBezTo>
                  <a:pt x="1385507" y="490460"/>
                  <a:pt x="1380942" y="491601"/>
                  <a:pt x="1376510" y="493817"/>
                </a:cubicBezTo>
                <a:cubicBezTo>
                  <a:pt x="1372079" y="496032"/>
                  <a:pt x="1368386" y="499591"/>
                  <a:pt x="1365432" y="504425"/>
                </a:cubicBezTo>
                <a:cubicBezTo>
                  <a:pt x="1362478" y="509259"/>
                  <a:pt x="1361001" y="515772"/>
                  <a:pt x="1361001" y="523963"/>
                </a:cubicBezTo>
                <a:lnTo>
                  <a:pt x="1361001" y="581099"/>
                </a:lnTo>
                <a:lnTo>
                  <a:pt x="1338039" y="581099"/>
                </a:lnTo>
                <a:lnTo>
                  <a:pt x="1338039" y="473675"/>
                </a:lnTo>
                <a:lnTo>
                  <a:pt x="1358450" y="473675"/>
                </a:lnTo>
                <a:lnTo>
                  <a:pt x="1359457" y="492474"/>
                </a:lnTo>
                <a:cubicBezTo>
                  <a:pt x="1361135" y="488983"/>
                  <a:pt x="1363217" y="485827"/>
                  <a:pt x="1365634" y="483209"/>
                </a:cubicBezTo>
                <a:cubicBezTo>
                  <a:pt x="1369461" y="479113"/>
                  <a:pt x="1373959" y="476159"/>
                  <a:pt x="1379196" y="474279"/>
                </a:cubicBezTo>
                <a:cubicBezTo>
                  <a:pt x="1384433" y="472399"/>
                  <a:pt x="1389939" y="471459"/>
                  <a:pt x="1395847" y="471459"/>
                </a:cubicBezTo>
                <a:close/>
                <a:moveTo>
                  <a:pt x="78285" y="439299"/>
                </a:moveTo>
                <a:lnTo>
                  <a:pt x="101516" y="439299"/>
                </a:lnTo>
                <a:lnTo>
                  <a:pt x="101516" y="530811"/>
                </a:lnTo>
                <a:cubicBezTo>
                  <a:pt x="101516" y="547261"/>
                  <a:pt x="96950" y="560084"/>
                  <a:pt x="87886" y="569350"/>
                </a:cubicBezTo>
                <a:cubicBezTo>
                  <a:pt x="78755" y="578548"/>
                  <a:pt x="66133" y="583181"/>
                  <a:pt x="49952" y="583181"/>
                </a:cubicBezTo>
                <a:cubicBezTo>
                  <a:pt x="38404" y="583181"/>
                  <a:pt x="28937" y="581032"/>
                  <a:pt x="21619" y="576735"/>
                </a:cubicBezTo>
                <a:cubicBezTo>
                  <a:pt x="14300" y="572438"/>
                  <a:pt x="9265" y="566396"/>
                  <a:pt x="6378" y="558607"/>
                </a:cubicBezTo>
                <a:cubicBezTo>
                  <a:pt x="3558" y="550819"/>
                  <a:pt x="3021" y="541755"/>
                  <a:pt x="4901" y="531416"/>
                </a:cubicBezTo>
                <a:lnTo>
                  <a:pt x="27057" y="527320"/>
                </a:lnTo>
                <a:cubicBezTo>
                  <a:pt x="25378" y="539674"/>
                  <a:pt x="26318" y="548738"/>
                  <a:pt x="29877" y="554512"/>
                </a:cubicBezTo>
                <a:cubicBezTo>
                  <a:pt x="33502" y="560353"/>
                  <a:pt x="40216" y="563240"/>
                  <a:pt x="50086" y="563240"/>
                </a:cubicBezTo>
                <a:cubicBezTo>
                  <a:pt x="60829" y="563240"/>
                  <a:pt x="68214" y="560152"/>
                  <a:pt x="72310" y="553908"/>
                </a:cubicBezTo>
                <a:cubicBezTo>
                  <a:pt x="76405" y="547663"/>
                  <a:pt x="78419" y="538532"/>
                  <a:pt x="78419" y="526514"/>
                </a:cubicBezTo>
                <a:lnTo>
                  <a:pt x="78285" y="526514"/>
                </a:lnTo>
                <a:close/>
                <a:moveTo>
                  <a:pt x="215721" y="430705"/>
                </a:moveTo>
                <a:cubicBezTo>
                  <a:pt x="220018" y="430705"/>
                  <a:pt x="223442" y="431914"/>
                  <a:pt x="225927" y="434331"/>
                </a:cubicBezTo>
                <a:cubicBezTo>
                  <a:pt x="228411" y="436748"/>
                  <a:pt x="229686" y="440172"/>
                  <a:pt x="229686" y="444200"/>
                </a:cubicBezTo>
                <a:cubicBezTo>
                  <a:pt x="229686" y="448229"/>
                  <a:pt x="228411" y="451518"/>
                  <a:pt x="225927" y="454003"/>
                </a:cubicBezTo>
                <a:cubicBezTo>
                  <a:pt x="223442" y="456487"/>
                  <a:pt x="220018" y="457763"/>
                  <a:pt x="215721" y="457763"/>
                </a:cubicBezTo>
                <a:cubicBezTo>
                  <a:pt x="211424" y="457763"/>
                  <a:pt x="208000" y="456487"/>
                  <a:pt x="205517" y="454003"/>
                </a:cubicBezTo>
                <a:cubicBezTo>
                  <a:pt x="203032" y="451451"/>
                  <a:pt x="201756" y="448363"/>
                  <a:pt x="201756" y="444200"/>
                </a:cubicBezTo>
                <a:cubicBezTo>
                  <a:pt x="201756" y="440038"/>
                  <a:pt x="203032" y="436748"/>
                  <a:pt x="205517" y="434331"/>
                </a:cubicBezTo>
                <a:cubicBezTo>
                  <a:pt x="208000" y="431914"/>
                  <a:pt x="211424" y="430705"/>
                  <a:pt x="215721" y="430705"/>
                </a:cubicBezTo>
                <a:close/>
                <a:moveTo>
                  <a:pt x="172281" y="430705"/>
                </a:moveTo>
                <a:cubicBezTo>
                  <a:pt x="176578" y="430705"/>
                  <a:pt x="180002" y="431914"/>
                  <a:pt x="182487" y="434331"/>
                </a:cubicBezTo>
                <a:cubicBezTo>
                  <a:pt x="184971" y="436748"/>
                  <a:pt x="186246" y="440172"/>
                  <a:pt x="186246" y="444200"/>
                </a:cubicBezTo>
                <a:cubicBezTo>
                  <a:pt x="186246" y="448229"/>
                  <a:pt x="184971" y="451518"/>
                  <a:pt x="182487" y="454003"/>
                </a:cubicBezTo>
                <a:cubicBezTo>
                  <a:pt x="180002" y="456487"/>
                  <a:pt x="176377" y="457763"/>
                  <a:pt x="172281" y="457763"/>
                </a:cubicBezTo>
                <a:cubicBezTo>
                  <a:pt x="168186" y="457763"/>
                  <a:pt x="164761" y="456487"/>
                  <a:pt x="162210" y="454003"/>
                </a:cubicBezTo>
                <a:cubicBezTo>
                  <a:pt x="159592" y="451451"/>
                  <a:pt x="158316" y="448363"/>
                  <a:pt x="158316" y="444200"/>
                </a:cubicBezTo>
                <a:cubicBezTo>
                  <a:pt x="158316" y="440038"/>
                  <a:pt x="159659" y="436748"/>
                  <a:pt x="162210" y="434331"/>
                </a:cubicBezTo>
                <a:cubicBezTo>
                  <a:pt x="164761" y="431914"/>
                  <a:pt x="167984" y="430705"/>
                  <a:pt x="172281" y="430705"/>
                </a:cubicBezTo>
                <a:close/>
                <a:moveTo>
                  <a:pt x="1642251" y="427012"/>
                </a:moveTo>
                <a:cubicBezTo>
                  <a:pt x="1647085" y="427012"/>
                  <a:pt x="1650912" y="428221"/>
                  <a:pt x="1653531" y="430638"/>
                </a:cubicBezTo>
                <a:cubicBezTo>
                  <a:pt x="1656149" y="433122"/>
                  <a:pt x="1657492" y="436613"/>
                  <a:pt x="1657492" y="441179"/>
                </a:cubicBezTo>
                <a:cubicBezTo>
                  <a:pt x="1657492" y="445744"/>
                  <a:pt x="1656216" y="449303"/>
                  <a:pt x="1653531" y="451787"/>
                </a:cubicBezTo>
                <a:cubicBezTo>
                  <a:pt x="1650912" y="454271"/>
                  <a:pt x="1647287" y="455547"/>
                  <a:pt x="1642251" y="455547"/>
                </a:cubicBezTo>
                <a:cubicBezTo>
                  <a:pt x="1637216" y="455547"/>
                  <a:pt x="1633389" y="454271"/>
                  <a:pt x="1630770" y="451787"/>
                </a:cubicBezTo>
                <a:cubicBezTo>
                  <a:pt x="1628152" y="449303"/>
                  <a:pt x="1626809" y="445744"/>
                  <a:pt x="1626809" y="441179"/>
                </a:cubicBezTo>
                <a:cubicBezTo>
                  <a:pt x="1626809" y="436613"/>
                  <a:pt x="1628085" y="433055"/>
                  <a:pt x="1630770" y="430638"/>
                </a:cubicBezTo>
                <a:cubicBezTo>
                  <a:pt x="1633389" y="428221"/>
                  <a:pt x="1637216" y="427012"/>
                  <a:pt x="1642251" y="427012"/>
                </a:cubicBezTo>
                <a:close/>
                <a:moveTo>
                  <a:pt x="541419" y="427012"/>
                </a:moveTo>
                <a:cubicBezTo>
                  <a:pt x="546321" y="427012"/>
                  <a:pt x="550080" y="428221"/>
                  <a:pt x="552699" y="430638"/>
                </a:cubicBezTo>
                <a:cubicBezTo>
                  <a:pt x="555317" y="433122"/>
                  <a:pt x="556660" y="436613"/>
                  <a:pt x="556660" y="441179"/>
                </a:cubicBezTo>
                <a:cubicBezTo>
                  <a:pt x="556660" y="445744"/>
                  <a:pt x="555317" y="449303"/>
                  <a:pt x="552699" y="451787"/>
                </a:cubicBezTo>
                <a:cubicBezTo>
                  <a:pt x="550080" y="454271"/>
                  <a:pt x="546455" y="455547"/>
                  <a:pt x="541419" y="455547"/>
                </a:cubicBezTo>
                <a:cubicBezTo>
                  <a:pt x="536384" y="455547"/>
                  <a:pt x="532557" y="454271"/>
                  <a:pt x="529938" y="451787"/>
                </a:cubicBezTo>
                <a:cubicBezTo>
                  <a:pt x="527320" y="449303"/>
                  <a:pt x="525977" y="445744"/>
                  <a:pt x="525977" y="441179"/>
                </a:cubicBezTo>
                <a:cubicBezTo>
                  <a:pt x="525977" y="436613"/>
                  <a:pt x="527253" y="433055"/>
                  <a:pt x="529938" y="430638"/>
                </a:cubicBezTo>
                <a:cubicBezTo>
                  <a:pt x="532557" y="428221"/>
                  <a:pt x="536384" y="427012"/>
                  <a:pt x="541419" y="427012"/>
                </a:cubicBezTo>
                <a:close/>
                <a:moveTo>
                  <a:pt x="1488232" y="425333"/>
                </a:moveTo>
                <a:lnTo>
                  <a:pt x="1511194" y="425333"/>
                </a:lnTo>
                <a:lnTo>
                  <a:pt x="1511194" y="526245"/>
                </a:lnTo>
                <a:lnTo>
                  <a:pt x="1562355" y="473674"/>
                </a:lnTo>
                <a:lnTo>
                  <a:pt x="1589614" y="473674"/>
                </a:lnTo>
                <a:lnTo>
                  <a:pt x="1548524" y="515704"/>
                </a:lnTo>
                <a:lnTo>
                  <a:pt x="1592232" y="581099"/>
                </a:lnTo>
                <a:lnTo>
                  <a:pt x="1565578" y="581099"/>
                </a:lnTo>
                <a:lnTo>
                  <a:pt x="1532410" y="530609"/>
                </a:lnTo>
                <a:lnTo>
                  <a:pt x="1511194" y="552631"/>
                </a:lnTo>
                <a:lnTo>
                  <a:pt x="1511194" y="581099"/>
                </a:lnTo>
                <a:lnTo>
                  <a:pt x="1488232" y="581099"/>
                </a:lnTo>
                <a:close/>
                <a:moveTo>
                  <a:pt x="605874" y="425333"/>
                </a:moveTo>
                <a:lnTo>
                  <a:pt x="628836" y="425333"/>
                </a:lnTo>
                <a:lnTo>
                  <a:pt x="628836" y="526245"/>
                </a:lnTo>
                <a:lnTo>
                  <a:pt x="679997" y="473674"/>
                </a:lnTo>
                <a:lnTo>
                  <a:pt x="707256" y="473674"/>
                </a:lnTo>
                <a:lnTo>
                  <a:pt x="666099" y="515704"/>
                </a:lnTo>
                <a:lnTo>
                  <a:pt x="709807" y="581099"/>
                </a:lnTo>
                <a:lnTo>
                  <a:pt x="683220" y="581099"/>
                </a:lnTo>
                <a:lnTo>
                  <a:pt x="650052" y="530609"/>
                </a:lnTo>
                <a:lnTo>
                  <a:pt x="628836" y="552631"/>
                </a:lnTo>
                <a:lnTo>
                  <a:pt x="628836" y="581099"/>
                </a:lnTo>
                <a:lnTo>
                  <a:pt x="605874" y="581099"/>
                </a:lnTo>
                <a:close/>
                <a:moveTo>
                  <a:pt x="451317" y="85402"/>
                </a:moveTo>
                <a:cubicBezTo>
                  <a:pt x="440238" y="85402"/>
                  <a:pt x="431242" y="88222"/>
                  <a:pt x="424259" y="93929"/>
                </a:cubicBezTo>
                <a:cubicBezTo>
                  <a:pt x="417209" y="99636"/>
                  <a:pt x="412039" y="108364"/>
                  <a:pt x="408615" y="120047"/>
                </a:cubicBezTo>
                <a:cubicBezTo>
                  <a:pt x="405258" y="131729"/>
                  <a:pt x="403513" y="147373"/>
                  <a:pt x="403513" y="165904"/>
                </a:cubicBezTo>
                <a:cubicBezTo>
                  <a:pt x="403513" y="184434"/>
                  <a:pt x="405191" y="199608"/>
                  <a:pt x="408615" y="211492"/>
                </a:cubicBezTo>
                <a:cubicBezTo>
                  <a:pt x="412039" y="223376"/>
                  <a:pt x="417276" y="232104"/>
                  <a:pt x="424259" y="237811"/>
                </a:cubicBezTo>
                <a:cubicBezTo>
                  <a:pt x="431242" y="243518"/>
                  <a:pt x="440306" y="246338"/>
                  <a:pt x="451317" y="246338"/>
                </a:cubicBezTo>
                <a:cubicBezTo>
                  <a:pt x="462328" y="246338"/>
                  <a:pt x="471391" y="243518"/>
                  <a:pt x="478374" y="237811"/>
                </a:cubicBezTo>
                <a:cubicBezTo>
                  <a:pt x="485357" y="232171"/>
                  <a:pt x="490526" y="223376"/>
                  <a:pt x="493749" y="211492"/>
                </a:cubicBezTo>
                <a:cubicBezTo>
                  <a:pt x="497039" y="199675"/>
                  <a:pt x="498650" y="184770"/>
                  <a:pt x="498650" y="165904"/>
                </a:cubicBezTo>
                <a:cubicBezTo>
                  <a:pt x="498650" y="147037"/>
                  <a:pt x="496972" y="131729"/>
                  <a:pt x="493749" y="120047"/>
                </a:cubicBezTo>
                <a:cubicBezTo>
                  <a:pt x="490459" y="108297"/>
                  <a:pt x="485357" y="99636"/>
                  <a:pt x="478374" y="93929"/>
                </a:cubicBezTo>
                <a:cubicBezTo>
                  <a:pt x="471391" y="88222"/>
                  <a:pt x="462395" y="85402"/>
                  <a:pt x="451317" y="85402"/>
                </a:cubicBezTo>
                <a:close/>
                <a:moveTo>
                  <a:pt x="1515894" y="82918"/>
                </a:moveTo>
                <a:lnTo>
                  <a:pt x="1489038" y="194640"/>
                </a:lnTo>
                <a:lnTo>
                  <a:pt x="1542213" y="194640"/>
                </a:lnTo>
                <a:close/>
                <a:moveTo>
                  <a:pt x="1448082" y="4901"/>
                </a:moveTo>
                <a:lnTo>
                  <a:pt x="1584713" y="4901"/>
                </a:lnTo>
                <a:lnTo>
                  <a:pt x="1689586" y="326906"/>
                </a:lnTo>
                <a:lnTo>
                  <a:pt x="1573433" y="326906"/>
                </a:lnTo>
                <a:lnTo>
                  <a:pt x="1558797" y="265405"/>
                </a:lnTo>
                <a:lnTo>
                  <a:pt x="1471984" y="265405"/>
                </a:lnTo>
                <a:lnTo>
                  <a:pt x="1456878" y="326906"/>
                </a:lnTo>
                <a:lnTo>
                  <a:pt x="1343679" y="326906"/>
                </a:lnTo>
                <a:close/>
                <a:moveTo>
                  <a:pt x="1205638" y="4901"/>
                </a:moveTo>
                <a:lnTo>
                  <a:pt x="1319307" y="4901"/>
                </a:lnTo>
                <a:lnTo>
                  <a:pt x="1319307" y="194237"/>
                </a:lnTo>
                <a:cubicBezTo>
                  <a:pt x="1319307" y="237811"/>
                  <a:pt x="1306349" y="271650"/>
                  <a:pt x="1280298" y="295686"/>
                </a:cubicBezTo>
                <a:cubicBezTo>
                  <a:pt x="1254248" y="319789"/>
                  <a:pt x="1216717" y="331807"/>
                  <a:pt x="1167570" y="331807"/>
                </a:cubicBezTo>
                <a:cubicBezTo>
                  <a:pt x="1131448" y="331807"/>
                  <a:pt x="1102578" y="325496"/>
                  <a:pt x="1080959" y="312807"/>
                </a:cubicBezTo>
                <a:cubicBezTo>
                  <a:pt x="1059340" y="300117"/>
                  <a:pt x="1044569" y="282661"/>
                  <a:pt x="1036579" y="260571"/>
                </a:cubicBezTo>
                <a:cubicBezTo>
                  <a:pt x="1028589" y="238482"/>
                  <a:pt x="1026709" y="213439"/>
                  <a:pt x="1030939" y="185441"/>
                </a:cubicBezTo>
                <a:lnTo>
                  <a:pt x="1143668" y="166441"/>
                </a:lnTo>
                <a:cubicBezTo>
                  <a:pt x="1139438" y="196989"/>
                  <a:pt x="1139975" y="217937"/>
                  <a:pt x="1145346" y="229351"/>
                </a:cubicBezTo>
                <a:cubicBezTo>
                  <a:pt x="1150718" y="240698"/>
                  <a:pt x="1160050" y="246405"/>
                  <a:pt x="1173411" y="246405"/>
                </a:cubicBezTo>
                <a:cubicBezTo>
                  <a:pt x="1184422" y="246405"/>
                  <a:pt x="1192546" y="241705"/>
                  <a:pt x="1197783" y="232238"/>
                </a:cubicBezTo>
                <a:cubicBezTo>
                  <a:pt x="1202953" y="222838"/>
                  <a:pt x="1205571" y="207396"/>
                  <a:pt x="1205571" y="185911"/>
                </a:cubicBezTo>
                <a:lnTo>
                  <a:pt x="1205638" y="185911"/>
                </a:lnTo>
                <a:close/>
                <a:moveTo>
                  <a:pt x="665494" y="4901"/>
                </a:moveTo>
                <a:lnTo>
                  <a:pt x="779163" y="4901"/>
                </a:lnTo>
                <a:lnTo>
                  <a:pt x="779163" y="123471"/>
                </a:lnTo>
                <a:lnTo>
                  <a:pt x="867452" y="123471"/>
                </a:lnTo>
                <a:lnTo>
                  <a:pt x="867452" y="4901"/>
                </a:lnTo>
                <a:lnTo>
                  <a:pt x="981188" y="4901"/>
                </a:lnTo>
                <a:lnTo>
                  <a:pt x="981188" y="326906"/>
                </a:lnTo>
                <a:lnTo>
                  <a:pt x="867452" y="326906"/>
                </a:lnTo>
                <a:lnTo>
                  <a:pt x="867452" y="206859"/>
                </a:lnTo>
                <a:lnTo>
                  <a:pt x="779163" y="206859"/>
                </a:lnTo>
                <a:lnTo>
                  <a:pt x="779163" y="326906"/>
                </a:lnTo>
                <a:lnTo>
                  <a:pt x="665494" y="326906"/>
                </a:lnTo>
                <a:close/>
                <a:moveTo>
                  <a:pt x="0" y="4901"/>
                </a:moveTo>
                <a:lnTo>
                  <a:pt x="113669" y="4901"/>
                </a:lnTo>
                <a:lnTo>
                  <a:pt x="113669" y="243451"/>
                </a:lnTo>
                <a:lnTo>
                  <a:pt x="259564" y="243451"/>
                </a:lnTo>
                <a:lnTo>
                  <a:pt x="259564" y="326906"/>
                </a:lnTo>
                <a:lnTo>
                  <a:pt x="0" y="326906"/>
                </a:lnTo>
                <a:close/>
                <a:moveTo>
                  <a:pt x="451317" y="0"/>
                </a:moveTo>
                <a:cubicBezTo>
                  <a:pt x="485491" y="0"/>
                  <a:pt x="514764" y="6513"/>
                  <a:pt x="539136" y="19538"/>
                </a:cubicBezTo>
                <a:cubicBezTo>
                  <a:pt x="563575" y="32563"/>
                  <a:pt x="582240" y="51429"/>
                  <a:pt x="595265" y="76137"/>
                </a:cubicBezTo>
                <a:cubicBezTo>
                  <a:pt x="608291" y="100845"/>
                  <a:pt x="614803" y="130789"/>
                  <a:pt x="614803" y="165904"/>
                </a:cubicBezTo>
                <a:cubicBezTo>
                  <a:pt x="614803" y="201018"/>
                  <a:pt x="608291" y="230963"/>
                  <a:pt x="595265" y="255670"/>
                </a:cubicBezTo>
                <a:cubicBezTo>
                  <a:pt x="582240" y="280378"/>
                  <a:pt x="563508" y="299244"/>
                  <a:pt x="539136" y="312270"/>
                </a:cubicBezTo>
                <a:cubicBezTo>
                  <a:pt x="514764" y="325295"/>
                  <a:pt x="485088" y="331807"/>
                  <a:pt x="451317" y="331807"/>
                </a:cubicBezTo>
                <a:cubicBezTo>
                  <a:pt x="417545" y="331807"/>
                  <a:pt x="388339" y="325295"/>
                  <a:pt x="363766" y="312270"/>
                </a:cubicBezTo>
                <a:cubicBezTo>
                  <a:pt x="339192" y="299244"/>
                  <a:pt x="320326" y="280378"/>
                  <a:pt x="307166" y="255670"/>
                </a:cubicBezTo>
                <a:cubicBezTo>
                  <a:pt x="294007" y="230963"/>
                  <a:pt x="287427" y="201018"/>
                  <a:pt x="287427" y="165904"/>
                </a:cubicBezTo>
                <a:cubicBezTo>
                  <a:pt x="287427" y="130789"/>
                  <a:pt x="294007" y="100845"/>
                  <a:pt x="307166" y="76137"/>
                </a:cubicBezTo>
                <a:cubicBezTo>
                  <a:pt x="320326" y="51429"/>
                  <a:pt x="339192" y="32563"/>
                  <a:pt x="363766" y="19538"/>
                </a:cubicBezTo>
                <a:cubicBezTo>
                  <a:pt x="388272" y="6513"/>
                  <a:pt x="417142" y="0"/>
                  <a:pt x="451317" y="0"/>
                </a:cubicBezTo>
                <a:close/>
              </a:path>
            </a:pathLst>
          </a:custGeom>
          <a:solidFill>
            <a:schemeClr val="bg1"/>
          </a:solidFill>
          <a:ln w="6690" cap="flat">
            <a:noFill/>
            <a:prstDash val="solid"/>
            <a:miter/>
          </a:ln>
        </p:spPr>
        <p:txBody>
          <a:bodyPr rtlCol="0" anchor="ctr"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08472883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DA56917-0555-32C4-5FB9-6B7BE2DA6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03048C9-246F-D10A-C7BD-42DA0CF183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479E6401-C590-D4DB-8501-C1CD3C696E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129246"/>
            <a:ext cx="3932237" cy="373974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244C1035-4223-730D-4A07-4E155A4F0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34B31-3EB3-4955-AA06-8BE61A48CE93}" type="datetime1">
              <a:rPr lang="fi-FI" smtClean="0"/>
              <a:t>16.9.2026</a:t>
            </a:fld>
            <a:endParaRPr lang="en-GB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7E07AD4E-F610-A5D0-C79F-58A1B97B9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noProof="0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DBE8971-06D1-F422-D2EF-103F8C556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0B45A-2FC5-4F66-84B7-B6ADD88502F9}" type="slidenum">
              <a:rPr lang="fi-FI" noProof="0" smtClean="0"/>
              <a:t>‹#›</a:t>
            </a:fld>
            <a:endParaRPr lang="fi-FI" noProof="0" dirty="0"/>
          </a:p>
        </p:txBody>
      </p:sp>
      <p:sp>
        <p:nvSpPr>
          <p:cNvPr id="8" name="Vapaamuotoinen: Muoto 7">
            <a:extLst>
              <a:ext uri="{FF2B5EF4-FFF2-40B4-BE49-F238E27FC236}">
                <a16:creationId xmlns:a16="http://schemas.microsoft.com/office/drawing/2014/main" id="{8328D112-97C3-4182-8373-72D6DA00F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81642" y="5998542"/>
            <a:ext cx="1689586" cy="626150"/>
          </a:xfrm>
          <a:custGeom>
            <a:avLst/>
            <a:gdLst>
              <a:gd name="connsiteX0" fmla="*/ 808705 w 1689586"/>
              <a:gd name="connsiteY0" fmla="*/ 532221 h 626150"/>
              <a:gd name="connsiteX1" fmla="*/ 781647 w 1689586"/>
              <a:gd name="connsiteY1" fmla="*/ 537793 h 626150"/>
              <a:gd name="connsiteX2" fmla="*/ 768085 w 1689586"/>
              <a:gd name="connsiteY2" fmla="*/ 542762 h 626150"/>
              <a:gd name="connsiteX3" fmla="*/ 763587 w 1689586"/>
              <a:gd name="connsiteY3" fmla="*/ 552229 h 626150"/>
              <a:gd name="connsiteX4" fmla="*/ 768219 w 1689586"/>
              <a:gd name="connsiteY4" fmla="*/ 561763 h 626150"/>
              <a:gd name="connsiteX5" fmla="*/ 780573 w 1689586"/>
              <a:gd name="connsiteY5" fmla="*/ 565321 h 626150"/>
              <a:gd name="connsiteX6" fmla="*/ 790980 w 1689586"/>
              <a:gd name="connsiteY6" fmla="*/ 564045 h 626150"/>
              <a:gd name="connsiteX7" fmla="*/ 800111 w 1689586"/>
              <a:gd name="connsiteY7" fmla="*/ 559883 h 626150"/>
              <a:gd name="connsiteX8" fmla="*/ 806422 w 1689586"/>
              <a:gd name="connsiteY8" fmla="*/ 552363 h 626150"/>
              <a:gd name="connsiteX9" fmla="*/ 806422 w 1689586"/>
              <a:gd name="connsiteY9" fmla="*/ 552296 h 626150"/>
              <a:gd name="connsiteX10" fmla="*/ 808705 w 1689586"/>
              <a:gd name="connsiteY10" fmla="*/ 541218 h 626150"/>
              <a:gd name="connsiteX11" fmla="*/ 214647 w 1689586"/>
              <a:gd name="connsiteY11" fmla="*/ 532221 h 626150"/>
              <a:gd name="connsiteX12" fmla="*/ 187589 w 1689586"/>
              <a:gd name="connsiteY12" fmla="*/ 537793 h 626150"/>
              <a:gd name="connsiteX13" fmla="*/ 174027 w 1689586"/>
              <a:gd name="connsiteY13" fmla="*/ 542762 h 626150"/>
              <a:gd name="connsiteX14" fmla="*/ 169529 w 1689586"/>
              <a:gd name="connsiteY14" fmla="*/ 552229 h 626150"/>
              <a:gd name="connsiteX15" fmla="*/ 174161 w 1689586"/>
              <a:gd name="connsiteY15" fmla="*/ 561763 h 626150"/>
              <a:gd name="connsiteX16" fmla="*/ 186515 w 1689586"/>
              <a:gd name="connsiteY16" fmla="*/ 565321 h 626150"/>
              <a:gd name="connsiteX17" fmla="*/ 196923 w 1689586"/>
              <a:gd name="connsiteY17" fmla="*/ 564045 h 626150"/>
              <a:gd name="connsiteX18" fmla="*/ 206053 w 1689586"/>
              <a:gd name="connsiteY18" fmla="*/ 559883 h 626150"/>
              <a:gd name="connsiteX19" fmla="*/ 212364 w 1689586"/>
              <a:gd name="connsiteY19" fmla="*/ 552363 h 626150"/>
              <a:gd name="connsiteX20" fmla="*/ 212364 w 1689586"/>
              <a:gd name="connsiteY20" fmla="*/ 552296 h 626150"/>
              <a:gd name="connsiteX21" fmla="*/ 214647 w 1689586"/>
              <a:gd name="connsiteY21" fmla="*/ 541218 h 626150"/>
              <a:gd name="connsiteX22" fmla="*/ 1089217 w 1689586"/>
              <a:gd name="connsiteY22" fmla="*/ 489990 h 626150"/>
              <a:gd name="connsiteX23" fmla="*/ 1073439 w 1689586"/>
              <a:gd name="connsiteY23" fmla="*/ 494622 h 626150"/>
              <a:gd name="connsiteX24" fmla="*/ 1062898 w 1689586"/>
              <a:gd name="connsiteY24" fmla="*/ 507513 h 626150"/>
              <a:gd name="connsiteX25" fmla="*/ 1059138 w 1689586"/>
              <a:gd name="connsiteY25" fmla="*/ 527387 h 626150"/>
              <a:gd name="connsiteX26" fmla="*/ 1062763 w 1689586"/>
              <a:gd name="connsiteY26" fmla="*/ 547126 h 626150"/>
              <a:gd name="connsiteX27" fmla="*/ 1073103 w 1689586"/>
              <a:gd name="connsiteY27" fmla="*/ 560017 h 626150"/>
              <a:gd name="connsiteX28" fmla="*/ 1088814 w 1689586"/>
              <a:gd name="connsiteY28" fmla="*/ 564515 h 626150"/>
              <a:gd name="connsiteX29" fmla="*/ 1110634 w 1689586"/>
              <a:gd name="connsiteY29" fmla="*/ 554646 h 626150"/>
              <a:gd name="connsiteX30" fmla="*/ 1110567 w 1689586"/>
              <a:gd name="connsiteY30" fmla="*/ 554646 h 626150"/>
              <a:gd name="connsiteX31" fmla="*/ 1118423 w 1689586"/>
              <a:gd name="connsiteY31" fmla="*/ 527387 h 626150"/>
              <a:gd name="connsiteX32" fmla="*/ 1110702 w 1689586"/>
              <a:gd name="connsiteY32" fmla="*/ 499993 h 626150"/>
              <a:gd name="connsiteX33" fmla="*/ 1089217 w 1689586"/>
              <a:gd name="connsiteY33" fmla="*/ 489990 h 626150"/>
              <a:gd name="connsiteX34" fmla="*/ 1630636 w 1689586"/>
              <a:gd name="connsiteY34" fmla="*/ 473674 h 626150"/>
              <a:gd name="connsiteX35" fmla="*/ 1653598 w 1689586"/>
              <a:gd name="connsiteY35" fmla="*/ 473674 h 626150"/>
              <a:gd name="connsiteX36" fmla="*/ 1653598 w 1689586"/>
              <a:gd name="connsiteY36" fmla="*/ 581099 h 626150"/>
              <a:gd name="connsiteX37" fmla="*/ 1630636 w 1689586"/>
              <a:gd name="connsiteY37" fmla="*/ 581099 h 626150"/>
              <a:gd name="connsiteX38" fmla="*/ 529804 w 1689586"/>
              <a:gd name="connsiteY38" fmla="*/ 473674 h 626150"/>
              <a:gd name="connsiteX39" fmla="*/ 552766 w 1689586"/>
              <a:gd name="connsiteY39" fmla="*/ 473674 h 626150"/>
              <a:gd name="connsiteX40" fmla="*/ 552766 w 1689586"/>
              <a:gd name="connsiteY40" fmla="*/ 581099 h 626150"/>
              <a:gd name="connsiteX41" fmla="*/ 529804 w 1689586"/>
              <a:gd name="connsiteY41" fmla="*/ 581099 h 626150"/>
              <a:gd name="connsiteX42" fmla="*/ 382162 w 1689586"/>
              <a:gd name="connsiteY42" fmla="*/ 473674 h 626150"/>
              <a:gd name="connsiteX43" fmla="*/ 407340 w 1689586"/>
              <a:gd name="connsiteY43" fmla="*/ 473674 h 626150"/>
              <a:gd name="connsiteX44" fmla="*/ 437821 w 1689586"/>
              <a:gd name="connsiteY44" fmla="*/ 561091 h 626150"/>
              <a:gd name="connsiteX45" fmla="*/ 468974 w 1689586"/>
              <a:gd name="connsiteY45" fmla="*/ 473674 h 626150"/>
              <a:gd name="connsiteX46" fmla="*/ 493078 w 1689586"/>
              <a:gd name="connsiteY46" fmla="*/ 473674 h 626150"/>
              <a:gd name="connsiteX47" fmla="*/ 450309 w 1689586"/>
              <a:gd name="connsiteY47" fmla="*/ 581099 h 626150"/>
              <a:gd name="connsiteX48" fmla="*/ 425132 w 1689586"/>
              <a:gd name="connsiteY48" fmla="*/ 581099 h 626150"/>
              <a:gd name="connsiteX49" fmla="*/ 1187242 w 1689586"/>
              <a:gd name="connsiteY49" fmla="*/ 473607 h 626150"/>
              <a:gd name="connsiteX50" fmla="*/ 1210204 w 1689586"/>
              <a:gd name="connsiteY50" fmla="*/ 473607 h 626150"/>
              <a:gd name="connsiteX51" fmla="*/ 1210204 w 1689586"/>
              <a:gd name="connsiteY51" fmla="*/ 538733 h 626150"/>
              <a:gd name="connsiteX52" fmla="*/ 1216448 w 1689586"/>
              <a:gd name="connsiteY52" fmla="*/ 558808 h 626150"/>
              <a:gd name="connsiteX53" fmla="*/ 1233837 w 1689586"/>
              <a:gd name="connsiteY53" fmla="*/ 564314 h 626150"/>
              <a:gd name="connsiteX54" fmla="*/ 1244244 w 1689586"/>
              <a:gd name="connsiteY54" fmla="*/ 562501 h 626150"/>
              <a:gd name="connsiteX55" fmla="*/ 1253375 w 1689586"/>
              <a:gd name="connsiteY55" fmla="*/ 556727 h 626150"/>
              <a:gd name="connsiteX56" fmla="*/ 1259686 w 1689586"/>
              <a:gd name="connsiteY56" fmla="*/ 546521 h 626150"/>
              <a:gd name="connsiteX57" fmla="*/ 1261969 w 1689586"/>
              <a:gd name="connsiteY57" fmla="*/ 531885 h 626150"/>
              <a:gd name="connsiteX58" fmla="*/ 1262103 w 1689586"/>
              <a:gd name="connsiteY58" fmla="*/ 531885 h 626150"/>
              <a:gd name="connsiteX59" fmla="*/ 1262103 w 1689586"/>
              <a:gd name="connsiteY59" fmla="*/ 473674 h 626150"/>
              <a:gd name="connsiteX60" fmla="*/ 1285065 w 1689586"/>
              <a:gd name="connsiteY60" fmla="*/ 473674 h 626150"/>
              <a:gd name="connsiteX61" fmla="*/ 1285065 w 1689586"/>
              <a:gd name="connsiteY61" fmla="*/ 581099 h 626150"/>
              <a:gd name="connsiteX62" fmla="*/ 1264856 w 1689586"/>
              <a:gd name="connsiteY62" fmla="*/ 581099 h 626150"/>
              <a:gd name="connsiteX63" fmla="*/ 1263782 w 1689586"/>
              <a:gd name="connsiteY63" fmla="*/ 563709 h 626150"/>
              <a:gd name="connsiteX64" fmla="*/ 1248743 w 1689586"/>
              <a:gd name="connsiteY64" fmla="*/ 578547 h 626150"/>
              <a:gd name="connsiteX65" fmla="*/ 1226385 w 1689586"/>
              <a:gd name="connsiteY65" fmla="*/ 583247 h 626150"/>
              <a:gd name="connsiteX66" fmla="*/ 1206914 w 1689586"/>
              <a:gd name="connsiteY66" fmla="*/ 579353 h 626150"/>
              <a:gd name="connsiteX67" fmla="*/ 1192613 w 1689586"/>
              <a:gd name="connsiteY67" fmla="*/ 566865 h 626150"/>
              <a:gd name="connsiteX68" fmla="*/ 1187242 w 1689586"/>
              <a:gd name="connsiteY68" fmla="*/ 544507 h 626150"/>
              <a:gd name="connsiteX69" fmla="*/ 885379 w 1689586"/>
              <a:gd name="connsiteY69" fmla="*/ 473607 h 626150"/>
              <a:gd name="connsiteX70" fmla="*/ 908341 w 1689586"/>
              <a:gd name="connsiteY70" fmla="*/ 473607 h 626150"/>
              <a:gd name="connsiteX71" fmla="*/ 908341 w 1689586"/>
              <a:gd name="connsiteY71" fmla="*/ 538733 h 626150"/>
              <a:gd name="connsiteX72" fmla="*/ 914585 w 1689586"/>
              <a:gd name="connsiteY72" fmla="*/ 558808 h 626150"/>
              <a:gd name="connsiteX73" fmla="*/ 931974 w 1689586"/>
              <a:gd name="connsiteY73" fmla="*/ 564314 h 626150"/>
              <a:gd name="connsiteX74" fmla="*/ 942381 w 1689586"/>
              <a:gd name="connsiteY74" fmla="*/ 562501 h 626150"/>
              <a:gd name="connsiteX75" fmla="*/ 951512 w 1689586"/>
              <a:gd name="connsiteY75" fmla="*/ 556727 h 626150"/>
              <a:gd name="connsiteX76" fmla="*/ 957823 w 1689586"/>
              <a:gd name="connsiteY76" fmla="*/ 546521 h 626150"/>
              <a:gd name="connsiteX77" fmla="*/ 960106 w 1689586"/>
              <a:gd name="connsiteY77" fmla="*/ 531885 h 626150"/>
              <a:gd name="connsiteX78" fmla="*/ 960241 w 1689586"/>
              <a:gd name="connsiteY78" fmla="*/ 531885 h 626150"/>
              <a:gd name="connsiteX79" fmla="*/ 960241 w 1689586"/>
              <a:gd name="connsiteY79" fmla="*/ 473674 h 626150"/>
              <a:gd name="connsiteX80" fmla="*/ 983202 w 1689586"/>
              <a:gd name="connsiteY80" fmla="*/ 473674 h 626150"/>
              <a:gd name="connsiteX81" fmla="*/ 983202 w 1689586"/>
              <a:gd name="connsiteY81" fmla="*/ 581099 h 626150"/>
              <a:gd name="connsiteX82" fmla="*/ 962993 w 1689586"/>
              <a:gd name="connsiteY82" fmla="*/ 581099 h 626150"/>
              <a:gd name="connsiteX83" fmla="*/ 961919 w 1689586"/>
              <a:gd name="connsiteY83" fmla="*/ 563709 h 626150"/>
              <a:gd name="connsiteX84" fmla="*/ 946880 w 1689586"/>
              <a:gd name="connsiteY84" fmla="*/ 578547 h 626150"/>
              <a:gd name="connsiteX85" fmla="*/ 924522 w 1689586"/>
              <a:gd name="connsiteY85" fmla="*/ 583247 h 626150"/>
              <a:gd name="connsiteX86" fmla="*/ 905051 w 1689586"/>
              <a:gd name="connsiteY86" fmla="*/ 579353 h 626150"/>
              <a:gd name="connsiteX87" fmla="*/ 890750 w 1689586"/>
              <a:gd name="connsiteY87" fmla="*/ 566865 h 626150"/>
              <a:gd name="connsiteX88" fmla="*/ 885379 w 1689586"/>
              <a:gd name="connsiteY88" fmla="*/ 544507 h 626150"/>
              <a:gd name="connsiteX89" fmla="*/ 347569 w 1689586"/>
              <a:gd name="connsiteY89" fmla="*/ 471530 h 626150"/>
              <a:gd name="connsiteX90" fmla="*/ 353963 w 1689586"/>
              <a:gd name="connsiteY90" fmla="*/ 472063 h 626150"/>
              <a:gd name="connsiteX91" fmla="*/ 359334 w 1689586"/>
              <a:gd name="connsiteY91" fmla="*/ 473674 h 626150"/>
              <a:gd name="connsiteX92" fmla="*/ 356112 w 1689586"/>
              <a:gd name="connsiteY92" fmla="*/ 493884 h 626150"/>
              <a:gd name="connsiteX93" fmla="*/ 350875 w 1689586"/>
              <a:gd name="connsiteY93" fmla="*/ 492474 h 626150"/>
              <a:gd name="connsiteX94" fmla="*/ 343019 w 1689586"/>
              <a:gd name="connsiteY94" fmla="*/ 491937 h 626150"/>
              <a:gd name="connsiteX95" fmla="*/ 329927 w 1689586"/>
              <a:gd name="connsiteY95" fmla="*/ 495495 h 626150"/>
              <a:gd name="connsiteX96" fmla="*/ 319319 w 1689586"/>
              <a:gd name="connsiteY96" fmla="*/ 506103 h 626150"/>
              <a:gd name="connsiteX97" fmla="*/ 315157 w 1689586"/>
              <a:gd name="connsiteY97" fmla="*/ 524164 h 626150"/>
              <a:gd name="connsiteX98" fmla="*/ 315157 w 1689586"/>
              <a:gd name="connsiteY98" fmla="*/ 581099 h 626150"/>
              <a:gd name="connsiteX99" fmla="*/ 292194 w 1689586"/>
              <a:gd name="connsiteY99" fmla="*/ 581099 h 626150"/>
              <a:gd name="connsiteX100" fmla="*/ 292194 w 1689586"/>
              <a:gd name="connsiteY100" fmla="*/ 473674 h 626150"/>
              <a:gd name="connsiteX101" fmla="*/ 311732 w 1689586"/>
              <a:gd name="connsiteY101" fmla="*/ 473674 h 626150"/>
              <a:gd name="connsiteX102" fmla="*/ 313880 w 1689586"/>
              <a:gd name="connsiteY102" fmla="*/ 493011 h 626150"/>
              <a:gd name="connsiteX103" fmla="*/ 326637 w 1689586"/>
              <a:gd name="connsiteY103" fmla="*/ 477032 h 626150"/>
              <a:gd name="connsiteX104" fmla="*/ 1094454 w 1689586"/>
              <a:gd name="connsiteY104" fmla="*/ 471526 h 626150"/>
              <a:gd name="connsiteX105" fmla="*/ 1118288 w 1689586"/>
              <a:gd name="connsiteY105" fmla="*/ 478173 h 626150"/>
              <a:gd name="connsiteX106" fmla="*/ 1118221 w 1689586"/>
              <a:gd name="connsiteY106" fmla="*/ 478173 h 626150"/>
              <a:gd name="connsiteX107" fmla="*/ 1135208 w 1689586"/>
              <a:gd name="connsiteY107" fmla="*/ 497174 h 626150"/>
              <a:gd name="connsiteX108" fmla="*/ 1141452 w 1689586"/>
              <a:gd name="connsiteY108" fmla="*/ 527118 h 626150"/>
              <a:gd name="connsiteX109" fmla="*/ 1135141 w 1689586"/>
              <a:gd name="connsiteY109" fmla="*/ 557331 h 626150"/>
              <a:gd name="connsiteX110" fmla="*/ 1117953 w 1689586"/>
              <a:gd name="connsiteY110" fmla="*/ 576533 h 626150"/>
              <a:gd name="connsiteX111" fmla="*/ 1093782 w 1689586"/>
              <a:gd name="connsiteY111" fmla="*/ 583180 h 626150"/>
              <a:gd name="connsiteX112" fmla="*/ 1070350 w 1689586"/>
              <a:gd name="connsiteY112" fmla="*/ 575996 h 626150"/>
              <a:gd name="connsiteX113" fmla="*/ 1059205 w 1689586"/>
              <a:gd name="connsiteY113" fmla="*/ 563240 h 626150"/>
              <a:gd name="connsiteX114" fmla="*/ 1059205 w 1689586"/>
              <a:gd name="connsiteY114" fmla="*/ 626150 h 626150"/>
              <a:gd name="connsiteX115" fmla="*/ 1036243 w 1689586"/>
              <a:gd name="connsiteY115" fmla="*/ 626150 h 626150"/>
              <a:gd name="connsiteX116" fmla="*/ 1036243 w 1689586"/>
              <a:gd name="connsiteY116" fmla="*/ 473607 h 626150"/>
              <a:gd name="connsiteX117" fmla="*/ 1056654 w 1689586"/>
              <a:gd name="connsiteY117" fmla="*/ 473607 h 626150"/>
              <a:gd name="connsiteX118" fmla="*/ 1057795 w 1689586"/>
              <a:gd name="connsiteY118" fmla="*/ 494085 h 626150"/>
              <a:gd name="connsiteX119" fmla="*/ 1063301 w 1689586"/>
              <a:gd name="connsiteY119" fmla="*/ 485223 h 626150"/>
              <a:gd name="connsiteX120" fmla="*/ 1076729 w 1689586"/>
              <a:gd name="connsiteY120" fmla="*/ 475152 h 626150"/>
              <a:gd name="connsiteX121" fmla="*/ 1094454 w 1689586"/>
              <a:gd name="connsiteY121" fmla="*/ 471526 h 626150"/>
              <a:gd name="connsiteX122" fmla="*/ 787421 w 1689586"/>
              <a:gd name="connsiteY122" fmla="*/ 471526 h 626150"/>
              <a:gd name="connsiteX123" fmla="*/ 810182 w 1689586"/>
              <a:gd name="connsiteY123" fmla="*/ 475689 h 626150"/>
              <a:gd name="connsiteX124" fmla="*/ 825758 w 1689586"/>
              <a:gd name="connsiteY124" fmla="*/ 488244 h 626150"/>
              <a:gd name="connsiteX125" fmla="*/ 831465 w 1689586"/>
              <a:gd name="connsiteY125" fmla="*/ 509729 h 626150"/>
              <a:gd name="connsiteX126" fmla="*/ 831465 w 1689586"/>
              <a:gd name="connsiteY126" fmla="*/ 557667 h 626150"/>
              <a:gd name="connsiteX127" fmla="*/ 831465 w 1689586"/>
              <a:gd name="connsiteY127" fmla="*/ 557734 h 626150"/>
              <a:gd name="connsiteX128" fmla="*/ 839388 w 1689586"/>
              <a:gd name="connsiteY128" fmla="*/ 565657 h 626150"/>
              <a:gd name="connsiteX129" fmla="*/ 846908 w 1689586"/>
              <a:gd name="connsiteY129" fmla="*/ 564582 h 626150"/>
              <a:gd name="connsiteX130" fmla="*/ 845632 w 1689586"/>
              <a:gd name="connsiteY130" fmla="*/ 580495 h 626150"/>
              <a:gd name="connsiteX131" fmla="*/ 833144 w 1689586"/>
              <a:gd name="connsiteY131" fmla="*/ 582845 h 626150"/>
              <a:gd name="connsiteX132" fmla="*/ 820790 w 1689586"/>
              <a:gd name="connsiteY132" fmla="*/ 580360 h 626150"/>
              <a:gd name="connsiteX133" fmla="*/ 812196 w 1689586"/>
              <a:gd name="connsiteY133" fmla="*/ 572841 h 626150"/>
              <a:gd name="connsiteX134" fmla="*/ 809981 w 1689586"/>
              <a:gd name="connsiteY134" fmla="*/ 567537 h 626150"/>
              <a:gd name="connsiteX135" fmla="*/ 805885 w 1689586"/>
              <a:gd name="connsiteY135" fmla="*/ 572438 h 626150"/>
              <a:gd name="connsiteX136" fmla="*/ 791920 w 1689586"/>
              <a:gd name="connsiteY136" fmla="*/ 580629 h 626150"/>
              <a:gd name="connsiteX137" fmla="*/ 775806 w 1689586"/>
              <a:gd name="connsiteY137" fmla="*/ 583315 h 626150"/>
              <a:gd name="connsiteX138" fmla="*/ 757678 w 1689586"/>
              <a:gd name="connsiteY138" fmla="*/ 580092 h 626150"/>
              <a:gd name="connsiteX139" fmla="*/ 744989 w 1689586"/>
              <a:gd name="connsiteY139" fmla="*/ 570289 h 626150"/>
              <a:gd name="connsiteX140" fmla="*/ 740356 w 1689586"/>
              <a:gd name="connsiteY140" fmla="*/ 554041 h 626150"/>
              <a:gd name="connsiteX141" fmla="*/ 748211 w 1689586"/>
              <a:gd name="connsiteY141" fmla="*/ 534302 h 626150"/>
              <a:gd name="connsiteX142" fmla="*/ 770435 w 1689586"/>
              <a:gd name="connsiteY142" fmla="*/ 523761 h 626150"/>
              <a:gd name="connsiteX143" fmla="*/ 808705 w 1689586"/>
              <a:gd name="connsiteY143" fmla="*/ 516241 h 626150"/>
              <a:gd name="connsiteX144" fmla="*/ 808705 w 1689586"/>
              <a:gd name="connsiteY144" fmla="*/ 512146 h 626150"/>
              <a:gd name="connsiteX145" fmla="*/ 802797 w 1689586"/>
              <a:gd name="connsiteY145" fmla="*/ 495495 h 626150"/>
              <a:gd name="connsiteX146" fmla="*/ 786549 w 1689586"/>
              <a:gd name="connsiteY146" fmla="*/ 489587 h 626150"/>
              <a:gd name="connsiteX147" fmla="*/ 770032 w 1689586"/>
              <a:gd name="connsiteY147" fmla="*/ 494085 h 626150"/>
              <a:gd name="connsiteX148" fmla="*/ 759961 w 1689586"/>
              <a:gd name="connsiteY148" fmla="*/ 508722 h 626150"/>
              <a:gd name="connsiteX149" fmla="*/ 740625 w 1689586"/>
              <a:gd name="connsiteY149" fmla="*/ 500531 h 626150"/>
              <a:gd name="connsiteX150" fmla="*/ 756604 w 1689586"/>
              <a:gd name="connsiteY150" fmla="*/ 479449 h 626150"/>
              <a:gd name="connsiteX151" fmla="*/ 787421 w 1689586"/>
              <a:gd name="connsiteY151" fmla="*/ 471526 h 626150"/>
              <a:gd name="connsiteX152" fmla="*/ 347518 w 1689586"/>
              <a:gd name="connsiteY152" fmla="*/ 471526 h 626150"/>
              <a:gd name="connsiteX153" fmla="*/ 347585 w 1689586"/>
              <a:gd name="connsiteY153" fmla="*/ 471526 h 626150"/>
              <a:gd name="connsiteX154" fmla="*/ 347569 w 1689586"/>
              <a:gd name="connsiteY154" fmla="*/ 471530 h 626150"/>
              <a:gd name="connsiteX155" fmla="*/ 193363 w 1689586"/>
              <a:gd name="connsiteY155" fmla="*/ 471526 h 626150"/>
              <a:gd name="connsiteX156" fmla="*/ 216124 w 1689586"/>
              <a:gd name="connsiteY156" fmla="*/ 475689 h 626150"/>
              <a:gd name="connsiteX157" fmla="*/ 231700 w 1689586"/>
              <a:gd name="connsiteY157" fmla="*/ 488244 h 626150"/>
              <a:gd name="connsiteX158" fmla="*/ 237407 w 1689586"/>
              <a:gd name="connsiteY158" fmla="*/ 509729 h 626150"/>
              <a:gd name="connsiteX159" fmla="*/ 237407 w 1689586"/>
              <a:gd name="connsiteY159" fmla="*/ 557667 h 626150"/>
              <a:gd name="connsiteX160" fmla="*/ 237407 w 1689586"/>
              <a:gd name="connsiteY160" fmla="*/ 557734 h 626150"/>
              <a:gd name="connsiteX161" fmla="*/ 245330 w 1689586"/>
              <a:gd name="connsiteY161" fmla="*/ 565657 h 626150"/>
              <a:gd name="connsiteX162" fmla="*/ 252850 w 1689586"/>
              <a:gd name="connsiteY162" fmla="*/ 564582 h 626150"/>
              <a:gd name="connsiteX163" fmla="*/ 251574 w 1689586"/>
              <a:gd name="connsiteY163" fmla="*/ 580495 h 626150"/>
              <a:gd name="connsiteX164" fmla="*/ 239086 w 1689586"/>
              <a:gd name="connsiteY164" fmla="*/ 582845 h 626150"/>
              <a:gd name="connsiteX165" fmla="*/ 226732 w 1689586"/>
              <a:gd name="connsiteY165" fmla="*/ 580360 h 626150"/>
              <a:gd name="connsiteX166" fmla="*/ 218138 w 1689586"/>
              <a:gd name="connsiteY166" fmla="*/ 572841 h 626150"/>
              <a:gd name="connsiteX167" fmla="*/ 215923 w 1689586"/>
              <a:gd name="connsiteY167" fmla="*/ 567537 h 626150"/>
              <a:gd name="connsiteX168" fmla="*/ 211827 w 1689586"/>
              <a:gd name="connsiteY168" fmla="*/ 572438 h 626150"/>
              <a:gd name="connsiteX169" fmla="*/ 197862 w 1689586"/>
              <a:gd name="connsiteY169" fmla="*/ 580629 h 626150"/>
              <a:gd name="connsiteX170" fmla="*/ 181748 w 1689586"/>
              <a:gd name="connsiteY170" fmla="*/ 583315 h 626150"/>
              <a:gd name="connsiteX171" fmla="*/ 163620 w 1689586"/>
              <a:gd name="connsiteY171" fmla="*/ 580092 h 626150"/>
              <a:gd name="connsiteX172" fmla="*/ 150931 w 1689586"/>
              <a:gd name="connsiteY172" fmla="*/ 570289 h 626150"/>
              <a:gd name="connsiteX173" fmla="*/ 146298 w 1689586"/>
              <a:gd name="connsiteY173" fmla="*/ 554041 h 626150"/>
              <a:gd name="connsiteX174" fmla="*/ 154153 w 1689586"/>
              <a:gd name="connsiteY174" fmla="*/ 534302 h 626150"/>
              <a:gd name="connsiteX175" fmla="*/ 176377 w 1689586"/>
              <a:gd name="connsiteY175" fmla="*/ 523761 h 626150"/>
              <a:gd name="connsiteX176" fmla="*/ 214647 w 1689586"/>
              <a:gd name="connsiteY176" fmla="*/ 516241 h 626150"/>
              <a:gd name="connsiteX177" fmla="*/ 214647 w 1689586"/>
              <a:gd name="connsiteY177" fmla="*/ 512146 h 626150"/>
              <a:gd name="connsiteX178" fmla="*/ 208738 w 1689586"/>
              <a:gd name="connsiteY178" fmla="*/ 495495 h 626150"/>
              <a:gd name="connsiteX179" fmla="*/ 192491 w 1689586"/>
              <a:gd name="connsiteY179" fmla="*/ 489587 h 626150"/>
              <a:gd name="connsiteX180" fmla="*/ 175974 w 1689586"/>
              <a:gd name="connsiteY180" fmla="*/ 494085 h 626150"/>
              <a:gd name="connsiteX181" fmla="*/ 165904 w 1689586"/>
              <a:gd name="connsiteY181" fmla="*/ 508722 h 626150"/>
              <a:gd name="connsiteX182" fmla="*/ 146567 w 1689586"/>
              <a:gd name="connsiteY182" fmla="*/ 500531 h 626150"/>
              <a:gd name="connsiteX183" fmla="*/ 162546 w 1689586"/>
              <a:gd name="connsiteY183" fmla="*/ 479449 h 626150"/>
              <a:gd name="connsiteX184" fmla="*/ 193363 w 1689586"/>
              <a:gd name="connsiteY184" fmla="*/ 471526 h 626150"/>
              <a:gd name="connsiteX185" fmla="*/ 1395847 w 1689586"/>
              <a:gd name="connsiteY185" fmla="*/ 471459 h 626150"/>
              <a:gd name="connsiteX186" fmla="*/ 1416392 w 1689586"/>
              <a:gd name="connsiteY186" fmla="*/ 475890 h 626150"/>
              <a:gd name="connsiteX187" fmla="*/ 1430894 w 1689586"/>
              <a:gd name="connsiteY187" fmla="*/ 489117 h 626150"/>
              <a:gd name="connsiteX188" fmla="*/ 1436265 w 1689586"/>
              <a:gd name="connsiteY188" fmla="*/ 511475 h 626150"/>
              <a:gd name="connsiteX189" fmla="*/ 1436265 w 1689586"/>
              <a:gd name="connsiteY189" fmla="*/ 581099 h 626150"/>
              <a:gd name="connsiteX190" fmla="*/ 1413303 w 1689586"/>
              <a:gd name="connsiteY190" fmla="*/ 581099 h 626150"/>
              <a:gd name="connsiteX191" fmla="*/ 1413303 w 1689586"/>
              <a:gd name="connsiteY191" fmla="*/ 518591 h 626150"/>
              <a:gd name="connsiteX192" fmla="*/ 1406724 w 1689586"/>
              <a:gd name="connsiteY192" fmla="*/ 496569 h 626150"/>
              <a:gd name="connsiteX193" fmla="*/ 1390274 w 1689586"/>
              <a:gd name="connsiteY193" fmla="*/ 490460 h 626150"/>
              <a:gd name="connsiteX194" fmla="*/ 1376510 w 1689586"/>
              <a:gd name="connsiteY194" fmla="*/ 493817 h 626150"/>
              <a:gd name="connsiteX195" fmla="*/ 1365432 w 1689586"/>
              <a:gd name="connsiteY195" fmla="*/ 504425 h 626150"/>
              <a:gd name="connsiteX196" fmla="*/ 1361001 w 1689586"/>
              <a:gd name="connsiteY196" fmla="*/ 523963 h 626150"/>
              <a:gd name="connsiteX197" fmla="*/ 1361001 w 1689586"/>
              <a:gd name="connsiteY197" fmla="*/ 581099 h 626150"/>
              <a:gd name="connsiteX198" fmla="*/ 1338039 w 1689586"/>
              <a:gd name="connsiteY198" fmla="*/ 581099 h 626150"/>
              <a:gd name="connsiteX199" fmla="*/ 1338039 w 1689586"/>
              <a:gd name="connsiteY199" fmla="*/ 473675 h 626150"/>
              <a:gd name="connsiteX200" fmla="*/ 1358450 w 1689586"/>
              <a:gd name="connsiteY200" fmla="*/ 473675 h 626150"/>
              <a:gd name="connsiteX201" fmla="*/ 1359457 w 1689586"/>
              <a:gd name="connsiteY201" fmla="*/ 492474 h 626150"/>
              <a:gd name="connsiteX202" fmla="*/ 1365634 w 1689586"/>
              <a:gd name="connsiteY202" fmla="*/ 483209 h 626150"/>
              <a:gd name="connsiteX203" fmla="*/ 1379196 w 1689586"/>
              <a:gd name="connsiteY203" fmla="*/ 474279 h 626150"/>
              <a:gd name="connsiteX204" fmla="*/ 1395847 w 1689586"/>
              <a:gd name="connsiteY204" fmla="*/ 471459 h 626150"/>
              <a:gd name="connsiteX205" fmla="*/ 78285 w 1689586"/>
              <a:gd name="connsiteY205" fmla="*/ 439299 h 626150"/>
              <a:gd name="connsiteX206" fmla="*/ 101516 w 1689586"/>
              <a:gd name="connsiteY206" fmla="*/ 439299 h 626150"/>
              <a:gd name="connsiteX207" fmla="*/ 101516 w 1689586"/>
              <a:gd name="connsiteY207" fmla="*/ 530811 h 626150"/>
              <a:gd name="connsiteX208" fmla="*/ 87886 w 1689586"/>
              <a:gd name="connsiteY208" fmla="*/ 569350 h 626150"/>
              <a:gd name="connsiteX209" fmla="*/ 49952 w 1689586"/>
              <a:gd name="connsiteY209" fmla="*/ 583181 h 626150"/>
              <a:gd name="connsiteX210" fmla="*/ 21619 w 1689586"/>
              <a:gd name="connsiteY210" fmla="*/ 576735 h 626150"/>
              <a:gd name="connsiteX211" fmla="*/ 6378 w 1689586"/>
              <a:gd name="connsiteY211" fmla="*/ 558607 h 626150"/>
              <a:gd name="connsiteX212" fmla="*/ 4901 w 1689586"/>
              <a:gd name="connsiteY212" fmla="*/ 531416 h 626150"/>
              <a:gd name="connsiteX213" fmla="*/ 27057 w 1689586"/>
              <a:gd name="connsiteY213" fmla="*/ 527320 h 626150"/>
              <a:gd name="connsiteX214" fmla="*/ 29877 w 1689586"/>
              <a:gd name="connsiteY214" fmla="*/ 554512 h 626150"/>
              <a:gd name="connsiteX215" fmla="*/ 50086 w 1689586"/>
              <a:gd name="connsiteY215" fmla="*/ 563240 h 626150"/>
              <a:gd name="connsiteX216" fmla="*/ 72310 w 1689586"/>
              <a:gd name="connsiteY216" fmla="*/ 553908 h 626150"/>
              <a:gd name="connsiteX217" fmla="*/ 78419 w 1689586"/>
              <a:gd name="connsiteY217" fmla="*/ 526514 h 626150"/>
              <a:gd name="connsiteX218" fmla="*/ 78285 w 1689586"/>
              <a:gd name="connsiteY218" fmla="*/ 526514 h 626150"/>
              <a:gd name="connsiteX219" fmla="*/ 215721 w 1689586"/>
              <a:gd name="connsiteY219" fmla="*/ 430705 h 626150"/>
              <a:gd name="connsiteX220" fmla="*/ 225927 w 1689586"/>
              <a:gd name="connsiteY220" fmla="*/ 434331 h 626150"/>
              <a:gd name="connsiteX221" fmla="*/ 229686 w 1689586"/>
              <a:gd name="connsiteY221" fmla="*/ 444200 h 626150"/>
              <a:gd name="connsiteX222" fmla="*/ 225927 w 1689586"/>
              <a:gd name="connsiteY222" fmla="*/ 454003 h 626150"/>
              <a:gd name="connsiteX223" fmla="*/ 215721 w 1689586"/>
              <a:gd name="connsiteY223" fmla="*/ 457763 h 626150"/>
              <a:gd name="connsiteX224" fmla="*/ 205517 w 1689586"/>
              <a:gd name="connsiteY224" fmla="*/ 454003 h 626150"/>
              <a:gd name="connsiteX225" fmla="*/ 201756 w 1689586"/>
              <a:gd name="connsiteY225" fmla="*/ 444200 h 626150"/>
              <a:gd name="connsiteX226" fmla="*/ 205517 w 1689586"/>
              <a:gd name="connsiteY226" fmla="*/ 434331 h 626150"/>
              <a:gd name="connsiteX227" fmla="*/ 215721 w 1689586"/>
              <a:gd name="connsiteY227" fmla="*/ 430705 h 626150"/>
              <a:gd name="connsiteX228" fmla="*/ 172281 w 1689586"/>
              <a:gd name="connsiteY228" fmla="*/ 430705 h 626150"/>
              <a:gd name="connsiteX229" fmla="*/ 182487 w 1689586"/>
              <a:gd name="connsiteY229" fmla="*/ 434331 h 626150"/>
              <a:gd name="connsiteX230" fmla="*/ 186246 w 1689586"/>
              <a:gd name="connsiteY230" fmla="*/ 444200 h 626150"/>
              <a:gd name="connsiteX231" fmla="*/ 182487 w 1689586"/>
              <a:gd name="connsiteY231" fmla="*/ 454003 h 626150"/>
              <a:gd name="connsiteX232" fmla="*/ 172281 w 1689586"/>
              <a:gd name="connsiteY232" fmla="*/ 457763 h 626150"/>
              <a:gd name="connsiteX233" fmla="*/ 162210 w 1689586"/>
              <a:gd name="connsiteY233" fmla="*/ 454003 h 626150"/>
              <a:gd name="connsiteX234" fmla="*/ 158316 w 1689586"/>
              <a:gd name="connsiteY234" fmla="*/ 444200 h 626150"/>
              <a:gd name="connsiteX235" fmla="*/ 162210 w 1689586"/>
              <a:gd name="connsiteY235" fmla="*/ 434331 h 626150"/>
              <a:gd name="connsiteX236" fmla="*/ 172281 w 1689586"/>
              <a:gd name="connsiteY236" fmla="*/ 430705 h 626150"/>
              <a:gd name="connsiteX237" fmla="*/ 1642251 w 1689586"/>
              <a:gd name="connsiteY237" fmla="*/ 427012 h 626150"/>
              <a:gd name="connsiteX238" fmla="*/ 1653531 w 1689586"/>
              <a:gd name="connsiteY238" fmla="*/ 430638 h 626150"/>
              <a:gd name="connsiteX239" fmla="*/ 1657492 w 1689586"/>
              <a:gd name="connsiteY239" fmla="*/ 441179 h 626150"/>
              <a:gd name="connsiteX240" fmla="*/ 1653531 w 1689586"/>
              <a:gd name="connsiteY240" fmla="*/ 451787 h 626150"/>
              <a:gd name="connsiteX241" fmla="*/ 1642251 w 1689586"/>
              <a:gd name="connsiteY241" fmla="*/ 455547 h 626150"/>
              <a:gd name="connsiteX242" fmla="*/ 1630770 w 1689586"/>
              <a:gd name="connsiteY242" fmla="*/ 451787 h 626150"/>
              <a:gd name="connsiteX243" fmla="*/ 1626809 w 1689586"/>
              <a:gd name="connsiteY243" fmla="*/ 441179 h 626150"/>
              <a:gd name="connsiteX244" fmla="*/ 1630770 w 1689586"/>
              <a:gd name="connsiteY244" fmla="*/ 430638 h 626150"/>
              <a:gd name="connsiteX245" fmla="*/ 1642251 w 1689586"/>
              <a:gd name="connsiteY245" fmla="*/ 427012 h 626150"/>
              <a:gd name="connsiteX246" fmla="*/ 541419 w 1689586"/>
              <a:gd name="connsiteY246" fmla="*/ 427012 h 626150"/>
              <a:gd name="connsiteX247" fmla="*/ 552699 w 1689586"/>
              <a:gd name="connsiteY247" fmla="*/ 430638 h 626150"/>
              <a:gd name="connsiteX248" fmla="*/ 556660 w 1689586"/>
              <a:gd name="connsiteY248" fmla="*/ 441179 h 626150"/>
              <a:gd name="connsiteX249" fmla="*/ 552699 w 1689586"/>
              <a:gd name="connsiteY249" fmla="*/ 451787 h 626150"/>
              <a:gd name="connsiteX250" fmla="*/ 541419 w 1689586"/>
              <a:gd name="connsiteY250" fmla="*/ 455547 h 626150"/>
              <a:gd name="connsiteX251" fmla="*/ 529938 w 1689586"/>
              <a:gd name="connsiteY251" fmla="*/ 451787 h 626150"/>
              <a:gd name="connsiteX252" fmla="*/ 525977 w 1689586"/>
              <a:gd name="connsiteY252" fmla="*/ 441179 h 626150"/>
              <a:gd name="connsiteX253" fmla="*/ 529938 w 1689586"/>
              <a:gd name="connsiteY253" fmla="*/ 430638 h 626150"/>
              <a:gd name="connsiteX254" fmla="*/ 541419 w 1689586"/>
              <a:gd name="connsiteY254" fmla="*/ 427012 h 626150"/>
              <a:gd name="connsiteX255" fmla="*/ 1488232 w 1689586"/>
              <a:gd name="connsiteY255" fmla="*/ 425333 h 626150"/>
              <a:gd name="connsiteX256" fmla="*/ 1511194 w 1689586"/>
              <a:gd name="connsiteY256" fmla="*/ 425333 h 626150"/>
              <a:gd name="connsiteX257" fmla="*/ 1511194 w 1689586"/>
              <a:gd name="connsiteY257" fmla="*/ 526245 h 626150"/>
              <a:gd name="connsiteX258" fmla="*/ 1562355 w 1689586"/>
              <a:gd name="connsiteY258" fmla="*/ 473674 h 626150"/>
              <a:gd name="connsiteX259" fmla="*/ 1589614 w 1689586"/>
              <a:gd name="connsiteY259" fmla="*/ 473674 h 626150"/>
              <a:gd name="connsiteX260" fmla="*/ 1548524 w 1689586"/>
              <a:gd name="connsiteY260" fmla="*/ 515704 h 626150"/>
              <a:gd name="connsiteX261" fmla="*/ 1592232 w 1689586"/>
              <a:gd name="connsiteY261" fmla="*/ 581099 h 626150"/>
              <a:gd name="connsiteX262" fmla="*/ 1565578 w 1689586"/>
              <a:gd name="connsiteY262" fmla="*/ 581099 h 626150"/>
              <a:gd name="connsiteX263" fmla="*/ 1532410 w 1689586"/>
              <a:gd name="connsiteY263" fmla="*/ 530609 h 626150"/>
              <a:gd name="connsiteX264" fmla="*/ 1511194 w 1689586"/>
              <a:gd name="connsiteY264" fmla="*/ 552631 h 626150"/>
              <a:gd name="connsiteX265" fmla="*/ 1511194 w 1689586"/>
              <a:gd name="connsiteY265" fmla="*/ 581099 h 626150"/>
              <a:gd name="connsiteX266" fmla="*/ 1488232 w 1689586"/>
              <a:gd name="connsiteY266" fmla="*/ 581099 h 626150"/>
              <a:gd name="connsiteX267" fmla="*/ 605874 w 1689586"/>
              <a:gd name="connsiteY267" fmla="*/ 425333 h 626150"/>
              <a:gd name="connsiteX268" fmla="*/ 628836 w 1689586"/>
              <a:gd name="connsiteY268" fmla="*/ 425333 h 626150"/>
              <a:gd name="connsiteX269" fmla="*/ 628836 w 1689586"/>
              <a:gd name="connsiteY269" fmla="*/ 526245 h 626150"/>
              <a:gd name="connsiteX270" fmla="*/ 679997 w 1689586"/>
              <a:gd name="connsiteY270" fmla="*/ 473674 h 626150"/>
              <a:gd name="connsiteX271" fmla="*/ 707256 w 1689586"/>
              <a:gd name="connsiteY271" fmla="*/ 473674 h 626150"/>
              <a:gd name="connsiteX272" fmla="*/ 666099 w 1689586"/>
              <a:gd name="connsiteY272" fmla="*/ 515704 h 626150"/>
              <a:gd name="connsiteX273" fmla="*/ 709807 w 1689586"/>
              <a:gd name="connsiteY273" fmla="*/ 581099 h 626150"/>
              <a:gd name="connsiteX274" fmla="*/ 683220 w 1689586"/>
              <a:gd name="connsiteY274" fmla="*/ 581099 h 626150"/>
              <a:gd name="connsiteX275" fmla="*/ 650052 w 1689586"/>
              <a:gd name="connsiteY275" fmla="*/ 530609 h 626150"/>
              <a:gd name="connsiteX276" fmla="*/ 628836 w 1689586"/>
              <a:gd name="connsiteY276" fmla="*/ 552631 h 626150"/>
              <a:gd name="connsiteX277" fmla="*/ 628836 w 1689586"/>
              <a:gd name="connsiteY277" fmla="*/ 581099 h 626150"/>
              <a:gd name="connsiteX278" fmla="*/ 605874 w 1689586"/>
              <a:gd name="connsiteY278" fmla="*/ 581099 h 626150"/>
              <a:gd name="connsiteX279" fmla="*/ 451317 w 1689586"/>
              <a:gd name="connsiteY279" fmla="*/ 85402 h 626150"/>
              <a:gd name="connsiteX280" fmla="*/ 424259 w 1689586"/>
              <a:gd name="connsiteY280" fmla="*/ 93929 h 626150"/>
              <a:gd name="connsiteX281" fmla="*/ 408615 w 1689586"/>
              <a:gd name="connsiteY281" fmla="*/ 120047 h 626150"/>
              <a:gd name="connsiteX282" fmla="*/ 403513 w 1689586"/>
              <a:gd name="connsiteY282" fmla="*/ 165904 h 626150"/>
              <a:gd name="connsiteX283" fmla="*/ 408615 w 1689586"/>
              <a:gd name="connsiteY283" fmla="*/ 211492 h 626150"/>
              <a:gd name="connsiteX284" fmla="*/ 424259 w 1689586"/>
              <a:gd name="connsiteY284" fmla="*/ 237811 h 626150"/>
              <a:gd name="connsiteX285" fmla="*/ 451317 w 1689586"/>
              <a:gd name="connsiteY285" fmla="*/ 246338 h 626150"/>
              <a:gd name="connsiteX286" fmla="*/ 478374 w 1689586"/>
              <a:gd name="connsiteY286" fmla="*/ 237811 h 626150"/>
              <a:gd name="connsiteX287" fmla="*/ 493749 w 1689586"/>
              <a:gd name="connsiteY287" fmla="*/ 211492 h 626150"/>
              <a:gd name="connsiteX288" fmla="*/ 498650 w 1689586"/>
              <a:gd name="connsiteY288" fmla="*/ 165904 h 626150"/>
              <a:gd name="connsiteX289" fmla="*/ 493749 w 1689586"/>
              <a:gd name="connsiteY289" fmla="*/ 120047 h 626150"/>
              <a:gd name="connsiteX290" fmla="*/ 478374 w 1689586"/>
              <a:gd name="connsiteY290" fmla="*/ 93929 h 626150"/>
              <a:gd name="connsiteX291" fmla="*/ 451317 w 1689586"/>
              <a:gd name="connsiteY291" fmla="*/ 85402 h 626150"/>
              <a:gd name="connsiteX292" fmla="*/ 1515894 w 1689586"/>
              <a:gd name="connsiteY292" fmla="*/ 82918 h 626150"/>
              <a:gd name="connsiteX293" fmla="*/ 1489038 w 1689586"/>
              <a:gd name="connsiteY293" fmla="*/ 194640 h 626150"/>
              <a:gd name="connsiteX294" fmla="*/ 1542213 w 1689586"/>
              <a:gd name="connsiteY294" fmla="*/ 194640 h 626150"/>
              <a:gd name="connsiteX295" fmla="*/ 1448082 w 1689586"/>
              <a:gd name="connsiteY295" fmla="*/ 4901 h 626150"/>
              <a:gd name="connsiteX296" fmla="*/ 1584713 w 1689586"/>
              <a:gd name="connsiteY296" fmla="*/ 4901 h 626150"/>
              <a:gd name="connsiteX297" fmla="*/ 1689586 w 1689586"/>
              <a:gd name="connsiteY297" fmla="*/ 326906 h 626150"/>
              <a:gd name="connsiteX298" fmla="*/ 1573433 w 1689586"/>
              <a:gd name="connsiteY298" fmla="*/ 326906 h 626150"/>
              <a:gd name="connsiteX299" fmla="*/ 1558797 w 1689586"/>
              <a:gd name="connsiteY299" fmla="*/ 265405 h 626150"/>
              <a:gd name="connsiteX300" fmla="*/ 1471984 w 1689586"/>
              <a:gd name="connsiteY300" fmla="*/ 265405 h 626150"/>
              <a:gd name="connsiteX301" fmla="*/ 1456878 w 1689586"/>
              <a:gd name="connsiteY301" fmla="*/ 326906 h 626150"/>
              <a:gd name="connsiteX302" fmla="*/ 1343679 w 1689586"/>
              <a:gd name="connsiteY302" fmla="*/ 326906 h 626150"/>
              <a:gd name="connsiteX303" fmla="*/ 1205638 w 1689586"/>
              <a:gd name="connsiteY303" fmla="*/ 4901 h 626150"/>
              <a:gd name="connsiteX304" fmla="*/ 1319307 w 1689586"/>
              <a:gd name="connsiteY304" fmla="*/ 4901 h 626150"/>
              <a:gd name="connsiteX305" fmla="*/ 1319307 w 1689586"/>
              <a:gd name="connsiteY305" fmla="*/ 194237 h 626150"/>
              <a:gd name="connsiteX306" fmla="*/ 1280298 w 1689586"/>
              <a:gd name="connsiteY306" fmla="*/ 295686 h 626150"/>
              <a:gd name="connsiteX307" fmla="*/ 1167570 w 1689586"/>
              <a:gd name="connsiteY307" fmla="*/ 331807 h 626150"/>
              <a:gd name="connsiteX308" fmla="*/ 1080959 w 1689586"/>
              <a:gd name="connsiteY308" fmla="*/ 312807 h 626150"/>
              <a:gd name="connsiteX309" fmla="*/ 1036579 w 1689586"/>
              <a:gd name="connsiteY309" fmla="*/ 260571 h 626150"/>
              <a:gd name="connsiteX310" fmla="*/ 1030939 w 1689586"/>
              <a:gd name="connsiteY310" fmla="*/ 185441 h 626150"/>
              <a:gd name="connsiteX311" fmla="*/ 1143668 w 1689586"/>
              <a:gd name="connsiteY311" fmla="*/ 166441 h 626150"/>
              <a:gd name="connsiteX312" fmla="*/ 1145346 w 1689586"/>
              <a:gd name="connsiteY312" fmla="*/ 229351 h 626150"/>
              <a:gd name="connsiteX313" fmla="*/ 1173411 w 1689586"/>
              <a:gd name="connsiteY313" fmla="*/ 246405 h 626150"/>
              <a:gd name="connsiteX314" fmla="*/ 1197783 w 1689586"/>
              <a:gd name="connsiteY314" fmla="*/ 232238 h 626150"/>
              <a:gd name="connsiteX315" fmla="*/ 1205571 w 1689586"/>
              <a:gd name="connsiteY315" fmla="*/ 185911 h 626150"/>
              <a:gd name="connsiteX316" fmla="*/ 1205638 w 1689586"/>
              <a:gd name="connsiteY316" fmla="*/ 185911 h 626150"/>
              <a:gd name="connsiteX317" fmla="*/ 665494 w 1689586"/>
              <a:gd name="connsiteY317" fmla="*/ 4901 h 626150"/>
              <a:gd name="connsiteX318" fmla="*/ 779163 w 1689586"/>
              <a:gd name="connsiteY318" fmla="*/ 4901 h 626150"/>
              <a:gd name="connsiteX319" fmla="*/ 779163 w 1689586"/>
              <a:gd name="connsiteY319" fmla="*/ 123471 h 626150"/>
              <a:gd name="connsiteX320" fmla="*/ 867452 w 1689586"/>
              <a:gd name="connsiteY320" fmla="*/ 123471 h 626150"/>
              <a:gd name="connsiteX321" fmla="*/ 867452 w 1689586"/>
              <a:gd name="connsiteY321" fmla="*/ 4901 h 626150"/>
              <a:gd name="connsiteX322" fmla="*/ 981188 w 1689586"/>
              <a:gd name="connsiteY322" fmla="*/ 4901 h 626150"/>
              <a:gd name="connsiteX323" fmla="*/ 981188 w 1689586"/>
              <a:gd name="connsiteY323" fmla="*/ 326906 h 626150"/>
              <a:gd name="connsiteX324" fmla="*/ 867452 w 1689586"/>
              <a:gd name="connsiteY324" fmla="*/ 326906 h 626150"/>
              <a:gd name="connsiteX325" fmla="*/ 867452 w 1689586"/>
              <a:gd name="connsiteY325" fmla="*/ 206859 h 626150"/>
              <a:gd name="connsiteX326" fmla="*/ 779163 w 1689586"/>
              <a:gd name="connsiteY326" fmla="*/ 206859 h 626150"/>
              <a:gd name="connsiteX327" fmla="*/ 779163 w 1689586"/>
              <a:gd name="connsiteY327" fmla="*/ 326906 h 626150"/>
              <a:gd name="connsiteX328" fmla="*/ 665494 w 1689586"/>
              <a:gd name="connsiteY328" fmla="*/ 326906 h 626150"/>
              <a:gd name="connsiteX329" fmla="*/ 0 w 1689586"/>
              <a:gd name="connsiteY329" fmla="*/ 4901 h 626150"/>
              <a:gd name="connsiteX330" fmla="*/ 113669 w 1689586"/>
              <a:gd name="connsiteY330" fmla="*/ 4901 h 626150"/>
              <a:gd name="connsiteX331" fmla="*/ 113669 w 1689586"/>
              <a:gd name="connsiteY331" fmla="*/ 243451 h 626150"/>
              <a:gd name="connsiteX332" fmla="*/ 259564 w 1689586"/>
              <a:gd name="connsiteY332" fmla="*/ 243451 h 626150"/>
              <a:gd name="connsiteX333" fmla="*/ 259564 w 1689586"/>
              <a:gd name="connsiteY333" fmla="*/ 326906 h 626150"/>
              <a:gd name="connsiteX334" fmla="*/ 0 w 1689586"/>
              <a:gd name="connsiteY334" fmla="*/ 326906 h 626150"/>
              <a:gd name="connsiteX335" fmla="*/ 451317 w 1689586"/>
              <a:gd name="connsiteY335" fmla="*/ 0 h 626150"/>
              <a:gd name="connsiteX336" fmla="*/ 539136 w 1689586"/>
              <a:gd name="connsiteY336" fmla="*/ 19538 h 626150"/>
              <a:gd name="connsiteX337" fmla="*/ 595265 w 1689586"/>
              <a:gd name="connsiteY337" fmla="*/ 76137 h 626150"/>
              <a:gd name="connsiteX338" fmla="*/ 614803 w 1689586"/>
              <a:gd name="connsiteY338" fmla="*/ 165904 h 626150"/>
              <a:gd name="connsiteX339" fmla="*/ 595265 w 1689586"/>
              <a:gd name="connsiteY339" fmla="*/ 255670 h 626150"/>
              <a:gd name="connsiteX340" fmla="*/ 539136 w 1689586"/>
              <a:gd name="connsiteY340" fmla="*/ 312270 h 626150"/>
              <a:gd name="connsiteX341" fmla="*/ 451317 w 1689586"/>
              <a:gd name="connsiteY341" fmla="*/ 331807 h 626150"/>
              <a:gd name="connsiteX342" fmla="*/ 363766 w 1689586"/>
              <a:gd name="connsiteY342" fmla="*/ 312270 h 626150"/>
              <a:gd name="connsiteX343" fmla="*/ 307166 w 1689586"/>
              <a:gd name="connsiteY343" fmla="*/ 255670 h 626150"/>
              <a:gd name="connsiteX344" fmla="*/ 287427 w 1689586"/>
              <a:gd name="connsiteY344" fmla="*/ 165904 h 626150"/>
              <a:gd name="connsiteX345" fmla="*/ 307166 w 1689586"/>
              <a:gd name="connsiteY345" fmla="*/ 76137 h 626150"/>
              <a:gd name="connsiteX346" fmla="*/ 363766 w 1689586"/>
              <a:gd name="connsiteY346" fmla="*/ 19538 h 626150"/>
              <a:gd name="connsiteX347" fmla="*/ 451317 w 1689586"/>
              <a:gd name="connsiteY347" fmla="*/ 0 h 626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</a:cxnLst>
            <a:rect l="l" t="t" r="r" b="b"/>
            <a:pathLst>
              <a:path w="1689586" h="626150">
                <a:moveTo>
                  <a:pt x="808705" y="532221"/>
                </a:moveTo>
                <a:lnTo>
                  <a:pt x="781647" y="537793"/>
                </a:lnTo>
                <a:cubicBezTo>
                  <a:pt x="775605" y="538935"/>
                  <a:pt x="771106" y="540613"/>
                  <a:pt x="768085" y="542762"/>
                </a:cubicBezTo>
                <a:cubicBezTo>
                  <a:pt x="765064" y="544910"/>
                  <a:pt x="763587" y="548267"/>
                  <a:pt x="763587" y="552229"/>
                </a:cubicBezTo>
                <a:cubicBezTo>
                  <a:pt x="763587" y="556190"/>
                  <a:pt x="765131" y="559413"/>
                  <a:pt x="768219" y="561763"/>
                </a:cubicBezTo>
                <a:cubicBezTo>
                  <a:pt x="771308" y="564112"/>
                  <a:pt x="775403" y="565321"/>
                  <a:pt x="780573" y="565321"/>
                </a:cubicBezTo>
                <a:cubicBezTo>
                  <a:pt x="784132" y="565321"/>
                  <a:pt x="787623" y="564918"/>
                  <a:pt x="790980" y="564045"/>
                </a:cubicBezTo>
                <a:cubicBezTo>
                  <a:pt x="794337" y="563240"/>
                  <a:pt x="797358" y="561830"/>
                  <a:pt x="800111" y="559883"/>
                </a:cubicBezTo>
                <a:cubicBezTo>
                  <a:pt x="802797" y="557936"/>
                  <a:pt x="804945" y="555451"/>
                  <a:pt x="806422" y="552363"/>
                </a:cubicBezTo>
                <a:lnTo>
                  <a:pt x="806422" y="552296"/>
                </a:lnTo>
                <a:cubicBezTo>
                  <a:pt x="807966" y="549207"/>
                  <a:pt x="808705" y="545515"/>
                  <a:pt x="808705" y="541218"/>
                </a:cubicBezTo>
                <a:close/>
                <a:moveTo>
                  <a:pt x="214647" y="532221"/>
                </a:moveTo>
                <a:lnTo>
                  <a:pt x="187589" y="537793"/>
                </a:lnTo>
                <a:cubicBezTo>
                  <a:pt x="181547" y="538935"/>
                  <a:pt x="177048" y="540613"/>
                  <a:pt x="174027" y="542762"/>
                </a:cubicBezTo>
                <a:cubicBezTo>
                  <a:pt x="171006" y="544910"/>
                  <a:pt x="169529" y="548267"/>
                  <a:pt x="169529" y="552229"/>
                </a:cubicBezTo>
                <a:cubicBezTo>
                  <a:pt x="169529" y="556190"/>
                  <a:pt x="171073" y="559413"/>
                  <a:pt x="174161" y="561763"/>
                </a:cubicBezTo>
                <a:cubicBezTo>
                  <a:pt x="177250" y="564112"/>
                  <a:pt x="181346" y="565321"/>
                  <a:pt x="186515" y="565321"/>
                </a:cubicBezTo>
                <a:cubicBezTo>
                  <a:pt x="190073" y="565321"/>
                  <a:pt x="193565" y="564918"/>
                  <a:pt x="196923" y="564045"/>
                </a:cubicBezTo>
                <a:cubicBezTo>
                  <a:pt x="200279" y="563240"/>
                  <a:pt x="203300" y="561830"/>
                  <a:pt x="206053" y="559883"/>
                </a:cubicBezTo>
                <a:cubicBezTo>
                  <a:pt x="208738" y="557936"/>
                  <a:pt x="210887" y="555451"/>
                  <a:pt x="212364" y="552363"/>
                </a:cubicBezTo>
                <a:lnTo>
                  <a:pt x="212364" y="552296"/>
                </a:lnTo>
                <a:cubicBezTo>
                  <a:pt x="213908" y="549207"/>
                  <a:pt x="214647" y="545515"/>
                  <a:pt x="214647" y="541218"/>
                </a:cubicBezTo>
                <a:close/>
                <a:moveTo>
                  <a:pt x="1089217" y="489990"/>
                </a:moveTo>
                <a:cubicBezTo>
                  <a:pt x="1083241" y="489990"/>
                  <a:pt x="1077937" y="491534"/>
                  <a:pt x="1073439" y="494622"/>
                </a:cubicBezTo>
                <a:cubicBezTo>
                  <a:pt x="1068940" y="497711"/>
                  <a:pt x="1065382" y="502008"/>
                  <a:pt x="1062898" y="507513"/>
                </a:cubicBezTo>
                <a:cubicBezTo>
                  <a:pt x="1060414" y="513019"/>
                  <a:pt x="1059138" y="519800"/>
                  <a:pt x="1059138" y="527387"/>
                </a:cubicBezTo>
                <a:cubicBezTo>
                  <a:pt x="1059138" y="534974"/>
                  <a:pt x="1060346" y="541553"/>
                  <a:pt x="1062763" y="547126"/>
                </a:cubicBezTo>
                <a:cubicBezTo>
                  <a:pt x="1065248" y="552699"/>
                  <a:pt x="1068672" y="556996"/>
                  <a:pt x="1073103" y="560017"/>
                </a:cubicBezTo>
                <a:cubicBezTo>
                  <a:pt x="1077534" y="563038"/>
                  <a:pt x="1082771" y="564515"/>
                  <a:pt x="1088814" y="564515"/>
                </a:cubicBezTo>
                <a:cubicBezTo>
                  <a:pt x="1098146" y="564515"/>
                  <a:pt x="1105398" y="561225"/>
                  <a:pt x="1110634" y="554646"/>
                </a:cubicBezTo>
                <a:lnTo>
                  <a:pt x="1110567" y="554646"/>
                </a:lnTo>
                <a:cubicBezTo>
                  <a:pt x="1115804" y="548066"/>
                  <a:pt x="1118423" y="539002"/>
                  <a:pt x="1118423" y="527387"/>
                </a:cubicBezTo>
                <a:cubicBezTo>
                  <a:pt x="1118423" y="515771"/>
                  <a:pt x="1115871" y="506640"/>
                  <a:pt x="1110702" y="499993"/>
                </a:cubicBezTo>
                <a:cubicBezTo>
                  <a:pt x="1105532" y="493347"/>
                  <a:pt x="1098348" y="489990"/>
                  <a:pt x="1089217" y="489990"/>
                </a:cubicBezTo>
                <a:close/>
                <a:moveTo>
                  <a:pt x="1630636" y="473674"/>
                </a:moveTo>
                <a:lnTo>
                  <a:pt x="1653598" y="473674"/>
                </a:lnTo>
                <a:lnTo>
                  <a:pt x="1653598" y="581099"/>
                </a:lnTo>
                <a:lnTo>
                  <a:pt x="1630636" y="581099"/>
                </a:lnTo>
                <a:close/>
                <a:moveTo>
                  <a:pt x="529804" y="473674"/>
                </a:moveTo>
                <a:lnTo>
                  <a:pt x="552766" y="473674"/>
                </a:lnTo>
                <a:lnTo>
                  <a:pt x="552766" y="581099"/>
                </a:lnTo>
                <a:lnTo>
                  <a:pt x="529804" y="581099"/>
                </a:lnTo>
                <a:close/>
                <a:moveTo>
                  <a:pt x="382162" y="473674"/>
                </a:moveTo>
                <a:lnTo>
                  <a:pt x="407340" y="473674"/>
                </a:lnTo>
                <a:lnTo>
                  <a:pt x="437821" y="561091"/>
                </a:lnTo>
                <a:lnTo>
                  <a:pt x="468974" y="473674"/>
                </a:lnTo>
                <a:lnTo>
                  <a:pt x="493078" y="473674"/>
                </a:lnTo>
                <a:lnTo>
                  <a:pt x="450309" y="581099"/>
                </a:lnTo>
                <a:lnTo>
                  <a:pt x="425132" y="581099"/>
                </a:lnTo>
                <a:close/>
                <a:moveTo>
                  <a:pt x="1187242" y="473607"/>
                </a:moveTo>
                <a:lnTo>
                  <a:pt x="1210204" y="473607"/>
                </a:lnTo>
                <a:lnTo>
                  <a:pt x="1210204" y="538733"/>
                </a:lnTo>
                <a:cubicBezTo>
                  <a:pt x="1210204" y="548468"/>
                  <a:pt x="1212285" y="555183"/>
                  <a:pt x="1216448" y="558808"/>
                </a:cubicBezTo>
                <a:cubicBezTo>
                  <a:pt x="1220611" y="562501"/>
                  <a:pt x="1226385" y="564314"/>
                  <a:pt x="1233837" y="564314"/>
                </a:cubicBezTo>
                <a:cubicBezTo>
                  <a:pt x="1237396" y="564314"/>
                  <a:pt x="1240887" y="563709"/>
                  <a:pt x="1244244" y="562501"/>
                </a:cubicBezTo>
                <a:cubicBezTo>
                  <a:pt x="1247601" y="561292"/>
                  <a:pt x="1250622" y="559412"/>
                  <a:pt x="1253375" y="556727"/>
                </a:cubicBezTo>
                <a:cubicBezTo>
                  <a:pt x="1256061" y="554041"/>
                  <a:pt x="1258209" y="550684"/>
                  <a:pt x="1259686" y="546521"/>
                </a:cubicBezTo>
                <a:cubicBezTo>
                  <a:pt x="1261231" y="542359"/>
                  <a:pt x="1261969" y="537457"/>
                  <a:pt x="1261969" y="531885"/>
                </a:cubicBezTo>
                <a:lnTo>
                  <a:pt x="1262103" y="531885"/>
                </a:lnTo>
                <a:lnTo>
                  <a:pt x="1262103" y="473674"/>
                </a:lnTo>
                <a:lnTo>
                  <a:pt x="1285065" y="473674"/>
                </a:lnTo>
                <a:lnTo>
                  <a:pt x="1285065" y="581099"/>
                </a:lnTo>
                <a:lnTo>
                  <a:pt x="1264856" y="581099"/>
                </a:lnTo>
                <a:lnTo>
                  <a:pt x="1263782" y="563709"/>
                </a:lnTo>
                <a:cubicBezTo>
                  <a:pt x="1260022" y="570490"/>
                  <a:pt x="1255054" y="575392"/>
                  <a:pt x="1248743" y="578547"/>
                </a:cubicBezTo>
                <a:cubicBezTo>
                  <a:pt x="1242431" y="581636"/>
                  <a:pt x="1234979" y="583247"/>
                  <a:pt x="1226385" y="583247"/>
                </a:cubicBezTo>
                <a:cubicBezTo>
                  <a:pt x="1219335" y="583247"/>
                  <a:pt x="1212890" y="581904"/>
                  <a:pt x="1206914" y="579353"/>
                </a:cubicBezTo>
                <a:cubicBezTo>
                  <a:pt x="1200939" y="576735"/>
                  <a:pt x="1196172" y="572572"/>
                  <a:pt x="1192613" y="566865"/>
                </a:cubicBezTo>
                <a:cubicBezTo>
                  <a:pt x="1189055" y="561091"/>
                  <a:pt x="1187242" y="553638"/>
                  <a:pt x="1187242" y="544507"/>
                </a:cubicBezTo>
                <a:close/>
                <a:moveTo>
                  <a:pt x="885379" y="473607"/>
                </a:moveTo>
                <a:lnTo>
                  <a:pt x="908341" y="473607"/>
                </a:lnTo>
                <a:lnTo>
                  <a:pt x="908341" y="538733"/>
                </a:lnTo>
                <a:cubicBezTo>
                  <a:pt x="908341" y="548468"/>
                  <a:pt x="910422" y="555115"/>
                  <a:pt x="914585" y="558808"/>
                </a:cubicBezTo>
                <a:cubicBezTo>
                  <a:pt x="918748" y="562501"/>
                  <a:pt x="924522" y="564314"/>
                  <a:pt x="931974" y="564314"/>
                </a:cubicBezTo>
                <a:cubicBezTo>
                  <a:pt x="935533" y="564314"/>
                  <a:pt x="939024" y="563709"/>
                  <a:pt x="942381" y="562501"/>
                </a:cubicBezTo>
                <a:cubicBezTo>
                  <a:pt x="945738" y="561292"/>
                  <a:pt x="948759" y="559412"/>
                  <a:pt x="951512" y="556727"/>
                </a:cubicBezTo>
                <a:cubicBezTo>
                  <a:pt x="954198" y="554041"/>
                  <a:pt x="956346" y="550684"/>
                  <a:pt x="957823" y="546521"/>
                </a:cubicBezTo>
                <a:cubicBezTo>
                  <a:pt x="959368" y="542359"/>
                  <a:pt x="960106" y="537457"/>
                  <a:pt x="960106" y="531885"/>
                </a:cubicBezTo>
                <a:lnTo>
                  <a:pt x="960241" y="531885"/>
                </a:lnTo>
                <a:lnTo>
                  <a:pt x="960241" y="473674"/>
                </a:lnTo>
                <a:lnTo>
                  <a:pt x="983202" y="473674"/>
                </a:lnTo>
                <a:lnTo>
                  <a:pt x="983202" y="581099"/>
                </a:lnTo>
                <a:lnTo>
                  <a:pt x="962993" y="581099"/>
                </a:lnTo>
                <a:lnTo>
                  <a:pt x="961919" y="563709"/>
                </a:lnTo>
                <a:cubicBezTo>
                  <a:pt x="958159" y="570490"/>
                  <a:pt x="953191" y="575392"/>
                  <a:pt x="946880" y="578547"/>
                </a:cubicBezTo>
                <a:cubicBezTo>
                  <a:pt x="940568" y="581636"/>
                  <a:pt x="933116" y="583247"/>
                  <a:pt x="924522" y="583247"/>
                </a:cubicBezTo>
                <a:cubicBezTo>
                  <a:pt x="917472" y="583247"/>
                  <a:pt x="911027" y="581904"/>
                  <a:pt x="905051" y="579353"/>
                </a:cubicBezTo>
                <a:cubicBezTo>
                  <a:pt x="899076" y="576735"/>
                  <a:pt x="894309" y="572572"/>
                  <a:pt x="890750" y="566865"/>
                </a:cubicBezTo>
                <a:cubicBezTo>
                  <a:pt x="887192" y="561091"/>
                  <a:pt x="885379" y="553638"/>
                  <a:pt x="885379" y="544507"/>
                </a:cubicBezTo>
                <a:close/>
                <a:moveTo>
                  <a:pt x="347569" y="471530"/>
                </a:moveTo>
                <a:lnTo>
                  <a:pt x="353963" y="472063"/>
                </a:lnTo>
                <a:cubicBezTo>
                  <a:pt x="356112" y="472399"/>
                  <a:pt x="357924" y="472936"/>
                  <a:pt x="359334" y="473674"/>
                </a:cubicBezTo>
                <a:lnTo>
                  <a:pt x="356112" y="493884"/>
                </a:lnTo>
                <a:cubicBezTo>
                  <a:pt x="354567" y="493279"/>
                  <a:pt x="352822" y="492809"/>
                  <a:pt x="350875" y="492474"/>
                </a:cubicBezTo>
                <a:cubicBezTo>
                  <a:pt x="348928" y="492138"/>
                  <a:pt x="346309" y="491937"/>
                  <a:pt x="343019" y="491937"/>
                </a:cubicBezTo>
                <a:cubicBezTo>
                  <a:pt x="338588" y="491937"/>
                  <a:pt x="334224" y="493145"/>
                  <a:pt x="329927" y="495495"/>
                </a:cubicBezTo>
                <a:cubicBezTo>
                  <a:pt x="325630" y="497845"/>
                  <a:pt x="322139" y="501403"/>
                  <a:pt x="319319" y="506103"/>
                </a:cubicBezTo>
                <a:cubicBezTo>
                  <a:pt x="316566" y="510870"/>
                  <a:pt x="315157" y="516846"/>
                  <a:pt x="315157" y="524164"/>
                </a:cubicBezTo>
                <a:lnTo>
                  <a:pt x="315157" y="581099"/>
                </a:lnTo>
                <a:lnTo>
                  <a:pt x="292194" y="581099"/>
                </a:lnTo>
                <a:lnTo>
                  <a:pt x="292194" y="473674"/>
                </a:lnTo>
                <a:lnTo>
                  <a:pt x="311732" y="473674"/>
                </a:lnTo>
                <a:lnTo>
                  <a:pt x="313880" y="493011"/>
                </a:lnTo>
                <a:cubicBezTo>
                  <a:pt x="316700" y="486028"/>
                  <a:pt x="320997" y="480657"/>
                  <a:pt x="326637" y="477032"/>
                </a:cubicBezTo>
                <a:close/>
                <a:moveTo>
                  <a:pt x="1094454" y="471526"/>
                </a:moveTo>
                <a:cubicBezTo>
                  <a:pt x="1103182" y="471526"/>
                  <a:pt x="1111105" y="473742"/>
                  <a:pt x="1118288" y="478173"/>
                </a:cubicBezTo>
                <a:lnTo>
                  <a:pt x="1118221" y="478173"/>
                </a:lnTo>
                <a:cubicBezTo>
                  <a:pt x="1125405" y="482604"/>
                  <a:pt x="1131045" y="488915"/>
                  <a:pt x="1135208" y="497174"/>
                </a:cubicBezTo>
                <a:cubicBezTo>
                  <a:pt x="1139371" y="505365"/>
                  <a:pt x="1141452" y="515369"/>
                  <a:pt x="1141452" y="527118"/>
                </a:cubicBezTo>
                <a:cubicBezTo>
                  <a:pt x="1141452" y="538868"/>
                  <a:pt x="1139371" y="548939"/>
                  <a:pt x="1135141" y="557331"/>
                </a:cubicBezTo>
                <a:cubicBezTo>
                  <a:pt x="1130911" y="565657"/>
                  <a:pt x="1125204" y="572102"/>
                  <a:pt x="1117953" y="576533"/>
                </a:cubicBezTo>
                <a:cubicBezTo>
                  <a:pt x="1110702" y="580965"/>
                  <a:pt x="1102980" y="583180"/>
                  <a:pt x="1093782" y="583180"/>
                </a:cubicBezTo>
                <a:cubicBezTo>
                  <a:pt x="1084584" y="583180"/>
                  <a:pt x="1076796" y="580830"/>
                  <a:pt x="1070350" y="575996"/>
                </a:cubicBezTo>
                <a:cubicBezTo>
                  <a:pt x="1065650" y="572438"/>
                  <a:pt x="1061958" y="568208"/>
                  <a:pt x="1059205" y="563240"/>
                </a:cubicBezTo>
                <a:lnTo>
                  <a:pt x="1059205" y="626150"/>
                </a:lnTo>
                <a:lnTo>
                  <a:pt x="1036243" y="626150"/>
                </a:lnTo>
                <a:lnTo>
                  <a:pt x="1036243" y="473607"/>
                </a:lnTo>
                <a:lnTo>
                  <a:pt x="1056654" y="473607"/>
                </a:lnTo>
                <a:lnTo>
                  <a:pt x="1057795" y="494085"/>
                </a:lnTo>
                <a:cubicBezTo>
                  <a:pt x="1059339" y="490930"/>
                  <a:pt x="1061085" y="487908"/>
                  <a:pt x="1063301" y="485223"/>
                </a:cubicBezTo>
                <a:cubicBezTo>
                  <a:pt x="1066859" y="480926"/>
                  <a:pt x="1071357" y="477569"/>
                  <a:pt x="1076729" y="475152"/>
                </a:cubicBezTo>
                <a:cubicBezTo>
                  <a:pt x="1082100" y="472735"/>
                  <a:pt x="1088008" y="471526"/>
                  <a:pt x="1094454" y="471526"/>
                </a:cubicBezTo>
                <a:close/>
                <a:moveTo>
                  <a:pt x="787421" y="471526"/>
                </a:moveTo>
                <a:cubicBezTo>
                  <a:pt x="796015" y="471526"/>
                  <a:pt x="803602" y="472869"/>
                  <a:pt x="810182" y="475689"/>
                </a:cubicBezTo>
                <a:cubicBezTo>
                  <a:pt x="816762" y="478441"/>
                  <a:pt x="821931" y="482671"/>
                  <a:pt x="825758" y="488244"/>
                </a:cubicBezTo>
                <a:cubicBezTo>
                  <a:pt x="829585" y="493817"/>
                  <a:pt x="831465" y="501001"/>
                  <a:pt x="831465" y="509729"/>
                </a:cubicBezTo>
                <a:lnTo>
                  <a:pt x="831465" y="557667"/>
                </a:lnTo>
                <a:lnTo>
                  <a:pt x="831465" y="557734"/>
                </a:lnTo>
                <a:cubicBezTo>
                  <a:pt x="831465" y="562971"/>
                  <a:pt x="834084" y="565657"/>
                  <a:pt x="839388" y="565657"/>
                </a:cubicBezTo>
                <a:cubicBezTo>
                  <a:pt x="841939" y="565657"/>
                  <a:pt x="844491" y="565321"/>
                  <a:pt x="846908" y="564582"/>
                </a:cubicBezTo>
                <a:lnTo>
                  <a:pt x="845632" y="580495"/>
                </a:lnTo>
                <a:cubicBezTo>
                  <a:pt x="842275" y="582039"/>
                  <a:pt x="838179" y="582845"/>
                  <a:pt x="833144" y="582845"/>
                </a:cubicBezTo>
                <a:cubicBezTo>
                  <a:pt x="828578" y="582845"/>
                  <a:pt x="824416" y="581972"/>
                  <a:pt x="820790" y="580360"/>
                </a:cubicBezTo>
                <a:cubicBezTo>
                  <a:pt x="817165" y="578749"/>
                  <a:pt x="814278" y="576198"/>
                  <a:pt x="812196" y="572841"/>
                </a:cubicBezTo>
                <a:cubicBezTo>
                  <a:pt x="811256" y="571296"/>
                  <a:pt x="810518" y="569484"/>
                  <a:pt x="809981" y="567537"/>
                </a:cubicBezTo>
                <a:cubicBezTo>
                  <a:pt x="808839" y="569282"/>
                  <a:pt x="807496" y="570961"/>
                  <a:pt x="805885" y="572438"/>
                </a:cubicBezTo>
                <a:cubicBezTo>
                  <a:pt x="801857" y="576131"/>
                  <a:pt x="797224" y="578816"/>
                  <a:pt x="791920" y="580629"/>
                </a:cubicBezTo>
                <a:cubicBezTo>
                  <a:pt x="786616" y="582442"/>
                  <a:pt x="781244" y="583315"/>
                  <a:pt x="775806" y="583315"/>
                </a:cubicBezTo>
                <a:cubicBezTo>
                  <a:pt x="769092" y="583315"/>
                  <a:pt x="763049" y="582240"/>
                  <a:pt x="757678" y="580092"/>
                </a:cubicBezTo>
                <a:cubicBezTo>
                  <a:pt x="752307" y="577943"/>
                  <a:pt x="748077" y="574653"/>
                  <a:pt x="744989" y="570289"/>
                </a:cubicBezTo>
                <a:cubicBezTo>
                  <a:pt x="741900" y="565925"/>
                  <a:pt x="740356" y="560487"/>
                  <a:pt x="740356" y="554041"/>
                </a:cubicBezTo>
                <a:cubicBezTo>
                  <a:pt x="740356" y="546052"/>
                  <a:pt x="742975" y="539472"/>
                  <a:pt x="748211" y="534302"/>
                </a:cubicBezTo>
                <a:cubicBezTo>
                  <a:pt x="753448" y="529132"/>
                  <a:pt x="760834" y="525641"/>
                  <a:pt x="770435" y="523761"/>
                </a:cubicBezTo>
                <a:lnTo>
                  <a:pt x="808705" y="516241"/>
                </a:lnTo>
                <a:lnTo>
                  <a:pt x="808705" y="512146"/>
                </a:lnTo>
                <a:cubicBezTo>
                  <a:pt x="808705" y="504962"/>
                  <a:pt x="806758" y="499456"/>
                  <a:pt x="802797" y="495495"/>
                </a:cubicBezTo>
                <a:cubicBezTo>
                  <a:pt x="798835" y="491534"/>
                  <a:pt x="793397" y="489587"/>
                  <a:pt x="786549" y="489587"/>
                </a:cubicBezTo>
                <a:cubicBezTo>
                  <a:pt x="780103" y="489587"/>
                  <a:pt x="774598" y="491064"/>
                  <a:pt x="770032" y="494085"/>
                </a:cubicBezTo>
                <a:cubicBezTo>
                  <a:pt x="765467" y="497106"/>
                  <a:pt x="762110" y="502008"/>
                  <a:pt x="759961" y="508722"/>
                </a:cubicBezTo>
                <a:lnTo>
                  <a:pt x="740625" y="500531"/>
                </a:lnTo>
                <a:cubicBezTo>
                  <a:pt x="743310" y="491735"/>
                  <a:pt x="748681" y="484753"/>
                  <a:pt x="756604" y="479449"/>
                </a:cubicBezTo>
                <a:cubicBezTo>
                  <a:pt x="764527" y="474212"/>
                  <a:pt x="774799" y="471526"/>
                  <a:pt x="787421" y="471526"/>
                </a:cubicBezTo>
                <a:close/>
                <a:moveTo>
                  <a:pt x="347518" y="471526"/>
                </a:moveTo>
                <a:lnTo>
                  <a:pt x="347585" y="471526"/>
                </a:lnTo>
                <a:lnTo>
                  <a:pt x="347569" y="471530"/>
                </a:lnTo>
                <a:close/>
                <a:moveTo>
                  <a:pt x="193363" y="471526"/>
                </a:moveTo>
                <a:cubicBezTo>
                  <a:pt x="201957" y="471526"/>
                  <a:pt x="209544" y="472869"/>
                  <a:pt x="216124" y="475689"/>
                </a:cubicBezTo>
                <a:cubicBezTo>
                  <a:pt x="222704" y="478441"/>
                  <a:pt x="227873" y="482671"/>
                  <a:pt x="231700" y="488244"/>
                </a:cubicBezTo>
                <a:cubicBezTo>
                  <a:pt x="235527" y="493817"/>
                  <a:pt x="237407" y="501001"/>
                  <a:pt x="237407" y="509729"/>
                </a:cubicBezTo>
                <a:lnTo>
                  <a:pt x="237407" y="557667"/>
                </a:lnTo>
                <a:lnTo>
                  <a:pt x="237407" y="557734"/>
                </a:lnTo>
                <a:cubicBezTo>
                  <a:pt x="237407" y="562971"/>
                  <a:pt x="240026" y="565657"/>
                  <a:pt x="245330" y="565657"/>
                </a:cubicBezTo>
                <a:cubicBezTo>
                  <a:pt x="247881" y="565657"/>
                  <a:pt x="250433" y="565321"/>
                  <a:pt x="252850" y="564582"/>
                </a:cubicBezTo>
                <a:lnTo>
                  <a:pt x="251574" y="580495"/>
                </a:lnTo>
                <a:cubicBezTo>
                  <a:pt x="248284" y="582039"/>
                  <a:pt x="244121" y="582845"/>
                  <a:pt x="239086" y="582845"/>
                </a:cubicBezTo>
                <a:cubicBezTo>
                  <a:pt x="234520" y="582845"/>
                  <a:pt x="230358" y="581972"/>
                  <a:pt x="226732" y="580360"/>
                </a:cubicBezTo>
                <a:cubicBezTo>
                  <a:pt x="223107" y="578749"/>
                  <a:pt x="220219" y="576198"/>
                  <a:pt x="218138" y="572841"/>
                </a:cubicBezTo>
                <a:cubicBezTo>
                  <a:pt x="217198" y="571296"/>
                  <a:pt x="216461" y="569484"/>
                  <a:pt x="215923" y="567537"/>
                </a:cubicBezTo>
                <a:cubicBezTo>
                  <a:pt x="214781" y="569282"/>
                  <a:pt x="213438" y="570961"/>
                  <a:pt x="211827" y="572438"/>
                </a:cubicBezTo>
                <a:cubicBezTo>
                  <a:pt x="207799" y="576131"/>
                  <a:pt x="203166" y="578816"/>
                  <a:pt x="197862" y="580629"/>
                </a:cubicBezTo>
                <a:cubicBezTo>
                  <a:pt x="192559" y="582442"/>
                  <a:pt x="187187" y="583315"/>
                  <a:pt x="181748" y="583315"/>
                </a:cubicBezTo>
                <a:cubicBezTo>
                  <a:pt x="175034" y="583315"/>
                  <a:pt x="168991" y="582240"/>
                  <a:pt x="163620" y="580092"/>
                </a:cubicBezTo>
                <a:cubicBezTo>
                  <a:pt x="158249" y="577943"/>
                  <a:pt x="154019" y="574653"/>
                  <a:pt x="150931" y="570289"/>
                </a:cubicBezTo>
                <a:cubicBezTo>
                  <a:pt x="147842" y="565925"/>
                  <a:pt x="146298" y="560487"/>
                  <a:pt x="146298" y="554041"/>
                </a:cubicBezTo>
                <a:cubicBezTo>
                  <a:pt x="146298" y="546052"/>
                  <a:pt x="148916" y="539472"/>
                  <a:pt x="154153" y="534302"/>
                </a:cubicBezTo>
                <a:cubicBezTo>
                  <a:pt x="159391" y="529132"/>
                  <a:pt x="166776" y="525641"/>
                  <a:pt x="176377" y="523761"/>
                </a:cubicBezTo>
                <a:lnTo>
                  <a:pt x="214647" y="516241"/>
                </a:lnTo>
                <a:lnTo>
                  <a:pt x="214647" y="512146"/>
                </a:lnTo>
                <a:cubicBezTo>
                  <a:pt x="214647" y="504962"/>
                  <a:pt x="212700" y="499456"/>
                  <a:pt x="208738" y="495495"/>
                </a:cubicBezTo>
                <a:cubicBezTo>
                  <a:pt x="204777" y="491534"/>
                  <a:pt x="199339" y="489587"/>
                  <a:pt x="192491" y="489587"/>
                </a:cubicBezTo>
                <a:cubicBezTo>
                  <a:pt x="186045" y="489587"/>
                  <a:pt x="180540" y="491064"/>
                  <a:pt x="175974" y="494085"/>
                </a:cubicBezTo>
                <a:cubicBezTo>
                  <a:pt x="171408" y="497106"/>
                  <a:pt x="168051" y="502008"/>
                  <a:pt x="165904" y="508722"/>
                </a:cubicBezTo>
                <a:lnTo>
                  <a:pt x="146567" y="500531"/>
                </a:lnTo>
                <a:cubicBezTo>
                  <a:pt x="149252" y="491735"/>
                  <a:pt x="154623" y="484753"/>
                  <a:pt x="162546" y="479449"/>
                </a:cubicBezTo>
                <a:cubicBezTo>
                  <a:pt x="170470" y="474212"/>
                  <a:pt x="180741" y="471526"/>
                  <a:pt x="193363" y="471526"/>
                </a:cubicBezTo>
                <a:close/>
                <a:moveTo>
                  <a:pt x="1395847" y="471459"/>
                </a:moveTo>
                <a:cubicBezTo>
                  <a:pt x="1403434" y="471459"/>
                  <a:pt x="1410282" y="472936"/>
                  <a:pt x="1416392" y="475890"/>
                </a:cubicBezTo>
                <a:cubicBezTo>
                  <a:pt x="1422502" y="478844"/>
                  <a:pt x="1427336" y="483209"/>
                  <a:pt x="1430894" y="489117"/>
                </a:cubicBezTo>
                <a:cubicBezTo>
                  <a:pt x="1434453" y="495025"/>
                  <a:pt x="1436265" y="502478"/>
                  <a:pt x="1436265" y="511475"/>
                </a:cubicBezTo>
                <a:lnTo>
                  <a:pt x="1436265" y="581099"/>
                </a:lnTo>
                <a:lnTo>
                  <a:pt x="1413303" y="581099"/>
                </a:lnTo>
                <a:lnTo>
                  <a:pt x="1413303" y="518591"/>
                </a:lnTo>
                <a:cubicBezTo>
                  <a:pt x="1413303" y="507983"/>
                  <a:pt x="1411088" y="500665"/>
                  <a:pt x="1406724" y="496569"/>
                </a:cubicBezTo>
                <a:cubicBezTo>
                  <a:pt x="1402359" y="492474"/>
                  <a:pt x="1396854" y="490460"/>
                  <a:pt x="1390274" y="490460"/>
                </a:cubicBezTo>
                <a:cubicBezTo>
                  <a:pt x="1385507" y="490460"/>
                  <a:pt x="1380942" y="491601"/>
                  <a:pt x="1376510" y="493817"/>
                </a:cubicBezTo>
                <a:cubicBezTo>
                  <a:pt x="1372079" y="496032"/>
                  <a:pt x="1368386" y="499591"/>
                  <a:pt x="1365432" y="504425"/>
                </a:cubicBezTo>
                <a:cubicBezTo>
                  <a:pt x="1362478" y="509259"/>
                  <a:pt x="1361001" y="515772"/>
                  <a:pt x="1361001" y="523963"/>
                </a:cubicBezTo>
                <a:lnTo>
                  <a:pt x="1361001" y="581099"/>
                </a:lnTo>
                <a:lnTo>
                  <a:pt x="1338039" y="581099"/>
                </a:lnTo>
                <a:lnTo>
                  <a:pt x="1338039" y="473675"/>
                </a:lnTo>
                <a:lnTo>
                  <a:pt x="1358450" y="473675"/>
                </a:lnTo>
                <a:lnTo>
                  <a:pt x="1359457" y="492474"/>
                </a:lnTo>
                <a:cubicBezTo>
                  <a:pt x="1361135" y="488983"/>
                  <a:pt x="1363217" y="485827"/>
                  <a:pt x="1365634" y="483209"/>
                </a:cubicBezTo>
                <a:cubicBezTo>
                  <a:pt x="1369461" y="479113"/>
                  <a:pt x="1373959" y="476159"/>
                  <a:pt x="1379196" y="474279"/>
                </a:cubicBezTo>
                <a:cubicBezTo>
                  <a:pt x="1384433" y="472399"/>
                  <a:pt x="1389939" y="471459"/>
                  <a:pt x="1395847" y="471459"/>
                </a:cubicBezTo>
                <a:close/>
                <a:moveTo>
                  <a:pt x="78285" y="439299"/>
                </a:moveTo>
                <a:lnTo>
                  <a:pt x="101516" y="439299"/>
                </a:lnTo>
                <a:lnTo>
                  <a:pt x="101516" y="530811"/>
                </a:lnTo>
                <a:cubicBezTo>
                  <a:pt x="101516" y="547261"/>
                  <a:pt x="96950" y="560084"/>
                  <a:pt x="87886" y="569350"/>
                </a:cubicBezTo>
                <a:cubicBezTo>
                  <a:pt x="78755" y="578548"/>
                  <a:pt x="66133" y="583181"/>
                  <a:pt x="49952" y="583181"/>
                </a:cubicBezTo>
                <a:cubicBezTo>
                  <a:pt x="38404" y="583181"/>
                  <a:pt x="28937" y="581032"/>
                  <a:pt x="21619" y="576735"/>
                </a:cubicBezTo>
                <a:cubicBezTo>
                  <a:pt x="14300" y="572438"/>
                  <a:pt x="9265" y="566396"/>
                  <a:pt x="6378" y="558607"/>
                </a:cubicBezTo>
                <a:cubicBezTo>
                  <a:pt x="3558" y="550819"/>
                  <a:pt x="3021" y="541755"/>
                  <a:pt x="4901" y="531416"/>
                </a:cubicBezTo>
                <a:lnTo>
                  <a:pt x="27057" y="527320"/>
                </a:lnTo>
                <a:cubicBezTo>
                  <a:pt x="25378" y="539674"/>
                  <a:pt x="26318" y="548738"/>
                  <a:pt x="29877" y="554512"/>
                </a:cubicBezTo>
                <a:cubicBezTo>
                  <a:pt x="33502" y="560353"/>
                  <a:pt x="40216" y="563240"/>
                  <a:pt x="50086" y="563240"/>
                </a:cubicBezTo>
                <a:cubicBezTo>
                  <a:pt x="60829" y="563240"/>
                  <a:pt x="68214" y="560152"/>
                  <a:pt x="72310" y="553908"/>
                </a:cubicBezTo>
                <a:cubicBezTo>
                  <a:pt x="76405" y="547663"/>
                  <a:pt x="78419" y="538532"/>
                  <a:pt x="78419" y="526514"/>
                </a:cubicBezTo>
                <a:lnTo>
                  <a:pt x="78285" y="526514"/>
                </a:lnTo>
                <a:close/>
                <a:moveTo>
                  <a:pt x="215721" y="430705"/>
                </a:moveTo>
                <a:cubicBezTo>
                  <a:pt x="220018" y="430705"/>
                  <a:pt x="223442" y="431914"/>
                  <a:pt x="225927" y="434331"/>
                </a:cubicBezTo>
                <a:cubicBezTo>
                  <a:pt x="228411" y="436748"/>
                  <a:pt x="229686" y="440172"/>
                  <a:pt x="229686" y="444200"/>
                </a:cubicBezTo>
                <a:cubicBezTo>
                  <a:pt x="229686" y="448229"/>
                  <a:pt x="228411" y="451518"/>
                  <a:pt x="225927" y="454003"/>
                </a:cubicBezTo>
                <a:cubicBezTo>
                  <a:pt x="223442" y="456487"/>
                  <a:pt x="220018" y="457763"/>
                  <a:pt x="215721" y="457763"/>
                </a:cubicBezTo>
                <a:cubicBezTo>
                  <a:pt x="211424" y="457763"/>
                  <a:pt x="208000" y="456487"/>
                  <a:pt x="205517" y="454003"/>
                </a:cubicBezTo>
                <a:cubicBezTo>
                  <a:pt x="203032" y="451451"/>
                  <a:pt x="201756" y="448363"/>
                  <a:pt x="201756" y="444200"/>
                </a:cubicBezTo>
                <a:cubicBezTo>
                  <a:pt x="201756" y="440038"/>
                  <a:pt x="203032" y="436748"/>
                  <a:pt x="205517" y="434331"/>
                </a:cubicBezTo>
                <a:cubicBezTo>
                  <a:pt x="208000" y="431914"/>
                  <a:pt x="211424" y="430705"/>
                  <a:pt x="215721" y="430705"/>
                </a:cubicBezTo>
                <a:close/>
                <a:moveTo>
                  <a:pt x="172281" y="430705"/>
                </a:moveTo>
                <a:cubicBezTo>
                  <a:pt x="176578" y="430705"/>
                  <a:pt x="180002" y="431914"/>
                  <a:pt x="182487" y="434331"/>
                </a:cubicBezTo>
                <a:cubicBezTo>
                  <a:pt x="184971" y="436748"/>
                  <a:pt x="186246" y="440172"/>
                  <a:pt x="186246" y="444200"/>
                </a:cubicBezTo>
                <a:cubicBezTo>
                  <a:pt x="186246" y="448229"/>
                  <a:pt x="184971" y="451518"/>
                  <a:pt x="182487" y="454003"/>
                </a:cubicBezTo>
                <a:cubicBezTo>
                  <a:pt x="180002" y="456487"/>
                  <a:pt x="176377" y="457763"/>
                  <a:pt x="172281" y="457763"/>
                </a:cubicBezTo>
                <a:cubicBezTo>
                  <a:pt x="168186" y="457763"/>
                  <a:pt x="164761" y="456487"/>
                  <a:pt x="162210" y="454003"/>
                </a:cubicBezTo>
                <a:cubicBezTo>
                  <a:pt x="159592" y="451451"/>
                  <a:pt x="158316" y="448363"/>
                  <a:pt x="158316" y="444200"/>
                </a:cubicBezTo>
                <a:cubicBezTo>
                  <a:pt x="158316" y="440038"/>
                  <a:pt x="159659" y="436748"/>
                  <a:pt x="162210" y="434331"/>
                </a:cubicBezTo>
                <a:cubicBezTo>
                  <a:pt x="164761" y="431914"/>
                  <a:pt x="167984" y="430705"/>
                  <a:pt x="172281" y="430705"/>
                </a:cubicBezTo>
                <a:close/>
                <a:moveTo>
                  <a:pt x="1642251" y="427012"/>
                </a:moveTo>
                <a:cubicBezTo>
                  <a:pt x="1647085" y="427012"/>
                  <a:pt x="1650912" y="428221"/>
                  <a:pt x="1653531" y="430638"/>
                </a:cubicBezTo>
                <a:cubicBezTo>
                  <a:pt x="1656149" y="433122"/>
                  <a:pt x="1657492" y="436613"/>
                  <a:pt x="1657492" y="441179"/>
                </a:cubicBezTo>
                <a:cubicBezTo>
                  <a:pt x="1657492" y="445744"/>
                  <a:pt x="1656216" y="449303"/>
                  <a:pt x="1653531" y="451787"/>
                </a:cubicBezTo>
                <a:cubicBezTo>
                  <a:pt x="1650912" y="454271"/>
                  <a:pt x="1647287" y="455547"/>
                  <a:pt x="1642251" y="455547"/>
                </a:cubicBezTo>
                <a:cubicBezTo>
                  <a:pt x="1637216" y="455547"/>
                  <a:pt x="1633389" y="454271"/>
                  <a:pt x="1630770" y="451787"/>
                </a:cubicBezTo>
                <a:cubicBezTo>
                  <a:pt x="1628152" y="449303"/>
                  <a:pt x="1626809" y="445744"/>
                  <a:pt x="1626809" y="441179"/>
                </a:cubicBezTo>
                <a:cubicBezTo>
                  <a:pt x="1626809" y="436613"/>
                  <a:pt x="1628085" y="433055"/>
                  <a:pt x="1630770" y="430638"/>
                </a:cubicBezTo>
                <a:cubicBezTo>
                  <a:pt x="1633389" y="428221"/>
                  <a:pt x="1637216" y="427012"/>
                  <a:pt x="1642251" y="427012"/>
                </a:cubicBezTo>
                <a:close/>
                <a:moveTo>
                  <a:pt x="541419" y="427012"/>
                </a:moveTo>
                <a:cubicBezTo>
                  <a:pt x="546321" y="427012"/>
                  <a:pt x="550080" y="428221"/>
                  <a:pt x="552699" y="430638"/>
                </a:cubicBezTo>
                <a:cubicBezTo>
                  <a:pt x="555317" y="433122"/>
                  <a:pt x="556660" y="436613"/>
                  <a:pt x="556660" y="441179"/>
                </a:cubicBezTo>
                <a:cubicBezTo>
                  <a:pt x="556660" y="445744"/>
                  <a:pt x="555317" y="449303"/>
                  <a:pt x="552699" y="451787"/>
                </a:cubicBezTo>
                <a:cubicBezTo>
                  <a:pt x="550080" y="454271"/>
                  <a:pt x="546455" y="455547"/>
                  <a:pt x="541419" y="455547"/>
                </a:cubicBezTo>
                <a:cubicBezTo>
                  <a:pt x="536384" y="455547"/>
                  <a:pt x="532557" y="454271"/>
                  <a:pt x="529938" y="451787"/>
                </a:cubicBezTo>
                <a:cubicBezTo>
                  <a:pt x="527320" y="449303"/>
                  <a:pt x="525977" y="445744"/>
                  <a:pt x="525977" y="441179"/>
                </a:cubicBezTo>
                <a:cubicBezTo>
                  <a:pt x="525977" y="436613"/>
                  <a:pt x="527253" y="433055"/>
                  <a:pt x="529938" y="430638"/>
                </a:cubicBezTo>
                <a:cubicBezTo>
                  <a:pt x="532557" y="428221"/>
                  <a:pt x="536384" y="427012"/>
                  <a:pt x="541419" y="427012"/>
                </a:cubicBezTo>
                <a:close/>
                <a:moveTo>
                  <a:pt x="1488232" y="425333"/>
                </a:moveTo>
                <a:lnTo>
                  <a:pt x="1511194" y="425333"/>
                </a:lnTo>
                <a:lnTo>
                  <a:pt x="1511194" y="526245"/>
                </a:lnTo>
                <a:lnTo>
                  <a:pt x="1562355" y="473674"/>
                </a:lnTo>
                <a:lnTo>
                  <a:pt x="1589614" y="473674"/>
                </a:lnTo>
                <a:lnTo>
                  <a:pt x="1548524" y="515704"/>
                </a:lnTo>
                <a:lnTo>
                  <a:pt x="1592232" y="581099"/>
                </a:lnTo>
                <a:lnTo>
                  <a:pt x="1565578" y="581099"/>
                </a:lnTo>
                <a:lnTo>
                  <a:pt x="1532410" y="530609"/>
                </a:lnTo>
                <a:lnTo>
                  <a:pt x="1511194" y="552631"/>
                </a:lnTo>
                <a:lnTo>
                  <a:pt x="1511194" y="581099"/>
                </a:lnTo>
                <a:lnTo>
                  <a:pt x="1488232" y="581099"/>
                </a:lnTo>
                <a:close/>
                <a:moveTo>
                  <a:pt x="605874" y="425333"/>
                </a:moveTo>
                <a:lnTo>
                  <a:pt x="628836" y="425333"/>
                </a:lnTo>
                <a:lnTo>
                  <a:pt x="628836" y="526245"/>
                </a:lnTo>
                <a:lnTo>
                  <a:pt x="679997" y="473674"/>
                </a:lnTo>
                <a:lnTo>
                  <a:pt x="707256" y="473674"/>
                </a:lnTo>
                <a:lnTo>
                  <a:pt x="666099" y="515704"/>
                </a:lnTo>
                <a:lnTo>
                  <a:pt x="709807" y="581099"/>
                </a:lnTo>
                <a:lnTo>
                  <a:pt x="683220" y="581099"/>
                </a:lnTo>
                <a:lnTo>
                  <a:pt x="650052" y="530609"/>
                </a:lnTo>
                <a:lnTo>
                  <a:pt x="628836" y="552631"/>
                </a:lnTo>
                <a:lnTo>
                  <a:pt x="628836" y="581099"/>
                </a:lnTo>
                <a:lnTo>
                  <a:pt x="605874" y="581099"/>
                </a:lnTo>
                <a:close/>
                <a:moveTo>
                  <a:pt x="451317" y="85402"/>
                </a:moveTo>
                <a:cubicBezTo>
                  <a:pt x="440238" y="85402"/>
                  <a:pt x="431242" y="88222"/>
                  <a:pt x="424259" y="93929"/>
                </a:cubicBezTo>
                <a:cubicBezTo>
                  <a:pt x="417209" y="99636"/>
                  <a:pt x="412039" y="108364"/>
                  <a:pt x="408615" y="120047"/>
                </a:cubicBezTo>
                <a:cubicBezTo>
                  <a:pt x="405258" y="131729"/>
                  <a:pt x="403513" y="147373"/>
                  <a:pt x="403513" y="165904"/>
                </a:cubicBezTo>
                <a:cubicBezTo>
                  <a:pt x="403513" y="184434"/>
                  <a:pt x="405191" y="199608"/>
                  <a:pt x="408615" y="211492"/>
                </a:cubicBezTo>
                <a:cubicBezTo>
                  <a:pt x="412039" y="223376"/>
                  <a:pt x="417276" y="232104"/>
                  <a:pt x="424259" y="237811"/>
                </a:cubicBezTo>
                <a:cubicBezTo>
                  <a:pt x="431242" y="243518"/>
                  <a:pt x="440306" y="246338"/>
                  <a:pt x="451317" y="246338"/>
                </a:cubicBezTo>
                <a:cubicBezTo>
                  <a:pt x="462328" y="246338"/>
                  <a:pt x="471391" y="243518"/>
                  <a:pt x="478374" y="237811"/>
                </a:cubicBezTo>
                <a:cubicBezTo>
                  <a:pt x="485357" y="232171"/>
                  <a:pt x="490526" y="223376"/>
                  <a:pt x="493749" y="211492"/>
                </a:cubicBezTo>
                <a:cubicBezTo>
                  <a:pt x="497039" y="199675"/>
                  <a:pt x="498650" y="184770"/>
                  <a:pt x="498650" y="165904"/>
                </a:cubicBezTo>
                <a:cubicBezTo>
                  <a:pt x="498650" y="147037"/>
                  <a:pt x="496972" y="131729"/>
                  <a:pt x="493749" y="120047"/>
                </a:cubicBezTo>
                <a:cubicBezTo>
                  <a:pt x="490459" y="108297"/>
                  <a:pt x="485357" y="99636"/>
                  <a:pt x="478374" y="93929"/>
                </a:cubicBezTo>
                <a:cubicBezTo>
                  <a:pt x="471391" y="88222"/>
                  <a:pt x="462395" y="85402"/>
                  <a:pt x="451317" y="85402"/>
                </a:cubicBezTo>
                <a:close/>
                <a:moveTo>
                  <a:pt x="1515894" y="82918"/>
                </a:moveTo>
                <a:lnTo>
                  <a:pt x="1489038" y="194640"/>
                </a:lnTo>
                <a:lnTo>
                  <a:pt x="1542213" y="194640"/>
                </a:lnTo>
                <a:close/>
                <a:moveTo>
                  <a:pt x="1448082" y="4901"/>
                </a:moveTo>
                <a:lnTo>
                  <a:pt x="1584713" y="4901"/>
                </a:lnTo>
                <a:lnTo>
                  <a:pt x="1689586" y="326906"/>
                </a:lnTo>
                <a:lnTo>
                  <a:pt x="1573433" y="326906"/>
                </a:lnTo>
                <a:lnTo>
                  <a:pt x="1558797" y="265405"/>
                </a:lnTo>
                <a:lnTo>
                  <a:pt x="1471984" y="265405"/>
                </a:lnTo>
                <a:lnTo>
                  <a:pt x="1456878" y="326906"/>
                </a:lnTo>
                <a:lnTo>
                  <a:pt x="1343679" y="326906"/>
                </a:lnTo>
                <a:close/>
                <a:moveTo>
                  <a:pt x="1205638" y="4901"/>
                </a:moveTo>
                <a:lnTo>
                  <a:pt x="1319307" y="4901"/>
                </a:lnTo>
                <a:lnTo>
                  <a:pt x="1319307" y="194237"/>
                </a:lnTo>
                <a:cubicBezTo>
                  <a:pt x="1319307" y="237811"/>
                  <a:pt x="1306349" y="271650"/>
                  <a:pt x="1280298" y="295686"/>
                </a:cubicBezTo>
                <a:cubicBezTo>
                  <a:pt x="1254248" y="319789"/>
                  <a:pt x="1216717" y="331807"/>
                  <a:pt x="1167570" y="331807"/>
                </a:cubicBezTo>
                <a:cubicBezTo>
                  <a:pt x="1131448" y="331807"/>
                  <a:pt x="1102578" y="325496"/>
                  <a:pt x="1080959" y="312807"/>
                </a:cubicBezTo>
                <a:cubicBezTo>
                  <a:pt x="1059340" y="300117"/>
                  <a:pt x="1044569" y="282661"/>
                  <a:pt x="1036579" y="260571"/>
                </a:cubicBezTo>
                <a:cubicBezTo>
                  <a:pt x="1028589" y="238482"/>
                  <a:pt x="1026709" y="213439"/>
                  <a:pt x="1030939" y="185441"/>
                </a:cubicBezTo>
                <a:lnTo>
                  <a:pt x="1143668" y="166441"/>
                </a:lnTo>
                <a:cubicBezTo>
                  <a:pt x="1139438" y="196989"/>
                  <a:pt x="1139975" y="217937"/>
                  <a:pt x="1145346" y="229351"/>
                </a:cubicBezTo>
                <a:cubicBezTo>
                  <a:pt x="1150718" y="240698"/>
                  <a:pt x="1160050" y="246405"/>
                  <a:pt x="1173411" y="246405"/>
                </a:cubicBezTo>
                <a:cubicBezTo>
                  <a:pt x="1184422" y="246405"/>
                  <a:pt x="1192546" y="241705"/>
                  <a:pt x="1197783" y="232238"/>
                </a:cubicBezTo>
                <a:cubicBezTo>
                  <a:pt x="1202953" y="222838"/>
                  <a:pt x="1205571" y="207396"/>
                  <a:pt x="1205571" y="185911"/>
                </a:cubicBezTo>
                <a:lnTo>
                  <a:pt x="1205638" y="185911"/>
                </a:lnTo>
                <a:close/>
                <a:moveTo>
                  <a:pt x="665494" y="4901"/>
                </a:moveTo>
                <a:lnTo>
                  <a:pt x="779163" y="4901"/>
                </a:lnTo>
                <a:lnTo>
                  <a:pt x="779163" y="123471"/>
                </a:lnTo>
                <a:lnTo>
                  <a:pt x="867452" y="123471"/>
                </a:lnTo>
                <a:lnTo>
                  <a:pt x="867452" y="4901"/>
                </a:lnTo>
                <a:lnTo>
                  <a:pt x="981188" y="4901"/>
                </a:lnTo>
                <a:lnTo>
                  <a:pt x="981188" y="326906"/>
                </a:lnTo>
                <a:lnTo>
                  <a:pt x="867452" y="326906"/>
                </a:lnTo>
                <a:lnTo>
                  <a:pt x="867452" y="206859"/>
                </a:lnTo>
                <a:lnTo>
                  <a:pt x="779163" y="206859"/>
                </a:lnTo>
                <a:lnTo>
                  <a:pt x="779163" y="326906"/>
                </a:lnTo>
                <a:lnTo>
                  <a:pt x="665494" y="326906"/>
                </a:lnTo>
                <a:close/>
                <a:moveTo>
                  <a:pt x="0" y="4901"/>
                </a:moveTo>
                <a:lnTo>
                  <a:pt x="113669" y="4901"/>
                </a:lnTo>
                <a:lnTo>
                  <a:pt x="113669" y="243451"/>
                </a:lnTo>
                <a:lnTo>
                  <a:pt x="259564" y="243451"/>
                </a:lnTo>
                <a:lnTo>
                  <a:pt x="259564" y="326906"/>
                </a:lnTo>
                <a:lnTo>
                  <a:pt x="0" y="326906"/>
                </a:lnTo>
                <a:close/>
                <a:moveTo>
                  <a:pt x="451317" y="0"/>
                </a:moveTo>
                <a:cubicBezTo>
                  <a:pt x="485491" y="0"/>
                  <a:pt x="514764" y="6513"/>
                  <a:pt x="539136" y="19538"/>
                </a:cubicBezTo>
                <a:cubicBezTo>
                  <a:pt x="563575" y="32563"/>
                  <a:pt x="582240" y="51429"/>
                  <a:pt x="595265" y="76137"/>
                </a:cubicBezTo>
                <a:cubicBezTo>
                  <a:pt x="608291" y="100845"/>
                  <a:pt x="614803" y="130789"/>
                  <a:pt x="614803" y="165904"/>
                </a:cubicBezTo>
                <a:cubicBezTo>
                  <a:pt x="614803" y="201018"/>
                  <a:pt x="608291" y="230963"/>
                  <a:pt x="595265" y="255670"/>
                </a:cubicBezTo>
                <a:cubicBezTo>
                  <a:pt x="582240" y="280378"/>
                  <a:pt x="563508" y="299244"/>
                  <a:pt x="539136" y="312270"/>
                </a:cubicBezTo>
                <a:cubicBezTo>
                  <a:pt x="514764" y="325295"/>
                  <a:pt x="485088" y="331807"/>
                  <a:pt x="451317" y="331807"/>
                </a:cubicBezTo>
                <a:cubicBezTo>
                  <a:pt x="417545" y="331807"/>
                  <a:pt x="388339" y="325295"/>
                  <a:pt x="363766" y="312270"/>
                </a:cubicBezTo>
                <a:cubicBezTo>
                  <a:pt x="339192" y="299244"/>
                  <a:pt x="320326" y="280378"/>
                  <a:pt x="307166" y="255670"/>
                </a:cubicBezTo>
                <a:cubicBezTo>
                  <a:pt x="294007" y="230963"/>
                  <a:pt x="287427" y="201018"/>
                  <a:pt x="287427" y="165904"/>
                </a:cubicBezTo>
                <a:cubicBezTo>
                  <a:pt x="287427" y="130789"/>
                  <a:pt x="294007" y="100845"/>
                  <a:pt x="307166" y="76137"/>
                </a:cubicBezTo>
                <a:cubicBezTo>
                  <a:pt x="320326" y="51429"/>
                  <a:pt x="339192" y="32563"/>
                  <a:pt x="363766" y="19538"/>
                </a:cubicBezTo>
                <a:cubicBezTo>
                  <a:pt x="388272" y="6513"/>
                  <a:pt x="417142" y="0"/>
                  <a:pt x="451317" y="0"/>
                </a:cubicBezTo>
                <a:close/>
              </a:path>
            </a:pathLst>
          </a:custGeom>
          <a:solidFill>
            <a:schemeClr val="tx1"/>
          </a:solidFill>
          <a:ln w="6690" cap="flat">
            <a:noFill/>
            <a:prstDash val="solid"/>
            <a:miter/>
          </a:ln>
        </p:spPr>
        <p:txBody>
          <a:bodyPr rtlCol="0" anchor="ctr"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93130922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013F611-A401-743D-14F5-7FBF05402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6B07C506-47DC-E551-6CBA-E7BD28C21F7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 noProof="0"/>
              <a:t>Lisää kuva napsauttamalla kuvaketta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7B254B80-F695-9DB8-B756-5059FF8798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129246"/>
            <a:ext cx="3932237" cy="373974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63A5BF97-763D-44B9-7F35-DAF6D7F352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0B1C6-E6EE-4AE9-BE2C-6057AF1E4D8D}" type="datetime1">
              <a:rPr lang="fi-FI" smtClean="0"/>
              <a:t>16.9.2026</a:t>
            </a:fld>
            <a:endParaRPr lang="en-GB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C5DDF58E-F31B-469C-C3A4-20DF8E9DF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BBE024F4-4B1A-25B2-31EF-4A6B4D62E7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0B45A-2FC5-4F66-84B7-B6ADD88502F9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8" name="Vapaamuotoinen: Muoto 7">
            <a:extLst>
              <a:ext uri="{FF2B5EF4-FFF2-40B4-BE49-F238E27FC236}">
                <a16:creationId xmlns:a16="http://schemas.microsoft.com/office/drawing/2014/main" id="{95A39C59-3369-66CE-941D-2A0A39F5A2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81642" y="5998542"/>
            <a:ext cx="1689586" cy="626150"/>
          </a:xfrm>
          <a:custGeom>
            <a:avLst/>
            <a:gdLst>
              <a:gd name="connsiteX0" fmla="*/ 808705 w 1689586"/>
              <a:gd name="connsiteY0" fmla="*/ 532221 h 626150"/>
              <a:gd name="connsiteX1" fmla="*/ 781647 w 1689586"/>
              <a:gd name="connsiteY1" fmla="*/ 537793 h 626150"/>
              <a:gd name="connsiteX2" fmla="*/ 768085 w 1689586"/>
              <a:gd name="connsiteY2" fmla="*/ 542762 h 626150"/>
              <a:gd name="connsiteX3" fmla="*/ 763587 w 1689586"/>
              <a:gd name="connsiteY3" fmla="*/ 552229 h 626150"/>
              <a:gd name="connsiteX4" fmla="*/ 768219 w 1689586"/>
              <a:gd name="connsiteY4" fmla="*/ 561763 h 626150"/>
              <a:gd name="connsiteX5" fmla="*/ 780573 w 1689586"/>
              <a:gd name="connsiteY5" fmla="*/ 565321 h 626150"/>
              <a:gd name="connsiteX6" fmla="*/ 790980 w 1689586"/>
              <a:gd name="connsiteY6" fmla="*/ 564045 h 626150"/>
              <a:gd name="connsiteX7" fmla="*/ 800111 w 1689586"/>
              <a:gd name="connsiteY7" fmla="*/ 559883 h 626150"/>
              <a:gd name="connsiteX8" fmla="*/ 806422 w 1689586"/>
              <a:gd name="connsiteY8" fmla="*/ 552363 h 626150"/>
              <a:gd name="connsiteX9" fmla="*/ 806422 w 1689586"/>
              <a:gd name="connsiteY9" fmla="*/ 552296 h 626150"/>
              <a:gd name="connsiteX10" fmla="*/ 808705 w 1689586"/>
              <a:gd name="connsiteY10" fmla="*/ 541218 h 626150"/>
              <a:gd name="connsiteX11" fmla="*/ 214647 w 1689586"/>
              <a:gd name="connsiteY11" fmla="*/ 532221 h 626150"/>
              <a:gd name="connsiteX12" fmla="*/ 187589 w 1689586"/>
              <a:gd name="connsiteY12" fmla="*/ 537793 h 626150"/>
              <a:gd name="connsiteX13" fmla="*/ 174027 w 1689586"/>
              <a:gd name="connsiteY13" fmla="*/ 542762 h 626150"/>
              <a:gd name="connsiteX14" fmla="*/ 169529 w 1689586"/>
              <a:gd name="connsiteY14" fmla="*/ 552229 h 626150"/>
              <a:gd name="connsiteX15" fmla="*/ 174161 w 1689586"/>
              <a:gd name="connsiteY15" fmla="*/ 561763 h 626150"/>
              <a:gd name="connsiteX16" fmla="*/ 186515 w 1689586"/>
              <a:gd name="connsiteY16" fmla="*/ 565321 h 626150"/>
              <a:gd name="connsiteX17" fmla="*/ 196923 w 1689586"/>
              <a:gd name="connsiteY17" fmla="*/ 564045 h 626150"/>
              <a:gd name="connsiteX18" fmla="*/ 206053 w 1689586"/>
              <a:gd name="connsiteY18" fmla="*/ 559883 h 626150"/>
              <a:gd name="connsiteX19" fmla="*/ 212364 w 1689586"/>
              <a:gd name="connsiteY19" fmla="*/ 552363 h 626150"/>
              <a:gd name="connsiteX20" fmla="*/ 212364 w 1689586"/>
              <a:gd name="connsiteY20" fmla="*/ 552296 h 626150"/>
              <a:gd name="connsiteX21" fmla="*/ 214647 w 1689586"/>
              <a:gd name="connsiteY21" fmla="*/ 541218 h 626150"/>
              <a:gd name="connsiteX22" fmla="*/ 1089217 w 1689586"/>
              <a:gd name="connsiteY22" fmla="*/ 489990 h 626150"/>
              <a:gd name="connsiteX23" fmla="*/ 1073439 w 1689586"/>
              <a:gd name="connsiteY23" fmla="*/ 494622 h 626150"/>
              <a:gd name="connsiteX24" fmla="*/ 1062898 w 1689586"/>
              <a:gd name="connsiteY24" fmla="*/ 507513 h 626150"/>
              <a:gd name="connsiteX25" fmla="*/ 1059138 w 1689586"/>
              <a:gd name="connsiteY25" fmla="*/ 527387 h 626150"/>
              <a:gd name="connsiteX26" fmla="*/ 1062763 w 1689586"/>
              <a:gd name="connsiteY26" fmla="*/ 547126 h 626150"/>
              <a:gd name="connsiteX27" fmla="*/ 1073103 w 1689586"/>
              <a:gd name="connsiteY27" fmla="*/ 560017 h 626150"/>
              <a:gd name="connsiteX28" fmla="*/ 1088814 w 1689586"/>
              <a:gd name="connsiteY28" fmla="*/ 564515 h 626150"/>
              <a:gd name="connsiteX29" fmla="*/ 1110634 w 1689586"/>
              <a:gd name="connsiteY29" fmla="*/ 554646 h 626150"/>
              <a:gd name="connsiteX30" fmla="*/ 1110567 w 1689586"/>
              <a:gd name="connsiteY30" fmla="*/ 554646 h 626150"/>
              <a:gd name="connsiteX31" fmla="*/ 1118423 w 1689586"/>
              <a:gd name="connsiteY31" fmla="*/ 527387 h 626150"/>
              <a:gd name="connsiteX32" fmla="*/ 1110702 w 1689586"/>
              <a:gd name="connsiteY32" fmla="*/ 499993 h 626150"/>
              <a:gd name="connsiteX33" fmla="*/ 1089217 w 1689586"/>
              <a:gd name="connsiteY33" fmla="*/ 489990 h 626150"/>
              <a:gd name="connsiteX34" fmla="*/ 1630636 w 1689586"/>
              <a:gd name="connsiteY34" fmla="*/ 473674 h 626150"/>
              <a:gd name="connsiteX35" fmla="*/ 1653598 w 1689586"/>
              <a:gd name="connsiteY35" fmla="*/ 473674 h 626150"/>
              <a:gd name="connsiteX36" fmla="*/ 1653598 w 1689586"/>
              <a:gd name="connsiteY36" fmla="*/ 581099 h 626150"/>
              <a:gd name="connsiteX37" fmla="*/ 1630636 w 1689586"/>
              <a:gd name="connsiteY37" fmla="*/ 581099 h 626150"/>
              <a:gd name="connsiteX38" fmla="*/ 529804 w 1689586"/>
              <a:gd name="connsiteY38" fmla="*/ 473674 h 626150"/>
              <a:gd name="connsiteX39" fmla="*/ 552766 w 1689586"/>
              <a:gd name="connsiteY39" fmla="*/ 473674 h 626150"/>
              <a:gd name="connsiteX40" fmla="*/ 552766 w 1689586"/>
              <a:gd name="connsiteY40" fmla="*/ 581099 h 626150"/>
              <a:gd name="connsiteX41" fmla="*/ 529804 w 1689586"/>
              <a:gd name="connsiteY41" fmla="*/ 581099 h 626150"/>
              <a:gd name="connsiteX42" fmla="*/ 382162 w 1689586"/>
              <a:gd name="connsiteY42" fmla="*/ 473674 h 626150"/>
              <a:gd name="connsiteX43" fmla="*/ 407340 w 1689586"/>
              <a:gd name="connsiteY43" fmla="*/ 473674 h 626150"/>
              <a:gd name="connsiteX44" fmla="*/ 437821 w 1689586"/>
              <a:gd name="connsiteY44" fmla="*/ 561091 h 626150"/>
              <a:gd name="connsiteX45" fmla="*/ 468974 w 1689586"/>
              <a:gd name="connsiteY45" fmla="*/ 473674 h 626150"/>
              <a:gd name="connsiteX46" fmla="*/ 493078 w 1689586"/>
              <a:gd name="connsiteY46" fmla="*/ 473674 h 626150"/>
              <a:gd name="connsiteX47" fmla="*/ 450309 w 1689586"/>
              <a:gd name="connsiteY47" fmla="*/ 581099 h 626150"/>
              <a:gd name="connsiteX48" fmla="*/ 425132 w 1689586"/>
              <a:gd name="connsiteY48" fmla="*/ 581099 h 626150"/>
              <a:gd name="connsiteX49" fmla="*/ 1187242 w 1689586"/>
              <a:gd name="connsiteY49" fmla="*/ 473607 h 626150"/>
              <a:gd name="connsiteX50" fmla="*/ 1210204 w 1689586"/>
              <a:gd name="connsiteY50" fmla="*/ 473607 h 626150"/>
              <a:gd name="connsiteX51" fmla="*/ 1210204 w 1689586"/>
              <a:gd name="connsiteY51" fmla="*/ 538733 h 626150"/>
              <a:gd name="connsiteX52" fmla="*/ 1216448 w 1689586"/>
              <a:gd name="connsiteY52" fmla="*/ 558808 h 626150"/>
              <a:gd name="connsiteX53" fmla="*/ 1233837 w 1689586"/>
              <a:gd name="connsiteY53" fmla="*/ 564314 h 626150"/>
              <a:gd name="connsiteX54" fmla="*/ 1244244 w 1689586"/>
              <a:gd name="connsiteY54" fmla="*/ 562501 h 626150"/>
              <a:gd name="connsiteX55" fmla="*/ 1253375 w 1689586"/>
              <a:gd name="connsiteY55" fmla="*/ 556727 h 626150"/>
              <a:gd name="connsiteX56" fmla="*/ 1259686 w 1689586"/>
              <a:gd name="connsiteY56" fmla="*/ 546521 h 626150"/>
              <a:gd name="connsiteX57" fmla="*/ 1261969 w 1689586"/>
              <a:gd name="connsiteY57" fmla="*/ 531885 h 626150"/>
              <a:gd name="connsiteX58" fmla="*/ 1262103 w 1689586"/>
              <a:gd name="connsiteY58" fmla="*/ 531885 h 626150"/>
              <a:gd name="connsiteX59" fmla="*/ 1262103 w 1689586"/>
              <a:gd name="connsiteY59" fmla="*/ 473674 h 626150"/>
              <a:gd name="connsiteX60" fmla="*/ 1285065 w 1689586"/>
              <a:gd name="connsiteY60" fmla="*/ 473674 h 626150"/>
              <a:gd name="connsiteX61" fmla="*/ 1285065 w 1689586"/>
              <a:gd name="connsiteY61" fmla="*/ 581099 h 626150"/>
              <a:gd name="connsiteX62" fmla="*/ 1264856 w 1689586"/>
              <a:gd name="connsiteY62" fmla="*/ 581099 h 626150"/>
              <a:gd name="connsiteX63" fmla="*/ 1263782 w 1689586"/>
              <a:gd name="connsiteY63" fmla="*/ 563709 h 626150"/>
              <a:gd name="connsiteX64" fmla="*/ 1248743 w 1689586"/>
              <a:gd name="connsiteY64" fmla="*/ 578547 h 626150"/>
              <a:gd name="connsiteX65" fmla="*/ 1226385 w 1689586"/>
              <a:gd name="connsiteY65" fmla="*/ 583247 h 626150"/>
              <a:gd name="connsiteX66" fmla="*/ 1206914 w 1689586"/>
              <a:gd name="connsiteY66" fmla="*/ 579353 h 626150"/>
              <a:gd name="connsiteX67" fmla="*/ 1192613 w 1689586"/>
              <a:gd name="connsiteY67" fmla="*/ 566865 h 626150"/>
              <a:gd name="connsiteX68" fmla="*/ 1187242 w 1689586"/>
              <a:gd name="connsiteY68" fmla="*/ 544507 h 626150"/>
              <a:gd name="connsiteX69" fmla="*/ 885379 w 1689586"/>
              <a:gd name="connsiteY69" fmla="*/ 473607 h 626150"/>
              <a:gd name="connsiteX70" fmla="*/ 908341 w 1689586"/>
              <a:gd name="connsiteY70" fmla="*/ 473607 h 626150"/>
              <a:gd name="connsiteX71" fmla="*/ 908341 w 1689586"/>
              <a:gd name="connsiteY71" fmla="*/ 538733 h 626150"/>
              <a:gd name="connsiteX72" fmla="*/ 914585 w 1689586"/>
              <a:gd name="connsiteY72" fmla="*/ 558808 h 626150"/>
              <a:gd name="connsiteX73" fmla="*/ 931974 w 1689586"/>
              <a:gd name="connsiteY73" fmla="*/ 564314 h 626150"/>
              <a:gd name="connsiteX74" fmla="*/ 942381 w 1689586"/>
              <a:gd name="connsiteY74" fmla="*/ 562501 h 626150"/>
              <a:gd name="connsiteX75" fmla="*/ 951512 w 1689586"/>
              <a:gd name="connsiteY75" fmla="*/ 556727 h 626150"/>
              <a:gd name="connsiteX76" fmla="*/ 957823 w 1689586"/>
              <a:gd name="connsiteY76" fmla="*/ 546521 h 626150"/>
              <a:gd name="connsiteX77" fmla="*/ 960106 w 1689586"/>
              <a:gd name="connsiteY77" fmla="*/ 531885 h 626150"/>
              <a:gd name="connsiteX78" fmla="*/ 960241 w 1689586"/>
              <a:gd name="connsiteY78" fmla="*/ 531885 h 626150"/>
              <a:gd name="connsiteX79" fmla="*/ 960241 w 1689586"/>
              <a:gd name="connsiteY79" fmla="*/ 473674 h 626150"/>
              <a:gd name="connsiteX80" fmla="*/ 983202 w 1689586"/>
              <a:gd name="connsiteY80" fmla="*/ 473674 h 626150"/>
              <a:gd name="connsiteX81" fmla="*/ 983202 w 1689586"/>
              <a:gd name="connsiteY81" fmla="*/ 581099 h 626150"/>
              <a:gd name="connsiteX82" fmla="*/ 962993 w 1689586"/>
              <a:gd name="connsiteY82" fmla="*/ 581099 h 626150"/>
              <a:gd name="connsiteX83" fmla="*/ 961919 w 1689586"/>
              <a:gd name="connsiteY83" fmla="*/ 563709 h 626150"/>
              <a:gd name="connsiteX84" fmla="*/ 946880 w 1689586"/>
              <a:gd name="connsiteY84" fmla="*/ 578547 h 626150"/>
              <a:gd name="connsiteX85" fmla="*/ 924522 w 1689586"/>
              <a:gd name="connsiteY85" fmla="*/ 583247 h 626150"/>
              <a:gd name="connsiteX86" fmla="*/ 905051 w 1689586"/>
              <a:gd name="connsiteY86" fmla="*/ 579353 h 626150"/>
              <a:gd name="connsiteX87" fmla="*/ 890750 w 1689586"/>
              <a:gd name="connsiteY87" fmla="*/ 566865 h 626150"/>
              <a:gd name="connsiteX88" fmla="*/ 885379 w 1689586"/>
              <a:gd name="connsiteY88" fmla="*/ 544507 h 626150"/>
              <a:gd name="connsiteX89" fmla="*/ 347569 w 1689586"/>
              <a:gd name="connsiteY89" fmla="*/ 471530 h 626150"/>
              <a:gd name="connsiteX90" fmla="*/ 353963 w 1689586"/>
              <a:gd name="connsiteY90" fmla="*/ 472063 h 626150"/>
              <a:gd name="connsiteX91" fmla="*/ 359334 w 1689586"/>
              <a:gd name="connsiteY91" fmla="*/ 473674 h 626150"/>
              <a:gd name="connsiteX92" fmla="*/ 356112 w 1689586"/>
              <a:gd name="connsiteY92" fmla="*/ 493884 h 626150"/>
              <a:gd name="connsiteX93" fmla="*/ 350875 w 1689586"/>
              <a:gd name="connsiteY93" fmla="*/ 492474 h 626150"/>
              <a:gd name="connsiteX94" fmla="*/ 343019 w 1689586"/>
              <a:gd name="connsiteY94" fmla="*/ 491937 h 626150"/>
              <a:gd name="connsiteX95" fmla="*/ 329927 w 1689586"/>
              <a:gd name="connsiteY95" fmla="*/ 495495 h 626150"/>
              <a:gd name="connsiteX96" fmla="*/ 319319 w 1689586"/>
              <a:gd name="connsiteY96" fmla="*/ 506103 h 626150"/>
              <a:gd name="connsiteX97" fmla="*/ 315157 w 1689586"/>
              <a:gd name="connsiteY97" fmla="*/ 524164 h 626150"/>
              <a:gd name="connsiteX98" fmla="*/ 315157 w 1689586"/>
              <a:gd name="connsiteY98" fmla="*/ 581099 h 626150"/>
              <a:gd name="connsiteX99" fmla="*/ 292194 w 1689586"/>
              <a:gd name="connsiteY99" fmla="*/ 581099 h 626150"/>
              <a:gd name="connsiteX100" fmla="*/ 292194 w 1689586"/>
              <a:gd name="connsiteY100" fmla="*/ 473674 h 626150"/>
              <a:gd name="connsiteX101" fmla="*/ 311732 w 1689586"/>
              <a:gd name="connsiteY101" fmla="*/ 473674 h 626150"/>
              <a:gd name="connsiteX102" fmla="*/ 313880 w 1689586"/>
              <a:gd name="connsiteY102" fmla="*/ 493011 h 626150"/>
              <a:gd name="connsiteX103" fmla="*/ 326637 w 1689586"/>
              <a:gd name="connsiteY103" fmla="*/ 477032 h 626150"/>
              <a:gd name="connsiteX104" fmla="*/ 1094454 w 1689586"/>
              <a:gd name="connsiteY104" fmla="*/ 471526 h 626150"/>
              <a:gd name="connsiteX105" fmla="*/ 1118288 w 1689586"/>
              <a:gd name="connsiteY105" fmla="*/ 478173 h 626150"/>
              <a:gd name="connsiteX106" fmla="*/ 1118221 w 1689586"/>
              <a:gd name="connsiteY106" fmla="*/ 478173 h 626150"/>
              <a:gd name="connsiteX107" fmla="*/ 1135208 w 1689586"/>
              <a:gd name="connsiteY107" fmla="*/ 497174 h 626150"/>
              <a:gd name="connsiteX108" fmla="*/ 1141452 w 1689586"/>
              <a:gd name="connsiteY108" fmla="*/ 527118 h 626150"/>
              <a:gd name="connsiteX109" fmla="*/ 1135141 w 1689586"/>
              <a:gd name="connsiteY109" fmla="*/ 557331 h 626150"/>
              <a:gd name="connsiteX110" fmla="*/ 1117953 w 1689586"/>
              <a:gd name="connsiteY110" fmla="*/ 576533 h 626150"/>
              <a:gd name="connsiteX111" fmla="*/ 1093782 w 1689586"/>
              <a:gd name="connsiteY111" fmla="*/ 583180 h 626150"/>
              <a:gd name="connsiteX112" fmla="*/ 1070350 w 1689586"/>
              <a:gd name="connsiteY112" fmla="*/ 575996 h 626150"/>
              <a:gd name="connsiteX113" fmla="*/ 1059205 w 1689586"/>
              <a:gd name="connsiteY113" fmla="*/ 563240 h 626150"/>
              <a:gd name="connsiteX114" fmla="*/ 1059205 w 1689586"/>
              <a:gd name="connsiteY114" fmla="*/ 626150 h 626150"/>
              <a:gd name="connsiteX115" fmla="*/ 1036243 w 1689586"/>
              <a:gd name="connsiteY115" fmla="*/ 626150 h 626150"/>
              <a:gd name="connsiteX116" fmla="*/ 1036243 w 1689586"/>
              <a:gd name="connsiteY116" fmla="*/ 473607 h 626150"/>
              <a:gd name="connsiteX117" fmla="*/ 1056654 w 1689586"/>
              <a:gd name="connsiteY117" fmla="*/ 473607 h 626150"/>
              <a:gd name="connsiteX118" fmla="*/ 1057795 w 1689586"/>
              <a:gd name="connsiteY118" fmla="*/ 494085 h 626150"/>
              <a:gd name="connsiteX119" fmla="*/ 1063301 w 1689586"/>
              <a:gd name="connsiteY119" fmla="*/ 485223 h 626150"/>
              <a:gd name="connsiteX120" fmla="*/ 1076729 w 1689586"/>
              <a:gd name="connsiteY120" fmla="*/ 475152 h 626150"/>
              <a:gd name="connsiteX121" fmla="*/ 1094454 w 1689586"/>
              <a:gd name="connsiteY121" fmla="*/ 471526 h 626150"/>
              <a:gd name="connsiteX122" fmla="*/ 787421 w 1689586"/>
              <a:gd name="connsiteY122" fmla="*/ 471526 h 626150"/>
              <a:gd name="connsiteX123" fmla="*/ 810182 w 1689586"/>
              <a:gd name="connsiteY123" fmla="*/ 475689 h 626150"/>
              <a:gd name="connsiteX124" fmla="*/ 825758 w 1689586"/>
              <a:gd name="connsiteY124" fmla="*/ 488244 h 626150"/>
              <a:gd name="connsiteX125" fmla="*/ 831465 w 1689586"/>
              <a:gd name="connsiteY125" fmla="*/ 509729 h 626150"/>
              <a:gd name="connsiteX126" fmla="*/ 831465 w 1689586"/>
              <a:gd name="connsiteY126" fmla="*/ 557667 h 626150"/>
              <a:gd name="connsiteX127" fmla="*/ 831465 w 1689586"/>
              <a:gd name="connsiteY127" fmla="*/ 557734 h 626150"/>
              <a:gd name="connsiteX128" fmla="*/ 839388 w 1689586"/>
              <a:gd name="connsiteY128" fmla="*/ 565657 h 626150"/>
              <a:gd name="connsiteX129" fmla="*/ 846908 w 1689586"/>
              <a:gd name="connsiteY129" fmla="*/ 564582 h 626150"/>
              <a:gd name="connsiteX130" fmla="*/ 845632 w 1689586"/>
              <a:gd name="connsiteY130" fmla="*/ 580495 h 626150"/>
              <a:gd name="connsiteX131" fmla="*/ 833144 w 1689586"/>
              <a:gd name="connsiteY131" fmla="*/ 582845 h 626150"/>
              <a:gd name="connsiteX132" fmla="*/ 820790 w 1689586"/>
              <a:gd name="connsiteY132" fmla="*/ 580360 h 626150"/>
              <a:gd name="connsiteX133" fmla="*/ 812196 w 1689586"/>
              <a:gd name="connsiteY133" fmla="*/ 572841 h 626150"/>
              <a:gd name="connsiteX134" fmla="*/ 809981 w 1689586"/>
              <a:gd name="connsiteY134" fmla="*/ 567537 h 626150"/>
              <a:gd name="connsiteX135" fmla="*/ 805885 w 1689586"/>
              <a:gd name="connsiteY135" fmla="*/ 572438 h 626150"/>
              <a:gd name="connsiteX136" fmla="*/ 791920 w 1689586"/>
              <a:gd name="connsiteY136" fmla="*/ 580629 h 626150"/>
              <a:gd name="connsiteX137" fmla="*/ 775806 w 1689586"/>
              <a:gd name="connsiteY137" fmla="*/ 583315 h 626150"/>
              <a:gd name="connsiteX138" fmla="*/ 757678 w 1689586"/>
              <a:gd name="connsiteY138" fmla="*/ 580092 h 626150"/>
              <a:gd name="connsiteX139" fmla="*/ 744989 w 1689586"/>
              <a:gd name="connsiteY139" fmla="*/ 570289 h 626150"/>
              <a:gd name="connsiteX140" fmla="*/ 740356 w 1689586"/>
              <a:gd name="connsiteY140" fmla="*/ 554041 h 626150"/>
              <a:gd name="connsiteX141" fmla="*/ 748211 w 1689586"/>
              <a:gd name="connsiteY141" fmla="*/ 534302 h 626150"/>
              <a:gd name="connsiteX142" fmla="*/ 770435 w 1689586"/>
              <a:gd name="connsiteY142" fmla="*/ 523761 h 626150"/>
              <a:gd name="connsiteX143" fmla="*/ 808705 w 1689586"/>
              <a:gd name="connsiteY143" fmla="*/ 516241 h 626150"/>
              <a:gd name="connsiteX144" fmla="*/ 808705 w 1689586"/>
              <a:gd name="connsiteY144" fmla="*/ 512146 h 626150"/>
              <a:gd name="connsiteX145" fmla="*/ 802797 w 1689586"/>
              <a:gd name="connsiteY145" fmla="*/ 495495 h 626150"/>
              <a:gd name="connsiteX146" fmla="*/ 786549 w 1689586"/>
              <a:gd name="connsiteY146" fmla="*/ 489587 h 626150"/>
              <a:gd name="connsiteX147" fmla="*/ 770032 w 1689586"/>
              <a:gd name="connsiteY147" fmla="*/ 494085 h 626150"/>
              <a:gd name="connsiteX148" fmla="*/ 759961 w 1689586"/>
              <a:gd name="connsiteY148" fmla="*/ 508722 h 626150"/>
              <a:gd name="connsiteX149" fmla="*/ 740625 w 1689586"/>
              <a:gd name="connsiteY149" fmla="*/ 500531 h 626150"/>
              <a:gd name="connsiteX150" fmla="*/ 756604 w 1689586"/>
              <a:gd name="connsiteY150" fmla="*/ 479449 h 626150"/>
              <a:gd name="connsiteX151" fmla="*/ 787421 w 1689586"/>
              <a:gd name="connsiteY151" fmla="*/ 471526 h 626150"/>
              <a:gd name="connsiteX152" fmla="*/ 347518 w 1689586"/>
              <a:gd name="connsiteY152" fmla="*/ 471526 h 626150"/>
              <a:gd name="connsiteX153" fmla="*/ 347585 w 1689586"/>
              <a:gd name="connsiteY153" fmla="*/ 471526 h 626150"/>
              <a:gd name="connsiteX154" fmla="*/ 347569 w 1689586"/>
              <a:gd name="connsiteY154" fmla="*/ 471530 h 626150"/>
              <a:gd name="connsiteX155" fmla="*/ 193363 w 1689586"/>
              <a:gd name="connsiteY155" fmla="*/ 471526 h 626150"/>
              <a:gd name="connsiteX156" fmla="*/ 216124 w 1689586"/>
              <a:gd name="connsiteY156" fmla="*/ 475689 h 626150"/>
              <a:gd name="connsiteX157" fmla="*/ 231700 w 1689586"/>
              <a:gd name="connsiteY157" fmla="*/ 488244 h 626150"/>
              <a:gd name="connsiteX158" fmla="*/ 237407 w 1689586"/>
              <a:gd name="connsiteY158" fmla="*/ 509729 h 626150"/>
              <a:gd name="connsiteX159" fmla="*/ 237407 w 1689586"/>
              <a:gd name="connsiteY159" fmla="*/ 557667 h 626150"/>
              <a:gd name="connsiteX160" fmla="*/ 237407 w 1689586"/>
              <a:gd name="connsiteY160" fmla="*/ 557734 h 626150"/>
              <a:gd name="connsiteX161" fmla="*/ 245330 w 1689586"/>
              <a:gd name="connsiteY161" fmla="*/ 565657 h 626150"/>
              <a:gd name="connsiteX162" fmla="*/ 252850 w 1689586"/>
              <a:gd name="connsiteY162" fmla="*/ 564582 h 626150"/>
              <a:gd name="connsiteX163" fmla="*/ 251574 w 1689586"/>
              <a:gd name="connsiteY163" fmla="*/ 580495 h 626150"/>
              <a:gd name="connsiteX164" fmla="*/ 239086 w 1689586"/>
              <a:gd name="connsiteY164" fmla="*/ 582845 h 626150"/>
              <a:gd name="connsiteX165" fmla="*/ 226732 w 1689586"/>
              <a:gd name="connsiteY165" fmla="*/ 580360 h 626150"/>
              <a:gd name="connsiteX166" fmla="*/ 218138 w 1689586"/>
              <a:gd name="connsiteY166" fmla="*/ 572841 h 626150"/>
              <a:gd name="connsiteX167" fmla="*/ 215923 w 1689586"/>
              <a:gd name="connsiteY167" fmla="*/ 567537 h 626150"/>
              <a:gd name="connsiteX168" fmla="*/ 211827 w 1689586"/>
              <a:gd name="connsiteY168" fmla="*/ 572438 h 626150"/>
              <a:gd name="connsiteX169" fmla="*/ 197862 w 1689586"/>
              <a:gd name="connsiteY169" fmla="*/ 580629 h 626150"/>
              <a:gd name="connsiteX170" fmla="*/ 181748 w 1689586"/>
              <a:gd name="connsiteY170" fmla="*/ 583315 h 626150"/>
              <a:gd name="connsiteX171" fmla="*/ 163620 w 1689586"/>
              <a:gd name="connsiteY171" fmla="*/ 580092 h 626150"/>
              <a:gd name="connsiteX172" fmla="*/ 150931 w 1689586"/>
              <a:gd name="connsiteY172" fmla="*/ 570289 h 626150"/>
              <a:gd name="connsiteX173" fmla="*/ 146298 w 1689586"/>
              <a:gd name="connsiteY173" fmla="*/ 554041 h 626150"/>
              <a:gd name="connsiteX174" fmla="*/ 154153 w 1689586"/>
              <a:gd name="connsiteY174" fmla="*/ 534302 h 626150"/>
              <a:gd name="connsiteX175" fmla="*/ 176377 w 1689586"/>
              <a:gd name="connsiteY175" fmla="*/ 523761 h 626150"/>
              <a:gd name="connsiteX176" fmla="*/ 214647 w 1689586"/>
              <a:gd name="connsiteY176" fmla="*/ 516241 h 626150"/>
              <a:gd name="connsiteX177" fmla="*/ 214647 w 1689586"/>
              <a:gd name="connsiteY177" fmla="*/ 512146 h 626150"/>
              <a:gd name="connsiteX178" fmla="*/ 208738 w 1689586"/>
              <a:gd name="connsiteY178" fmla="*/ 495495 h 626150"/>
              <a:gd name="connsiteX179" fmla="*/ 192491 w 1689586"/>
              <a:gd name="connsiteY179" fmla="*/ 489587 h 626150"/>
              <a:gd name="connsiteX180" fmla="*/ 175974 w 1689586"/>
              <a:gd name="connsiteY180" fmla="*/ 494085 h 626150"/>
              <a:gd name="connsiteX181" fmla="*/ 165904 w 1689586"/>
              <a:gd name="connsiteY181" fmla="*/ 508722 h 626150"/>
              <a:gd name="connsiteX182" fmla="*/ 146567 w 1689586"/>
              <a:gd name="connsiteY182" fmla="*/ 500531 h 626150"/>
              <a:gd name="connsiteX183" fmla="*/ 162546 w 1689586"/>
              <a:gd name="connsiteY183" fmla="*/ 479449 h 626150"/>
              <a:gd name="connsiteX184" fmla="*/ 193363 w 1689586"/>
              <a:gd name="connsiteY184" fmla="*/ 471526 h 626150"/>
              <a:gd name="connsiteX185" fmla="*/ 1395847 w 1689586"/>
              <a:gd name="connsiteY185" fmla="*/ 471459 h 626150"/>
              <a:gd name="connsiteX186" fmla="*/ 1416392 w 1689586"/>
              <a:gd name="connsiteY186" fmla="*/ 475890 h 626150"/>
              <a:gd name="connsiteX187" fmla="*/ 1430894 w 1689586"/>
              <a:gd name="connsiteY187" fmla="*/ 489117 h 626150"/>
              <a:gd name="connsiteX188" fmla="*/ 1436265 w 1689586"/>
              <a:gd name="connsiteY188" fmla="*/ 511475 h 626150"/>
              <a:gd name="connsiteX189" fmla="*/ 1436265 w 1689586"/>
              <a:gd name="connsiteY189" fmla="*/ 581099 h 626150"/>
              <a:gd name="connsiteX190" fmla="*/ 1413303 w 1689586"/>
              <a:gd name="connsiteY190" fmla="*/ 581099 h 626150"/>
              <a:gd name="connsiteX191" fmla="*/ 1413303 w 1689586"/>
              <a:gd name="connsiteY191" fmla="*/ 518591 h 626150"/>
              <a:gd name="connsiteX192" fmla="*/ 1406724 w 1689586"/>
              <a:gd name="connsiteY192" fmla="*/ 496569 h 626150"/>
              <a:gd name="connsiteX193" fmla="*/ 1390274 w 1689586"/>
              <a:gd name="connsiteY193" fmla="*/ 490460 h 626150"/>
              <a:gd name="connsiteX194" fmla="*/ 1376510 w 1689586"/>
              <a:gd name="connsiteY194" fmla="*/ 493817 h 626150"/>
              <a:gd name="connsiteX195" fmla="*/ 1365432 w 1689586"/>
              <a:gd name="connsiteY195" fmla="*/ 504425 h 626150"/>
              <a:gd name="connsiteX196" fmla="*/ 1361001 w 1689586"/>
              <a:gd name="connsiteY196" fmla="*/ 523963 h 626150"/>
              <a:gd name="connsiteX197" fmla="*/ 1361001 w 1689586"/>
              <a:gd name="connsiteY197" fmla="*/ 581099 h 626150"/>
              <a:gd name="connsiteX198" fmla="*/ 1338039 w 1689586"/>
              <a:gd name="connsiteY198" fmla="*/ 581099 h 626150"/>
              <a:gd name="connsiteX199" fmla="*/ 1338039 w 1689586"/>
              <a:gd name="connsiteY199" fmla="*/ 473675 h 626150"/>
              <a:gd name="connsiteX200" fmla="*/ 1358450 w 1689586"/>
              <a:gd name="connsiteY200" fmla="*/ 473675 h 626150"/>
              <a:gd name="connsiteX201" fmla="*/ 1359457 w 1689586"/>
              <a:gd name="connsiteY201" fmla="*/ 492474 h 626150"/>
              <a:gd name="connsiteX202" fmla="*/ 1365634 w 1689586"/>
              <a:gd name="connsiteY202" fmla="*/ 483209 h 626150"/>
              <a:gd name="connsiteX203" fmla="*/ 1379196 w 1689586"/>
              <a:gd name="connsiteY203" fmla="*/ 474279 h 626150"/>
              <a:gd name="connsiteX204" fmla="*/ 1395847 w 1689586"/>
              <a:gd name="connsiteY204" fmla="*/ 471459 h 626150"/>
              <a:gd name="connsiteX205" fmla="*/ 78285 w 1689586"/>
              <a:gd name="connsiteY205" fmla="*/ 439299 h 626150"/>
              <a:gd name="connsiteX206" fmla="*/ 101516 w 1689586"/>
              <a:gd name="connsiteY206" fmla="*/ 439299 h 626150"/>
              <a:gd name="connsiteX207" fmla="*/ 101516 w 1689586"/>
              <a:gd name="connsiteY207" fmla="*/ 530811 h 626150"/>
              <a:gd name="connsiteX208" fmla="*/ 87886 w 1689586"/>
              <a:gd name="connsiteY208" fmla="*/ 569350 h 626150"/>
              <a:gd name="connsiteX209" fmla="*/ 49952 w 1689586"/>
              <a:gd name="connsiteY209" fmla="*/ 583181 h 626150"/>
              <a:gd name="connsiteX210" fmla="*/ 21619 w 1689586"/>
              <a:gd name="connsiteY210" fmla="*/ 576735 h 626150"/>
              <a:gd name="connsiteX211" fmla="*/ 6378 w 1689586"/>
              <a:gd name="connsiteY211" fmla="*/ 558607 h 626150"/>
              <a:gd name="connsiteX212" fmla="*/ 4901 w 1689586"/>
              <a:gd name="connsiteY212" fmla="*/ 531416 h 626150"/>
              <a:gd name="connsiteX213" fmla="*/ 27057 w 1689586"/>
              <a:gd name="connsiteY213" fmla="*/ 527320 h 626150"/>
              <a:gd name="connsiteX214" fmla="*/ 29877 w 1689586"/>
              <a:gd name="connsiteY214" fmla="*/ 554512 h 626150"/>
              <a:gd name="connsiteX215" fmla="*/ 50086 w 1689586"/>
              <a:gd name="connsiteY215" fmla="*/ 563240 h 626150"/>
              <a:gd name="connsiteX216" fmla="*/ 72310 w 1689586"/>
              <a:gd name="connsiteY216" fmla="*/ 553908 h 626150"/>
              <a:gd name="connsiteX217" fmla="*/ 78419 w 1689586"/>
              <a:gd name="connsiteY217" fmla="*/ 526514 h 626150"/>
              <a:gd name="connsiteX218" fmla="*/ 78285 w 1689586"/>
              <a:gd name="connsiteY218" fmla="*/ 526514 h 626150"/>
              <a:gd name="connsiteX219" fmla="*/ 215721 w 1689586"/>
              <a:gd name="connsiteY219" fmla="*/ 430705 h 626150"/>
              <a:gd name="connsiteX220" fmla="*/ 225927 w 1689586"/>
              <a:gd name="connsiteY220" fmla="*/ 434331 h 626150"/>
              <a:gd name="connsiteX221" fmla="*/ 229686 w 1689586"/>
              <a:gd name="connsiteY221" fmla="*/ 444200 h 626150"/>
              <a:gd name="connsiteX222" fmla="*/ 225927 w 1689586"/>
              <a:gd name="connsiteY222" fmla="*/ 454003 h 626150"/>
              <a:gd name="connsiteX223" fmla="*/ 215721 w 1689586"/>
              <a:gd name="connsiteY223" fmla="*/ 457763 h 626150"/>
              <a:gd name="connsiteX224" fmla="*/ 205517 w 1689586"/>
              <a:gd name="connsiteY224" fmla="*/ 454003 h 626150"/>
              <a:gd name="connsiteX225" fmla="*/ 201756 w 1689586"/>
              <a:gd name="connsiteY225" fmla="*/ 444200 h 626150"/>
              <a:gd name="connsiteX226" fmla="*/ 205517 w 1689586"/>
              <a:gd name="connsiteY226" fmla="*/ 434331 h 626150"/>
              <a:gd name="connsiteX227" fmla="*/ 215721 w 1689586"/>
              <a:gd name="connsiteY227" fmla="*/ 430705 h 626150"/>
              <a:gd name="connsiteX228" fmla="*/ 172281 w 1689586"/>
              <a:gd name="connsiteY228" fmla="*/ 430705 h 626150"/>
              <a:gd name="connsiteX229" fmla="*/ 182487 w 1689586"/>
              <a:gd name="connsiteY229" fmla="*/ 434331 h 626150"/>
              <a:gd name="connsiteX230" fmla="*/ 186246 w 1689586"/>
              <a:gd name="connsiteY230" fmla="*/ 444200 h 626150"/>
              <a:gd name="connsiteX231" fmla="*/ 182487 w 1689586"/>
              <a:gd name="connsiteY231" fmla="*/ 454003 h 626150"/>
              <a:gd name="connsiteX232" fmla="*/ 172281 w 1689586"/>
              <a:gd name="connsiteY232" fmla="*/ 457763 h 626150"/>
              <a:gd name="connsiteX233" fmla="*/ 162210 w 1689586"/>
              <a:gd name="connsiteY233" fmla="*/ 454003 h 626150"/>
              <a:gd name="connsiteX234" fmla="*/ 158316 w 1689586"/>
              <a:gd name="connsiteY234" fmla="*/ 444200 h 626150"/>
              <a:gd name="connsiteX235" fmla="*/ 162210 w 1689586"/>
              <a:gd name="connsiteY235" fmla="*/ 434331 h 626150"/>
              <a:gd name="connsiteX236" fmla="*/ 172281 w 1689586"/>
              <a:gd name="connsiteY236" fmla="*/ 430705 h 626150"/>
              <a:gd name="connsiteX237" fmla="*/ 1642251 w 1689586"/>
              <a:gd name="connsiteY237" fmla="*/ 427012 h 626150"/>
              <a:gd name="connsiteX238" fmla="*/ 1653531 w 1689586"/>
              <a:gd name="connsiteY238" fmla="*/ 430638 h 626150"/>
              <a:gd name="connsiteX239" fmla="*/ 1657492 w 1689586"/>
              <a:gd name="connsiteY239" fmla="*/ 441179 h 626150"/>
              <a:gd name="connsiteX240" fmla="*/ 1653531 w 1689586"/>
              <a:gd name="connsiteY240" fmla="*/ 451787 h 626150"/>
              <a:gd name="connsiteX241" fmla="*/ 1642251 w 1689586"/>
              <a:gd name="connsiteY241" fmla="*/ 455547 h 626150"/>
              <a:gd name="connsiteX242" fmla="*/ 1630770 w 1689586"/>
              <a:gd name="connsiteY242" fmla="*/ 451787 h 626150"/>
              <a:gd name="connsiteX243" fmla="*/ 1626809 w 1689586"/>
              <a:gd name="connsiteY243" fmla="*/ 441179 h 626150"/>
              <a:gd name="connsiteX244" fmla="*/ 1630770 w 1689586"/>
              <a:gd name="connsiteY244" fmla="*/ 430638 h 626150"/>
              <a:gd name="connsiteX245" fmla="*/ 1642251 w 1689586"/>
              <a:gd name="connsiteY245" fmla="*/ 427012 h 626150"/>
              <a:gd name="connsiteX246" fmla="*/ 541419 w 1689586"/>
              <a:gd name="connsiteY246" fmla="*/ 427012 h 626150"/>
              <a:gd name="connsiteX247" fmla="*/ 552699 w 1689586"/>
              <a:gd name="connsiteY247" fmla="*/ 430638 h 626150"/>
              <a:gd name="connsiteX248" fmla="*/ 556660 w 1689586"/>
              <a:gd name="connsiteY248" fmla="*/ 441179 h 626150"/>
              <a:gd name="connsiteX249" fmla="*/ 552699 w 1689586"/>
              <a:gd name="connsiteY249" fmla="*/ 451787 h 626150"/>
              <a:gd name="connsiteX250" fmla="*/ 541419 w 1689586"/>
              <a:gd name="connsiteY250" fmla="*/ 455547 h 626150"/>
              <a:gd name="connsiteX251" fmla="*/ 529938 w 1689586"/>
              <a:gd name="connsiteY251" fmla="*/ 451787 h 626150"/>
              <a:gd name="connsiteX252" fmla="*/ 525977 w 1689586"/>
              <a:gd name="connsiteY252" fmla="*/ 441179 h 626150"/>
              <a:gd name="connsiteX253" fmla="*/ 529938 w 1689586"/>
              <a:gd name="connsiteY253" fmla="*/ 430638 h 626150"/>
              <a:gd name="connsiteX254" fmla="*/ 541419 w 1689586"/>
              <a:gd name="connsiteY254" fmla="*/ 427012 h 626150"/>
              <a:gd name="connsiteX255" fmla="*/ 1488232 w 1689586"/>
              <a:gd name="connsiteY255" fmla="*/ 425333 h 626150"/>
              <a:gd name="connsiteX256" fmla="*/ 1511194 w 1689586"/>
              <a:gd name="connsiteY256" fmla="*/ 425333 h 626150"/>
              <a:gd name="connsiteX257" fmla="*/ 1511194 w 1689586"/>
              <a:gd name="connsiteY257" fmla="*/ 526245 h 626150"/>
              <a:gd name="connsiteX258" fmla="*/ 1562355 w 1689586"/>
              <a:gd name="connsiteY258" fmla="*/ 473674 h 626150"/>
              <a:gd name="connsiteX259" fmla="*/ 1589614 w 1689586"/>
              <a:gd name="connsiteY259" fmla="*/ 473674 h 626150"/>
              <a:gd name="connsiteX260" fmla="*/ 1548524 w 1689586"/>
              <a:gd name="connsiteY260" fmla="*/ 515704 h 626150"/>
              <a:gd name="connsiteX261" fmla="*/ 1592232 w 1689586"/>
              <a:gd name="connsiteY261" fmla="*/ 581099 h 626150"/>
              <a:gd name="connsiteX262" fmla="*/ 1565578 w 1689586"/>
              <a:gd name="connsiteY262" fmla="*/ 581099 h 626150"/>
              <a:gd name="connsiteX263" fmla="*/ 1532410 w 1689586"/>
              <a:gd name="connsiteY263" fmla="*/ 530609 h 626150"/>
              <a:gd name="connsiteX264" fmla="*/ 1511194 w 1689586"/>
              <a:gd name="connsiteY264" fmla="*/ 552631 h 626150"/>
              <a:gd name="connsiteX265" fmla="*/ 1511194 w 1689586"/>
              <a:gd name="connsiteY265" fmla="*/ 581099 h 626150"/>
              <a:gd name="connsiteX266" fmla="*/ 1488232 w 1689586"/>
              <a:gd name="connsiteY266" fmla="*/ 581099 h 626150"/>
              <a:gd name="connsiteX267" fmla="*/ 605874 w 1689586"/>
              <a:gd name="connsiteY267" fmla="*/ 425333 h 626150"/>
              <a:gd name="connsiteX268" fmla="*/ 628836 w 1689586"/>
              <a:gd name="connsiteY268" fmla="*/ 425333 h 626150"/>
              <a:gd name="connsiteX269" fmla="*/ 628836 w 1689586"/>
              <a:gd name="connsiteY269" fmla="*/ 526245 h 626150"/>
              <a:gd name="connsiteX270" fmla="*/ 679997 w 1689586"/>
              <a:gd name="connsiteY270" fmla="*/ 473674 h 626150"/>
              <a:gd name="connsiteX271" fmla="*/ 707256 w 1689586"/>
              <a:gd name="connsiteY271" fmla="*/ 473674 h 626150"/>
              <a:gd name="connsiteX272" fmla="*/ 666099 w 1689586"/>
              <a:gd name="connsiteY272" fmla="*/ 515704 h 626150"/>
              <a:gd name="connsiteX273" fmla="*/ 709807 w 1689586"/>
              <a:gd name="connsiteY273" fmla="*/ 581099 h 626150"/>
              <a:gd name="connsiteX274" fmla="*/ 683220 w 1689586"/>
              <a:gd name="connsiteY274" fmla="*/ 581099 h 626150"/>
              <a:gd name="connsiteX275" fmla="*/ 650052 w 1689586"/>
              <a:gd name="connsiteY275" fmla="*/ 530609 h 626150"/>
              <a:gd name="connsiteX276" fmla="*/ 628836 w 1689586"/>
              <a:gd name="connsiteY276" fmla="*/ 552631 h 626150"/>
              <a:gd name="connsiteX277" fmla="*/ 628836 w 1689586"/>
              <a:gd name="connsiteY277" fmla="*/ 581099 h 626150"/>
              <a:gd name="connsiteX278" fmla="*/ 605874 w 1689586"/>
              <a:gd name="connsiteY278" fmla="*/ 581099 h 626150"/>
              <a:gd name="connsiteX279" fmla="*/ 451317 w 1689586"/>
              <a:gd name="connsiteY279" fmla="*/ 85402 h 626150"/>
              <a:gd name="connsiteX280" fmla="*/ 424259 w 1689586"/>
              <a:gd name="connsiteY280" fmla="*/ 93929 h 626150"/>
              <a:gd name="connsiteX281" fmla="*/ 408615 w 1689586"/>
              <a:gd name="connsiteY281" fmla="*/ 120047 h 626150"/>
              <a:gd name="connsiteX282" fmla="*/ 403513 w 1689586"/>
              <a:gd name="connsiteY282" fmla="*/ 165904 h 626150"/>
              <a:gd name="connsiteX283" fmla="*/ 408615 w 1689586"/>
              <a:gd name="connsiteY283" fmla="*/ 211492 h 626150"/>
              <a:gd name="connsiteX284" fmla="*/ 424259 w 1689586"/>
              <a:gd name="connsiteY284" fmla="*/ 237811 h 626150"/>
              <a:gd name="connsiteX285" fmla="*/ 451317 w 1689586"/>
              <a:gd name="connsiteY285" fmla="*/ 246338 h 626150"/>
              <a:gd name="connsiteX286" fmla="*/ 478374 w 1689586"/>
              <a:gd name="connsiteY286" fmla="*/ 237811 h 626150"/>
              <a:gd name="connsiteX287" fmla="*/ 493749 w 1689586"/>
              <a:gd name="connsiteY287" fmla="*/ 211492 h 626150"/>
              <a:gd name="connsiteX288" fmla="*/ 498650 w 1689586"/>
              <a:gd name="connsiteY288" fmla="*/ 165904 h 626150"/>
              <a:gd name="connsiteX289" fmla="*/ 493749 w 1689586"/>
              <a:gd name="connsiteY289" fmla="*/ 120047 h 626150"/>
              <a:gd name="connsiteX290" fmla="*/ 478374 w 1689586"/>
              <a:gd name="connsiteY290" fmla="*/ 93929 h 626150"/>
              <a:gd name="connsiteX291" fmla="*/ 451317 w 1689586"/>
              <a:gd name="connsiteY291" fmla="*/ 85402 h 626150"/>
              <a:gd name="connsiteX292" fmla="*/ 1515894 w 1689586"/>
              <a:gd name="connsiteY292" fmla="*/ 82918 h 626150"/>
              <a:gd name="connsiteX293" fmla="*/ 1489038 w 1689586"/>
              <a:gd name="connsiteY293" fmla="*/ 194640 h 626150"/>
              <a:gd name="connsiteX294" fmla="*/ 1542213 w 1689586"/>
              <a:gd name="connsiteY294" fmla="*/ 194640 h 626150"/>
              <a:gd name="connsiteX295" fmla="*/ 1448082 w 1689586"/>
              <a:gd name="connsiteY295" fmla="*/ 4901 h 626150"/>
              <a:gd name="connsiteX296" fmla="*/ 1584713 w 1689586"/>
              <a:gd name="connsiteY296" fmla="*/ 4901 h 626150"/>
              <a:gd name="connsiteX297" fmla="*/ 1689586 w 1689586"/>
              <a:gd name="connsiteY297" fmla="*/ 326906 h 626150"/>
              <a:gd name="connsiteX298" fmla="*/ 1573433 w 1689586"/>
              <a:gd name="connsiteY298" fmla="*/ 326906 h 626150"/>
              <a:gd name="connsiteX299" fmla="*/ 1558797 w 1689586"/>
              <a:gd name="connsiteY299" fmla="*/ 265405 h 626150"/>
              <a:gd name="connsiteX300" fmla="*/ 1471984 w 1689586"/>
              <a:gd name="connsiteY300" fmla="*/ 265405 h 626150"/>
              <a:gd name="connsiteX301" fmla="*/ 1456878 w 1689586"/>
              <a:gd name="connsiteY301" fmla="*/ 326906 h 626150"/>
              <a:gd name="connsiteX302" fmla="*/ 1343679 w 1689586"/>
              <a:gd name="connsiteY302" fmla="*/ 326906 h 626150"/>
              <a:gd name="connsiteX303" fmla="*/ 1205638 w 1689586"/>
              <a:gd name="connsiteY303" fmla="*/ 4901 h 626150"/>
              <a:gd name="connsiteX304" fmla="*/ 1319307 w 1689586"/>
              <a:gd name="connsiteY304" fmla="*/ 4901 h 626150"/>
              <a:gd name="connsiteX305" fmla="*/ 1319307 w 1689586"/>
              <a:gd name="connsiteY305" fmla="*/ 194237 h 626150"/>
              <a:gd name="connsiteX306" fmla="*/ 1280298 w 1689586"/>
              <a:gd name="connsiteY306" fmla="*/ 295686 h 626150"/>
              <a:gd name="connsiteX307" fmla="*/ 1167570 w 1689586"/>
              <a:gd name="connsiteY307" fmla="*/ 331807 h 626150"/>
              <a:gd name="connsiteX308" fmla="*/ 1080959 w 1689586"/>
              <a:gd name="connsiteY308" fmla="*/ 312807 h 626150"/>
              <a:gd name="connsiteX309" fmla="*/ 1036579 w 1689586"/>
              <a:gd name="connsiteY309" fmla="*/ 260571 h 626150"/>
              <a:gd name="connsiteX310" fmla="*/ 1030939 w 1689586"/>
              <a:gd name="connsiteY310" fmla="*/ 185441 h 626150"/>
              <a:gd name="connsiteX311" fmla="*/ 1143668 w 1689586"/>
              <a:gd name="connsiteY311" fmla="*/ 166441 h 626150"/>
              <a:gd name="connsiteX312" fmla="*/ 1145346 w 1689586"/>
              <a:gd name="connsiteY312" fmla="*/ 229351 h 626150"/>
              <a:gd name="connsiteX313" fmla="*/ 1173411 w 1689586"/>
              <a:gd name="connsiteY313" fmla="*/ 246405 h 626150"/>
              <a:gd name="connsiteX314" fmla="*/ 1197783 w 1689586"/>
              <a:gd name="connsiteY314" fmla="*/ 232238 h 626150"/>
              <a:gd name="connsiteX315" fmla="*/ 1205571 w 1689586"/>
              <a:gd name="connsiteY315" fmla="*/ 185911 h 626150"/>
              <a:gd name="connsiteX316" fmla="*/ 1205638 w 1689586"/>
              <a:gd name="connsiteY316" fmla="*/ 185911 h 626150"/>
              <a:gd name="connsiteX317" fmla="*/ 665494 w 1689586"/>
              <a:gd name="connsiteY317" fmla="*/ 4901 h 626150"/>
              <a:gd name="connsiteX318" fmla="*/ 779163 w 1689586"/>
              <a:gd name="connsiteY318" fmla="*/ 4901 h 626150"/>
              <a:gd name="connsiteX319" fmla="*/ 779163 w 1689586"/>
              <a:gd name="connsiteY319" fmla="*/ 123471 h 626150"/>
              <a:gd name="connsiteX320" fmla="*/ 867452 w 1689586"/>
              <a:gd name="connsiteY320" fmla="*/ 123471 h 626150"/>
              <a:gd name="connsiteX321" fmla="*/ 867452 w 1689586"/>
              <a:gd name="connsiteY321" fmla="*/ 4901 h 626150"/>
              <a:gd name="connsiteX322" fmla="*/ 981188 w 1689586"/>
              <a:gd name="connsiteY322" fmla="*/ 4901 h 626150"/>
              <a:gd name="connsiteX323" fmla="*/ 981188 w 1689586"/>
              <a:gd name="connsiteY323" fmla="*/ 326906 h 626150"/>
              <a:gd name="connsiteX324" fmla="*/ 867452 w 1689586"/>
              <a:gd name="connsiteY324" fmla="*/ 326906 h 626150"/>
              <a:gd name="connsiteX325" fmla="*/ 867452 w 1689586"/>
              <a:gd name="connsiteY325" fmla="*/ 206859 h 626150"/>
              <a:gd name="connsiteX326" fmla="*/ 779163 w 1689586"/>
              <a:gd name="connsiteY326" fmla="*/ 206859 h 626150"/>
              <a:gd name="connsiteX327" fmla="*/ 779163 w 1689586"/>
              <a:gd name="connsiteY327" fmla="*/ 326906 h 626150"/>
              <a:gd name="connsiteX328" fmla="*/ 665494 w 1689586"/>
              <a:gd name="connsiteY328" fmla="*/ 326906 h 626150"/>
              <a:gd name="connsiteX329" fmla="*/ 0 w 1689586"/>
              <a:gd name="connsiteY329" fmla="*/ 4901 h 626150"/>
              <a:gd name="connsiteX330" fmla="*/ 113669 w 1689586"/>
              <a:gd name="connsiteY330" fmla="*/ 4901 h 626150"/>
              <a:gd name="connsiteX331" fmla="*/ 113669 w 1689586"/>
              <a:gd name="connsiteY331" fmla="*/ 243451 h 626150"/>
              <a:gd name="connsiteX332" fmla="*/ 259564 w 1689586"/>
              <a:gd name="connsiteY332" fmla="*/ 243451 h 626150"/>
              <a:gd name="connsiteX333" fmla="*/ 259564 w 1689586"/>
              <a:gd name="connsiteY333" fmla="*/ 326906 h 626150"/>
              <a:gd name="connsiteX334" fmla="*/ 0 w 1689586"/>
              <a:gd name="connsiteY334" fmla="*/ 326906 h 626150"/>
              <a:gd name="connsiteX335" fmla="*/ 451317 w 1689586"/>
              <a:gd name="connsiteY335" fmla="*/ 0 h 626150"/>
              <a:gd name="connsiteX336" fmla="*/ 539136 w 1689586"/>
              <a:gd name="connsiteY336" fmla="*/ 19538 h 626150"/>
              <a:gd name="connsiteX337" fmla="*/ 595265 w 1689586"/>
              <a:gd name="connsiteY337" fmla="*/ 76137 h 626150"/>
              <a:gd name="connsiteX338" fmla="*/ 614803 w 1689586"/>
              <a:gd name="connsiteY338" fmla="*/ 165904 h 626150"/>
              <a:gd name="connsiteX339" fmla="*/ 595265 w 1689586"/>
              <a:gd name="connsiteY339" fmla="*/ 255670 h 626150"/>
              <a:gd name="connsiteX340" fmla="*/ 539136 w 1689586"/>
              <a:gd name="connsiteY340" fmla="*/ 312270 h 626150"/>
              <a:gd name="connsiteX341" fmla="*/ 451317 w 1689586"/>
              <a:gd name="connsiteY341" fmla="*/ 331807 h 626150"/>
              <a:gd name="connsiteX342" fmla="*/ 363766 w 1689586"/>
              <a:gd name="connsiteY342" fmla="*/ 312270 h 626150"/>
              <a:gd name="connsiteX343" fmla="*/ 307166 w 1689586"/>
              <a:gd name="connsiteY343" fmla="*/ 255670 h 626150"/>
              <a:gd name="connsiteX344" fmla="*/ 287427 w 1689586"/>
              <a:gd name="connsiteY344" fmla="*/ 165904 h 626150"/>
              <a:gd name="connsiteX345" fmla="*/ 307166 w 1689586"/>
              <a:gd name="connsiteY345" fmla="*/ 76137 h 626150"/>
              <a:gd name="connsiteX346" fmla="*/ 363766 w 1689586"/>
              <a:gd name="connsiteY346" fmla="*/ 19538 h 626150"/>
              <a:gd name="connsiteX347" fmla="*/ 451317 w 1689586"/>
              <a:gd name="connsiteY347" fmla="*/ 0 h 626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</a:cxnLst>
            <a:rect l="l" t="t" r="r" b="b"/>
            <a:pathLst>
              <a:path w="1689586" h="626150">
                <a:moveTo>
                  <a:pt x="808705" y="532221"/>
                </a:moveTo>
                <a:lnTo>
                  <a:pt x="781647" y="537793"/>
                </a:lnTo>
                <a:cubicBezTo>
                  <a:pt x="775605" y="538935"/>
                  <a:pt x="771106" y="540613"/>
                  <a:pt x="768085" y="542762"/>
                </a:cubicBezTo>
                <a:cubicBezTo>
                  <a:pt x="765064" y="544910"/>
                  <a:pt x="763587" y="548267"/>
                  <a:pt x="763587" y="552229"/>
                </a:cubicBezTo>
                <a:cubicBezTo>
                  <a:pt x="763587" y="556190"/>
                  <a:pt x="765131" y="559413"/>
                  <a:pt x="768219" y="561763"/>
                </a:cubicBezTo>
                <a:cubicBezTo>
                  <a:pt x="771308" y="564112"/>
                  <a:pt x="775403" y="565321"/>
                  <a:pt x="780573" y="565321"/>
                </a:cubicBezTo>
                <a:cubicBezTo>
                  <a:pt x="784132" y="565321"/>
                  <a:pt x="787623" y="564918"/>
                  <a:pt x="790980" y="564045"/>
                </a:cubicBezTo>
                <a:cubicBezTo>
                  <a:pt x="794337" y="563240"/>
                  <a:pt x="797358" y="561830"/>
                  <a:pt x="800111" y="559883"/>
                </a:cubicBezTo>
                <a:cubicBezTo>
                  <a:pt x="802797" y="557936"/>
                  <a:pt x="804945" y="555451"/>
                  <a:pt x="806422" y="552363"/>
                </a:cubicBezTo>
                <a:lnTo>
                  <a:pt x="806422" y="552296"/>
                </a:lnTo>
                <a:cubicBezTo>
                  <a:pt x="807966" y="549207"/>
                  <a:pt x="808705" y="545515"/>
                  <a:pt x="808705" y="541218"/>
                </a:cubicBezTo>
                <a:close/>
                <a:moveTo>
                  <a:pt x="214647" y="532221"/>
                </a:moveTo>
                <a:lnTo>
                  <a:pt x="187589" y="537793"/>
                </a:lnTo>
                <a:cubicBezTo>
                  <a:pt x="181547" y="538935"/>
                  <a:pt x="177048" y="540613"/>
                  <a:pt x="174027" y="542762"/>
                </a:cubicBezTo>
                <a:cubicBezTo>
                  <a:pt x="171006" y="544910"/>
                  <a:pt x="169529" y="548267"/>
                  <a:pt x="169529" y="552229"/>
                </a:cubicBezTo>
                <a:cubicBezTo>
                  <a:pt x="169529" y="556190"/>
                  <a:pt x="171073" y="559413"/>
                  <a:pt x="174161" y="561763"/>
                </a:cubicBezTo>
                <a:cubicBezTo>
                  <a:pt x="177250" y="564112"/>
                  <a:pt x="181346" y="565321"/>
                  <a:pt x="186515" y="565321"/>
                </a:cubicBezTo>
                <a:cubicBezTo>
                  <a:pt x="190073" y="565321"/>
                  <a:pt x="193565" y="564918"/>
                  <a:pt x="196923" y="564045"/>
                </a:cubicBezTo>
                <a:cubicBezTo>
                  <a:pt x="200279" y="563240"/>
                  <a:pt x="203300" y="561830"/>
                  <a:pt x="206053" y="559883"/>
                </a:cubicBezTo>
                <a:cubicBezTo>
                  <a:pt x="208738" y="557936"/>
                  <a:pt x="210887" y="555451"/>
                  <a:pt x="212364" y="552363"/>
                </a:cubicBezTo>
                <a:lnTo>
                  <a:pt x="212364" y="552296"/>
                </a:lnTo>
                <a:cubicBezTo>
                  <a:pt x="213908" y="549207"/>
                  <a:pt x="214647" y="545515"/>
                  <a:pt x="214647" y="541218"/>
                </a:cubicBezTo>
                <a:close/>
                <a:moveTo>
                  <a:pt x="1089217" y="489990"/>
                </a:moveTo>
                <a:cubicBezTo>
                  <a:pt x="1083241" y="489990"/>
                  <a:pt x="1077937" y="491534"/>
                  <a:pt x="1073439" y="494622"/>
                </a:cubicBezTo>
                <a:cubicBezTo>
                  <a:pt x="1068940" y="497711"/>
                  <a:pt x="1065382" y="502008"/>
                  <a:pt x="1062898" y="507513"/>
                </a:cubicBezTo>
                <a:cubicBezTo>
                  <a:pt x="1060414" y="513019"/>
                  <a:pt x="1059138" y="519800"/>
                  <a:pt x="1059138" y="527387"/>
                </a:cubicBezTo>
                <a:cubicBezTo>
                  <a:pt x="1059138" y="534974"/>
                  <a:pt x="1060346" y="541553"/>
                  <a:pt x="1062763" y="547126"/>
                </a:cubicBezTo>
                <a:cubicBezTo>
                  <a:pt x="1065248" y="552699"/>
                  <a:pt x="1068672" y="556996"/>
                  <a:pt x="1073103" y="560017"/>
                </a:cubicBezTo>
                <a:cubicBezTo>
                  <a:pt x="1077534" y="563038"/>
                  <a:pt x="1082771" y="564515"/>
                  <a:pt x="1088814" y="564515"/>
                </a:cubicBezTo>
                <a:cubicBezTo>
                  <a:pt x="1098146" y="564515"/>
                  <a:pt x="1105398" y="561225"/>
                  <a:pt x="1110634" y="554646"/>
                </a:cubicBezTo>
                <a:lnTo>
                  <a:pt x="1110567" y="554646"/>
                </a:lnTo>
                <a:cubicBezTo>
                  <a:pt x="1115804" y="548066"/>
                  <a:pt x="1118423" y="539002"/>
                  <a:pt x="1118423" y="527387"/>
                </a:cubicBezTo>
                <a:cubicBezTo>
                  <a:pt x="1118423" y="515771"/>
                  <a:pt x="1115871" y="506640"/>
                  <a:pt x="1110702" y="499993"/>
                </a:cubicBezTo>
                <a:cubicBezTo>
                  <a:pt x="1105532" y="493347"/>
                  <a:pt x="1098348" y="489990"/>
                  <a:pt x="1089217" y="489990"/>
                </a:cubicBezTo>
                <a:close/>
                <a:moveTo>
                  <a:pt x="1630636" y="473674"/>
                </a:moveTo>
                <a:lnTo>
                  <a:pt x="1653598" y="473674"/>
                </a:lnTo>
                <a:lnTo>
                  <a:pt x="1653598" y="581099"/>
                </a:lnTo>
                <a:lnTo>
                  <a:pt x="1630636" y="581099"/>
                </a:lnTo>
                <a:close/>
                <a:moveTo>
                  <a:pt x="529804" y="473674"/>
                </a:moveTo>
                <a:lnTo>
                  <a:pt x="552766" y="473674"/>
                </a:lnTo>
                <a:lnTo>
                  <a:pt x="552766" y="581099"/>
                </a:lnTo>
                <a:lnTo>
                  <a:pt x="529804" y="581099"/>
                </a:lnTo>
                <a:close/>
                <a:moveTo>
                  <a:pt x="382162" y="473674"/>
                </a:moveTo>
                <a:lnTo>
                  <a:pt x="407340" y="473674"/>
                </a:lnTo>
                <a:lnTo>
                  <a:pt x="437821" y="561091"/>
                </a:lnTo>
                <a:lnTo>
                  <a:pt x="468974" y="473674"/>
                </a:lnTo>
                <a:lnTo>
                  <a:pt x="493078" y="473674"/>
                </a:lnTo>
                <a:lnTo>
                  <a:pt x="450309" y="581099"/>
                </a:lnTo>
                <a:lnTo>
                  <a:pt x="425132" y="581099"/>
                </a:lnTo>
                <a:close/>
                <a:moveTo>
                  <a:pt x="1187242" y="473607"/>
                </a:moveTo>
                <a:lnTo>
                  <a:pt x="1210204" y="473607"/>
                </a:lnTo>
                <a:lnTo>
                  <a:pt x="1210204" y="538733"/>
                </a:lnTo>
                <a:cubicBezTo>
                  <a:pt x="1210204" y="548468"/>
                  <a:pt x="1212285" y="555183"/>
                  <a:pt x="1216448" y="558808"/>
                </a:cubicBezTo>
                <a:cubicBezTo>
                  <a:pt x="1220611" y="562501"/>
                  <a:pt x="1226385" y="564314"/>
                  <a:pt x="1233837" y="564314"/>
                </a:cubicBezTo>
                <a:cubicBezTo>
                  <a:pt x="1237396" y="564314"/>
                  <a:pt x="1240887" y="563709"/>
                  <a:pt x="1244244" y="562501"/>
                </a:cubicBezTo>
                <a:cubicBezTo>
                  <a:pt x="1247601" y="561292"/>
                  <a:pt x="1250622" y="559412"/>
                  <a:pt x="1253375" y="556727"/>
                </a:cubicBezTo>
                <a:cubicBezTo>
                  <a:pt x="1256061" y="554041"/>
                  <a:pt x="1258209" y="550684"/>
                  <a:pt x="1259686" y="546521"/>
                </a:cubicBezTo>
                <a:cubicBezTo>
                  <a:pt x="1261231" y="542359"/>
                  <a:pt x="1261969" y="537457"/>
                  <a:pt x="1261969" y="531885"/>
                </a:cubicBezTo>
                <a:lnTo>
                  <a:pt x="1262103" y="531885"/>
                </a:lnTo>
                <a:lnTo>
                  <a:pt x="1262103" y="473674"/>
                </a:lnTo>
                <a:lnTo>
                  <a:pt x="1285065" y="473674"/>
                </a:lnTo>
                <a:lnTo>
                  <a:pt x="1285065" y="581099"/>
                </a:lnTo>
                <a:lnTo>
                  <a:pt x="1264856" y="581099"/>
                </a:lnTo>
                <a:lnTo>
                  <a:pt x="1263782" y="563709"/>
                </a:lnTo>
                <a:cubicBezTo>
                  <a:pt x="1260022" y="570490"/>
                  <a:pt x="1255054" y="575392"/>
                  <a:pt x="1248743" y="578547"/>
                </a:cubicBezTo>
                <a:cubicBezTo>
                  <a:pt x="1242431" y="581636"/>
                  <a:pt x="1234979" y="583247"/>
                  <a:pt x="1226385" y="583247"/>
                </a:cubicBezTo>
                <a:cubicBezTo>
                  <a:pt x="1219335" y="583247"/>
                  <a:pt x="1212890" y="581904"/>
                  <a:pt x="1206914" y="579353"/>
                </a:cubicBezTo>
                <a:cubicBezTo>
                  <a:pt x="1200939" y="576735"/>
                  <a:pt x="1196172" y="572572"/>
                  <a:pt x="1192613" y="566865"/>
                </a:cubicBezTo>
                <a:cubicBezTo>
                  <a:pt x="1189055" y="561091"/>
                  <a:pt x="1187242" y="553638"/>
                  <a:pt x="1187242" y="544507"/>
                </a:cubicBezTo>
                <a:close/>
                <a:moveTo>
                  <a:pt x="885379" y="473607"/>
                </a:moveTo>
                <a:lnTo>
                  <a:pt x="908341" y="473607"/>
                </a:lnTo>
                <a:lnTo>
                  <a:pt x="908341" y="538733"/>
                </a:lnTo>
                <a:cubicBezTo>
                  <a:pt x="908341" y="548468"/>
                  <a:pt x="910422" y="555115"/>
                  <a:pt x="914585" y="558808"/>
                </a:cubicBezTo>
                <a:cubicBezTo>
                  <a:pt x="918748" y="562501"/>
                  <a:pt x="924522" y="564314"/>
                  <a:pt x="931974" y="564314"/>
                </a:cubicBezTo>
                <a:cubicBezTo>
                  <a:pt x="935533" y="564314"/>
                  <a:pt x="939024" y="563709"/>
                  <a:pt x="942381" y="562501"/>
                </a:cubicBezTo>
                <a:cubicBezTo>
                  <a:pt x="945738" y="561292"/>
                  <a:pt x="948759" y="559412"/>
                  <a:pt x="951512" y="556727"/>
                </a:cubicBezTo>
                <a:cubicBezTo>
                  <a:pt x="954198" y="554041"/>
                  <a:pt x="956346" y="550684"/>
                  <a:pt x="957823" y="546521"/>
                </a:cubicBezTo>
                <a:cubicBezTo>
                  <a:pt x="959368" y="542359"/>
                  <a:pt x="960106" y="537457"/>
                  <a:pt x="960106" y="531885"/>
                </a:cubicBezTo>
                <a:lnTo>
                  <a:pt x="960241" y="531885"/>
                </a:lnTo>
                <a:lnTo>
                  <a:pt x="960241" y="473674"/>
                </a:lnTo>
                <a:lnTo>
                  <a:pt x="983202" y="473674"/>
                </a:lnTo>
                <a:lnTo>
                  <a:pt x="983202" y="581099"/>
                </a:lnTo>
                <a:lnTo>
                  <a:pt x="962993" y="581099"/>
                </a:lnTo>
                <a:lnTo>
                  <a:pt x="961919" y="563709"/>
                </a:lnTo>
                <a:cubicBezTo>
                  <a:pt x="958159" y="570490"/>
                  <a:pt x="953191" y="575392"/>
                  <a:pt x="946880" y="578547"/>
                </a:cubicBezTo>
                <a:cubicBezTo>
                  <a:pt x="940568" y="581636"/>
                  <a:pt x="933116" y="583247"/>
                  <a:pt x="924522" y="583247"/>
                </a:cubicBezTo>
                <a:cubicBezTo>
                  <a:pt x="917472" y="583247"/>
                  <a:pt x="911027" y="581904"/>
                  <a:pt x="905051" y="579353"/>
                </a:cubicBezTo>
                <a:cubicBezTo>
                  <a:pt x="899076" y="576735"/>
                  <a:pt x="894309" y="572572"/>
                  <a:pt x="890750" y="566865"/>
                </a:cubicBezTo>
                <a:cubicBezTo>
                  <a:pt x="887192" y="561091"/>
                  <a:pt x="885379" y="553638"/>
                  <a:pt x="885379" y="544507"/>
                </a:cubicBezTo>
                <a:close/>
                <a:moveTo>
                  <a:pt x="347569" y="471530"/>
                </a:moveTo>
                <a:lnTo>
                  <a:pt x="353963" y="472063"/>
                </a:lnTo>
                <a:cubicBezTo>
                  <a:pt x="356112" y="472399"/>
                  <a:pt x="357924" y="472936"/>
                  <a:pt x="359334" y="473674"/>
                </a:cubicBezTo>
                <a:lnTo>
                  <a:pt x="356112" y="493884"/>
                </a:lnTo>
                <a:cubicBezTo>
                  <a:pt x="354567" y="493279"/>
                  <a:pt x="352822" y="492809"/>
                  <a:pt x="350875" y="492474"/>
                </a:cubicBezTo>
                <a:cubicBezTo>
                  <a:pt x="348928" y="492138"/>
                  <a:pt x="346309" y="491937"/>
                  <a:pt x="343019" y="491937"/>
                </a:cubicBezTo>
                <a:cubicBezTo>
                  <a:pt x="338588" y="491937"/>
                  <a:pt x="334224" y="493145"/>
                  <a:pt x="329927" y="495495"/>
                </a:cubicBezTo>
                <a:cubicBezTo>
                  <a:pt x="325630" y="497845"/>
                  <a:pt x="322139" y="501403"/>
                  <a:pt x="319319" y="506103"/>
                </a:cubicBezTo>
                <a:cubicBezTo>
                  <a:pt x="316566" y="510870"/>
                  <a:pt x="315157" y="516846"/>
                  <a:pt x="315157" y="524164"/>
                </a:cubicBezTo>
                <a:lnTo>
                  <a:pt x="315157" y="581099"/>
                </a:lnTo>
                <a:lnTo>
                  <a:pt x="292194" y="581099"/>
                </a:lnTo>
                <a:lnTo>
                  <a:pt x="292194" y="473674"/>
                </a:lnTo>
                <a:lnTo>
                  <a:pt x="311732" y="473674"/>
                </a:lnTo>
                <a:lnTo>
                  <a:pt x="313880" y="493011"/>
                </a:lnTo>
                <a:cubicBezTo>
                  <a:pt x="316700" y="486028"/>
                  <a:pt x="320997" y="480657"/>
                  <a:pt x="326637" y="477032"/>
                </a:cubicBezTo>
                <a:close/>
                <a:moveTo>
                  <a:pt x="1094454" y="471526"/>
                </a:moveTo>
                <a:cubicBezTo>
                  <a:pt x="1103182" y="471526"/>
                  <a:pt x="1111105" y="473742"/>
                  <a:pt x="1118288" y="478173"/>
                </a:cubicBezTo>
                <a:lnTo>
                  <a:pt x="1118221" y="478173"/>
                </a:lnTo>
                <a:cubicBezTo>
                  <a:pt x="1125405" y="482604"/>
                  <a:pt x="1131045" y="488915"/>
                  <a:pt x="1135208" y="497174"/>
                </a:cubicBezTo>
                <a:cubicBezTo>
                  <a:pt x="1139371" y="505365"/>
                  <a:pt x="1141452" y="515369"/>
                  <a:pt x="1141452" y="527118"/>
                </a:cubicBezTo>
                <a:cubicBezTo>
                  <a:pt x="1141452" y="538868"/>
                  <a:pt x="1139371" y="548939"/>
                  <a:pt x="1135141" y="557331"/>
                </a:cubicBezTo>
                <a:cubicBezTo>
                  <a:pt x="1130911" y="565657"/>
                  <a:pt x="1125204" y="572102"/>
                  <a:pt x="1117953" y="576533"/>
                </a:cubicBezTo>
                <a:cubicBezTo>
                  <a:pt x="1110702" y="580965"/>
                  <a:pt x="1102980" y="583180"/>
                  <a:pt x="1093782" y="583180"/>
                </a:cubicBezTo>
                <a:cubicBezTo>
                  <a:pt x="1084584" y="583180"/>
                  <a:pt x="1076796" y="580830"/>
                  <a:pt x="1070350" y="575996"/>
                </a:cubicBezTo>
                <a:cubicBezTo>
                  <a:pt x="1065650" y="572438"/>
                  <a:pt x="1061958" y="568208"/>
                  <a:pt x="1059205" y="563240"/>
                </a:cubicBezTo>
                <a:lnTo>
                  <a:pt x="1059205" y="626150"/>
                </a:lnTo>
                <a:lnTo>
                  <a:pt x="1036243" y="626150"/>
                </a:lnTo>
                <a:lnTo>
                  <a:pt x="1036243" y="473607"/>
                </a:lnTo>
                <a:lnTo>
                  <a:pt x="1056654" y="473607"/>
                </a:lnTo>
                <a:lnTo>
                  <a:pt x="1057795" y="494085"/>
                </a:lnTo>
                <a:cubicBezTo>
                  <a:pt x="1059339" y="490930"/>
                  <a:pt x="1061085" y="487908"/>
                  <a:pt x="1063301" y="485223"/>
                </a:cubicBezTo>
                <a:cubicBezTo>
                  <a:pt x="1066859" y="480926"/>
                  <a:pt x="1071357" y="477569"/>
                  <a:pt x="1076729" y="475152"/>
                </a:cubicBezTo>
                <a:cubicBezTo>
                  <a:pt x="1082100" y="472735"/>
                  <a:pt x="1088008" y="471526"/>
                  <a:pt x="1094454" y="471526"/>
                </a:cubicBezTo>
                <a:close/>
                <a:moveTo>
                  <a:pt x="787421" y="471526"/>
                </a:moveTo>
                <a:cubicBezTo>
                  <a:pt x="796015" y="471526"/>
                  <a:pt x="803602" y="472869"/>
                  <a:pt x="810182" y="475689"/>
                </a:cubicBezTo>
                <a:cubicBezTo>
                  <a:pt x="816762" y="478441"/>
                  <a:pt x="821931" y="482671"/>
                  <a:pt x="825758" y="488244"/>
                </a:cubicBezTo>
                <a:cubicBezTo>
                  <a:pt x="829585" y="493817"/>
                  <a:pt x="831465" y="501001"/>
                  <a:pt x="831465" y="509729"/>
                </a:cubicBezTo>
                <a:lnTo>
                  <a:pt x="831465" y="557667"/>
                </a:lnTo>
                <a:lnTo>
                  <a:pt x="831465" y="557734"/>
                </a:lnTo>
                <a:cubicBezTo>
                  <a:pt x="831465" y="562971"/>
                  <a:pt x="834084" y="565657"/>
                  <a:pt x="839388" y="565657"/>
                </a:cubicBezTo>
                <a:cubicBezTo>
                  <a:pt x="841939" y="565657"/>
                  <a:pt x="844491" y="565321"/>
                  <a:pt x="846908" y="564582"/>
                </a:cubicBezTo>
                <a:lnTo>
                  <a:pt x="845632" y="580495"/>
                </a:lnTo>
                <a:cubicBezTo>
                  <a:pt x="842275" y="582039"/>
                  <a:pt x="838179" y="582845"/>
                  <a:pt x="833144" y="582845"/>
                </a:cubicBezTo>
                <a:cubicBezTo>
                  <a:pt x="828578" y="582845"/>
                  <a:pt x="824416" y="581972"/>
                  <a:pt x="820790" y="580360"/>
                </a:cubicBezTo>
                <a:cubicBezTo>
                  <a:pt x="817165" y="578749"/>
                  <a:pt x="814278" y="576198"/>
                  <a:pt x="812196" y="572841"/>
                </a:cubicBezTo>
                <a:cubicBezTo>
                  <a:pt x="811256" y="571296"/>
                  <a:pt x="810518" y="569484"/>
                  <a:pt x="809981" y="567537"/>
                </a:cubicBezTo>
                <a:cubicBezTo>
                  <a:pt x="808839" y="569282"/>
                  <a:pt x="807496" y="570961"/>
                  <a:pt x="805885" y="572438"/>
                </a:cubicBezTo>
                <a:cubicBezTo>
                  <a:pt x="801857" y="576131"/>
                  <a:pt x="797224" y="578816"/>
                  <a:pt x="791920" y="580629"/>
                </a:cubicBezTo>
                <a:cubicBezTo>
                  <a:pt x="786616" y="582442"/>
                  <a:pt x="781244" y="583315"/>
                  <a:pt x="775806" y="583315"/>
                </a:cubicBezTo>
                <a:cubicBezTo>
                  <a:pt x="769092" y="583315"/>
                  <a:pt x="763049" y="582240"/>
                  <a:pt x="757678" y="580092"/>
                </a:cubicBezTo>
                <a:cubicBezTo>
                  <a:pt x="752307" y="577943"/>
                  <a:pt x="748077" y="574653"/>
                  <a:pt x="744989" y="570289"/>
                </a:cubicBezTo>
                <a:cubicBezTo>
                  <a:pt x="741900" y="565925"/>
                  <a:pt x="740356" y="560487"/>
                  <a:pt x="740356" y="554041"/>
                </a:cubicBezTo>
                <a:cubicBezTo>
                  <a:pt x="740356" y="546052"/>
                  <a:pt x="742975" y="539472"/>
                  <a:pt x="748211" y="534302"/>
                </a:cubicBezTo>
                <a:cubicBezTo>
                  <a:pt x="753448" y="529132"/>
                  <a:pt x="760834" y="525641"/>
                  <a:pt x="770435" y="523761"/>
                </a:cubicBezTo>
                <a:lnTo>
                  <a:pt x="808705" y="516241"/>
                </a:lnTo>
                <a:lnTo>
                  <a:pt x="808705" y="512146"/>
                </a:lnTo>
                <a:cubicBezTo>
                  <a:pt x="808705" y="504962"/>
                  <a:pt x="806758" y="499456"/>
                  <a:pt x="802797" y="495495"/>
                </a:cubicBezTo>
                <a:cubicBezTo>
                  <a:pt x="798835" y="491534"/>
                  <a:pt x="793397" y="489587"/>
                  <a:pt x="786549" y="489587"/>
                </a:cubicBezTo>
                <a:cubicBezTo>
                  <a:pt x="780103" y="489587"/>
                  <a:pt x="774598" y="491064"/>
                  <a:pt x="770032" y="494085"/>
                </a:cubicBezTo>
                <a:cubicBezTo>
                  <a:pt x="765467" y="497106"/>
                  <a:pt x="762110" y="502008"/>
                  <a:pt x="759961" y="508722"/>
                </a:cubicBezTo>
                <a:lnTo>
                  <a:pt x="740625" y="500531"/>
                </a:lnTo>
                <a:cubicBezTo>
                  <a:pt x="743310" y="491735"/>
                  <a:pt x="748681" y="484753"/>
                  <a:pt x="756604" y="479449"/>
                </a:cubicBezTo>
                <a:cubicBezTo>
                  <a:pt x="764527" y="474212"/>
                  <a:pt x="774799" y="471526"/>
                  <a:pt x="787421" y="471526"/>
                </a:cubicBezTo>
                <a:close/>
                <a:moveTo>
                  <a:pt x="347518" y="471526"/>
                </a:moveTo>
                <a:lnTo>
                  <a:pt x="347585" y="471526"/>
                </a:lnTo>
                <a:lnTo>
                  <a:pt x="347569" y="471530"/>
                </a:lnTo>
                <a:close/>
                <a:moveTo>
                  <a:pt x="193363" y="471526"/>
                </a:moveTo>
                <a:cubicBezTo>
                  <a:pt x="201957" y="471526"/>
                  <a:pt x="209544" y="472869"/>
                  <a:pt x="216124" y="475689"/>
                </a:cubicBezTo>
                <a:cubicBezTo>
                  <a:pt x="222704" y="478441"/>
                  <a:pt x="227873" y="482671"/>
                  <a:pt x="231700" y="488244"/>
                </a:cubicBezTo>
                <a:cubicBezTo>
                  <a:pt x="235527" y="493817"/>
                  <a:pt x="237407" y="501001"/>
                  <a:pt x="237407" y="509729"/>
                </a:cubicBezTo>
                <a:lnTo>
                  <a:pt x="237407" y="557667"/>
                </a:lnTo>
                <a:lnTo>
                  <a:pt x="237407" y="557734"/>
                </a:lnTo>
                <a:cubicBezTo>
                  <a:pt x="237407" y="562971"/>
                  <a:pt x="240026" y="565657"/>
                  <a:pt x="245330" y="565657"/>
                </a:cubicBezTo>
                <a:cubicBezTo>
                  <a:pt x="247881" y="565657"/>
                  <a:pt x="250433" y="565321"/>
                  <a:pt x="252850" y="564582"/>
                </a:cubicBezTo>
                <a:lnTo>
                  <a:pt x="251574" y="580495"/>
                </a:lnTo>
                <a:cubicBezTo>
                  <a:pt x="248284" y="582039"/>
                  <a:pt x="244121" y="582845"/>
                  <a:pt x="239086" y="582845"/>
                </a:cubicBezTo>
                <a:cubicBezTo>
                  <a:pt x="234520" y="582845"/>
                  <a:pt x="230358" y="581972"/>
                  <a:pt x="226732" y="580360"/>
                </a:cubicBezTo>
                <a:cubicBezTo>
                  <a:pt x="223107" y="578749"/>
                  <a:pt x="220219" y="576198"/>
                  <a:pt x="218138" y="572841"/>
                </a:cubicBezTo>
                <a:cubicBezTo>
                  <a:pt x="217198" y="571296"/>
                  <a:pt x="216461" y="569484"/>
                  <a:pt x="215923" y="567537"/>
                </a:cubicBezTo>
                <a:cubicBezTo>
                  <a:pt x="214781" y="569282"/>
                  <a:pt x="213438" y="570961"/>
                  <a:pt x="211827" y="572438"/>
                </a:cubicBezTo>
                <a:cubicBezTo>
                  <a:pt x="207799" y="576131"/>
                  <a:pt x="203166" y="578816"/>
                  <a:pt x="197862" y="580629"/>
                </a:cubicBezTo>
                <a:cubicBezTo>
                  <a:pt x="192559" y="582442"/>
                  <a:pt x="187187" y="583315"/>
                  <a:pt x="181748" y="583315"/>
                </a:cubicBezTo>
                <a:cubicBezTo>
                  <a:pt x="175034" y="583315"/>
                  <a:pt x="168991" y="582240"/>
                  <a:pt x="163620" y="580092"/>
                </a:cubicBezTo>
                <a:cubicBezTo>
                  <a:pt x="158249" y="577943"/>
                  <a:pt x="154019" y="574653"/>
                  <a:pt x="150931" y="570289"/>
                </a:cubicBezTo>
                <a:cubicBezTo>
                  <a:pt x="147842" y="565925"/>
                  <a:pt x="146298" y="560487"/>
                  <a:pt x="146298" y="554041"/>
                </a:cubicBezTo>
                <a:cubicBezTo>
                  <a:pt x="146298" y="546052"/>
                  <a:pt x="148916" y="539472"/>
                  <a:pt x="154153" y="534302"/>
                </a:cubicBezTo>
                <a:cubicBezTo>
                  <a:pt x="159391" y="529132"/>
                  <a:pt x="166776" y="525641"/>
                  <a:pt x="176377" y="523761"/>
                </a:cubicBezTo>
                <a:lnTo>
                  <a:pt x="214647" y="516241"/>
                </a:lnTo>
                <a:lnTo>
                  <a:pt x="214647" y="512146"/>
                </a:lnTo>
                <a:cubicBezTo>
                  <a:pt x="214647" y="504962"/>
                  <a:pt x="212700" y="499456"/>
                  <a:pt x="208738" y="495495"/>
                </a:cubicBezTo>
                <a:cubicBezTo>
                  <a:pt x="204777" y="491534"/>
                  <a:pt x="199339" y="489587"/>
                  <a:pt x="192491" y="489587"/>
                </a:cubicBezTo>
                <a:cubicBezTo>
                  <a:pt x="186045" y="489587"/>
                  <a:pt x="180540" y="491064"/>
                  <a:pt x="175974" y="494085"/>
                </a:cubicBezTo>
                <a:cubicBezTo>
                  <a:pt x="171408" y="497106"/>
                  <a:pt x="168051" y="502008"/>
                  <a:pt x="165904" y="508722"/>
                </a:cubicBezTo>
                <a:lnTo>
                  <a:pt x="146567" y="500531"/>
                </a:lnTo>
                <a:cubicBezTo>
                  <a:pt x="149252" y="491735"/>
                  <a:pt x="154623" y="484753"/>
                  <a:pt x="162546" y="479449"/>
                </a:cubicBezTo>
                <a:cubicBezTo>
                  <a:pt x="170470" y="474212"/>
                  <a:pt x="180741" y="471526"/>
                  <a:pt x="193363" y="471526"/>
                </a:cubicBezTo>
                <a:close/>
                <a:moveTo>
                  <a:pt x="1395847" y="471459"/>
                </a:moveTo>
                <a:cubicBezTo>
                  <a:pt x="1403434" y="471459"/>
                  <a:pt x="1410282" y="472936"/>
                  <a:pt x="1416392" y="475890"/>
                </a:cubicBezTo>
                <a:cubicBezTo>
                  <a:pt x="1422502" y="478844"/>
                  <a:pt x="1427336" y="483209"/>
                  <a:pt x="1430894" y="489117"/>
                </a:cubicBezTo>
                <a:cubicBezTo>
                  <a:pt x="1434453" y="495025"/>
                  <a:pt x="1436265" y="502478"/>
                  <a:pt x="1436265" y="511475"/>
                </a:cubicBezTo>
                <a:lnTo>
                  <a:pt x="1436265" y="581099"/>
                </a:lnTo>
                <a:lnTo>
                  <a:pt x="1413303" y="581099"/>
                </a:lnTo>
                <a:lnTo>
                  <a:pt x="1413303" y="518591"/>
                </a:lnTo>
                <a:cubicBezTo>
                  <a:pt x="1413303" y="507983"/>
                  <a:pt x="1411088" y="500665"/>
                  <a:pt x="1406724" y="496569"/>
                </a:cubicBezTo>
                <a:cubicBezTo>
                  <a:pt x="1402359" y="492474"/>
                  <a:pt x="1396854" y="490460"/>
                  <a:pt x="1390274" y="490460"/>
                </a:cubicBezTo>
                <a:cubicBezTo>
                  <a:pt x="1385507" y="490460"/>
                  <a:pt x="1380942" y="491601"/>
                  <a:pt x="1376510" y="493817"/>
                </a:cubicBezTo>
                <a:cubicBezTo>
                  <a:pt x="1372079" y="496032"/>
                  <a:pt x="1368386" y="499591"/>
                  <a:pt x="1365432" y="504425"/>
                </a:cubicBezTo>
                <a:cubicBezTo>
                  <a:pt x="1362478" y="509259"/>
                  <a:pt x="1361001" y="515772"/>
                  <a:pt x="1361001" y="523963"/>
                </a:cubicBezTo>
                <a:lnTo>
                  <a:pt x="1361001" y="581099"/>
                </a:lnTo>
                <a:lnTo>
                  <a:pt x="1338039" y="581099"/>
                </a:lnTo>
                <a:lnTo>
                  <a:pt x="1338039" y="473675"/>
                </a:lnTo>
                <a:lnTo>
                  <a:pt x="1358450" y="473675"/>
                </a:lnTo>
                <a:lnTo>
                  <a:pt x="1359457" y="492474"/>
                </a:lnTo>
                <a:cubicBezTo>
                  <a:pt x="1361135" y="488983"/>
                  <a:pt x="1363217" y="485827"/>
                  <a:pt x="1365634" y="483209"/>
                </a:cubicBezTo>
                <a:cubicBezTo>
                  <a:pt x="1369461" y="479113"/>
                  <a:pt x="1373959" y="476159"/>
                  <a:pt x="1379196" y="474279"/>
                </a:cubicBezTo>
                <a:cubicBezTo>
                  <a:pt x="1384433" y="472399"/>
                  <a:pt x="1389939" y="471459"/>
                  <a:pt x="1395847" y="471459"/>
                </a:cubicBezTo>
                <a:close/>
                <a:moveTo>
                  <a:pt x="78285" y="439299"/>
                </a:moveTo>
                <a:lnTo>
                  <a:pt x="101516" y="439299"/>
                </a:lnTo>
                <a:lnTo>
                  <a:pt x="101516" y="530811"/>
                </a:lnTo>
                <a:cubicBezTo>
                  <a:pt x="101516" y="547261"/>
                  <a:pt x="96950" y="560084"/>
                  <a:pt x="87886" y="569350"/>
                </a:cubicBezTo>
                <a:cubicBezTo>
                  <a:pt x="78755" y="578548"/>
                  <a:pt x="66133" y="583181"/>
                  <a:pt x="49952" y="583181"/>
                </a:cubicBezTo>
                <a:cubicBezTo>
                  <a:pt x="38404" y="583181"/>
                  <a:pt x="28937" y="581032"/>
                  <a:pt x="21619" y="576735"/>
                </a:cubicBezTo>
                <a:cubicBezTo>
                  <a:pt x="14300" y="572438"/>
                  <a:pt x="9265" y="566396"/>
                  <a:pt x="6378" y="558607"/>
                </a:cubicBezTo>
                <a:cubicBezTo>
                  <a:pt x="3558" y="550819"/>
                  <a:pt x="3021" y="541755"/>
                  <a:pt x="4901" y="531416"/>
                </a:cubicBezTo>
                <a:lnTo>
                  <a:pt x="27057" y="527320"/>
                </a:lnTo>
                <a:cubicBezTo>
                  <a:pt x="25378" y="539674"/>
                  <a:pt x="26318" y="548738"/>
                  <a:pt x="29877" y="554512"/>
                </a:cubicBezTo>
                <a:cubicBezTo>
                  <a:pt x="33502" y="560353"/>
                  <a:pt x="40216" y="563240"/>
                  <a:pt x="50086" y="563240"/>
                </a:cubicBezTo>
                <a:cubicBezTo>
                  <a:pt x="60829" y="563240"/>
                  <a:pt x="68214" y="560152"/>
                  <a:pt x="72310" y="553908"/>
                </a:cubicBezTo>
                <a:cubicBezTo>
                  <a:pt x="76405" y="547663"/>
                  <a:pt x="78419" y="538532"/>
                  <a:pt x="78419" y="526514"/>
                </a:cubicBezTo>
                <a:lnTo>
                  <a:pt x="78285" y="526514"/>
                </a:lnTo>
                <a:close/>
                <a:moveTo>
                  <a:pt x="215721" y="430705"/>
                </a:moveTo>
                <a:cubicBezTo>
                  <a:pt x="220018" y="430705"/>
                  <a:pt x="223442" y="431914"/>
                  <a:pt x="225927" y="434331"/>
                </a:cubicBezTo>
                <a:cubicBezTo>
                  <a:pt x="228411" y="436748"/>
                  <a:pt x="229686" y="440172"/>
                  <a:pt x="229686" y="444200"/>
                </a:cubicBezTo>
                <a:cubicBezTo>
                  <a:pt x="229686" y="448229"/>
                  <a:pt x="228411" y="451518"/>
                  <a:pt x="225927" y="454003"/>
                </a:cubicBezTo>
                <a:cubicBezTo>
                  <a:pt x="223442" y="456487"/>
                  <a:pt x="220018" y="457763"/>
                  <a:pt x="215721" y="457763"/>
                </a:cubicBezTo>
                <a:cubicBezTo>
                  <a:pt x="211424" y="457763"/>
                  <a:pt x="208000" y="456487"/>
                  <a:pt x="205517" y="454003"/>
                </a:cubicBezTo>
                <a:cubicBezTo>
                  <a:pt x="203032" y="451451"/>
                  <a:pt x="201756" y="448363"/>
                  <a:pt x="201756" y="444200"/>
                </a:cubicBezTo>
                <a:cubicBezTo>
                  <a:pt x="201756" y="440038"/>
                  <a:pt x="203032" y="436748"/>
                  <a:pt x="205517" y="434331"/>
                </a:cubicBezTo>
                <a:cubicBezTo>
                  <a:pt x="208000" y="431914"/>
                  <a:pt x="211424" y="430705"/>
                  <a:pt x="215721" y="430705"/>
                </a:cubicBezTo>
                <a:close/>
                <a:moveTo>
                  <a:pt x="172281" y="430705"/>
                </a:moveTo>
                <a:cubicBezTo>
                  <a:pt x="176578" y="430705"/>
                  <a:pt x="180002" y="431914"/>
                  <a:pt x="182487" y="434331"/>
                </a:cubicBezTo>
                <a:cubicBezTo>
                  <a:pt x="184971" y="436748"/>
                  <a:pt x="186246" y="440172"/>
                  <a:pt x="186246" y="444200"/>
                </a:cubicBezTo>
                <a:cubicBezTo>
                  <a:pt x="186246" y="448229"/>
                  <a:pt x="184971" y="451518"/>
                  <a:pt x="182487" y="454003"/>
                </a:cubicBezTo>
                <a:cubicBezTo>
                  <a:pt x="180002" y="456487"/>
                  <a:pt x="176377" y="457763"/>
                  <a:pt x="172281" y="457763"/>
                </a:cubicBezTo>
                <a:cubicBezTo>
                  <a:pt x="168186" y="457763"/>
                  <a:pt x="164761" y="456487"/>
                  <a:pt x="162210" y="454003"/>
                </a:cubicBezTo>
                <a:cubicBezTo>
                  <a:pt x="159592" y="451451"/>
                  <a:pt x="158316" y="448363"/>
                  <a:pt x="158316" y="444200"/>
                </a:cubicBezTo>
                <a:cubicBezTo>
                  <a:pt x="158316" y="440038"/>
                  <a:pt x="159659" y="436748"/>
                  <a:pt x="162210" y="434331"/>
                </a:cubicBezTo>
                <a:cubicBezTo>
                  <a:pt x="164761" y="431914"/>
                  <a:pt x="167984" y="430705"/>
                  <a:pt x="172281" y="430705"/>
                </a:cubicBezTo>
                <a:close/>
                <a:moveTo>
                  <a:pt x="1642251" y="427012"/>
                </a:moveTo>
                <a:cubicBezTo>
                  <a:pt x="1647085" y="427012"/>
                  <a:pt x="1650912" y="428221"/>
                  <a:pt x="1653531" y="430638"/>
                </a:cubicBezTo>
                <a:cubicBezTo>
                  <a:pt x="1656149" y="433122"/>
                  <a:pt x="1657492" y="436613"/>
                  <a:pt x="1657492" y="441179"/>
                </a:cubicBezTo>
                <a:cubicBezTo>
                  <a:pt x="1657492" y="445744"/>
                  <a:pt x="1656216" y="449303"/>
                  <a:pt x="1653531" y="451787"/>
                </a:cubicBezTo>
                <a:cubicBezTo>
                  <a:pt x="1650912" y="454271"/>
                  <a:pt x="1647287" y="455547"/>
                  <a:pt x="1642251" y="455547"/>
                </a:cubicBezTo>
                <a:cubicBezTo>
                  <a:pt x="1637216" y="455547"/>
                  <a:pt x="1633389" y="454271"/>
                  <a:pt x="1630770" y="451787"/>
                </a:cubicBezTo>
                <a:cubicBezTo>
                  <a:pt x="1628152" y="449303"/>
                  <a:pt x="1626809" y="445744"/>
                  <a:pt x="1626809" y="441179"/>
                </a:cubicBezTo>
                <a:cubicBezTo>
                  <a:pt x="1626809" y="436613"/>
                  <a:pt x="1628085" y="433055"/>
                  <a:pt x="1630770" y="430638"/>
                </a:cubicBezTo>
                <a:cubicBezTo>
                  <a:pt x="1633389" y="428221"/>
                  <a:pt x="1637216" y="427012"/>
                  <a:pt x="1642251" y="427012"/>
                </a:cubicBezTo>
                <a:close/>
                <a:moveTo>
                  <a:pt x="541419" y="427012"/>
                </a:moveTo>
                <a:cubicBezTo>
                  <a:pt x="546321" y="427012"/>
                  <a:pt x="550080" y="428221"/>
                  <a:pt x="552699" y="430638"/>
                </a:cubicBezTo>
                <a:cubicBezTo>
                  <a:pt x="555317" y="433122"/>
                  <a:pt x="556660" y="436613"/>
                  <a:pt x="556660" y="441179"/>
                </a:cubicBezTo>
                <a:cubicBezTo>
                  <a:pt x="556660" y="445744"/>
                  <a:pt x="555317" y="449303"/>
                  <a:pt x="552699" y="451787"/>
                </a:cubicBezTo>
                <a:cubicBezTo>
                  <a:pt x="550080" y="454271"/>
                  <a:pt x="546455" y="455547"/>
                  <a:pt x="541419" y="455547"/>
                </a:cubicBezTo>
                <a:cubicBezTo>
                  <a:pt x="536384" y="455547"/>
                  <a:pt x="532557" y="454271"/>
                  <a:pt x="529938" y="451787"/>
                </a:cubicBezTo>
                <a:cubicBezTo>
                  <a:pt x="527320" y="449303"/>
                  <a:pt x="525977" y="445744"/>
                  <a:pt x="525977" y="441179"/>
                </a:cubicBezTo>
                <a:cubicBezTo>
                  <a:pt x="525977" y="436613"/>
                  <a:pt x="527253" y="433055"/>
                  <a:pt x="529938" y="430638"/>
                </a:cubicBezTo>
                <a:cubicBezTo>
                  <a:pt x="532557" y="428221"/>
                  <a:pt x="536384" y="427012"/>
                  <a:pt x="541419" y="427012"/>
                </a:cubicBezTo>
                <a:close/>
                <a:moveTo>
                  <a:pt x="1488232" y="425333"/>
                </a:moveTo>
                <a:lnTo>
                  <a:pt x="1511194" y="425333"/>
                </a:lnTo>
                <a:lnTo>
                  <a:pt x="1511194" y="526245"/>
                </a:lnTo>
                <a:lnTo>
                  <a:pt x="1562355" y="473674"/>
                </a:lnTo>
                <a:lnTo>
                  <a:pt x="1589614" y="473674"/>
                </a:lnTo>
                <a:lnTo>
                  <a:pt x="1548524" y="515704"/>
                </a:lnTo>
                <a:lnTo>
                  <a:pt x="1592232" y="581099"/>
                </a:lnTo>
                <a:lnTo>
                  <a:pt x="1565578" y="581099"/>
                </a:lnTo>
                <a:lnTo>
                  <a:pt x="1532410" y="530609"/>
                </a:lnTo>
                <a:lnTo>
                  <a:pt x="1511194" y="552631"/>
                </a:lnTo>
                <a:lnTo>
                  <a:pt x="1511194" y="581099"/>
                </a:lnTo>
                <a:lnTo>
                  <a:pt x="1488232" y="581099"/>
                </a:lnTo>
                <a:close/>
                <a:moveTo>
                  <a:pt x="605874" y="425333"/>
                </a:moveTo>
                <a:lnTo>
                  <a:pt x="628836" y="425333"/>
                </a:lnTo>
                <a:lnTo>
                  <a:pt x="628836" y="526245"/>
                </a:lnTo>
                <a:lnTo>
                  <a:pt x="679997" y="473674"/>
                </a:lnTo>
                <a:lnTo>
                  <a:pt x="707256" y="473674"/>
                </a:lnTo>
                <a:lnTo>
                  <a:pt x="666099" y="515704"/>
                </a:lnTo>
                <a:lnTo>
                  <a:pt x="709807" y="581099"/>
                </a:lnTo>
                <a:lnTo>
                  <a:pt x="683220" y="581099"/>
                </a:lnTo>
                <a:lnTo>
                  <a:pt x="650052" y="530609"/>
                </a:lnTo>
                <a:lnTo>
                  <a:pt x="628836" y="552631"/>
                </a:lnTo>
                <a:lnTo>
                  <a:pt x="628836" y="581099"/>
                </a:lnTo>
                <a:lnTo>
                  <a:pt x="605874" y="581099"/>
                </a:lnTo>
                <a:close/>
                <a:moveTo>
                  <a:pt x="451317" y="85402"/>
                </a:moveTo>
                <a:cubicBezTo>
                  <a:pt x="440238" y="85402"/>
                  <a:pt x="431242" y="88222"/>
                  <a:pt x="424259" y="93929"/>
                </a:cubicBezTo>
                <a:cubicBezTo>
                  <a:pt x="417209" y="99636"/>
                  <a:pt x="412039" y="108364"/>
                  <a:pt x="408615" y="120047"/>
                </a:cubicBezTo>
                <a:cubicBezTo>
                  <a:pt x="405258" y="131729"/>
                  <a:pt x="403513" y="147373"/>
                  <a:pt x="403513" y="165904"/>
                </a:cubicBezTo>
                <a:cubicBezTo>
                  <a:pt x="403513" y="184434"/>
                  <a:pt x="405191" y="199608"/>
                  <a:pt x="408615" y="211492"/>
                </a:cubicBezTo>
                <a:cubicBezTo>
                  <a:pt x="412039" y="223376"/>
                  <a:pt x="417276" y="232104"/>
                  <a:pt x="424259" y="237811"/>
                </a:cubicBezTo>
                <a:cubicBezTo>
                  <a:pt x="431242" y="243518"/>
                  <a:pt x="440306" y="246338"/>
                  <a:pt x="451317" y="246338"/>
                </a:cubicBezTo>
                <a:cubicBezTo>
                  <a:pt x="462328" y="246338"/>
                  <a:pt x="471391" y="243518"/>
                  <a:pt x="478374" y="237811"/>
                </a:cubicBezTo>
                <a:cubicBezTo>
                  <a:pt x="485357" y="232171"/>
                  <a:pt x="490526" y="223376"/>
                  <a:pt x="493749" y="211492"/>
                </a:cubicBezTo>
                <a:cubicBezTo>
                  <a:pt x="497039" y="199675"/>
                  <a:pt x="498650" y="184770"/>
                  <a:pt x="498650" y="165904"/>
                </a:cubicBezTo>
                <a:cubicBezTo>
                  <a:pt x="498650" y="147037"/>
                  <a:pt x="496972" y="131729"/>
                  <a:pt x="493749" y="120047"/>
                </a:cubicBezTo>
                <a:cubicBezTo>
                  <a:pt x="490459" y="108297"/>
                  <a:pt x="485357" y="99636"/>
                  <a:pt x="478374" y="93929"/>
                </a:cubicBezTo>
                <a:cubicBezTo>
                  <a:pt x="471391" y="88222"/>
                  <a:pt x="462395" y="85402"/>
                  <a:pt x="451317" y="85402"/>
                </a:cubicBezTo>
                <a:close/>
                <a:moveTo>
                  <a:pt x="1515894" y="82918"/>
                </a:moveTo>
                <a:lnTo>
                  <a:pt x="1489038" y="194640"/>
                </a:lnTo>
                <a:lnTo>
                  <a:pt x="1542213" y="194640"/>
                </a:lnTo>
                <a:close/>
                <a:moveTo>
                  <a:pt x="1448082" y="4901"/>
                </a:moveTo>
                <a:lnTo>
                  <a:pt x="1584713" y="4901"/>
                </a:lnTo>
                <a:lnTo>
                  <a:pt x="1689586" y="326906"/>
                </a:lnTo>
                <a:lnTo>
                  <a:pt x="1573433" y="326906"/>
                </a:lnTo>
                <a:lnTo>
                  <a:pt x="1558797" y="265405"/>
                </a:lnTo>
                <a:lnTo>
                  <a:pt x="1471984" y="265405"/>
                </a:lnTo>
                <a:lnTo>
                  <a:pt x="1456878" y="326906"/>
                </a:lnTo>
                <a:lnTo>
                  <a:pt x="1343679" y="326906"/>
                </a:lnTo>
                <a:close/>
                <a:moveTo>
                  <a:pt x="1205638" y="4901"/>
                </a:moveTo>
                <a:lnTo>
                  <a:pt x="1319307" y="4901"/>
                </a:lnTo>
                <a:lnTo>
                  <a:pt x="1319307" y="194237"/>
                </a:lnTo>
                <a:cubicBezTo>
                  <a:pt x="1319307" y="237811"/>
                  <a:pt x="1306349" y="271650"/>
                  <a:pt x="1280298" y="295686"/>
                </a:cubicBezTo>
                <a:cubicBezTo>
                  <a:pt x="1254248" y="319789"/>
                  <a:pt x="1216717" y="331807"/>
                  <a:pt x="1167570" y="331807"/>
                </a:cubicBezTo>
                <a:cubicBezTo>
                  <a:pt x="1131448" y="331807"/>
                  <a:pt x="1102578" y="325496"/>
                  <a:pt x="1080959" y="312807"/>
                </a:cubicBezTo>
                <a:cubicBezTo>
                  <a:pt x="1059340" y="300117"/>
                  <a:pt x="1044569" y="282661"/>
                  <a:pt x="1036579" y="260571"/>
                </a:cubicBezTo>
                <a:cubicBezTo>
                  <a:pt x="1028589" y="238482"/>
                  <a:pt x="1026709" y="213439"/>
                  <a:pt x="1030939" y="185441"/>
                </a:cubicBezTo>
                <a:lnTo>
                  <a:pt x="1143668" y="166441"/>
                </a:lnTo>
                <a:cubicBezTo>
                  <a:pt x="1139438" y="196989"/>
                  <a:pt x="1139975" y="217937"/>
                  <a:pt x="1145346" y="229351"/>
                </a:cubicBezTo>
                <a:cubicBezTo>
                  <a:pt x="1150718" y="240698"/>
                  <a:pt x="1160050" y="246405"/>
                  <a:pt x="1173411" y="246405"/>
                </a:cubicBezTo>
                <a:cubicBezTo>
                  <a:pt x="1184422" y="246405"/>
                  <a:pt x="1192546" y="241705"/>
                  <a:pt x="1197783" y="232238"/>
                </a:cubicBezTo>
                <a:cubicBezTo>
                  <a:pt x="1202953" y="222838"/>
                  <a:pt x="1205571" y="207396"/>
                  <a:pt x="1205571" y="185911"/>
                </a:cubicBezTo>
                <a:lnTo>
                  <a:pt x="1205638" y="185911"/>
                </a:lnTo>
                <a:close/>
                <a:moveTo>
                  <a:pt x="665494" y="4901"/>
                </a:moveTo>
                <a:lnTo>
                  <a:pt x="779163" y="4901"/>
                </a:lnTo>
                <a:lnTo>
                  <a:pt x="779163" y="123471"/>
                </a:lnTo>
                <a:lnTo>
                  <a:pt x="867452" y="123471"/>
                </a:lnTo>
                <a:lnTo>
                  <a:pt x="867452" y="4901"/>
                </a:lnTo>
                <a:lnTo>
                  <a:pt x="981188" y="4901"/>
                </a:lnTo>
                <a:lnTo>
                  <a:pt x="981188" y="326906"/>
                </a:lnTo>
                <a:lnTo>
                  <a:pt x="867452" y="326906"/>
                </a:lnTo>
                <a:lnTo>
                  <a:pt x="867452" y="206859"/>
                </a:lnTo>
                <a:lnTo>
                  <a:pt x="779163" y="206859"/>
                </a:lnTo>
                <a:lnTo>
                  <a:pt x="779163" y="326906"/>
                </a:lnTo>
                <a:lnTo>
                  <a:pt x="665494" y="326906"/>
                </a:lnTo>
                <a:close/>
                <a:moveTo>
                  <a:pt x="0" y="4901"/>
                </a:moveTo>
                <a:lnTo>
                  <a:pt x="113669" y="4901"/>
                </a:lnTo>
                <a:lnTo>
                  <a:pt x="113669" y="243451"/>
                </a:lnTo>
                <a:lnTo>
                  <a:pt x="259564" y="243451"/>
                </a:lnTo>
                <a:lnTo>
                  <a:pt x="259564" y="326906"/>
                </a:lnTo>
                <a:lnTo>
                  <a:pt x="0" y="326906"/>
                </a:lnTo>
                <a:close/>
                <a:moveTo>
                  <a:pt x="451317" y="0"/>
                </a:moveTo>
                <a:cubicBezTo>
                  <a:pt x="485491" y="0"/>
                  <a:pt x="514764" y="6513"/>
                  <a:pt x="539136" y="19538"/>
                </a:cubicBezTo>
                <a:cubicBezTo>
                  <a:pt x="563575" y="32563"/>
                  <a:pt x="582240" y="51429"/>
                  <a:pt x="595265" y="76137"/>
                </a:cubicBezTo>
                <a:cubicBezTo>
                  <a:pt x="608291" y="100845"/>
                  <a:pt x="614803" y="130789"/>
                  <a:pt x="614803" y="165904"/>
                </a:cubicBezTo>
                <a:cubicBezTo>
                  <a:pt x="614803" y="201018"/>
                  <a:pt x="608291" y="230963"/>
                  <a:pt x="595265" y="255670"/>
                </a:cubicBezTo>
                <a:cubicBezTo>
                  <a:pt x="582240" y="280378"/>
                  <a:pt x="563508" y="299244"/>
                  <a:pt x="539136" y="312270"/>
                </a:cubicBezTo>
                <a:cubicBezTo>
                  <a:pt x="514764" y="325295"/>
                  <a:pt x="485088" y="331807"/>
                  <a:pt x="451317" y="331807"/>
                </a:cubicBezTo>
                <a:cubicBezTo>
                  <a:pt x="417545" y="331807"/>
                  <a:pt x="388339" y="325295"/>
                  <a:pt x="363766" y="312270"/>
                </a:cubicBezTo>
                <a:cubicBezTo>
                  <a:pt x="339192" y="299244"/>
                  <a:pt x="320326" y="280378"/>
                  <a:pt x="307166" y="255670"/>
                </a:cubicBezTo>
                <a:cubicBezTo>
                  <a:pt x="294007" y="230963"/>
                  <a:pt x="287427" y="201018"/>
                  <a:pt x="287427" y="165904"/>
                </a:cubicBezTo>
                <a:cubicBezTo>
                  <a:pt x="287427" y="130789"/>
                  <a:pt x="294007" y="100845"/>
                  <a:pt x="307166" y="76137"/>
                </a:cubicBezTo>
                <a:cubicBezTo>
                  <a:pt x="320326" y="51429"/>
                  <a:pt x="339192" y="32563"/>
                  <a:pt x="363766" y="19538"/>
                </a:cubicBezTo>
                <a:cubicBezTo>
                  <a:pt x="388272" y="6513"/>
                  <a:pt x="417142" y="0"/>
                  <a:pt x="451317" y="0"/>
                </a:cubicBezTo>
                <a:close/>
              </a:path>
            </a:pathLst>
          </a:custGeom>
          <a:solidFill>
            <a:schemeClr val="tx1"/>
          </a:solidFill>
          <a:ln w="6690" cap="flat">
            <a:noFill/>
            <a:prstDash val="solid"/>
            <a:miter/>
          </a:ln>
        </p:spPr>
        <p:txBody>
          <a:bodyPr rtlCol="0" anchor="ctr"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09765099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petusdia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05AF222-9615-340F-0949-604F63E0E4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92871" y="4379912"/>
            <a:ext cx="5806259" cy="365126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0DEDB66-99E6-2538-9453-DC965A2A19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37310" y="6356350"/>
            <a:ext cx="1273629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5A781D1E-B35F-451B-9C4E-64C0A86FA6D9}" type="datetime1">
              <a:rPr lang="fi-FI" smtClean="0"/>
              <a:pPr/>
              <a:t>16.9.2026</a:t>
            </a:fld>
            <a:endParaRPr lang="en-GB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83F1338-BB06-FF0F-7DC3-5AB54861F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43944" y="6356350"/>
            <a:ext cx="570411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 noProof="0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1739E25-F2E2-9AB7-C855-3F0852977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150B45A-2FC5-4F66-84B7-B6ADD88502F9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Kuva 7" descr="Lohjan tunnus.">
            <a:extLst>
              <a:ext uri="{FF2B5EF4-FFF2-40B4-BE49-F238E27FC236}">
                <a16:creationId xmlns:a16="http://schemas.microsoft.com/office/drawing/2014/main" id="{C06D0D80-B8D7-65D4-83DE-EBF2DDBE23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90731" y="2655367"/>
            <a:ext cx="3610539" cy="1332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225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petusdia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0DEDB66-99E6-2538-9453-DC965A2A19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37310" y="6356350"/>
            <a:ext cx="1273629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95EC7869-2A0C-4462-8F9A-2044BA73E425}" type="datetime1">
              <a:rPr lang="fi-FI" smtClean="0"/>
              <a:pPr/>
              <a:t>16.9.2026</a:t>
            </a:fld>
            <a:endParaRPr lang="en-GB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83F1338-BB06-FF0F-7DC3-5AB54861F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45289" y="6356350"/>
            <a:ext cx="3901422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1739E25-F2E2-9AB7-C855-3F0852977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150B45A-2FC5-4F66-84B7-B6ADD88502F9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14C4F9FE-563B-CF01-4F28-151CA557CD3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45290" y="1514475"/>
            <a:ext cx="3901421" cy="3597852"/>
          </a:xfrm>
          <a:prstGeom prst="rect">
            <a:avLst/>
          </a:prstGeom>
        </p:spPr>
      </p:pic>
      <p:sp>
        <p:nvSpPr>
          <p:cNvPr id="2" name="TextBox 34">
            <a:extLst>
              <a:ext uri="{FF2B5EF4-FFF2-40B4-BE49-F238E27FC236}">
                <a16:creationId xmlns:a16="http://schemas.microsoft.com/office/drawing/2014/main" id="{5422B5DB-9104-8A2D-5DFD-56A283E8C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0" y="-1219493"/>
            <a:ext cx="12192000" cy="523220"/>
          </a:xfrm>
          <a:prstGeom prst="rect">
            <a:avLst/>
          </a:prstGeom>
          <a:solidFill>
            <a:srgbClr val="FBC679"/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800" b="1" i="0" u="none" strike="noStrike" kern="0" cap="none" spc="0" normalizeH="0" baseline="0" noProof="0" dirty="0">
                <a:ln>
                  <a:noFill/>
                </a:ln>
                <a:solidFill>
                  <a:srgbClr val="232E6D"/>
                </a:solidFill>
                <a:effectLst/>
                <a:uLnTx/>
                <a:uFillTx/>
                <a:latin typeface="Aptos Display" panose="02110004020202020204"/>
              </a:rPr>
              <a:t>Aalto-teemassa voi käyttää kumpaakin lopetusdiaa.</a:t>
            </a:r>
            <a:endParaRPr kumimoji="0" lang="fi-FI" sz="1400" b="0" i="0" u="none" strike="noStrike" kern="0" cap="none" spc="0" normalizeH="0" baseline="0" noProof="0" dirty="0">
              <a:ln>
                <a:noFill/>
              </a:ln>
              <a:solidFill>
                <a:srgbClr val="232E6D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078180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2" Type="http://schemas.openxmlformats.org/officeDocument/2006/relationships/slideLayout" Target="../slideLayouts/slideLayout32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slideLayout" Target="../slideLayouts/slideLayout58.xml"/><Relationship Id="rId1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17" Type="http://schemas.openxmlformats.org/officeDocument/2006/relationships/slideLayout" Target="../slideLayouts/slideLayout62.xml"/><Relationship Id="rId2" Type="http://schemas.openxmlformats.org/officeDocument/2006/relationships/slideLayout" Target="../slideLayouts/slideLayout47.xml"/><Relationship Id="rId16" Type="http://schemas.openxmlformats.org/officeDocument/2006/relationships/slideLayout" Target="../slideLayouts/slideLayout61.xml"/><Relationship Id="rId20" Type="http://schemas.openxmlformats.org/officeDocument/2006/relationships/theme" Target="../theme/theme4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55.xml"/><Relationship Id="rId19" Type="http://schemas.openxmlformats.org/officeDocument/2006/relationships/slideLayout" Target="../slideLayouts/slideLayout64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slideLayout" Target="../slideLayouts/slideLayout5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33487186-2D7D-76EC-7DD1-82EC70935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89891"/>
            <a:ext cx="10515600" cy="59156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GB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ADA0976-8C7E-6653-BFBA-E2BE825D21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  <a:endParaRPr lang="en-GB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41EEEF5-09EA-8934-BBA6-B59321C035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741124" y="6356350"/>
            <a:ext cx="12736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A0C1A06-0DDD-47C3-AFE8-9A02DF8E627F}" type="datetime1">
              <a:rPr lang="en-GB" smtClean="0"/>
              <a:t>16/09/2026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2CEAD58-B22A-E5F0-A28F-3E29658E8A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A588E14-3761-425A-95CE-BA639D03FD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43061" y="6356350"/>
            <a:ext cx="5116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E150B45A-2FC5-4F66-84B7-B6ADD88502F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9393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660" r:id="rId3"/>
    <p:sldLayoutId id="2147483650" r:id="rId4"/>
    <p:sldLayoutId id="2147483651" r:id="rId5"/>
    <p:sldLayoutId id="2147483652" r:id="rId6"/>
    <p:sldLayoutId id="2147483663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702" r:id="rId15"/>
    <p:sldLayoutId id="2147483700" r:id="rId1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Aptos ExtraBold" panose="020B00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33487186-2D7D-76EC-7DD1-82EC70935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89891"/>
            <a:ext cx="10515600" cy="59156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GB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ADA0976-8C7E-6653-BFBA-E2BE825D21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  <a:endParaRPr lang="en-GB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41EEEF5-09EA-8934-BBA6-B59321C035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741124" y="6356350"/>
            <a:ext cx="12736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C81EC87-5525-4917-981E-B4AF31E538E5}" type="datetime1">
              <a:rPr lang="en-GB" smtClean="0"/>
              <a:t>16/09/2026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2CEAD58-B22A-E5F0-A28F-3E29658E8A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A588E14-3761-425A-95CE-BA639D03FD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43061" y="6356350"/>
            <a:ext cx="5116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E150B45A-2FC5-4F66-84B7-B6ADD88502F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96411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66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Aptos ExtraBold" panose="020B00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E97EC3-E8F3-E6C9-F2BE-637AECCC0B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04900"/>
            <a:ext cx="10515600" cy="58578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GB" noProof="0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A432A1-BF6B-1A44-C953-FF24797649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3E75A4-FF39-4C8C-0460-388D71C5FA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2524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435C4BA-FF3D-4FB4-B48A-AC30210F2127}" type="datetime1">
              <a:rPr lang="en-GB" smtClean="0"/>
              <a:pPr/>
              <a:t>16/09/2026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2270F1-19C0-1BE7-9D79-965481F05B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66B97E-78CD-9C01-485F-22BF61127C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2860" y="6356350"/>
            <a:ext cx="5018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7381CDB6-6576-4FD8-A473-CAB4D915E8B5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03105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33487186-2D7D-76EC-7DD1-82EC70935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89891"/>
            <a:ext cx="10515600" cy="59156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endParaRPr lang="en-GB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ADA0976-8C7E-6653-BFBA-E2BE825D21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  <a:endParaRPr lang="en-GB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41EEEF5-09EA-8934-BBA6-B59321C035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953001" y="6356350"/>
            <a:ext cx="1273629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E09D8BC-2623-49AC-84A6-0BE0B6AD309C}" type="datetime1">
              <a:rPr lang="fi-FI" smtClean="0"/>
              <a:pPr/>
              <a:t>16.9.2026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2CEAD58-B22A-E5F0-A28F-3E29658E8A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 noProof="0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A588E14-3761-425A-95CE-BA639D03FD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43061" y="6356350"/>
            <a:ext cx="511629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E150B45A-2FC5-4F66-84B7-B6ADD88502F9}" type="slidenum">
              <a:rPr lang="fi-FI" noProof="0" smtClean="0"/>
              <a:pPr/>
              <a:t>‹#›</a:t>
            </a:fld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1633802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  <p:sldLayoutId id="2147483752" r:id="rId13"/>
    <p:sldLayoutId id="2147483753" r:id="rId14"/>
    <p:sldLayoutId id="2147483754" r:id="rId15"/>
    <p:sldLayoutId id="2147483755" r:id="rId16"/>
    <p:sldLayoutId id="2147483756" r:id="rId17"/>
    <p:sldLayoutId id="2147483757" r:id="rId18"/>
    <p:sldLayoutId id="2147483758" r:id="rId19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>
          <a:solidFill>
            <a:schemeClr val="tx1"/>
          </a:solidFill>
          <a:latin typeface="Aptos ExtraBold" panose="020B00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7.xml"/><Relationship Id="rId4" Type="http://schemas.openxmlformats.org/officeDocument/2006/relationships/image" Target="../media/image22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9C49E97-364F-79BF-690E-B55B7A4322E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 err="1"/>
              <a:t>KiVa</a:t>
            </a:r>
            <a:r>
              <a:rPr lang="fi-FI" dirty="0"/>
              <a:t>-tapaaminen</a:t>
            </a:r>
            <a:br>
              <a:rPr lang="fi-FI" dirty="0"/>
            </a:br>
            <a:r>
              <a:rPr lang="fi-FI" dirty="0"/>
              <a:t>16.9.2026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E792A810-6E3D-3C15-2D91-94E0FDBD50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5413929"/>
            <a:ext cx="2681377" cy="544451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5E4C4F81-41AC-C213-22A4-806334630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50B45A-2FC5-4F66-84B7-B6ADD88502F9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232E6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232E6D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6C66065E-9BE3-63E4-D3CC-47E836ABE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F645E7-7F67-4BD5-8A77-74BB06E1DA21}" type="datetime1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srgbClr val="232E6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16.9.2026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232E6D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pic>
        <p:nvPicPr>
          <p:cNvPr id="10" name="Kuvan paikkamerkki 9">
            <a:extLst>
              <a:ext uri="{FF2B5EF4-FFF2-40B4-BE49-F238E27FC236}">
                <a16:creationId xmlns:a16="http://schemas.microsoft.com/office/drawing/2014/main" id="{EAE31582-C25B-2583-69FF-5A1375696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76"/>
          <a:stretch/>
        </p:blipFill>
        <p:spPr>
          <a:xfrm>
            <a:off x="6540499" y="0"/>
            <a:ext cx="5651500" cy="6858000"/>
          </a:xfrm>
        </p:spPr>
      </p:pic>
      <p:pic>
        <p:nvPicPr>
          <p:cNvPr id="9" name="Kuva 8" descr="Kirjat tasaisella täytöllä">
            <a:extLst>
              <a:ext uri="{FF2B5EF4-FFF2-40B4-BE49-F238E27FC236}">
                <a16:creationId xmlns:a16="http://schemas.microsoft.com/office/drawing/2014/main" id="{6190EB18-7D76-02D8-6F50-1158B7E460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33635" y="4573409"/>
            <a:ext cx="1681040" cy="1681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3235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C145CB0-C144-718D-10E3-D8A99AD5AA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2154" y="1084341"/>
            <a:ext cx="7072223" cy="45719"/>
          </a:xfrm>
        </p:spPr>
        <p:txBody>
          <a:bodyPr>
            <a:normAutofit fontScale="90000"/>
          </a:bodyPr>
          <a:lstStyle/>
          <a:p>
            <a:r>
              <a:rPr lang="fi-FI" dirty="0"/>
              <a:t>Kuulumiset: missä mennään oman talon lukutaitoasioissa?</a:t>
            </a:r>
            <a:endParaRPr lang="sv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26B713B-2989-2697-787F-47763D316D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7210" y="1518249"/>
            <a:ext cx="7211683" cy="4863981"/>
          </a:xfrm>
        </p:spPr>
        <p:txBody>
          <a:bodyPr>
            <a:normAutofit/>
          </a:bodyPr>
          <a:lstStyle/>
          <a:p>
            <a:pPr marL="0" indent="0">
              <a:buNone/>
            </a:pPr>
            <a:br>
              <a:rPr lang="fi-FI" b="1" dirty="0"/>
            </a:br>
            <a:endParaRPr lang="fi-FI" b="1" dirty="0"/>
          </a:p>
          <a:p>
            <a:r>
              <a:rPr lang="fi-FI" dirty="0"/>
              <a:t>Onko </a:t>
            </a:r>
            <a:r>
              <a:rPr lang="fi-FI" dirty="0" err="1"/>
              <a:t>KiVa:n</a:t>
            </a:r>
            <a:r>
              <a:rPr lang="fi-FI" dirty="0"/>
              <a:t> tueksi saatu lukutaitotiimiä?</a:t>
            </a:r>
            <a:br>
              <a:rPr lang="fi-FI" dirty="0"/>
            </a:br>
            <a:endParaRPr lang="fi-FI" dirty="0"/>
          </a:p>
          <a:p>
            <a:r>
              <a:rPr lang="fi-FI" dirty="0"/>
              <a:t>Onko esim. tehty talon oma suunnitelma ja/tai kirjattu vuosisuunnitelmaan? </a:t>
            </a:r>
            <a:br>
              <a:rPr lang="fi-FI" dirty="0"/>
            </a:br>
            <a:endParaRPr lang="fi-FI" dirty="0"/>
          </a:p>
          <a:p>
            <a:r>
              <a:rPr lang="fi-FI" dirty="0"/>
              <a:t>Miten henkilökunta lähtenyt mukaan? </a:t>
            </a:r>
            <a:br>
              <a:rPr lang="fi-FI" dirty="0"/>
            </a:br>
            <a:endParaRPr lang="fi-FI" dirty="0"/>
          </a:p>
          <a:p>
            <a:r>
              <a:rPr lang="fi-FI" dirty="0"/>
              <a:t>Onko teemapäiviä sovittu tai lukuprojekteja </a:t>
            </a:r>
            <a:br>
              <a:rPr lang="fi-FI" dirty="0"/>
            </a:br>
            <a:r>
              <a:rPr lang="fi-FI" dirty="0"/>
              <a:t>aloitettu tälle toimintavuodelle?</a:t>
            </a:r>
          </a:p>
          <a:p>
            <a:pPr marL="0" indent="0">
              <a:buNone/>
            </a:pPr>
            <a:br>
              <a:rPr lang="sv-FI" sz="1400" dirty="0"/>
            </a:br>
            <a:endParaRPr lang="sv-FI" sz="1400" dirty="0"/>
          </a:p>
          <a:p>
            <a:endParaRPr lang="sv-FI" sz="1400" dirty="0"/>
          </a:p>
          <a:p>
            <a:endParaRPr lang="sv-FI" sz="1400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18FA3237-DD6E-19B3-E7C2-E8C171134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50B45A-2FC5-4F66-84B7-B6ADD88502F9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232E6D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232E6D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594557FB-8622-C6A3-704F-C1A2292419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409" y="913083"/>
            <a:ext cx="3853263" cy="5469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711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C145CB0-C144-718D-10E3-D8A99AD5AA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561" y="707366"/>
            <a:ext cx="7072223" cy="651295"/>
          </a:xfrm>
        </p:spPr>
        <p:txBody>
          <a:bodyPr>
            <a:normAutofit/>
          </a:bodyPr>
          <a:lstStyle/>
          <a:p>
            <a:r>
              <a:rPr lang="fi-FI" dirty="0"/>
              <a:t>Perhelukuviikon esittely</a:t>
            </a:r>
            <a:endParaRPr lang="sv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26B713B-2989-2697-787F-47763D316D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0562" y="1604513"/>
            <a:ext cx="6054306" cy="4777717"/>
          </a:xfrm>
        </p:spPr>
        <p:txBody>
          <a:bodyPr>
            <a:normAutofit lnSpcReduction="10000"/>
          </a:bodyPr>
          <a:lstStyle/>
          <a:p>
            <a:r>
              <a:rPr lang="fi-FI" dirty="0"/>
              <a:t>Pilotoidaan </a:t>
            </a:r>
            <a:r>
              <a:rPr lang="fi-FI" b="1" dirty="0"/>
              <a:t>tänä syksynä </a:t>
            </a:r>
            <a:r>
              <a:rPr lang="fi-FI" dirty="0"/>
              <a:t>suomenkielisissä </a:t>
            </a:r>
            <a:r>
              <a:rPr lang="fi-FI" dirty="0" err="1"/>
              <a:t>vaka</a:t>
            </a:r>
            <a:r>
              <a:rPr lang="fi-FI" dirty="0"/>
              <a:t>-yksiköissä </a:t>
            </a:r>
          </a:p>
          <a:p>
            <a:r>
              <a:rPr lang="fi-FI" dirty="0"/>
              <a:t>Tämä on osa Lohjan lukutaitostrategian konkretisointia ja jalkauttamista</a:t>
            </a:r>
          </a:p>
          <a:p>
            <a:r>
              <a:rPr lang="fi-FI" dirty="0"/>
              <a:t>Palautteiden perusteella kaupungin yhteinen äidinkielen kehittämisryhmä tekee tarvittavia muutoksia/muokkauksia kevään aikana</a:t>
            </a:r>
          </a:p>
          <a:p>
            <a:r>
              <a:rPr lang="fi-FI" dirty="0" err="1"/>
              <a:t>KiVa:t</a:t>
            </a:r>
            <a:r>
              <a:rPr lang="fi-FI" dirty="0"/>
              <a:t> jakavat tietoa perhelukuviikosta omissa yksiköissään mahdollisemman pian!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i-FI" dirty="0" err="1"/>
              <a:t>vaka</a:t>
            </a:r>
            <a:r>
              <a:rPr lang="fi-FI" dirty="0"/>
              <a:t>-yksiköissä sovitaan, koska Perhelukuviikko toteutetaan</a:t>
            </a:r>
          </a:p>
          <a:p>
            <a:r>
              <a:rPr lang="fi-FI" dirty="0"/>
              <a:t>Kaikki materiaalit ladattavissa </a:t>
            </a:r>
            <a:r>
              <a:rPr lang="fi-FI" dirty="0" err="1"/>
              <a:t>Drivestä</a:t>
            </a:r>
            <a:r>
              <a:rPr lang="fi-FI" dirty="0"/>
              <a:t> (jaetaan yksiköihin)</a:t>
            </a:r>
          </a:p>
          <a:p>
            <a:pPr marL="0" indent="0">
              <a:buNone/>
            </a:pPr>
            <a:br>
              <a:rPr lang="fi-FI" b="1" dirty="0"/>
            </a:br>
            <a:endParaRPr lang="sv-FI" sz="1400" dirty="0"/>
          </a:p>
          <a:p>
            <a:endParaRPr lang="sv-FI" sz="1400" dirty="0"/>
          </a:p>
          <a:p>
            <a:endParaRPr lang="sv-FI" sz="1400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18FA3237-DD6E-19B3-E7C2-E8C171134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50B45A-2FC5-4F66-84B7-B6ADD88502F9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232E6D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232E6D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E7DA3E01-A184-C1AC-D485-E12BEC5ACA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428" y="-12940"/>
            <a:ext cx="48985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5089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tsikko 23">
            <a:extLst>
              <a:ext uri="{FF2B5EF4-FFF2-40B4-BE49-F238E27FC236}">
                <a16:creationId xmlns:a16="http://schemas.microsoft.com/office/drawing/2014/main" id="{F0FF57B8-B9FC-189A-1DBC-35B1AFF4AA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4683" y="330767"/>
            <a:ext cx="5608782" cy="1080654"/>
          </a:xfrm>
        </p:spPr>
        <p:txBody>
          <a:bodyPr/>
          <a:lstStyle/>
          <a:p>
            <a:r>
              <a:rPr lang="fi-FI" dirty="0"/>
              <a:t>Kirjaston ajankohtaista</a:t>
            </a:r>
          </a:p>
        </p:txBody>
      </p:sp>
      <p:sp>
        <p:nvSpPr>
          <p:cNvPr id="25" name="Sisällön paikkamerkki 24">
            <a:extLst>
              <a:ext uri="{FF2B5EF4-FFF2-40B4-BE49-F238E27FC236}">
                <a16:creationId xmlns:a16="http://schemas.microsoft.com/office/drawing/2014/main" id="{DECFD9B8-380D-A251-C98F-AE64ADCF0D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725284"/>
            <a:ext cx="4501552" cy="4366776"/>
          </a:xfrm>
        </p:spPr>
        <p:txBody>
          <a:bodyPr/>
          <a:lstStyle/>
          <a:p>
            <a:r>
              <a:rPr lang="fi-FI" b="1" dirty="0"/>
              <a:t>Syysinfokirje lähetetty elokuussa </a:t>
            </a:r>
            <a:br>
              <a:rPr lang="fi-FI" b="1" dirty="0"/>
            </a:br>
            <a:r>
              <a:rPr lang="fi-FI" sz="1800" dirty="0"/>
              <a:t>(edellisen vuoden </a:t>
            </a:r>
            <a:r>
              <a:rPr lang="fi-FI" sz="1800" dirty="0" err="1"/>
              <a:t>Kiva:t</a:t>
            </a:r>
            <a:r>
              <a:rPr lang="fi-FI" sz="1800" dirty="0"/>
              <a:t> + pk-johtajat)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i-FI" dirty="0"/>
              <a:t>Kuinka moni järjesti kesälukukampanjan perheille?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i-FI" dirty="0"/>
              <a:t>Palautetta?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i-FI" dirty="0"/>
              <a:t>Jatketaanko ensikin kesänä?</a:t>
            </a:r>
            <a:br>
              <a:rPr lang="fi-FI" dirty="0"/>
            </a:br>
            <a:endParaRPr lang="fi-FI" dirty="0"/>
          </a:p>
          <a:p>
            <a:r>
              <a:rPr lang="fi-FI" b="1" dirty="0"/>
              <a:t>Muistutus: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i-FI" dirty="0"/>
              <a:t>Tuokaa lapsia kirjastoon ja kirjastoautoon! </a:t>
            </a:r>
            <a:r>
              <a:rPr lang="fi-FI" dirty="0">
                <a:sym typeface="Wingdings" panose="05000000000000000000" pitchFamily="2" charset="2"/>
              </a:rPr>
              <a:t> 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09FEB578-0F85-D95B-A6A8-02300A8CC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43061" y="6356350"/>
            <a:ext cx="511629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50B45A-2FC5-4F66-84B7-B6ADD88502F9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232E6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232E6D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pic>
        <p:nvPicPr>
          <p:cNvPr id="3" name="Kuvan paikkamerkki 2">
            <a:extLst>
              <a:ext uri="{FF2B5EF4-FFF2-40B4-BE49-F238E27FC236}">
                <a16:creationId xmlns:a16="http://schemas.microsoft.com/office/drawing/2014/main" id="{C3A42F5F-18A4-0C07-551A-E2CD8D78E3F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9" r="2199"/>
          <a:stretch>
            <a:fillRect/>
          </a:stretch>
        </p:blipFill>
        <p:spPr>
          <a:xfrm>
            <a:off x="8271032" y="1134530"/>
            <a:ext cx="3759218" cy="5548283"/>
          </a:xfr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44CB8A38-A773-099E-635C-CF96887D5A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9537" y="2297680"/>
            <a:ext cx="3080387" cy="4310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7641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C145CB0-C144-718D-10E3-D8A99AD5AA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562" y="563680"/>
            <a:ext cx="5608782" cy="549128"/>
          </a:xfrm>
        </p:spPr>
        <p:txBody>
          <a:bodyPr/>
          <a:lstStyle/>
          <a:p>
            <a:r>
              <a:rPr lang="fi-FI" dirty="0"/>
              <a:t>Kirjaston ajankohtaista</a:t>
            </a:r>
            <a:endParaRPr lang="sv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26B713B-2989-2697-787F-47763D316D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4297" y="1358661"/>
            <a:ext cx="4656828" cy="5023569"/>
          </a:xfrm>
        </p:spPr>
        <p:txBody>
          <a:bodyPr>
            <a:normAutofit/>
          </a:bodyPr>
          <a:lstStyle/>
          <a:p>
            <a:r>
              <a:rPr lang="fi-FI" b="1" dirty="0"/>
              <a:t>Kirjastopolku – kirjaston, varhaiskasvatuksen ja koulujen yhteistyösuunnitelma</a:t>
            </a:r>
            <a:br>
              <a:rPr lang="fi-FI" b="1" dirty="0"/>
            </a:br>
            <a:endParaRPr lang="fi-FI" b="1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fi-FI" dirty="0"/>
              <a:t>hyväksytty kulttuuri- ja vapaa-aikalautakunnassa ja sivistyslautakunnassa </a:t>
            </a:r>
            <a:br>
              <a:rPr lang="fi-FI" dirty="0"/>
            </a:br>
            <a:endParaRPr lang="fi-FI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fi-FI" dirty="0"/>
              <a:t>viedään vasun ja esi-opsin liitteeksi (täydentävä asiakirja)</a:t>
            </a:r>
            <a:br>
              <a:rPr lang="fi-FI" dirty="0"/>
            </a:br>
            <a:endParaRPr lang="fi-FI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fi-FI" dirty="0"/>
              <a:t>Viereinen kuva on dokumentin liite (varsinainen dokumentti on 51 sivua)</a:t>
            </a:r>
          </a:p>
          <a:p>
            <a:pPr marL="0" indent="0">
              <a:buNone/>
            </a:pPr>
            <a:br>
              <a:rPr lang="sv-FI" sz="1400" dirty="0"/>
            </a:br>
            <a:endParaRPr lang="sv-FI" sz="1400" dirty="0"/>
          </a:p>
          <a:p>
            <a:endParaRPr lang="sv-FI" sz="1400" dirty="0"/>
          </a:p>
          <a:p>
            <a:endParaRPr lang="sv-FI" sz="1400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18FA3237-DD6E-19B3-E7C2-E8C171134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0B45A-2FC5-4F66-84B7-B6ADD88502F9}" type="slidenum">
              <a:rPr lang="en-GB" smtClean="0"/>
              <a:t>5</a:t>
            </a:fld>
            <a:endParaRPr lang="en-GB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6AED9448-38FA-771E-5C6B-3C0F074D8D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1592" y="1358661"/>
            <a:ext cx="6297283" cy="4722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878867"/>
      </p:ext>
    </p:extLst>
  </p:cSld>
  <p:clrMapOvr>
    <a:masterClrMapping/>
  </p:clrMapOvr>
</p:sld>
</file>

<file path=ppt/theme/theme1.xml><?xml version="1.0" encoding="utf-8"?>
<a:theme xmlns:a="http://schemas.openxmlformats.org/drawingml/2006/main" name="Perustyyli aalto">
  <a:themeElements>
    <a:clrScheme name="Lohja">
      <a:dk1>
        <a:srgbClr val="232E6D"/>
      </a:dk1>
      <a:lt1>
        <a:sysClr val="window" lastClr="FFFFFF"/>
      </a:lt1>
      <a:dk2>
        <a:srgbClr val="232E6D"/>
      </a:dk2>
      <a:lt2>
        <a:srgbClr val="D0ECF4"/>
      </a:lt2>
      <a:accent1>
        <a:srgbClr val="74C8DF"/>
      </a:accent1>
      <a:accent2>
        <a:srgbClr val="88BE3F"/>
      </a:accent2>
      <a:accent3>
        <a:srgbClr val="FF69B4"/>
      </a:accent3>
      <a:accent4>
        <a:srgbClr val="FBC679"/>
      </a:accent4>
      <a:accent5>
        <a:srgbClr val="FBEED7"/>
      </a:accent5>
      <a:accent6>
        <a:srgbClr val="0E2841"/>
      </a:accent6>
      <a:hlink>
        <a:srgbClr val="0E2841"/>
      </a:hlink>
      <a:folHlink>
        <a:srgbClr val="0E2841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koulusihteeri perehdytys" id="{5C92A1C8-E768-40D4-A7D5-9EFF15245A69}" vid="{E7A8D3D3-1071-4C91-8719-CBCFD46419CB}"/>
    </a:ext>
  </a:extLst>
</a:theme>
</file>

<file path=ppt/theme/theme2.xml><?xml version="1.0" encoding="utf-8"?>
<a:theme xmlns:a="http://schemas.openxmlformats.org/drawingml/2006/main" name="Perustyyli siluetti">
  <a:themeElements>
    <a:clrScheme name="Lohja">
      <a:dk1>
        <a:srgbClr val="232E6D"/>
      </a:dk1>
      <a:lt1>
        <a:sysClr val="window" lastClr="FFFFFF"/>
      </a:lt1>
      <a:dk2>
        <a:srgbClr val="232E6D"/>
      </a:dk2>
      <a:lt2>
        <a:srgbClr val="D0ECF4"/>
      </a:lt2>
      <a:accent1>
        <a:srgbClr val="74C8DF"/>
      </a:accent1>
      <a:accent2>
        <a:srgbClr val="88BE3F"/>
      </a:accent2>
      <a:accent3>
        <a:srgbClr val="FF69B4"/>
      </a:accent3>
      <a:accent4>
        <a:srgbClr val="FBC679"/>
      </a:accent4>
      <a:accent5>
        <a:srgbClr val="FBEED7"/>
      </a:accent5>
      <a:accent6>
        <a:srgbClr val="0E2841"/>
      </a:accent6>
      <a:hlink>
        <a:srgbClr val="0E2841"/>
      </a:hlink>
      <a:folHlink>
        <a:srgbClr val="0E2841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koulusihteeri perehdytys" id="{5C92A1C8-E768-40D4-A7D5-9EFF15245A69}" vid="{52AB73E5-F47E-41C6-B0A7-0F8245A0EF80}"/>
    </a:ext>
  </a:extLst>
</a:theme>
</file>

<file path=ppt/theme/theme3.xml><?xml version="1.0" encoding="utf-8"?>
<a:theme xmlns:a="http://schemas.openxmlformats.org/drawingml/2006/main" name="Basic Style Siluetti">
  <a:themeElements>
    <a:clrScheme name="Lohja Colors">
      <a:dk1>
        <a:srgbClr val="232E6D"/>
      </a:dk1>
      <a:lt1>
        <a:sysClr val="window" lastClr="FFFFFF"/>
      </a:lt1>
      <a:dk2>
        <a:srgbClr val="232E6D"/>
      </a:dk2>
      <a:lt2>
        <a:srgbClr val="D0ECF4"/>
      </a:lt2>
      <a:accent1>
        <a:srgbClr val="74C8DF"/>
      </a:accent1>
      <a:accent2>
        <a:srgbClr val="88BE3F"/>
      </a:accent2>
      <a:accent3>
        <a:srgbClr val="FF69B4"/>
      </a:accent3>
      <a:accent4>
        <a:srgbClr val="FBC679"/>
      </a:accent4>
      <a:accent5>
        <a:srgbClr val="FBEED7"/>
      </a:accent5>
      <a:accent6>
        <a:srgbClr val="0E2841"/>
      </a:accent6>
      <a:hlink>
        <a:srgbClr val="0E2841"/>
      </a:hlink>
      <a:folHlink>
        <a:srgbClr val="0E2841"/>
      </a:folHlink>
    </a:clrScheme>
    <a:fontScheme name="Aptos">
      <a:majorFont>
        <a:latin typeface="Aptos ExtraBold"/>
        <a:ea typeface=""/>
        <a:cs typeface=""/>
      </a:majorFont>
      <a:minorFont>
        <a:latin typeface="Apto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Lohja_presentation2024_EN.pptx" id="{69D4D16A-6A2D-4D1A-8D7C-84127661B447}" vid="{ABC38E54-81D3-45A8-B598-AF0150148969}"/>
    </a:ext>
  </a:extLst>
</a:theme>
</file>

<file path=ppt/theme/theme4.xml><?xml version="1.0" encoding="utf-8"?>
<a:theme xmlns:a="http://schemas.openxmlformats.org/drawingml/2006/main" name="1_Perustyyli Aalto">
  <a:themeElements>
    <a:clrScheme name="Lohja">
      <a:dk1>
        <a:srgbClr val="232E6D"/>
      </a:dk1>
      <a:lt1>
        <a:sysClr val="window" lastClr="FFFFFF"/>
      </a:lt1>
      <a:dk2>
        <a:srgbClr val="232E6D"/>
      </a:dk2>
      <a:lt2>
        <a:srgbClr val="D0ECF4"/>
      </a:lt2>
      <a:accent1>
        <a:srgbClr val="74C8DF"/>
      </a:accent1>
      <a:accent2>
        <a:srgbClr val="88BE3F"/>
      </a:accent2>
      <a:accent3>
        <a:srgbClr val="FF69B4"/>
      </a:accent3>
      <a:accent4>
        <a:srgbClr val="FBC679"/>
      </a:accent4>
      <a:accent5>
        <a:srgbClr val="FBEED7"/>
      </a:accent5>
      <a:accent6>
        <a:srgbClr val="0E2841"/>
      </a:accent6>
      <a:hlink>
        <a:srgbClr val="0E2841"/>
      </a:hlink>
      <a:folHlink>
        <a:srgbClr val="0E2841"/>
      </a:folHlink>
    </a:clrScheme>
    <a:fontScheme name="Aptos">
      <a:majorFont>
        <a:latin typeface="Aptos ExtraBold"/>
        <a:ea typeface=""/>
        <a:cs typeface=""/>
      </a:majorFont>
      <a:minorFont>
        <a:latin typeface="Apto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Lohjan_esityspohja2024.pptx" id="{E3D50FAF-5FFC-4ABD-A31B-269A91D36D47}" vid="{4EC47DE4-9B24-4A46-A792-39D6D2E999AC}"/>
    </a:ext>
  </a:extLst>
</a:theme>
</file>

<file path=ppt/theme/theme5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Lohjan kaupunki esityspohja</Template>
  <TotalTime>277</TotalTime>
  <Words>190</Words>
  <Application>Microsoft Office PowerPoint</Application>
  <PresentationFormat>Laajakuva</PresentationFormat>
  <Paragraphs>35</Paragraphs>
  <Slides>5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4</vt:i4>
      </vt:variant>
      <vt:variant>
        <vt:lpstr>Dian otsikot</vt:lpstr>
      </vt:variant>
      <vt:variant>
        <vt:i4>5</vt:i4>
      </vt:variant>
    </vt:vector>
  </HeadingPairs>
  <TitlesOfParts>
    <vt:vector size="14" baseType="lpstr">
      <vt:lpstr>Aptos</vt:lpstr>
      <vt:lpstr>Aptos Display</vt:lpstr>
      <vt:lpstr>Aptos ExtraBold</vt:lpstr>
      <vt:lpstr>Arial</vt:lpstr>
      <vt:lpstr>Wingdings</vt:lpstr>
      <vt:lpstr>Perustyyli aalto</vt:lpstr>
      <vt:lpstr>Perustyyli siluetti</vt:lpstr>
      <vt:lpstr>Basic Style Siluetti</vt:lpstr>
      <vt:lpstr>1_Perustyyli Aalto</vt:lpstr>
      <vt:lpstr>KiVa-tapaaminen 16.9.2026</vt:lpstr>
      <vt:lpstr>Kuulumiset: missä mennään oman talon lukutaitoasioissa?</vt:lpstr>
      <vt:lpstr>Perhelukuviikon esittely</vt:lpstr>
      <vt:lpstr>Kirjaston ajankohtaista</vt:lpstr>
      <vt:lpstr>Kirjaston ajankohtaista</vt:lpstr>
    </vt:vector>
  </TitlesOfParts>
  <Company>Lohjan kaupunki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Aremaa Melina</dc:creator>
  <cp:lastModifiedBy>Aremaa Melina</cp:lastModifiedBy>
  <cp:revision>29</cp:revision>
  <dcterms:created xsi:type="dcterms:W3CDTF">2026-06-03T06:31:47Z</dcterms:created>
  <dcterms:modified xsi:type="dcterms:W3CDTF">2026-09-16T08:04:54Z</dcterms:modified>
</cp:coreProperties>
</file>