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2" r:id="rId5"/>
    <p:sldId id="261" r:id="rId6"/>
    <p:sldId id="267" r:id="rId7"/>
    <p:sldId id="268" r:id="rId8"/>
    <p:sldId id="269" r:id="rId9"/>
    <p:sldId id="270" r:id="rId10"/>
    <p:sldId id="271" r:id="rId11"/>
    <p:sldId id="266" r:id="rId12"/>
    <p:sldId id="263" r:id="rId13"/>
    <p:sldId id="264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26F982-3897-4739-9487-0B26BC447A5F}" v="32" dt="2019-09-04T06:41:13.4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rva Anniina" userId="S::anniina.hirva@edu.liperi.fi::94f905c9-7e66-4053-893e-c75b3e96c4ef" providerId="AD" clId="Web-{A9C44CF9-A92C-4CE8-ABE5-C41BE00D2863}"/>
  </pc:docChgLst>
  <pc:docChgLst>
    <pc:chgData name="Pasanen Pirjo" userId="S::pirjo.pasanen@edu.liperi.fi::cd1471dc-77ba-4c37-96d9-c5c2fc24c88d" providerId="AD" clId="Web-{ACA61A4A-230C-0042-0DB1-6E267F2498CB}"/>
    <pc:docChg chg="addSld delSld modSld sldOrd addMainMaster delMainMaster">
      <pc:chgData name="Pasanen Pirjo" userId="S::pirjo.pasanen@edu.liperi.fi::cd1471dc-77ba-4c37-96d9-c5c2fc24c88d" providerId="AD" clId="Web-{ACA61A4A-230C-0042-0DB1-6E267F2498CB}" dt="2019-08-29T14:38:50.103" v="122" actId="20577"/>
      <pc:docMkLst>
        <pc:docMk/>
      </pc:docMkLst>
      <pc:sldChg chg="addSp delSp modSp mod modClrScheme delDesignElem chgLayout">
        <pc:chgData name="Pasanen Pirjo" userId="S::pirjo.pasanen@edu.liperi.fi::cd1471dc-77ba-4c37-96d9-c5c2fc24c88d" providerId="AD" clId="Web-{ACA61A4A-230C-0042-0DB1-6E267F2498CB}" dt="2019-08-29T14:37:20.104" v="109"/>
        <pc:sldMkLst>
          <pc:docMk/>
          <pc:sldMk cId="782385677" sldId="256"/>
        </pc:sldMkLst>
        <pc:spChg chg="mod ord">
          <ac:chgData name="Pasanen Pirjo" userId="S::pirjo.pasanen@edu.liperi.fi::cd1471dc-77ba-4c37-96d9-c5c2fc24c88d" providerId="AD" clId="Web-{ACA61A4A-230C-0042-0DB1-6E267F2498CB}" dt="2019-08-29T14:37:20.104" v="109"/>
          <ac:spMkLst>
            <pc:docMk/>
            <pc:sldMk cId="782385677" sldId="256"/>
            <ac:spMk id="2" creationId="{00000000-0000-0000-0000-000000000000}"/>
          </ac:spMkLst>
        </pc:spChg>
        <pc:spChg chg="mod ord">
          <ac:chgData name="Pasanen Pirjo" userId="S::pirjo.pasanen@edu.liperi.fi::cd1471dc-77ba-4c37-96d9-c5c2fc24c88d" providerId="AD" clId="Web-{ACA61A4A-230C-0042-0DB1-6E267F2498CB}" dt="2019-08-29T14:37:20.104" v="109"/>
          <ac:spMkLst>
            <pc:docMk/>
            <pc:sldMk cId="782385677" sldId="256"/>
            <ac:spMk id="3" creationId="{00000000-0000-0000-0000-000000000000}"/>
          </ac:spMkLst>
        </pc:spChg>
        <pc:spChg chg="add del">
          <ac:chgData name="Pasanen Pirjo" userId="S::pirjo.pasanen@edu.liperi.fi::cd1471dc-77ba-4c37-96d9-c5c2fc24c88d" providerId="AD" clId="Web-{ACA61A4A-230C-0042-0DB1-6E267F2498CB}" dt="2019-08-29T14:37:20.104" v="109"/>
          <ac:spMkLst>
            <pc:docMk/>
            <pc:sldMk cId="782385677" sldId="256"/>
            <ac:spMk id="19" creationId="{559AE206-7EBA-4D33-8BC9-9D8158553F0E}"/>
          </ac:spMkLst>
        </pc:spChg>
        <pc:spChg chg="add del">
          <ac:chgData name="Pasanen Pirjo" userId="S::pirjo.pasanen@edu.liperi.fi::cd1471dc-77ba-4c37-96d9-c5c2fc24c88d" providerId="AD" clId="Web-{ACA61A4A-230C-0042-0DB1-6E267F2498CB}" dt="2019-08-29T14:37:20.104" v="109"/>
          <ac:spMkLst>
            <pc:docMk/>
            <pc:sldMk cId="782385677" sldId="256"/>
            <ac:spMk id="20" creationId="{6437D937-A7F1-4011-92B4-328E5BE1B166}"/>
          </ac:spMkLst>
        </pc:spChg>
        <pc:spChg chg="add del">
          <ac:chgData name="Pasanen Pirjo" userId="S::pirjo.pasanen@edu.liperi.fi::cd1471dc-77ba-4c37-96d9-c5c2fc24c88d" providerId="AD" clId="Web-{ACA61A4A-230C-0042-0DB1-6E267F2498CB}" dt="2019-08-29T14:37:20.104" v="109"/>
          <ac:spMkLst>
            <pc:docMk/>
            <pc:sldMk cId="782385677" sldId="256"/>
            <ac:spMk id="21" creationId="{B672F332-AF08-46C6-94F0-77684310D7B7}"/>
          </ac:spMkLst>
        </pc:spChg>
        <pc:spChg chg="add del">
          <ac:chgData name="Pasanen Pirjo" userId="S::pirjo.pasanen@edu.liperi.fi::cd1471dc-77ba-4c37-96d9-c5c2fc24c88d" providerId="AD" clId="Web-{ACA61A4A-230C-0042-0DB1-6E267F2498CB}" dt="2019-08-29T14:37:20.104" v="109"/>
          <ac:spMkLst>
            <pc:docMk/>
            <pc:sldMk cId="782385677" sldId="256"/>
            <ac:spMk id="22" creationId="{34244EF8-D73A-40E1-BE73-D46E6B4B04ED}"/>
          </ac:spMkLst>
        </pc:spChg>
        <pc:spChg chg="add del">
          <ac:chgData name="Pasanen Pirjo" userId="S::pirjo.pasanen@edu.liperi.fi::cd1471dc-77ba-4c37-96d9-c5c2fc24c88d" providerId="AD" clId="Web-{ACA61A4A-230C-0042-0DB1-6E267F2498CB}" dt="2019-08-29T14:37:20.104" v="109"/>
          <ac:spMkLst>
            <pc:docMk/>
            <pc:sldMk cId="782385677" sldId="256"/>
            <ac:spMk id="23" creationId="{AB84D7E8-4ECB-42D7-ADBF-01689B0F24AE}"/>
          </ac:spMkLst>
        </pc:spChg>
      </pc:sldChg>
      <pc:sldChg chg="addSp delSp modSp mod modClrScheme delDesignElem chgLayout">
        <pc:chgData name="Pasanen Pirjo" userId="S::pirjo.pasanen@edu.liperi.fi::cd1471dc-77ba-4c37-96d9-c5c2fc24c88d" providerId="AD" clId="Web-{ACA61A4A-230C-0042-0DB1-6E267F2498CB}" dt="2019-08-29T14:37:20.104" v="109"/>
        <pc:sldMkLst>
          <pc:docMk/>
          <pc:sldMk cId="1031450813" sldId="258"/>
        </pc:sldMkLst>
        <pc:spChg chg="mod ord">
          <ac:chgData name="Pasanen Pirjo" userId="S::pirjo.pasanen@edu.liperi.fi::cd1471dc-77ba-4c37-96d9-c5c2fc24c88d" providerId="AD" clId="Web-{ACA61A4A-230C-0042-0DB1-6E267F2498CB}" dt="2019-08-29T14:37:20.104" v="109"/>
          <ac:spMkLst>
            <pc:docMk/>
            <pc:sldMk cId="1031450813" sldId="258"/>
            <ac:spMk id="2" creationId="{9ECFBF57-EBA7-4B4E-8393-58FFDDFAFF35}"/>
          </ac:spMkLst>
        </pc:spChg>
        <pc:spChg chg="add del">
          <ac:chgData name="Pasanen Pirjo" userId="S::pirjo.pasanen@edu.liperi.fi::cd1471dc-77ba-4c37-96d9-c5c2fc24c88d" providerId="AD" clId="Web-{ACA61A4A-230C-0042-0DB1-6E267F2498CB}" dt="2019-08-29T14:37:20.104" v="109"/>
          <ac:spMkLst>
            <pc:docMk/>
            <pc:sldMk cId="1031450813" sldId="258"/>
            <ac:spMk id="7" creationId="{73DE2CFE-42F2-48F0-8706-5264E012B10C}"/>
          </ac:spMkLst>
        </pc:spChg>
        <pc:graphicFrameChg chg="mod ord">
          <ac:chgData name="Pasanen Pirjo" userId="S::pirjo.pasanen@edu.liperi.fi::cd1471dc-77ba-4c37-96d9-c5c2fc24c88d" providerId="AD" clId="Web-{ACA61A4A-230C-0042-0DB1-6E267F2498CB}" dt="2019-08-29T14:37:20.104" v="109"/>
          <ac:graphicFrameMkLst>
            <pc:docMk/>
            <pc:sldMk cId="1031450813" sldId="258"/>
            <ac:graphicFrameMk id="9" creationId="{0CFAA343-F156-4038-8DF3-7BA9D9FCFB3D}"/>
          </ac:graphicFrameMkLst>
        </pc:graphicFrameChg>
      </pc:sldChg>
      <pc:sldChg chg="modSp mod modClrScheme chgLayout">
        <pc:chgData name="Pasanen Pirjo" userId="S::pirjo.pasanen@edu.liperi.fi::cd1471dc-77ba-4c37-96d9-c5c2fc24c88d" providerId="AD" clId="Web-{ACA61A4A-230C-0042-0DB1-6E267F2498CB}" dt="2019-08-29T14:37:20.104" v="109"/>
        <pc:sldMkLst>
          <pc:docMk/>
          <pc:sldMk cId="3315983223" sldId="260"/>
        </pc:sldMkLst>
        <pc:spChg chg="mod ord">
          <ac:chgData name="Pasanen Pirjo" userId="S::pirjo.pasanen@edu.liperi.fi::cd1471dc-77ba-4c37-96d9-c5c2fc24c88d" providerId="AD" clId="Web-{ACA61A4A-230C-0042-0DB1-6E267F2498CB}" dt="2019-08-29T14:37:20.104" v="109"/>
          <ac:spMkLst>
            <pc:docMk/>
            <pc:sldMk cId="3315983223" sldId="260"/>
            <ac:spMk id="2" creationId="{7CA36F3E-4FB7-427D-8C70-14A31965CA99}"/>
          </ac:spMkLst>
        </pc:spChg>
      </pc:sldChg>
      <pc:sldChg chg="modSp mod modClrScheme chgLayout">
        <pc:chgData name="Pasanen Pirjo" userId="S::pirjo.pasanen@edu.liperi.fi::cd1471dc-77ba-4c37-96d9-c5c2fc24c88d" providerId="AD" clId="Web-{ACA61A4A-230C-0042-0DB1-6E267F2498CB}" dt="2019-08-29T14:37:20.104" v="109"/>
        <pc:sldMkLst>
          <pc:docMk/>
          <pc:sldMk cId="3835062822" sldId="261"/>
        </pc:sldMkLst>
        <pc:spChg chg="mod ord">
          <ac:chgData name="Pasanen Pirjo" userId="S::pirjo.pasanen@edu.liperi.fi::cd1471dc-77ba-4c37-96d9-c5c2fc24c88d" providerId="AD" clId="Web-{ACA61A4A-230C-0042-0DB1-6E267F2498CB}" dt="2019-08-29T14:37:20.104" v="109"/>
          <ac:spMkLst>
            <pc:docMk/>
            <pc:sldMk cId="3835062822" sldId="261"/>
            <ac:spMk id="2" creationId="{1299D274-E0BC-4EEF-AA18-85A38C702327}"/>
          </ac:spMkLst>
        </pc:spChg>
        <pc:spChg chg="mod ord">
          <ac:chgData name="Pasanen Pirjo" userId="S::pirjo.pasanen@edu.liperi.fi::cd1471dc-77ba-4c37-96d9-c5c2fc24c88d" providerId="AD" clId="Web-{ACA61A4A-230C-0042-0DB1-6E267F2498CB}" dt="2019-08-29T14:37:20.104" v="109"/>
          <ac:spMkLst>
            <pc:docMk/>
            <pc:sldMk cId="3835062822" sldId="261"/>
            <ac:spMk id="3" creationId="{BB8B3022-8E84-4CA7-9741-6B59825676B5}"/>
          </ac:spMkLst>
        </pc:spChg>
      </pc:sldChg>
      <pc:sldChg chg="mod modClrScheme chgLayout">
        <pc:chgData name="Pasanen Pirjo" userId="S::pirjo.pasanen@edu.liperi.fi::cd1471dc-77ba-4c37-96d9-c5c2fc24c88d" providerId="AD" clId="Web-{ACA61A4A-230C-0042-0DB1-6E267F2498CB}" dt="2019-08-29T14:37:20.104" v="109"/>
        <pc:sldMkLst>
          <pc:docMk/>
          <pc:sldMk cId="4235440191" sldId="262"/>
        </pc:sldMkLst>
      </pc:sldChg>
      <pc:sldChg chg="mod modClrScheme chgLayout">
        <pc:chgData name="Pasanen Pirjo" userId="S::pirjo.pasanen@edu.liperi.fi::cd1471dc-77ba-4c37-96d9-c5c2fc24c88d" providerId="AD" clId="Web-{ACA61A4A-230C-0042-0DB1-6E267F2498CB}" dt="2019-08-29T14:37:20.104" v="109"/>
        <pc:sldMkLst>
          <pc:docMk/>
          <pc:sldMk cId="2092915464" sldId="263"/>
        </pc:sldMkLst>
      </pc:sldChg>
      <pc:sldChg chg="mod modClrScheme chgLayout">
        <pc:chgData name="Pasanen Pirjo" userId="S::pirjo.pasanen@edu.liperi.fi::cd1471dc-77ba-4c37-96d9-c5c2fc24c88d" providerId="AD" clId="Web-{ACA61A4A-230C-0042-0DB1-6E267F2498CB}" dt="2019-08-29T14:37:20.104" v="109"/>
        <pc:sldMkLst>
          <pc:docMk/>
          <pc:sldMk cId="2119119075" sldId="264"/>
        </pc:sldMkLst>
      </pc:sldChg>
      <pc:sldChg chg="addSp delSp modSp new del ord">
        <pc:chgData name="Pasanen Pirjo" userId="S::pirjo.pasanen@edu.liperi.fi::cd1471dc-77ba-4c37-96d9-c5c2fc24c88d" providerId="AD" clId="Web-{ACA61A4A-230C-0042-0DB1-6E267F2498CB}" dt="2019-08-29T14:35:46.996" v="102"/>
        <pc:sldMkLst>
          <pc:docMk/>
          <pc:sldMk cId="1927706195" sldId="265"/>
        </pc:sldMkLst>
        <pc:picChg chg="add del mod">
          <ac:chgData name="Pasanen Pirjo" userId="S::pirjo.pasanen@edu.liperi.fi::cd1471dc-77ba-4c37-96d9-c5c2fc24c88d" providerId="AD" clId="Web-{ACA61A4A-230C-0042-0DB1-6E267F2498CB}" dt="2019-08-29T14:33:30.466" v="7"/>
          <ac:picMkLst>
            <pc:docMk/>
            <pc:sldMk cId="1927706195" sldId="265"/>
            <ac:picMk id="2" creationId="{AB42D7C6-6E0D-4DC5-99B3-2CCA692D6F57}"/>
          </ac:picMkLst>
        </pc:picChg>
        <pc:picChg chg="add del mod">
          <ac:chgData name="Pasanen Pirjo" userId="S::pirjo.pasanen@edu.liperi.fi::cd1471dc-77ba-4c37-96d9-c5c2fc24c88d" providerId="AD" clId="Web-{ACA61A4A-230C-0042-0DB1-6E267F2498CB}" dt="2019-08-29T14:33:37.044" v="9"/>
          <ac:picMkLst>
            <pc:docMk/>
            <pc:sldMk cId="1927706195" sldId="265"/>
            <ac:picMk id="4" creationId="{AD32D0B8-F6F9-4689-B7EC-E7CBB603CD52}"/>
          </ac:picMkLst>
        </pc:picChg>
      </pc:sldChg>
      <pc:sldChg chg="addSp delSp modSp new mod setBg modClrScheme chgLayout">
        <pc:chgData name="Pasanen Pirjo" userId="S::pirjo.pasanen@edu.liperi.fi::cd1471dc-77ba-4c37-96d9-c5c2fc24c88d" providerId="AD" clId="Web-{ACA61A4A-230C-0042-0DB1-6E267F2498CB}" dt="2019-08-29T14:38:43.056" v="120" actId="20577"/>
        <pc:sldMkLst>
          <pc:docMk/>
          <pc:sldMk cId="1841389495" sldId="266"/>
        </pc:sldMkLst>
        <pc:spChg chg="mod ord">
          <ac:chgData name="Pasanen Pirjo" userId="S::pirjo.pasanen@edu.liperi.fi::cd1471dc-77ba-4c37-96d9-c5c2fc24c88d" providerId="AD" clId="Web-{ACA61A4A-230C-0042-0DB1-6E267F2498CB}" dt="2019-08-29T14:38:43.056" v="120" actId="20577"/>
          <ac:spMkLst>
            <pc:docMk/>
            <pc:sldMk cId="1841389495" sldId="266"/>
            <ac:spMk id="2" creationId="{CA20CEC6-5BD6-456B-B90F-D95CFA5F159B}"/>
          </ac:spMkLst>
        </pc:spChg>
        <pc:spChg chg="del">
          <ac:chgData name="Pasanen Pirjo" userId="S::pirjo.pasanen@edu.liperi.fi::cd1471dc-77ba-4c37-96d9-c5c2fc24c88d" providerId="AD" clId="Web-{ACA61A4A-230C-0042-0DB1-6E267F2498CB}" dt="2019-08-29T14:33:55.466" v="11"/>
          <ac:spMkLst>
            <pc:docMk/>
            <pc:sldMk cId="1841389495" sldId="266"/>
            <ac:spMk id="3" creationId="{C9FF495C-6E89-419D-A50E-C6319E46DE89}"/>
          </ac:spMkLst>
        </pc:spChg>
        <pc:spChg chg="mod ord">
          <ac:chgData name="Pasanen Pirjo" userId="S::pirjo.pasanen@edu.liperi.fi::cd1471dc-77ba-4c37-96d9-c5c2fc24c88d" providerId="AD" clId="Web-{ACA61A4A-230C-0042-0DB1-6E267F2498CB}" dt="2019-08-29T14:37:20.104" v="109"/>
          <ac:spMkLst>
            <pc:docMk/>
            <pc:sldMk cId="1841389495" sldId="266"/>
            <ac:spMk id="4" creationId="{1E40DDF2-3D6A-465C-AAE6-898737F8F5FD}"/>
          </ac:spMkLst>
        </pc:spChg>
        <pc:spChg chg="add mod ord">
          <ac:chgData name="Pasanen Pirjo" userId="S::pirjo.pasanen@edu.liperi.fi::cd1471dc-77ba-4c37-96d9-c5c2fc24c88d" providerId="AD" clId="Web-{ACA61A4A-230C-0042-0DB1-6E267F2498CB}" dt="2019-08-29T14:37:20.104" v="109"/>
          <ac:spMkLst>
            <pc:docMk/>
            <pc:sldMk cId="1841389495" sldId="266"/>
            <ac:spMk id="8" creationId="{7C2F67C0-024B-46F7-9BB6-867DBF860492}"/>
          </ac:spMkLst>
        </pc:spChg>
        <pc:picChg chg="add del mod ord">
          <ac:chgData name="Pasanen Pirjo" userId="S::pirjo.pasanen@edu.liperi.fi::cd1471dc-77ba-4c37-96d9-c5c2fc24c88d" providerId="AD" clId="Web-{ACA61A4A-230C-0042-0DB1-6E267F2498CB}" dt="2019-08-29T14:33:58.122" v="12"/>
          <ac:picMkLst>
            <pc:docMk/>
            <pc:sldMk cId="1841389495" sldId="266"/>
            <ac:picMk id="5" creationId="{206D58C0-D64B-43CB-AD09-1534E0F7B22B}"/>
          </ac:picMkLst>
        </pc:picChg>
      </pc:sldChg>
      <pc:sldMasterChg chg="add del addSldLayout delSldLayout">
        <pc:chgData name="Pasanen Pirjo" userId="S::pirjo.pasanen@edu.liperi.fi::cd1471dc-77ba-4c37-96d9-c5c2fc24c88d" providerId="AD" clId="Web-{ACA61A4A-230C-0042-0DB1-6E267F2498CB}" dt="2019-08-29T14:37:20.104" v="109"/>
        <pc:sldMasterMkLst>
          <pc:docMk/>
          <pc:sldMasterMk cId="1683613891" sldId="2147483660"/>
        </pc:sldMasterMkLst>
        <pc:sldLayoutChg chg="add del">
          <pc:chgData name="Pasanen Pirjo" userId="S::pirjo.pasanen@edu.liperi.fi::cd1471dc-77ba-4c37-96d9-c5c2fc24c88d" providerId="AD" clId="Web-{ACA61A4A-230C-0042-0DB1-6E267F2498CB}" dt="2019-08-29T14:37:20.104" v="109"/>
          <pc:sldLayoutMkLst>
            <pc:docMk/>
            <pc:sldMasterMk cId="1683613891" sldId="2147483660"/>
            <pc:sldLayoutMk cId="2360771325" sldId="2147483661"/>
          </pc:sldLayoutMkLst>
        </pc:sldLayoutChg>
        <pc:sldLayoutChg chg="add del">
          <pc:chgData name="Pasanen Pirjo" userId="S::pirjo.pasanen@edu.liperi.fi::cd1471dc-77ba-4c37-96d9-c5c2fc24c88d" providerId="AD" clId="Web-{ACA61A4A-230C-0042-0DB1-6E267F2498CB}" dt="2019-08-29T14:37:20.104" v="109"/>
          <pc:sldLayoutMkLst>
            <pc:docMk/>
            <pc:sldMasterMk cId="1683613891" sldId="2147483660"/>
            <pc:sldLayoutMk cId="1160263681" sldId="2147483662"/>
          </pc:sldLayoutMkLst>
        </pc:sldLayoutChg>
        <pc:sldLayoutChg chg="add del">
          <pc:chgData name="Pasanen Pirjo" userId="S::pirjo.pasanen@edu.liperi.fi::cd1471dc-77ba-4c37-96d9-c5c2fc24c88d" providerId="AD" clId="Web-{ACA61A4A-230C-0042-0DB1-6E267F2498CB}" dt="2019-08-29T14:37:20.104" v="109"/>
          <pc:sldLayoutMkLst>
            <pc:docMk/>
            <pc:sldMasterMk cId="1683613891" sldId="2147483660"/>
            <pc:sldLayoutMk cId="1727216819" sldId="2147483663"/>
          </pc:sldLayoutMkLst>
        </pc:sldLayoutChg>
        <pc:sldLayoutChg chg="add del">
          <pc:chgData name="Pasanen Pirjo" userId="S::pirjo.pasanen@edu.liperi.fi::cd1471dc-77ba-4c37-96d9-c5c2fc24c88d" providerId="AD" clId="Web-{ACA61A4A-230C-0042-0DB1-6E267F2498CB}" dt="2019-08-29T14:37:20.104" v="109"/>
          <pc:sldLayoutMkLst>
            <pc:docMk/>
            <pc:sldMasterMk cId="1683613891" sldId="2147483660"/>
            <pc:sldLayoutMk cId="3658170281" sldId="2147483664"/>
          </pc:sldLayoutMkLst>
        </pc:sldLayoutChg>
        <pc:sldLayoutChg chg="add del">
          <pc:chgData name="Pasanen Pirjo" userId="S::pirjo.pasanen@edu.liperi.fi::cd1471dc-77ba-4c37-96d9-c5c2fc24c88d" providerId="AD" clId="Web-{ACA61A4A-230C-0042-0DB1-6E267F2498CB}" dt="2019-08-29T14:37:20.104" v="109"/>
          <pc:sldLayoutMkLst>
            <pc:docMk/>
            <pc:sldMasterMk cId="1683613891" sldId="2147483660"/>
            <pc:sldLayoutMk cId="4082729370" sldId="2147483665"/>
          </pc:sldLayoutMkLst>
        </pc:sldLayoutChg>
        <pc:sldLayoutChg chg="add del">
          <pc:chgData name="Pasanen Pirjo" userId="S::pirjo.pasanen@edu.liperi.fi::cd1471dc-77ba-4c37-96d9-c5c2fc24c88d" providerId="AD" clId="Web-{ACA61A4A-230C-0042-0DB1-6E267F2498CB}" dt="2019-08-29T14:37:20.104" v="109"/>
          <pc:sldLayoutMkLst>
            <pc:docMk/>
            <pc:sldMasterMk cId="1683613891" sldId="2147483660"/>
            <pc:sldLayoutMk cId="26590490" sldId="2147483666"/>
          </pc:sldLayoutMkLst>
        </pc:sldLayoutChg>
        <pc:sldLayoutChg chg="add del">
          <pc:chgData name="Pasanen Pirjo" userId="S::pirjo.pasanen@edu.liperi.fi::cd1471dc-77ba-4c37-96d9-c5c2fc24c88d" providerId="AD" clId="Web-{ACA61A4A-230C-0042-0DB1-6E267F2498CB}" dt="2019-08-29T14:37:20.104" v="109"/>
          <pc:sldLayoutMkLst>
            <pc:docMk/>
            <pc:sldMasterMk cId="1683613891" sldId="2147483660"/>
            <pc:sldLayoutMk cId="2437351060" sldId="2147483667"/>
          </pc:sldLayoutMkLst>
        </pc:sldLayoutChg>
        <pc:sldLayoutChg chg="add del">
          <pc:chgData name="Pasanen Pirjo" userId="S::pirjo.pasanen@edu.liperi.fi::cd1471dc-77ba-4c37-96d9-c5c2fc24c88d" providerId="AD" clId="Web-{ACA61A4A-230C-0042-0DB1-6E267F2498CB}" dt="2019-08-29T14:37:20.104" v="109"/>
          <pc:sldLayoutMkLst>
            <pc:docMk/>
            <pc:sldMasterMk cId="1683613891" sldId="2147483660"/>
            <pc:sldLayoutMk cId="2222246583" sldId="2147483668"/>
          </pc:sldLayoutMkLst>
        </pc:sldLayoutChg>
        <pc:sldLayoutChg chg="add del">
          <pc:chgData name="Pasanen Pirjo" userId="S::pirjo.pasanen@edu.liperi.fi::cd1471dc-77ba-4c37-96d9-c5c2fc24c88d" providerId="AD" clId="Web-{ACA61A4A-230C-0042-0DB1-6E267F2498CB}" dt="2019-08-29T14:37:20.104" v="109"/>
          <pc:sldLayoutMkLst>
            <pc:docMk/>
            <pc:sldMasterMk cId="1683613891" sldId="2147483660"/>
            <pc:sldLayoutMk cId="3276304447" sldId="2147483669"/>
          </pc:sldLayoutMkLst>
        </pc:sldLayoutChg>
        <pc:sldLayoutChg chg="add del">
          <pc:chgData name="Pasanen Pirjo" userId="S::pirjo.pasanen@edu.liperi.fi::cd1471dc-77ba-4c37-96d9-c5c2fc24c88d" providerId="AD" clId="Web-{ACA61A4A-230C-0042-0DB1-6E267F2498CB}" dt="2019-08-29T14:37:20.104" v="109"/>
          <pc:sldLayoutMkLst>
            <pc:docMk/>
            <pc:sldMasterMk cId="1683613891" sldId="2147483660"/>
            <pc:sldLayoutMk cId="1367824745" sldId="2147483670"/>
          </pc:sldLayoutMkLst>
        </pc:sldLayoutChg>
        <pc:sldLayoutChg chg="add del">
          <pc:chgData name="Pasanen Pirjo" userId="S::pirjo.pasanen@edu.liperi.fi::cd1471dc-77ba-4c37-96d9-c5c2fc24c88d" providerId="AD" clId="Web-{ACA61A4A-230C-0042-0DB1-6E267F2498CB}" dt="2019-08-29T14:37:20.104" v="109"/>
          <pc:sldLayoutMkLst>
            <pc:docMk/>
            <pc:sldMasterMk cId="1683613891" sldId="2147483660"/>
            <pc:sldLayoutMk cId="2242289996" sldId="2147483671"/>
          </pc:sldLayoutMkLst>
        </pc:sldLayoutChg>
      </pc:sldMasterChg>
      <pc:sldMasterChg chg="add del addSldLayout delSldLayout modSldLayout">
        <pc:chgData name="Pasanen Pirjo" userId="S::pirjo.pasanen@edu.liperi.fi::cd1471dc-77ba-4c37-96d9-c5c2fc24c88d" providerId="AD" clId="Web-{ACA61A4A-230C-0042-0DB1-6E267F2498CB}" dt="2019-08-29T14:37:20.104" v="109"/>
        <pc:sldMasterMkLst>
          <pc:docMk/>
          <pc:sldMasterMk cId="4238592636" sldId="2147483672"/>
        </pc:sldMasterMkLst>
        <pc:sldLayoutChg chg="add del mod replId">
          <pc:chgData name="Pasanen Pirjo" userId="S::pirjo.pasanen@edu.liperi.fi::cd1471dc-77ba-4c37-96d9-c5c2fc24c88d" providerId="AD" clId="Web-{ACA61A4A-230C-0042-0DB1-6E267F2498CB}" dt="2019-08-29T14:37:20.104" v="109"/>
          <pc:sldLayoutMkLst>
            <pc:docMk/>
            <pc:sldMasterMk cId="4238592636" sldId="2147483672"/>
            <pc:sldLayoutMk cId="3660808827" sldId="2147483673"/>
          </pc:sldLayoutMkLst>
        </pc:sldLayoutChg>
        <pc:sldLayoutChg chg="add del mod replId">
          <pc:chgData name="Pasanen Pirjo" userId="S::pirjo.pasanen@edu.liperi.fi::cd1471dc-77ba-4c37-96d9-c5c2fc24c88d" providerId="AD" clId="Web-{ACA61A4A-230C-0042-0DB1-6E267F2498CB}" dt="2019-08-29T14:37:20.104" v="109"/>
          <pc:sldLayoutMkLst>
            <pc:docMk/>
            <pc:sldMasterMk cId="4238592636" sldId="2147483672"/>
            <pc:sldLayoutMk cId="1309567598" sldId="2147483674"/>
          </pc:sldLayoutMkLst>
        </pc:sldLayoutChg>
        <pc:sldLayoutChg chg="add del mod replId">
          <pc:chgData name="Pasanen Pirjo" userId="S::pirjo.pasanen@edu.liperi.fi::cd1471dc-77ba-4c37-96d9-c5c2fc24c88d" providerId="AD" clId="Web-{ACA61A4A-230C-0042-0DB1-6E267F2498CB}" dt="2019-08-29T14:37:20.104" v="109"/>
          <pc:sldLayoutMkLst>
            <pc:docMk/>
            <pc:sldMasterMk cId="4238592636" sldId="2147483672"/>
            <pc:sldLayoutMk cId="1518508568" sldId="2147483675"/>
          </pc:sldLayoutMkLst>
        </pc:sldLayoutChg>
        <pc:sldLayoutChg chg="add del mod replId">
          <pc:chgData name="Pasanen Pirjo" userId="S::pirjo.pasanen@edu.liperi.fi::cd1471dc-77ba-4c37-96d9-c5c2fc24c88d" providerId="AD" clId="Web-{ACA61A4A-230C-0042-0DB1-6E267F2498CB}" dt="2019-08-29T14:37:20.104" v="109"/>
          <pc:sldLayoutMkLst>
            <pc:docMk/>
            <pc:sldMasterMk cId="4238592636" sldId="2147483672"/>
            <pc:sldLayoutMk cId="2973233181" sldId="2147483676"/>
          </pc:sldLayoutMkLst>
        </pc:sldLayoutChg>
        <pc:sldLayoutChg chg="add del mod replId">
          <pc:chgData name="Pasanen Pirjo" userId="S::pirjo.pasanen@edu.liperi.fi::cd1471dc-77ba-4c37-96d9-c5c2fc24c88d" providerId="AD" clId="Web-{ACA61A4A-230C-0042-0DB1-6E267F2498CB}" dt="2019-08-29T14:37:20.104" v="109"/>
          <pc:sldLayoutMkLst>
            <pc:docMk/>
            <pc:sldMasterMk cId="4238592636" sldId="2147483672"/>
            <pc:sldLayoutMk cId="730557672" sldId="2147483677"/>
          </pc:sldLayoutMkLst>
        </pc:sldLayoutChg>
        <pc:sldLayoutChg chg="add del mod replId">
          <pc:chgData name="Pasanen Pirjo" userId="S::pirjo.pasanen@edu.liperi.fi::cd1471dc-77ba-4c37-96d9-c5c2fc24c88d" providerId="AD" clId="Web-{ACA61A4A-230C-0042-0DB1-6E267F2498CB}" dt="2019-08-29T14:37:20.104" v="109"/>
          <pc:sldLayoutMkLst>
            <pc:docMk/>
            <pc:sldMasterMk cId="4238592636" sldId="2147483672"/>
            <pc:sldLayoutMk cId="2349870250" sldId="2147483678"/>
          </pc:sldLayoutMkLst>
        </pc:sldLayoutChg>
        <pc:sldLayoutChg chg="add del mod replId">
          <pc:chgData name="Pasanen Pirjo" userId="S::pirjo.pasanen@edu.liperi.fi::cd1471dc-77ba-4c37-96d9-c5c2fc24c88d" providerId="AD" clId="Web-{ACA61A4A-230C-0042-0DB1-6E267F2498CB}" dt="2019-08-29T14:37:20.104" v="109"/>
          <pc:sldLayoutMkLst>
            <pc:docMk/>
            <pc:sldMasterMk cId="4238592636" sldId="2147483672"/>
            <pc:sldLayoutMk cId="3626607161" sldId="2147483679"/>
          </pc:sldLayoutMkLst>
        </pc:sldLayoutChg>
        <pc:sldLayoutChg chg="add del mod replId">
          <pc:chgData name="Pasanen Pirjo" userId="S::pirjo.pasanen@edu.liperi.fi::cd1471dc-77ba-4c37-96d9-c5c2fc24c88d" providerId="AD" clId="Web-{ACA61A4A-230C-0042-0DB1-6E267F2498CB}" dt="2019-08-29T14:37:20.104" v="109"/>
          <pc:sldLayoutMkLst>
            <pc:docMk/>
            <pc:sldMasterMk cId="4238592636" sldId="2147483672"/>
            <pc:sldLayoutMk cId="3476587479" sldId="2147483680"/>
          </pc:sldLayoutMkLst>
        </pc:sldLayoutChg>
        <pc:sldLayoutChg chg="add del mod replId">
          <pc:chgData name="Pasanen Pirjo" userId="S::pirjo.pasanen@edu.liperi.fi::cd1471dc-77ba-4c37-96d9-c5c2fc24c88d" providerId="AD" clId="Web-{ACA61A4A-230C-0042-0DB1-6E267F2498CB}" dt="2019-08-29T14:37:20.104" v="109"/>
          <pc:sldLayoutMkLst>
            <pc:docMk/>
            <pc:sldMasterMk cId="4238592636" sldId="2147483672"/>
            <pc:sldLayoutMk cId="3240586075" sldId="2147483681"/>
          </pc:sldLayoutMkLst>
        </pc:sldLayoutChg>
        <pc:sldLayoutChg chg="add del mod replId">
          <pc:chgData name="Pasanen Pirjo" userId="S::pirjo.pasanen@edu.liperi.fi::cd1471dc-77ba-4c37-96d9-c5c2fc24c88d" providerId="AD" clId="Web-{ACA61A4A-230C-0042-0DB1-6E267F2498CB}" dt="2019-08-29T14:37:20.104" v="109"/>
          <pc:sldLayoutMkLst>
            <pc:docMk/>
            <pc:sldMasterMk cId="4238592636" sldId="2147483672"/>
            <pc:sldLayoutMk cId="3197186199" sldId="2147483682"/>
          </pc:sldLayoutMkLst>
        </pc:sldLayoutChg>
        <pc:sldLayoutChg chg="add del mod replId">
          <pc:chgData name="Pasanen Pirjo" userId="S::pirjo.pasanen@edu.liperi.fi::cd1471dc-77ba-4c37-96d9-c5c2fc24c88d" providerId="AD" clId="Web-{ACA61A4A-230C-0042-0DB1-6E267F2498CB}" dt="2019-08-29T14:37:20.104" v="109"/>
          <pc:sldLayoutMkLst>
            <pc:docMk/>
            <pc:sldMasterMk cId="4238592636" sldId="2147483672"/>
            <pc:sldLayoutMk cId="620742573" sldId="2147483683"/>
          </pc:sldLayoutMkLst>
        </pc:sldLayoutChg>
        <pc:sldLayoutChg chg="add del mod replId">
          <pc:chgData name="Pasanen Pirjo" userId="S::pirjo.pasanen@edu.liperi.fi::cd1471dc-77ba-4c37-96d9-c5c2fc24c88d" providerId="AD" clId="Web-{ACA61A4A-230C-0042-0DB1-6E267F2498CB}" dt="2019-08-29T14:37:20.104" v="109"/>
          <pc:sldLayoutMkLst>
            <pc:docMk/>
            <pc:sldMasterMk cId="4238592636" sldId="2147483672"/>
            <pc:sldLayoutMk cId="2235544016" sldId="2147483684"/>
          </pc:sldLayoutMkLst>
        </pc:sldLayoutChg>
        <pc:sldLayoutChg chg="add del mod replId">
          <pc:chgData name="Pasanen Pirjo" userId="S::pirjo.pasanen@edu.liperi.fi::cd1471dc-77ba-4c37-96d9-c5c2fc24c88d" providerId="AD" clId="Web-{ACA61A4A-230C-0042-0DB1-6E267F2498CB}" dt="2019-08-29T14:37:20.104" v="109"/>
          <pc:sldLayoutMkLst>
            <pc:docMk/>
            <pc:sldMasterMk cId="4238592636" sldId="2147483672"/>
            <pc:sldLayoutMk cId="1688905654" sldId="2147483685"/>
          </pc:sldLayoutMkLst>
        </pc:sldLayoutChg>
        <pc:sldLayoutChg chg="add del mod replId">
          <pc:chgData name="Pasanen Pirjo" userId="S::pirjo.pasanen@edu.liperi.fi::cd1471dc-77ba-4c37-96d9-c5c2fc24c88d" providerId="AD" clId="Web-{ACA61A4A-230C-0042-0DB1-6E267F2498CB}" dt="2019-08-29T14:37:20.104" v="109"/>
          <pc:sldLayoutMkLst>
            <pc:docMk/>
            <pc:sldMasterMk cId="4238592636" sldId="2147483672"/>
            <pc:sldLayoutMk cId="2798782561" sldId="2147483686"/>
          </pc:sldLayoutMkLst>
        </pc:sldLayoutChg>
        <pc:sldLayoutChg chg="add del mod replId">
          <pc:chgData name="Pasanen Pirjo" userId="S::pirjo.pasanen@edu.liperi.fi::cd1471dc-77ba-4c37-96d9-c5c2fc24c88d" providerId="AD" clId="Web-{ACA61A4A-230C-0042-0DB1-6E267F2498CB}" dt="2019-08-29T14:37:20.104" v="109"/>
          <pc:sldLayoutMkLst>
            <pc:docMk/>
            <pc:sldMasterMk cId="4238592636" sldId="2147483672"/>
            <pc:sldLayoutMk cId="3611390244" sldId="2147483687"/>
          </pc:sldLayoutMkLst>
        </pc:sldLayoutChg>
        <pc:sldLayoutChg chg="add del mod replId">
          <pc:chgData name="Pasanen Pirjo" userId="S::pirjo.pasanen@edu.liperi.fi::cd1471dc-77ba-4c37-96d9-c5c2fc24c88d" providerId="AD" clId="Web-{ACA61A4A-230C-0042-0DB1-6E267F2498CB}" dt="2019-08-29T14:37:20.104" v="109"/>
          <pc:sldLayoutMkLst>
            <pc:docMk/>
            <pc:sldMasterMk cId="4238592636" sldId="2147483672"/>
            <pc:sldLayoutMk cId="2772285064" sldId="2147483688"/>
          </pc:sldLayoutMkLst>
        </pc:sldLayoutChg>
        <pc:sldLayoutChg chg="add del mod replId">
          <pc:chgData name="Pasanen Pirjo" userId="S::pirjo.pasanen@edu.liperi.fi::cd1471dc-77ba-4c37-96d9-c5c2fc24c88d" providerId="AD" clId="Web-{ACA61A4A-230C-0042-0DB1-6E267F2498CB}" dt="2019-08-29T14:37:20.104" v="109"/>
          <pc:sldLayoutMkLst>
            <pc:docMk/>
            <pc:sldMasterMk cId="4238592636" sldId="2147483672"/>
            <pc:sldLayoutMk cId="3331171740" sldId="2147483689"/>
          </pc:sldLayoutMkLst>
        </pc:sldLayoutChg>
      </pc:sldMasterChg>
    </pc:docChg>
  </pc:docChgLst>
  <pc:docChgLst>
    <pc:chgData name="Pasanen Pirjo" userId="cd1471dc-77ba-4c37-96d9-c5c2fc24c88d" providerId="ADAL" clId="{4626F982-3897-4739-9487-0B26BC447A5F}"/>
    <pc:docChg chg="undo custSel addSld delSld modSld">
      <pc:chgData name="Pasanen Pirjo" userId="cd1471dc-77ba-4c37-96d9-c5c2fc24c88d" providerId="ADAL" clId="{4626F982-3897-4739-9487-0B26BC447A5F}" dt="2019-09-04T06:43:50.052" v="792" actId="255"/>
      <pc:docMkLst>
        <pc:docMk/>
      </pc:docMkLst>
      <pc:sldChg chg="modSp">
        <pc:chgData name="Pasanen Pirjo" userId="cd1471dc-77ba-4c37-96d9-c5c2fc24c88d" providerId="ADAL" clId="{4626F982-3897-4739-9487-0B26BC447A5F}" dt="2019-08-27T06:59:54.480" v="10" actId="20577"/>
        <pc:sldMkLst>
          <pc:docMk/>
          <pc:sldMk cId="782385677" sldId="256"/>
        </pc:sldMkLst>
        <pc:spChg chg="mod">
          <ac:chgData name="Pasanen Pirjo" userId="cd1471dc-77ba-4c37-96d9-c5c2fc24c88d" providerId="ADAL" clId="{4626F982-3897-4739-9487-0B26BC447A5F}" dt="2019-08-27T06:59:54.480" v="10" actId="20577"/>
          <ac:spMkLst>
            <pc:docMk/>
            <pc:sldMk cId="782385677" sldId="256"/>
            <ac:spMk id="2" creationId="{00000000-0000-0000-0000-000000000000}"/>
          </ac:spMkLst>
        </pc:spChg>
      </pc:sldChg>
      <pc:sldChg chg="modSp">
        <pc:chgData name="Pasanen Pirjo" userId="cd1471dc-77ba-4c37-96d9-c5c2fc24c88d" providerId="ADAL" clId="{4626F982-3897-4739-9487-0B26BC447A5F}" dt="2019-08-27T09:12:55.548" v="413" actId="1076"/>
        <pc:sldMkLst>
          <pc:docMk/>
          <pc:sldMk cId="1031450813" sldId="258"/>
        </pc:sldMkLst>
        <pc:spChg chg="mod">
          <ac:chgData name="Pasanen Pirjo" userId="cd1471dc-77ba-4c37-96d9-c5c2fc24c88d" providerId="ADAL" clId="{4626F982-3897-4739-9487-0B26BC447A5F}" dt="2019-08-27T09:12:55.548" v="413" actId="1076"/>
          <ac:spMkLst>
            <pc:docMk/>
            <pc:sldMk cId="1031450813" sldId="258"/>
            <ac:spMk id="2" creationId="{9ECFBF57-EBA7-4B4E-8393-58FFDDFAFF35}"/>
          </ac:spMkLst>
        </pc:spChg>
      </pc:sldChg>
      <pc:sldChg chg="del">
        <pc:chgData name="Pasanen Pirjo" userId="cd1471dc-77ba-4c37-96d9-c5c2fc24c88d" providerId="ADAL" clId="{4626F982-3897-4739-9487-0B26BC447A5F}" dt="2019-08-27T09:12:31.518" v="412" actId="2696"/>
        <pc:sldMkLst>
          <pc:docMk/>
          <pc:sldMk cId="2852421135" sldId="259"/>
        </pc:sldMkLst>
      </pc:sldChg>
      <pc:sldChg chg="addSp modSp add">
        <pc:chgData name="Pasanen Pirjo" userId="cd1471dc-77ba-4c37-96d9-c5c2fc24c88d" providerId="ADAL" clId="{4626F982-3897-4739-9487-0B26BC447A5F}" dt="2019-08-27T09:12:16.574" v="411" actId="113"/>
        <pc:sldMkLst>
          <pc:docMk/>
          <pc:sldMk cId="3315983223" sldId="260"/>
        </pc:sldMkLst>
        <pc:spChg chg="mod">
          <ac:chgData name="Pasanen Pirjo" userId="cd1471dc-77ba-4c37-96d9-c5c2fc24c88d" providerId="ADAL" clId="{4626F982-3897-4739-9487-0B26BC447A5F}" dt="2019-08-27T09:12:05.652" v="409" actId="255"/>
          <ac:spMkLst>
            <pc:docMk/>
            <pc:sldMk cId="3315983223" sldId="260"/>
            <ac:spMk id="2" creationId="{7CA36F3E-4FB7-427D-8C70-14A31965CA99}"/>
          </ac:spMkLst>
        </pc:spChg>
        <pc:spChg chg="add mod">
          <ac:chgData name="Pasanen Pirjo" userId="cd1471dc-77ba-4c37-96d9-c5c2fc24c88d" providerId="ADAL" clId="{4626F982-3897-4739-9487-0B26BC447A5F}" dt="2019-08-27T07:15:06.964" v="48" actId="767"/>
          <ac:spMkLst>
            <pc:docMk/>
            <pc:sldMk cId="3315983223" sldId="260"/>
            <ac:spMk id="3" creationId="{F5B0EA27-ECC3-47FF-8BC8-49AAC774FE10}"/>
          </ac:spMkLst>
        </pc:spChg>
        <pc:spChg chg="add mod">
          <ac:chgData name="Pasanen Pirjo" userId="cd1471dc-77ba-4c37-96d9-c5c2fc24c88d" providerId="ADAL" clId="{4626F982-3897-4739-9487-0B26BC447A5F}" dt="2019-08-27T09:12:16.574" v="411" actId="113"/>
          <ac:spMkLst>
            <pc:docMk/>
            <pc:sldMk cId="3315983223" sldId="260"/>
            <ac:spMk id="4" creationId="{E60E30F0-3198-4E6B-B983-AD42938ED8A3}"/>
          </ac:spMkLst>
        </pc:spChg>
      </pc:sldChg>
      <pc:sldChg chg="modSp add">
        <pc:chgData name="Pasanen Pirjo" userId="cd1471dc-77ba-4c37-96d9-c5c2fc24c88d" providerId="ADAL" clId="{4626F982-3897-4739-9487-0B26BC447A5F}" dt="2019-08-27T09:10:40.135" v="295" actId="255"/>
        <pc:sldMkLst>
          <pc:docMk/>
          <pc:sldMk cId="3835062822" sldId="261"/>
        </pc:sldMkLst>
        <pc:spChg chg="mod">
          <ac:chgData name="Pasanen Pirjo" userId="cd1471dc-77ba-4c37-96d9-c5c2fc24c88d" providerId="ADAL" clId="{4626F982-3897-4739-9487-0B26BC447A5F}" dt="2019-08-27T09:10:40.135" v="295" actId="255"/>
          <ac:spMkLst>
            <pc:docMk/>
            <pc:sldMk cId="3835062822" sldId="261"/>
            <ac:spMk id="2" creationId="{1299D274-E0BC-4EEF-AA18-85A38C702327}"/>
          </ac:spMkLst>
        </pc:spChg>
        <pc:spChg chg="mod">
          <ac:chgData name="Pasanen Pirjo" userId="cd1471dc-77ba-4c37-96d9-c5c2fc24c88d" providerId="ADAL" clId="{4626F982-3897-4739-9487-0B26BC447A5F}" dt="2019-08-27T09:10:36.104" v="294" actId="255"/>
          <ac:spMkLst>
            <pc:docMk/>
            <pc:sldMk cId="3835062822" sldId="261"/>
            <ac:spMk id="3" creationId="{BB8B3022-8E84-4CA7-9741-6B59825676B5}"/>
          </ac:spMkLst>
        </pc:spChg>
      </pc:sldChg>
      <pc:sldChg chg="addSp delSp modSp add">
        <pc:chgData name="Pasanen Pirjo" userId="cd1471dc-77ba-4c37-96d9-c5c2fc24c88d" providerId="ADAL" clId="{4626F982-3897-4739-9487-0B26BC447A5F}" dt="2019-08-27T09:18:15.032" v="459" actId="20577"/>
        <pc:sldMkLst>
          <pc:docMk/>
          <pc:sldMk cId="4235440191" sldId="262"/>
        </pc:sldMkLst>
        <pc:spChg chg="add del mod">
          <ac:chgData name="Pasanen Pirjo" userId="cd1471dc-77ba-4c37-96d9-c5c2fc24c88d" providerId="ADAL" clId="{4626F982-3897-4739-9487-0B26BC447A5F}" dt="2019-08-27T09:14:08.210" v="422"/>
          <ac:spMkLst>
            <pc:docMk/>
            <pc:sldMk cId="4235440191" sldId="262"/>
            <ac:spMk id="2" creationId="{01F10916-3758-4584-BB1A-915DCBCC2E0D}"/>
          </ac:spMkLst>
        </pc:spChg>
        <pc:spChg chg="add mod">
          <ac:chgData name="Pasanen Pirjo" userId="cd1471dc-77ba-4c37-96d9-c5c2fc24c88d" providerId="ADAL" clId="{4626F982-3897-4739-9487-0B26BC447A5F}" dt="2019-08-27T09:18:15.032" v="459" actId="20577"/>
          <ac:spMkLst>
            <pc:docMk/>
            <pc:sldMk cId="4235440191" sldId="262"/>
            <ac:spMk id="3" creationId="{3AF3A646-28F0-4768-9CA8-F992F84EBA66}"/>
          </ac:spMkLst>
        </pc:spChg>
        <pc:spChg chg="add mod">
          <ac:chgData name="Pasanen Pirjo" userId="cd1471dc-77ba-4c37-96d9-c5c2fc24c88d" providerId="ADAL" clId="{4626F982-3897-4739-9487-0B26BC447A5F}" dt="2019-08-27T09:16:07.294" v="433" actId="207"/>
          <ac:spMkLst>
            <pc:docMk/>
            <pc:sldMk cId="4235440191" sldId="262"/>
            <ac:spMk id="6" creationId="{9D742717-AC91-400F-9F6E-685F6820B732}"/>
          </ac:spMkLst>
        </pc:spChg>
        <pc:spChg chg="add mod">
          <ac:chgData name="Pasanen Pirjo" userId="cd1471dc-77ba-4c37-96d9-c5c2fc24c88d" providerId="ADAL" clId="{4626F982-3897-4739-9487-0B26BC447A5F}" dt="2019-08-27T09:17:34.593" v="451" actId="1076"/>
          <ac:spMkLst>
            <pc:docMk/>
            <pc:sldMk cId="4235440191" sldId="262"/>
            <ac:spMk id="7" creationId="{351054CC-0FCB-425C-BCD4-7BC33DDB5063}"/>
          </ac:spMkLst>
        </pc:spChg>
        <pc:grpChg chg="add mod">
          <ac:chgData name="Pasanen Pirjo" userId="cd1471dc-77ba-4c37-96d9-c5c2fc24c88d" providerId="ADAL" clId="{4626F982-3897-4739-9487-0B26BC447A5F}" dt="2019-08-27T09:17:40.770" v="452" actId="14100"/>
          <ac:grpSpMkLst>
            <pc:docMk/>
            <pc:sldMk cId="4235440191" sldId="262"/>
            <ac:grpSpMk id="4" creationId="{7F25D677-3E8C-4994-853B-D1A548508F97}"/>
          </ac:grpSpMkLst>
        </pc:grpChg>
        <pc:picChg chg="add mod">
          <ac:chgData name="Pasanen Pirjo" userId="cd1471dc-77ba-4c37-96d9-c5c2fc24c88d" providerId="ADAL" clId="{4626F982-3897-4739-9487-0B26BC447A5F}" dt="2019-08-27T09:15:53.158" v="431" actId="1076"/>
          <ac:picMkLst>
            <pc:docMk/>
            <pc:sldMk cId="4235440191" sldId="262"/>
            <ac:picMk id="5" creationId="{5880CB87-666F-4A6F-B0A0-BB3FB4B75993}"/>
          </ac:picMkLst>
        </pc:picChg>
      </pc:sldChg>
      <pc:sldChg chg="addSp delSp modSp add">
        <pc:chgData name="Pasanen Pirjo" userId="cd1471dc-77ba-4c37-96d9-c5c2fc24c88d" providerId="ADAL" clId="{4626F982-3897-4739-9487-0B26BC447A5F}" dt="2019-08-28T11:55:22.583" v="594" actId="403"/>
        <pc:sldMkLst>
          <pc:docMk/>
          <pc:sldMk cId="2092915464" sldId="263"/>
        </pc:sldMkLst>
        <pc:spChg chg="add">
          <ac:chgData name="Pasanen Pirjo" userId="cd1471dc-77ba-4c37-96d9-c5c2fc24c88d" providerId="ADAL" clId="{4626F982-3897-4739-9487-0B26BC447A5F}" dt="2019-08-27T09:19:10.608" v="463"/>
          <ac:spMkLst>
            <pc:docMk/>
            <pc:sldMk cId="2092915464" sldId="263"/>
            <ac:spMk id="3" creationId="{D4955C43-E1A5-4021-866F-11DEF9B5D4EE}"/>
          </ac:spMkLst>
        </pc:spChg>
        <pc:spChg chg="add mod">
          <ac:chgData name="Pasanen Pirjo" userId="cd1471dc-77ba-4c37-96d9-c5c2fc24c88d" providerId="ADAL" clId="{4626F982-3897-4739-9487-0B26BC447A5F}" dt="2019-08-28T11:55:22.583" v="594" actId="403"/>
          <ac:spMkLst>
            <pc:docMk/>
            <pc:sldMk cId="2092915464" sldId="263"/>
            <ac:spMk id="4" creationId="{8E30D494-B058-4DB0-B2C8-F8FBC4E05662}"/>
          </ac:spMkLst>
        </pc:spChg>
        <pc:picChg chg="add del">
          <ac:chgData name="Pasanen Pirjo" userId="cd1471dc-77ba-4c37-96d9-c5c2fc24c88d" providerId="ADAL" clId="{4626F982-3897-4739-9487-0B26BC447A5F}" dt="2019-08-27T09:19:08.758" v="462"/>
          <ac:picMkLst>
            <pc:docMk/>
            <pc:sldMk cId="2092915464" sldId="263"/>
            <ac:picMk id="2" creationId="{E640B38F-E556-4862-A261-42F4CCCD342E}"/>
          </ac:picMkLst>
        </pc:picChg>
      </pc:sldChg>
      <pc:sldChg chg="addSp modSp add">
        <pc:chgData name="Pasanen Pirjo" userId="cd1471dc-77ba-4c37-96d9-c5c2fc24c88d" providerId="ADAL" clId="{4626F982-3897-4739-9487-0B26BC447A5F}" dt="2019-09-04T06:43:50.052" v="792" actId="255"/>
        <pc:sldMkLst>
          <pc:docMk/>
          <pc:sldMk cId="2119119075" sldId="264"/>
        </pc:sldMkLst>
        <pc:spChg chg="add mod">
          <ac:chgData name="Pasanen Pirjo" userId="cd1471dc-77ba-4c37-96d9-c5c2fc24c88d" providerId="ADAL" clId="{4626F982-3897-4739-9487-0B26BC447A5F}" dt="2019-09-04T06:43:50.052" v="792" actId="255"/>
          <ac:spMkLst>
            <pc:docMk/>
            <pc:sldMk cId="2119119075" sldId="264"/>
            <ac:spMk id="2" creationId="{9A1F3E75-6099-4865-8080-314CB4EBE781}"/>
          </ac:spMkLst>
        </pc:spChg>
      </pc:sldChg>
      <pc:sldChg chg="addSp modSp add">
        <pc:chgData name="Pasanen Pirjo" userId="cd1471dc-77ba-4c37-96d9-c5c2fc24c88d" providerId="ADAL" clId="{4626F982-3897-4739-9487-0B26BC447A5F}" dt="2019-09-04T06:37:46.489" v="606" actId="255"/>
        <pc:sldMkLst>
          <pc:docMk/>
          <pc:sldMk cId="2250910817" sldId="267"/>
        </pc:sldMkLst>
        <pc:spChg chg="add mod">
          <ac:chgData name="Pasanen Pirjo" userId="cd1471dc-77ba-4c37-96d9-c5c2fc24c88d" providerId="ADAL" clId="{4626F982-3897-4739-9487-0B26BC447A5F}" dt="2019-09-04T06:37:46.489" v="606" actId="255"/>
          <ac:spMkLst>
            <pc:docMk/>
            <pc:sldMk cId="2250910817" sldId="267"/>
            <ac:spMk id="2" creationId="{0D6D8CE4-6F59-46D7-9498-D48E6F29DF15}"/>
          </ac:spMkLst>
        </pc:spChg>
      </pc:sldChg>
      <pc:sldChg chg="addSp modSp add">
        <pc:chgData name="Pasanen Pirjo" userId="cd1471dc-77ba-4c37-96d9-c5c2fc24c88d" providerId="ADAL" clId="{4626F982-3897-4739-9487-0B26BC447A5F}" dt="2019-09-04T06:38:27.214" v="611" actId="255"/>
        <pc:sldMkLst>
          <pc:docMk/>
          <pc:sldMk cId="243835531" sldId="268"/>
        </pc:sldMkLst>
        <pc:spChg chg="add mod">
          <ac:chgData name="Pasanen Pirjo" userId="cd1471dc-77ba-4c37-96d9-c5c2fc24c88d" providerId="ADAL" clId="{4626F982-3897-4739-9487-0B26BC447A5F}" dt="2019-09-04T06:38:27.214" v="611" actId="255"/>
          <ac:spMkLst>
            <pc:docMk/>
            <pc:sldMk cId="243835531" sldId="268"/>
            <ac:spMk id="2" creationId="{F68499DD-5F0C-48CC-A53E-5735C8FF013B}"/>
          </ac:spMkLst>
        </pc:spChg>
      </pc:sldChg>
      <pc:sldChg chg="addSp modSp add">
        <pc:chgData name="Pasanen Pirjo" userId="cd1471dc-77ba-4c37-96d9-c5c2fc24c88d" providerId="ADAL" clId="{4626F982-3897-4739-9487-0B26BC447A5F}" dt="2019-09-04T06:39:14.253" v="617" actId="1076"/>
        <pc:sldMkLst>
          <pc:docMk/>
          <pc:sldMk cId="928885820" sldId="269"/>
        </pc:sldMkLst>
        <pc:spChg chg="add mod">
          <ac:chgData name="Pasanen Pirjo" userId="cd1471dc-77ba-4c37-96d9-c5c2fc24c88d" providerId="ADAL" clId="{4626F982-3897-4739-9487-0B26BC447A5F}" dt="2019-09-04T06:39:14.253" v="617" actId="1076"/>
          <ac:spMkLst>
            <pc:docMk/>
            <pc:sldMk cId="928885820" sldId="269"/>
            <ac:spMk id="2" creationId="{87AD073A-8C0A-454A-BA6C-7836055931B9}"/>
          </ac:spMkLst>
        </pc:spChg>
      </pc:sldChg>
      <pc:sldChg chg="addSp modSp add">
        <pc:chgData name="Pasanen Pirjo" userId="cd1471dc-77ba-4c37-96d9-c5c2fc24c88d" providerId="ADAL" clId="{4626F982-3897-4739-9487-0B26BC447A5F}" dt="2019-09-04T06:39:47.917" v="623" actId="255"/>
        <pc:sldMkLst>
          <pc:docMk/>
          <pc:sldMk cId="1909682278" sldId="270"/>
        </pc:sldMkLst>
        <pc:spChg chg="add mod">
          <ac:chgData name="Pasanen Pirjo" userId="cd1471dc-77ba-4c37-96d9-c5c2fc24c88d" providerId="ADAL" clId="{4626F982-3897-4739-9487-0B26BC447A5F}" dt="2019-09-04T06:39:47.917" v="623" actId="255"/>
          <ac:spMkLst>
            <pc:docMk/>
            <pc:sldMk cId="1909682278" sldId="270"/>
            <ac:spMk id="2" creationId="{11ED733F-3594-477C-9C96-EE9AF2D00354}"/>
          </ac:spMkLst>
        </pc:spChg>
      </pc:sldChg>
      <pc:sldChg chg="addSp modSp add">
        <pc:chgData name="Pasanen Pirjo" userId="cd1471dc-77ba-4c37-96d9-c5c2fc24c88d" providerId="ADAL" clId="{4626F982-3897-4739-9487-0B26BC447A5F}" dt="2019-09-04T06:42:56.628" v="750" actId="113"/>
        <pc:sldMkLst>
          <pc:docMk/>
          <pc:sldMk cId="2528321391" sldId="271"/>
        </pc:sldMkLst>
        <pc:spChg chg="add mod">
          <ac:chgData name="Pasanen Pirjo" userId="cd1471dc-77ba-4c37-96d9-c5c2fc24c88d" providerId="ADAL" clId="{4626F982-3897-4739-9487-0B26BC447A5F}" dt="2019-09-04T06:42:56.628" v="750" actId="113"/>
          <ac:spMkLst>
            <pc:docMk/>
            <pc:sldMk cId="2528321391" sldId="271"/>
            <ac:spMk id="2" creationId="{2F1DA384-869B-4394-8E50-2896FF8BF6DA}"/>
          </ac:spMkLst>
        </pc:spChg>
      </pc:sldChg>
    </pc:docChg>
  </pc:docChgLst>
  <pc:docChgLst>
    <pc:chgData name="Pasanen Pirjo" userId="S::pirjo.pasanen@edu.liperi.fi::cd1471dc-77ba-4c37-96d9-c5c2fc24c88d" providerId="AD" clId="Web-{5CD0B2EF-6830-FEC2-FA33-7B179030362E}"/>
  </pc:docChgLst>
  <pc:docChgLst>
    <pc:chgData name="Pasanen Pirjo" userId="S::pirjo.pasanen@edu.liperi.fi::cd1471dc-77ba-4c37-96d9-c5c2fc24c88d" providerId="AD" clId="Web-{CD6321A7-9B0D-0E4E-AB3A-3E900772AD1B}"/>
  </pc:docChgLst>
  <pc:docChgLst>
    <pc:chgData name="Pasanen Pirjo" userId="S::pirjo.pasanen@edu.liperi.fi::cd1471dc-77ba-4c37-96d9-c5c2fc24c88d" providerId="AD" clId="Web-{4A795114-2683-4C47-B72B-E5A531BB6ECD}"/>
  </pc:docChgLst>
</pc:chgInfo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peda.net/liperi/ojptm/tl2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peda.net/liperi/ojptm/tl2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D5FE92-A74D-49D5-A693-341F9D0D57A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E812693-6F8C-4400-B147-7C19B6EC9EBA}">
      <dgm:prSet/>
      <dgm:spPr/>
      <dgm:t>
        <a:bodyPr/>
        <a:lstStyle/>
        <a:p>
          <a:r>
            <a:rPr lang="fi-FI" dirty="0"/>
            <a:t>Oman kotiluokan tuki</a:t>
          </a:r>
          <a:endParaRPr lang="en-US" dirty="0"/>
        </a:p>
      </dgm:t>
    </dgm:pt>
    <dgm:pt modelId="{DEDF01E1-004F-4933-BA1B-E5B5396A4D89}" type="parTrans" cxnId="{DB4302E0-4DF2-47B2-8B53-DF6CB3796250}">
      <dgm:prSet/>
      <dgm:spPr/>
      <dgm:t>
        <a:bodyPr/>
        <a:lstStyle/>
        <a:p>
          <a:endParaRPr lang="en-US"/>
        </a:p>
      </dgm:t>
    </dgm:pt>
    <dgm:pt modelId="{50C7953C-C067-4980-9959-7125381ECEA8}" type="sibTrans" cxnId="{DB4302E0-4DF2-47B2-8B53-DF6CB3796250}">
      <dgm:prSet/>
      <dgm:spPr/>
      <dgm:t>
        <a:bodyPr/>
        <a:lstStyle/>
        <a:p>
          <a:endParaRPr lang="en-US"/>
        </a:p>
      </dgm:t>
    </dgm:pt>
    <dgm:pt modelId="{A56A1798-B77A-4A5D-A97E-F4BB90AB4317}">
      <dgm:prSet/>
      <dgm:spPr/>
      <dgm:t>
        <a:bodyPr/>
        <a:lstStyle/>
        <a:p>
          <a:r>
            <a:rPr lang="fi-FI" dirty="0"/>
            <a:t>Ohjaajapalveluja</a:t>
          </a:r>
          <a:endParaRPr lang="en-US" dirty="0"/>
        </a:p>
      </dgm:t>
    </dgm:pt>
    <dgm:pt modelId="{4908B553-D7E1-4AF3-A512-F56271F867F1}" type="parTrans" cxnId="{B047F294-217D-4336-B92C-555CB47E492E}">
      <dgm:prSet/>
      <dgm:spPr/>
      <dgm:t>
        <a:bodyPr/>
        <a:lstStyle/>
        <a:p>
          <a:endParaRPr lang="en-US"/>
        </a:p>
      </dgm:t>
    </dgm:pt>
    <dgm:pt modelId="{83C23370-C64D-4B33-AA96-3EF670D2C7A4}" type="sibTrans" cxnId="{B047F294-217D-4336-B92C-555CB47E492E}">
      <dgm:prSet/>
      <dgm:spPr/>
      <dgm:t>
        <a:bodyPr/>
        <a:lstStyle/>
        <a:p>
          <a:endParaRPr lang="en-US"/>
        </a:p>
      </dgm:t>
    </dgm:pt>
    <dgm:pt modelId="{D86EFAF2-D6F3-4F5E-ADD8-E2DE04734FF5}">
      <dgm:prSet/>
      <dgm:spPr/>
      <dgm:t>
        <a:bodyPr/>
        <a:lstStyle/>
        <a:p>
          <a:r>
            <a:rPr lang="fi-FI" dirty="0"/>
            <a:t>Yleisen tuen keinot  käytössä: </a:t>
          </a:r>
          <a:r>
            <a:rPr lang="fi-FI" dirty="0">
              <a:hlinkClick xmlns:r="http://schemas.openxmlformats.org/officeDocument/2006/relationships" r:id="rId1"/>
            </a:rPr>
            <a:t>https://peda.net/liperi/ojptm/tl2</a:t>
          </a:r>
          <a:endParaRPr lang="en-US" dirty="0"/>
        </a:p>
      </dgm:t>
    </dgm:pt>
    <dgm:pt modelId="{237A0FF4-AAB1-4376-B008-0C86E21A37A0}" type="parTrans" cxnId="{784ACEB7-BAAB-478C-8E41-1DFA91E31243}">
      <dgm:prSet/>
      <dgm:spPr/>
      <dgm:t>
        <a:bodyPr/>
        <a:lstStyle/>
        <a:p>
          <a:endParaRPr lang="en-US"/>
        </a:p>
      </dgm:t>
    </dgm:pt>
    <dgm:pt modelId="{6FEF08F3-42D6-4C51-BE4E-74B0A30BEEEB}" type="sibTrans" cxnId="{784ACEB7-BAAB-478C-8E41-1DFA91E31243}">
      <dgm:prSet/>
      <dgm:spPr/>
      <dgm:t>
        <a:bodyPr/>
        <a:lstStyle/>
        <a:p>
          <a:endParaRPr lang="en-US"/>
        </a:p>
      </dgm:t>
    </dgm:pt>
    <dgm:pt modelId="{D8F14FB9-4CFB-4659-A66A-DF9BF61A0096}">
      <dgm:prSet/>
      <dgm:spPr/>
      <dgm:t>
        <a:bodyPr/>
        <a:lstStyle/>
        <a:p>
          <a:r>
            <a:rPr lang="fi-FI" dirty="0" err="1"/>
            <a:t>Joustoluokka</a:t>
          </a:r>
          <a:r>
            <a:rPr lang="fi-FI" dirty="0"/>
            <a:t> 6</a:t>
          </a:r>
          <a:endParaRPr lang="en-US" dirty="0"/>
        </a:p>
      </dgm:t>
    </dgm:pt>
    <dgm:pt modelId="{DA6D5155-149F-45FC-A935-5E98EE6659A0}" type="parTrans" cxnId="{B34EFBE1-C7D2-40A0-8033-1CB45309A14E}">
      <dgm:prSet/>
      <dgm:spPr/>
      <dgm:t>
        <a:bodyPr/>
        <a:lstStyle/>
        <a:p>
          <a:endParaRPr lang="en-US"/>
        </a:p>
      </dgm:t>
    </dgm:pt>
    <dgm:pt modelId="{A40C5DC0-651B-43C8-9BEE-BA51F00FF972}" type="sibTrans" cxnId="{B34EFBE1-C7D2-40A0-8033-1CB45309A14E}">
      <dgm:prSet/>
      <dgm:spPr/>
      <dgm:t>
        <a:bodyPr/>
        <a:lstStyle/>
        <a:p>
          <a:endParaRPr lang="en-US"/>
        </a:p>
      </dgm:t>
    </dgm:pt>
    <dgm:pt modelId="{5ED933EB-D11D-4249-A754-5A8B2816FD9B}">
      <dgm:prSet/>
      <dgm:spPr/>
      <dgm:t>
        <a:bodyPr/>
        <a:lstStyle/>
        <a:p>
          <a:r>
            <a:rPr lang="fi-FI" dirty="0"/>
            <a:t>Joustavasti tukea kaikilla tuen portailla – oppilaan tuen tarve ratkaisee</a:t>
          </a:r>
          <a:endParaRPr lang="en-US" dirty="0"/>
        </a:p>
      </dgm:t>
    </dgm:pt>
    <dgm:pt modelId="{0A3DE9EA-A3AA-407A-93A6-5768A8CC4350}" type="parTrans" cxnId="{DF47B367-CEEE-4EC3-810C-B9F65802EF89}">
      <dgm:prSet/>
      <dgm:spPr/>
      <dgm:t>
        <a:bodyPr/>
        <a:lstStyle/>
        <a:p>
          <a:endParaRPr lang="en-US"/>
        </a:p>
      </dgm:t>
    </dgm:pt>
    <dgm:pt modelId="{D32BDDCF-4997-4515-9380-88DA4768C1CB}" type="sibTrans" cxnId="{DF47B367-CEEE-4EC3-810C-B9F65802EF89}">
      <dgm:prSet/>
      <dgm:spPr/>
      <dgm:t>
        <a:bodyPr/>
        <a:lstStyle/>
        <a:p>
          <a:endParaRPr lang="en-US"/>
        </a:p>
      </dgm:t>
    </dgm:pt>
    <dgm:pt modelId="{5FEAFCF0-DAC6-4BA0-AC13-9DAE598E4CF7}">
      <dgm:prSet/>
      <dgm:spPr/>
      <dgm:t>
        <a:bodyPr/>
        <a:lstStyle/>
        <a:p>
          <a:r>
            <a:rPr lang="fi-FI" dirty="0"/>
            <a:t>Samanaikaisopetus</a:t>
          </a:r>
          <a:endParaRPr lang="en-US" dirty="0"/>
        </a:p>
      </dgm:t>
    </dgm:pt>
    <dgm:pt modelId="{93946E70-FD21-415B-B3EA-9FE9B0AE00B1}" type="parTrans" cxnId="{4D6BC5A6-33F2-4045-AC0A-B9C486E25F79}">
      <dgm:prSet/>
      <dgm:spPr/>
      <dgm:t>
        <a:bodyPr/>
        <a:lstStyle/>
        <a:p>
          <a:endParaRPr lang="en-US"/>
        </a:p>
      </dgm:t>
    </dgm:pt>
    <dgm:pt modelId="{0AA15EC2-C2D1-40DD-A163-4EACCD1BD581}" type="sibTrans" cxnId="{4D6BC5A6-33F2-4045-AC0A-B9C486E25F79}">
      <dgm:prSet/>
      <dgm:spPr/>
      <dgm:t>
        <a:bodyPr/>
        <a:lstStyle/>
        <a:p>
          <a:endParaRPr lang="en-US"/>
        </a:p>
      </dgm:t>
    </dgm:pt>
    <dgm:pt modelId="{99E641CC-10FE-4940-BA01-65858F536216}">
      <dgm:prSet/>
      <dgm:spPr/>
      <dgm:t>
        <a:bodyPr/>
        <a:lstStyle/>
        <a:p>
          <a:r>
            <a:rPr lang="fi-FI" dirty="0"/>
            <a:t>Yhteisopettajuus</a:t>
          </a:r>
          <a:endParaRPr lang="en-US" dirty="0"/>
        </a:p>
      </dgm:t>
    </dgm:pt>
    <dgm:pt modelId="{18473C70-01C9-4920-898F-C4590B128FCE}" type="parTrans" cxnId="{7E24AF7F-8529-4321-A3E8-225466711F43}">
      <dgm:prSet/>
      <dgm:spPr/>
      <dgm:t>
        <a:bodyPr/>
        <a:lstStyle/>
        <a:p>
          <a:endParaRPr lang="en-US"/>
        </a:p>
      </dgm:t>
    </dgm:pt>
    <dgm:pt modelId="{FB9D0AE6-2EC5-40BE-A8AF-7E4D52A0A00D}" type="sibTrans" cxnId="{7E24AF7F-8529-4321-A3E8-225466711F43}">
      <dgm:prSet/>
      <dgm:spPr/>
      <dgm:t>
        <a:bodyPr/>
        <a:lstStyle/>
        <a:p>
          <a:endParaRPr lang="en-US"/>
        </a:p>
      </dgm:t>
    </dgm:pt>
    <dgm:pt modelId="{CB68D28F-DA00-4B4D-B115-442E09E13EBA}">
      <dgm:prSet/>
      <dgm:spPr/>
      <dgm:t>
        <a:bodyPr/>
        <a:lstStyle/>
        <a:p>
          <a:r>
            <a:rPr lang="fi-FI" dirty="0"/>
            <a:t>Pienryhmäopetus</a:t>
          </a:r>
          <a:endParaRPr lang="en-US" dirty="0"/>
        </a:p>
      </dgm:t>
    </dgm:pt>
    <dgm:pt modelId="{7703A6FF-DC0E-49A9-9B2E-6BF072370ED1}" type="parTrans" cxnId="{E885A1F3-F5E8-41C8-BF92-7756AE99F5B7}">
      <dgm:prSet/>
      <dgm:spPr/>
      <dgm:t>
        <a:bodyPr/>
        <a:lstStyle/>
        <a:p>
          <a:endParaRPr lang="en-US"/>
        </a:p>
      </dgm:t>
    </dgm:pt>
    <dgm:pt modelId="{5CB4795D-B4CC-4492-A09C-F2A7FD450936}" type="sibTrans" cxnId="{E885A1F3-F5E8-41C8-BF92-7756AE99F5B7}">
      <dgm:prSet/>
      <dgm:spPr/>
      <dgm:t>
        <a:bodyPr/>
        <a:lstStyle/>
        <a:p>
          <a:endParaRPr lang="en-US"/>
        </a:p>
      </dgm:t>
    </dgm:pt>
    <dgm:pt modelId="{F52D483D-364D-4C4B-902E-3B37A463C3B8}">
      <dgm:prSet/>
      <dgm:spPr/>
      <dgm:t>
        <a:bodyPr/>
        <a:lstStyle/>
        <a:p>
          <a:r>
            <a:rPr lang="fi-FI" dirty="0">
              <a:cs typeface="Calibri Light"/>
            </a:rPr>
            <a:t>Ajoittain ohjaajapalveluja</a:t>
          </a:r>
        </a:p>
      </dgm:t>
    </dgm:pt>
    <dgm:pt modelId="{EA6C649A-2F2E-49E9-95B6-85690E5E0C66}" type="parTrans" cxnId="{D84091F8-C11B-4495-BD5B-393825A800AF}">
      <dgm:prSet/>
      <dgm:spPr/>
      <dgm:t>
        <a:bodyPr/>
        <a:lstStyle/>
        <a:p>
          <a:endParaRPr lang="fi-FI"/>
        </a:p>
      </dgm:t>
    </dgm:pt>
    <dgm:pt modelId="{9E309580-C0D3-4047-9481-CBCFB5763FAF}" type="sibTrans" cxnId="{D84091F8-C11B-4495-BD5B-393825A800AF}">
      <dgm:prSet/>
      <dgm:spPr/>
      <dgm:t>
        <a:bodyPr/>
        <a:lstStyle/>
        <a:p>
          <a:endParaRPr lang="fi-FI"/>
        </a:p>
      </dgm:t>
    </dgm:pt>
    <dgm:pt modelId="{C7A1ED44-F3D0-4EBC-91DD-F16E61973900}" type="pres">
      <dgm:prSet presAssocID="{77D5FE92-A74D-49D5-A693-341F9D0D57AF}" presName="linear" presStyleCnt="0">
        <dgm:presLayoutVars>
          <dgm:animLvl val="lvl"/>
          <dgm:resizeHandles val="exact"/>
        </dgm:presLayoutVars>
      </dgm:prSet>
      <dgm:spPr/>
    </dgm:pt>
    <dgm:pt modelId="{96C1568D-7BC0-45A9-BA03-5DB37206F53D}" type="pres">
      <dgm:prSet presAssocID="{CE812693-6F8C-4400-B147-7C19B6EC9EB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47F6EB5-77F1-4F84-9375-FDD5192DA2A3}" type="pres">
      <dgm:prSet presAssocID="{CE812693-6F8C-4400-B147-7C19B6EC9EBA}" presName="childText" presStyleLbl="revTx" presStyleIdx="0" presStyleCnt="2">
        <dgm:presLayoutVars>
          <dgm:bulletEnabled val="1"/>
        </dgm:presLayoutVars>
      </dgm:prSet>
      <dgm:spPr/>
    </dgm:pt>
    <dgm:pt modelId="{3E54C2FC-77AB-415C-A173-96EBE7EC5858}" type="pres">
      <dgm:prSet presAssocID="{D8F14FB9-4CFB-4659-A66A-DF9BF61A009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B1F413D-6FB5-400F-AC5D-5BC143A9F9BB}" type="pres">
      <dgm:prSet presAssocID="{D8F14FB9-4CFB-4659-A66A-DF9BF61A0096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A84B850B-480A-46E5-8E59-356BB43981A9}" type="presOf" srcId="{99E641CC-10FE-4940-BA01-65858F536216}" destId="{AB1F413D-6FB5-400F-AC5D-5BC143A9F9BB}" srcOrd="0" destOrd="2" presId="urn:microsoft.com/office/officeart/2005/8/layout/vList2"/>
    <dgm:cxn modelId="{8C957321-72F9-4627-ABD2-222D9AD88121}" type="presOf" srcId="{CB68D28F-DA00-4B4D-B115-442E09E13EBA}" destId="{AB1F413D-6FB5-400F-AC5D-5BC143A9F9BB}" srcOrd="0" destOrd="3" presId="urn:microsoft.com/office/officeart/2005/8/layout/vList2"/>
    <dgm:cxn modelId="{5A121324-0A12-4EC1-A6EB-A9518E92EC11}" type="presOf" srcId="{D8F14FB9-4CFB-4659-A66A-DF9BF61A0096}" destId="{3E54C2FC-77AB-415C-A173-96EBE7EC5858}" srcOrd="0" destOrd="0" presId="urn:microsoft.com/office/officeart/2005/8/layout/vList2"/>
    <dgm:cxn modelId="{8DBD3533-0E14-45EE-812F-E3001DDF69C4}" type="presOf" srcId="{A56A1798-B77A-4A5D-A97E-F4BB90AB4317}" destId="{A47F6EB5-77F1-4F84-9375-FDD5192DA2A3}" srcOrd="0" destOrd="0" presId="urn:microsoft.com/office/officeart/2005/8/layout/vList2"/>
    <dgm:cxn modelId="{A6556941-5C98-4A07-B868-6E55E3E80B05}" type="presOf" srcId="{77D5FE92-A74D-49D5-A693-341F9D0D57AF}" destId="{C7A1ED44-F3D0-4EBC-91DD-F16E61973900}" srcOrd="0" destOrd="0" presId="urn:microsoft.com/office/officeart/2005/8/layout/vList2"/>
    <dgm:cxn modelId="{45ACC262-230A-4D0F-B1A9-F6FC5DAA07A0}" type="presOf" srcId="{5ED933EB-D11D-4249-A754-5A8B2816FD9B}" destId="{AB1F413D-6FB5-400F-AC5D-5BC143A9F9BB}" srcOrd="0" destOrd="0" presId="urn:microsoft.com/office/officeart/2005/8/layout/vList2"/>
    <dgm:cxn modelId="{DF47B367-CEEE-4EC3-810C-B9F65802EF89}" srcId="{D8F14FB9-4CFB-4659-A66A-DF9BF61A0096}" destId="{5ED933EB-D11D-4249-A754-5A8B2816FD9B}" srcOrd="0" destOrd="0" parTransId="{0A3DE9EA-A3AA-407A-93A6-5768A8CC4350}" sibTransId="{D32BDDCF-4997-4515-9380-88DA4768C1CB}"/>
    <dgm:cxn modelId="{2DEFD46D-5D1C-4977-ACDE-76E4AAD16D3F}" type="presOf" srcId="{CE812693-6F8C-4400-B147-7C19B6EC9EBA}" destId="{96C1568D-7BC0-45A9-BA03-5DB37206F53D}" srcOrd="0" destOrd="0" presId="urn:microsoft.com/office/officeart/2005/8/layout/vList2"/>
    <dgm:cxn modelId="{7E9C6770-2939-4A8B-A88D-4E2B11694412}" type="presOf" srcId="{D86EFAF2-D6F3-4F5E-ADD8-E2DE04734FF5}" destId="{A47F6EB5-77F1-4F84-9375-FDD5192DA2A3}" srcOrd="0" destOrd="1" presId="urn:microsoft.com/office/officeart/2005/8/layout/vList2"/>
    <dgm:cxn modelId="{7E24AF7F-8529-4321-A3E8-225466711F43}" srcId="{5ED933EB-D11D-4249-A754-5A8B2816FD9B}" destId="{99E641CC-10FE-4940-BA01-65858F536216}" srcOrd="1" destOrd="0" parTransId="{18473C70-01C9-4920-898F-C4590B128FCE}" sibTransId="{FB9D0AE6-2EC5-40BE-A8AF-7E4D52A0A00D}"/>
    <dgm:cxn modelId="{36971494-9633-4AF7-9A22-A795B1936E2F}" type="presOf" srcId="{F52D483D-364D-4C4B-902E-3B37A463C3B8}" destId="{AB1F413D-6FB5-400F-AC5D-5BC143A9F9BB}" srcOrd="0" destOrd="4" presId="urn:microsoft.com/office/officeart/2005/8/layout/vList2"/>
    <dgm:cxn modelId="{B047F294-217D-4336-B92C-555CB47E492E}" srcId="{CE812693-6F8C-4400-B147-7C19B6EC9EBA}" destId="{A56A1798-B77A-4A5D-A97E-F4BB90AB4317}" srcOrd="0" destOrd="0" parTransId="{4908B553-D7E1-4AF3-A512-F56271F867F1}" sibTransId="{83C23370-C64D-4B33-AA96-3EF670D2C7A4}"/>
    <dgm:cxn modelId="{4D6BC5A6-33F2-4045-AC0A-B9C486E25F79}" srcId="{5ED933EB-D11D-4249-A754-5A8B2816FD9B}" destId="{5FEAFCF0-DAC6-4BA0-AC13-9DAE598E4CF7}" srcOrd="0" destOrd="0" parTransId="{93946E70-FD21-415B-B3EA-9FE9B0AE00B1}" sibTransId="{0AA15EC2-C2D1-40DD-A163-4EACCD1BD581}"/>
    <dgm:cxn modelId="{784ACEB7-BAAB-478C-8E41-1DFA91E31243}" srcId="{CE812693-6F8C-4400-B147-7C19B6EC9EBA}" destId="{D86EFAF2-D6F3-4F5E-ADD8-E2DE04734FF5}" srcOrd="1" destOrd="0" parTransId="{237A0FF4-AAB1-4376-B008-0C86E21A37A0}" sibTransId="{6FEF08F3-42D6-4C51-BE4E-74B0A30BEEEB}"/>
    <dgm:cxn modelId="{361D30DF-FD71-41B5-9BDB-0392140AC532}" type="presOf" srcId="{5FEAFCF0-DAC6-4BA0-AC13-9DAE598E4CF7}" destId="{AB1F413D-6FB5-400F-AC5D-5BC143A9F9BB}" srcOrd="0" destOrd="1" presId="urn:microsoft.com/office/officeart/2005/8/layout/vList2"/>
    <dgm:cxn modelId="{DB4302E0-4DF2-47B2-8B53-DF6CB3796250}" srcId="{77D5FE92-A74D-49D5-A693-341F9D0D57AF}" destId="{CE812693-6F8C-4400-B147-7C19B6EC9EBA}" srcOrd="0" destOrd="0" parTransId="{DEDF01E1-004F-4933-BA1B-E5B5396A4D89}" sibTransId="{50C7953C-C067-4980-9959-7125381ECEA8}"/>
    <dgm:cxn modelId="{B34EFBE1-C7D2-40A0-8033-1CB45309A14E}" srcId="{77D5FE92-A74D-49D5-A693-341F9D0D57AF}" destId="{D8F14FB9-4CFB-4659-A66A-DF9BF61A0096}" srcOrd="1" destOrd="0" parTransId="{DA6D5155-149F-45FC-A935-5E98EE6659A0}" sibTransId="{A40C5DC0-651B-43C8-9BEE-BA51F00FF972}"/>
    <dgm:cxn modelId="{E885A1F3-F5E8-41C8-BF92-7756AE99F5B7}" srcId="{5ED933EB-D11D-4249-A754-5A8B2816FD9B}" destId="{CB68D28F-DA00-4B4D-B115-442E09E13EBA}" srcOrd="2" destOrd="0" parTransId="{7703A6FF-DC0E-49A9-9B2E-6BF072370ED1}" sibTransId="{5CB4795D-B4CC-4492-A09C-F2A7FD450936}"/>
    <dgm:cxn modelId="{D84091F8-C11B-4495-BD5B-393825A800AF}" srcId="{5ED933EB-D11D-4249-A754-5A8B2816FD9B}" destId="{F52D483D-364D-4C4B-902E-3B37A463C3B8}" srcOrd="3" destOrd="0" parTransId="{EA6C649A-2F2E-49E9-95B6-85690E5E0C66}" sibTransId="{9E309580-C0D3-4047-9481-CBCFB5763FAF}"/>
    <dgm:cxn modelId="{E86D4732-74B6-41C0-9015-9C9116C31F23}" type="presParOf" srcId="{C7A1ED44-F3D0-4EBC-91DD-F16E61973900}" destId="{96C1568D-7BC0-45A9-BA03-5DB37206F53D}" srcOrd="0" destOrd="0" presId="urn:microsoft.com/office/officeart/2005/8/layout/vList2"/>
    <dgm:cxn modelId="{3B6D7A55-60BF-471B-B783-169BE090D5E4}" type="presParOf" srcId="{C7A1ED44-F3D0-4EBC-91DD-F16E61973900}" destId="{A47F6EB5-77F1-4F84-9375-FDD5192DA2A3}" srcOrd="1" destOrd="0" presId="urn:microsoft.com/office/officeart/2005/8/layout/vList2"/>
    <dgm:cxn modelId="{9C864B5B-3C5D-4BE2-BB9A-A80EC3BDD2FC}" type="presParOf" srcId="{C7A1ED44-F3D0-4EBC-91DD-F16E61973900}" destId="{3E54C2FC-77AB-415C-A173-96EBE7EC5858}" srcOrd="2" destOrd="0" presId="urn:microsoft.com/office/officeart/2005/8/layout/vList2"/>
    <dgm:cxn modelId="{8165C6F6-DDDE-4A1B-9CB7-E5DD4972929E}" type="presParOf" srcId="{C7A1ED44-F3D0-4EBC-91DD-F16E61973900}" destId="{AB1F413D-6FB5-400F-AC5D-5BC143A9F9B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C1568D-7BC0-45A9-BA03-5DB37206F53D}">
      <dsp:nvSpPr>
        <dsp:cNvPr id="0" name=""/>
        <dsp:cNvSpPr/>
      </dsp:nvSpPr>
      <dsp:spPr>
        <a:xfrm>
          <a:off x="0" y="9626"/>
          <a:ext cx="7852942" cy="79150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300" kern="1200" dirty="0"/>
            <a:t>Oman kotiluokan tuki</a:t>
          </a:r>
          <a:endParaRPr lang="en-US" sz="3300" kern="1200" dirty="0"/>
        </a:p>
      </dsp:txBody>
      <dsp:txXfrm>
        <a:off x="38638" y="48264"/>
        <a:ext cx="7775666" cy="714229"/>
      </dsp:txXfrm>
    </dsp:sp>
    <dsp:sp modelId="{A47F6EB5-77F1-4F84-9375-FDD5192DA2A3}">
      <dsp:nvSpPr>
        <dsp:cNvPr id="0" name=""/>
        <dsp:cNvSpPr/>
      </dsp:nvSpPr>
      <dsp:spPr>
        <a:xfrm>
          <a:off x="0" y="801131"/>
          <a:ext cx="7852942" cy="1263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331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2600" kern="1200" dirty="0"/>
            <a:t>Ohjaajapalveluja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2600" kern="1200" dirty="0"/>
            <a:t>Yleisen tuen keinot  käytössä: </a:t>
          </a:r>
          <a:r>
            <a:rPr lang="fi-FI" sz="2600" kern="1200" dirty="0">
              <a:hlinkClick xmlns:r="http://schemas.openxmlformats.org/officeDocument/2006/relationships" r:id="rId1"/>
            </a:rPr>
            <a:t>https://peda.net/liperi/ojptm/tl2</a:t>
          </a:r>
          <a:endParaRPr lang="en-US" sz="2600" kern="1200" dirty="0"/>
        </a:p>
      </dsp:txBody>
      <dsp:txXfrm>
        <a:off x="0" y="801131"/>
        <a:ext cx="7852942" cy="1263735"/>
      </dsp:txXfrm>
    </dsp:sp>
    <dsp:sp modelId="{3E54C2FC-77AB-415C-A173-96EBE7EC5858}">
      <dsp:nvSpPr>
        <dsp:cNvPr id="0" name=""/>
        <dsp:cNvSpPr/>
      </dsp:nvSpPr>
      <dsp:spPr>
        <a:xfrm>
          <a:off x="0" y="2064866"/>
          <a:ext cx="7852942" cy="791505"/>
        </a:xfrm>
        <a:prstGeom prst="roundRect">
          <a:avLst/>
        </a:prstGeom>
        <a:solidFill>
          <a:schemeClr val="accent5">
            <a:hueOff val="1106248"/>
            <a:satOff val="12561"/>
            <a:lumOff val="113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300" kern="1200" dirty="0" err="1"/>
            <a:t>Joustoluokka</a:t>
          </a:r>
          <a:r>
            <a:rPr lang="fi-FI" sz="3300" kern="1200" dirty="0"/>
            <a:t> 6</a:t>
          </a:r>
          <a:endParaRPr lang="en-US" sz="3300" kern="1200" dirty="0"/>
        </a:p>
      </dsp:txBody>
      <dsp:txXfrm>
        <a:off x="38638" y="2103504"/>
        <a:ext cx="7775666" cy="714229"/>
      </dsp:txXfrm>
    </dsp:sp>
    <dsp:sp modelId="{AB1F413D-6FB5-400F-AC5D-5BC143A9F9BB}">
      <dsp:nvSpPr>
        <dsp:cNvPr id="0" name=""/>
        <dsp:cNvSpPr/>
      </dsp:nvSpPr>
      <dsp:spPr>
        <a:xfrm>
          <a:off x="0" y="2856371"/>
          <a:ext cx="7852942" cy="2595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331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2600" kern="1200" dirty="0"/>
            <a:t>Joustavasti tukea kaikilla tuen portailla – oppilaan tuen tarve ratkaisee</a:t>
          </a:r>
          <a:endParaRPr lang="en-US" sz="2600" kern="1200" dirty="0"/>
        </a:p>
        <a:p>
          <a:pPr marL="457200" lvl="2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2600" kern="1200" dirty="0"/>
            <a:t>Samanaikaisopetus</a:t>
          </a:r>
          <a:endParaRPr lang="en-US" sz="2600" kern="1200" dirty="0"/>
        </a:p>
        <a:p>
          <a:pPr marL="457200" lvl="2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2600" kern="1200" dirty="0"/>
            <a:t>Yhteisopettajuus</a:t>
          </a:r>
          <a:endParaRPr lang="en-US" sz="2600" kern="1200" dirty="0"/>
        </a:p>
        <a:p>
          <a:pPr marL="457200" lvl="2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2600" kern="1200" dirty="0"/>
            <a:t>Pienryhmäopetus</a:t>
          </a:r>
          <a:endParaRPr lang="en-US" sz="2600" kern="1200" dirty="0"/>
        </a:p>
        <a:p>
          <a:pPr marL="457200" lvl="2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2600" kern="1200" dirty="0">
              <a:cs typeface="Calibri Light"/>
            </a:rPr>
            <a:t>Ajoittain ohjaajapalveluja</a:t>
          </a:r>
        </a:p>
      </dsp:txBody>
      <dsp:txXfrm>
        <a:off x="0" y="2856371"/>
        <a:ext cx="7852942" cy="2595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0771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7824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2289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0263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721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4.9.2019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8170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4.9.2019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2729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4.9.2019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9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4.9.2019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7351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4.9.2019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2246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4.9.2019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6304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4.9.2019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3613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peda.net/liperi/yl%C3%A4myllyn-koulu/info/o/o3/ops:file/download/46bca9e1a805d5c59ebc53f5a226e3f90412708a/Oppilaan%20poissaolojen%20seuraaminen%2C%20p%C3%A4ivitetty%202018.pdf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ngimg.com/download/2626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nc/3.0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da.net/opetussuunnitelma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eda.net/liperi/yl%C3%A4myllyn-koulu/info/l" TargetMode="External"/><Relationship Id="rId2" Type="http://schemas.openxmlformats.org/officeDocument/2006/relationships/hyperlink" Target="https://peda.net/liperi/yl%C3%A4myllyn-koulu/info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eda.net/liperi/yl%C3%A4myllyn-koulu/vr" TargetMode="External"/><Relationship Id="rId2" Type="http://schemas.openxmlformats.org/officeDocument/2006/relationships/hyperlink" Target="https://peda.net/liperi/yl%C3%A4myllyn-koulu/paloaukean-yksikk%C3%B6/1-luokat/lukuhaast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44676" y="4525347"/>
            <a:ext cx="6109609" cy="1737360"/>
          </a:xfrm>
        </p:spPr>
        <p:txBody>
          <a:bodyPr anchor="ctr">
            <a:normAutofit fontScale="90000"/>
          </a:bodyPr>
          <a:lstStyle/>
          <a:p>
            <a:pPr algn="l"/>
            <a:r>
              <a:rPr lang="fi-FI" dirty="0">
                <a:cs typeface="Calibri Light"/>
              </a:rPr>
              <a:t>Vanhempainilta 6.lk </a:t>
            </a:r>
            <a:br>
              <a:rPr lang="fi-FI" dirty="0">
                <a:cs typeface="Calibri Light"/>
              </a:rPr>
            </a:br>
            <a:r>
              <a:rPr lang="fi-FI" dirty="0">
                <a:cs typeface="Calibri Light"/>
              </a:rPr>
              <a:t>29.8.2019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595410" y="3907121"/>
            <a:ext cx="5185239" cy="2499359"/>
          </a:xfrm>
        </p:spPr>
        <p:txBody>
          <a:bodyPr anchor="ctr">
            <a:normAutofit/>
          </a:bodyPr>
          <a:lstStyle/>
          <a:p>
            <a:pPr algn="l"/>
            <a:endParaRPr lang="fi-FI" sz="4000" dirty="0">
              <a:cs typeface="Calibri"/>
            </a:endParaRPr>
          </a:p>
          <a:p>
            <a:pPr algn="l"/>
            <a:endParaRPr lang="fi-FI" dirty="0">
              <a:cs typeface="Calibri"/>
            </a:endParaRPr>
          </a:p>
          <a:p>
            <a:pPr algn="l"/>
            <a:r>
              <a:rPr lang="fi-FI" dirty="0">
                <a:cs typeface="Calibri"/>
              </a:rPr>
              <a:t>Pirjo Pasanen, erityisluokanopettaja, apulaisjohtaja</a:t>
            </a:r>
          </a:p>
        </p:txBody>
      </p:sp>
      <p:sp>
        <p:nvSpPr>
          <p:cNvPr id="2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>
            <a:extLst>
              <a:ext uri="{FF2B5EF4-FFF2-40B4-BE49-F238E27FC236}">
                <a16:creationId xmlns:a16="http://schemas.microsoft.com/office/drawing/2014/main" id="{2F1DA384-869B-4394-8E50-2896FF8BF6DA}"/>
              </a:ext>
            </a:extLst>
          </p:cNvPr>
          <p:cNvSpPr/>
          <p:nvPr/>
        </p:nvSpPr>
        <p:spPr>
          <a:xfrm>
            <a:off x="472965" y="862722"/>
            <a:ext cx="1202909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200" b="1" dirty="0">
                <a:solidFill>
                  <a:srgbClr val="333333"/>
                </a:solidFill>
                <a:latin typeface="Arial" panose="020B0604020202020204" pitchFamily="34" charset="0"/>
              </a:rPr>
              <a:t>LEIRIKOULU</a:t>
            </a:r>
            <a:endParaRPr lang="fi-FI" sz="32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fi-FI" sz="3200" dirty="0">
                <a:solidFill>
                  <a:srgbClr val="333333"/>
                </a:solidFill>
                <a:latin typeface="Arial" panose="020B0604020202020204" pitchFamily="34" charset="0"/>
              </a:rPr>
              <a:t>Leirikoulukohteeksi valittiin Tanhuvaaran urheiluopisto.</a:t>
            </a:r>
          </a:p>
          <a:p>
            <a:r>
              <a:rPr lang="fi-FI" sz="3200" b="1" dirty="0">
                <a:solidFill>
                  <a:srgbClr val="333333"/>
                </a:solidFill>
                <a:latin typeface="Arial" panose="020B0604020202020204" pitchFamily="34" charset="0"/>
              </a:rPr>
              <a:t>Ajankohta 18.-20.5.2020</a:t>
            </a:r>
          </a:p>
          <a:p>
            <a:r>
              <a:rPr lang="fi-FI" sz="3200" dirty="0">
                <a:solidFill>
                  <a:srgbClr val="333333"/>
                </a:solidFill>
                <a:latin typeface="Arial" panose="020B0604020202020204" pitchFamily="34" charset="0"/>
              </a:rPr>
              <a:t>Tanhuvaara maksaa n. 150 €/oppilas</a:t>
            </a:r>
          </a:p>
          <a:p>
            <a:r>
              <a:rPr lang="fi-FI" sz="3200" dirty="0">
                <a:solidFill>
                  <a:srgbClr val="333333"/>
                </a:solidFill>
                <a:latin typeface="Arial" panose="020B0604020202020204" pitchFamily="34" charset="0"/>
              </a:rPr>
              <a:t>Sisäänpääsymaksu Olavinlinnaan 3€/opp., opastus 70€/ryhmä.</a:t>
            </a:r>
          </a:p>
          <a:p>
            <a:r>
              <a:rPr lang="fi-FI" sz="3200" dirty="0">
                <a:solidFill>
                  <a:srgbClr val="333333"/>
                </a:solidFill>
                <a:latin typeface="Arial" panose="020B0604020202020204" pitchFamily="34" charset="0"/>
              </a:rPr>
              <a:t>Bussikuljetus ?€ (selvityksen alla)</a:t>
            </a:r>
          </a:p>
          <a:p>
            <a:r>
              <a:rPr lang="fi-FI" sz="3200" dirty="0" err="1">
                <a:solidFill>
                  <a:srgbClr val="333333"/>
                </a:solidFill>
                <a:latin typeface="Arial" panose="020B0604020202020204" pitchFamily="34" charset="0"/>
              </a:rPr>
              <a:t>Kokonaisumma</a:t>
            </a:r>
            <a:r>
              <a:rPr lang="fi-FI" sz="3200" dirty="0">
                <a:solidFill>
                  <a:srgbClr val="333333"/>
                </a:solidFill>
                <a:latin typeface="Arial" panose="020B0604020202020204" pitchFamily="34" charset="0"/>
              </a:rPr>
              <a:t> leirikoulusta/ oppilas on noin 200e.</a:t>
            </a:r>
          </a:p>
          <a:p>
            <a:r>
              <a:rPr lang="fi-FI" sz="3200" dirty="0">
                <a:solidFill>
                  <a:srgbClr val="333333"/>
                </a:solidFill>
                <a:latin typeface="Arial" panose="020B0604020202020204" pitchFamily="34" charset="0"/>
              </a:rPr>
              <a:t>Vaihtoehtona leirikoululle on normaali opetus koululla ko. ajankohtana.</a:t>
            </a:r>
          </a:p>
          <a:p>
            <a:r>
              <a:rPr lang="fi-FI" sz="3200" b="1" dirty="0">
                <a:solidFill>
                  <a:srgbClr val="333333"/>
                </a:solidFill>
                <a:latin typeface="Arial" panose="020B0604020202020204" pitchFamily="34" charset="0"/>
              </a:rPr>
              <a:t>Huoltajia tarvitaan valvojiksi!</a:t>
            </a:r>
            <a:endParaRPr lang="fi-FI" sz="3200" b="1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321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20CEC6-5BD6-456B-B90F-D95CFA5F1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2162" y="135087"/>
            <a:ext cx="5454770" cy="1354317"/>
          </a:xfrm>
        </p:spPr>
        <p:txBody>
          <a:bodyPr>
            <a:normAutofit/>
          </a:bodyPr>
          <a:lstStyle/>
          <a:p>
            <a:r>
              <a:rPr lang="fi-FI" sz="5400" b="1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Tulevia tapahtumia</a:t>
            </a:r>
            <a:endParaRPr lang="fi-FI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E40DDF2-3D6A-465C-AAE6-898737F8F5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4125" y="1710606"/>
            <a:ext cx="5181600" cy="5487149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fi-FI" dirty="0">
                <a:ea typeface="+mn-lt"/>
                <a:cs typeface="+mn-lt"/>
              </a:rPr>
              <a:t>Koulu alkaa joululoman jälkeen 7.1.2020</a:t>
            </a:r>
            <a:endParaRPr lang="fi-FI" dirty="0">
              <a:cs typeface="Calibri" panose="020F0502020204030204"/>
            </a:endParaRPr>
          </a:p>
          <a:p>
            <a:r>
              <a:rPr lang="fi-FI" dirty="0">
                <a:ea typeface="+mn-lt"/>
                <a:cs typeface="+mn-lt"/>
              </a:rPr>
              <a:t>Oppimiskeskustelut alkavat tammikuussa</a:t>
            </a:r>
            <a:endParaRPr lang="fi-FI" dirty="0"/>
          </a:p>
          <a:p>
            <a:r>
              <a:rPr lang="fi-FI" b="1" dirty="0">
                <a:ea typeface="+mn-lt"/>
                <a:cs typeface="+mn-lt"/>
              </a:rPr>
              <a:t>28.2.</a:t>
            </a:r>
            <a:r>
              <a:rPr lang="fi-FI" dirty="0">
                <a:ea typeface="+mn-lt"/>
                <a:cs typeface="+mn-lt"/>
              </a:rPr>
              <a:t> Liikuntapäivä</a:t>
            </a:r>
            <a:endParaRPr lang="fi-FI" dirty="0"/>
          </a:p>
          <a:p>
            <a:r>
              <a:rPr lang="fi-FI" dirty="0">
                <a:ea typeface="+mn-lt"/>
                <a:cs typeface="+mn-lt"/>
              </a:rPr>
              <a:t>Talvilomaviikko vko 10.</a:t>
            </a:r>
            <a:endParaRPr lang="fi-FI" dirty="0"/>
          </a:p>
          <a:p>
            <a:r>
              <a:rPr lang="fi-FI" dirty="0" err="1">
                <a:ea typeface="+mn-lt"/>
                <a:cs typeface="+mn-lt"/>
              </a:rPr>
              <a:t>Kutosten</a:t>
            </a:r>
            <a:r>
              <a:rPr lang="fi-FI" dirty="0">
                <a:ea typeface="+mn-lt"/>
                <a:cs typeface="+mn-lt"/>
              </a:rPr>
              <a:t> MOK-viikko, vko 14</a:t>
            </a:r>
            <a:endParaRPr lang="fi-FI" dirty="0"/>
          </a:p>
          <a:p>
            <a:r>
              <a:rPr lang="fi-FI" b="1" dirty="0">
                <a:ea typeface="+mn-lt"/>
                <a:cs typeface="+mn-lt"/>
              </a:rPr>
              <a:t>7.4. </a:t>
            </a:r>
            <a:r>
              <a:rPr lang="fi-FI" dirty="0">
                <a:ea typeface="+mn-lt"/>
                <a:cs typeface="+mn-lt"/>
              </a:rPr>
              <a:t>Yrityskylä –tapahtuma Kuopiossa</a:t>
            </a:r>
            <a:endParaRPr lang="fi-FI" dirty="0"/>
          </a:p>
          <a:p>
            <a:r>
              <a:rPr lang="fi-FI" b="1" dirty="0">
                <a:ea typeface="+mn-lt"/>
                <a:cs typeface="+mn-lt"/>
              </a:rPr>
              <a:t>23.4.Vanhempainilta Liperin koululla</a:t>
            </a:r>
            <a:endParaRPr lang="fi-FI" dirty="0"/>
          </a:p>
          <a:p>
            <a:r>
              <a:rPr lang="fi-FI" b="1" dirty="0">
                <a:ea typeface="+mn-lt"/>
                <a:cs typeface="+mn-lt"/>
              </a:rPr>
              <a:t>6.5.</a:t>
            </a:r>
            <a:r>
              <a:rPr lang="fi-FI" dirty="0">
                <a:ea typeface="+mn-lt"/>
                <a:cs typeface="+mn-lt"/>
              </a:rPr>
              <a:t> Yläkouluun tutustuminen</a:t>
            </a:r>
            <a:endParaRPr lang="fi-FI" dirty="0"/>
          </a:p>
          <a:p>
            <a:r>
              <a:rPr lang="fi-FI" dirty="0">
                <a:ea typeface="+mn-lt"/>
                <a:cs typeface="+mn-lt"/>
              </a:rPr>
              <a:t>Mahdollisesti leirikoulu </a:t>
            </a:r>
            <a:r>
              <a:rPr lang="fi-FI" b="1" dirty="0">
                <a:ea typeface="+mn-lt"/>
                <a:cs typeface="+mn-lt"/>
              </a:rPr>
              <a:t>18.-20.5.</a:t>
            </a:r>
            <a:endParaRPr lang="fi-FI" dirty="0"/>
          </a:p>
          <a:p>
            <a:r>
              <a:rPr lang="fi-FI" b="1" dirty="0">
                <a:ea typeface="+mn-lt"/>
                <a:cs typeface="+mn-lt"/>
              </a:rPr>
              <a:t>22.5. </a:t>
            </a:r>
            <a:r>
              <a:rPr lang="fi-FI" dirty="0">
                <a:ea typeface="+mn-lt"/>
                <a:cs typeface="+mn-lt"/>
              </a:rPr>
              <a:t>UNICEF-kävely ja unelmien liikuntapäivä</a:t>
            </a:r>
            <a:endParaRPr lang="fi-FI" dirty="0"/>
          </a:p>
          <a:p>
            <a:r>
              <a:rPr lang="fi-FI" b="1" dirty="0">
                <a:ea typeface="+mn-lt"/>
                <a:cs typeface="+mn-lt"/>
              </a:rPr>
              <a:t>29.5. </a:t>
            </a:r>
            <a:r>
              <a:rPr lang="fi-FI" dirty="0">
                <a:ea typeface="+mn-lt"/>
                <a:cs typeface="+mn-lt"/>
              </a:rPr>
              <a:t>Suomen Suven Avaus illalla Joensuussa (koulupäivä kaikilla n. 16-20)</a:t>
            </a:r>
            <a:endParaRPr lang="fi-FI" dirty="0"/>
          </a:p>
          <a:p>
            <a:r>
              <a:rPr lang="fi-FI" b="1" dirty="0">
                <a:ea typeface="+mn-lt"/>
                <a:cs typeface="+mn-lt"/>
              </a:rPr>
              <a:t>30.5.</a:t>
            </a:r>
            <a:r>
              <a:rPr lang="fi-FI" dirty="0">
                <a:ea typeface="+mn-lt"/>
                <a:cs typeface="+mn-lt"/>
              </a:rPr>
              <a:t> Koulun päätösjuhlat, alakoulun päättävien kukitus ja päättötodistuksen jako.</a:t>
            </a:r>
            <a:endParaRPr lang="fi-FI" dirty="0"/>
          </a:p>
          <a:p>
            <a:endParaRPr lang="fi-FI" dirty="0">
              <a:cs typeface="Calibri"/>
            </a:endParaRP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7C2F67C0-024B-46F7-9BB6-867DBF8604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7521" y="387890"/>
            <a:ext cx="5857335" cy="6263525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fi-FI" dirty="0">
                <a:ea typeface="+mn-lt"/>
                <a:cs typeface="+mn-lt"/>
              </a:rPr>
              <a:t>31.8. Liikunnan iloa –tapahtuma Liperissä </a:t>
            </a:r>
          </a:p>
          <a:p>
            <a:pPr marL="0" indent="0">
              <a:buNone/>
            </a:pPr>
            <a:r>
              <a:rPr lang="fi-FI" dirty="0">
                <a:ea typeface="+mn-lt"/>
                <a:cs typeface="+mn-lt"/>
              </a:rPr>
              <a:t>    (järjestäjänä </a:t>
            </a:r>
            <a:r>
              <a:rPr lang="fi-FI" dirty="0" err="1">
                <a:ea typeface="+mn-lt"/>
                <a:cs typeface="+mn-lt"/>
              </a:rPr>
              <a:t>PoKaLi</a:t>
            </a:r>
            <a:r>
              <a:rPr lang="fi-FI" dirty="0">
                <a:ea typeface="+mn-lt"/>
                <a:cs typeface="+mn-lt"/>
              </a:rPr>
              <a:t>)</a:t>
            </a:r>
            <a:endParaRPr lang="fi-FI">
              <a:cs typeface="Calibri" panose="020F0502020204030204"/>
            </a:endParaRPr>
          </a:p>
          <a:p>
            <a:r>
              <a:rPr lang="fi-FI" b="1" dirty="0">
                <a:ea typeface="+mn-lt"/>
                <a:cs typeface="+mn-lt"/>
              </a:rPr>
              <a:t>Koulukuvaus </a:t>
            </a:r>
            <a:r>
              <a:rPr lang="fi-FI" dirty="0">
                <a:ea typeface="+mn-lt"/>
                <a:cs typeface="+mn-lt"/>
              </a:rPr>
              <a:t>RYHMÄKUVAT 4.9</a:t>
            </a:r>
            <a:endParaRPr lang="fi-FI" dirty="0"/>
          </a:p>
          <a:p>
            <a:r>
              <a:rPr lang="fi-FI" dirty="0">
                <a:ea typeface="+mn-lt"/>
                <a:cs typeface="+mn-lt"/>
              </a:rPr>
              <a:t>  LUOKKAKUVA JA YKSITTÄISKUVA </a:t>
            </a:r>
            <a:r>
              <a:rPr lang="fi-FI" b="1" dirty="0">
                <a:ea typeface="+mn-lt"/>
                <a:cs typeface="+mn-lt"/>
              </a:rPr>
              <a:t>5.9. </a:t>
            </a:r>
            <a:endParaRPr lang="fi-FI">
              <a:ea typeface="+mn-lt"/>
              <a:cs typeface="+mn-lt"/>
            </a:endParaRPr>
          </a:p>
          <a:p>
            <a:r>
              <a:rPr lang="fi-FI" dirty="0">
                <a:ea typeface="+mn-lt"/>
                <a:cs typeface="+mn-lt"/>
              </a:rPr>
              <a:t>  (tarkempi aika omalta opelta)</a:t>
            </a:r>
            <a:endParaRPr lang="fi-FI" dirty="0"/>
          </a:p>
          <a:p>
            <a:r>
              <a:rPr lang="fi-FI" b="1" dirty="0">
                <a:ea typeface="+mn-lt"/>
                <a:cs typeface="+mn-lt"/>
              </a:rPr>
              <a:t>6.9.</a:t>
            </a:r>
            <a:r>
              <a:rPr lang="fi-FI" dirty="0">
                <a:ea typeface="+mn-lt"/>
                <a:cs typeface="+mn-lt"/>
              </a:rPr>
              <a:t> 6C Silva –messuilla  Metsäsäätiön apurahalla</a:t>
            </a:r>
            <a:endParaRPr lang="fi-FI" dirty="0"/>
          </a:p>
          <a:p>
            <a:r>
              <a:rPr lang="fi-FI" b="1" dirty="0">
                <a:ea typeface="+mn-lt"/>
                <a:cs typeface="+mn-lt"/>
              </a:rPr>
              <a:t>7.9. </a:t>
            </a:r>
            <a:r>
              <a:rPr lang="fi-FI" dirty="0">
                <a:ea typeface="+mn-lt"/>
                <a:cs typeface="+mn-lt"/>
              </a:rPr>
              <a:t>Kodin ja koulun päivä (työjärjestykseen kuuluva pakollinen koulupäivä) Yleisurheilukisat tai patikointi</a:t>
            </a:r>
            <a:endParaRPr lang="fi-FI" dirty="0"/>
          </a:p>
          <a:p>
            <a:r>
              <a:rPr lang="fi-FI" b="1" dirty="0">
                <a:ea typeface="+mn-lt"/>
                <a:cs typeface="+mn-lt"/>
              </a:rPr>
              <a:t>10.9. </a:t>
            </a:r>
            <a:r>
              <a:rPr lang="fi-FI" dirty="0">
                <a:ea typeface="+mn-lt"/>
                <a:cs typeface="+mn-lt"/>
              </a:rPr>
              <a:t>jalkapalloturnaus </a:t>
            </a:r>
            <a:r>
              <a:rPr lang="fi-FI" dirty="0" err="1">
                <a:ea typeface="+mn-lt"/>
                <a:cs typeface="+mn-lt"/>
              </a:rPr>
              <a:t>Lehmossa</a:t>
            </a:r>
            <a:r>
              <a:rPr lang="fi-FI" dirty="0">
                <a:ea typeface="+mn-lt"/>
                <a:cs typeface="+mn-lt"/>
              </a:rPr>
              <a:t> ilmoittautuneille</a:t>
            </a:r>
            <a:endParaRPr lang="fi-FI" dirty="0"/>
          </a:p>
          <a:p>
            <a:r>
              <a:rPr lang="fi-FI" dirty="0">
                <a:ea typeface="+mn-lt"/>
                <a:cs typeface="+mn-lt"/>
              </a:rPr>
              <a:t>24.9.2019 RUMMUN kokous</a:t>
            </a:r>
            <a:endParaRPr lang="fi-FI" dirty="0"/>
          </a:p>
          <a:p>
            <a:r>
              <a:rPr lang="fi-FI" dirty="0">
                <a:ea typeface="+mn-lt"/>
                <a:cs typeface="+mn-lt"/>
              </a:rPr>
              <a:t>Liikenneturvallisuusviikko (vko 37)</a:t>
            </a:r>
            <a:endParaRPr lang="fi-FI" dirty="0"/>
          </a:p>
          <a:p>
            <a:r>
              <a:rPr lang="fi-FI" dirty="0">
                <a:ea typeface="+mn-lt"/>
                <a:cs typeface="+mn-lt"/>
              </a:rPr>
              <a:t>6C:n </a:t>
            </a:r>
            <a:r>
              <a:rPr lang="fi-FI" dirty="0" err="1">
                <a:ea typeface="+mn-lt"/>
                <a:cs typeface="+mn-lt"/>
              </a:rPr>
              <a:t>Yökoulu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b="1" dirty="0">
                <a:ea typeface="+mn-lt"/>
                <a:cs typeface="+mn-lt"/>
              </a:rPr>
              <a:t>26.-27.9.2019</a:t>
            </a:r>
            <a:endParaRPr lang="fi-FI" dirty="0"/>
          </a:p>
          <a:p>
            <a:r>
              <a:rPr lang="fi-FI" b="1" dirty="0">
                <a:ea typeface="+mn-lt"/>
                <a:cs typeface="+mn-lt"/>
              </a:rPr>
              <a:t>26.-27.9.</a:t>
            </a:r>
            <a:r>
              <a:rPr lang="fi-FI" dirty="0">
                <a:ea typeface="+mn-lt"/>
                <a:cs typeface="+mn-lt"/>
              </a:rPr>
              <a:t>Nälkäpäiväkeräys</a:t>
            </a:r>
            <a:endParaRPr lang="fi-FI" dirty="0"/>
          </a:p>
          <a:p>
            <a:r>
              <a:rPr lang="fi-FI" dirty="0">
                <a:ea typeface="+mn-lt"/>
                <a:cs typeface="+mn-lt"/>
              </a:rPr>
              <a:t>syyslomaviikko vko 42</a:t>
            </a:r>
            <a:endParaRPr lang="fi-FI" dirty="0"/>
          </a:p>
          <a:p>
            <a:r>
              <a:rPr lang="fi-FI" dirty="0">
                <a:ea typeface="+mn-lt"/>
                <a:cs typeface="+mn-lt"/>
              </a:rPr>
              <a:t>Koululentopalloviikko vko 44</a:t>
            </a:r>
            <a:endParaRPr lang="fi-FI" dirty="0"/>
          </a:p>
          <a:p>
            <a:r>
              <a:rPr lang="fi-FI" dirty="0">
                <a:ea typeface="+mn-lt"/>
                <a:cs typeface="+mn-lt"/>
              </a:rPr>
              <a:t>Lastenoikeuksien viikko  vko 47</a:t>
            </a:r>
            <a:endParaRPr lang="fi-FI" dirty="0"/>
          </a:p>
          <a:p>
            <a:r>
              <a:rPr lang="fi-FI" b="1" dirty="0">
                <a:ea typeface="+mn-lt"/>
                <a:cs typeface="+mn-lt"/>
              </a:rPr>
              <a:t>5.12. ITSENÄISYYSPÄIVÄJUHLA </a:t>
            </a:r>
            <a:r>
              <a:rPr lang="fi-FI" dirty="0">
                <a:ea typeface="+mn-lt"/>
                <a:cs typeface="+mn-lt"/>
              </a:rPr>
              <a:t>päiväjuhlana  </a:t>
            </a:r>
            <a:endParaRPr lang="fi-FI"/>
          </a:p>
          <a:p>
            <a:r>
              <a:rPr lang="fi-FI" b="1" dirty="0">
                <a:ea typeface="+mn-lt"/>
                <a:cs typeface="+mn-lt"/>
              </a:rPr>
              <a:t>21.12. </a:t>
            </a:r>
            <a:r>
              <a:rPr lang="fi-FI" dirty="0">
                <a:ea typeface="+mn-lt"/>
                <a:cs typeface="+mn-lt"/>
              </a:rPr>
              <a:t>joululaulajaiset, loma alkaa</a:t>
            </a:r>
            <a:endParaRPr lang="fi-FI" dirty="0"/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1389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>
            <a:extLst>
              <a:ext uri="{FF2B5EF4-FFF2-40B4-BE49-F238E27FC236}">
                <a16:creationId xmlns:a16="http://schemas.microsoft.com/office/drawing/2014/main" id="{8E30D494-B058-4DB0-B2C8-F8FBC4E05662}"/>
              </a:ext>
            </a:extLst>
          </p:cNvPr>
          <p:cNvSpPr txBox="1"/>
          <p:nvPr/>
        </p:nvSpPr>
        <p:spPr>
          <a:xfrm>
            <a:off x="1306286" y="827314"/>
            <a:ext cx="96882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/>
              <a:t>Poissaolot, seudullinen ohjeistus</a:t>
            </a:r>
          </a:p>
          <a:p>
            <a:endParaRPr lang="fi-FI" dirty="0"/>
          </a:p>
          <a:p>
            <a:r>
              <a:rPr lang="fi-FI" dirty="0">
                <a:hlinkClick r:id="rId2"/>
              </a:rPr>
              <a:t>https://peda.net/liperi/yl%C3%A4myllyn-koulu/info/o/o3/ops:file/download/46bca9e1a805d5c59ebc53f5a226e3f90412708a/Oppilaan%20poissaolojen%20seuraaminen%2C%20p%C3%A4ivitetty%202018.pdf</a:t>
            </a:r>
            <a:endParaRPr lang="fi-FI" dirty="0"/>
          </a:p>
          <a:p>
            <a:endParaRPr lang="fi-FI" dirty="0"/>
          </a:p>
          <a:p>
            <a:endParaRPr lang="fi-FI" sz="3600" dirty="0"/>
          </a:p>
          <a:p>
            <a:r>
              <a:rPr lang="fi-FI" sz="3600" dirty="0"/>
              <a:t>-&gt; löytyy peda.net -&gt; info-&gt; oppilashuoltotoiminta</a:t>
            </a:r>
          </a:p>
        </p:txBody>
      </p:sp>
    </p:spTree>
    <p:extLst>
      <p:ext uri="{BB962C8B-B14F-4D97-AF65-F5344CB8AC3E}">
        <p14:creationId xmlns:p14="http://schemas.microsoft.com/office/powerpoint/2010/main" val="2092915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9A1F3E75-6099-4865-8080-314CB4EBE781}"/>
              </a:ext>
            </a:extLst>
          </p:cNvPr>
          <p:cNvSpPr txBox="1"/>
          <p:nvPr/>
        </p:nvSpPr>
        <p:spPr>
          <a:xfrm>
            <a:off x="1647824" y="2266950"/>
            <a:ext cx="87344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6600" dirty="0"/>
              <a:t>Työrauha luokkiin ja tekemiseen!!</a:t>
            </a:r>
          </a:p>
        </p:txBody>
      </p:sp>
    </p:spTree>
    <p:extLst>
      <p:ext uri="{BB962C8B-B14F-4D97-AF65-F5344CB8AC3E}">
        <p14:creationId xmlns:p14="http://schemas.microsoft.com/office/powerpoint/2010/main" val="2119119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ECFBF57-EBA7-4B4E-8393-58FFDDFAF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905417" y="1140503"/>
            <a:ext cx="2966519" cy="1824308"/>
          </a:xfrm>
        </p:spPr>
        <p:txBody>
          <a:bodyPr>
            <a:normAutofit/>
          </a:bodyPr>
          <a:lstStyle/>
          <a:p>
            <a:r>
              <a:rPr lang="fi-FI" sz="3600" dirty="0">
                <a:solidFill>
                  <a:srgbClr val="FFFFFF"/>
                </a:solidFill>
                <a:cs typeface="Calibri Light"/>
              </a:rPr>
              <a:t>Oppilaiden tukeminen</a:t>
            </a:r>
            <a:r>
              <a:rPr lang="fi-FI" sz="3200" dirty="0">
                <a:solidFill>
                  <a:srgbClr val="FFFFFF"/>
                </a:solidFill>
                <a:cs typeface="Calibri Light"/>
              </a:rPr>
              <a:t> </a:t>
            </a:r>
            <a:endParaRPr lang="fi-FI" sz="3200" dirty="0">
              <a:solidFill>
                <a:srgbClr val="FFFFFF"/>
              </a:solidFill>
            </a:endParaRPr>
          </a:p>
        </p:txBody>
      </p:sp>
      <p:graphicFrame>
        <p:nvGraphicFramePr>
          <p:cNvPr id="9" name="Sisällön paikkamerkki 2">
            <a:extLst>
              <a:ext uri="{FF2B5EF4-FFF2-40B4-BE49-F238E27FC236}">
                <a16:creationId xmlns:a16="http://schemas.microsoft.com/office/drawing/2014/main" id="{0CFAA343-F156-4038-8DF3-7BA9D9FCFB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2857980"/>
              </p:ext>
            </p:extLst>
          </p:nvPr>
        </p:nvGraphicFramePr>
        <p:xfrm>
          <a:off x="3713583" y="938123"/>
          <a:ext cx="7852942" cy="54617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1450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A36F3E-4FB7-427D-8C70-14A31965C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6600" dirty="0"/>
              <a:t>LUKULÄKSYT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F5B0EA27-ECC3-47FF-8BC8-49AAC774FE10}"/>
              </a:ext>
            </a:extLst>
          </p:cNvPr>
          <p:cNvSpPr txBox="1"/>
          <p:nvPr/>
        </p:nvSpPr>
        <p:spPr>
          <a:xfrm>
            <a:off x="838200" y="2191407"/>
            <a:ext cx="10166131" cy="3358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E60E30F0-3198-4E6B-B983-AD42938ED8A3}"/>
              </a:ext>
            </a:extLst>
          </p:cNvPr>
          <p:cNvSpPr txBox="1"/>
          <p:nvPr/>
        </p:nvSpPr>
        <p:spPr>
          <a:xfrm>
            <a:off x="601718" y="2002221"/>
            <a:ext cx="1075208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6000" dirty="0"/>
              <a:t>Lukuläksyn </a:t>
            </a:r>
            <a:r>
              <a:rPr lang="fi-FI" sz="6000" b="1" dirty="0"/>
              <a:t>lukemisohje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6000" b="1" dirty="0"/>
              <a:t>Arttu</a:t>
            </a:r>
            <a:r>
              <a:rPr lang="fi-FI" sz="6000" dirty="0"/>
              <a:t>-sovellus -&gt; ladataan kännykkään/</a:t>
            </a:r>
            <a:r>
              <a:rPr lang="fi-FI" sz="6000" dirty="0" err="1"/>
              <a:t>padiin</a:t>
            </a:r>
            <a:r>
              <a:rPr lang="fi-FI" sz="6000" dirty="0"/>
              <a:t> </a:t>
            </a:r>
            <a:r>
              <a:rPr lang="fi-FI" sz="6000" dirty="0" err="1"/>
              <a:t>playkaupasta</a:t>
            </a:r>
            <a:endParaRPr lang="fi-FI" sz="6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3315983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3AF3A646-28F0-4768-9CA8-F992F84EBA66}"/>
              </a:ext>
            </a:extLst>
          </p:cNvPr>
          <p:cNvSpPr/>
          <p:nvPr/>
        </p:nvSpPr>
        <p:spPr>
          <a:xfrm>
            <a:off x="0" y="117693"/>
            <a:ext cx="1166122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/>
              <a:t>1.	</a:t>
            </a:r>
            <a:r>
              <a:rPr lang="fi-FI" sz="2400" dirty="0"/>
              <a:t>Lue iso </a:t>
            </a:r>
            <a:r>
              <a:rPr lang="fi-FI" sz="2400" b="1" dirty="0"/>
              <a:t>otsikko</a:t>
            </a:r>
            <a:r>
              <a:rPr lang="fi-FI" sz="2400" dirty="0"/>
              <a:t> ääneen.</a:t>
            </a:r>
          </a:p>
          <a:p>
            <a:r>
              <a:rPr lang="fi-FI" sz="2400" dirty="0"/>
              <a:t>	o	Mieti mitä tiedät etukäteen tai muistat asiasta.</a:t>
            </a:r>
          </a:p>
          <a:p>
            <a:r>
              <a:rPr lang="fi-FI" sz="2400" dirty="0"/>
              <a:t>2.	Katso kappaleen kuvat ja lue kuvatekstit.</a:t>
            </a:r>
          </a:p>
          <a:p>
            <a:endParaRPr lang="fi-FI" sz="2400" dirty="0"/>
          </a:p>
          <a:p>
            <a:r>
              <a:rPr lang="fi-FI" sz="2400" dirty="0"/>
              <a:t>3.	Lue kappaleen väliotsikot ja mieti, mitä asioita kappale käsitti.</a:t>
            </a:r>
          </a:p>
          <a:p>
            <a:endParaRPr lang="fi-FI" sz="2400" dirty="0"/>
          </a:p>
          <a:p>
            <a:r>
              <a:rPr lang="fi-FI" sz="2400" dirty="0"/>
              <a:t>4.	Lue kappale yksi osio (väliotsikon jälkeinen tekstipätkä) kerrallaan ja mieti, mikä 	oli 	tärkein asia osiossa.</a:t>
            </a:r>
          </a:p>
          <a:p>
            <a:r>
              <a:rPr lang="fi-FI" sz="2400" dirty="0"/>
              <a:t>	o	voit myös kuunnella osio kerralla tekstin sanomapro.fi (avain: 7kotaa)</a:t>
            </a:r>
          </a:p>
          <a:p>
            <a:r>
              <a:rPr lang="fi-FI" sz="2400" dirty="0"/>
              <a:t>	o	kiinnitä erityisesti huomiota tummennetulla tekstillä kirjoitettuihin 	käsitteisiin. Jos et tiedä, mitä 	ne tarkoittavat, lue uudestaan käsitteen selitys 	tekstistä.</a:t>
            </a:r>
          </a:p>
          <a:p>
            <a:r>
              <a:rPr lang="fi-FI" sz="2400" dirty="0"/>
              <a:t>5.	Kertaa mielessäsi tärkeät eli keskeiset asiat. Lue ainakin vielä kerran Tärkeää-osio. </a:t>
            </a:r>
          </a:p>
          <a:p>
            <a:endParaRPr lang="fi-FI" sz="2400" dirty="0"/>
          </a:p>
          <a:p>
            <a:r>
              <a:rPr lang="fi-FI" sz="2400" dirty="0"/>
              <a:t>6.	Lue ja mieti oppikirjan kysymyksistä ainakin ensimmäinen. Osaisitko vastata 	kysymykseen? </a:t>
            </a:r>
          </a:p>
          <a:p>
            <a:r>
              <a:rPr lang="fi-FI" sz="2400" dirty="0"/>
              <a:t>7.	Mikä oli koko kappaleen tärkein asia, mistä kappaleessa kerrottiin? </a:t>
            </a:r>
          </a:p>
          <a:p>
            <a:r>
              <a:rPr lang="fi-FI" sz="2400" dirty="0"/>
              <a:t>	o	Kerro mielestäsi tärkein asia perheesi jollekin jäsenelle.</a:t>
            </a:r>
          </a:p>
        </p:txBody>
      </p:sp>
      <p:grpSp>
        <p:nvGrpSpPr>
          <p:cNvPr id="4" name="Ryhmä 3">
            <a:extLst>
              <a:ext uri="{FF2B5EF4-FFF2-40B4-BE49-F238E27FC236}">
                <a16:creationId xmlns:a16="http://schemas.microsoft.com/office/drawing/2014/main" id="{7F25D677-3E8C-4994-853B-D1A548508F97}"/>
              </a:ext>
            </a:extLst>
          </p:cNvPr>
          <p:cNvGrpSpPr/>
          <p:nvPr/>
        </p:nvGrpSpPr>
        <p:grpSpPr>
          <a:xfrm>
            <a:off x="8665029" y="211541"/>
            <a:ext cx="2560220" cy="1791430"/>
            <a:chOff x="-3025765" y="-434803"/>
            <a:chExt cx="5311130" cy="3204783"/>
          </a:xfrm>
        </p:grpSpPr>
        <p:pic>
          <p:nvPicPr>
            <p:cNvPr id="5" name="Kuva 4">
              <a:extLst>
                <a:ext uri="{FF2B5EF4-FFF2-40B4-BE49-F238E27FC236}">
                  <a16:creationId xmlns:a16="http://schemas.microsoft.com/office/drawing/2014/main" id="{5880CB87-666F-4A6F-B0A0-BB3FB4B759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>
              <a:off x="-3025765" y="-434803"/>
              <a:ext cx="2286000" cy="2276475"/>
            </a:xfrm>
            <a:prstGeom prst="rect">
              <a:avLst/>
            </a:prstGeom>
          </p:spPr>
        </p:pic>
        <p:sp>
          <p:nvSpPr>
            <p:cNvPr id="6" name="Tekstiruutu 10">
              <a:extLst>
                <a:ext uri="{FF2B5EF4-FFF2-40B4-BE49-F238E27FC236}">
                  <a16:creationId xmlns:a16="http://schemas.microsoft.com/office/drawing/2014/main" id="{9D742717-AC91-400F-9F6E-685F6820B732}"/>
                </a:ext>
              </a:extLst>
            </p:cNvPr>
            <p:cNvSpPr txBox="1"/>
            <p:nvPr/>
          </p:nvSpPr>
          <p:spPr>
            <a:xfrm>
              <a:off x="0" y="2275950"/>
              <a:ext cx="2285365" cy="4940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i-FI" sz="900" u="sng" dirty="0">
                  <a:solidFill>
                    <a:srgbClr val="0563C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Tämä kuva</a:t>
              </a:r>
              <a:r>
                <a:rPr lang="fi-FI" sz="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tekijä Tuntematon </a:t>
              </a:r>
              <a:r>
                <a:rPr lang="fi-FI" sz="9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tekä</a:t>
              </a:r>
              <a:r>
                <a:rPr lang="fi-FI" sz="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käyttöoikeus: </a:t>
              </a:r>
              <a:r>
                <a:rPr lang="fi-FI" sz="900" u="sng" dirty="0">
                  <a:solidFill>
                    <a:srgbClr val="0563C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hlinkClick r:id="rId4"/>
                </a:rPr>
                <a:t>CC BY-NC</a:t>
              </a:r>
              <a:endParaRPr lang="fi-FI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Suorakulmio 6">
            <a:extLst>
              <a:ext uri="{FF2B5EF4-FFF2-40B4-BE49-F238E27FC236}">
                <a16:creationId xmlns:a16="http://schemas.microsoft.com/office/drawing/2014/main" id="{351054CC-0FCB-425C-BCD4-7BC33DDB5063}"/>
              </a:ext>
            </a:extLst>
          </p:cNvPr>
          <p:cNvSpPr/>
          <p:nvPr/>
        </p:nvSpPr>
        <p:spPr>
          <a:xfrm>
            <a:off x="9577317" y="1632857"/>
            <a:ext cx="1654628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5440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99D274-E0BC-4EEF-AA18-85A38C702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5400" dirty="0"/>
              <a:t>Ruotsin opiskelu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B8B3022-8E84-4CA7-9741-6B5982567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4400" dirty="0"/>
              <a:t>Sanojen opiskelu on tärkeää!!</a:t>
            </a:r>
          </a:p>
          <a:p>
            <a:r>
              <a:rPr lang="fi-FI" sz="4400" dirty="0"/>
              <a:t>Sanakokeet jokaisesta kappaleesta</a:t>
            </a:r>
          </a:p>
          <a:p>
            <a:r>
              <a:rPr lang="fi-FI" sz="4400" dirty="0"/>
              <a:t>Mahdollisuus tukiopetukseen keskiviikkoisin klo 14.15-15.15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35062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>
            <a:extLst>
              <a:ext uri="{FF2B5EF4-FFF2-40B4-BE49-F238E27FC236}">
                <a16:creationId xmlns:a16="http://schemas.microsoft.com/office/drawing/2014/main" id="{0D6D8CE4-6F59-46D7-9498-D48E6F29DF15}"/>
              </a:ext>
            </a:extLst>
          </p:cNvPr>
          <p:cNvSpPr/>
          <p:nvPr/>
        </p:nvSpPr>
        <p:spPr>
          <a:xfrm>
            <a:off x="567559" y="599090"/>
            <a:ext cx="1120928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b="1" dirty="0">
                <a:solidFill>
                  <a:srgbClr val="333333"/>
                </a:solidFill>
                <a:latin typeface="Arial" panose="020B0604020202020204" pitchFamily="34" charset="0"/>
              </a:rPr>
              <a:t>Tavoitteita lukuvuodelle</a:t>
            </a:r>
            <a:endParaRPr lang="fi-FI" sz="24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Opetussuunnitelma ja arviointiasiat löytyvät osoitteesta:     </a:t>
            </a:r>
            <a:r>
              <a:rPr lang="fi-FI" sz="2400" dirty="0">
                <a:solidFill>
                  <a:srgbClr val="0013D7"/>
                </a:solidFill>
                <a:latin typeface="Arial" panose="020B0604020202020204" pitchFamily="34" charset="0"/>
                <a:hlinkClick r:id="rId2"/>
              </a:rPr>
              <a:t>https://peda.net/opetussuunnitelma</a:t>
            </a:r>
            <a:endParaRPr lang="fi-FI" sz="24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Hyvät valmiudet yläkoulussa opiskeluun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Omatoimisuuden lisääminen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Luku- ja kirjoitustaidon syventäminen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Matemaattisten taitojen syventäminen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Ajatteluntaidot, oppimistaidot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vuorovaikutustaidot, yhteistyötaidot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Arjessa selviämisen taidot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Näppäintaidot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Tvt</a:t>
            </a:r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- taidot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Ruotsin kieli uutena oppiaineena</a:t>
            </a:r>
            <a:endParaRPr lang="fi-FI" sz="24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910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>
            <a:extLst>
              <a:ext uri="{FF2B5EF4-FFF2-40B4-BE49-F238E27FC236}">
                <a16:creationId xmlns:a16="http://schemas.microsoft.com/office/drawing/2014/main" id="{F68499DD-5F0C-48CC-A53E-5735C8FF013B}"/>
              </a:ext>
            </a:extLst>
          </p:cNvPr>
          <p:cNvSpPr/>
          <p:nvPr/>
        </p:nvSpPr>
        <p:spPr>
          <a:xfrm>
            <a:off x="536028" y="551793"/>
            <a:ext cx="1128811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b="1" dirty="0">
                <a:solidFill>
                  <a:srgbClr val="333333"/>
                </a:solidFill>
                <a:latin typeface="Arial" panose="020B0604020202020204" pitchFamily="34" charset="0"/>
              </a:rPr>
              <a:t>Hyvä ja turvallinen koulupäivä</a:t>
            </a:r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, t</a:t>
            </a:r>
            <a:r>
              <a:rPr lang="fi-FI" sz="2400" b="1" dirty="0">
                <a:solidFill>
                  <a:srgbClr val="333333"/>
                </a:solidFill>
                <a:latin typeface="Arial" panose="020B0604020202020204" pitchFamily="34" charset="0"/>
              </a:rPr>
              <a:t>yörauha ja kouluviihtyvyys</a:t>
            </a:r>
            <a:endParaRPr lang="fi-FI" sz="24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Eväät kotoa koulussa jaksamiseen = hyvä uni, lepo ja monipuolinen ruoka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Työrauha ja hyvä käytös – koulun ja kodin yhtenevä käyttäytymisoletus.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Käytössä tiukka linja koulun sääntöjen noudattamisessa.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Kiusaamisesta tiedottaminen ja kiusaamiseen puuttuminen. Viestikää koululle heti, jos lapsi kertoo, että häntä tai jotakuta muuta lasta tai aikuista kiusataan.</a:t>
            </a:r>
          </a:p>
          <a:p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</a:p>
          <a:p>
            <a:r>
              <a:rPr lang="fi-FI" sz="2400" b="1" dirty="0">
                <a:solidFill>
                  <a:srgbClr val="333333"/>
                </a:solidFill>
                <a:latin typeface="Arial" panose="020B0604020202020204" pitchFamily="34" charset="0"/>
              </a:rPr>
              <a:t>HUOLIMATTOMUUS</a:t>
            </a:r>
            <a:endParaRPr lang="fi-FI" sz="24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Jos oppilaalle kertyy viisi unohdusta tai myöhästymistä, määrätään hänet </a:t>
            </a:r>
            <a:r>
              <a:rPr lang="fi-FI" sz="2400" b="1" dirty="0">
                <a:solidFill>
                  <a:srgbClr val="333333"/>
                </a:solidFill>
                <a:latin typeface="Arial" panose="020B0604020202020204" pitchFamily="34" charset="0"/>
              </a:rPr>
              <a:t>läksykerhoon</a:t>
            </a:r>
            <a:endParaRPr lang="fi-FI" sz="24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Läksykerho ke 8.15-9.00 ja to 14.15-15.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Huolimattomuusmerkinnät nollaantuvat aina lomien jälkeen.</a:t>
            </a:r>
            <a:endParaRPr lang="fi-FI" sz="24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35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>
            <a:extLst>
              <a:ext uri="{FF2B5EF4-FFF2-40B4-BE49-F238E27FC236}">
                <a16:creationId xmlns:a16="http://schemas.microsoft.com/office/drawing/2014/main" id="{87AD073A-8C0A-454A-BA6C-7836055931B9}"/>
              </a:ext>
            </a:extLst>
          </p:cNvPr>
          <p:cNvSpPr/>
          <p:nvPr/>
        </p:nvSpPr>
        <p:spPr>
          <a:xfrm>
            <a:off x="662151" y="624034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b="1" dirty="0">
                <a:solidFill>
                  <a:srgbClr val="333333"/>
                </a:solidFill>
                <a:latin typeface="Arial" panose="020B0604020202020204" pitchFamily="34" charset="0"/>
              </a:rPr>
              <a:t>MUITA TAPOJA JA KÄYTÄNTEITÄ</a:t>
            </a:r>
            <a:endParaRPr lang="fi-FI" sz="24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Ksylitolipastilli, ei purkkaa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Sisäkengät saa ottaa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Eväät (klo 10.00) voi ottaa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liikuntavarusteet aina mukaan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Lukuläksyohje oppilaille. Ohjataan yhdessä lukuläksyn lukemiseen ajatuksen kanssa.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jaksotiedote Wilman kautta 2-3 viikon välein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Tutustukaa kotona sähköiseen </a:t>
            </a:r>
            <a:r>
              <a:rPr lang="fi-FI" sz="2400" b="1" dirty="0">
                <a:solidFill>
                  <a:srgbClr val="333333"/>
                </a:solidFill>
                <a:latin typeface="Arial" panose="020B0604020202020204" pitchFamily="34" charset="0"/>
              </a:rPr>
              <a:t>lukuvuositiedotteeseen: </a:t>
            </a:r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r>
              <a:rPr lang="fi-FI" sz="2400" dirty="0">
                <a:solidFill>
                  <a:srgbClr val="0013D7"/>
                </a:solidFill>
                <a:latin typeface="Arial" panose="020B0604020202020204" pitchFamily="34" charset="0"/>
                <a:hlinkClick r:id="rId2"/>
              </a:rPr>
              <a:t>https://peda.net/liperi/yl%C3%A4myllyn-koulu/info</a:t>
            </a:r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Tutustukaa kotona sähköiseen </a:t>
            </a:r>
            <a:r>
              <a:rPr lang="fi-FI" sz="2400" b="1" dirty="0">
                <a:solidFill>
                  <a:srgbClr val="333333"/>
                </a:solidFill>
                <a:latin typeface="Arial" panose="020B0604020202020204" pitchFamily="34" charset="0"/>
              </a:rPr>
              <a:t>Tulen ja menen tiellä taitavasti </a:t>
            </a:r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–tiedotteeseen (</a:t>
            </a:r>
            <a:r>
              <a:rPr lang="fi-FI" sz="2400" dirty="0">
                <a:solidFill>
                  <a:srgbClr val="0013D7"/>
                </a:solidFill>
                <a:latin typeface="Arial" panose="020B0604020202020204" pitchFamily="34" charset="0"/>
                <a:hlinkClick r:id="rId3"/>
              </a:rPr>
              <a:t>https://peda.net/liperi/yl%C3%A4myllyn-koulu/info/l</a:t>
            </a:r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)</a:t>
            </a:r>
            <a:endParaRPr lang="fi-FI" sz="24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885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>
            <a:extLst>
              <a:ext uri="{FF2B5EF4-FFF2-40B4-BE49-F238E27FC236}">
                <a16:creationId xmlns:a16="http://schemas.microsoft.com/office/drawing/2014/main" id="{11ED733F-3594-477C-9C96-EE9AF2D00354}"/>
              </a:ext>
            </a:extLst>
          </p:cNvPr>
          <p:cNvSpPr/>
          <p:nvPr/>
        </p:nvSpPr>
        <p:spPr>
          <a:xfrm>
            <a:off x="315309" y="335846"/>
            <a:ext cx="1174531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b="1" dirty="0">
                <a:solidFill>
                  <a:srgbClr val="333333"/>
                </a:solidFill>
                <a:latin typeface="Arial" panose="020B0604020202020204" pitchFamily="34" charset="0"/>
              </a:rPr>
              <a:t>KASVIO </a:t>
            </a:r>
            <a:endParaRPr lang="fi-FI" sz="24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Kasviot</a:t>
            </a:r>
            <a:r>
              <a:rPr lang="fi-FI" sz="2400" b="1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valmiiksi opettajan tarkastukseen syyslomaan mennessä. Kasvio on yksi 6. luokan päättöarviointiin vaikuttava arvioitava asia. 6. vuosiluokan lopussa tarkastetaan koko alakoulun kasvio, joten sitäkin voi täydentää/ korjailla. Ohjeet </a:t>
            </a:r>
            <a:r>
              <a:rPr lang="fi-FI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PedaNetissä</a:t>
            </a:r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. Uusilta oppilailta vaaditaan 6. luokan kasvion kerääminen.</a:t>
            </a:r>
          </a:p>
          <a:p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</a:p>
          <a:p>
            <a:r>
              <a:rPr lang="fi-FI" sz="2400" b="1" dirty="0">
                <a:solidFill>
                  <a:srgbClr val="333333"/>
                </a:solidFill>
                <a:latin typeface="Arial" panose="020B0604020202020204" pitchFamily="34" charset="0"/>
              </a:rPr>
              <a:t>LUKUHAASTE, jokainen lukee 8 kirjaa lukuvuoden aikana.</a:t>
            </a:r>
            <a:endParaRPr lang="fi-FI" sz="24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Harjoitellaan yhdessä lasten kanssa, ei tarvitse huoltajien huolestua! =)</a:t>
            </a:r>
          </a:p>
          <a:p>
            <a:r>
              <a:rPr lang="fi-FI" sz="2400" dirty="0">
                <a:solidFill>
                  <a:srgbClr val="0013D7"/>
                </a:solidFill>
                <a:latin typeface="Arial" panose="020B0604020202020204" pitchFamily="34" charset="0"/>
                <a:hlinkClick r:id="rId2"/>
              </a:rPr>
              <a:t>https://peda.net/liperi/yl%C3%A4myllyn-koulu/paloaukean-yksikk%C3%B6/1-luokat/lukuhaaste</a:t>
            </a:r>
            <a:endParaRPr lang="fi-FI" sz="24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</a:p>
          <a:p>
            <a:r>
              <a:rPr lang="fi-FI" sz="2400" b="1" dirty="0">
                <a:solidFill>
                  <a:srgbClr val="333333"/>
                </a:solidFill>
                <a:latin typeface="Arial" panose="020B0604020202020204" pitchFamily="34" charset="0"/>
              </a:rPr>
              <a:t>VANHEMPAINNEUVOSTO RUMPU </a:t>
            </a:r>
            <a:endParaRPr lang="fi-FI" sz="24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Luokkamme vanhemmista kaivattaisiin toista edustajaa Rumpuun.  </a:t>
            </a:r>
            <a:r>
              <a:rPr lang="fi-FI" sz="2400" b="1" dirty="0">
                <a:solidFill>
                  <a:srgbClr val="333333"/>
                </a:solidFill>
                <a:latin typeface="Arial" panose="020B0604020202020204" pitchFamily="34" charset="0"/>
              </a:rPr>
              <a:t>Seuraava kokous ti 24.9.2019 klo 17.30 - 19.00 Paloaukean henkilöstöhuoneessa. </a:t>
            </a:r>
            <a:r>
              <a:rPr lang="fi-FI" sz="2400" dirty="0">
                <a:solidFill>
                  <a:srgbClr val="333333"/>
                </a:solidFill>
                <a:latin typeface="Arial" panose="020B0604020202020204" pitchFamily="34" charset="0"/>
              </a:rPr>
              <a:t>Tule mukaan juttelemaan, tutustumaan, vaikuttamaan!     </a:t>
            </a:r>
            <a:r>
              <a:rPr lang="fi-FI" sz="2400" dirty="0">
                <a:solidFill>
                  <a:srgbClr val="0013D7"/>
                </a:solidFill>
                <a:latin typeface="Arial" panose="020B0604020202020204" pitchFamily="34" charset="0"/>
                <a:hlinkClick r:id="rId3"/>
              </a:rPr>
              <a:t>https://peda.net/liperi/yl%C3%A4myllyn-koulu/vr</a:t>
            </a:r>
            <a:endParaRPr lang="fi-FI" sz="24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682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384</Words>
  <Application>Microsoft Office PowerPoint</Application>
  <PresentationFormat>Laajakuva</PresentationFormat>
  <Paragraphs>122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Office-teema</vt:lpstr>
      <vt:lpstr>Vanhempainilta 6.lk  29.8.2019</vt:lpstr>
      <vt:lpstr>Oppilaiden tukeminen </vt:lpstr>
      <vt:lpstr>LUKULÄKSYT</vt:lpstr>
      <vt:lpstr>PowerPoint-esitys</vt:lpstr>
      <vt:lpstr>Ruotsin opiskelu</vt:lpstr>
      <vt:lpstr>PowerPoint-esitys</vt:lpstr>
      <vt:lpstr>PowerPoint-esitys</vt:lpstr>
      <vt:lpstr>PowerPoint-esitys</vt:lpstr>
      <vt:lpstr>PowerPoint-esitys</vt:lpstr>
      <vt:lpstr>PowerPoint-esitys</vt:lpstr>
      <vt:lpstr>Tulevia tapahtumia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>Pasanen Pirjo</cp:lastModifiedBy>
  <cp:revision>310</cp:revision>
  <dcterms:created xsi:type="dcterms:W3CDTF">2012-08-08T08:08:12Z</dcterms:created>
  <dcterms:modified xsi:type="dcterms:W3CDTF">2019-09-04T06:44:00Z</dcterms:modified>
</cp:coreProperties>
</file>