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318" r:id="rId3"/>
    <p:sldId id="309" r:id="rId4"/>
    <p:sldId id="315" r:id="rId5"/>
    <p:sldId id="316" r:id="rId6"/>
    <p:sldId id="317" r:id="rId7"/>
    <p:sldId id="311" r:id="rId8"/>
    <p:sldId id="313" r:id="rId9"/>
    <p:sldId id="314" r:id="rId10"/>
    <p:sldId id="31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630742-544A-4BD6-9808-48D2FCA6245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957D23A-BE17-43C6-844B-49F04E9A6CE5}">
      <dgm:prSet/>
      <dgm:spPr/>
      <dgm:t>
        <a:bodyPr/>
        <a:lstStyle/>
        <a:p>
          <a:r>
            <a:rPr lang="fi-FI" b="0" i="0" baseline="0"/>
            <a:t>Tukea saava oppilas ja arviointi</a:t>
          </a:r>
          <a:endParaRPr lang="en-US"/>
        </a:p>
      </dgm:t>
    </dgm:pt>
    <dgm:pt modelId="{C877896D-4F59-4B55-8BBA-929B9291F032}" type="parTrans" cxnId="{CB26C02A-F2B6-4A16-9739-4A6AC18CB630}">
      <dgm:prSet/>
      <dgm:spPr/>
      <dgm:t>
        <a:bodyPr/>
        <a:lstStyle/>
        <a:p>
          <a:endParaRPr lang="en-US"/>
        </a:p>
      </dgm:t>
    </dgm:pt>
    <dgm:pt modelId="{848709ED-7EB3-4EC9-9EA1-6F980D81B432}" type="sibTrans" cxnId="{CB26C02A-F2B6-4A16-9739-4A6AC18CB630}">
      <dgm:prSet/>
      <dgm:spPr/>
      <dgm:t>
        <a:bodyPr/>
        <a:lstStyle/>
        <a:p>
          <a:endParaRPr lang="en-US"/>
        </a:p>
      </dgm:t>
    </dgm:pt>
    <dgm:pt modelId="{7C56C9C8-4992-4B69-A6BB-947E9D9DA44E}">
      <dgm:prSet/>
      <dgm:spPr/>
      <dgm:t>
        <a:bodyPr/>
        <a:lstStyle/>
        <a:p>
          <a:r>
            <a:rPr lang="fi-FI" b="0" i="0" baseline="0"/>
            <a:t>Opiskelun erityiset painoalueet</a:t>
          </a:r>
          <a:endParaRPr lang="en-US"/>
        </a:p>
      </dgm:t>
    </dgm:pt>
    <dgm:pt modelId="{3135DD63-1B0C-4EF5-87DB-AECAD5966A99}" type="parTrans" cxnId="{8B21BDC7-0D7A-426F-89E3-DF4A9B514C61}">
      <dgm:prSet/>
      <dgm:spPr/>
      <dgm:t>
        <a:bodyPr/>
        <a:lstStyle/>
        <a:p>
          <a:endParaRPr lang="en-US"/>
        </a:p>
      </dgm:t>
    </dgm:pt>
    <dgm:pt modelId="{FBC983CF-F48E-4385-930D-EF424CC1DB25}" type="sibTrans" cxnId="{8B21BDC7-0D7A-426F-89E3-DF4A9B514C61}">
      <dgm:prSet/>
      <dgm:spPr/>
      <dgm:t>
        <a:bodyPr/>
        <a:lstStyle/>
        <a:p>
          <a:endParaRPr lang="en-US"/>
        </a:p>
      </dgm:t>
    </dgm:pt>
    <dgm:pt modelId="{101DEFBD-385B-441E-BB77-5C71A31029B0}">
      <dgm:prSet/>
      <dgm:spPr/>
      <dgm:t>
        <a:bodyPr/>
        <a:lstStyle/>
        <a:p>
          <a:r>
            <a:rPr lang="fi-FI" b="0" i="0" baseline="0"/>
            <a:t>Oppimäärän yksilöllistäminen</a:t>
          </a:r>
          <a:endParaRPr lang="en-US"/>
        </a:p>
      </dgm:t>
    </dgm:pt>
    <dgm:pt modelId="{6A107D5B-DA73-46E9-9C17-ACAE5FF42513}" type="parTrans" cxnId="{9A50E258-0D4D-4E6D-B492-3EE83D116E57}">
      <dgm:prSet/>
      <dgm:spPr/>
      <dgm:t>
        <a:bodyPr/>
        <a:lstStyle/>
        <a:p>
          <a:endParaRPr lang="en-US"/>
        </a:p>
      </dgm:t>
    </dgm:pt>
    <dgm:pt modelId="{57392DC1-322B-4FFD-BEE4-319EA6D7448B}" type="sibTrans" cxnId="{9A50E258-0D4D-4E6D-B492-3EE83D116E57}">
      <dgm:prSet/>
      <dgm:spPr/>
      <dgm:t>
        <a:bodyPr/>
        <a:lstStyle/>
        <a:p>
          <a:endParaRPr lang="en-US"/>
        </a:p>
      </dgm:t>
    </dgm:pt>
    <dgm:pt modelId="{E49B5C06-5EDC-4E8A-9E4C-72AEEAB9606E}">
      <dgm:prSet/>
      <dgm:spPr/>
      <dgm:t>
        <a:bodyPr/>
        <a:lstStyle/>
        <a:p>
          <a:r>
            <a:rPr lang="fi-FI" b="0" i="0" baseline="0"/>
            <a:t>VSOP</a:t>
          </a:r>
          <a:endParaRPr lang="en-US"/>
        </a:p>
      </dgm:t>
    </dgm:pt>
    <dgm:pt modelId="{2E1E255F-8744-453B-AA97-D385CA0431AB}" type="parTrans" cxnId="{0DF13875-AB33-405C-8CB7-A672A6720CB6}">
      <dgm:prSet/>
      <dgm:spPr/>
      <dgm:t>
        <a:bodyPr/>
        <a:lstStyle/>
        <a:p>
          <a:endParaRPr lang="en-US"/>
        </a:p>
      </dgm:t>
    </dgm:pt>
    <dgm:pt modelId="{41167319-178F-4925-9BBD-580B15F2D4F3}" type="sibTrans" cxnId="{0DF13875-AB33-405C-8CB7-A672A6720CB6}">
      <dgm:prSet/>
      <dgm:spPr/>
      <dgm:t>
        <a:bodyPr/>
        <a:lstStyle/>
        <a:p>
          <a:endParaRPr lang="en-US"/>
        </a:p>
      </dgm:t>
    </dgm:pt>
    <dgm:pt modelId="{F6C712A1-478D-4939-B377-E6ACD626DC05}">
      <dgm:prSet/>
      <dgm:spPr/>
      <dgm:t>
        <a:bodyPr/>
        <a:lstStyle/>
        <a:p>
          <a:r>
            <a:rPr lang="fi-FI" b="0" i="0" baseline="0"/>
            <a:t>S2-oppilaan arviointi</a:t>
          </a:r>
          <a:endParaRPr lang="en-US"/>
        </a:p>
      </dgm:t>
    </dgm:pt>
    <dgm:pt modelId="{BA158E9B-624F-4473-895C-B6B2D08F46BF}" type="parTrans" cxnId="{6034628B-41BE-410F-BE90-F7A64BCE5E7E}">
      <dgm:prSet/>
      <dgm:spPr/>
      <dgm:t>
        <a:bodyPr/>
        <a:lstStyle/>
        <a:p>
          <a:endParaRPr lang="en-US"/>
        </a:p>
      </dgm:t>
    </dgm:pt>
    <dgm:pt modelId="{31B806CE-94BB-47DD-8183-0A2131EBDFB0}" type="sibTrans" cxnId="{6034628B-41BE-410F-BE90-F7A64BCE5E7E}">
      <dgm:prSet/>
      <dgm:spPr/>
      <dgm:t>
        <a:bodyPr/>
        <a:lstStyle/>
        <a:p>
          <a:endParaRPr lang="en-US"/>
        </a:p>
      </dgm:t>
    </dgm:pt>
    <dgm:pt modelId="{61432DC0-91BC-4584-8478-A8F8A22BA8AD}">
      <dgm:prSet/>
      <dgm:spPr/>
      <dgm:t>
        <a:bodyPr/>
        <a:lstStyle/>
        <a:p>
          <a:r>
            <a:rPr lang="fi-FI" b="0" i="0" baseline="0"/>
            <a:t>Arvioinnista tiedottaminen</a:t>
          </a:r>
          <a:endParaRPr lang="en-US"/>
        </a:p>
      </dgm:t>
    </dgm:pt>
    <dgm:pt modelId="{B190F1CC-30B6-4124-A323-FCD8B2372B75}" type="parTrans" cxnId="{741C625A-8BAB-49D7-BA9C-C9B6847AC4A4}">
      <dgm:prSet/>
      <dgm:spPr/>
      <dgm:t>
        <a:bodyPr/>
        <a:lstStyle/>
        <a:p>
          <a:endParaRPr lang="en-US"/>
        </a:p>
      </dgm:t>
    </dgm:pt>
    <dgm:pt modelId="{4F06D989-2F05-482A-80F9-45A41D06E495}" type="sibTrans" cxnId="{741C625A-8BAB-49D7-BA9C-C9B6847AC4A4}">
      <dgm:prSet/>
      <dgm:spPr/>
      <dgm:t>
        <a:bodyPr/>
        <a:lstStyle/>
        <a:p>
          <a:endParaRPr lang="en-US"/>
        </a:p>
      </dgm:t>
    </dgm:pt>
    <dgm:pt modelId="{AD030B05-AC2A-44F6-B4B2-57ED2DE672F7}">
      <dgm:prSet/>
      <dgm:spPr/>
      <dgm:t>
        <a:bodyPr/>
        <a:lstStyle/>
        <a:p>
          <a:r>
            <a:rPr lang="fi-FI" b="0" i="0" baseline="0"/>
            <a:t>Todistukset ja todistusmerkinnät</a:t>
          </a:r>
          <a:endParaRPr lang="en-US"/>
        </a:p>
      </dgm:t>
    </dgm:pt>
    <dgm:pt modelId="{1D4B81F8-6226-4B26-B34A-CC5B48A7FD7E}" type="parTrans" cxnId="{3E27EEB6-FA67-4C7E-8F37-A250957EC2BA}">
      <dgm:prSet/>
      <dgm:spPr/>
      <dgm:t>
        <a:bodyPr/>
        <a:lstStyle/>
        <a:p>
          <a:endParaRPr lang="en-US"/>
        </a:p>
      </dgm:t>
    </dgm:pt>
    <dgm:pt modelId="{BAB41225-5F75-46C3-BCD7-A9393FAFBF29}" type="sibTrans" cxnId="{3E27EEB6-FA67-4C7E-8F37-A250957EC2BA}">
      <dgm:prSet/>
      <dgm:spPr/>
      <dgm:t>
        <a:bodyPr/>
        <a:lstStyle/>
        <a:p>
          <a:endParaRPr lang="en-US"/>
        </a:p>
      </dgm:t>
    </dgm:pt>
    <dgm:pt modelId="{88B879A0-E16B-4670-AA46-3E0E25FBC520}" type="pres">
      <dgm:prSet presAssocID="{EF630742-544A-4BD6-9808-48D2FCA62451}" presName="vert0" presStyleCnt="0">
        <dgm:presLayoutVars>
          <dgm:dir/>
          <dgm:animOne val="branch"/>
          <dgm:animLvl val="lvl"/>
        </dgm:presLayoutVars>
      </dgm:prSet>
      <dgm:spPr/>
    </dgm:pt>
    <dgm:pt modelId="{F1A52F24-C410-47BB-9B99-097F8A44BE7C}" type="pres">
      <dgm:prSet presAssocID="{1957D23A-BE17-43C6-844B-49F04E9A6CE5}" presName="thickLine" presStyleLbl="alignNode1" presStyleIdx="0" presStyleCnt="7"/>
      <dgm:spPr/>
    </dgm:pt>
    <dgm:pt modelId="{C0DDE51B-530E-46A8-BF4E-67EA8640F789}" type="pres">
      <dgm:prSet presAssocID="{1957D23A-BE17-43C6-844B-49F04E9A6CE5}" presName="horz1" presStyleCnt="0"/>
      <dgm:spPr/>
    </dgm:pt>
    <dgm:pt modelId="{927D9ED5-2B5C-4A0E-B0D9-77EDAD2F9B3F}" type="pres">
      <dgm:prSet presAssocID="{1957D23A-BE17-43C6-844B-49F04E9A6CE5}" presName="tx1" presStyleLbl="revTx" presStyleIdx="0" presStyleCnt="7"/>
      <dgm:spPr/>
    </dgm:pt>
    <dgm:pt modelId="{F5C56439-C207-41D9-B1A2-4B694AE0F2E1}" type="pres">
      <dgm:prSet presAssocID="{1957D23A-BE17-43C6-844B-49F04E9A6CE5}" presName="vert1" presStyleCnt="0"/>
      <dgm:spPr/>
    </dgm:pt>
    <dgm:pt modelId="{BC09CBD3-CFBE-4953-B82F-9E0D06975EFF}" type="pres">
      <dgm:prSet presAssocID="{7C56C9C8-4992-4B69-A6BB-947E9D9DA44E}" presName="thickLine" presStyleLbl="alignNode1" presStyleIdx="1" presStyleCnt="7"/>
      <dgm:spPr/>
    </dgm:pt>
    <dgm:pt modelId="{F92E93DE-F833-48DF-8535-B888F3548C54}" type="pres">
      <dgm:prSet presAssocID="{7C56C9C8-4992-4B69-A6BB-947E9D9DA44E}" presName="horz1" presStyleCnt="0"/>
      <dgm:spPr/>
    </dgm:pt>
    <dgm:pt modelId="{7F414880-4E1A-4CF4-B850-C7A1B241574B}" type="pres">
      <dgm:prSet presAssocID="{7C56C9C8-4992-4B69-A6BB-947E9D9DA44E}" presName="tx1" presStyleLbl="revTx" presStyleIdx="1" presStyleCnt="7"/>
      <dgm:spPr/>
    </dgm:pt>
    <dgm:pt modelId="{6C282C52-C7DB-4B78-8FCB-3A6D7EE9CD40}" type="pres">
      <dgm:prSet presAssocID="{7C56C9C8-4992-4B69-A6BB-947E9D9DA44E}" presName="vert1" presStyleCnt="0"/>
      <dgm:spPr/>
    </dgm:pt>
    <dgm:pt modelId="{EA199993-ED0B-4EA1-9E39-EED81EF199AD}" type="pres">
      <dgm:prSet presAssocID="{101DEFBD-385B-441E-BB77-5C71A31029B0}" presName="thickLine" presStyleLbl="alignNode1" presStyleIdx="2" presStyleCnt="7"/>
      <dgm:spPr/>
    </dgm:pt>
    <dgm:pt modelId="{EC2308C8-1563-4CE3-A68F-EFCB04C60F44}" type="pres">
      <dgm:prSet presAssocID="{101DEFBD-385B-441E-BB77-5C71A31029B0}" presName="horz1" presStyleCnt="0"/>
      <dgm:spPr/>
    </dgm:pt>
    <dgm:pt modelId="{E9ABFD46-C5A2-4333-BF48-FD835A3477A5}" type="pres">
      <dgm:prSet presAssocID="{101DEFBD-385B-441E-BB77-5C71A31029B0}" presName="tx1" presStyleLbl="revTx" presStyleIdx="2" presStyleCnt="7"/>
      <dgm:spPr/>
    </dgm:pt>
    <dgm:pt modelId="{1C5C9429-1F0A-42D1-848D-01C562E0C5A9}" type="pres">
      <dgm:prSet presAssocID="{101DEFBD-385B-441E-BB77-5C71A31029B0}" presName="vert1" presStyleCnt="0"/>
      <dgm:spPr/>
    </dgm:pt>
    <dgm:pt modelId="{79575398-E6AC-43AC-A45B-E965A284DD9C}" type="pres">
      <dgm:prSet presAssocID="{E49B5C06-5EDC-4E8A-9E4C-72AEEAB9606E}" presName="thickLine" presStyleLbl="alignNode1" presStyleIdx="3" presStyleCnt="7"/>
      <dgm:spPr/>
    </dgm:pt>
    <dgm:pt modelId="{402A0831-46BD-43C6-8BD4-B7F156AE4024}" type="pres">
      <dgm:prSet presAssocID="{E49B5C06-5EDC-4E8A-9E4C-72AEEAB9606E}" presName="horz1" presStyleCnt="0"/>
      <dgm:spPr/>
    </dgm:pt>
    <dgm:pt modelId="{9E7763D8-F9B7-4F4E-A89D-1E4693958E96}" type="pres">
      <dgm:prSet presAssocID="{E49B5C06-5EDC-4E8A-9E4C-72AEEAB9606E}" presName="tx1" presStyleLbl="revTx" presStyleIdx="3" presStyleCnt="7"/>
      <dgm:spPr/>
    </dgm:pt>
    <dgm:pt modelId="{2A3FA8AD-2BDC-4022-9DCE-374BC892393F}" type="pres">
      <dgm:prSet presAssocID="{E49B5C06-5EDC-4E8A-9E4C-72AEEAB9606E}" presName="vert1" presStyleCnt="0"/>
      <dgm:spPr/>
    </dgm:pt>
    <dgm:pt modelId="{BB0C91B1-FBE4-4EDA-8962-85770986288D}" type="pres">
      <dgm:prSet presAssocID="{F6C712A1-478D-4939-B377-E6ACD626DC05}" presName="thickLine" presStyleLbl="alignNode1" presStyleIdx="4" presStyleCnt="7"/>
      <dgm:spPr/>
    </dgm:pt>
    <dgm:pt modelId="{8EEFBB1A-58EC-4E5D-8B8A-06DE29B71A5F}" type="pres">
      <dgm:prSet presAssocID="{F6C712A1-478D-4939-B377-E6ACD626DC05}" presName="horz1" presStyleCnt="0"/>
      <dgm:spPr/>
    </dgm:pt>
    <dgm:pt modelId="{DCDE0763-E8F2-49D3-A725-AD4CABAC3640}" type="pres">
      <dgm:prSet presAssocID="{F6C712A1-478D-4939-B377-E6ACD626DC05}" presName="tx1" presStyleLbl="revTx" presStyleIdx="4" presStyleCnt="7"/>
      <dgm:spPr/>
    </dgm:pt>
    <dgm:pt modelId="{4D9FE238-9FF4-44E6-9992-26DEA3EBDD11}" type="pres">
      <dgm:prSet presAssocID="{F6C712A1-478D-4939-B377-E6ACD626DC05}" presName="vert1" presStyleCnt="0"/>
      <dgm:spPr/>
    </dgm:pt>
    <dgm:pt modelId="{EF4EE214-630D-49F3-9214-0B70A377E69E}" type="pres">
      <dgm:prSet presAssocID="{61432DC0-91BC-4584-8478-A8F8A22BA8AD}" presName="thickLine" presStyleLbl="alignNode1" presStyleIdx="5" presStyleCnt="7"/>
      <dgm:spPr/>
    </dgm:pt>
    <dgm:pt modelId="{19A7B683-3442-4699-9CE1-146085734ECD}" type="pres">
      <dgm:prSet presAssocID="{61432DC0-91BC-4584-8478-A8F8A22BA8AD}" presName="horz1" presStyleCnt="0"/>
      <dgm:spPr/>
    </dgm:pt>
    <dgm:pt modelId="{75C0E0E4-7104-4775-B5C1-0CF91E7E40BD}" type="pres">
      <dgm:prSet presAssocID="{61432DC0-91BC-4584-8478-A8F8A22BA8AD}" presName="tx1" presStyleLbl="revTx" presStyleIdx="5" presStyleCnt="7"/>
      <dgm:spPr/>
    </dgm:pt>
    <dgm:pt modelId="{F467374E-8C06-41DC-AE63-648815BBB0F5}" type="pres">
      <dgm:prSet presAssocID="{61432DC0-91BC-4584-8478-A8F8A22BA8AD}" presName="vert1" presStyleCnt="0"/>
      <dgm:spPr/>
    </dgm:pt>
    <dgm:pt modelId="{CB2902EA-A323-4357-8D74-7B8BC6BC357E}" type="pres">
      <dgm:prSet presAssocID="{AD030B05-AC2A-44F6-B4B2-57ED2DE672F7}" presName="thickLine" presStyleLbl="alignNode1" presStyleIdx="6" presStyleCnt="7"/>
      <dgm:spPr/>
    </dgm:pt>
    <dgm:pt modelId="{03A9897D-7FD3-418F-8B0F-62076EDA903E}" type="pres">
      <dgm:prSet presAssocID="{AD030B05-AC2A-44F6-B4B2-57ED2DE672F7}" presName="horz1" presStyleCnt="0"/>
      <dgm:spPr/>
    </dgm:pt>
    <dgm:pt modelId="{D1087022-637B-4908-966D-3CC409667B7F}" type="pres">
      <dgm:prSet presAssocID="{AD030B05-AC2A-44F6-B4B2-57ED2DE672F7}" presName="tx1" presStyleLbl="revTx" presStyleIdx="6" presStyleCnt="7"/>
      <dgm:spPr/>
    </dgm:pt>
    <dgm:pt modelId="{51E1D5D7-A449-4F1B-873C-8FC3604EC0BE}" type="pres">
      <dgm:prSet presAssocID="{AD030B05-AC2A-44F6-B4B2-57ED2DE672F7}" presName="vert1" presStyleCnt="0"/>
      <dgm:spPr/>
    </dgm:pt>
  </dgm:ptLst>
  <dgm:cxnLst>
    <dgm:cxn modelId="{1B211F16-F565-43EE-AEC0-9A3CB682D949}" type="presOf" srcId="{7C56C9C8-4992-4B69-A6BB-947E9D9DA44E}" destId="{7F414880-4E1A-4CF4-B850-C7A1B241574B}" srcOrd="0" destOrd="0" presId="urn:microsoft.com/office/officeart/2008/layout/LinedList"/>
    <dgm:cxn modelId="{CB26C02A-F2B6-4A16-9739-4A6AC18CB630}" srcId="{EF630742-544A-4BD6-9808-48D2FCA62451}" destId="{1957D23A-BE17-43C6-844B-49F04E9A6CE5}" srcOrd="0" destOrd="0" parTransId="{C877896D-4F59-4B55-8BBA-929B9291F032}" sibTransId="{848709ED-7EB3-4EC9-9EA1-6F980D81B432}"/>
    <dgm:cxn modelId="{4D8F5B5C-9F09-45BD-A10B-A13EC763C610}" type="presOf" srcId="{EF630742-544A-4BD6-9808-48D2FCA62451}" destId="{88B879A0-E16B-4670-AA46-3E0E25FBC520}" srcOrd="0" destOrd="0" presId="urn:microsoft.com/office/officeart/2008/layout/LinedList"/>
    <dgm:cxn modelId="{64CE956B-6AFD-47BA-9631-AEEE2BB5F3EF}" type="presOf" srcId="{101DEFBD-385B-441E-BB77-5C71A31029B0}" destId="{E9ABFD46-C5A2-4333-BF48-FD835A3477A5}" srcOrd="0" destOrd="0" presId="urn:microsoft.com/office/officeart/2008/layout/LinedList"/>
    <dgm:cxn modelId="{0DF13875-AB33-405C-8CB7-A672A6720CB6}" srcId="{EF630742-544A-4BD6-9808-48D2FCA62451}" destId="{E49B5C06-5EDC-4E8A-9E4C-72AEEAB9606E}" srcOrd="3" destOrd="0" parTransId="{2E1E255F-8744-453B-AA97-D385CA0431AB}" sibTransId="{41167319-178F-4925-9BBD-580B15F2D4F3}"/>
    <dgm:cxn modelId="{9A50E258-0D4D-4E6D-B492-3EE83D116E57}" srcId="{EF630742-544A-4BD6-9808-48D2FCA62451}" destId="{101DEFBD-385B-441E-BB77-5C71A31029B0}" srcOrd="2" destOrd="0" parTransId="{6A107D5B-DA73-46E9-9C17-ACAE5FF42513}" sibTransId="{57392DC1-322B-4FFD-BEE4-319EA6D7448B}"/>
    <dgm:cxn modelId="{741C625A-8BAB-49D7-BA9C-C9B6847AC4A4}" srcId="{EF630742-544A-4BD6-9808-48D2FCA62451}" destId="{61432DC0-91BC-4584-8478-A8F8A22BA8AD}" srcOrd="5" destOrd="0" parTransId="{B190F1CC-30B6-4124-A323-FCD8B2372B75}" sibTransId="{4F06D989-2F05-482A-80F9-45A41D06E495}"/>
    <dgm:cxn modelId="{C10B8C84-F8BE-4933-87D1-FAB890103D23}" type="presOf" srcId="{E49B5C06-5EDC-4E8A-9E4C-72AEEAB9606E}" destId="{9E7763D8-F9B7-4F4E-A89D-1E4693958E96}" srcOrd="0" destOrd="0" presId="urn:microsoft.com/office/officeart/2008/layout/LinedList"/>
    <dgm:cxn modelId="{6034628B-41BE-410F-BE90-F7A64BCE5E7E}" srcId="{EF630742-544A-4BD6-9808-48D2FCA62451}" destId="{F6C712A1-478D-4939-B377-E6ACD626DC05}" srcOrd="4" destOrd="0" parTransId="{BA158E9B-624F-4473-895C-B6B2D08F46BF}" sibTransId="{31B806CE-94BB-47DD-8183-0A2131EBDFB0}"/>
    <dgm:cxn modelId="{3E27EEB6-FA67-4C7E-8F37-A250957EC2BA}" srcId="{EF630742-544A-4BD6-9808-48D2FCA62451}" destId="{AD030B05-AC2A-44F6-B4B2-57ED2DE672F7}" srcOrd="6" destOrd="0" parTransId="{1D4B81F8-6226-4B26-B34A-CC5B48A7FD7E}" sibTransId="{BAB41225-5F75-46C3-BCD7-A9393FAFBF29}"/>
    <dgm:cxn modelId="{C0B0B5B8-3DD8-49EC-8209-D7AE991C5639}" type="presOf" srcId="{61432DC0-91BC-4584-8478-A8F8A22BA8AD}" destId="{75C0E0E4-7104-4775-B5C1-0CF91E7E40BD}" srcOrd="0" destOrd="0" presId="urn:microsoft.com/office/officeart/2008/layout/LinedList"/>
    <dgm:cxn modelId="{7C5913BC-AAA3-45AA-AF87-D4B74780BBCA}" type="presOf" srcId="{AD030B05-AC2A-44F6-B4B2-57ED2DE672F7}" destId="{D1087022-637B-4908-966D-3CC409667B7F}" srcOrd="0" destOrd="0" presId="urn:microsoft.com/office/officeart/2008/layout/LinedList"/>
    <dgm:cxn modelId="{7897FEC6-495E-45BD-AEC5-825140EA7E5E}" type="presOf" srcId="{F6C712A1-478D-4939-B377-E6ACD626DC05}" destId="{DCDE0763-E8F2-49D3-A725-AD4CABAC3640}" srcOrd="0" destOrd="0" presId="urn:microsoft.com/office/officeart/2008/layout/LinedList"/>
    <dgm:cxn modelId="{8B21BDC7-0D7A-426F-89E3-DF4A9B514C61}" srcId="{EF630742-544A-4BD6-9808-48D2FCA62451}" destId="{7C56C9C8-4992-4B69-A6BB-947E9D9DA44E}" srcOrd="1" destOrd="0" parTransId="{3135DD63-1B0C-4EF5-87DB-AECAD5966A99}" sibTransId="{FBC983CF-F48E-4385-930D-EF424CC1DB25}"/>
    <dgm:cxn modelId="{12CDA0FD-6379-4AAF-B516-294A05AF59CC}" type="presOf" srcId="{1957D23A-BE17-43C6-844B-49F04E9A6CE5}" destId="{927D9ED5-2B5C-4A0E-B0D9-77EDAD2F9B3F}" srcOrd="0" destOrd="0" presId="urn:microsoft.com/office/officeart/2008/layout/LinedList"/>
    <dgm:cxn modelId="{D756E124-EFB0-4672-ADAA-40253D0A7D8F}" type="presParOf" srcId="{88B879A0-E16B-4670-AA46-3E0E25FBC520}" destId="{F1A52F24-C410-47BB-9B99-097F8A44BE7C}" srcOrd="0" destOrd="0" presId="urn:microsoft.com/office/officeart/2008/layout/LinedList"/>
    <dgm:cxn modelId="{EDDA0DD9-190C-408C-B33D-D82843274C08}" type="presParOf" srcId="{88B879A0-E16B-4670-AA46-3E0E25FBC520}" destId="{C0DDE51B-530E-46A8-BF4E-67EA8640F789}" srcOrd="1" destOrd="0" presId="urn:microsoft.com/office/officeart/2008/layout/LinedList"/>
    <dgm:cxn modelId="{6C62EF37-38A6-4EB5-ADA0-18F7E13983E4}" type="presParOf" srcId="{C0DDE51B-530E-46A8-BF4E-67EA8640F789}" destId="{927D9ED5-2B5C-4A0E-B0D9-77EDAD2F9B3F}" srcOrd="0" destOrd="0" presId="urn:microsoft.com/office/officeart/2008/layout/LinedList"/>
    <dgm:cxn modelId="{9FEBE099-47DA-4E5D-BDC9-122040463F48}" type="presParOf" srcId="{C0DDE51B-530E-46A8-BF4E-67EA8640F789}" destId="{F5C56439-C207-41D9-B1A2-4B694AE0F2E1}" srcOrd="1" destOrd="0" presId="urn:microsoft.com/office/officeart/2008/layout/LinedList"/>
    <dgm:cxn modelId="{08C687BC-CD12-45B6-BDFD-52BF8504FEED}" type="presParOf" srcId="{88B879A0-E16B-4670-AA46-3E0E25FBC520}" destId="{BC09CBD3-CFBE-4953-B82F-9E0D06975EFF}" srcOrd="2" destOrd="0" presId="urn:microsoft.com/office/officeart/2008/layout/LinedList"/>
    <dgm:cxn modelId="{F8507612-18F1-4761-8018-999FFD3CB5A4}" type="presParOf" srcId="{88B879A0-E16B-4670-AA46-3E0E25FBC520}" destId="{F92E93DE-F833-48DF-8535-B888F3548C54}" srcOrd="3" destOrd="0" presId="urn:microsoft.com/office/officeart/2008/layout/LinedList"/>
    <dgm:cxn modelId="{FEE42941-80A6-45A9-A423-05C98104FDB5}" type="presParOf" srcId="{F92E93DE-F833-48DF-8535-B888F3548C54}" destId="{7F414880-4E1A-4CF4-B850-C7A1B241574B}" srcOrd="0" destOrd="0" presId="urn:microsoft.com/office/officeart/2008/layout/LinedList"/>
    <dgm:cxn modelId="{F5C1EA7C-18AF-4D51-B26F-D7DE0829592D}" type="presParOf" srcId="{F92E93DE-F833-48DF-8535-B888F3548C54}" destId="{6C282C52-C7DB-4B78-8FCB-3A6D7EE9CD40}" srcOrd="1" destOrd="0" presId="urn:microsoft.com/office/officeart/2008/layout/LinedList"/>
    <dgm:cxn modelId="{8D28440C-0298-4A94-9A7A-0B7191B45E5D}" type="presParOf" srcId="{88B879A0-E16B-4670-AA46-3E0E25FBC520}" destId="{EA199993-ED0B-4EA1-9E39-EED81EF199AD}" srcOrd="4" destOrd="0" presId="urn:microsoft.com/office/officeart/2008/layout/LinedList"/>
    <dgm:cxn modelId="{F802D294-957B-4D07-A1A4-B666E7A2E678}" type="presParOf" srcId="{88B879A0-E16B-4670-AA46-3E0E25FBC520}" destId="{EC2308C8-1563-4CE3-A68F-EFCB04C60F44}" srcOrd="5" destOrd="0" presId="urn:microsoft.com/office/officeart/2008/layout/LinedList"/>
    <dgm:cxn modelId="{5AD3866E-CB25-495D-A001-F3793A1D2A22}" type="presParOf" srcId="{EC2308C8-1563-4CE3-A68F-EFCB04C60F44}" destId="{E9ABFD46-C5A2-4333-BF48-FD835A3477A5}" srcOrd="0" destOrd="0" presId="urn:microsoft.com/office/officeart/2008/layout/LinedList"/>
    <dgm:cxn modelId="{BAFFE93B-521A-4F9A-9208-03461F7CB658}" type="presParOf" srcId="{EC2308C8-1563-4CE3-A68F-EFCB04C60F44}" destId="{1C5C9429-1F0A-42D1-848D-01C562E0C5A9}" srcOrd="1" destOrd="0" presId="urn:microsoft.com/office/officeart/2008/layout/LinedList"/>
    <dgm:cxn modelId="{6A930292-D451-4981-95AA-C0C8D138B5D1}" type="presParOf" srcId="{88B879A0-E16B-4670-AA46-3E0E25FBC520}" destId="{79575398-E6AC-43AC-A45B-E965A284DD9C}" srcOrd="6" destOrd="0" presId="urn:microsoft.com/office/officeart/2008/layout/LinedList"/>
    <dgm:cxn modelId="{28C71FCF-D33D-4E75-A1D7-270CC1A17AB8}" type="presParOf" srcId="{88B879A0-E16B-4670-AA46-3E0E25FBC520}" destId="{402A0831-46BD-43C6-8BD4-B7F156AE4024}" srcOrd="7" destOrd="0" presId="urn:microsoft.com/office/officeart/2008/layout/LinedList"/>
    <dgm:cxn modelId="{4133484F-B430-4B94-AFB8-8D1B82B5B078}" type="presParOf" srcId="{402A0831-46BD-43C6-8BD4-B7F156AE4024}" destId="{9E7763D8-F9B7-4F4E-A89D-1E4693958E96}" srcOrd="0" destOrd="0" presId="urn:microsoft.com/office/officeart/2008/layout/LinedList"/>
    <dgm:cxn modelId="{5F7A2240-8D77-4DDC-ADC4-654FDC17A38E}" type="presParOf" srcId="{402A0831-46BD-43C6-8BD4-B7F156AE4024}" destId="{2A3FA8AD-2BDC-4022-9DCE-374BC892393F}" srcOrd="1" destOrd="0" presId="urn:microsoft.com/office/officeart/2008/layout/LinedList"/>
    <dgm:cxn modelId="{87B01135-37C7-4101-97B4-6C622A03D07F}" type="presParOf" srcId="{88B879A0-E16B-4670-AA46-3E0E25FBC520}" destId="{BB0C91B1-FBE4-4EDA-8962-85770986288D}" srcOrd="8" destOrd="0" presId="urn:microsoft.com/office/officeart/2008/layout/LinedList"/>
    <dgm:cxn modelId="{7DA4EB30-01AA-4D7E-AB57-3066F4FEAF82}" type="presParOf" srcId="{88B879A0-E16B-4670-AA46-3E0E25FBC520}" destId="{8EEFBB1A-58EC-4E5D-8B8A-06DE29B71A5F}" srcOrd="9" destOrd="0" presId="urn:microsoft.com/office/officeart/2008/layout/LinedList"/>
    <dgm:cxn modelId="{D8B09EA5-DB51-4364-AB17-E17B59DEADBC}" type="presParOf" srcId="{8EEFBB1A-58EC-4E5D-8B8A-06DE29B71A5F}" destId="{DCDE0763-E8F2-49D3-A725-AD4CABAC3640}" srcOrd="0" destOrd="0" presId="urn:microsoft.com/office/officeart/2008/layout/LinedList"/>
    <dgm:cxn modelId="{9363F157-F2C6-4B41-AB8C-D69D43CBEF24}" type="presParOf" srcId="{8EEFBB1A-58EC-4E5D-8B8A-06DE29B71A5F}" destId="{4D9FE238-9FF4-44E6-9992-26DEA3EBDD11}" srcOrd="1" destOrd="0" presId="urn:microsoft.com/office/officeart/2008/layout/LinedList"/>
    <dgm:cxn modelId="{D520DCA6-2C47-47AC-B081-2396895970F0}" type="presParOf" srcId="{88B879A0-E16B-4670-AA46-3E0E25FBC520}" destId="{EF4EE214-630D-49F3-9214-0B70A377E69E}" srcOrd="10" destOrd="0" presId="urn:microsoft.com/office/officeart/2008/layout/LinedList"/>
    <dgm:cxn modelId="{55B1FBA5-295E-46DE-88AD-A3AD6FB49FD4}" type="presParOf" srcId="{88B879A0-E16B-4670-AA46-3E0E25FBC520}" destId="{19A7B683-3442-4699-9CE1-146085734ECD}" srcOrd="11" destOrd="0" presId="urn:microsoft.com/office/officeart/2008/layout/LinedList"/>
    <dgm:cxn modelId="{D17CC54C-5910-4C45-B5B9-DC7E3555E64F}" type="presParOf" srcId="{19A7B683-3442-4699-9CE1-146085734ECD}" destId="{75C0E0E4-7104-4775-B5C1-0CF91E7E40BD}" srcOrd="0" destOrd="0" presId="urn:microsoft.com/office/officeart/2008/layout/LinedList"/>
    <dgm:cxn modelId="{5663EB78-03BD-43CD-BB1E-DA6B5D832F36}" type="presParOf" srcId="{19A7B683-3442-4699-9CE1-146085734ECD}" destId="{F467374E-8C06-41DC-AE63-648815BBB0F5}" srcOrd="1" destOrd="0" presId="urn:microsoft.com/office/officeart/2008/layout/LinedList"/>
    <dgm:cxn modelId="{1CB9F00B-84EC-4025-96E5-73C6C66B6B39}" type="presParOf" srcId="{88B879A0-E16B-4670-AA46-3E0E25FBC520}" destId="{CB2902EA-A323-4357-8D74-7B8BC6BC357E}" srcOrd="12" destOrd="0" presId="urn:microsoft.com/office/officeart/2008/layout/LinedList"/>
    <dgm:cxn modelId="{BBBCAB1B-04BF-486E-80DD-730BA9C842B0}" type="presParOf" srcId="{88B879A0-E16B-4670-AA46-3E0E25FBC520}" destId="{03A9897D-7FD3-418F-8B0F-62076EDA903E}" srcOrd="13" destOrd="0" presId="urn:microsoft.com/office/officeart/2008/layout/LinedList"/>
    <dgm:cxn modelId="{C8952E3B-E65E-44C4-85DE-C0AC01361956}" type="presParOf" srcId="{03A9897D-7FD3-418F-8B0F-62076EDA903E}" destId="{D1087022-637B-4908-966D-3CC409667B7F}" srcOrd="0" destOrd="0" presId="urn:microsoft.com/office/officeart/2008/layout/LinedList"/>
    <dgm:cxn modelId="{D1473407-59B7-4C87-923B-A81E8EB60E19}" type="presParOf" srcId="{03A9897D-7FD3-418F-8B0F-62076EDA903E}" destId="{51E1D5D7-A449-4F1B-873C-8FC3604EC0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2F24-C410-47BB-9B99-097F8A44BE7C}">
      <dsp:nvSpPr>
        <dsp:cNvPr id="0" name=""/>
        <dsp:cNvSpPr/>
      </dsp:nvSpPr>
      <dsp:spPr>
        <a:xfrm>
          <a:off x="0" y="621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7D9ED5-2B5C-4A0E-B0D9-77EDAD2F9B3F}">
      <dsp:nvSpPr>
        <dsp:cNvPr id="0" name=""/>
        <dsp:cNvSpPr/>
      </dsp:nvSpPr>
      <dsp:spPr>
        <a:xfrm>
          <a:off x="0" y="621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Tukea saava oppilas ja arviointi</a:t>
          </a:r>
          <a:endParaRPr lang="en-US" sz="3200" kern="1200"/>
        </a:p>
      </dsp:txBody>
      <dsp:txXfrm>
        <a:off x="0" y="621"/>
        <a:ext cx="6403994" cy="726595"/>
      </dsp:txXfrm>
    </dsp:sp>
    <dsp:sp modelId="{BC09CBD3-CFBE-4953-B82F-9E0D06975EFF}">
      <dsp:nvSpPr>
        <dsp:cNvPr id="0" name=""/>
        <dsp:cNvSpPr/>
      </dsp:nvSpPr>
      <dsp:spPr>
        <a:xfrm>
          <a:off x="0" y="727216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169945"/>
                <a:satOff val="-443"/>
                <a:lumOff val="1046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69945"/>
                <a:satOff val="-443"/>
                <a:lumOff val="1046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69945"/>
              <a:satOff val="-443"/>
              <a:lumOff val="1046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414880-4E1A-4CF4-B850-C7A1B241574B}">
      <dsp:nvSpPr>
        <dsp:cNvPr id="0" name=""/>
        <dsp:cNvSpPr/>
      </dsp:nvSpPr>
      <dsp:spPr>
        <a:xfrm>
          <a:off x="0" y="727216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Opiskelun erityiset painoalueet</a:t>
          </a:r>
          <a:endParaRPr lang="en-US" sz="3200" kern="1200"/>
        </a:p>
      </dsp:txBody>
      <dsp:txXfrm>
        <a:off x="0" y="727216"/>
        <a:ext cx="6403994" cy="726595"/>
      </dsp:txXfrm>
    </dsp:sp>
    <dsp:sp modelId="{EA199993-ED0B-4EA1-9E39-EED81EF199AD}">
      <dsp:nvSpPr>
        <dsp:cNvPr id="0" name=""/>
        <dsp:cNvSpPr/>
      </dsp:nvSpPr>
      <dsp:spPr>
        <a:xfrm>
          <a:off x="0" y="1453811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339889"/>
                <a:satOff val="-886"/>
                <a:lumOff val="2091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339889"/>
                <a:satOff val="-886"/>
                <a:lumOff val="2091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339889"/>
              <a:satOff val="-886"/>
              <a:lumOff val="2091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ABFD46-C5A2-4333-BF48-FD835A3477A5}">
      <dsp:nvSpPr>
        <dsp:cNvPr id="0" name=""/>
        <dsp:cNvSpPr/>
      </dsp:nvSpPr>
      <dsp:spPr>
        <a:xfrm>
          <a:off x="0" y="1453811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Oppimäärän yksilöllistäminen</a:t>
          </a:r>
          <a:endParaRPr lang="en-US" sz="3200" kern="1200"/>
        </a:p>
      </dsp:txBody>
      <dsp:txXfrm>
        <a:off x="0" y="1453811"/>
        <a:ext cx="6403994" cy="726595"/>
      </dsp:txXfrm>
    </dsp:sp>
    <dsp:sp modelId="{79575398-E6AC-43AC-A45B-E965A284DD9C}">
      <dsp:nvSpPr>
        <dsp:cNvPr id="0" name=""/>
        <dsp:cNvSpPr/>
      </dsp:nvSpPr>
      <dsp:spPr>
        <a:xfrm>
          <a:off x="0" y="2180406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509834"/>
                <a:satOff val="-1329"/>
                <a:lumOff val="3137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509834"/>
                <a:satOff val="-1329"/>
                <a:lumOff val="3137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09834"/>
              <a:satOff val="-1329"/>
              <a:lumOff val="3137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7763D8-F9B7-4F4E-A89D-1E4693958E96}">
      <dsp:nvSpPr>
        <dsp:cNvPr id="0" name=""/>
        <dsp:cNvSpPr/>
      </dsp:nvSpPr>
      <dsp:spPr>
        <a:xfrm>
          <a:off x="0" y="2180406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VSOP</a:t>
          </a:r>
          <a:endParaRPr lang="en-US" sz="3200" kern="1200"/>
        </a:p>
      </dsp:txBody>
      <dsp:txXfrm>
        <a:off x="0" y="2180406"/>
        <a:ext cx="6403994" cy="726595"/>
      </dsp:txXfrm>
    </dsp:sp>
    <dsp:sp modelId="{BB0C91B1-FBE4-4EDA-8962-85770986288D}">
      <dsp:nvSpPr>
        <dsp:cNvPr id="0" name=""/>
        <dsp:cNvSpPr/>
      </dsp:nvSpPr>
      <dsp:spPr>
        <a:xfrm>
          <a:off x="0" y="2907002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679779"/>
                <a:satOff val="-1772"/>
                <a:lumOff val="4183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679779"/>
                <a:satOff val="-1772"/>
                <a:lumOff val="4183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679779"/>
              <a:satOff val="-1772"/>
              <a:lumOff val="4183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DE0763-E8F2-49D3-A725-AD4CABAC3640}">
      <dsp:nvSpPr>
        <dsp:cNvPr id="0" name=""/>
        <dsp:cNvSpPr/>
      </dsp:nvSpPr>
      <dsp:spPr>
        <a:xfrm>
          <a:off x="0" y="2907002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S2-oppilaan arviointi</a:t>
          </a:r>
          <a:endParaRPr lang="en-US" sz="3200" kern="1200"/>
        </a:p>
      </dsp:txBody>
      <dsp:txXfrm>
        <a:off x="0" y="2907002"/>
        <a:ext cx="6403994" cy="726595"/>
      </dsp:txXfrm>
    </dsp:sp>
    <dsp:sp modelId="{EF4EE214-630D-49F3-9214-0B70A377E69E}">
      <dsp:nvSpPr>
        <dsp:cNvPr id="0" name=""/>
        <dsp:cNvSpPr/>
      </dsp:nvSpPr>
      <dsp:spPr>
        <a:xfrm>
          <a:off x="0" y="3633597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849723"/>
                <a:satOff val="-2215"/>
                <a:lumOff val="5228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849723"/>
                <a:satOff val="-2215"/>
                <a:lumOff val="5228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849723"/>
              <a:satOff val="-2215"/>
              <a:lumOff val="5228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C0E0E4-7104-4775-B5C1-0CF91E7E40BD}">
      <dsp:nvSpPr>
        <dsp:cNvPr id="0" name=""/>
        <dsp:cNvSpPr/>
      </dsp:nvSpPr>
      <dsp:spPr>
        <a:xfrm>
          <a:off x="0" y="3633597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Arvioinnista tiedottaminen</a:t>
          </a:r>
          <a:endParaRPr lang="en-US" sz="3200" kern="1200"/>
        </a:p>
      </dsp:txBody>
      <dsp:txXfrm>
        <a:off x="0" y="3633597"/>
        <a:ext cx="6403994" cy="726595"/>
      </dsp:txXfrm>
    </dsp:sp>
    <dsp:sp modelId="{CB2902EA-A323-4357-8D74-7B8BC6BC357E}">
      <dsp:nvSpPr>
        <dsp:cNvPr id="0" name=""/>
        <dsp:cNvSpPr/>
      </dsp:nvSpPr>
      <dsp:spPr>
        <a:xfrm>
          <a:off x="0" y="4360192"/>
          <a:ext cx="6403994" cy="0"/>
        </a:xfrm>
        <a:prstGeom prst="line">
          <a:avLst/>
        </a:prstGeom>
        <a:gradFill rotWithShape="0">
          <a:gsLst>
            <a:gs pos="0">
              <a:schemeClr val="accent2">
                <a:hueOff val="1019668"/>
                <a:satOff val="-2658"/>
                <a:lumOff val="627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019668"/>
                <a:satOff val="-2658"/>
                <a:lumOff val="627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019668"/>
              <a:satOff val="-2658"/>
              <a:lumOff val="6274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087022-637B-4908-966D-3CC409667B7F}">
      <dsp:nvSpPr>
        <dsp:cNvPr id="0" name=""/>
        <dsp:cNvSpPr/>
      </dsp:nvSpPr>
      <dsp:spPr>
        <a:xfrm>
          <a:off x="0" y="4360192"/>
          <a:ext cx="6403994" cy="726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200" b="0" i="0" kern="1200" baseline="0"/>
            <a:t>Todistukset ja todistusmerkinnät</a:t>
          </a:r>
          <a:endParaRPr lang="en-US" sz="3200" kern="1200"/>
        </a:p>
      </dsp:txBody>
      <dsp:txXfrm>
        <a:off x="0" y="4360192"/>
        <a:ext cx="6403994" cy="726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12426-3E8C-4808-8A9A-9E8355B7A508}" type="datetimeFigureOut">
              <a:rPr lang="fi-FI" smtClean="0"/>
              <a:t>22.2.2021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3AF95-7245-461E-A7BA-D66C58AFCE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44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D6FCDE0-A198-476C-9B4C-8E4FEDD72BCB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49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9E08-F809-45DA-8A8C-B01EE285DA78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83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BD93366-E346-41EA-B859-E4D8EA573583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2862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9B0B2C-1A9E-47BF-BCA7-7B44EABE610A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446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4BFC85F-B2B7-46C6-9314-1FAB751DD815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664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EFE8-16C3-44F6-84EA-EB74B3CAFB40}" type="datetime1">
              <a:rPr lang="fi-FI" smtClean="0"/>
              <a:t>22.2.2021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4533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6A79-7715-4C22-B0A7-68A9511ED2B2}" type="datetime1">
              <a:rPr lang="fi-FI" smtClean="0"/>
              <a:t>22.2.2021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260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EFEE-5C8A-48BD-930D-6534968EFF34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685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E71722-49A0-40F5-9498-7D46FCBFDF0C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41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CF93-A606-440A-89DD-7078FD3EC5C7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0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A12BA14-4566-4C00-AFED-9251687EB7E0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12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4179-6420-41A6-930D-88806B64A26D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08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F7AB-533B-497C-88C4-8E67EDD5C569}" type="datetime1">
              <a:rPr lang="fi-FI" smtClean="0"/>
              <a:t>22.2.2021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3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F70AF-8FA6-4500-A44B-F1737AB2B3E0}" type="datetime1">
              <a:rPr lang="fi-FI" smtClean="0"/>
              <a:t>22.2.2021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554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CB69-9F28-4334-BC5E-CB668CE251E0}" type="datetime1">
              <a:rPr lang="fi-FI" smtClean="0"/>
              <a:t>22.2.2021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601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4206-ED33-421B-9EC7-F8C0DA3FB24E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320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A3D4-44B5-436F-AFAE-D575D94D81D3}" type="datetime1">
              <a:rPr lang="fi-FI" smtClean="0"/>
              <a:t>22.2.2021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395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B4086-B72D-40A4-8910-3D51078DC283}" type="datetime1">
              <a:rPr lang="fi-FI" smtClean="0"/>
              <a:t>22.2.2021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Leena Muona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F5A3-7E94-4847-B5DF-98F6E86FF2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37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F6467D-1F07-452C-BA35-8DA6F287F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fi-FI" sz="5400" dirty="0"/>
              <a:t>Joensuun seudun arviointiopas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7C901A-F0A6-4F7A-9B02-E477789E3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anchor="ctr">
            <a:normAutofit/>
          </a:bodyPr>
          <a:lstStyle/>
          <a:p>
            <a:pPr algn="r"/>
            <a:r>
              <a:rPr lang="fi-FI" dirty="0"/>
              <a:t>Tukea tarvitsevien ja maahanmuuttaja-taustaisten oppilaiden arviointi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AB31C36-DB84-4A86-B5BC-3A6A24322AF3}"/>
              </a:ext>
            </a:extLst>
          </p:cNvPr>
          <p:cNvSpPr txBox="1"/>
          <p:nvPr/>
        </p:nvSpPr>
        <p:spPr>
          <a:xfrm>
            <a:off x="5075434" y="4269448"/>
            <a:ext cx="188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2A10C4-0F55-409E-8397-F0DAB054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2683" y="5553358"/>
            <a:ext cx="6400800" cy="365125"/>
          </a:xfrm>
        </p:spPr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248136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40576C93-B6BB-406C-954B-9BEE9801D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79552"/>
              </p:ext>
            </p:extLst>
          </p:nvPr>
        </p:nvGraphicFramePr>
        <p:xfrm>
          <a:off x="1260832" y="32941"/>
          <a:ext cx="10258425" cy="67921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1863">
                  <a:extLst>
                    <a:ext uri="{9D8B030D-6E8A-4147-A177-3AD203B41FA5}">
                      <a16:colId xmlns:a16="http://schemas.microsoft.com/office/drawing/2014/main" val="4081702248"/>
                    </a:ext>
                  </a:extLst>
                </a:gridCol>
                <a:gridCol w="4283212">
                  <a:extLst>
                    <a:ext uri="{9D8B030D-6E8A-4147-A177-3AD203B41FA5}">
                      <a16:colId xmlns:a16="http://schemas.microsoft.com/office/drawing/2014/main" val="258849524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3040139752"/>
                    </a:ext>
                  </a:extLst>
                </a:gridCol>
              </a:tblGrid>
              <a:tr h="48275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Todistusmerkinnät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Käyttäytymisen arviointi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578660"/>
                  </a:ext>
                </a:extLst>
              </a:tr>
              <a:tr h="1961892">
                <a:tc>
                  <a:txBody>
                    <a:bodyPr/>
                    <a:lstStyle/>
                    <a:p>
                      <a:r>
                        <a:rPr lang="fi-FI" b="1" dirty="0"/>
                        <a:t>Erityistä tukea </a:t>
                      </a:r>
                      <a:r>
                        <a:rPr lang="fi-FI" b="1"/>
                        <a:t>saavat oppilaat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Yksilöllistetyt oppimäärät merkitään todistukseen tähdellä, esim. *8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Lisätietoja-riville maininta yksilöllistetyistä oppimääristä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 voi olla sanallista tai numeroarviointia, arvioinnin muoto määritellään oppilaan </a:t>
                      </a:r>
                      <a:r>
                        <a:rPr lang="fi-FI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HOJKS:ssa</a:t>
                      </a: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Voidaan arvioida sanallisesti tai numeroin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Määritellään </a:t>
                      </a:r>
                      <a:r>
                        <a:rPr lang="fi-FI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HOJKS:ssa</a:t>
                      </a: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Sanallinen käyttäytymisen arviointi annetaan omalla liitteellään, josta maininta Lisätietoja-riville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29788"/>
                  </a:ext>
                </a:extLst>
              </a:tr>
              <a:tr h="1961892">
                <a:tc>
                  <a:txBody>
                    <a:bodyPr/>
                    <a:lstStyle/>
                    <a:p>
                      <a:r>
                        <a:rPr lang="fi-FI" b="1" dirty="0"/>
                        <a:t>Toiminta-alueittain opiskelevat oppilaat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 on sanallista ja tehdään toiminta-alueittain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Arviointiasteikko on joko viisiportainen tai hyväksytty/hylätty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Arviointiasteikko ja oppilaan tavoitteet määritellään oppilaan </a:t>
                      </a:r>
                      <a:r>
                        <a:rPr lang="fi-FI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HOJKS:ssa</a:t>
                      </a: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Käyttäytyminen arvioidaan sanallisesti omalla liitteellään, josta maininta Lisätietoja-riville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Arviointiasteikko on joko viisiportainen tai hyväksytty/hylätty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Arviointiasteikko </a:t>
                      </a:r>
                      <a:r>
                        <a:rPr lang="fi-FI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 tavoitteet </a:t>
                      </a: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määritellään oppilaan </a:t>
                      </a:r>
                      <a:r>
                        <a:rPr lang="fi-FI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HOJKS:ssa</a:t>
                      </a: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970994"/>
                  </a:ext>
                </a:extLst>
              </a:tr>
              <a:tr h="2229423">
                <a:tc>
                  <a:txBody>
                    <a:bodyPr/>
                    <a:lstStyle/>
                    <a:p>
                      <a:r>
                        <a:rPr lang="fi-FI" b="1" dirty="0"/>
                        <a:t>S2-oppilaat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 voi olla </a:t>
                      </a:r>
                      <a:r>
                        <a:rPr lang="fi-FI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päättöarviointia lukuun ottamatta</a:t>
                      </a: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myös sanallista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Sanallinen ja numeroarviointi määritellään oppilaan oppimissuunnitelmassa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Arviointiasteikko on joko viisiportainen tai hyväksytty/hylätty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Numeroarvosana merkitään todistukseen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Sanallinen käyttäytymisen arvio annetaan omalla liitteellään, josta maininta todistuksen Lisätietoja-riville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576532"/>
                  </a:ext>
                </a:extLst>
              </a:tr>
            </a:tbl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57DBF28D-8123-424F-9174-631D0CCC0BDA}"/>
              </a:ext>
            </a:extLst>
          </p:cNvPr>
          <p:cNvSpPr txBox="1"/>
          <p:nvPr/>
        </p:nvSpPr>
        <p:spPr>
          <a:xfrm rot="16200000">
            <a:off x="-2327487" y="1533529"/>
            <a:ext cx="5848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dirty="0"/>
              <a:t>Todistukset 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423519C-62F9-44F4-8849-6F98C6F7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87184" y="6459933"/>
            <a:ext cx="7772400" cy="365125"/>
          </a:xfrm>
        </p:spPr>
        <p:txBody>
          <a:bodyPr/>
          <a:lstStyle/>
          <a:p>
            <a:r>
              <a:rPr lang="fi-FI" dirty="0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39065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538AB-4B84-4D7A-BE7C-273BC7B5F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E03986-69AA-486A-86D9-6B02E48BA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F49447A9-A45E-44A2-95AB-26CE5F9F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fi-FI" sz="3200"/>
              <a:t>sisällys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0B3D6DDB-1BF3-48D2-BC47-6266095CAA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437444"/>
              </p:ext>
            </p:extLst>
          </p:nvPr>
        </p:nvGraphicFramePr>
        <p:xfrm>
          <a:off x="4678344" y="1127125"/>
          <a:ext cx="6403994" cy="508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E3CD71E-492C-482A-8F79-33BB508A9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157196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653E87-7C0E-4F22-9716-BD75666A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085"/>
            <a:ext cx="2852908" cy="5807075"/>
          </a:xfrm>
          <a:solidFill>
            <a:schemeClr val="bg1"/>
          </a:solidFill>
        </p:spPr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Tukea saava oppilas ja arviointi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FB33F5F-10E7-43A4-9A79-B908AA5E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Leena Muona 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FD36A930-628C-4053-BDBE-920267468DD5}"/>
              </a:ext>
            </a:extLst>
          </p:cNvPr>
          <p:cNvSpPr txBox="1"/>
          <p:nvPr/>
        </p:nvSpPr>
        <p:spPr>
          <a:xfrm>
            <a:off x="3996647" y="435628"/>
            <a:ext cx="6986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*4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770E226F-A975-4CF3-9C1D-2B5A81D6100E}"/>
              </a:ext>
            </a:extLst>
          </p:cNvPr>
          <p:cNvSpPr txBox="1"/>
          <p:nvPr/>
        </p:nvSpPr>
        <p:spPr>
          <a:xfrm>
            <a:off x="4890499" y="2302878"/>
            <a:ext cx="61146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Opetuksen erityiset painoalueet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9748F74-32AD-43E2-8D59-96BEFD4B2AEA}"/>
              </a:ext>
            </a:extLst>
          </p:cNvPr>
          <p:cNvSpPr txBox="1"/>
          <p:nvPr/>
        </p:nvSpPr>
        <p:spPr>
          <a:xfrm>
            <a:off x="5008170" y="4086228"/>
            <a:ext cx="6643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Yksilöllistetyt tavoitteet ja kriteerit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0E1B1270-5C85-48D0-985B-8AA2B73BFA72}"/>
              </a:ext>
            </a:extLst>
          </p:cNvPr>
          <p:cNvSpPr txBox="1"/>
          <p:nvPr/>
        </p:nvSpPr>
        <p:spPr>
          <a:xfrm>
            <a:off x="4988640" y="756323"/>
            <a:ext cx="4869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Yleisopetuksen tavoitteet ja kriteerit</a:t>
            </a:r>
          </a:p>
        </p:txBody>
      </p: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17BCE301-7648-4449-B54E-0544271DF2E9}"/>
              </a:ext>
            </a:extLst>
          </p:cNvPr>
          <p:cNvCxnSpPr/>
          <p:nvPr/>
        </p:nvCxnSpPr>
        <p:spPr>
          <a:xfrm>
            <a:off x="4624872" y="5529436"/>
            <a:ext cx="63802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>
            <a:extLst>
              <a:ext uri="{FF2B5EF4-FFF2-40B4-BE49-F238E27FC236}">
                <a16:creationId xmlns:a16="http://schemas.microsoft.com/office/drawing/2014/main" id="{0FEF3AF7-9DCC-49F9-A438-66A87367B043}"/>
              </a:ext>
            </a:extLst>
          </p:cNvPr>
          <p:cNvSpPr txBox="1"/>
          <p:nvPr/>
        </p:nvSpPr>
        <p:spPr>
          <a:xfrm>
            <a:off x="5008170" y="5588950"/>
            <a:ext cx="6715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Opiskelu toiminta-alueittain</a:t>
            </a:r>
          </a:p>
        </p:txBody>
      </p:sp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67A7F9CD-8811-431D-A3D5-5337613CAE68}"/>
              </a:ext>
            </a:extLst>
          </p:cNvPr>
          <p:cNvCxnSpPr/>
          <p:nvPr/>
        </p:nvCxnSpPr>
        <p:spPr>
          <a:xfrm flipV="1">
            <a:off x="5838825" y="2276475"/>
            <a:ext cx="0" cy="66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A43E2278-9CB9-4D89-A62F-7A08129E2FBE}"/>
              </a:ext>
            </a:extLst>
          </p:cNvPr>
          <p:cNvCxnSpPr>
            <a:cxnSpLocks/>
          </p:cNvCxnSpPr>
          <p:nvPr/>
        </p:nvCxnSpPr>
        <p:spPr>
          <a:xfrm>
            <a:off x="4572536" y="2956117"/>
            <a:ext cx="64325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uoli: Vasen 15">
            <a:extLst>
              <a:ext uri="{FF2B5EF4-FFF2-40B4-BE49-F238E27FC236}">
                <a16:creationId xmlns:a16="http://schemas.microsoft.com/office/drawing/2014/main" id="{EFADB405-0E9A-490C-BDFD-9446C36BB43D}"/>
              </a:ext>
            </a:extLst>
          </p:cNvPr>
          <p:cNvSpPr/>
          <p:nvPr/>
        </p:nvSpPr>
        <p:spPr>
          <a:xfrm>
            <a:off x="4289997" y="2443793"/>
            <a:ext cx="565079" cy="2646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59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AC12D9-ADD2-4A3B-80FB-60E1EF46F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Opiskelun erityiset painoalueet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C1A111-0FDC-4BCC-8C73-B5DCD4B72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90" y="2498473"/>
            <a:ext cx="10146619" cy="3416300"/>
          </a:xfrm>
        </p:spPr>
        <p:txBody>
          <a:bodyPr>
            <a:norm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Opiskelun erityiset painoalueet ovat sisältöjä, jotka hallittuaan oppilas saavuttaa </a:t>
            </a: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arvosanaan 5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vaadittavan osaamisen tason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Tukitoimi, jota voidaan käyttää tehostetun ja erityisen tuen oppilaille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Sisällöt valitaan oppilaskohtaisesti oppiaineen keskeisistä sisällöistä ja ne kirjataan oppimissuunnitelmaan tai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HOJKS:aan</a:t>
            </a: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Arviointi tehdään yleisopetuksen tavoitteiden ja kriteerien mukaisesti</a:t>
            </a:r>
          </a:p>
          <a:p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Toteutettava ennen yksilöllistämistä</a:t>
            </a:r>
          </a:p>
          <a:p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A354ABF-C0E1-447E-838D-76D3D5A3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122929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6A33EF-1C04-40DF-B798-CE6FDB6B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Oppimäärän yksilöllistäminen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1FA1DD-8013-46B3-BBA0-9505EEDE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8802"/>
            <a:ext cx="10820400" cy="4024125"/>
          </a:xfrm>
        </p:spPr>
        <p:txBody>
          <a:bodyPr>
            <a:norm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Tehdään siinä tapauksessa, että oppilas ei </a:t>
            </a: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tukitoimista huolimatta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pysty saavuttamaan arvosanan 5 mukaista osaamisen tasoa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Motivaation puute, käyttäytymisen pulmat, poissaolot sekä kieli- ja kulttuuritausta eivät ole perusteita yksilöllistämiselle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Vaatii päätöksen erityisestä tuesta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Arviointi voi olla sanallista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Arviointi tehdään suhteessa yksilöllisiin tavoitteisiin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Jos yksilöllistettyä oppimäärää opettaa useampi opettaja (esim. oppilas opiskelee osan tunneista yleisopetuksen ryhmässä), tekevät opettajat arvioinnin yhdessä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1545FD4-7D2F-404B-994C-2FB6334F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365851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A70C0B-5709-489E-9903-5F1FDC78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VSOP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2B7FF0-7D41-4F9C-B7B3-DFBBB512B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264" y="1596631"/>
            <a:ext cx="10260936" cy="3416300"/>
          </a:xfrm>
        </p:spPr>
        <p:txBody>
          <a:bodyPr>
            <a:no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Vuosiluokkiin jaetun oppimäärän sijasta oppilas voi opiskella vuosiluokkiin sitomattomasti yhdessä tai useammassa oppiaineessa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Oppilaalle määritellään opintokokonaisuudet, joiden mukaan hän opinnoissaan etenee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Lukuvuositodistukseen merkitään arvio lukuvuoden aikana suoritetuista opintokokonaisuuksista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Oman opinto-ohjelman mukaan etenemisellä voidaan välttää luokalle jääminen ja suoritettujen opintojen raukeaminen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VSOP-päätöksen tekeminen ei ole sidottu oppilaan saamaan tukeen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Vuosiluokkiin sitomatonta opetusta voidaan käyttää myös siinä tapauksessa, että oppilas etenee opinnoissaan ripeämmin kuin vuosiluokkiin sidotussa opetuksessa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VSOP voi tulla kysymykseen esimerkiksi myös niiden S2-oppilaiden kohdalla, joiden kielitaito kehittyy nopeasti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5452007-F34C-41F7-9F0D-F1E652BC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379122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49D0FF-79ED-4F3A-BD4B-3638D13E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052" y="569164"/>
            <a:ext cx="8610600" cy="1293028"/>
          </a:xfrm>
        </p:spPr>
        <p:txBody>
          <a:bodyPr/>
          <a:lstStyle/>
          <a:p>
            <a:r>
              <a:rPr lang="fi-FI" dirty="0"/>
              <a:t>S2-oppilaan 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02A0FE-6F38-4BC4-AC81-0B09834B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959" y="1618119"/>
            <a:ext cx="10524936" cy="4475508"/>
          </a:xfrm>
        </p:spPr>
        <p:txBody>
          <a:bodyPr>
            <a:no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S2-oppilaan äidinkieli on joku muu kuin suomi, ruotsi, saame, romani tai viittomakieli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S2-oppilas opiskelee äidinkieli ja kirjallisuus -oppiaineen suomi toisena kielenä ja kirjallisuus -oppimäärää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Oppilaalle tehdään S2-oppimäärään yksilölliset tavoitteet, jotka kirjataan oppimissuunnitelmaan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Kehittyvä kielitaito ja oppilaan kielitaidon taso on huomioitava S2-oppilaan opetuksessa ja arvioinnissa kaikissa oppiaineissa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S2-oppilaan arviointi voi päättöarviointia lukuun ottamatta olla sanallista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Sanallisessa arvioinnissa käytetään 5-portaista asteikkoa tai hyväksytty/hylätty-arviointia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Oppilaan tavoitteet ja arviointiperusteet ja -tavat kirjataan maahanmuuttajan oppimissuunnitelmaan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Arviointia täydennetään kuvailevalla sanallisella arvioilla, joka annetaan todistuksen liitteenä.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D2953B-108A-4189-B722-29A2EE51D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131459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90E7AE-A4C7-4C20-90CB-58E09CB63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550" y="484169"/>
            <a:ext cx="8610600" cy="1293028"/>
          </a:xfrm>
        </p:spPr>
        <p:txBody>
          <a:bodyPr/>
          <a:lstStyle/>
          <a:p>
            <a:r>
              <a:rPr lang="fi-FI" dirty="0"/>
              <a:t>Täydentävä sanallinen arvio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DA059B-13C4-431A-8C87-4A13AF836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7197"/>
            <a:ext cx="10515600" cy="4798264"/>
          </a:xfrm>
        </p:spPr>
        <p:txBody>
          <a:bodyPr>
            <a:normAutofit fontScale="92500" lnSpcReduction="10000"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Lukuvuositodistuksiin ja mahdollisesti jaettaviin välitodistuksiin </a:t>
            </a: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ei tule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kuvailevaa sanallista arviointia, vaan pelkkä oppiaine tai toiminta-alue sekä sanallinen tai numeroarvosana</a:t>
            </a:r>
            <a:endParaRPr lang="fi-FI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Täydentävä sanallinen arvio annetaan lukuvuositodistuksen liitteenä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yksilöllistetyistä oppimääristä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jos oppilaalle on tehty S2-oppilaan oppimissuunnitelma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jos se muussa tapauksessa katsotaan tarpeelliseksi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Liitteessä kuvataan vapaamuotoisesti oppilaan osaamista suhteessa hänelle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HOJKS:ssa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tai oppimissuunnitelmassa määriteltyihin tavoitteisiin 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S2-oppilaan kohdalla liitteessä kuvataan hänen kielitaitoaan suhteessa suomi toisena/vieraana kielenä -oppimäärän tavoitteisiin, jotka on määritelty oppilaan oppimissuunnitelmassa, lisäksi liitteessä voidaan tarvittaessa antaa arviointipalautetta hänen suoriutumisestaan muissa oppiaineissa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Täydentävän sanallisen arvion vaihtoehtona voidaan käyttää myös jotakin muuta arvioinnista tiedottamisen tapaa (esim. ylimääräinen oppimiskeskustelu), joka kirjataan ja kuitataan oppilaan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HOJKS:aan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tai oppimissuunnitelmaan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CF79783-7EE4-4F15-B838-8089F7EB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14187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C6B19A-85E3-4F89-997D-0C2FED3A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Arvioinnista tiedottaminen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D11BFD-08AD-4E3A-93E5-834318B1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66720"/>
            <a:ext cx="10515600" cy="5060950"/>
          </a:xfrm>
        </p:spPr>
        <p:txBody>
          <a:bodyPr>
            <a:normAutofit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Arvioinnista tiedottaminen ja yhteistyö huoltajien kanssa on tukea saavien ja S2-oppilaiden kohdalla erityisen tärkeää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Oppimiskeskusteluissa käsitellään vuosiluokkakohtaisten teemojen lisäksi oppilaan yksilöllisiä tavoitteita sekä hänen osaamistaan ja edistymistään suhteessa niihin (HOJKS-palaverit, S2-oppilaan kielen oppimisen tavoitteet) 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Erityistä tukea saavan oppilaan kohdalla välitodistusten jakamisen käytänteistä päätetään hänen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HOJKS:aan</a:t>
            </a: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Tarpeen vaatiessa oppimiskeskusteluja voidaan pitää lukuvuoden aikana useampia esimerkiksi siinä tapauksessa, että täydentävä sanallinen arvio todistuksen liitteenä korvataan oppimiskeskustelulla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C5ED50-F1D3-4B20-A49C-4D20A535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Leena Muona 2021</a:t>
            </a:r>
          </a:p>
        </p:txBody>
      </p:sp>
    </p:spTree>
    <p:extLst>
      <p:ext uri="{BB962C8B-B14F-4D97-AF65-F5344CB8AC3E}">
        <p14:creationId xmlns:p14="http://schemas.microsoft.com/office/powerpoint/2010/main" val="708189311"/>
      </p:ext>
    </p:extLst>
  </p:cSld>
  <p:clrMapOvr>
    <a:masterClrMapping/>
  </p:clrMapOvr>
</p:sld>
</file>

<file path=ppt/theme/theme1.xml><?xml version="1.0" encoding="utf-8"?>
<a:theme xmlns:a="http://schemas.openxmlformats.org/drawingml/2006/main" name="Tiivistymisjuova">
  <a:themeElements>
    <a:clrScheme name="Tiivistymisjuov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iivistymisjuov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iivistymisjuov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722</Words>
  <Application>Microsoft Office PowerPoint</Application>
  <PresentationFormat>Laajakuva</PresentationFormat>
  <Paragraphs>115</Paragraphs>
  <Slides>10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Corbel</vt:lpstr>
      <vt:lpstr>Wingdings</vt:lpstr>
      <vt:lpstr>Tiivistymisjuova</vt:lpstr>
      <vt:lpstr>Joensuun seudun arviointiopas</vt:lpstr>
      <vt:lpstr>sisällys</vt:lpstr>
      <vt:lpstr>Tukea saava oppilas ja arviointi</vt:lpstr>
      <vt:lpstr>Opiskelun erityiset painoalueet</vt:lpstr>
      <vt:lpstr>Oppimäärän yksilöllistäminen</vt:lpstr>
      <vt:lpstr>VSOP</vt:lpstr>
      <vt:lpstr>S2-oppilaan arviointi</vt:lpstr>
      <vt:lpstr>Täydentävä sanallinen arvio</vt:lpstr>
      <vt:lpstr>Arvioinnista tiedottaminen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Joensuun seudun arviointiopas</dc:title>
  <dc:creator>Muona Leena</dc:creator>
  <cp:lastModifiedBy>Pasanen Pirjo</cp:lastModifiedBy>
  <cp:revision>15</cp:revision>
  <dcterms:created xsi:type="dcterms:W3CDTF">2021-02-17T08:10:21Z</dcterms:created>
  <dcterms:modified xsi:type="dcterms:W3CDTF">2021-02-22T14:48:25Z</dcterms:modified>
</cp:coreProperties>
</file>