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3"/>
  </p:handoutMasterIdLst>
  <p:sldIdLst>
    <p:sldId id="257" r:id="rId5"/>
    <p:sldId id="260" r:id="rId6"/>
    <p:sldId id="259" r:id="rId7"/>
    <p:sldId id="265" r:id="rId8"/>
    <p:sldId id="266" r:id="rId9"/>
    <p:sldId id="267" r:id="rId10"/>
    <p:sldId id="269" r:id="rId11"/>
    <p:sldId id="268" r:id="rId12"/>
  </p:sldIdLst>
  <p:sldSz cx="9144000" cy="6858000" type="screen4x3"/>
  <p:notesSz cx="6669088" cy="98853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376E8-3B20-4C87-9074-602A20512E12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A4FA7-2539-42C7-ADEF-6D51FAFC1D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408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110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3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44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69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40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4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94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30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044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618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593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F110-1205-4ABB-ABE3-51EE3FAA4B0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D0A0-FEB5-4E2F-8156-03DFF775F8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32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1760" y="620688"/>
            <a:ext cx="6408712" cy="1584176"/>
          </a:xfrm>
        </p:spPr>
        <p:txBody>
          <a:bodyPr anchor="t">
            <a:normAutofit/>
          </a:bodyPr>
          <a:lstStyle/>
          <a:p>
            <a:pPr algn="l"/>
            <a:r>
              <a:rPr lang="fi-FI" sz="3800" dirty="0"/>
              <a:t>Kevään tapahtumia tulevien 7-luokkien osalta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917032"/>
          </a:xfrm>
        </p:spPr>
        <p:txBody>
          <a:bodyPr/>
          <a:lstStyle/>
          <a:p>
            <a:r>
              <a:rPr lang="fi-FI" dirty="0"/>
              <a:t>”Kuutoskierros” eli luokkavierailut on tehty</a:t>
            </a:r>
          </a:p>
          <a:p>
            <a:r>
              <a:rPr lang="fi-FI" dirty="0"/>
              <a:t>Erityisopettajat ovat tavanneet luokanopettajat</a:t>
            </a:r>
          </a:p>
          <a:p>
            <a:r>
              <a:rPr lang="fi-FI" dirty="0"/>
              <a:t>Luokkien muodostus  on meneillään</a:t>
            </a:r>
          </a:p>
          <a:p>
            <a:r>
              <a:rPr lang="fi-FI" dirty="0"/>
              <a:t>Tutustumispäivä on tiistai 7.5. (8.15-14.15)</a:t>
            </a:r>
          </a:p>
        </p:txBody>
      </p:sp>
    </p:spTree>
    <p:extLst>
      <p:ext uri="{BB962C8B-B14F-4D97-AF65-F5344CB8AC3E}">
        <p14:creationId xmlns:p14="http://schemas.microsoft.com/office/powerpoint/2010/main" val="16160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Luokkien muodostus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Luokanopettajan kommentit keskeisiä: opiskelun tuki ja työrauha-asiat ovat tärkeimpiä, kun luokkia muodostetaan</a:t>
            </a:r>
          </a:p>
          <a:p>
            <a:r>
              <a:rPr lang="fi-FI" dirty="0"/>
              <a:t>Luokkakoko</a:t>
            </a:r>
          </a:p>
          <a:p>
            <a:r>
              <a:rPr lang="fi-FI" dirty="0"/>
              <a:t>Katsomusaine (lukujärjestys)</a:t>
            </a:r>
          </a:p>
          <a:p>
            <a:r>
              <a:rPr lang="fi-FI" dirty="0"/>
              <a:t>Kyydit vs. koulupäivän ”jousto” 9-15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Koulupäivä numeroina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Oppitunteja 30/vko</a:t>
            </a:r>
          </a:p>
          <a:p>
            <a:r>
              <a:rPr lang="fi-FI" dirty="0"/>
              <a:t>Tunnit pääsääntöisesti 8.15-14.15</a:t>
            </a:r>
          </a:p>
          <a:p>
            <a:r>
              <a:rPr lang="fi-FI" dirty="0"/>
              <a:t>Välitunnit 10 tai 15 min., ruokatunti vähintään 30 min.</a:t>
            </a:r>
          </a:p>
          <a:p>
            <a:r>
              <a:rPr lang="fi-FI" dirty="0"/>
              <a:t>Välitunnit vietetään koulun alueella</a:t>
            </a:r>
          </a:p>
          <a:p>
            <a:r>
              <a:rPr lang="fi-FI" dirty="0"/>
              <a:t>Klo 14:n jälkeen: läksytunnit, rästikokeet, jälki-istunnot, tukiopetus, mahdolliset kerhot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016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Uusia oppiaineita: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fi-FI" dirty="0"/>
              <a:t>Fysiikka, kemia</a:t>
            </a:r>
          </a:p>
          <a:p>
            <a:r>
              <a:rPr lang="fi-FI" dirty="0"/>
              <a:t>Biologia, maantieto</a:t>
            </a:r>
          </a:p>
          <a:p>
            <a:r>
              <a:rPr lang="fi-FI" dirty="0"/>
              <a:t>Kotitalous</a:t>
            </a:r>
          </a:p>
          <a:p>
            <a:r>
              <a:rPr lang="fi-FI" dirty="0"/>
              <a:t>Terveystieto</a:t>
            </a:r>
          </a:p>
          <a:p>
            <a:r>
              <a:rPr lang="fi-FI" dirty="0"/>
              <a:t>Oppilaanohjaus</a:t>
            </a:r>
          </a:p>
          <a:p>
            <a:r>
              <a:rPr lang="fi-FI" dirty="0"/>
              <a:t>Valinnaisaineita 8.-9. luokalla</a:t>
            </a:r>
          </a:p>
        </p:txBody>
      </p:sp>
    </p:spTree>
    <p:extLst>
      <p:ext uri="{BB962C8B-B14F-4D97-AF65-F5344CB8AC3E}">
        <p14:creationId xmlns:p14="http://schemas.microsoft.com/office/powerpoint/2010/main" val="83594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Omatoimisuus ja vastuu lisääntyvät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Ei luokanopettajaa vaan luokanvalvoja ja aineenopettajia</a:t>
            </a:r>
          </a:p>
          <a:p>
            <a:r>
              <a:rPr lang="fi-FI" dirty="0"/>
              <a:t>Ei omaa luokkahuonetta</a:t>
            </a:r>
          </a:p>
          <a:p>
            <a:r>
              <a:rPr lang="fi-FI" b="1" dirty="0"/>
              <a:t>Kirjat säilytetään kotona</a:t>
            </a:r>
            <a:r>
              <a:rPr lang="fi-FI" dirty="0"/>
              <a:t>, kaikilla koulussa oma lokero</a:t>
            </a:r>
          </a:p>
          <a:p>
            <a:r>
              <a:rPr lang="fi-FI" dirty="0"/>
              <a:t>Läksyt ja kokeet </a:t>
            </a:r>
            <a:r>
              <a:rPr lang="fi-FI" dirty="0" err="1"/>
              <a:t>Wilmassa</a:t>
            </a:r>
            <a:r>
              <a:rPr lang="fi-FI" dirty="0"/>
              <a:t>, </a:t>
            </a:r>
            <a:r>
              <a:rPr lang="fi-FI" b="1" dirty="0"/>
              <a:t>oppilaalla omat </a:t>
            </a:r>
            <a:r>
              <a:rPr lang="fi-FI" dirty="0"/>
              <a:t>tunnukset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93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/>
          </a:bodyPr>
          <a:lstStyle/>
          <a:p>
            <a:r>
              <a:rPr lang="fi-FI" sz="4000" dirty="0"/>
              <a:t>Näillä eväillä yläkouluun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532037"/>
            <a:ext cx="8229600" cy="3705275"/>
          </a:xfrm>
        </p:spPr>
        <p:txBody>
          <a:bodyPr>
            <a:normAutofit/>
          </a:bodyPr>
          <a:lstStyle/>
          <a:p>
            <a:r>
              <a:rPr lang="fi-FI" dirty="0"/>
              <a:t>Perusasiat: ravinto, lepo, ulkoilu</a:t>
            </a:r>
          </a:p>
          <a:p>
            <a:r>
              <a:rPr lang="fi-FI" dirty="0"/>
              <a:t>Hyvä tuntityö, läksyjenteko, kokeisiin valmistautuminen</a:t>
            </a:r>
          </a:p>
          <a:p>
            <a:r>
              <a:rPr lang="fi-FI" dirty="0"/>
              <a:t>Omista koulutarvikkeista huolehtiminen</a:t>
            </a:r>
          </a:p>
          <a:p>
            <a:r>
              <a:rPr lang="fi-FI" dirty="0"/>
              <a:t>Perhe, harrastukset, kaverit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525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45A320-CA38-D3B8-543B-CF71BDFC5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368152"/>
          </a:xfrm>
        </p:spPr>
        <p:txBody>
          <a:bodyPr>
            <a:normAutofit/>
          </a:bodyPr>
          <a:lstStyle/>
          <a:p>
            <a:r>
              <a:rPr lang="fi-FI" sz="4000" dirty="0"/>
              <a:t>Koulussa kannamme huolta näistä…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2DF91A-CB17-0D04-2DD0-263773D0E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02" y="2348880"/>
            <a:ext cx="8229600" cy="3528393"/>
          </a:xfrm>
        </p:spPr>
        <p:txBody>
          <a:bodyPr>
            <a:normAutofit fontScale="92500" lnSpcReduction="10000"/>
          </a:bodyPr>
          <a:lstStyle/>
          <a:p>
            <a:endParaRPr lang="fi-FI" dirty="0"/>
          </a:p>
          <a:p>
            <a:r>
              <a:rPr lang="fi-FI" dirty="0"/>
              <a:t>Sinnikkyys ja pettymysten sieto</a:t>
            </a:r>
          </a:p>
          <a:p>
            <a:r>
              <a:rPr lang="fi-FI" dirty="0"/>
              <a:t>Pitkäjänteisyys</a:t>
            </a:r>
          </a:p>
          <a:p>
            <a:r>
              <a:rPr lang="fi-FI" dirty="0"/>
              <a:t>Kyky olla ilman puhelinta</a:t>
            </a:r>
          </a:p>
          <a:p>
            <a:r>
              <a:rPr lang="fi-FI" dirty="0"/>
              <a:t>Omista asioista huolehtiminen ja aikataulutus</a:t>
            </a:r>
          </a:p>
          <a:p>
            <a:r>
              <a:rPr lang="fi-FI" dirty="0"/>
              <a:t>Miksi käyn koulua? Mielekkyys ja näköalat, tavoitteet ja haaveet!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577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Työnjakoa ja yhteistyötä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92500" lnSpcReduction="20000"/>
          </a:bodyPr>
          <a:lstStyle/>
          <a:p>
            <a:endParaRPr lang="fi-FI" dirty="0"/>
          </a:p>
          <a:p>
            <a:r>
              <a:rPr lang="fi-FI" dirty="0"/>
              <a:t>Koulun vastuu – oppilaan vastuu – huoltajan  vastuu – jokaisella oma tonttinsa</a:t>
            </a:r>
          </a:p>
          <a:p>
            <a:r>
              <a:rPr lang="fi-FI" dirty="0"/>
              <a:t>Tiivis yhteistyö koulun toive ja tavoite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Rehtorit: Antti Ikonen, Virpi Eronen</a:t>
            </a:r>
          </a:p>
          <a:p>
            <a:r>
              <a:rPr lang="fi-FI" dirty="0"/>
              <a:t>Opot: Pihla Kiiskinen, Aila Määttänen, Saara Hartikainen (5.8. lähtien)</a:t>
            </a:r>
          </a:p>
          <a:p>
            <a:r>
              <a:rPr lang="fi-FI" dirty="0"/>
              <a:t>7 </a:t>
            </a:r>
            <a:r>
              <a:rPr lang="fi-FI" dirty="0" err="1"/>
              <a:t>lk</a:t>
            </a:r>
            <a:r>
              <a:rPr lang="fi-FI" dirty="0"/>
              <a:t> erityisluokanopettaja Pieta Natunen</a:t>
            </a:r>
          </a:p>
          <a:p>
            <a:r>
              <a:rPr lang="fi-FI" dirty="0"/>
              <a:t>etunimi.sukunimi@edu.liperi.fi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365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2179D00C15CF84C977A22F38B30E79B" ma:contentTypeVersion="1" ma:contentTypeDescription="Luo uusi asiakirja." ma:contentTypeScope="" ma:versionID="45c8c70968f45eba56d62f256d69a38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564a9ede5997e0a0d2a7990cf42f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34DFF2-D0CE-425F-828D-74BFF8A0AF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2EC49A-4E17-4320-AA4B-1D93C7EFE1FE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8758C2-6962-4FD2-B349-85247A76B8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257</Words>
  <Application>Microsoft Office PowerPoint</Application>
  <PresentationFormat>Näytössä katseltava diaesitys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Kevään tapahtumia tulevien 7-luokkien osalta</vt:lpstr>
      <vt:lpstr>Luokkien muodostus</vt:lpstr>
      <vt:lpstr>Koulupäivä numeroina</vt:lpstr>
      <vt:lpstr>Uusia oppiaineita:</vt:lpstr>
      <vt:lpstr>Omatoimisuus ja vastuu lisääntyvät</vt:lpstr>
      <vt:lpstr>Näillä eväillä yläkouluun</vt:lpstr>
      <vt:lpstr>Koulussa kannamme huolta näistä…</vt:lpstr>
      <vt:lpstr>Työnjakoa ja yhteistyötä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Liperin kunta_140</dc:title>
  <dc:creator>Laine Hannele</dc:creator>
  <cp:lastModifiedBy>Määttänen Aila</cp:lastModifiedBy>
  <cp:revision>81</cp:revision>
  <cp:lastPrinted>2015-04-22T09:09:14Z</cp:lastPrinted>
  <dcterms:created xsi:type="dcterms:W3CDTF">2015-02-10T08:57:20Z</dcterms:created>
  <dcterms:modified xsi:type="dcterms:W3CDTF">2024-04-25T07:47:24Z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0x010100C2179D00C15CF84C977A22F38B30E79B</vt:lpwstr>
  </property>
</Properties>
</file>