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EF08B-2B17-F1C4-C9F2-250968C81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86896-4364-D243-FDB0-32DD4CDC8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C5AD5-09FB-E666-877F-BFBAC771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14FAB-F750-509F-56CB-8ACF56A22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CAD5F-53AD-78C8-1B90-7ED99F1A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441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F134-C3F7-D438-2324-E888D9C0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28F18-5D87-6896-7E76-6B2D4DFD5A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7B7A1-7AF5-C244-97BF-1248D072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8841C-35F5-A53C-B94C-B9D8AE8F3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288D5-38D9-0ABB-EBBF-62732ABF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0265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F979C6-5C72-7A11-EED4-2B858F3AF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EF49D-DB5F-03CA-BEB2-4E206B12E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E97E4-5BD2-4B6D-1992-8E9AE3EF4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B1F0C-CB18-6FDE-E7A5-9B1C33E4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F4A5E-C4B3-0DB8-7D1A-4DF83172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8243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4AF8-B69B-2672-7EF4-FFC36281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A605-106E-15C2-4D2D-022A5B531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AE5A9-888F-4CCD-7529-C31D088C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227BE-BCEA-73BA-3C09-A6772FDA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3B6FD-D94A-7735-46C6-BD3F149B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741472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2D19-1F5E-2719-8588-F1A47BDFD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4807B-A8A6-13D9-E1C2-EC17C1936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210D7-ADD6-42FA-E7E2-E2CE6397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2EB15-CDD4-58D4-C9B2-703057173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16292-B3FB-DBE0-3CB4-D0EC62D8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7086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CAA42-057A-E40F-6640-175E6B814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58877-C545-B3FF-65DD-9E2CCB1FD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18C81-FDBF-A71C-72E3-6BEEBF1F6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92FF4-CA23-AC24-71C3-CE508E17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1E8AC-6E90-15C5-A89F-D141CA3F2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A47402-3556-D8CF-092B-B7A4F2A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10643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6BA80-3F7A-B5DD-FE5E-EC47C080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B2ECB2-08BF-16ED-3C59-BF2E9BF29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D5726-5CD7-47D3-05F3-6B6141ABE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1F4E6-6142-4CBC-5AA9-3370A548FC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5035EB-E026-DE1B-CFF7-652882D4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D97B51-4919-4F8A-C5CB-64E698EF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56A3F-2B30-8870-410B-997871895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EA88D-E7B3-13F0-6E65-4AEBAAA2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96467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B6DF-51D9-9572-D8A1-E7FC3D825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3AA84-3A7D-8671-C447-C890B117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D0FB7-297D-94C2-8881-37ABACCD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3E0656-5364-7DC7-5E42-768357A84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78838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73E97-BD04-2756-ABB0-1D10609E1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EA2578-D09A-2901-7C85-E61EB249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991D6-F35F-AD58-1304-2D905A29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906641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CAFF-8E5B-427F-A83B-883CADD1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C9C00-55DD-4FAD-C78F-C612BCE30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CE3EA-333D-6F85-522D-35163EACC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E417B-E636-87FE-A8EE-8FD602CB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934CB-EC39-55DC-FA42-520C2076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1D79B-F914-9492-E5A2-9F867915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9959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F56E-EC04-EE8A-7CB0-B056E511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A23D9D-AC11-4559-F6E7-F24C5D2F89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62CC8E-215A-6394-6F64-2BB7BBBCA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4A4DD-576A-4D6B-AD59-3D7AA240F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BD5CF-9DB3-A671-44A1-A8E6A395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162ED-E54B-9BFA-AC93-8B46525C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67659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8640F8-DB47-91AA-AA0F-CE66A918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26895-353D-DBC9-6FEA-928E4833B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2A47-283B-81FF-9952-1E3917D99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305A-B8C1-7546-9EFB-04D3CC315365}" type="datetimeFigureOut">
              <a:rPr lang=""/>
              <a:t>06/08/2022</a:t>
            </a:fld>
            <a:endParaRPr lang="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F75A6-793F-7038-B4B7-5EF4399C6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1396B-E0B0-33F4-208E-0DDC227B1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41DDF-74F9-8A49-AD0A-A94033E0AD45}" type="slidenum">
              <a:rPr lang="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60384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075B046-E5CF-ABEF-3765-96303560C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960"/>
            <a:ext cx="12192000" cy="7448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04A350-845C-2913-EC16-557A40C98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798" y="1600200"/>
            <a:ext cx="9144000" cy="2387600"/>
          </a:xfrm>
        </p:spPr>
        <p:txBody>
          <a:bodyPr/>
          <a:lstStyle/>
          <a:p>
            <a:r>
              <a:rPr lang="en-US"/>
              <a:t>Finland</a:t>
            </a:r>
            <a:endParaRPr lang=""/>
          </a:p>
        </p:txBody>
      </p:sp>
    </p:spTree>
    <p:extLst>
      <p:ext uri="{BB962C8B-B14F-4D97-AF65-F5344CB8AC3E}">
        <p14:creationId xmlns:p14="http://schemas.microsoft.com/office/powerpoint/2010/main" val="3919487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177E-51C7-1C05-3712-071A1907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07022" cy="1556893"/>
          </a:xfrm>
        </p:spPr>
        <p:txBody>
          <a:bodyPr/>
          <a:lstStyle/>
          <a:p>
            <a:r>
              <a:rPr lang="en-US"/>
              <a:t>General knowledge about Finland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44E8D-583B-BF4F-71DC-335ED03B4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2018"/>
            <a:ext cx="5545222" cy="4351338"/>
          </a:xfrm>
        </p:spPr>
        <p:txBody>
          <a:bodyPr/>
          <a:lstStyle/>
          <a:p>
            <a:r>
              <a:rPr lang="en-US"/>
              <a:t>Capital: Helsinki</a:t>
            </a:r>
          </a:p>
          <a:p>
            <a:r>
              <a:rPr lang="en-US"/>
              <a:t>Independence day: 6.12</a:t>
            </a:r>
          </a:p>
          <a:p>
            <a:r>
              <a:rPr lang="en-US"/>
              <a:t>President: Sauli Niinistö</a:t>
            </a:r>
          </a:p>
          <a:p>
            <a:r>
              <a:rPr lang="en-US"/>
              <a:t>Prime minister: Sanna Marin</a:t>
            </a:r>
          </a:p>
          <a:p>
            <a:r>
              <a:rPr lang="en-US"/>
              <a:t>Area (km^2): about. 338 000</a:t>
            </a:r>
          </a:p>
          <a:p>
            <a:r>
              <a:rPr lang="en-US"/>
              <a:t>Population: about. 5.5 million</a:t>
            </a:r>
          </a:p>
          <a:p>
            <a:r>
              <a:rPr lang="en-US"/>
              <a:t>Climate and vegetation: 4 seasons, temperature -30°C - +25°C, lot of pines and birches and spruces. </a:t>
            </a:r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1528E4-9E90-9198-8B1A-ECF2196B8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88" y="0"/>
            <a:ext cx="5152611" cy="398818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1562551E-32AC-5F7E-B7C4-BDF248B85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90" y="3995351"/>
            <a:ext cx="5152610" cy="289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2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20C84-392A-6A8E-4226-9713F539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69" y="256632"/>
            <a:ext cx="10515600" cy="1325563"/>
          </a:xfrm>
        </p:spPr>
        <p:txBody>
          <a:bodyPr/>
          <a:lstStyle/>
          <a:p>
            <a:r>
              <a:rPr lang="en-US"/>
              <a:t>Famous places in Finland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49FA8-10ED-D6AB-60A9-35CD42FBB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Koli (national Park) </a:t>
            </a:r>
          </a:p>
          <a:p>
            <a:r>
              <a:rPr lang="en-US"/>
              <a:t>Särkitunturi </a:t>
            </a:r>
          </a:p>
          <a:p>
            <a:r>
              <a:rPr lang="en-US"/>
              <a:t>Halti (highest point in Finland) </a:t>
            </a:r>
          </a:p>
          <a:p>
            <a:r>
              <a:rPr lang="en-US"/>
              <a:t>Olavinlinna (castle) </a:t>
            </a:r>
          </a:p>
          <a:p>
            <a:r>
              <a:rPr lang="en-US"/>
              <a:t>Kalajoki (famous beach) </a:t>
            </a:r>
          </a:p>
          <a:p>
            <a:r>
              <a:rPr lang="en-US"/>
              <a:t>Korvatunturi (Santa lives here) </a:t>
            </a:r>
          </a:p>
          <a:p>
            <a:r>
              <a:rPr lang="en-US"/>
              <a:t>Ahvenanmaa (Åland)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1FDAB2-1DA5-7CB5-1006-7F6EBAB2E2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80" y="0"/>
            <a:ext cx="3639020" cy="308249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2AEE230-52AF-333C-B1C9-4B0230348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75" y="13201"/>
            <a:ext cx="2122705" cy="307768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35D35BB-2D6B-C380-443D-FE81FD968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75" y="3082494"/>
            <a:ext cx="5761725" cy="37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7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44C80C28-78B0-5D0D-7D61-AE3E9DE19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499653" y="2341257"/>
            <a:ext cx="2371986" cy="217548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5FB038F-4ACB-3FF4-A755-4FA9FDB81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61" y="4516742"/>
            <a:ext cx="3518282" cy="2341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124CE1-A6F6-918C-EB85-ED08786A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Finland known about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98AF4-3842-3E72-9D4D-4E15873A1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3458"/>
            <a:ext cx="6033014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Winning Eurovision Song Contest 2006 (Lordi: Hard Rock Hallelujah)</a:t>
            </a:r>
          </a:p>
          <a:p>
            <a:r>
              <a:rPr lang="en-US"/>
              <a:t>Salmiakki (candy) </a:t>
            </a:r>
          </a:p>
          <a:p>
            <a:r>
              <a:rPr lang="en-US"/>
              <a:t>Xylitol-gum </a:t>
            </a:r>
          </a:p>
          <a:p>
            <a:r>
              <a:rPr lang="en-US"/>
              <a:t>Sauna </a:t>
            </a:r>
          </a:p>
          <a:p>
            <a:r>
              <a:rPr lang="en-US"/>
              <a:t>Young prime minister </a:t>
            </a:r>
          </a:p>
          <a:p>
            <a:r>
              <a:rPr lang="en-US"/>
              <a:t>Ice Hockey (1995, 2011, 2019)</a:t>
            </a:r>
          </a:p>
          <a:p>
            <a:r>
              <a:rPr lang="en-US"/>
              <a:t>Finnish baseball</a:t>
            </a:r>
          </a:p>
          <a:p>
            <a:r>
              <a:rPr lang="en-US"/>
              <a:t>Nokia </a:t>
            </a:r>
          </a:p>
          <a:p>
            <a:endParaRPr lang="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B70550C-77B7-F61B-53F5-322E725E0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40" y="0"/>
            <a:ext cx="4320359" cy="296411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E9D6FF0-32DC-9F08-B653-A6EDD9E45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642" y="2964110"/>
            <a:ext cx="4320358" cy="38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3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04EC5EB-AB3A-3C65-2196-565C0639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56" y="0"/>
            <a:ext cx="5391544" cy="5237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DE0C68-BFA0-E0E5-7628-DA4A2354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Finnish surviving vocabulary</a:t>
            </a:r>
            <a:endParaRPr lang="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B2D55-A615-8477-CD66-0B8CAF5E3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37228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Hello! = Hei! </a:t>
            </a:r>
          </a:p>
          <a:p>
            <a:r>
              <a:rPr lang="en-US"/>
              <a:t>Thank you = Kiitos</a:t>
            </a:r>
          </a:p>
          <a:p>
            <a:r>
              <a:rPr lang="en-US"/>
              <a:t>How are you? = Mitä kuuluu? </a:t>
            </a:r>
          </a:p>
          <a:p>
            <a:pPr lvl="1"/>
            <a:r>
              <a:rPr lang="en-US"/>
              <a:t>I’m fine = Hyvää kuuluu</a:t>
            </a:r>
          </a:p>
          <a:p>
            <a:r>
              <a:rPr lang="en-US"/>
              <a:t>How old are you? = Kuinka vanha olet?</a:t>
            </a:r>
          </a:p>
          <a:p>
            <a:pPr lvl="1"/>
            <a:r>
              <a:rPr lang="en-US"/>
              <a:t>I’m __ years old = Olen __ vuotias</a:t>
            </a:r>
          </a:p>
          <a:p>
            <a:pPr lvl="2"/>
            <a:r>
              <a:rPr lang="en-US"/>
              <a:t>1, 2, 3, 4, 5 = yksi, kaksi, kolme, neljä, viisi</a:t>
            </a:r>
          </a:p>
          <a:p>
            <a:pPr lvl="2"/>
            <a:r>
              <a:rPr lang="en-US"/>
              <a:t>13, 14, 15, 16 = kolmetoista, neljätoista,       viisitoista, kuusitoista</a:t>
            </a:r>
          </a:p>
          <a:p>
            <a:r>
              <a:rPr lang="en-US"/>
              <a:t>Oh, shit = voi saakeli</a:t>
            </a:r>
          </a:p>
          <a:p>
            <a:r>
              <a:rPr lang="en-US"/>
              <a:t>Sorry = Anteeksi</a:t>
            </a:r>
          </a:p>
          <a:p>
            <a:pPr marL="457200" lvl="1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"/>
          </a:p>
        </p:txBody>
      </p:sp>
    </p:spTree>
    <p:extLst>
      <p:ext uri="{BB962C8B-B14F-4D97-AF65-F5344CB8AC3E}">
        <p14:creationId xmlns:p14="http://schemas.microsoft.com/office/powerpoint/2010/main" val="2906932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Laajakuva</PresentationFormat>
  <Paragraphs>41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Finland</vt:lpstr>
      <vt:lpstr>General knowledge about Finland</vt:lpstr>
      <vt:lpstr>Famous places in Finland</vt:lpstr>
      <vt:lpstr>What is Finland known about</vt:lpstr>
      <vt:lpstr>Finnish surviving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Finland</dc:title>
  <dc:creator>Renne Haavistola</dc:creator>
  <cp:lastModifiedBy>Määttänen Aila</cp:lastModifiedBy>
  <cp:revision>5</cp:revision>
  <dcterms:created xsi:type="dcterms:W3CDTF">2022-05-06T08:27:14Z</dcterms:created>
  <dcterms:modified xsi:type="dcterms:W3CDTF">2022-06-08T14:48:56Z</dcterms:modified>
</cp:coreProperties>
</file>