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ink/ink2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14"/>
  </p:notesMasterIdLst>
  <p:sldIdLst>
    <p:sldId id="261" r:id="rId5"/>
    <p:sldId id="276" r:id="rId6"/>
    <p:sldId id="274" r:id="rId7"/>
    <p:sldId id="278" r:id="rId8"/>
    <p:sldId id="281" r:id="rId9"/>
    <p:sldId id="277" r:id="rId10"/>
    <p:sldId id="279" r:id="rId11"/>
    <p:sldId id="263" r:id="rId12"/>
    <p:sldId id="28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451FD-5092-4024-9DA7-02E2F4282C98}" v="609" dt="2025-11-17T08:02:26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vönen Hanna" userId="S::hanna.hyvonen@edu.lieksa.fi::49fa5763-ab0c-4874-89c4-a0eeb1c8d0dd" providerId="AD" clId="Web-{0E05B517-4599-C965-4008-08118E698D2B}"/>
    <pc:docChg chg="modSld">
      <pc:chgData name="Hyvönen Hanna" userId="S::hanna.hyvonen@edu.lieksa.fi::49fa5763-ab0c-4874-89c4-a0eeb1c8d0dd" providerId="AD" clId="Web-{0E05B517-4599-C965-4008-08118E698D2B}" dt="2025-02-05T06:23:20.293" v="33" actId="20577"/>
      <pc:docMkLst>
        <pc:docMk/>
      </pc:docMkLst>
      <pc:sldChg chg="modSp">
        <pc:chgData name="Hyvönen Hanna" userId="S::hanna.hyvonen@edu.lieksa.fi::49fa5763-ab0c-4874-89c4-a0eeb1c8d0dd" providerId="AD" clId="Web-{0E05B517-4599-C965-4008-08118E698D2B}" dt="2025-02-05T06:23:20.293" v="33" actId="20577"/>
        <pc:sldMkLst>
          <pc:docMk/>
          <pc:sldMk cId="3683131377" sldId="277"/>
        </pc:sldMkLst>
      </pc:sldChg>
    </pc:docChg>
  </pc:docChgLst>
  <pc:docChgLst>
    <pc:chgData name="Hyvönen Hanna" userId="49fa5763-ab0c-4874-89c4-a0eeb1c8d0dd" providerId="ADAL" clId="{450FAF78-B122-4C88-8BE4-2D8027AE7B9C}"/>
    <pc:docChg chg="undo custSel addSld delSld modSld sldOrd">
      <pc:chgData name="Hyvönen Hanna" userId="49fa5763-ab0c-4874-89c4-a0eeb1c8d0dd" providerId="ADAL" clId="{450FAF78-B122-4C88-8BE4-2D8027AE7B9C}" dt="2025-02-02T09:27:38.204" v="965" actId="14100"/>
      <pc:docMkLst>
        <pc:docMk/>
      </pc:docMkLst>
      <pc:sldChg chg="del">
        <pc:chgData name="Hyvönen Hanna" userId="49fa5763-ab0c-4874-89c4-a0eeb1c8d0dd" providerId="ADAL" clId="{450FAF78-B122-4C88-8BE4-2D8027AE7B9C}" dt="2025-02-02T09:01:56.244" v="19" actId="47"/>
        <pc:sldMkLst>
          <pc:docMk/>
          <pc:sldMk cId="1304841323" sldId="262"/>
        </pc:sldMkLst>
      </pc:sldChg>
      <pc:sldChg chg="modSp mod">
        <pc:chgData name="Hyvönen Hanna" userId="49fa5763-ab0c-4874-89c4-a0eeb1c8d0dd" providerId="ADAL" clId="{450FAF78-B122-4C88-8BE4-2D8027AE7B9C}" dt="2025-02-02T09:23:02.345" v="733" actId="20577"/>
        <pc:sldMkLst>
          <pc:docMk/>
          <pc:sldMk cId="778668204" sldId="263"/>
        </pc:sldMkLst>
      </pc:sldChg>
      <pc:sldChg chg="del">
        <pc:chgData name="Hyvönen Hanna" userId="49fa5763-ab0c-4874-89c4-a0eeb1c8d0dd" providerId="ADAL" clId="{450FAF78-B122-4C88-8BE4-2D8027AE7B9C}" dt="2025-02-02T09:07:09.582" v="83" actId="47"/>
        <pc:sldMkLst>
          <pc:docMk/>
          <pc:sldMk cId="1336314355" sldId="264"/>
        </pc:sldMkLst>
      </pc:sldChg>
      <pc:sldChg chg="del">
        <pc:chgData name="Hyvönen Hanna" userId="49fa5763-ab0c-4874-89c4-a0eeb1c8d0dd" providerId="ADAL" clId="{450FAF78-B122-4C88-8BE4-2D8027AE7B9C}" dt="2025-02-02T09:03:50.858" v="60" actId="47"/>
        <pc:sldMkLst>
          <pc:docMk/>
          <pc:sldMk cId="1068146842" sldId="265"/>
        </pc:sldMkLst>
      </pc:sldChg>
      <pc:sldChg chg="del">
        <pc:chgData name="Hyvönen Hanna" userId="49fa5763-ab0c-4874-89c4-a0eeb1c8d0dd" providerId="ADAL" clId="{450FAF78-B122-4C88-8BE4-2D8027AE7B9C}" dt="2025-02-02T09:08:15.495" v="97" actId="47"/>
        <pc:sldMkLst>
          <pc:docMk/>
          <pc:sldMk cId="263999247" sldId="267"/>
        </pc:sldMkLst>
      </pc:sldChg>
      <pc:sldChg chg="del">
        <pc:chgData name="Hyvönen Hanna" userId="49fa5763-ab0c-4874-89c4-a0eeb1c8d0dd" providerId="ADAL" clId="{450FAF78-B122-4C88-8BE4-2D8027AE7B9C}" dt="2025-02-02T09:14:10.372" v="491" actId="47"/>
        <pc:sldMkLst>
          <pc:docMk/>
          <pc:sldMk cId="2670480349" sldId="269"/>
        </pc:sldMkLst>
      </pc:sldChg>
      <pc:sldChg chg="del ord">
        <pc:chgData name="Hyvönen Hanna" userId="49fa5763-ab0c-4874-89c4-a0eeb1c8d0dd" providerId="ADAL" clId="{450FAF78-B122-4C88-8BE4-2D8027AE7B9C}" dt="2025-02-02T09:06:06.605" v="75" actId="47"/>
        <pc:sldMkLst>
          <pc:docMk/>
          <pc:sldMk cId="2281177367" sldId="272"/>
        </pc:sldMkLst>
      </pc:sldChg>
      <pc:sldChg chg="modSp add mod modAnim">
        <pc:chgData name="Hyvönen Hanna" userId="49fa5763-ab0c-4874-89c4-a0eeb1c8d0dd" providerId="ADAL" clId="{450FAF78-B122-4C88-8BE4-2D8027AE7B9C}" dt="2025-02-02T09:21:40.874" v="720"/>
        <pc:sldMkLst>
          <pc:docMk/>
          <pc:sldMk cId="2648962694" sldId="274"/>
        </pc:sldMkLst>
      </pc:sldChg>
      <pc:sldChg chg="del">
        <pc:chgData name="Hyvönen Hanna" userId="49fa5763-ab0c-4874-89c4-a0eeb1c8d0dd" providerId="ADAL" clId="{450FAF78-B122-4C88-8BE4-2D8027AE7B9C}" dt="2025-02-02T09:05:10.694" v="66" actId="47"/>
        <pc:sldMkLst>
          <pc:docMk/>
          <pc:sldMk cId="1797725702" sldId="275"/>
        </pc:sldMkLst>
      </pc:sldChg>
      <pc:sldChg chg="delSp modSp add mod setBg modAnim delDesignElem">
        <pc:chgData name="Hyvönen Hanna" userId="49fa5763-ab0c-4874-89c4-a0eeb1c8d0dd" providerId="ADAL" clId="{450FAF78-B122-4C88-8BE4-2D8027AE7B9C}" dt="2025-02-02T09:21:27.667" v="717"/>
        <pc:sldMkLst>
          <pc:docMk/>
          <pc:sldMk cId="2060519449" sldId="276"/>
        </pc:sldMkLst>
      </pc:sldChg>
      <pc:sldChg chg="addSp delSp modSp add mod addAnim delAnim modAnim">
        <pc:chgData name="Hyvönen Hanna" userId="49fa5763-ab0c-4874-89c4-a0eeb1c8d0dd" providerId="ADAL" clId="{450FAF78-B122-4C88-8BE4-2D8027AE7B9C}" dt="2025-02-02T09:26:44.762" v="959"/>
        <pc:sldMkLst>
          <pc:docMk/>
          <pc:sldMk cId="3683131377" sldId="277"/>
        </pc:sldMkLst>
      </pc:sldChg>
      <pc:sldChg chg="modSp new del mod">
        <pc:chgData name="Hyvönen Hanna" userId="49fa5763-ab0c-4874-89c4-a0eeb1c8d0dd" providerId="ADAL" clId="{450FAF78-B122-4C88-8BE4-2D8027AE7B9C}" dt="2025-02-02T09:02:42.119" v="35" actId="47"/>
        <pc:sldMkLst>
          <pc:docMk/>
          <pc:sldMk cId="4047588370" sldId="277"/>
        </pc:sldMkLst>
      </pc:sldChg>
      <pc:sldChg chg="delSp modSp add setBg modAnim delDesignElem">
        <pc:chgData name="Hyvönen Hanna" userId="49fa5763-ab0c-4874-89c4-a0eeb1c8d0dd" providerId="ADAL" clId="{450FAF78-B122-4C88-8BE4-2D8027AE7B9C}" dt="2025-02-02T09:25:39.091" v="956" actId="20577"/>
        <pc:sldMkLst>
          <pc:docMk/>
          <pc:sldMk cId="2441887100" sldId="278"/>
        </pc:sldMkLst>
      </pc:sldChg>
      <pc:sldChg chg="add">
        <pc:chgData name="Hyvönen Hanna" userId="49fa5763-ab0c-4874-89c4-a0eeb1c8d0dd" providerId="ADAL" clId="{450FAF78-B122-4C88-8BE4-2D8027AE7B9C}" dt="2025-02-02T09:05:03.145" v="65"/>
        <pc:sldMkLst>
          <pc:docMk/>
          <pc:sldMk cId="2648611703" sldId="279"/>
        </pc:sldMkLst>
      </pc:sldChg>
      <pc:sldChg chg="new del">
        <pc:chgData name="Hyvönen Hanna" userId="49fa5763-ab0c-4874-89c4-a0eeb1c8d0dd" providerId="ADAL" clId="{450FAF78-B122-4C88-8BE4-2D8027AE7B9C}" dt="2025-02-02T09:04:35.090" v="63" actId="47"/>
        <pc:sldMkLst>
          <pc:docMk/>
          <pc:sldMk cId="3242966360" sldId="279"/>
        </pc:sldMkLst>
      </pc:sldChg>
      <pc:sldChg chg="addSp delSp modSp add mod delAnim modAnim">
        <pc:chgData name="Hyvönen Hanna" userId="49fa5763-ab0c-4874-89c4-a0eeb1c8d0dd" providerId="ADAL" clId="{450FAF78-B122-4C88-8BE4-2D8027AE7B9C}" dt="2025-02-02T09:27:38.204" v="965" actId="14100"/>
        <pc:sldMkLst>
          <pc:docMk/>
          <pc:sldMk cId="627592294" sldId="280"/>
        </pc:sldMkLst>
      </pc:sldChg>
      <pc:sldChg chg="delSp modSp add mod modClrScheme delAnim modAnim chgLayout">
        <pc:chgData name="Hyvönen Hanna" userId="49fa5763-ab0c-4874-89c4-a0eeb1c8d0dd" providerId="ADAL" clId="{450FAF78-B122-4C88-8BE4-2D8027AE7B9C}" dt="2025-02-02T09:21:49.805" v="722"/>
        <pc:sldMkLst>
          <pc:docMk/>
          <pc:sldMk cId="2303439691" sldId="281"/>
        </pc:sldMkLst>
      </pc:sldChg>
    </pc:docChg>
  </pc:docChgLst>
  <pc:docChgLst>
    <pc:chgData clId="Web-{B6FDED08-73C5-C1A0-4E6A-EA7967299B17}"/>
    <pc:docChg chg="modSld">
      <pc:chgData name="" userId="" providerId="" clId="Web-{B6FDED08-73C5-C1A0-4E6A-EA7967299B17}" dt="2024-02-08T10:05:28.039" v="0"/>
      <pc:docMkLst>
        <pc:docMk/>
      </pc:docMkLst>
      <pc:sldChg chg="delSp">
        <pc:chgData name="" userId="" providerId="" clId="Web-{B6FDED08-73C5-C1A0-4E6A-EA7967299B17}" dt="2024-02-08T10:05:28.039" v="0"/>
        <pc:sldMkLst>
          <pc:docMk/>
          <pc:sldMk cId="3058455703" sldId="261"/>
        </pc:sldMkLst>
      </pc:sldChg>
    </pc:docChg>
  </pc:docChgLst>
  <pc:docChgLst>
    <pc:chgData name="Hyvönen Hanna" userId="S::hanna.hyvonen@edu.lieksa.fi::49fa5763-ab0c-4874-89c4-a0eeb1c8d0dd" providerId="AD" clId="Web-{F127697D-1A55-D0D2-9D74-00DED0D857B3}"/>
    <pc:docChg chg="addSld delSld modSld sldOrd">
      <pc:chgData name="Hyvönen Hanna" userId="S::hanna.hyvonen@edu.lieksa.fi::49fa5763-ab0c-4874-89c4-a0eeb1c8d0dd" providerId="AD" clId="Web-{F127697D-1A55-D0D2-9D74-00DED0D857B3}" dt="2024-02-07T08:33:26.808" v="1814" actId="20577"/>
      <pc:docMkLst>
        <pc:docMk/>
      </pc:docMkLst>
      <pc:sldChg chg="ord">
        <pc:chgData name="Hyvönen Hanna" userId="S::hanna.hyvonen@edu.lieksa.fi::49fa5763-ab0c-4874-89c4-a0eeb1c8d0dd" providerId="AD" clId="Web-{F127697D-1A55-D0D2-9D74-00DED0D857B3}" dt="2024-02-07T08:30:01.523" v="1789"/>
        <pc:sldMkLst>
          <pc:docMk/>
          <pc:sldMk cId="782385677" sldId="256"/>
        </pc:sldMkLst>
      </pc:sldChg>
      <pc:sldChg chg="modSp">
        <pc:chgData name="Hyvönen Hanna" userId="S::hanna.hyvonen@edu.lieksa.fi::49fa5763-ab0c-4874-89c4-a0eeb1c8d0dd" providerId="AD" clId="Web-{F127697D-1A55-D0D2-9D74-00DED0D857B3}" dt="2024-02-07T08:29:16.412" v="1779" actId="20577"/>
        <pc:sldMkLst>
          <pc:docMk/>
          <pc:sldMk cId="3058455703" sldId="261"/>
        </pc:sldMkLst>
      </pc:sldChg>
      <pc:sldChg chg="modSp addAnim">
        <pc:chgData name="Hyvönen Hanna" userId="S::hanna.hyvonen@edu.lieksa.fi::49fa5763-ab0c-4874-89c4-a0eeb1c8d0dd" providerId="AD" clId="Web-{F127697D-1A55-D0D2-9D74-00DED0D857B3}" dt="2024-02-07T08:32:36.260" v="1812" actId="20577"/>
        <pc:sldMkLst>
          <pc:docMk/>
          <pc:sldMk cId="1304841323" sldId="262"/>
        </pc:sldMkLst>
      </pc:sldChg>
      <pc:sldChg chg="addSp modSp new mod ord setBg">
        <pc:chgData name="Hyvönen Hanna" userId="S::hanna.hyvonen@edu.lieksa.fi::49fa5763-ab0c-4874-89c4-a0eeb1c8d0dd" providerId="AD" clId="Web-{F127697D-1A55-D0D2-9D74-00DED0D857B3}" dt="2024-02-07T08:10:43.657" v="841" actId="20577"/>
        <pc:sldMkLst>
          <pc:docMk/>
          <pc:sldMk cId="778668204" sldId="263"/>
        </pc:sldMkLst>
      </pc:sldChg>
      <pc:sldChg chg="addSp delSp modSp new del">
        <pc:chgData name="Hyvönen Hanna" userId="S::hanna.hyvonen@edu.lieksa.fi::49fa5763-ab0c-4874-89c4-a0eeb1c8d0dd" providerId="AD" clId="Web-{F127697D-1A55-D0D2-9D74-00DED0D857B3}" dt="2024-02-07T07:56:31.094" v="165"/>
        <pc:sldMkLst>
          <pc:docMk/>
          <pc:sldMk cId="884698649" sldId="264"/>
        </pc:sldMkLst>
      </pc:sldChg>
      <pc:sldChg chg="addSp delSp modSp new addAnim delAnim">
        <pc:chgData name="Hyvönen Hanna" userId="S::hanna.hyvonen@edu.lieksa.fi::49fa5763-ab0c-4874-89c4-a0eeb1c8d0dd" providerId="AD" clId="Web-{F127697D-1A55-D0D2-9D74-00DED0D857B3}" dt="2024-02-07T08:31:12.446" v="1800" actId="1076"/>
        <pc:sldMkLst>
          <pc:docMk/>
          <pc:sldMk cId="1336314355" sldId="264"/>
        </pc:sldMkLst>
      </pc:sldChg>
      <pc:sldChg chg="modSp new ord addAnim">
        <pc:chgData name="Hyvönen Hanna" userId="S::hanna.hyvonen@edu.lieksa.fi::49fa5763-ab0c-4874-89c4-a0eeb1c8d0dd" providerId="AD" clId="Web-{F127697D-1A55-D0D2-9D74-00DED0D857B3}" dt="2024-02-07T08:33:18.495" v="1813" actId="20577"/>
        <pc:sldMkLst>
          <pc:docMk/>
          <pc:sldMk cId="1068146842" sldId="265"/>
        </pc:sldMkLst>
      </pc:sldChg>
      <pc:sldChg chg="modSp new del">
        <pc:chgData name="Hyvönen Hanna" userId="S::hanna.hyvonen@edu.lieksa.fi::49fa5763-ab0c-4874-89c4-a0eeb1c8d0dd" providerId="AD" clId="Web-{F127697D-1A55-D0D2-9D74-00DED0D857B3}" dt="2024-02-07T08:02:32.492" v="464"/>
        <pc:sldMkLst>
          <pc:docMk/>
          <pc:sldMk cId="1570738721" sldId="266"/>
        </pc:sldMkLst>
      </pc:sldChg>
      <pc:sldChg chg="addSp delSp modSp new addAnim">
        <pc:chgData name="Hyvönen Hanna" userId="S::hanna.hyvonen@edu.lieksa.fi::49fa5763-ab0c-4874-89c4-a0eeb1c8d0dd" providerId="AD" clId="Web-{F127697D-1A55-D0D2-9D74-00DED0D857B3}" dt="2024-02-07T08:33:26.808" v="1814" actId="20577"/>
        <pc:sldMkLst>
          <pc:docMk/>
          <pc:sldMk cId="263999247" sldId="267"/>
        </pc:sldMkLst>
      </pc:sldChg>
      <pc:sldChg chg="new del">
        <pc:chgData name="Hyvönen Hanna" userId="S::hanna.hyvonen@edu.lieksa.fi::49fa5763-ab0c-4874-89c4-a0eeb1c8d0dd" providerId="AD" clId="Web-{F127697D-1A55-D0D2-9D74-00DED0D857B3}" dt="2024-02-07T08:25:02.720" v="1462"/>
        <pc:sldMkLst>
          <pc:docMk/>
          <pc:sldMk cId="802136739" sldId="268"/>
        </pc:sldMkLst>
      </pc:sldChg>
      <pc:sldChg chg="modSp add replId addAnim">
        <pc:chgData name="Hyvönen Hanna" userId="S::hanna.hyvonen@edu.lieksa.fi::49fa5763-ab0c-4874-89c4-a0eeb1c8d0dd" providerId="AD" clId="Web-{F127697D-1A55-D0D2-9D74-00DED0D857B3}" dt="2024-02-07T08:30:58.008" v="1797"/>
        <pc:sldMkLst>
          <pc:docMk/>
          <pc:sldMk cId="2670480349" sldId="269"/>
        </pc:sldMkLst>
      </pc:sldChg>
    </pc:docChg>
  </pc:docChgLst>
  <pc:docChgLst>
    <pc:chgData name="Hyvönen Hanna" userId="S::hanna.hyvonen@edu.lieksa.fi::49fa5763-ab0c-4874-89c4-a0eeb1c8d0dd" providerId="AD" clId="Web-{B87CC97E-46CD-4271-E0C9-F6D79ABE36C5}"/>
    <pc:docChg chg="modSld">
      <pc:chgData name="Hyvönen Hanna" userId="S::hanna.hyvonen@edu.lieksa.fi::49fa5763-ab0c-4874-89c4-a0eeb1c8d0dd" providerId="AD" clId="Web-{B87CC97E-46CD-4271-E0C9-F6D79ABE36C5}" dt="2024-02-09T12:15:50.339" v="4"/>
      <pc:docMkLst>
        <pc:docMk/>
      </pc:docMkLst>
      <pc:sldChg chg="addAnim">
        <pc:chgData name="Hyvönen Hanna" userId="S::hanna.hyvonen@edu.lieksa.fi::49fa5763-ab0c-4874-89c4-a0eeb1c8d0dd" providerId="AD" clId="Web-{B87CC97E-46CD-4271-E0C9-F6D79ABE36C5}" dt="2024-02-09T12:14:56.774" v="0"/>
        <pc:sldMkLst>
          <pc:docMk/>
          <pc:sldMk cId="1336314355" sldId="264"/>
        </pc:sldMkLst>
      </pc:sldChg>
      <pc:sldChg chg="addAnim">
        <pc:chgData name="Hyvönen Hanna" userId="S::hanna.hyvonen@edu.lieksa.fi::49fa5763-ab0c-4874-89c4-a0eeb1c8d0dd" providerId="AD" clId="Web-{B87CC97E-46CD-4271-E0C9-F6D79ABE36C5}" dt="2024-02-09T12:15:03.368" v="2"/>
        <pc:sldMkLst>
          <pc:docMk/>
          <pc:sldMk cId="2670480349" sldId="269"/>
        </pc:sldMkLst>
      </pc:sldChg>
      <pc:sldChg chg="addAnim">
        <pc:chgData name="Hyvönen Hanna" userId="S::hanna.hyvonen@edu.lieksa.fi::49fa5763-ab0c-4874-89c4-a0eeb1c8d0dd" providerId="AD" clId="Web-{B87CC97E-46CD-4271-E0C9-F6D79ABE36C5}" dt="2024-02-09T12:15:50.339" v="4"/>
        <pc:sldMkLst>
          <pc:docMk/>
          <pc:sldMk cId="2281177367" sldId="272"/>
        </pc:sldMkLst>
      </pc:sldChg>
    </pc:docChg>
  </pc:docChgLst>
  <pc:docChgLst>
    <pc:chgData name="Hyvönen Hanna" userId="S::hanna.hyvonen@edu.lieksa.fi::49fa5763-ab0c-4874-89c4-a0eeb1c8d0dd" providerId="AD" clId="Web-{6C9CB688-E841-E6E8-B11E-FAC6465B0193}"/>
    <pc:docChg chg="addSld delSld modSld sldOrd">
      <pc:chgData name="Hyvönen Hanna" userId="S::hanna.hyvonen@edu.lieksa.fi::49fa5763-ab0c-4874-89c4-a0eeb1c8d0dd" providerId="AD" clId="Web-{6C9CB688-E841-E6E8-B11E-FAC6465B0193}" dt="2024-02-06T09:04:07.210" v="695" actId="20577"/>
      <pc:docMkLst>
        <pc:docMk/>
      </pc:docMkLst>
      <pc:sldChg chg="add del">
        <pc:chgData name="Hyvönen Hanna" userId="S::hanna.hyvonen@edu.lieksa.fi::49fa5763-ab0c-4874-89c4-a0eeb1c8d0dd" providerId="AD" clId="Web-{6C9CB688-E841-E6E8-B11E-FAC6465B0193}" dt="2024-02-06T08:55:39.617" v="113"/>
        <pc:sldMkLst>
          <pc:docMk/>
          <pc:sldMk cId="782385677" sldId="256"/>
        </pc:sldMkLst>
      </pc:sldChg>
      <pc:sldChg chg="delSp del">
        <pc:chgData name="Hyvönen Hanna" userId="S::hanna.hyvonen@edu.lieksa.fi::49fa5763-ab0c-4874-89c4-a0eeb1c8d0dd" providerId="AD" clId="Web-{6C9CB688-E841-E6E8-B11E-FAC6465B0193}" dt="2024-02-06T08:55:43.664" v="115"/>
        <pc:sldMkLst>
          <pc:docMk/>
          <pc:sldMk cId="1726916552" sldId="257"/>
        </pc:sldMkLst>
      </pc:sldChg>
      <pc:sldChg chg="delSp modSp del">
        <pc:chgData name="Hyvönen Hanna" userId="S::hanna.hyvonen@edu.lieksa.fi::49fa5763-ab0c-4874-89c4-a0eeb1c8d0dd" providerId="AD" clId="Web-{6C9CB688-E841-E6E8-B11E-FAC6465B0193}" dt="2024-02-06T08:55:45.351" v="116"/>
        <pc:sldMkLst>
          <pc:docMk/>
          <pc:sldMk cId="2147492481" sldId="258"/>
        </pc:sldMkLst>
      </pc:sldChg>
      <pc:sldChg chg="delSp del">
        <pc:chgData name="Hyvönen Hanna" userId="S::hanna.hyvonen@edu.lieksa.fi::49fa5763-ab0c-4874-89c4-a0eeb1c8d0dd" providerId="AD" clId="Web-{6C9CB688-E841-E6E8-B11E-FAC6465B0193}" dt="2024-02-06T08:55:46.086" v="117"/>
        <pc:sldMkLst>
          <pc:docMk/>
          <pc:sldMk cId="2653126946" sldId="259"/>
        </pc:sldMkLst>
      </pc:sldChg>
      <pc:sldChg chg="delSp del">
        <pc:chgData name="Hyvönen Hanna" userId="S::hanna.hyvonen@edu.lieksa.fi::49fa5763-ab0c-4874-89c4-a0eeb1c8d0dd" providerId="AD" clId="Web-{6C9CB688-E841-E6E8-B11E-FAC6465B0193}" dt="2024-02-06T08:55:47.617" v="118"/>
        <pc:sldMkLst>
          <pc:docMk/>
          <pc:sldMk cId="742024887" sldId="260"/>
        </pc:sldMkLst>
      </pc:sldChg>
      <pc:sldChg chg="addSp modSp ord">
        <pc:chgData name="Hyvönen Hanna" userId="S::hanna.hyvonen@edu.lieksa.fi::49fa5763-ab0c-4874-89c4-a0eeb1c8d0dd" providerId="AD" clId="Web-{6C9CB688-E841-E6E8-B11E-FAC6465B0193}" dt="2024-02-06T08:54:28.599" v="73" actId="20577"/>
        <pc:sldMkLst>
          <pc:docMk/>
          <pc:sldMk cId="3058455703" sldId="261"/>
        </pc:sldMkLst>
      </pc:sldChg>
      <pc:sldChg chg="modSp new">
        <pc:chgData name="Hyvönen Hanna" userId="S::hanna.hyvonen@edu.lieksa.fi::49fa5763-ab0c-4874-89c4-a0eeb1c8d0dd" providerId="AD" clId="Web-{6C9CB688-E841-E6E8-B11E-FAC6465B0193}" dt="2024-02-06T09:04:07.210" v="695" actId="20577"/>
        <pc:sldMkLst>
          <pc:docMk/>
          <pc:sldMk cId="1304841323" sldId="262"/>
        </pc:sldMkLst>
      </pc:sldChg>
    </pc:docChg>
  </pc:docChgLst>
  <pc:docChgLst>
    <pc:chgData name="Hyvönen Hanna" userId="S::hanna.hyvonen@edu.lieksa.fi::49fa5763-ab0c-4874-89c4-a0eeb1c8d0dd" providerId="AD" clId="Web-{35B1D8EF-8DA5-BEBC-8D7A-371BE52F52BE}"/>
    <pc:docChg chg="delSld modSld">
      <pc:chgData name="Hyvönen Hanna" userId="S::hanna.hyvonen@edu.lieksa.fi::49fa5763-ab0c-4874-89c4-a0eeb1c8d0dd" providerId="AD" clId="Web-{35B1D8EF-8DA5-BEBC-8D7A-371BE52F52BE}" dt="2024-02-08T09:51:10.768" v="140"/>
      <pc:docMkLst>
        <pc:docMk/>
      </pc:docMkLst>
      <pc:sldChg chg="del">
        <pc:chgData name="Hyvönen Hanna" userId="S::hanna.hyvonen@edu.lieksa.fi::49fa5763-ab0c-4874-89c4-a0eeb1c8d0dd" providerId="AD" clId="Web-{35B1D8EF-8DA5-BEBC-8D7A-371BE52F52BE}" dt="2024-02-08T09:43:46.185" v="41"/>
        <pc:sldMkLst>
          <pc:docMk/>
          <pc:sldMk cId="782385677" sldId="256"/>
        </pc:sldMkLst>
      </pc:sldChg>
      <pc:sldChg chg="addSp delSp modSp">
        <pc:chgData name="Hyvönen Hanna" userId="S::hanna.hyvonen@edu.lieksa.fi::49fa5763-ab0c-4874-89c4-a0eeb1c8d0dd" providerId="AD" clId="Web-{35B1D8EF-8DA5-BEBC-8D7A-371BE52F52BE}" dt="2024-02-08T09:50:49.362" v="137"/>
        <pc:sldMkLst>
          <pc:docMk/>
          <pc:sldMk cId="3058455703" sldId="261"/>
        </pc:sldMkLst>
      </pc:sldChg>
      <pc:sldChg chg="addSp delSp modSp">
        <pc:chgData name="Hyvönen Hanna" userId="S::hanna.hyvonen@edu.lieksa.fi::49fa5763-ab0c-4874-89c4-a0eeb1c8d0dd" providerId="AD" clId="Web-{35B1D8EF-8DA5-BEBC-8D7A-371BE52F52BE}" dt="2024-02-08T09:51:10.768" v="140"/>
        <pc:sldMkLst>
          <pc:docMk/>
          <pc:sldMk cId="1068146842" sldId="265"/>
        </pc:sldMkLst>
      </pc:sldChg>
      <pc:sldChg chg="modSp">
        <pc:chgData name="Hyvönen Hanna" userId="S::hanna.hyvonen@edu.lieksa.fi::49fa5763-ab0c-4874-89c4-a0eeb1c8d0dd" providerId="AD" clId="Web-{35B1D8EF-8DA5-BEBC-8D7A-371BE52F52BE}" dt="2024-02-08T09:43:34.732" v="40" actId="20577"/>
        <pc:sldMkLst>
          <pc:docMk/>
          <pc:sldMk cId="263999247" sldId="267"/>
        </pc:sldMkLst>
      </pc:sldChg>
    </pc:docChg>
  </pc:docChgLst>
  <pc:docChgLst>
    <pc:chgData name="Hyvönen Hanna" userId="S::hanna.hyvonen@edu.lieksa.fi::49fa5763-ab0c-4874-89c4-a0eeb1c8d0dd" providerId="AD" clId="Web-{E5749038-97DB-0799-1A5B-EF32088C7687}"/>
    <pc:docChg chg="addSld delSld modSld sldOrd">
      <pc:chgData name="Hyvönen Hanna" userId="S::hanna.hyvonen@edu.lieksa.fi::49fa5763-ab0c-4874-89c4-a0eeb1c8d0dd" providerId="AD" clId="Web-{E5749038-97DB-0799-1A5B-EF32088C7687}" dt="2024-02-09T11:35:06.764" v="48" actId="20577"/>
      <pc:docMkLst>
        <pc:docMk/>
      </pc:docMkLst>
      <pc:sldChg chg="modSp">
        <pc:chgData name="Hyvönen Hanna" userId="S::hanna.hyvonen@edu.lieksa.fi::49fa5763-ab0c-4874-89c4-a0eeb1c8d0dd" providerId="AD" clId="Web-{E5749038-97DB-0799-1A5B-EF32088C7687}" dt="2024-02-09T11:35:06.764" v="48" actId="20577"/>
        <pc:sldMkLst>
          <pc:docMk/>
          <pc:sldMk cId="778668204" sldId="263"/>
        </pc:sldMkLst>
      </pc:sldChg>
      <pc:sldChg chg="addSp modSp">
        <pc:chgData name="Hyvönen Hanna" userId="S::hanna.hyvonen@edu.lieksa.fi::49fa5763-ab0c-4874-89c4-a0eeb1c8d0dd" providerId="AD" clId="Web-{E5749038-97DB-0799-1A5B-EF32088C7687}" dt="2024-02-09T10:21:53.297" v="3" actId="1076"/>
        <pc:sldMkLst>
          <pc:docMk/>
          <pc:sldMk cId="1336314355" sldId="264"/>
        </pc:sldMkLst>
      </pc:sldChg>
      <pc:sldChg chg="addSp modSp">
        <pc:chgData name="Hyvönen Hanna" userId="S::hanna.hyvonen@edu.lieksa.fi::49fa5763-ab0c-4874-89c4-a0eeb1c8d0dd" providerId="AD" clId="Web-{E5749038-97DB-0799-1A5B-EF32088C7687}" dt="2024-02-09T10:46:38.524" v="9" actId="1076"/>
        <pc:sldMkLst>
          <pc:docMk/>
          <pc:sldMk cId="2670480349" sldId="269"/>
        </pc:sldMkLst>
      </pc:sldChg>
      <pc:sldChg chg="new del">
        <pc:chgData name="Hyvönen Hanna" userId="S::hanna.hyvonen@edu.lieksa.fi::49fa5763-ab0c-4874-89c4-a0eeb1c8d0dd" providerId="AD" clId="Web-{E5749038-97DB-0799-1A5B-EF32088C7687}" dt="2024-02-09T10:47:16.321" v="11"/>
        <pc:sldMkLst>
          <pc:docMk/>
          <pc:sldMk cId="2675626782" sldId="270"/>
        </pc:sldMkLst>
      </pc:sldChg>
      <pc:sldChg chg="new del">
        <pc:chgData name="Hyvönen Hanna" userId="S::hanna.hyvonen@edu.lieksa.fi::49fa5763-ab0c-4874-89c4-a0eeb1c8d0dd" providerId="AD" clId="Web-{E5749038-97DB-0799-1A5B-EF32088C7687}" dt="2024-02-09T10:47:27.478" v="14"/>
        <pc:sldMkLst>
          <pc:docMk/>
          <pc:sldMk cId="3303320775" sldId="270"/>
        </pc:sldMkLst>
      </pc:sldChg>
      <pc:sldChg chg="addSp delSp modSp add delAnim">
        <pc:chgData name="Hyvönen Hanna" userId="S::hanna.hyvonen@edu.lieksa.fi::49fa5763-ab0c-4874-89c4-a0eeb1c8d0dd" providerId="AD" clId="Web-{E5749038-97DB-0799-1A5B-EF32088C7687}" dt="2024-02-09T10:52:04.951" v="36" actId="1076"/>
        <pc:sldMkLst>
          <pc:docMk/>
          <pc:sldMk cId="2281177367" sldId="272"/>
        </pc:sldMkLst>
      </pc:sldChg>
      <pc:sldChg chg="add del">
        <pc:chgData name="Hyvönen Hanna" userId="S::hanna.hyvonen@edu.lieksa.fi::49fa5763-ab0c-4874-89c4-a0eeb1c8d0dd" providerId="AD" clId="Web-{E5749038-97DB-0799-1A5B-EF32088C7687}" dt="2024-02-09T10:21:26.860" v="1"/>
        <pc:sldMkLst>
          <pc:docMk/>
          <pc:sldMk cId="2648962694" sldId="274"/>
        </pc:sldMkLst>
      </pc:sldChg>
      <pc:sldChg chg="add ord">
        <pc:chgData name="Hyvönen Hanna" userId="S::hanna.hyvonen@edu.lieksa.fi::49fa5763-ab0c-4874-89c4-a0eeb1c8d0dd" providerId="AD" clId="Web-{E5749038-97DB-0799-1A5B-EF32088C7687}" dt="2024-02-09T10:52:22.483" v="37"/>
        <pc:sldMkLst>
          <pc:docMk/>
          <pc:sldMk cId="1797725702" sldId="275"/>
        </pc:sldMkLst>
      </pc:sldChg>
    </pc:docChg>
  </pc:docChgLst>
  <pc:docChgLst>
    <pc:chgData name="Hyvönen Hanna" userId="49fa5763-ab0c-4874-89c4-a0eeb1c8d0dd" providerId="ADAL" clId="{DE2451FD-5092-4024-9DA7-02E2F4282C98}"/>
    <pc:docChg chg="undo custSel modSld sldOrd">
      <pc:chgData name="Hyvönen Hanna" userId="49fa5763-ab0c-4874-89c4-a0eeb1c8d0dd" providerId="ADAL" clId="{DE2451FD-5092-4024-9DA7-02E2F4282C98}" dt="2025-11-17T08:02:53.710" v="680" actId="729"/>
      <pc:docMkLst>
        <pc:docMk/>
      </pc:docMkLst>
      <pc:sldChg chg="modSp mod ord">
        <pc:chgData name="Hyvönen Hanna" userId="49fa5763-ab0c-4874-89c4-a0eeb1c8d0dd" providerId="ADAL" clId="{DE2451FD-5092-4024-9DA7-02E2F4282C98}" dt="2025-11-17T08:02:41.444" v="679"/>
        <pc:sldMkLst>
          <pc:docMk/>
          <pc:sldMk cId="778668204" sldId="263"/>
        </pc:sldMkLst>
        <pc:spChg chg="mod">
          <ac:chgData name="Hyvönen Hanna" userId="49fa5763-ab0c-4874-89c4-a0eeb1c8d0dd" providerId="ADAL" clId="{DE2451FD-5092-4024-9DA7-02E2F4282C98}" dt="2025-11-17T07:53:08.540" v="8" actId="20577"/>
          <ac:spMkLst>
            <pc:docMk/>
            <pc:sldMk cId="778668204" sldId="263"/>
            <ac:spMk id="2" creationId="{53393971-7A2D-8E25-6D96-A93CF31D389A}"/>
          </ac:spMkLst>
        </pc:spChg>
        <pc:spChg chg="mod">
          <ac:chgData name="Hyvönen Hanna" userId="49fa5763-ab0c-4874-89c4-a0eeb1c8d0dd" providerId="ADAL" clId="{DE2451FD-5092-4024-9DA7-02E2F4282C98}" dt="2025-11-17T07:53:36.679" v="16" actId="20577"/>
          <ac:spMkLst>
            <pc:docMk/>
            <pc:sldMk cId="778668204" sldId="263"/>
            <ac:spMk id="3" creationId="{43B0E742-ACCC-676C-838D-3C099F4BA04B}"/>
          </ac:spMkLst>
        </pc:spChg>
      </pc:sldChg>
      <pc:sldChg chg="modSp mod ord">
        <pc:chgData name="Hyvönen Hanna" userId="49fa5763-ab0c-4874-89c4-a0eeb1c8d0dd" providerId="ADAL" clId="{DE2451FD-5092-4024-9DA7-02E2F4282C98}" dt="2025-11-17T08:02:09.939" v="672" actId="20577"/>
        <pc:sldMkLst>
          <pc:docMk/>
          <pc:sldMk cId="2648962694" sldId="274"/>
        </pc:sldMkLst>
        <pc:graphicFrameChg chg="modGraphic">
          <ac:chgData name="Hyvönen Hanna" userId="49fa5763-ab0c-4874-89c4-a0eeb1c8d0dd" providerId="ADAL" clId="{DE2451FD-5092-4024-9DA7-02E2F4282C98}" dt="2025-11-17T08:02:09.939" v="672" actId="20577"/>
          <ac:graphicFrameMkLst>
            <pc:docMk/>
            <pc:sldMk cId="2648962694" sldId="274"/>
            <ac:graphicFrameMk id="3" creationId="{68279137-13E1-7902-DF8B-75F48CF9F6DE}"/>
          </ac:graphicFrameMkLst>
        </pc:graphicFrameChg>
      </pc:sldChg>
      <pc:sldChg chg="modSp">
        <pc:chgData name="Hyvönen Hanna" userId="49fa5763-ab0c-4874-89c4-a0eeb1c8d0dd" providerId="ADAL" clId="{DE2451FD-5092-4024-9DA7-02E2F4282C98}" dt="2025-11-17T07:55:14.329" v="89" actId="20577"/>
        <pc:sldMkLst>
          <pc:docMk/>
          <pc:sldMk cId="2060519449" sldId="276"/>
        </pc:sldMkLst>
        <pc:spChg chg="mod">
          <ac:chgData name="Hyvönen Hanna" userId="49fa5763-ab0c-4874-89c4-a0eeb1c8d0dd" providerId="ADAL" clId="{DE2451FD-5092-4024-9DA7-02E2F4282C98}" dt="2025-11-17T07:55:14.329" v="89" actId="20577"/>
          <ac:spMkLst>
            <pc:docMk/>
            <pc:sldMk cId="2060519449" sldId="276"/>
            <ac:spMk id="3" creationId="{89F8A161-FE34-1E00-EC14-65AE5584E3DA}"/>
          </ac:spMkLst>
        </pc:spChg>
      </pc:sldChg>
      <pc:sldChg chg="delSp modSp mod delAnim modAnim">
        <pc:chgData name="Hyvönen Hanna" userId="49fa5763-ab0c-4874-89c4-a0eeb1c8d0dd" providerId="ADAL" clId="{DE2451FD-5092-4024-9DA7-02E2F4282C98}" dt="2025-11-17T08:02:26.377" v="673" actId="404"/>
        <pc:sldMkLst>
          <pc:docMk/>
          <pc:sldMk cId="3683131377" sldId="277"/>
        </pc:sldMkLst>
        <pc:spChg chg="mod">
          <ac:chgData name="Hyvönen Hanna" userId="49fa5763-ab0c-4874-89c4-a0eeb1c8d0dd" providerId="ADAL" clId="{DE2451FD-5092-4024-9DA7-02E2F4282C98}" dt="2025-11-17T08:00:39.130" v="651" actId="20577"/>
          <ac:spMkLst>
            <pc:docMk/>
            <pc:sldMk cId="3683131377" sldId="277"/>
            <ac:spMk id="2" creationId="{3DDE54AA-217C-6B20-E52A-8D6075CE7AF7}"/>
          </ac:spMkLst>
        </pc:spChg>
        <pc:spChg chg="mod">
          <ac:chgData name="Hyvönen Hanna" userId="49fa5763-ab0c-4874-89c4-a0eeb1c8d0dd" providerId="ADAL" clId="{DE2451FD-5092-4024-9DA7-02E2F4282C98}" dt="2025-11-17T08:02:26.377" v="673" actId="404"/>
          <ac:spMkLst>
            <pc:docMk/>
            <pc:sldMk cId="3683131377" sldId="277"/>
            <ac:spMk id="3" creationId="{AC142BF5-6311-65BE-F1A6-6B833987BD67}"/>
          </ac:spMkLst>
        </pc:spChg>
        <pc:spChg chg="mod">
          <ac:chgData name="Hyvönen Hanna" userId="49fa5763-ab0c-4874-89c4-a0eeb1c8d0dd" providerId="ADAL" clId="{DE2451FD-5092-4024-9DA7-02E2F4282C98}" dt="2025-11-17T08:00:59.177" v="660" actId="1076"/>
          <ac:spMkLst>
            <pc:docMk/>
            <pc:sldMk cId="3683131377" sldId="277"/>
            <ac:spMk id="5" creationId="{F68F5DDE-3480-B6ED-29C2-439BC0DF4CA5}"/>
          </ac:spMkLst>
        </pc:spChg>
        <pc:spChg chg="mod">
          <ac:chgData name="Hyvönen Hanna" userId="49fa5763-ab0c-4874-89c4-a0eeb1c8d0dd" providerId="ADAL" clId="{DE2451FD-5092-4024-9DA7-02E2F4282C98}" dt="2025-11-17T07:58:38.648" v="318" actId="1076"/>
          <ac:spMkLst>
            <pc:docMk/>
            <pc:sldMk cId="3683131377" sldId="277"/>
            <ac:spMk id="7" creationId="{FD36EA92-7366-FB85-2CEF-CB0CEC14305B}"/>
          </ac:spMkLst>
        </pc:spChg>
        <pc:spChg chg="mod">
          <ac:chgData name="Hyvönen Hanna" userId="49fa5763-ab0c-4874-89c4-a0eeb1c8d0dd" providerId="ADAL" clId="{DE2451FD-5092-4024-9DA7-02E2F4282C98}" dt="2025-11-17T08:00:49.891" v="658" actId="1076"/>
          <ac:spMkLst>
            <pc:docMk/>
            <pc:sldMk cId="3683131377" sldId="277"/>
            <ac:spMk id="8" creationId="{CC7CB60E-1424-3280-B149-9DE9DB2E9EF7}"/>
          </ac:spMkLst>
        </pc:spChg>
        <pc:spChg chg="mod">
          <ac:chgData name="Hyvönen Hanna" userId="49fa5763-ab0c-4874-89c4-a0eeb1c8d0dd" providerId="ADAL" clId="{DE2451FD-5092-4024-9DA7-02E2F4282C98}" dt="2025-11-17T08:00:10.492" v="636" actId="404"/>
          <ac:spMkLst>
            <pc:docMk/>
            <pc:sldMk cId="3683131377" sldId="277"/>
            <ac:spMk id="10" creationId="{E270D73C-A9B3-5D46-4983-661EF2F1E6FE}"/>
          </ac:spMkLst>
        </pc:spChg>
        <pc:spChg chg="del">
          <ac:chgData name="Hyvönen Hanna" userId="49fa5763-ab0c-4874-89c4-a0eeb1c8d0dd" providerId="ADAL" clId="{DE2451FD-5092-4024-9DA7-02E2F4282C98}" dt="2025-11-17T07:57:55.013" v="304" actId="478"/>
          <ac:spMkLst>
            <pc:docMk/>
            <pc:sldMk cId="3683131377" sldId="277"/>
            <ac:spMk id="12" creationId="{C972D686-3BAB-5E86-BAB8-51AC31A2929C}"/>
          </ac:spMkLst>
        </pc:spChg>
        <pc:spChg chg="del">
          <ac:chgData name="Hyvönen Hanna" userId="49fa5763-ab0c-4874-89c4-a0eeb1c8d0dd" providerId="ADAL" clId="{DE2451FD-5092-4024-9DA7-02E2F4282C98}" dt="2025-11-17T07:57:59.757" v="306" actId="478"/>
          <ac:spMkLst>
            <pc:docMk/>
            <pc:sldMk cId="3683131377" sldId="277"/>
            <ac:spMk id="13" creationId="{C55D6DD8-98C5-0150-6ACA-03556B97FFAB}"/>
          </ac:spMkLst>
        </pc:spChg>
      </pc:sldChg>
      <pc:sldChg chg="modSp mod addAnim delAnim modAnim">
        <pc:chgData name="Hyvönen Hanna" userId="49fa5763-ab0c-4874-89c4-a0eeb1c8d0dd" providerId="ADAL" clId="{DE2451FD-5092-4024-9DA7-02E2F4282C98}" dt="2025-11-17T08:01:53.369" v="662" actId="21"/>
        <pc:sldMkLst>
          <pc:docMk/>
          <pc:sldMk cId="2441887100" sldId="278"/>
        </pc:sldMkLst>
        <pc:spChg chg="mod">
          <ac:chgData name="Hyvönen Hanna" userId="49fa5763-ab0c-4874-89c4-a0eeb1c8d0dd" providerId="ADAL" clId="{DE2451FD-5092-4024-9DA7-02E2F4282C98}" dt="2025-11-17T08:01:53.369" v="662" actId="21"/>
          <ac:spMkLst>
            <pc:docMk/>
            <pc:sldMk cId="2441887100" sldId="278"/>
            <ac:spMk id="3" creationId="{B3BCD3A0-4ED1-FE57-4768-9D7A799B8B3C}"/>
          </ac:spMkLst>
        </pc:spChg>
      </pc:sldChg>
      <pc:sldChg chg="modSp">
        <pc:chgData name="Hyvönen Hanna" userId="49fa5763-ab0c-4874-89c4-a0eeb1c8d0dd" providerId="ADAL" clId="{DE2451FD-5092-4024-9DA7-02E2F4282C98}" dt="2025-11-17T07:54:15.969" v="72" actId="20577"/>
        <pc:sldMkLst>
          <pc:docMk/>
          <pc:sldMk cId="2648611703" sldId="279"/>
        </pc:sldMkLst>
        <pc:spChg chg="mod">
          <ac:chgData name="Hyvönen Hanna" userId="49fa5763-ab0c-4874-89c4-a0eeb1c8d0dd" providerId="ADAL" clId="{DE2451FD-5092-4024-9DA7-02E2F4282C98}" dt="2025-11-17T07:54:15.969" v="72" actId="20577"/>
          <ac:spMkLst>
            <pc:docMk/>
            <pc:sldMk cId="2648611703" sldId="279"/>
            <ac:spMk id="3" creationId="{65B8DE85-7398-50E5-F4B9-74D4BBBDD501}"/>
          </ac:spMkLst>
        </pc:spChg>
      </pc:sldChg>
      <pc:sldChg chg="addSp delSp modSp mod ord addAnim delAnim modShow">
        <pc:chgData name="Hyvönen Hanna" userId="49fa5763-ab0c-4874-89c4-a0eeb1c8d0dd" providerId="ADAL" clId="{DE2451FD-5092-4024-9DA7-02E2F4282C98}" dt="2025-11-17T08:02:53.710" v="680" actId="729"/>
        <pc:sldMkLst>
          <pc:docMk/>
          <pc:sldMk cId="627592294" sldId="280"/>
        </pc:sldMkLst>
        <pc:picChg chg="mod">
          <ac:chgData name="Hyvönen Hanna" userId="49fa5763-ab0c-4874-89c4-a0eeb1c8d0dd" providerId="ADAL" clId="{DE2451FD-5092-4024-9DA7-02E2F4282C98}" dt="2025-11-17T07:53:59.656" v="19" actId="1076"/>
          <ac:picMkLst>
            <pc:docMk/>
            <pc:sldMk cId="627592294" sldId="280"/>
            <ac:picMk id="5" creationId="{1725A4C7-1437-A40B-AF51-872847C985F3}"/>
          </ac:picMkLst>
        </pc:picChg>
        <pc:picChg chg="add del">
          <ac:chgData name="Hyvönen Hanna" userId="49fa5763-ab0c-4874-89c4-a0eeb1c8d0dd" providerId="ADAL" clId="{DE2451FD-5092-4024-9DA7-02E2F4282C98}" dt="2025-11-17T07:54:01.361" v="20" actId="478"/>
          <ac:picMkLst>
            <pc:docMk/>
            <pc:sldMk cId="627592294" sldId="280"/>
            <ac:picMk id="8" creationId="{B393F4FA-3BF2-F87A-867F-EDE8F92A459E}"/>
          </ac:picMkLst>
        </pc:picChg>
      </pc:sldChg>
      <pc:sldChg chg="modSp mod">
        <pc:chgData name="Hyvönen Hanna" userId="49fa5763-ab0c-4874-89c4-a0eeb1c8d0dd" providerId="ADAL" clId="{DE2451FD-5092-4024-9DA7-02E2F4282C98}" dt="2025-11-17T08:00:44.059" v="657" actId="20577"/>
        <pc:sldMkLst>
          <pc:docMk/>
          <pc:sldMk cId="2303439691" sldId="281"/>
        </pc:sldMkLst>
        <pc:spChg chg="mod">
          <ac:chgData name="Hyvönen Hanna" userId="49fa5763-ab0c-4874-89c4-a0eeb1c8d0dd" providerId="ADAL" clId="{DE2451FD-5092-4024-9DA7-02E2F4282C98}" dt="2025-11-17T08:00:44.059" v="657" actId="20577"/>
          <ac:spMkLst>
            <pc:docMk/>
            <pc:sldMk cId="2303439691" sldId="281"/>
            <ac:spMk id="2" creationId="{3DDE54AA-217C-6B20-E52A-8D6075CE7AF7}"/>
          </ac:spMkLst>
        </pc:spChg>
        <pc:spChg chg="mod">
          <ac:chgData name="Hyvönen Hanna" userId="49fa5763-ab0c-4874-89c4-a0eeb1c8d0dd" providerId="ADAL" clId="{DE2451FD-5092-4024-9DA7-02E2F4282C98}" dt="2025-11-17T07:56:53.012" v="175" actId="20577"/>
          <ac:spMkLst>
            <pc:docMk/>
            <pc:sldMk cId="2303439691" sldId="281"/>
            <ac:spMk id="6" creationId="{C7BE9AC1-AA6E-10A8-41A8-C05B2B74E261}"/>
          </ac:spMkLst>
        </pc:spChg>
      </pc:sldChg>
    </pc:docChg>
  </pc:docChgLst>
  <pc:docChgLst>
    <pc:chgData name="Hyvönen Hanna" userId="S::hanna.hyvonen@edu.lieksa.fi::49fa5763-ab0c-4874-89c4-a0eeb1c8d0dd" providerId="AD" clId="Web-{B6FDED08-73C5-C1A0-4E6A-EA7967299B17}"/>
    <pc:docChg chg="modSld">
      <pc:chgData name="Hyvönen Hanna" userId="S::hanna.hyvonen@edu.lieksa.fi::49fa5763-ab0c-4874-89c4-a0eeb1c8d0dd" providerId="AD" clId="Web-{B6FDED08-73C5-C1A0-4E6A-EA7967299B17}" dt="2024-02-08T10:19:48.102" v="204" actId="20577"/>
      <pc:docMkLst>
        <pc:docMk/>
      </pc:docMkLst>
      <pc:sldChg chg="addSp delSp modSp">
        <pc:chgData name="Hyvönen Hanna" userId="S::hanna.hyvonen@edu.lieksa.fi::49fa5763-ab0c-4874-89c4-a0eeb1c8d0dd" providerId="AD" clId="Web-{B6FDED08-73C5-C1A0-4E6A-EA7967299B17}" dt="2024-02-08T10:19:48.102" v="204" actId="20577"/>
        <pc:sldMkLst>
          <pc:docMk/>
          <pc:sldMk cId="3058455703" sldId="261"/>
        </pc:sldMkLst>
      </pc:sldChg>
      <pc:sldChg chg="addSp modSp">
        <pc:chgData name="Hyvönen Hanna" userId="S::hanna.hyvonen@edu.lieksa.fi::49fa5763-ab0c-4874-89c4-a0eeb1c8d0dd" providerId="AD" clId="Web-{B6FDED08-73C5-C1A0-4E6A-EA7967299B17}" dt="2024-02-08T10:17:11.216" v="194" actId="1076"/>
        <pc:sldMkLst>
          <pc:docMk/>
          <pc:sldMk cId="778668204" sldId="263"/>
        </pc:sldMkLst>
      </pc:sldChg>
      <pc:sldChg chg="modSp">
        <pc:chgData name="Hyvönen Hanna" userId="S::hanna.hyvonen@edu.lieksa.fi::49fa5763-ab0c-4874-89c4-a0eeb1c8d0dd" providerId="AD" clId="Web-{B6FDED08-73C5-C1A0-4E6A-EA7967299B17}" dt="2024-02-08T10:09:18.400" v="93" actId="20577"/>
        <pc:sldMkLst>
          <pc:docMk/>
          <pc:sldMk cId="1336314355" sldId="264"/>
        </pc:sldMkLst>
      </pc:sldChg>
      <pc:sldChg chg="modSp">
        <pc:chgData name="Hyvönen Hanna" userId="S::hanna.hyvonen@edu.lieksa.fi::49fa5763-ab0c-4874-89c4-a0eeb1c8d0dd" providerId="AD" clId="Web-{B6FDED08-73C5-C1A0-4E6A-EA7967299B17}" dt="2024-02-08T10:08:44.413" v="85" actId="20577"/>
        <pc:sldMkLst>
          <pc:docMk/>
          <pc:sldMk cId="1068146842" sldId="265"/>
        </pc:sldMkLst>
      </pc:sldChg>
      <pc:sldChg chg="modSp">
        <pc:chgData name="Hyvönen Hanna" userId="S::hanna.hyvonen@edu.lieksa.fi::49fa5763-ab0c-4874-89c4-a0eeb1c8d0dd" providerId="AD" clId="Web-{B6FDED08-73C5-C1A0-4E6A-EA7967299B17}" dt="2024-02-08T10:17:36.077" v="195" actId="20577"/>
        <pc:sldMkLst>
          <pc:docMk/>
          <pc:sldMk cId="2670480349" sldId="269"/>
        </pc:sldMkLst>
      </pc:sldChg>
    </pc:docChg>
  </pc:docChgLst>
  <pc:docChgLst>
    <pc:chgData name="Hyvönen Hanna" userId="49fa5763-ab0c-4874-89c4-a0eeb1c8d0dd" providerId="ADAL" clId="{27EE7F4D-4BA0-4802-AFAC-9CC74DA77568}"/>
    <pc:docChg chg="custSel addSld delSld modSld">
      <pc:chgData name="Hyvönen Hanna" userId="49fa5763-ab0c-4874-89c4-a0eeb1c8d0dd" providerId="ADAL" clId="{27EE7F4D-4BA0-4802-AFAC-9CC74DA77568}" dt="2024-02-08T09:58:02.499" v="47" actId="478"/>
      <pc:docMkLst>
        <pc:docMk/>
      </pc:docMkLst>
      <pc:sldChg chg="addSp delSp modSp delDesignElem">
        <pc:chgData name="Hyvönen Hanna" userId="49fa5763-ab0c-4874-89c4-a0eeb1c8d0dd" providerId="ADAL" clId="{27EE7F4D-4BA0-4802-AFAC-9CC74DA77568}" dt="2024-02-08T09:58:02.499" v="47" actId="478"/>
        <pc:sldMkLst>
          <pc:docMk/>
          <pc:sldMk cId="3058455703" sldId="261"/>
        </pc:sldMkLst>
      </pc:sldChg>
      <pc:sldChg chg="addSp modSp mod setBg modAnim">
        <pc:chgData name="Hyvönen Hanna" userId="49fa5763-ab0c-4874-89c4-a0eeb1c8d0dd" providerId="ADAL" clId="{27EE7F4D-4BA0-4802-AFAC-9CC74DA77568}" dt="2024-02-08T09:54:37.755" v="21" actId="1076"/>
        <pc:sldMkLst>
          <pc:docMk/>
          <pc:sldMk cId="1304841323" sldId="262"/>
        </pc:sldMkLst>
      </pc:sldChg>
      <pc:sldChg chg="delSp delDesignElem">
        <pc:chgData name="Hyvönen Hanna" userId="49fa5763-ab0c-4874-89c4-a0eeb1c8d0dd" providerId="ADAL" clId="{27EE7F4D-4BA0-4802-AFAC-9CC74DA77568}" dt="2024-02-08T09:52:25.703" v="5"/>
        <pc:sldMkLst>
          <pc:docMk/>
          <pc:sldMk cId="778668204" sldId="263"/>
        </pc:sldMkLst>
      </pc:sldChg>
      <pc:sldChg chg="addSp delSp modSp mod setBg">
        <pc:chgData name="Hyvönen Hanna" userId="49fa5763-ab0c-4874-89c4-a0eeb1c8d0dd" providerId="ADAL" clId="{27EE7F4D-4BA0-4802-AFAC-9CC74DA77568}" dt="2024-02-08T09:56:48.207" v="39" actId="27636"/>
        <pc:sldMkLst>
          <pc:docMk/>
          <pc:sldMk cId="1068146842" sldId="265"/>
        </pc:sldMkLst>
      </pc:sldChg>
      <pc:sldChg chg="modSp">
        <pc:chgData name="Hyvönen Hanna" userId="49fa5763-ab0c-4874-89c4-a0eeb1c8d0dd" providerId="ADAL" clId="{27EE7F4D-4BA0-4802-AFAC-9CC74DA77568}" dt="2024-02-08T09:52:48.391" v="6"/>
        <pc:sldMkLst>
          <pc:docMk/>
          <pc:sldMk cId="263999247" sldId="267"/>
        </pc:sldMkLst>
      </pc:sldChg>
      <pc:sldChg chg="addSp delSp modSp new del">
        <pc:chgData name="Hyvönen Hanna" userId="49fa5763-ab0c-4874-89c4-a0eeb1c8d0dd" providerId="ADAL" clId="{27EE7F4D-4BA0-4802-AFAC-9CC74DA77568}" dt="2024-02-08T09:56:52.071" v="40" actId="47"/>
        <pc:sldMkLst>
          <pc:docMk/>
          <pc:sldMk cId="3313594145" sldId="270"/>
        </pc:sldMkLst>
      </pc:sldChg>
    </pc:docChg>
  </pc:docChgLst>
  <pc:docChgLst>
    <pc:chgData name="Hyvönen Hanna" userId="S::hanna.hyvonen@edu.lieksa.fi::49fa5763-ab0c-4874-89c4-a0eeb1c8d0dd" providerId="AD" clId="Web-{A956AA60-77B7-9C39-0438-8B3704306CB7}"/>
    <pc:docChg chg="modSld sldOrd">
      <pc:chgData name="Hyvönen Hanna" userId="S::hanna.hyvonen@edu.lieksa.fi::49fa5763-ab0c-4874-89c4-a0eeb1c8d0dd" providerId="AD" clId="Web-{A956AA60-77B7-9C39-0438-8B3704306CB7}" dt="2024-02-15T06:27:27.971" v="242" actId="1076"/>
      <pc:docMkLst>
        <pc:docMk/>
      </pc:docMkLst>
      <pc:sldChg chg="modSp">
        <pc:chgData name="Hyvönen Hanna" userId="S::hanna.hyvonen@edu.lieksa.fi::49fa5763-ab0c-4874-89c4-a0eeb1c8d0dd" providerId="AD" clId="Web-{A956AA60-77B7-9C39-0438-8B3704306CB7}" dt="2024-02-15T06:27:27.971" v="242" actId="1076"/>
        <pc:sldMkLst>
          <pc:docMk/>
          <pc:sldMk cId="2670480349" sldId="269"/>
        </pc:sldMkLst>
      </pc:sldChg>
      <pc:sldChg chg="ord">
        <pc:chgData name="Hyvönen Hanna" userId="S::hanna.hyvonen@edu.lieksa.fi::49fa5763-ab0c-4874-89c4-a0eeb1c8d0dd" providerId="AD" clId="Web-{A956AA60-77B7-9C39-0438-8B3704306CB7}" dt="2024-02-15T05:53:08.328" v="0"/>
        <pc:sldMkLst>
          <pc:docMk/>
          <pc:sldMk cId="2281177367" sldId="27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0:16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FB22-E356-45BE-851C-1C9D2054D96D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4FDEF-A9CF-4251-A4F6-FF85946E2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75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4FDEF-A9CF-4251-A4F6-FF85946E21E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20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68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6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06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November 17,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November 17, 2025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93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alattu Surface ja sivellin stroking oranssi Paint">
            <a:extLst>
              <a:ext uri="{FF2B5EF4-FFF2-40B4-BE49-F238E27FC236}">
                <a16:creationId xmlns:a16="http://schemas.microsoft.com/office/drawing/2014/main" id="{D52DB0CA-FC44-871C-7727-FF3FC6FA5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02" b="3628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F7C7D8-0C49-40CF-AE2B-DCB78276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475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/>
              <a:t>VALINNAISAINEINFO</a:t>
            </a:r>
            <a:br>
              <a:rPr lang="en-US" sz="2400" b="1"/>
            </a:br>
            <a:endParaRPr lang="en-US" sz="2400" b="1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B8CCC96-5F43-FD69-D62A-B401E61AED5A}"/>
              </a:ext>
            </a:extLst>
          </p:cNvPr>
          <p:cNvSpPr txBox="1">
            <a:spLocks/>
          </p:cNvSpPr>
          <p:nvPr/>
        </p:nvSpPr>
        <p:spPr>
          <a:xfrm>
            <a:off x="1189319" y="2547257"/>
            <a:ext cx="4458446" cy="323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spc="50" dirty="0">
                <a:latin typeface="+mn-lt"/>
                <a:ea typeface="Batang"/>
                <a:cs typeface="+mn-cs"/>
              </a:rPr>
              <a:t>9.luokan </a:t>
            </a:r>
            <a:r>
              <a:rPr lang="en-US" b="1" spc="50" dirty="0" err="1">
                <a:latin typeface="+mn-lt"/>
                <a:ea typeface="Batang"/>
                <a:cs typeface="+mn-cs"/>
              </a:rPr>
              <a:t>valinnaisaineet</a:t>
            </a:r>
            <a:endParaRPr lang="en-US" b="1" spc="50" dirty="0" err="1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5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AF18-6C77-C4AA-E366-8F5A74AB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>
                <a:ea typeface="Batang"/>
              </a:rPr>
              <a:t>OHJEET VALINTOIHIN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A161-FE34-1E00-EC14-65AE5584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42" y="1746289"/>
            <a:ext cx="11148516" cy="4704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b="1" dirty="0">
                <a:ea typeface="Batang"/>
              </a:rPr>
              <a:t>Oma kiinnostus </a:t>
            </a:r>
            <a:r>
              <a:rPr lang="fi-FI" sz="2400" dirty="0">
                <a:ea typeface="Batang"/>
              </a:rPr>
              <a:t>ohjaa valintoja</a:t>
            </a:r>
          </a:p>
          <a:p>
            <a:r>
              <a:rPr lang="fi-FI" sz="2400" b="1" dirty="0">
                <a:ea typeface="Batang"/>
              </a:rPr>
              <a:t>Hyödyllisyys </a:t>
            </a:r>
            <a:r>
              <a:rPr lang="fi-FI" sz="2400" dirty="0">
                <a:ea typeface="Batang"/>
              </a:rPr>
              <a:t>- tulevissa jatko-opinnoissa</a:t>
            </a:r>
          </a:p>
          <a:p>
            <a:r>
              <a:rPr lang="fi-FI" sz="2400" dirty="0">
                <a:ea typeface="Batang"/>
                <a:cs typeface="Arial"/>
              </a:rPr>
              <a:t>Hakuvaiheessa</a:t>
            </a:r>
            <a:endParaRPr lang="fi-FI" sz="2400" dirty="0">
              <a:cs typeface="Arial"/>
            </a:endParaRPr>
          </a:p>
          <a:p>
            <a:pPr marL="617220" lvl="1" indent="-342900">
              <a:buFont typeface="Wingdings" panose="05000000000000000000" pitchFamily="2" charset="2"/>
              <a:buChar char="Ø"/>
            </a:pPr>
            <a:r>
              <a:rPr lang="fi-FI" sz="2200" dirty="0">
                <a:ea typeface="Batang"/>
                <a:cs typeface="Arial"/>
              </a:rPr>
              <a:t>Ammatilliseen koulutukseen huomioidaan taito- ja taideaineiden arvosanat painotetusti</a:t>
            </a:r>
            <a:endParaRPr lang="fi-FI" sz="2200" dirty="0">
              <a:cs typeface="Arial"/>
            </a:endParaRPr>
          </a:p>
          <a:p>
            <a:pPr marL="617220" lvl="1" indent="-342900">
              <a:buFont typeface="Wingdings" panose="05000000000000000000" pitchFamily="2" charset="2"/>
              <a:buChar char="Ø"/>
            </a:pPr>
            <a:r>
              <a:rPr lang="fi-FI" sz="2200" dirty="0">
                <a:ea typeface="Batang"/>
                <a:cs typeface="Arial"/>
              </a:rPr>
              <a:t>Lukioiden erityislinjoille esim. urheilulukioon painotetaan usein liikunnan arvosanaa</a:t>
            </a:r>
            <a:endParaRPr lang="fi-FI" sz="2200" dirty="0"/>
          </a:p>
          <a:p>
            <a:r>
              <a:rPr lang="fi-FI" sz="2400" dirty="0">
                <a:ea typeface="Batang"/>
              </a:rPr>
              <a:t>Päätöksentekotaitojen harjoitteleminen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>
                <a:ea typeface="Batang"/>
              </a:rPr>
              <a:t>Valintojen täytyy olla </a:t>
            </a:r>
            <a:r>
              <a:rPr lang="fi-FI" sz="2400" b="1" dirty="0">
                <a:ea typeface="Batang"/>
              </a:rPr>
              <a:t>itsenäisesti harkittuja </a:t>
            </a:r>
            <a:r>
              <a:rPr lang="fi-FI" sz="2400" dirty="0">
                <a:ea typeface="Batang"/>
              </a:rPr>
              <a:t>yhdessä vanhempien kanssa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>
                <a:ea typeface="Batang"/>
              </a:rPr>
              <a:t>Muista tehdä valinnat itse, ei kaverin valintojen perusteella</a:t>
            </a:r>
          </a:p>
          <a:p>
            <a:r>
              <a:rPr lang="fi-FI" sz="2400" b="1" dirty="0">
                <a:ea typeface="Batang"/>
              </a:rPr>
              <a:t>Valinnat ovat sitovia, niitä </a:t>
            </a:r>
            <a:r>
              <a:rPr lang="fi-FI" sz="2400" b="1" u="sng" dirty="0">
                <a:ea typeface="Batang"/>
              </a:rPr>
              <a:t>EI VOI VAIHTAA.</a:t>
            </a:r>
            <a:endParaRPr lang="fi-FI" sz="24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605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6D07-B1DB-F703-E9FF-7A2B456D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Batang"/>
              </a:rPr>
              <a:t>Valinnaiset tulevat näiden tuntien lisäksi:</a:t>
            </a:r>
            <a:endParaRPr lang="fi-FI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279137-13E1-7902-DF8B-75F48CF9F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41058"/>
              </p:ext>
            </p:extLst>
          </p:nvPr>
        </p:nvGraphicFramePr>
        <p:xfrm>
          <a:off x="1760507" y="2302879"/>
          <a:ext cx="8391348" cy="3170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7548">
                  <a:extLst>
                    <a:ext uri="{9D8B030D-6E8A-4147-A177-3AD203B41FA5}">
                      <a16:colId xmlns:a16="http://schemas.microsoft.com/office/drawing/2014/main" val="1576693633"/>
                    </a:ext>
                  </a:extLst>
                </a:gridCol>
                <a:gridCol w="2048126">
                  <a:extLst>
                    <a:ext uri="{9D8B030D-6E8A-4147-A177-3AD203B41FA5}">
                      <a16:colId xmlns:a16="http://schemas.microsoft.com/office/drawing/2014/main" val="1411822279"/>
                    </a:ext>
                  </a:extLst>
                </a:gridCol>
                <a:gridCol w="2097837">
                  <a:extLst>
                    <a:ext uri="{9D8B030D-6E8A-4147-A177-3AD203B41FA5}">
                      <a16:colId xmlns:a16="http://schemas.microsoft.com/office/drawing/2014/main" val="939395195"/>
                    </a:ext>
                  </a:extLst>
                </a:gridCol>
                <a:gridCol w="2097837">
                  <a:extLst>
                    <a:ext uri="{9D8B030D-6E8A-4147-A177-3AD203B41FA5}">
                      <a16:colId xmlns:a16="http://schemas.microsoft.com/office/drawing/2014/main" val="3488232534"/>
                    </a:ext>
                  </a:extLst>
                </a:gridCol>
              </a:tblGrid>
              <a:tr h="528423">
                <a:tc>
                  <a:txBody>
                    <a:bodyPr/>
                    <a:lstStyle/>
                    <a:p>
                      <a:r>
                        <a:rPr lang="en-US" dirty="0"/>
                        <a:t>Taide- ja </a:t>
                      </a:r>
                      <a:r>
                        <a:rPr lang="en-US" dirty="0" err="1"/>
                        <a:t>taitoaineet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7.lk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8.lk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9340"/>
                  </a:ext>
                </a:extLst>
              </a:tr>
              <a:tr h="528423">
                <a:tc>
                  <a:txBody>
                    <a:bodyPr/>
                    <a:lstStyle/>
                    <a:p>
                      <a:r>
                        <a:rPr lang="en-US" err="1"/>
                        <a:t>Musiikki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307516"/>
                  </a:ext>
                </a:extLst>
              </a:tr>
              <a:tr h="528423">
                <a:tc>
                  <a:txBody>
                    <a:bodyPr/>
                    <a:lstStyle/>
                    <a:p>
                      <a:r>
                        <a:rPr lang="en-US" dirty="0" err="1"/>
                        <a:t>Kuvataide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510917"/>
                  </a:ext>
                </a:extLst>
              </a:tr>
              <a:tr h="528423">
                <a:tc>
                  <a:txBody>
                    <a:bodyPr/>
                    <a:lstStyle/>
                    <a:p>
                      <a:r>
                        <a:rPr lang="en-US" b="1" err="1"/>
                        <a:t>Käsityö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183975"/>
                  </a:ext>
                </a:extLst>
              </a:tr>
              <a:tr h="528423">
                <a:tc>
                  <a:txBody>
                    <a:bodyPr/>
                    <a:lstStyle/>
                    <a:p>
                      <a:r>
                        <a:rPr lang="en-US" err="1"/>
                        <a:t>Liikunta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00682"/>
                  </a:ext>
                </a:extLst>
              </a:tr>
              <a:tr h="528423">
                <a:tc>
                  <a:txBody>
                    <a:bodyPr/>
                    <a:lstStyle/>
                    <a:p>
                      <a:r>
                        <a:rPr lang="en-US" b="1" dirty="0" err="1"/>
                        <a:t>Kotitalous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90245"/>
                  </a:ext>
                </a:extLst>
              </a:tr>
            </a:tbl>
          </a:graphicData>
        </a:graphic>
      </p:graphicFrame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25B16AE6-3873-7437-F4A7-5A78B47CB185}"/>
              </a:ext>
            </a:extLst>
          </p:cNvPr>
          <p:cNvSpPr/>
          <p:nvPr/>
        </p:nvSpPr>
        <p:spPr>
          <a:xfrm>
            <a:off x="7879790" y="2015154"/>
            <a:ext cx="2642259" cy="4057402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9DEA-754A-6787-E719-416CBCA1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>
                <a:ea typeface="Batang"/>
              </a:rPr>
              <a:t>HYVÄ MUISTAA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CD3A0-4ED1-FE57-4768-9D7A799B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89" y="1825625"/>
            <a:ext cx="9880979" cy="29455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fi-FI" sz="2400" b="1" dirty="0">
                <a:ea typeface="Batang"/>
              </a:rPr>
              <a:t>Käsityötä ja kotitaloutta ei opeteta kaikille yhteisesti 9.luokalla</a:t>
            </a:r>
          </a:p>
          <a:p>
            <a:pPr marL="617220" lvl="1" indent="-342900">
              <a:buFont typeface="Wingdings" panose="05000000000000000000" pitchFamily="2" charset="2"/>
              <a:buChar char="Ø"/>
            </a:pPr>
            <a:r>
              <a:rPr lang="fi-FI" sz="2200" dirty="0">
                <a:ea typeface="Batang"/>
              </a:rPr>
              <a:t>Jos haluat opiskella niitä, valitse valinnaiseksi</a:t>
            </a:r>
          </a:p>
          <a:p>
            <a:pPr marL="617220" lvl="1" indent="-342900">
              <a:buFont typeface="Wingdings" panose="05000000000000000000" pitchFamily="2" charset="2"/>
              <a:buChar char="Ø"/>
            </a:pPr>
            <a:r>
              <a:rPr lang="fi-FI" sz="2400" dirty="0">
                <a:ea typeface="Batang"/>
              </a:rPr>
              <a:t>Jos et valitse käsityötä tai kotitaloutta TATA-valinnaiseksi, 7.luokan/8.luokan arvosana jää päättötodistukseen</a:t>
            </a:r>
            <a:endParaRPr lang="fi-FI" sz="2600" dirty="0">
              <a:ea typeface="Batang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54AA-217C-6B20-E52A-8D6075CE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TAITO- JA TAIDEAINEVALINT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2BF5-6311-65BE-F1A6-6B833987B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lvl="1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fi-FI" sz="2400" b="1" dirty="0">
                <a:solidFill>
                  <a:schemeClr val="tx1"/>
                </a:solidFill>
                <a:latin typeface="Bembo"/>
                <a:ea typeface="Batang"/>
              </a:rPr>
              <a:t>Valitaan yksi taide- taitoainevalinnainen 2vvt</a:t>
            </a:r>
          </a:p>
          <a:p>
            <a:pPr marL="45720" lvl="1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endParaRPr lang="en-US" sz="1000" dirty="0">
              <a:solidFill>
                <a:schemeClr val="tx1"/>
              </a:solidFill>
              <a:latin typeface="Bembo"/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400" dirty="0">
                <a:solidFill>
                  <a:schemeClr val="tx1"/>
                </a:solidFill>
                <a:latin typeface="Bembo"/>
                <a:ea typeface="Batang"/>
              </a:rPr>
              <a:t>Kotitalous</a:t>
            </a:r>
            <a:endParaRPr lang="en-US" sz="2400" dirty="0">
              <a:solidFill>
                <a:schemeClr val="tx1"/>
              </a:solidFill>
              <a:latin typeface="Bembo"/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400" dirty="0">
                <a:solidFill>
                  <a:schemeClr val="tx1"/>
                </a:solidFill>
                <a:latin typeface="Bembo"/>
                <a:ea typeface="Batang"/>
              </a:rPr>
              <a:t>Kuvataide</a:t>
            </a:r>
            <a:endParaRPr lang="en-US" sz="2400" dirty="0">
              <a:solidFill>
                <a:schemeClr val="tx1"/>
              </a:solidFill>
              <a:latin typeface="Bembo"/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400" dirty="0">
                <a:solidFill>
                  <a:schemeClr val="tx1"/>
                </a:solidFill>
                <a:latin typeface="Bembo"/>
                <a:ea typeface="Batang"/>
              </a:rPr>
              <a:t>Käsityö, tekstiilityö</a:t>
            </a:r>
            <a:endParaRPr lang="en-US" sz="2400" dirty="0">
              <a:solidFill>
                <a:schemeClr val="tx1"/>
              </a:solidFill>
              <a:latin typeface="Bembo"/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400" dirty="0">
                <a:solidFill>
                  <a:schemeClr val="tx1"/>
                </a:solidFill>
                <a:latin typeface="Bembo"/>
                <a:ea typeface="Batang"/>
              </a:rPr>
              <a:t>Käsityö, tekninen työ</a:t>
            </a:r>
            <a:endParaRPr lang="en-US" sz="2400" dirty="0">
              <a:solidFill>
                <a:schemeClr val="tx1"/>
              </a:solidFill>
              <a:latin typeface="Bembo"/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400" dirty="0">
                <a:solidFill>
                  <a:schemeClr val="tx1"/>
                </a:solidFill>
                <a:latin typeface="Bembo"/>
                <a:ea typeface="Batang"/>
              </a:rPr>
              <a:t>Liikunta 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400" dirty="0">
                <a:solidFill>
                  <a:schemeClr val="tx1"/>
                </a:solidFill>
                <a:latin typeface="Bembo"/>
                <a:ea typeface="Batang"/>
              </a:rPr>
              <a:t>Musiikki </a:t>
            </a:r>
            <a:r>
              <a:rPr lang="fi-FI" sz="1600" dirty="0">
                <a:solidFill>
                  <a:schemeClr val="tx1"/>
                </a:solidFill>
                <a:latin typeface="Arial Nova"/>
                <a:ea typeface="Batang"/>
              </a:rPr>
              <a:t> </a:t>
            </a:r>
            <a:endParaRPr lang="en-US" dirty="0">
              <a:solidFill>
                <a:schemeClr val="tx1"/>
              </a:solidFill>
              <a:ea typeface="Batang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C7BE9AC1-AA6E-10A8-41A8-C05B2B74E261}"/>
              </a:ext>
            </a:extLst>
          </p:cNvPr>
          <p:cNvSpPr/>
          <p:nvPr/>
        </p:nvSpPr>
        <p:spPr>
          <a:xfrm>
            <a:off x="1050879" y="5032376"/>
            <a:ext cx="7274408" cy="10206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fi-FI" sz="2000" b="1" dirty="0">
                <a:solidFill>
                  <a:srgbClr val="262626"/>
                </a:solidFill>
                <a:latin typeface="+mj-lt"/>
                <a:cs typeface="Arial"/>
              </a:rPr>
              <a:t>Arvioidaan </a:t>
            </a:r>
            <a:r>
              <a:rPr lang="fi-FI" sz="2000" dirty="0">
                <a:solidFill>
                  <a:srgbClr val="262626"/>
                </a:solidFill>
                <a:latin typeface="+mj-lt"/>
                <a:cs typeface="Arial"/>
              </a:rPr>
              <a:t>osana kaikille yhteisen oppimäärän arviointia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262626"/>
                </a:solidFill>
                <a:latin typeface="+mj-lt"/>
                <a:cs typeface="Arial"/>
              </a:rPr>
              <a:t>Todistukseen ei tule erillistä arvosanaa TATA-valinnaisesta</a:t>
            </a:r>
            <a:endParaRPr lang="en-US" sz="2000" dirty="0">
              <a:solidFill>
                <a:srgbClr val="00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4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54AA-217C-6B20-E52A-8D6075CE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0"/>
            <a:ext cx="9810604" cy="1216024"/>
          </a:xfrm>
        </p:spPr>
        <p:txBody>
          <a:bodyPr/>
          <a:lstStyle/>
          <a:p>
            <a:r>
              <a:rPr lang="en-US" dirty="0">
                <a:ea typeface="Batang"/>
              </a:rPr>
              <a:t>Muut </a:t>
            </a:r>
            <a:r>
              <a:rPr lang="en-US" dirty="0" err="1">
                <a:ea typeface="Batang"/>
              </a:rPr>
              <a:t>valinnaiset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2BF5-6311-65BE-F1A6-6B833987B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43" y="1116254"/>
            <a:ext cx="4473622" cy="4460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lvl="1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fi-FI" sz="2400" b="1" dirty="0">
                <a:solidFill>
                  <a:schemeClr val="tx1"/>
                </a:solidFill>
                <a:ea typeface="Batang"/>
              </a:rPr>
              <a:t>Valitaan YKSI 2 </a:t>
            </a:r>
            <a:r>
              <a:rPr lang="fi-FI" sz="2400" b="1" dirty="0" err="1">
                <a:solidFill>
                  <a:schemeClr val="tx1"/>
                </a:solidFill>
                <a:ea typeface="Batang"/>
              </a:rPr>
              <a:t>vvt</a:t>
            </a:r>
            <a:r>
              <a:rPr lang="fi-FI" sz="2400" b="1" dirty="0">
                <a:solidFill>
                  <a:schemeClr val="tx1"/>
                </a:solidFill>
                <a:ea typeface="Batang"/>
              </a:rPr>
              <a:t> valinta</a:t>
            </a:r>
          </a:p>
          <a:p>
            <a:pPr marL="45720" lvl="1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endParaRPr lang="en-US" sz="1000" dirty="0">
              <a:solidFill>
                <a:schemeClr val="tx1"/>
              </a:solidFill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000" dirty="0">
                <a:solidFill>
                  <a:schemeClr val="tx1"/>
                </a:solidFill>
                <a:ea typeface="Batang"/>
              </a:rPr>
              <a:t>A2-kieli venäjä</a:t>
            </a:r>
            <a:endParaRPr lang="en-US" sz="2000" dirty="0">
              <a:solidFill>
                <a:schemeClr val="tx1"/>
              </a:solidFill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sz="2000" dirty="0">
                <a:solidFill>
                  <a:schemeClr val="tx1"/>
                </a:solidFill>
                <a:ea typeface="Batang"/>
              </a:rPr>
              <a:t>B2-kieli saksa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endParaRPr lang="en-US" dirty="0">
              <a:solidFill>
                <a:schemeClr val="tx1"/>
              </a:solidFill>
              <a:ea typeface="Batang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6EA92-7366-FB85-2CEF-CB0CEC14305B}"/>
              </a:ext>
            </a:extLst>
          </p:cNvPr>
          <p:cNvSpPr txBox="1"/>
          <p:nvPr/>
        </p:nvSpPr>
        <p:spPr>
          <a:xfrm>
            <a:off x="4514658" y="1068129"/>
            <a:ext cx="10535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</a:rPr>
              <a:t>TAI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68F5DDE-3480-B6ED-29C2-439BC0DF4CA5}"/>
              </a:ext>
            </a:extLst>
          </p:cNvPr>
          <p:cNvSpPr/>
          <p:nvPr/>
        </p:nvSpPr>
        <p:spPr>
          <a:xfrm>
            <a:off x="550896" y="2650999"/>
            <a:ext cx="2646243" cy="11395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262626"/>
                </a:solidFill>
                <a:latin typeface="+mj-lt"/>
                <a:cs typeface="Arial"/>
              </a:rPr>
              <a:t>Numeroarviointi 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262626"/>
                </a:solidFill>
                <a:latin typeface="+mj-lt"/>
                <a:cs typeface="Arial"/>
              </a:rPr>
              <a:t>Opiskellaan koko lukuvuoden ajan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C7CB60E-1424-3280-B149-9DE9DB2E9EF7}"/>
              </a:ext>
            </a:extLst>
          </p:cNvPr>
          <p:cNvSpPr/>
          <p:nvPr/>
        </p:nvSpPr>
        <p:spPr>
          <a:xfrm>
            <a:off x="5956181" y="5707381"/>
            <a:ext cx="5355418" cy="10076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262626"/>
                </a:solidFill>
                <a:latin typeface="+mj-lt"/>
                <a:cs typeface="Arial"/>
              </a:rPr>
              <a:t>Arviointi hyväksytty/hylätty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262626"/>
                </a:solidFill>
                <a:latin typeface="+mj-lt"/>
                <a:cs typeface="Arial"/>
              </a:rPr>
              <a:t>Toinen opiskellaan syksyllä toinen keväällä </a:t>
            </a:r>
            <a:endParaRPr lang="en-US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70D73C-A9B3-5D46-4983-661EF2F1E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6181" y="1116254"/>
            <a:ext cx="6346825" cy="44608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lvl="1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fi-FI" sz="2400" b="1" dirty="0">
                <a:solidFill>
                  <a:schemeClr val="tx1"/>
                </a:solidFill>
                <a:ea typeface="Batang"/>
              </a:rPr>
              <a:t>Valitaan KAKSI 1 </a:t>
            </a:r>
            <a:r>
              <a:rPr lang="fi-FI" sz="2400" b="1" dirty="0" err="1">
                <a:solidFill>
                  <a:schemeClr val="tx1"/>
                </a:solidFill>
                <a:ea typeface="Batang"/>
              </a:rPr>
              <a:t>vvt</a:t>
            </a:r>
            <a:r>
              <a:rPr lang="fi-FI" sz="2400" b="1" dirty="0">
                <a:solidFill>
                  <a:schemeClr val="tx1"/>
                </a:solidFill>
                <a:ea typeface="Batang"/>
              </a:rPr>
              <a:t> valintaa</a:t>
            </a:r>
          </a:p>
          <a:p>
            <a:pPr marL="45720" lvl="1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endParaRPr lang="fi-FI" sz="1000" b="1" dirty="0">
              <a:solidFill>
                <a:schemeClr val="tx1"/>
              </a:solidFill>
              <a:ea typeface="Batang"/>
            </a:endParaRP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Akatemiatreenit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Arjen taidot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Ensiaputaidot 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Esineiden ja korujen muotoilu 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Iloa lukemisesta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Kahvilakurssi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Koodaus ja teknologiarakentelu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Matematiikka lisäkurssi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Matematiikan syventävä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Mitä maailmalla tapahtuu?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Multikielikurssi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Näppäilytaito ja tekstinkäsittely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Opi uimaan </a:t>
            </a:r>
          </a:p>
          <a:p>
            <a:pPr marL="331470" lvl="1" indent="-28575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Tietotekniikka tutuksi </a:t>
            </a:r>
          </a:p>
        </p:txBody>
      </p:sp>
    </p:spTree>
    <p:extLst>
      <p:ext uri="{BB962C8B-B14F-4D97-AF65-F5344CB8AC3E}">
        <p14:creationId xmlns:p14="http://schemas.microsoft.com/office/powerpoint/2010/main" val="36831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 animBg="1"/>
      <p:bldP spid="8" grpId="0" animBg="1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C45F-6634-BC42-CB8D-29E49D48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Batang"/>
              </a:rPr>
              <a:t>Muuta tärkeää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8DE85-7398-50E5-F4B9-74D4BBBDD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ea typeface="Batang"/>
              </a:rPr>
              <a:t>Kaikki valinnaiset eivät toteudu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dirty="0">
                <a:ea typeface="+mn-lt"/>
                <a:cs typeface="+mn-lt"/>
              </a:rPr>
              <a:t>Ryhmät muodostuvat oppilaiden valintojen perusteella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dirty="0">
                <a:ea typeface="+mn-lt"/>
                <a:cs typeface="+mn-lt"/>
              </a:rPr>
              <a:t>Ryhmässä tulee olla riittävästi oppilaita, jotta valinta toteutuu</a:t>
            </a:r>
            <a:endParaRPr lang="fi-FI" sz="2400" dirty="0">
              <a:ea typeface="Batang"/>
              <a:cs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dirty="0">
                <a:ea typeface="+mn-lt"/>
                <a:cs typeface="+mn-lt"/>
              </a:rPr>
              <a:t>Jokaiselle valinnalle tehdään varavalinta </a:t>
            </a:r>
            <a:endParaRPr lang="fi-FI" sz="2400" dirty="0">
              <a:ea typeface="Batang"/>
            </a:endParaRPr>
          </a:p>
          <a:p>
            <a:pPr marL="320040" lvl="2" indent="0">
              <a:buNone/>
            </a:pPr>
            <a:endParaRPr lang="fi-FI" sz="2400" dirty="0">
              <a:ea typeface="Batang"/>
            </a:endParaRPr>
          </a:p>
          <a:p>
            <a:r>
              <a:rPr lang="fi-FI" sz="2400" dirty="0">
                <a:ea typeface="Batang"/>
              </a:rPr>
              <a:t>Valinnaisainekortit tulee palauttaa sovitussa ajassa</a:t>
            </a:r>
            <a:endParaRPr lang="fi-FI" sz="2400" dirty="0"/>
          </a:p>
          <a:p>
            <a:pPr marL="617220" lvl="1" indent="-342900">
              <a:buSzPct val="80000"/>
              <a:buFont typeface="Wingdings" panose="05000000000000000000" pitchFamily="2" charset="2"/>
              <a:buChar char="Ø"/>
            </a:pPr>
            <a:r>
              <a:rPr lang="fi-FI" sz="2400" dirty="0">
                <a:ea typeface="Batang"/>
              </a:rPr>
              <a:t>Ryhmien muodostaminen aloitetaan jo ennen joululomaa</a:t>
            </a:r>
            <a:endParaRPr lang="fi-FI" sz="2400" dirty="0"/>
          </a:p>
          <a:p>
            <a:pPr lvl="1" indent="0">
              <a:buFontTx/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93971-7A2D-8E25-6D96-A93CF31D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854" y="315179"/>
            <a:ext cx="7905504" cy="2807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sz="3600" b="1" dirty="0">
                <a:latin typeface="Arial Nova"/>
                <a:ea typeface="Batang"/>
              </a:rPr>
              <a:t>Palautus!</a:t>
            </a:r>
            <a:endParaRPr lang="en-US" sz="3600" b="1" dirty="0">
              <a:latin typeface="Arial Nova"/>
              <a:ea typeface="Batang"/>
            </a:endParaRPr>
          </a:p>
          <a:p>
            <a:pPr algn="ctr"/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E742-ACCC-676C-838D-3C099F4B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545" y="3580995"/>
            <a:ext cx="5078996" cy="1594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spc="160" dirty="0">
                <a:ea typeface="Batang"/>
              </a:rPr>
              <a:t>OPOLLE </a:t>
            </a:r>
            <a:r>
              <a:rPr lang="en-US" sz="3200" b="1" spc="160" dirty="0">
                <a:ea typeface="Batang"/>
              </a:rPr>
              <a:t>KESKIVIIKKOON 3.12.</a:t>
            </a:r>
            <a:r>
              <a:rPr lang="en-US" sz="3200" spc="160" dirty="0">
                <a:ea typeface="Batang"/>
              </a:rPr>
              <a:t> MENNESSÄ!</a:t>
            </a:r>
          </a:p>
        </p:txBody>
      </p:sp>
      <p:pic>
        <p:nvPicPr>
          <p:cNvPr id="4" name="Picture 3" descr="Polku, Jalat, Kengät, Tienpinnan, Suunta">
            <a:extLst>
              <a:ext uri="{FF2B5EF4-FFF2-40B4-BE49-F238E27FC236}">
                <a16:creationId xmlns:a16="http://schemas.microsoft.com/office/drawing/2014/main" id="{D527118C-524D-17F0-A0F7-53EDA85829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25" r="26863" b="2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866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FEF9-757D-5DCE-03C3-83C565DA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j-lt"/>
                <a:cs typeface="+mj-lt"/>
              </a:rPr>
              <a:t>MITEN VALINNAT TEHDÄÄN?</a:t>
            </a:r>
            <a:endParaRPr lang="en-US" dirty="0">
              <a:solidFill>
                <a:srgbClr val="000000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12ED-875D-8594-4482-CA62FCAD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1" y="1677184"/>
            <a:ext cx="4159929" cy="45771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latin typeface="Arial"/>
              <a:cs typeface="Arial"/>
            </a:endParaRPr>
          </a:p>
          <a:p>
            <a:r>
              <a:rPr lang="fi-FI" sz="2400" dirty="0">
                <a:ea typeface="Batang"/>
              </a:rPr>
              <a:t>Jokainen saa </a:t>
            </a:r>
            <a:r>
              <a:rPr lang="fi-FI" sz="2400" b="1" dirty="0" err="1">
                <a:ea typeface="Batang"/>
              </a:rPr>
              <a:t>valinnaisainevihkon</a:t>
            </a:r>
            <a:r>
              <a:rPr lang="fi-FI" sz="2400" b="1" dirty="0">
                <a:ea typeface="Batang"/>
              </a:rPr>
              <a:t> </a:t>
            </a:r>
            <a:r>
              <a:rPr lang="fi-FI" sz="2400" dirty="0">
                <a:ea typeface="Batang"/>
              </a:rPr>
              <a:t>ja </a:t>
            </a:r>
            <a:r>
              <a:rPr lang="fi-FI" sz="2400" b="1" dirty="0">
                <a:ea typeface="Batang"/>
              </a:rPr>
              <a:t>valinnaisainekortin.</a:t>
            </a:r>
            <a:endParaRPr lang="fi-FI" sz="2400" b="1" dirty="0"/>
          </a:p>
          <a:p>
            <a:r>
              <a:rPr lang="fi-FI" sz="2400" dirty="0">
                <a:ea typeface="Batang"/>
              </a:rPr>
              <a:t>Tutustu niihin huoltajan kanssa ja tee valinnat huolellisesti.</a:t>
            </a:r>
            <a:r>
              <a:rPr lang="fi-FI" dirty="0">
                <a:ea typeface="Batang"/>
              </a:rPr>
              <a:t> </a:t>
            </a:r>
            <a:endParaRPr lang="fi-FI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25A4C7-1437-A40B-AF51-872847C9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727" y="1677184"/>
            <a:ext cx="3347511" cy="4821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uva 7" descr="Kuva, joka sisältää kohteen työkalu&#10;&#10;Kuvaus luotu automaattisesti">
            <a:extLst>
              <a:ext uri="{FF2B5EF4-FFF2-40B4-BE49-F238E27FC236}">
                <a16:creationId xmlns:a16="http://schemas.microsoft.com/office/drawing/2014/main" id="{B393F4FA-3BF2-F87A-867F-EDE8F92A4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57" y="1677184"/>
            <a:ext cx="3629086" cy="4821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75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1B302A"/>
      </a:dk2>
      <a:lt2>
        <a:srgbClr val="F0F3F0"/>
      </a:lt2>
      <a:accent1>
        <a:srgbClr val="BF45CA"/>
      </a:accent1>
      <a:accent2>
        <a:srgbClr val="7937BA"/>
      </a:accent2>
      <a:accent3>
        <a:srgbClr val="5145CA"/>
      </a:accent3>
      <a:accent4>
        <a:srgbClr val="3460B9"/>
      </a:accent4>
      <a:accent5>
        <a:srgbClr val="45A9CA"/>
      </a:accent5>
      <a:accent6>
        <a:srgbClr val="34B9A2"/>
      </a:accent6>
      <a:hlink>
        <a:srgbClr val="3F8A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BD2769375C0F46B1163D91B3DA7EC7" ma:contentTypeVersion="3" ma:contentTypeDescription="Create a new document." ma:contentTypeScope="" ma:versionID="f09f0d969a1d88b25b6df34646b2062c">
  <xsd:schema xmlns:xsd="http://www.w3.org/2001/XMLSchema" xmlns:xs="http://www.w3.org/2001/XMLSchema" xmlns:p="http://schemas.microsoft.com/office/2006/metadata/properties" xmlns:ns2="556ff8dc-8a6e-430a-aaac-e5c4c88bb247" targetNamespace="http://schemas.microsoft.com/office/2006/metadata/properties" ma:root="true" ma:fieldsID="7a1273f8527c9ee67cde1aff983a676b" ns2:_="">
    <xsd:import namespace="556ff8dc-8a6e-430a-aaac-e5c4c88bb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ff8dc-8a6e-430a-aaac-e5c4c88bb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F6A0E-33CB-4B98-B21C-D2C562AA41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DEFD49-AA5C-4DAD-BE9A-FBF61CBEC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ff8dc-8a6e-430a-aaac-e5c4c88bb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D5E5DC-251B-4193-8044-37FD4A4851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288</Words>
  <Application>Microsoft Office PowerPoint</Application>
  <PresentationFormat>Laajakuva</PresentationFormat>
  <Paragraphs>90</Paragraphs>
  <Slides>9</Slides>
  <Notes>1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Batang</vt:lpstr>
      <vt:lpstr>Aptos</vt:lpstr>
      <vt:lpstr>Arial</vt:lpstr>
      <vt:lpstr>Arial Nova</vt:lpstr>
      <vt:lpstr>Bembo</vt:lpstr>
      <vt:lpstr>Courier New</vt:lpstr>
      <vt:lpstr>Wingdings</vt:lpstr>
      <vt:lpstr>ArchiveVTI</vt:lpstr>
      <vt:lpstr>VALINNAISAINEINFO </vt:lpstr>
      <vt:lpstr>OHJEET VALINTOIHIN</vt:lpstr>
      <vt:lpstr>Valinnaiset tulevat näiden tuntien lisäksi:</vt:lpstr>
      <vt:lpstr>HYVÄ MUISTAA</vt:lpstr>
      <vt:lpstr>TAITO- JA TAIDEAINEVALINT</vt:lpstr>
      <vt:lpstr>Muut valinnaiset</vt:lpstr>
      <vt:lpstr>Muuta tärkeää</vt:lpstr>
      <vt:lpstr>Palautus! </vt:lpstr>
      <vt:lpstr>MITEN VALINNAT TEHDÄÄN?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Ammatillisen koulutuksen pisteet</dc:title>
  <dc:creator>Tuomisto Sanna</dc:creator>
  <cp:lastModifiedBy>Hyvönen Hanna</cp:lastModifiedBy>
  <cp:revision>529</cp:revision>
  <dcterms:created xsi:type="dcterms:W3CDTF">2021-11-30T06:31:47Z</dcterms:created>
  <dcterms:modified xsi:type="dcterms:W3CDTF">2025-11-17T08:02:58Z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0x01010094BD2769375C0F46B1163D91B3DA7EC7</vt:lpwstr>
  </property>
  <property fmtid="{D5CDD505-2E9C-101B-9397-08002B2CF9AE}" pid="3" name="Order">
    <vt:r8>5800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