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</p:sldMasterIdLst>
  <p:sldIdLst>
    <p:sldId id="261" r:id="rId5"/>
    <p:sldId id="262" r:id="rId6"/>
    <p:sldId id="265" r:id="rId7"/>
    <p:sldId id="274" r:id="rId8"/>
    <p:sldId id="276" r:id="rId9"/>
    <p:sldId id="277" r:id="rId10"/>
    <p:sldId id="273" r:id="rId11"/>
    <p:sldId id="275" r:id="rId12"/>
    <p:sldId id="270" r:id="rId13"/>
    <p:sldId id="272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C81"/>
    <a:srgbClr val="EDF04A"/>
    <a:srgbClr val="BF45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0EFBAA-89A8-4FBF-86D6-A19161F3B7BF}" v="199" dt="2025-11-17T08:06:43.2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yvönen Hanna" userId="S::hanna.hyvonen@edu.lieksa.fi::49fa5763-ab0c-4874-89c4-a0eeb1c8d0dd" providerId="AD" clId="Web-{1787DBBD-B9C0-CBA7-6FBA-B90BEECFAD90}"/>
    <pc:docChg chg="addSld delSld modSld">
      <pc:chgData name="Hyvönen Hanna" userId="S::hanna.hyvonen@edu.lieksa.fi::49fa5763-ab0c-4874-89c4-a0eeb1c8d0dd" providerId="AD" clId="Web-{1787DBBD-B9C0-CBA7-6FBA-B90BEECFAD90}" dt="2024-02-08T10:19:04.424" v="5"/>
      <pc:docMkLst>
        <pc:docMk/>
      </pc:docMkLst>
      <pc:sldChg chg="addSp modSp">
        <pc:chgData name="Hyvönen Hanna" userId="S::hanna.hyvonen@edu.lieksa.fi::49fa5763-ab0c-4874-89c4-a0eeb1c8d0dd" providerId="AD" clId="Web-{1787DBBD-B9C0-CBA7-6FBA-B90BEECFAD90}" dt="2024-02-08T10:19:04.424" v="5"/>
        <pc:sldMkLst>
          <pc:docMk/>
          <pc:sldMk cId="3058455703" sldId="261"/>
        </pc:sldMkLst>
      </pc:sldChg>
      <pc:sldChg chg="del">
        <pc:chgData name="Hyvönen Hanna" userId="S::hanna.hyvonen@edu.lieksa.fi::49fa5763-ab0c-4874-89c4-a0eeb1c8d0dd" providerId="AD" clId="Web-{1787DBBD-B9C0-CBA7-6FBA-B90BEECFAD90}" dt="2024-02-08T10:18:25.265" v="1"/>
        <pc:sldMkLst>
          <pc:docMk/>
          <pc:sldMk cId="778668204" sldId="263"/>
        </pc:sldMkLst>
      </pc:sldChg>
      <pc:sldChg chg="modSp add">
        <pc:chgData name="Hyvönen Hanna" userId="S::hanna.hyvonen@edu.lieksa.fi::49fa5763-ab0c-4874-89c4-a0eeb1c8d0dd" providerId="AD" clId="Web-{1787DBBD-B9C0-CBA7-6FBA-B90BEECFAD90}" dt="2024-02-08T10:18:28.468" v="3" actId="20577"/>
        <pc:sldMkLst>
          <pc:docMk/>
          <pc:sldMk cId="132922927" sldId="270"/>
        </pc:sldMkLst>
      </pc:sldChg>
    </pc:docChg>
  </pc:docChgLst>
  <pc:docChgLst>
    <pc:chgData name="Hyvönen Hanna" userId="49fa5763-ab0c-4874-89c4-a0eeb1c8d0dd" providerId="ADAL" clId="{27EE7F4D-4BA0-4802-AFAC-9CC74DA77568}"/>
    <pc:docChg chg="custSel addSld delSld modSld">
      <pc:chgData name="Hyvönen Hanna" userId="49fa5763-ab0c-4874-89c4-a0eeb1c8d0dd" providerId="ADAL" clId="{27EE7F4D-4BA0-4802-AFAC-9CC74DA77568}" dt="2024-02-08T09:58:02.499" v="47" actId="478"/>
      <pc:docMkLst>
        <pc:docMk/>
      </pc:docMkLst>
      <pc:sldChg chg="addSp delSp modSp delDesignElem">
        <pc:chgData name="Hyvönen Hanna" userId="49fa5763-ab0c-4874-89c4-a0eeb1c8d0dd" providerId="ADAL" clId="{27EE7F4D-4BA0-4802-AFAC-9CC74DA77568}" dt="2024-02-08T09:58:02.499" v="47" actId="478"/>
        <pc:sldMkLst>
          <pc:docMk/>
          <pc:sldMk cId="3058455703" sldId="261"/>
        </pc:sldMkLst>
      </pc:sldChg>
      <pc:sldChg chg="addSp modSp mod setBg modAnim">
        <pc:chgData name="Hyvönen Hanna" userId="49fa5763-ab0c-4874-89c4-a0eeb1c8d0dd" providerId="ADAL" clId="{27EE7F4D-4BA0-4802-AFAC-9CC74DA77568}" dt="2024-02-08T09:54:37.755" v="21" actId="1076"/>
        <pc:sldMkLst>
          <pc:docMk/>
          <pc:sldMk cId="1304841323" sldId="262"/>
        </pc:sldMkLst>
      </pc:sldChg>
      <pc:sldChg chg="delSp delDesignElem">
        <pc:chgData name="Hyvönen Hanna" userId="49fa5763-ab0c-4874-89c4-a0eeb1c8d0dd" providerId="ADAL" clId="{27EE7F4D-4BA0-4802-AFAC-9CC74DA77568}" dt="2024-02-08T09:52:25.703" v="5"/>
        <pc:sldMkLst>
          <pc:docMk/>
          <pc:sldMk cId="778668204" sldId="263"/>
        </pc:sldMkLst>
      </pc:sldChg>
      <pc:sldChg chg="addSp delSp modSp mod setBg">
        <pc:chgData name="Hyvönen Hanna" userId="49fa5763-ab0c-4874-89c4-a0eeb1c8d0dd" providerId="ADAL" clId="{27EE7F4D-4BA0-4802-AFAC-9CC74DA77568}" dt="2024-02-08T09:56:48.207" v="39" actId="27636"/>
        <pc:sldMkLst>
          <pc:docMk/>
          <pc:sldMk cId="1068146842" sldId="265"/>
        </pc:sldMkLst>
      </pc:sldChg>
      <pc:sldChg chg="modSp">
        <pc:chgData name="Hyvönen Hanna" userId="49fa5763-ab0c-4874-89c4-a0eeb1c8d0dd" providerId="ADAL" clId="{27EE7F4D-4BA0-4802-AFAC-9CC74DA77568}" dt="2024-02-08T09:52:48.391" v="6"/>
        <pc:sldMkLst>
          <pc:docMk/>
          <pc:sldMk cId="263999247" sldId="267"/>
        </pc:sldMkLst>
      </pc:sldChg>
      <pc:sldChg chg="addSp delSp modSp new del">
        <pc:chgData name="Hyvönen Hanna" userId="49fa5763-ab0c-4874-89c4-a0eeb1c8d0dd" providerId="ADAL" clId="{27EE7F4D-4BA0-4802-AFAC-9CC74DA77568}" dt="2024-02-08T09:56:52.071" v="40" actId="47"/>
        <pc:sldMkLst>
          <pc:docMk/>
          <pc:sldMk cId="3313594145" sldId="270"/>
        </pc:sldMkLst>
      </pc:sldChg>
    </pc:docChg>
  </pc:docChgLst>
  <pc:docChgLst>
    <pc:chgData name="Hyvönen Hanna" userId="S::hanna.hyvonen@edu.lieksa.fi::49fa5763-ab0c-4874-89c4-a0eeb1c8d0dd" providerId="AD" clId="Web-{F6E049BF-CA9A-487D-2E03-81B34A95C60F}"/>
    <pc:docChg chg="addSld delSld modSld">
      <pc:chgData name="Hyvönen Hanna" userId="S::hanna.hyvonen@edu.lieksa.fi::49fa5763-ab0c-4874-89c4-a0eeb1c8d0dd" providerId="AD" clId="Web-{F6E049BF-CA9A-487D-2E03-81B34A95C60F}" dt="2024-02-09T08:57:53.421" v="392"/>
      <pc:docMkLst>
        <pc:docMk/>
      </pc:docMkLst>
      <pc:sldChg chg="addSp delSp modSp addAnim delAnim">
        <pc:chgData name="Hyvönen Hanna" userId="S::hanna.hyvonen@edu.lieksa.fi::49fa5763-ab0c-4874-89c4-a0eeb1c8d0dd" providerId="AD" clId="Web-{F6E049BF-CA9A-487D-2E03-81B34A95C60F}" dt="2024-02-09T08:57:47.500" v="390"/>
        <pc:sldMkLst>
          <pc:docMk/>
          <pc:sldMk cId="1336314355" sldId="264"/>
        </pc:sldMkLst>
      </pc:sldChg>
      <pc:sldChg chg="addSp delSp modSp addAnim delAnim">
        <pc:chgData name="Hyvönen Hanna" userId="S::hanna.hyvonen@edu.lieksa.fi::49fa5763-ab0c-4874-89c4-a0eeb1c8d0dd" providerId="AD" clId="Web-{F6E049BF-CA9A-487D-2E03-81B34A95C60F}" dt="2024-02-09T08:57:53.421" v="392"/>
        <pc:sldMkLst>
          <pc:docMk/>
          <pc:sldMk cId="2670480349" sldId="269"/>
        </pc:sldMkLst>
      </pc:sldChg>
      <pc:sldChg chg="new del">
        <pc:chgData name="Hyvönen Hanna" userId="S::hanna.hyvonen@edu.lieksa.fi::49fa5763-ab0c-4874-89c4-a0eeb1c8d0dd" providerId="AD" clId="Web-{F6E049BF-CA9A-487D-2E03-81B34A95C60F}" dt="2024-02-09T08:44:45.813" v="1"/>
        <pc:sldMkLst>
          <pc:docMk/>
          <pc:sldMk cId="1489613424" sldId="271"/>
        </pc:sldMkLst>
      </pc:sldChg>
      <pc:sldChg chg="modSp new del">
        <pc:chgData name="Hyvönen Hanna" userId="S::hanna.hyvonen@edu.lieksa.fi::49fa5763-ab0c-4874-89c4-a0eeb1c8d0dd" providerId="AD" clId="Web-{F6E049BF-CA9A-487D-2E03-81B34A95C60F}" dt="2024-02-09T08:46:21.704" v="28"/>
        <pc:sldMkLst>
          <pc:docMk/>
          <pc:sldMk cId="2537728882" sldId="271"/>
        </pc:sldMkLst>
      </pc:sldChg>
    </pc:docChg>
  </pc:docChgLst>
  <pc:docChgLst>
    <pc:chgData name="Hyvönen Hanna" userId="S::hanna.hyvonen@edu.lieksa.fi::49fa5763-ab0c-4874-89c4-a0eeb1c8d0dd" providerId="AD" clId="Web-{80DFF702-E1BE-CBC6-FC45-E49D5F713F22}"/>
    <pc:docChg chg="addSld delSld modSld">
      <pc:chgData name="Hyvönen Hanna" userId="S::hanna.hyvonen@edu.lieksa.fi::49fa5763-ab0c-4874-89c4-a0eeb1c8d0dd" providerId="AD" clId="Web-{80DFF702-E1BE-CBC6-FC45-E49D5F713F22}" dt="2025-02-02T08:23:23.660" v="105" actId="20577"/>
      <pc:docMkLst>
        <pc:docMk/>
      </pc:docMkLst>
      <pc:sldChg chg="del">
        <pc:chgData name="Hyvönen Hanna" userId="S::hanna.hyvonen@edu.lieksa.fi::49fa5763-ab0c-4874-89c4-a0eeb1c8d0dd" providerId="AD" clId="Web-{80DFF702-E1BE-CBC6-FC45-E49D5F713F22}" dt="2025-02-02T08:20:35.735" v="77"/>
        <pc:sldMkLst>
          <pc:docMk/>
          <pc:sldMk cId="1336314355" sldId="264"/>
        </pc:sldMkLst>
      </pc:sldChg>
      <pc:sldChg chg="addSp delSp modSp new mod modClrScheme addAnim chgLayout">
        <pc:chgData name="Hyvönen Hanna" userId="S::hanna.hyvonen@edu.lieksa.fi::49fa5763-ab0c-4874-89c4-a0eeb1c8d0dd" providerId="AD" clId="Web-{80DFF702-E1BE-CBC6-FC45-E49D5F713F22}" dt="2025-02-02T08:23:23.660" v="105" actId="20577"/>
        <pc:sldMkLst>
          <pc:docMk/>
          <pc:sldMk cId="2303439691" sldId="276"/>
        </pc:sldMkLst>
      </pc:sldChg>
    </pc:docChg>
  </pc:docChgLst>
  <pc:docChgLst>
    <pc:chgData name="Hyvönen Hanna" userId="49fa5763-ab0c-4874-89c4-a0eeb1c8d0dd" providerId="ADAL" clId="{F2FE99E1-EEFF-4D5E-9D61-8708F1877C33}"/>
    <pc:docChg chg="undo custSel addSld delSld modSld">
      <pc:chgData name="Hyvönen Hanna" userId="49fa5763-ab0c-4874-89c4-a0eeb1c8d0dd" providerId="ADAL" clId="{F2FE99E1-EEFF-4D5E-9D61-8708F1877C33}" dt="2025-02-05T09:33:09.314" v="2312" actId="20577"/>
      <pc:docMkLst>
        <pc:docMk/>
      </pc:docMkLst>
      <pc:sldChg chg="modSp mod modAnim">
        <pc:chgData name="Hyvönen Hanna" userId="49fa5763-ab0c-4874-89c4-a0eeb1c8d0dd" providerId="ADAL" clId="{F2FE99E1-EEFF-4D5E-9D61-8708F1877C33}" dt="2025-02-02T08:55:41.787" v="2228" actId="20577"/>
        <pc:sldMkLst>
          <pc:docMk/>
          <pc:sldMk cId="1304841323" sldId="262"/>
        </pc:sldMkLst>
      </pc:sldChg>
      <pc:sldChg chg="addSp delSp modSp mod delAnim modAnim">
        <pc:chgData name="Hyvönen Hanna" userId="49fa5763-ab0c-4874-89c4-a0eeb1c8d0dd" providerId="ADAL" clId="{F2FE99E1-EEFF-4D5E-9D61-8708F1877C33}" dt="2025-01-31T14:21:49.772" v="735" actId="20577"/>
        <pc:sldMkLst>
          <pc:docMk/>
          <pc:sldMk cId="1336314355" sldId="264"/>
        </pc:sldMkLst>
      </pc:sldChg>
      <pc:sldChg chg="modSp mod modAnim">
        <pc:chgData name="Hyvönen Hanna" userId="49fa5763-ab0c-4874-89c4-a0eeb1c8d0dd" providerId="ADAL" clId="{F2FE99E1-EEFF-4D5E-9D61-8708F1877C33}" dt="2025-02-02T08:52:29.003" v="2199" actId="113"/>
        <pc:sldMkLst>
          <pc:docMk/>
          <pc:sldMk cId="1068146842" sldId="265"/>
        </pc:sldMkLst>
      </pc:sldChg>
      <pc:sldChg chg="del">
        <pc:chgData name="Hyvönen Hanna" userId="49fa5763-ab0c-4874-89c4-a0eeb1c8d0dd" providerId="ADAL" clId="{F2FE99E1-EEFF-4D5E-9D61-8708F1877C33}" dt="2025-01-31T14:24:56.635" v="971" actId="47"/>
        <pc:sldMkLst>
          <pc:docMk/>
          <pc:sldMk cId="263999247" sldId="267"/>
        </pc:sldMkLst>
      </pc:sldChg>
      <pc:sldChg chg="addSp delSp modSp del mod delAnim">
        <pc:chgData name="Hyvönen Hanna" userId="49fa5763-ab0c-4874-89c4-a0eeb1c8d0dd" providerId="ADAL" clId="{F2FE99E1-EEFF-4D5E-9D61-8708F1877C33}" dt="2025-02-02T08:33:45.031" v="1732" actId="47"/>
        <pc:sldMkLst>
          <pc:docMk/>
          <pc:sldMk cId="2670480349" sldId="269"/>
        </pc:sldMkLst>
      </pc:sldChg>
      <pc:sldChg chg="modSp mod">
        <pc:chgData name="Hyvönen Hanna" userId="49fa5763-ab0c-4874-89c4-a0eeb1c8d0dd" providerId="ADAL" clId="{F2FE99E1-EEFF-4D5E-9D61-8708F1877C33}" dt="2025-01-31T14:27:48.880" v="1244" actId="20577"/>
        <pc:sldMkLst>
          <pc:docMk/>
          <pc:sldMk cId="132922927" sldId="270"/>
        </pc:sldMkLst>
      </pc:sldChg>
      <pc:sldChg chg="addSp delSp modSp mod delAnim modAnim">
        <pc:chgData name="Hyvönen Hanna" userId="49fa5763-ab0c-4874-89c4-a0eeb1c8d0dd" providerId="ADAL" clId="{F2FE99E1-EEFF-4D5E-9D61-8708F1877C33}" dt="2025-02-02T08:53:04.686" v="2204" actId="2711"/>
        <pc:sldMkLst>
          <pc:docMk/>
          <pc:sldMk cId="2281177367" sldId="272"/>
        </pc:sldMkLst>
      </pc:sldChg>
      <pc:sldChg chg="modSp mod">
        <pc:chgData name="Hyvönen Hanna" userId="49fa5763-ab0c-4874-89c4-a0eeb1c8d0dd" providerId="ADAL" clId="{F2FE99E1-EEFF-4D5E-9D61-8708F1877C33}" dt="2025-02-02T08:52:26.232" v="2198" actId="113"/>
        <pc:sldMkLst>
          <pc:docMk/>
          <pc:sldMk cId="2648962694" sldId="274"/>
        </pc:sldMkLst>
      </pc:sldChg>
      <pc:sldChg chg="modSp mod modAnim">
        <pc:chgData name="Hyvönen Hanna" userId="49fa5763-ab0c-4874-89c4-a0eeb1c8d0dd" providerId="ADAL" clId="{F2FE99E1-EEFF-4D5E-9D61-8708F1877C33}" dt="2025-02-02T08:52:55.805" v="2202" actId="113"/>
        <pc:sldMkLst>
          <pc:docMk/>
          <pc:sldMk cId="1797725702" sldId="275"/>
        </pc:sldMkLst>
      </pc:sldChg>
      <pc:sldChg chg="modSp mod modAnim">
        <pc:chgData name="Hyvönen Hanna" userId="49fa5763-ab0c-4874-89c4-a0eeb1c8d0dd" providerId="ADAL" clId="{F2FE99E1-EEFF-4D5E-9D61-8708F1877C33}" dt="2025-02-02T08:52:22.582" v="2197" actId="113"/>
        <pc:sldMkLst>
          <pc:docMk/>
          <pc:sldMk cId="2303439691" sldId="276"/>
        </pc:sldMkLst>
      </pc:sldChg>
      <pc:sldChg chg="modSp new del mod">
        <pc:chgData name="Hyvönen Hanna" userId="49fa5763-ab0c-4874-89c4-a0eeb1c8d0dd" providerId="ADAL" clId="{F2FE99E1-EEFF-4D5E-9D61-8708F1877C33}" dt="2025-01-31T14:17:04.252" v="542" actId="47"/>
        <pc:sldMkLst>
          <pc:docMk/>
          <pc:sldMk cId="3611638870" sldId="276"/>
        </pc:sldMkLst>
      </pc:sldChg>
      <pc:sldChg chg="addSp delSp modSp add mod delAnim modAnim">
        <pc:chgData name="Hyvönen Hanna" userId="49fa5763-ab0c-4874-89c4-a0eeb1c8d0dd" providerId="ADAL" clId="{F2FE99E1-EEFF-4D5E-9D61-8708F1877C33}" dt="2025-02-05T09:33:09.314" v="2312" actId="20577"/>
        <pc:sldMkLst>
          <pc:docMk/>
          <pc:sldMk cId="3683131377" sldId="277"/>
        </pc:sldMkLst>
      </pc:sldChg>
    </pc:docChg>
  </pc:docChgLst>
  <pc:docChgLst>
    <pc:chgData name="Hyvönen Hanna" userId="S::hanna.hyvonen@edu.lieksa.fi::49fa5763-ab0c-4874-89c4-a0eeb1c8d0dd" providerId="AD" clId="Web-{6170BB56-63CB-985B-D4C6-E45DB2D5EB2C}"/>
    <pc:docChg chg="modSld">
      <pc:chgData name="Hyvönen Hanna" userId="S::hanna.hyvonen@edu.lieksa.fi::49fa5763-ab0c-4874-89c4-a0eeb1c8d0dd" providerId="AD" clId="Web-{6170BB56-63CB-985B-D4C6-E45DB2D5EB2C}" dt="2025-02-05T06:21:15.329" v="87" actId="20577"/>
      <pc:docMkLst>
        <pc:docMk/>
      </pc:docMkLst>
      <pc:sldChg chg="modSp">
        <pc:chgData name="Hyvönen Hanna" userId="S::hanna.hyvonen@edu.lieksa.fi::49fa5763-ab0c-4874-89c4-a0eeb1c8d0dd" providerId="AD" clId="Web-{6170BB56-63CB-985B-D4C6-E45DB2D5EB2C}" dt="2025-02-05T06:21:15.329" v="87" actId="20577"/>
        <pc:sldMkLst>
          <pc:docMk/>
          <pc:sldMk cId="3683131377" sldId="277"/>
        </pc:sldMkLst>
      </pc:sldChg>
    </pc:docChg>
  </pc:docChgLst>
  <pc:docChgLst>
    <pc:chgData name="Hyvönen Hanna" userId="S::hanna.hyvonen@edu.lieksa.fi::49fa5763-ab0c-4874-89c4-a0eeb1c8d0dd" providerId="AD" clId="Web-{C8E490EB-6E72-1834-F61C-7D2520824510}"/>
    <pc:docChg chg="addSld delSld modSld sldOrd">
      <pc:chgData name="Hyvönen Hanna" userId="S::hanna.hyvonen@edu.lieksa.fi::49fa5763-ab0c-4874-89c4-a0eeb1c8d0dd" providerId="AD" clId="Web-{C8E490EB-6E72-1834-F61C-7D2520824510}" dt="2024-02-09T11:32:04.411" v="694" actId="20577"/>
      <pc:docMkLst>
        <pc:docMk/>
      </pc:docMkLst>
      <pc:sldChg chg="modSp">
        <pc:chgData name="Hyvönen Hanna" userId="S::hanna.hyvonen@edu.lieksa.fi::49fa5763-ab0c-4874-89c4-a0eeb1c8d0dd" providerId="AD" clId="Web-{C8E490EB-6E72-1834-F61C-7D2520824510}" dt="2024-02-09T10:55:50.075" v="390" actId="20577"/>
        <pc:sldMkLst>
          <pc:docMk/>
          <pc:sldMk cId="1068146842" sldId="265"/>
        </pc:sldMkLst>
      </pc:sldChg>
      <pc:sldChg chg="addSp delSp modSp">
        <pc:chgData name="Hyvönen Hanna" userId="S::hanna.hyvonen@edu.lieksa.fi::49fa5763-ab0c-4874-89c4-a0eeb1c8d0dd" providerId="AD" clId="Web-{C8E490EB-6E72-1834-F61C-7D2520824510}" dt="2024-02-09T11:32:04.411" v="694" actId="20577"/>
        <pc:sldMkLst>
          <pc:docMk/>
          <pc:sldMk cId="132922927" sldId="270"/>
        </pc:sldMkLst>
      </pc:sldChg>
      <pc:sldChg chg="addSp delSp modSp modTransition addAnim delAnim">
        <pc:chgData name="Hyvönen Hanna" userId="S::hanna.hyvonen@edu.lieksa.fi::49fa5763-ab0c-4874-89c4-a0eeb1c8d0dd" providerId="AD" clId="Web-{C8E490EB-6E72-1834-F61C-7D2520824510}" dt="2024-02-09T11:08:36.179" v="645"/>
        <pc:sldMkLst>
          <pc:docMk/>
          <pc:sldMk cId="2648962694" sldId="274"/>
        </pc:sldMkLst>
      </pc:sldChg>
      <pc:sldChg chg="modSp new ord">
        <pc:chgData name="Hyvönen Hanna" userId="S::hanna.hyvonen@edu.lieksa.fi::49fa5763-ab0c-4874-89c4-a0eeb1c8d0dd" providerId="AD" clId="Web-{C8E490EB-6E72-1834-F61C-7D2520824510}" dt="2024-02-09T11:29:16.015" v="673" actId="20577"/>
        <pc:sldMkLst>
          <pc:docMk/>
          <pc:sldMk cId="1797725702" sldId="275"/>
        </pc:sldMkLst>
      </pc:sldChg>
      <pc:sldChg chg="new del">
        <pc:chgData name="Hyvönen Hanna" userId="S::hanna.hyvonen@edu.lieksa.fi::49fa5763-ab0c-4874-89c4-a0eeb1c8d0dd" providerId="AD" clId="Web-{C8E490EB-6E72-1834-F61C-7D2520824510}" dt="2024-02-09T10:13:11.541" v="1"/>
        <pc:sldMkLst>
          <pc:docMk/>
          <pc:sldMk cId="1961843123" sldId="275"/>
        </pc:sldMkLst>
      </pc:sldChg>
    </pc:docChg>
  </pc:docChgLst>
  <pc:docChgLst>
    <pc:chgData name="Hyvönen Hanna" userId="S::hanna.hyvonen@edu.lieksa.fi::49fa5763-ab0c-4874-89c4-a0eeb1c8d0dd" providerId="AD" clId="Web-{96373338-7526-8690-3934-25E8FDCFEAF5}"/>
    <pc:docChg chg="addSld delSld modSld sldOrd">
      <pc:chgData name="Hyvönen Hanna" userId="S::hanna.hyvonen@edu.lieksa.fi::49fa5763-ab0c-4874-89c4-a0eeb1c8d0dd" providerId="AD" clId="Web-{96373338-7526-8690-3934-25E8FDCFEAF5}" dt="2024-02-09T10:03:12.517" v="619" actId="20577"/>
      <pc:docMkLst>
        <pc:docMk/>
      </pc:docMkLst>
      <pc:sldChg chg="modSp">
        <pc:chgData name="Hyvönen Hanna" userId="S::hanna.hyvonen@edu.lieksa.fi::49fa5763-ab0c-4874-89c4-a0eeb1c8d0dd" providerId="AD" clId="Web-{96373338-7526-8690-3934-25E8FDCFEAF5}" dt="2024-02-09T09:28:39.013" v="459" actId="20577"/>
        <pc:sldMkLst>
          <pc:docMk/>
          <pc:sldMk cId="1068146842" sldId="265"/>
        </pc:sldMkLst>
      </pc:sldChg>
      <pc:sldChg chg="modSp">
        <pc:chgData name="Hyvönen Hanna" userId="S::hanna.hyvonen@edu.lieksa.fi::49fa5763-ab0c-4874-89c4-a0eeb1c8d0dd" providerId="AD" clId="Web-{96373338-7526-8690-3934-25E8FDCFEAF5}" dt="2024-02-09T09:45:12.350" v="497" actId="20577"/>
        <pc:sldMkLst>
          <pc:docMk/>
          <pc:sldMk cId="2670480349" sldId="269"/>
        </pc:sldMkLst>
      </pc:sldChg>
      <pc:sldChg chg="modSp new del">
        <pc:chgData name="Hyvönen Hanna" userId="S::hanna.hyvonen@edu.lieksa.fi::49fa5763-ab0c-4874-89c4-a0eeb1c8d0dd" providerId="AD" clId="Web-{96373338-7526-8690-3934-25E8FDCFEAF5}" dt="2024-02-09T09:07:51.015" v="24"/>
        <pc:sldMkLst>
          <pc:docMk/>
          <pc:sldMk cId="3624491449" sldId="271"/>
        </pc:sldMkLst>
      </pc:sldChg>
      <pc:sldChg chg="addSp delSp modSp new mod setBg addAnim delAnim">
        <pc:chgData name="Hyvönen Hanna" userId="S::hanna.hyvonen@edu.lieksa.fi::49fa5763-ab0c-4874-89c4-a0eeb1c8d0dd" providerId="AD" clId="Web-{96373338-7526-8690-3934-25E8FDCFEAF5}" dt="2024-02-09T10:01:45.610" v="556" actId="20577"/>
        <pc:sldMkLst>
          <pc:docMk/>
          <pc:sldMk cId="2281177367" sldId="272"/>
        </pc:sldMkLst>
      </pc:sldChg>
      <pc:sldChg chg="addSp delSp modSp new ord">
        <pc:chgData name="Hyvönen Hanna" userId="S::hanna.hyvonen@edu.lieksa.fi::49fa5763-ab0c-4874-89c4-a0eeb1c8d0dd" providerId="AD" clId="Web-{96373338-7526-8690-3934-25E8FDCFEAF5}" dt="2024-02-09T09:40:44.004" v="495"/>
        <pc:sldMkLst>
          <pc:docMk/>
          <pc:sldMk cId="2146615630" sldId="273"/>
        </pc:sldMkLst>
      </pc:sldChg>
      <pc:sldChg chg="addSp delSp modSp new">
        <pc:chgData name="Hyvönen Hanna" userId="S::hanna.hyvonen@edu.lieksa.fi::49fa5763-ab0c-4874-89c4-a0eeb1c8d0dd" providerId="AD" clId="Web-{96373338-7526-8690-3934-25E8FDCFEAF5}" dt="2024-02-09T10:03:12.517" v="619" actId="20577"/>
        <pc:sldMkLst>
          <pc:docMk/>
          <pc:sldMk cId="2648962694" sldId="274"/>
        </pc:sldMkLst>
      </pc:sldChg>
    </pc:docChg>
  </pc:docChgLst>
  <pc:docChgLst>
    <pc:chgData name="Hyvönen Hanna" userId="49fa5763-ab0c-4874-89c4-a0eeb1c8d0dd" providerId="ADAL" clId="{6EA4A322-4714-2B4F-9CE0-3F9C7FF63C80}"/>
    <pc:docChg chg="modSld">
      <pc:chgData name="Hyvönen Hanna" userId="49fa5763-ab0c-4874-89c4-a0eeb1c8d0dd" providerId="ADAL" clId="{6EA4A322-4714-2B4F-9CE0-3F9C7FF63C80}" dt="2025-02-02T14:05:56.454" v="17" actId="20577"/>
      <pc:docMkLst>
        <pc:docMk/>
      </pc:docMkLst>
      <pc:sldChg chg="modSp">
        <pc:chgData name="Hyvönen Hanna" userId="49fa5763-ab0c-4874-89c4-a0eeb1c8d0dd" providerId="ADAL" clId="{6EA4A322-4714-2B4F-9CE0-3F9C7FF63C80}" dt="2025-02-02T14:05:56.454" v="17" actId="20577"/>
        <pc:sldMkLst>
          <pc:docMk/>
          <pc:sldMk cId="3683131377" sldId="277"/>
        </pc:sldMkLst>
      </pc:sldChg>
    </pc:docChg>
  </pc:docChgLst>
  <pc:docChgLst>
    <pc:chgData name="Hyvönen Hanna" userId="49fa5763-ab0c-4874-89c4-a0eeb1c8d0dd" providerId="ADAL" clId="{CABF8E1A-BBBF-2449-BA4E-B99CA4C4254C}"/>
    <pc:docChg chg="modSld">
      <pc:chgData name="Hyvönen Hanna" userId="49fa5763-ab0c-4874-89c4-a0eeb1c8d0dd" providerId="ADAL" clId="{CABF8E1A-BBBF-2449-BA4E-B99CA4C4254C}" dt="2025-02-02T14:09:21.898" v="18" actId="20577"/>
      <pc:docMkLst>
        <pc:docMk/>
      </pc:docMkLst>
      <pc:sldChg chg="modSp">
        <pc:chgData name="Hyvönen Hanna" userId="49fa5763-ab0c-4874-89c4-a0eeb1c8d0dd" providerId="ADAL" clId="{CABF8E1A-BBBF-2449-BA4E-B99CA4C4254C}" dt="2025-02-02T14:09:21.898" v="18" actId="20577"/>
        <pc:sldMkLst>
          <pc:docMk/>
          <pc:sldMk cId="3683131377" sldId="277"/>
        </pc:sldMkLst>
      </pc:sldChg>
    </pc:docChg>
  </pc:docChgLst>
  <pc:docChgLst>
    <pc:chgData name="Hyvönen Hanna" userId="S::hanna.hyvonen@edu.lieksa.fi::49fa5763-ab0c-4874-89c4-a0eeb1c8d0dd" providerId="AD" clId="Web-{2DDD3230-5706-8154-30D8-FE1BDDE363BC}"/>
    <pc:docChg chg="modSld">
      <pc:chgData name="Hyvönen Hanna" userId="S::hanna.hyvonen@edu.lieksa.fi::49fa5763-ab0c-4874-89c4-a0eeb1c8d0dd" providerId="AD" clId="Web-{2DDD3230-5706-8154-30D8-FE1BDDE363BC}" dt="2024-02-09T12:06:19.563" v="4" actId="20577"/>
      <pc:docMkLst>
        <pc:docMk/>
      </pc:docMkLst>
      <pc:sldChg chg="modSp">
        <pc:chgData name="Hyvönen Hanna" userId="S::hanna.hyvonen@edu.lieksa.fi::49fa5763-ab0c-4874-89c4-a0eeb1c8d0dd" providerId="AD" clId="Web-{2DDD3230-5706-8154-30D8-FE1BDDE363BC}" dt="2024-02-09T12:06:19.563" v="4" actId="20577"/>
        <pc:sldMkLst>
          <pc:docMk/>
          <pc:sldMk cId="1068146842" sldId="265"/>
        </pc:sldMkLst>
      </pc:sldChg>
    </pc:docChg>
  </pc:docChgLst>
  <pc:docChgLst>
    <pc:chgData name="Hyvönen Hanna" userId="S::hanna.hyvonen@edu.lieksa.fi::49fa5763-ab0c-4874-89c4-a0eeb1c8d0dd" providerId="AD" clId="Web-{866D4FBA-5D49-0272-E438-E913F68E9C11}"/>
    <pc:docChg chg="modSld">
      <pc:chgData name="Hyvönen Hanna" userId="S::hanna.hyvonen@edu.lieksa.fi::49fa5763-ab0c-4874-89c4-a0eeb1c8d0dd" providerId="AD" clId="Web-{866D4FBA-5D49-0272-E438-E913F68E9C11}" dt="2025-02-01T14:08:35.843" v="112"/>
      <pc:docMkLst>
        <pc:docMk/>
      </pc:docMkLst>
      <pc:sldChg chg="addAnim">
        <pc:chgData name="Hyvönen Hanna" userId="S::hanna.hyvonen@edu.lieksa.fi::49fa5763-ab0c-4874-89c4-a0eeb1c8d0dd" providerId="AD" clId="Web-{866D4FBA-5D49-0272-E438-E913F68E9C11}" dt="2025-02-01T14:08:35.843" v="112"/>
        <pc:sldMkLst>
          <pc:docMk/>
          <pc:sldMk cId="1336314355" sldId="264"/>
        </pc:sldMkLst>
      </pc:sldChg>
      <pc:sldChg chg="addAnim">
        <pc:chgData name="Hyvönen Hanna" userId="S::hanna.hyvonen@edu.lieksa.fi::49fa5763-ab0c-4874-89c4-a0eeb1c8d0dd" providerId="AD" clId="Web-{866D4FBA-5D49-0272-E438-E913F68E9C11}" dt="2025-02-01T14:08:31.312" v="111"/>
        <pc:sldMkLst>
          <pc:docMk/>
          <pc:sldMk cId="2670480349" sldId="269"/>
        </pc:sldMkLst>
      </pc:sldChg>
      <pc:sldChg chg="addSp delSp modSp addAnim">
        <pc:chgData name="Hyvönen Hanna" userId="S::hanna.hyvonen@edu.lieksa.fi::49fa5763-ab0c-4874-89c4-a0eeb1c8d0dd" providerId="AD" clId="Web-{866D4FBA-5D49-0272-E438-E913F68E9C11}" dt="2025-02-01T14:03:44.149" v="109"/>
        <pc:sldMkLst>
          <pc:docMk/>
          <pc:sldMk cId="2146615630" sldId="273"/>
        </pc:sldMkLst>
      </pc:sldChg>
    </pc:docChg>
  </pc:docChgLst>
  <pc:docChgLst>
    <pc:chgData name="Hyvönen Hanna" userId="49fa5763-ab0c-4874-89c4-a0eeb1c8d0dd" providerId="ADAL" clId="{6D0EFBAA-89A8-4FBF-86D6-A19161F3B7BF}"/>
    <pc:docChg chg="modSld sldOrd">
      <pc:chgData name="Hyvönen Hanna" userId="49fa5763-ab0c-4874-89c4-a0eeb1c8d0dd" providerId="ADAL" clId="{6D0EFBAA-89A8-4FBF-86D6-A19161F3B7BF}" dt="2025-11-17T08:09:11.157" v="261" actId="20577"/>
      <pc:docMkLst>
        <pc:docMk/>
      </pc:docMkLst>
      <pc:sldChg chg="modSp">
        <pc:chgData name="Hyvönen Hanna" userId="49fa5763-ab0c-4874-89c4-a0eeb1c8d0dd" providerId="ADAL" clId="{6D0EFBAA-89A8-4FBF-86D6-A19161F3B7BF}" dt="2025-11-17T08:03:25.628" v="2" actId="20577"/>
        <pc:sldMkLst>
          <pc:docMk/>
          <pc:sldMk cId="1304841323" sldId="262"/>
        </pc:sldMkLst>
        <pc:spChg chg="mod">
          <ac:chgData name="Hyvönen Hanna" userId="49fa5763-ab0c-4874-89c4-a0eeb1c8d0dd" providerId="ADAL" clId="{6D0EFBAA-89A8-4FBF-86D6-A19161F3B7BF}" dt="2025-11-17T08:03:25.628" v="2" actId="20577"/>
          <ac:spMkLst>
            <pc:docMk/>
            <pc:sldMk cId="1304841323" sldId="262"/>
            <ac:spMk id="3" creationId="{89F8A161-FE34-1E00-EC14-65AE5584E3DA}"/>
          </ac:spMkLst>
        </pc:spChg>
      </pc:sldChg>
      <pc:sldChg chg="modSp modAnim">
        <pc:chgData name="Hyvönen Hanna" userId="49fa5763-ab0c-4874-89c4-a0eeb1c8d0dd" providerId="ADAL" clId="{6D0EFBAA-89A8-4FBF-86D6-A19161F3B7BF}" dt="2025-11-17T08:04:19.862" v="18" actId="20577"/>
        <pc:sldMkLst>
          <pc:docMk/>
          <pc:sldMk cId="1068146842" sldId="265"/>
        </pc:sldMkLst>
        <pc:spChg chg="mod">
          <ac:chgData name="Hyvönen Hanna" userId="49fa5763-ab0c-4874-89c4-a0eeb1c8d0dd" providerId="ADAL" clId="{6D0EFBAA-89A8-4FBF-86D6-A19161F3B7BF}" dt="2025-11-17T08:04:19.862" v="18" actId="20577"/>
          <ac:spMkLst>
            <pc:docMk/>
            <pc:sldMk cId="1068146842" sldId="265"/>
            <ac:spMk id="3" creationId="{B3BCD3A0-4ED1-FE57-4768-9D7A799B8B3C}"/>
          </ac:spMkLst>
        </pc:spChg>
      </pc:sldChg>
      <pc:sldChg chg="modSp mod">
        <pc:chgData name="Hyvönen Hanna" userId="49fa5763-ab0c-4874-89c4-a0eeb1c8d0dd" providerId="ADAL" clId="{6D0EFBAA-89A8-4FBF-86D6-A19161F3B7BF}" dt="2025-11-17T08:08:08.277" v="250" actId="20577"/>
        <pc:sldMkLst>
          <pc:docMk/>
          <pc:sldMk cId="132922927" sldId="270"/>
        </pc:sldMkLst>
        <pc:spChg chg="mod">
          <ac:chgData name="Hyvönen Hanna" userId="49fa5763-ab0c-4874-89c4-a0eeb1c8d0dd" providerId="ADAL" clId="{6D0EFBAA-89A8-4FBF-86D6-A19161F3B7BF}" dt="2025-11-17T08:08:08.277" v="250" actId="20577"/>
          <ac:spMkLst>
            <pc:docMk/>
            <pc:sldMk cId="132922927" sldId="270"/>
            <ac:spMk id="2" creationId="{53393971-7A2D-8E25-6D96-A93CF31D389A}"/>
          </ac:spMkLst>
        </pc:spChg>
        <pc:spChg chg="mod">
          <ac:chgData name="Hyvönen Hanna" userId="49fa5763-ab0c-4874-89c4-a0eeb1c8d0dd" providerId="ADAL" clId="{6D0EFBAA-89A8-4FBF-86D6-A19161F3B7BF}" dt="2025-11-17T08:07:50.294" v="243" actId="20577"/>
          <ac:spMkLst>
            <pc:docMk/>
            <pc:sldMk cId="132922927" sldId="270"/>
            <ac:spMk id="3" creationId="{43B0E742-ACCC-676C-838D-3C099F4BA04B}"/>
          </ac:spMkLst>
        </pc:spChg>
      </pc:sldChg>
      <pc:sldChg chg="mod ord modShow">
        <pc:chgData name="Hyvönen Hanna" userId="49fa5763-ab0c-4874-89c4-a0eeb1c8d0dd" providerId="ADAL" clId="{6D0EFBAA-89A8-4FBF-86D6-A19161F3B7BF}" dt="2025-11-17T08:07:53.633" v="244" actId="729"/>
        <pc:sldMkLst>
          <pc:docMk/>
          <pc:sldMk cId="2281177367" sldId="272"/>
        </pc:sldMkLst>
      </pc:sldChg>
      <pc:sldChg chg="modSp mod">
        <pc:chgData name="Hyvönen Hanna" userId="49fa5763-ab0c-4874-89c4-a0eeb1c8d0dd" providerId="ADAL" clId="{6D0EFBAA-89A8-4FBF-86D6-A19161F3B7BF}" dt="2025-11-17T08:04:33.583" v="26" actId="20577"/>
        <pc:sldMkLst>
          <pc:docMk/>
          <pc:sldMk cId="2648962694" sldId="274"/>
        </pc:sldMkLst>
        <pc:graphicFrameChg chg="modGraphic">
          <ac:chgData name="Hyvönen Hanna" userId="49fa5763-ab0c-4874-89c4-a0eeb1c8d0dd" providerId="ADAL" clId="{6D0EFBAA-89A8-4FBF-86D6-A19161F3B7BF}" dt="2025-11-17T08:04:33.583" v="26" actId="20577"/>
          <ac:graphicFrameMkLst>
            <pc:docMk/>
            <pc:sldMk cId="2648962694" sldId="274"/>
            <ac:graphicFrameMk id="3" creationId="{68279137-13E1-7902-DF8B-75F48CF9F6DE}"/>
          </ac:graphicFrameMkLst>
        </pc:graphicFrameChg>
      </pc:sldChg>
      <pc:sldChg chg="modSp mod modAnim">
        <pc:chgData name="Hyvönen Hanna" userId="49fa5763-ab0c-4874-89c4-a0eeb1c8d0dd" providerId="ADAL" clId="{6D0EFBAA-89A8-4FBF-86D6-A19161F3B7BF}" dt="2025-11-17T08:09:11.157" v="261" actId="20577"/>
        <pc:sldMkLst>
          <pc:docMk/>
          <pc:sldMk cId="2303439691" sldId="276"/>
        </pc:sldMkLst>
        <pc:spChg chg="mod">
          <ac:chgData name="Hyvönen Hanna" userId="49fa5763-ab0c-4874-89c4-a0eeb1c8d0dd" providerId="ADAL" clId="{6D0EFBAA-89A8-4FBF-86D6-A19161F3B7BF}" dt="2025-11-17T08:09:11.157" v="261" actId="20577"/>
          <ac:spMkLst>
            <pc:docMk/>
            <pc:sldMk cId="2303439691" sldId="276"/>
            <ac:spMk id="2" creationId="{3DDE54AA-217C-6B20-E52A-8D6075CE7AF7}"/>
          </ac:spMkLst>
        </pc:spChg>
        <pc:spChg chg="mod">
          <ac:chgData name="Hyvönen Hanna" userId="49fa5763-ab0c-4874-89c4-a0eeb1c8d0dd" providerId="ADAL" clId="{6D0EFBAA-89A8-4FBF-86D6-A19161F3B7BF}" dt="2025-11-17T08:05:00.188" v="37" actId="20577"/>
          <ac:spMkLst>
            <pc:docMk/>
            <pc:sldMk cId="2303439691" sldId="276"/>
            <ac:spMk id="4" creationId="{0F708BD1-189C-BF2C-6E61-AE799EB50A16}"/>
          </ac:spMkLst>
        </pc:spChg>
      </pc:sldChg>
      <pc:sldChg chg="modSp mod modAnim">
        <pc:chgData name="Hyvönen Hanna" userId="49fa5763-ab0c-4874-89c4-a0eeb1c8d0dd" providerId="ADAL" clId="{6D0EFBAA-89A8-4FBF-86D6-A19161F3B7BF}" dt="2025-11-17T08:09:07.056" v="260" actId="20577"/>
        <pc:sldMkLst>
          <pc:docMk/>
          <pc:sldMk cId="3683131377" sldId="277"/>
        </pc:sldMkLst>
        <pc:spChg chg="mod">
          <ac:chgData name="Hyvönen Hanna" userId="49fa5763-ab0c-4874-89c4-a0eeb1c8d0dd" providerId="ADAL" clId="{6D0EFBAA-89A8-4FBF-86D6-A19161F3B7BF}" dt="2025-11-17T08:09:07.056" v="260" actId="20577"/>
          <ac:spMkLst>
            <pc:docMk/>
            <pc:sldMk cId="3683131377" sldId="277"/>
            <ac:spMk id="2" creationId="{3DDE54AA-217C-6B20-E52A-8D6075CE7AF7}"/>
          </ac:spMkLst>
        </pc:spChg>
        <pc:spChg chg="mod">
          <ac:chgData name="Hyvönen Hanna" userId="49fa5763-ab0c-4874-89c4-a0eeb1c8d0dd" providerId="ADAL" clId="{6D0EFBAA-89A8-4FBF-86D6-A19161F3B7BF}" dt="2025-11-17T08:05:27.212" v="40" actId="404"/>
          <ac:spMkLst>
            <pc:docMk/>
            <pc:sldMk cId="3683131377" sldId="277"/>
            <ac:spMk id="3" creationId="{AC142BF5-6311-65BE-F1A6-6B833987BD67}"/>
          </ac:spMkLst>
        </pc:spChg>
        <pc:spChg chg="mod">
          <ac:chgData name="Hyvönen Hanna" userId="49fa5763-ab0c-4874-89c4-a0eeb1c8d0dd" providerId="ADAL" clId="{6D0EFBAA-89A8-4FBF-86D6-A19161F3B7BF}" dt="2025-11-17T08:06:43.256" v="205" actId="404"/>
          <ac:spMkLst>
            <pc:docMk/>
            <pc:sldMk cId="3683131377" sldId="277"/>
            <ac:spMk id="4" creationId="{0F708BD1-189C-BF2C-6E61-AE799EB50A16}"/>
          </ac:spMkLst>
        </pc:spChg>
        <pc:spChg chg="mod">
          <ac:chgData name="Hyvönen Hanna" userId="49fa5763-ab0c-4874-89c4-a0eeb1c8d0dd" providerId="ADAL" clId="{6D0EFBAA-89A8-4FBF-86D6-A19161F3B7BF}" dt="2025-11-17T08:06:48.997" v="206" actId="1076"/>
          <ac:spMkLst>
            <pc:docMk/>
            <pc:sldMk cId="3683131377" sldId="277"/>
            <ac:spMk id="8" creationId="{CC7CB60E-1424-3280-B149-9DE9DB2E9EF7}"/>
          </ac:spMkLst>
        </pc:spChg>
      </pc:sldChg>
    </pc:docChg>
  </pc:docChgLst>
  <pc:docChgLst>
    <pc:chgData name="Hyvönen Hanna" userId="S::hanna.hyvonen@edu.lieksa.fi::49fa5763-ab0c-4874-89c4-a0eeb1c8d0dd" providerId="AD" clId="Web-{F127697D-1A55-D0D2-9D74-00DED0D857B3}"/>
    <pc:docChg chg="addSld delSld modSld sldOrd">
      <pc:chgData name="Hyvönen Hanna" userId="S::hanna.hyvonen@edu.lieksa.fi::49fa5763-ab0c-4874-89c4-a0eeb1c8d0dd" providerId="AD" clId="Web-{F127697D-1A55-D0D2-9D74-00DED0D857B3}" dt="2024-02-07T08:33:26.808" v="1814" actId="20577"/>
      <pc:docMkLst>
        <pc:docMk/>
      </pc:docMkLst>
      <pc:sldChg chg="ord">
        <pc:chgData name="Hyvönen Hanna" userId="S::hanna.hyvonen@edu.lieksa.fi::49fa5763-ab0c-4874-89c4-a0eeb1c8d0dd" providerId="AD" clId="Web-{F127697D-1A55-D0D2-9D74-00DED0D857B3}" dt="2024-02-07T08:30:01.523" v="1789"/>
        <pc:sldMkLst>
          <pc:docMk/>
          <pc:sldMk cId="782385677" sldId="256"/>
        </pc:sldMkLst>
      </pc:sldChg>
      <pc:sldChg chg="modSp">
        <pc:chgData name="Hyvönen Hanna" userId="S::hanna.hyvonen@edu.lieksa.fi::49fa5763-ab0c-4874-89c4-a0eeb1c8d0dd" providerId="AD" clId="Web-{F127697D-1A55-D0D2-9D74-00DED0D857B3}" dt="2024-02-07T08:29:16.412" v="1779" actId="20577"/>
        <pc:sldMkLst>
          <pc:docMk/>
          <pc:sldMk cId="3058455703" sldId="261"/>
        </pc:sldMkLst>
      </pc:sldChg>
      <pc:sldChg chg="modSp addAnim">
        <pc:chgData name="Hyvönen Hanna" userId="S::hanna.hyvonen@edu.lieksa.fi::49fa5763-ab0c-4874-89c4-a0eeb1c8d0dd" providerId="AD" clId="Web-{F127697D-1A55-D0D2-9D74-00DED0D857B3}" dt="2024-02-07T08:32:36.260" v="1812" actId="20577"/>
        <pc:sldMkLst>
          <pc:docMk/>
          <pc:sldMk cId="1304841323" sldId="262"/>
        </pc:sldMkLst>
      </pc:sldChg>
      <pc:sldChg chg="addSp modSp new mod ord setBg">
        <pc:chgData name="Hyvönen Hanna" userId="S::hanna.hyvonen@edu.lieksa.fi::49fa5763-ab0c-4874-89c4-a0eeb1c8d0dd" providerId="AD" clId="Web-{F127697D-1A55-D0D2-9D74-00DED0D857B3}" dt="2024-02-07T08:10:43.657" v="841" actId="20577"/>
        <pc:sldMkLst>
          <pc:docMk/>
          <pc:sldMk cId="778668204" sldId="263"/>
        </pc:sldMkLst>
      </pc:sldChg>
      <pc:sldChg chg="addSp delSp modSp new del">
        <pc:chgData name="Hyvönen Hanna" userId="S::hanna.hyvonen@edu.lieksa.fi::49fa5763-ab0c-4874-89c4-a0eeb1c8d0dd" providerId="AD" clId="Web-{F127697D-1A55-D0D2-9D74-00DED0D857B3}" dt="2024-02-07T07:56:31.094" v="165"/>
        <pc:sldMkLst>
          <pc:docMk/>
          <pc:sldMk cId="884698649" sldId="264"/>
        </pc:sldMkLst>
      </pc:sldChg>
      <pc:sldChg chg="addSp delSp modSp new addAnim delAnim">
        <pc:chgData name="Hyvönen Hanna" userId="S::hanna.hyvonen@edu.lieksa.fi::49fa5763-ab0c-4874-89c4-a0eeb1c8d0dd" providerId="AD" clId="Web-{F127697D-1A55-D0D2-9D74-00DED0D857B3}" dt="2024-02-07T08:31:12.446" v="1800" actId="1076"/>
        <pc:sldMkLst>
          <pc:docMk/>
          <pc:sldMk cId="1336314355" sldId="264"/>
        </pc:sldMkLst>
      </pc:sldChg>
      <pc:sldChg chg="modSp new ord addAnim">
        <pc:chgData name="Hyvönen Hanna" userId="S::hanna.hyvonen@edu.lieksa.fi::49fa5763-ab0c-4874-89c4-a0eeb1c8d0dd" providerId="AD" clId="Web-{F127697D-1A55-D0D2-9D74-00DED0D857B3}" dt="2024-02-07T08:33:18.495" v="1813" actId="20577"/>
        <pc:sldMkLst>
          <pc:docMk/>
          <pc:sldMk cId="1068146842" sldId="265"/>
        </pc:sldMkLst>
      </pc:sldChg>
      <pc:sldChg chg="modSp new del">
        <pc:chgData name="Hyvönen Hanna" userId="S::hanna.hyvonen@edu.lieksa.fi::49fa5763-ab0c-4874-89c4-a0eeb1c8d0dd" providerId="AD" clId="Web-{F127697D-1A55-D0D2-9D74-00DED0D857B3}" dt="2024-02-07T08:02:32.492" v="464"/>
        <pc:sldMkLst>
          <pc:docMk/>
          <pc:sldMk cId="1570738721" sldId="266"/>
        </pc:sldMkLst>
      </pc:sldChg>
      <pc:sldChg chg="addSp delSp modSp new addAnim">
        <pc:chgData name="Hyvönen Hanna" userId="S::hanna.hyvonen@edu.lieksa.fi::49fa5763-ab0c-4874-89c4-a0eeb1c8d0dd" providerId="AD" clId="Web-{F127697D-1A55-D0D2-9D74-00DED0D857B3}" dt="2024-02-07T08:33:26.808" v="1814" actId="20577"/>
        <pc:sldMkLst>
          <pc:docMk/>
          <pc:sldMk cId="263999247" sldId="267"/>
        </pc:sldMkLst>
      </pc:sldChg>
      <pc:sldChg chg="new del">
        <pc:chgData name="Hyvönen Hanna" userId="S::hanna.hyvonen@edu.lieksa.fi::49fa5763-ab0c-4874-89c4-a0eeb1c8d0dd" providerId="AD" clId="Web-{F127697D-1A55-D0D2-9D74-00DED0D857B3}" dt="2024-02-07T08:25:02.720" v="1462"/>
        <pc:sldMkLst>
          <pc:docMk/>
          <pc:sldMk cId="802136739" sldId="268"/>
        </pc:sldMkLst>
      </pc:sldChg>
      <pc:sldChg chg="modSp add replId addAnim">
        <pc:chgData name="Hyvönen Hanna" userId="S::hanna.hyvonen@edu.lieksa.fi::49fa5763-ab0c-4874-89c4-a0eeb1c8d0dd" providerId="AD" clId="Web-{F127697D-1A55-D0D2-9D74-00DED0D857B3}" dt="2024-02-07T08:30:58.008" v="1797"/>
        <pc:sldMkLst>
          <pc:docMk/>
          <pc:sldMk cId="2670480349" sldId="269"/>
        </pc:sldMkLst>
      </pc:sldChg>
    </pc:docChg>
  </pc:docChgLst>
  <pc:docChgLst>
    <pc:chgData name="Hyvönen Hanna" userId="S::hanna.hyvonen@edu.lieksa.fi::49fa5763-ab0c-4874-89c4-a0eeb1c8d0dd" providerId="AD" clId="Web-{6C9CB688-E841-E6E8-B11E-FAC6465B0193}"/>
    <pc:docChg chg="addSld delSld modSld sldOrd">
      <pc:chgData name="Hyvönen Hanna" userId="S::hanna.hyvonen@edu.lieksa.fi::49fa5763-ab0c-4874-89c4-a0eeb1c8d0dd" providerId="AD" clId="Web-{6C9CB688-E841-E6E8-B11E-FAC6465B0193}" dt="2024-02-06T09:04:07.210" v="695" actId="20577"/>
      <pc:docMkLst>
        <pc:docMk/>
      </pc:docMkLst>
      <pc:sldChg chg="add del">
        <pc:chgData name="Hyvönen Hanna" userId="S::hanna.hyvonen@edu.lieksa.fi::49fa5763-ab0c-4874-89c4-a0eeb1c8d0dd" providerId="AD" clId="Web-{6C9CB688-E841-E6E8-B11E-FAC6465B0193}" dt="2024-02-06T08:55:39.617" v="113"/>
        <pc:sldMkLst>
          <pc:docMk/>
          <pc:sldMk cId="782385677" sldId="256"/>
        </pc:sldMkLst>
      </pc:sldChg>
      <pc:sldChg chg="delSp del">
        <pc:chgData name="Hyvönen Hanna" userId="S::hanna.hyvonen@edu.lieksa.fi::49fa5763-ab0c-4874-89c4-a0eeb1c8d0dd" providerId="AD" clId="Web-{6C9CB688-E841-E6E8-B11E-FAC6465B0193}" dt="2024-02-06T08:55:43.664" v="115"/>
        <pc:sldMkLst>
          <pc:docMk/>
          <pc:sldMk cId="1726916552" sldId="257"/>
        </pc:sldMkLst>
      </pc:sldChg>
      <pc:sldChg chg="delSp modSp del">
        <pc:chgData name="Hyvönen Hanna" userId="S::hanna.hyvonen@edu.lieksa.fi::49fa5763-ab0c-4874-89c4-a0eeb1c8d0dd" providerId="AD" clId="Web-{6C9CB688-E841-E6E8-B11E-FAC6465B0193}" dt="2024-02-06T08:55:45.351" v="116"/>
        <pc:sldMkLst>
          <pc:docMk/>
          <pc:sldMk cId="2147492481" sldId="258"/>
        </pc:sldMkLst>
      </pc:sldChg>
      <pc:sldChg chg="delSp del">
        <pc:chgData name="Hyvönen Hanna" userId="S::hanna.hyvonen@edu.lieksa.fi::49fa5763-ab0c-4874-89c4-a0eeb1c8d0dd" providerId="AD" clId="Web-{6C9CB688-E841-E6E8-B11E-FAC6465B0193}" dt="2024-02-06T08:55:46.086" v="117"/>
        <pc:sldMkLst>
          <pc:docMk/>
          <pc:sldMk cId="2653126946" sldId="259"/>
        </pc:sldMkLst>
      </pc:sldChg>
      <pc:sldChg chg="delSp del">
        <pc:chgData name="Hyvönen Hanna" userId="S::hanna.hyvonen@edu.lieksa.fi::49fa5763-ab0c-4874-89c4-a0eeb1c8d0dd" providerId="AD" clId="Web-{6C9CB688-E841-E6E8-B11E-FAC6465B0193}" dt="2024-02-06T08:55:47.617" v="118"/>
        <pc:sldMkLst>
          <pc:docMk/>
          <pc:sldMk cId="742024887" sldId="260"/>
        </pc:sldMkLst>
      </pc:sldChg>
      <pc:sldChg chg="addSp modSp ord">
        <pc:chgData name="Hyvönen Hanna" userId="S::hanna.hyvonen@edu.lieksa.fi::49fa5763-ab0c-4874-89c4-a0eeb1c8d0dd" providerId="AD" clId="Web-{6C9CB688-E841-E6E8-B11E-FAC6465B0193}" dt="2024-02-06T08:54:28.599" v="73" actId="20577"/>
        <pc:sldMkLst>
          <pc:docMk/>
          <pc:sldMk cId="3058455703" sldId="261"/>
        </pc:sldMkLst>
      </pc:sldChg>
      <pc:sldChg chg="modSp new">
        <pc:chgData name="Hyvönen Hanna" userId="S::hanna.hyvonen@edu.lieksa.fi::49fa5763-ab0c-4874-89c4-a0eeb1c8d0dd" providerId="AD" clId="Web-{6C9CB688-E841-E6E8-B11E-FAC6465B0193}" dt="2024-02-06T09:04:07.210" v="695" actId="20577"/>
        <pc:sldMkLst>
          <pc:docMk/>
          <pc:sldMk cId="1304841323" sldId="262"/>
        </pc:sldMkLst>
      </pc:sldChg>
    </pc:docChg>
  </pc:docChgLst>
  <pc:docChgLst>
    <pc:chgData name="Hyvönen Hanna" userId="S::hanna.hyvonen@edu.lieksa.fi::49fa5763-ab0c-4874-89c4-a0eeb1c8d0dd" providerId="AD" clId="Web-{35B1D8EF-8DA5-BEBC-8D7A-371BE52F52BE}"/>
    <pc:docChg chg="delSld modSld">
      <pc:chgData name="Hyvönen Hanna" userId="S::hanna.hyvonen@edu.lieksa.fi::49fa5763-ab0c-4874-89c4-a0eeb1c8d0dd" providerId="AD" clId="Web-{35B1D8EF-8DA5-BEBC-8D7A-371BE52F52BE}" dt="2024-02-08T09:51:10.768" v="140"/>
      <pc:docMkLst>
        <pc:docMk/>
      </pc:docMkLst>
      <pc:sldChg chg="del">
        <pc:chgData name="Hyvönen Hanna" userId="S::hanna.hyvonen@edu.lieksa.fi::49fa5763-ab0c-4874-89c4-a0eeb1c8d0dd" providerId="AD" clId="Web-{35B1D8EF-8DA5-BEBC-8D7A-371BE52F52BE}" dt="2024-02-08T09:43:46.185" v="41"/>
        <pc:sldMkLst>
          <pc:docMk/>
          <pc:sldMk cId="782385677" sldId="256"/>
        </pc:sldMkLst>
      </pc:sldChg>
      <pc:sldChg chg="addSp delSp modSp">
        <pc:chgData name="Hyvönen Hanna" userId="S::hanna.hyvonen@edu.lieksa.fi::49fa5763-ab0c-4874-89c4-a0eeb1c8d0dd" providerId="AD" clId="Web-{35B1D8EF-8DA5-BEBC-8D7A-371BE52F52BE}" dt="2024-02-08T09:50:49.362" v="137"/>
        <pc:sldMkLst>
          <pc:docMk/>
          <pc:sldMk cId="3058455703" sldId="261"/>
        </pc:sldMkLst>
      </pc:sldChg>
      <pc:sldChg chg="addSp delSp modSp">
        <pc:chgData name="Hyvönen Hanna" userId="S::hanna.hyvonen@edu.lieksa.fi::49fa5763-ab0c-4874-89c4-a0eeb1c8d0dd" providerId="AD" clId="Web-{35B1D8EF-8DA5-BEBC-8D7A-371BE52F52BE}" dt="2024-02-08T09:51:10.768" v="140"/>
        <pc:sldMkLst>
          <pc:docMk/>
          <pc:sldMk cId="1068146842" sldId="265"/>
        </pc:sldMkLst>
      </pc:sldChg>
      <pc:sldChg chg="modSp">
        <pc:chgData name="Hyvönen Hanna" userId="S::hanna.hyvonen@edu.lieksa.fi::49fa5763-ab0c-4874-89c4-a0eeb1c8d0dd" providerId="AD" clId="Web-{35B1D8EF-8DA5-BEBC-8D7A-371BE52F52BE}" dt="2024-02-08T09:43:34.732" v="40" actId="20577"/>
        <pc:sldMkLst>
          <pc:docMk/>
          <pc:sldMk cId="263999247" sldId="26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November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9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November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4688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November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15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November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565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November 17,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86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November 17,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3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November 17,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9568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November 17,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05064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November 17,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11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November 17,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82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November 17,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32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November 17, 2025</a:t>
            </a:fld>
            <a:endParaRPr lang="en-US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93935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4" r:id="rId7"/>
    <p:sldLayoutId id="2147483720" r:id="rId8"/>
    <p:sldLayoutId id="2147483721" r:id="rId9"/>
    <p:sldLayoutId id="2147483722" r:id="rId10"/>
    <p:sldLayoutId id="2147483723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C21BAE-6866-4C7A-A7EC-C1B2E572D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Harjat, Taidemaalari, Työpaja, Kulho">
            <a:extLst>
              <a:ext uri="{FF2B5EF4-FFF2-40B4-BE49-F238E27FC236}">
                <a16:creationId xmlns:a16="http://schemas.microsoft.com/office/drawing/2014/main" id="{9604BDD8-D770-D2B2-0A42-6466120603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7E7D0C94-08B4-48AE-8813-CC4D60294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3899" y="609600"/>
            <a:ext cx="5372101" cy="5513767"/>
          </a:xfrm>
          <a:custGeom>
            <a:avLst/>
            <a:gdLst>
              <a:gd name="connsiteX0" fmla="*/ 0 w 5372101"/>
              <a:gd name="connsiteY0" fmla="*/ 0 h 5513767"/>
              <a:gd name="connsiteX1" fmla="*/ 5372101 w 5372101"/>
              <a:gd name="connsiteY1" fmla="*/ 0 h 5513767"/>
              <a:gd name="connsiteX2" fmla="*/ 5372101 w 5372101"/>
              <a:gd name="connsiteY2" fmla="*/ 5513767 h 5513767"/>
              <a:gd name="connsiteX3" fmla="*/ 5363126 w 5372101"/>
              <a:gd name="connsiteY3" fmla="*/ 5512835 h 5513767"/>
              <a:gd name="connsiteX4" fmla="*/ 5316714 w 5372101"/>
              <a:gd name="connsiteY4" fmla="*/ 5491247 h 5513767"/>
              <a:gd name="connsiteX5" fmla="*/ 5198331 w 5372101"/>
              <a:gd name="connsiteY5" fmla="*/ 5470092 h 5513767"/>
              <a:gd name="connsiteX6" fmla="*/ 5150428 w 5372101"/>
              <a:gd name="connsiteY6" fmla="*/ 5472506 h 5513767"/>
              <a:gd name="connsiteX7" fmla="*/ 5085506 w 5372101"/>
              <a:gd name="connsiteY7" fmla="*/ 5468851 h 5513767"/>
              <a:gd name="connsiteX8" fmla="*/ 4968663 w 5372101"/>
              <a:gd name="connsiteY8" fmla="*/ 5470487 h 5513767"/>
              <a:gd name="connsiteX9" fmla="*/ 4815623 w 5372101"/>
              <a:gd name="connsiteY9" fmla="*/ 5458622 h 5513767"/>
              <a:gd name="connsiteX10" fmla="*/ 4716679 w 5372101"/>
              <a:gd name="connsiteY10" fmla="*/ 5405365 h 5513767"/>
              <a:gd name="connsiteX11" fmla="*/ 4704891 w 5372101"/>
              <a:gd name="connsiteY11" fmla="*/ 5411529 h 5513767"/>
              <a:gd name="connsiteX12" fmla="*/ 4630496 w 5372101"/>
              <a:gd name="connsiteY12" fmla="*/ 5396532 h 5513767"/>
              <a:gd name="connsiteX13" fmla="*/ 4506964 w 5372101"/>
              <a:gd name="connsiteY13" fmla="*/ 5396685 h 5513767"/>
              <a:gd name="connsiteX14" fmla="*/ 4427135 w 5372101"/>
              <a:gd name="connsiteY14" fmla="*/ 5358585 h 5513767"/>
              <a:gd name="connsiteX15" fmla="*/ 4028338 w 5372101"/>
              <a:gd name="connsiteY15" fmla="*/ 5313494 h 5513767"/>
              <a:gd name="connsiteX16" fmla="*/ 4015367 w 5372101"/>
              <a:gd name="connsiteY16" fmla="*/ 5320766 h 5513767"/>
              <a:gd name="connsiteX17" fmla="*/ 4002837 w 5372101"/>
              <a:gd name="connsiteY17" fmla="*/ 5322294 h 5513767"/>
              <a:gd name="connsiteX18" fmla="*/ 3997650 w 5372101"/>
              <a:gd name="connsiteY18" fmla="*/ 5329513 h 5513767"/>
              <a:gd name="connsiteX19" fmla="*/ 3991991 w 5372101"/>
              <a:gd name="connsiteY19" fmla="*/ 5331908 h 5513767"/>
              <a:gd name="connsiteX20" fmla="*/ 3925210 w 5372101"/>
              <a:gd name="connsiteY20" fmla="*/ 5319395 h 5513767"/>
              <a:gd name="connsiteX21" fmla="*/ 3837014 w 5372101"/>
              <a:gd name="connsiteY21" fmla="*/ 5289023 h 5513767"/>
              <a:gd name="connsiteX22" fmla="*/ 3798765 w 5372101"/>
              <a:gd name="connsiteY22" fmla="*/ 5299431 h 5513767"/>
              <a:gd name="connsiteX23" fmla="*/ 3792144 w 5372101"/>
              <a:gd name="connsiteY23" fmla="*/ 5301616 h 5513767"/>
              <a:gd name="connsiteX24" fmla="*/ 3766249 w 5372101"/>
              <a:gd name="connsiteY24" fmla="*/ 5301869 h 5513767"/>
              <a:gd name="connsiteX25" fmla="*/ 3718651 w 5372101"/>
              <a:gd name="connsiteY25" fmla="*/ 5320541 h 5513767"/>
              <a:gd name="connsiteX26" fmla="*/ 3671207 w 5372101"/>
              <a:gd name="connsiteY26" fmla="*/ 5318046 h 5513767"/>
              <a:gd name="connsiteX27" fmla="*/ 3446863 w 5372101"/>
              <a:gd name="connsiteY27" fmla="*/ 5294348 h 5513767"/>
              <a:gd name="connsiteX28" fmla="*/ 3312000 w 5372101"/>
              <a:gd name="connsiteY28" fmla="*/ 5286923 h 5513767"/>
              <a:gd name="connsiteX29" fmla="*/ 3259756 w 5372101"/>
              <a:gd name="connsiteY29" fmla="*/ 5294712 h 5513767"/>
              <a:gd name="connsiteX30" fmla="*/ 3187481 w 5372101"/>
              <a:gd name="connsiteY30" fmla="*/ 5298457 h 5513767"/>
              <a:gd name="connsiteX31" fmla="*/ 3124115 w 5372101"/>
              <a:gd name="connsiteY31" fmla="*/ 5294626 h 5513767"/>
              <a:gd name="connsiteX32" fmla="*/ 3099907 w 5372101"/>
              <a:gd name="connsiteY32" fmla="*/ 5302443 h 5513767"/>
              <a:gd name="connsiteX33" fmla="*/ 3017494 w 5372101"/>
              <a:gd name="connsiteY33" fmla="*/ 5301439 h 5513767"/>
              <a:gd name="connsiteX34" fmla="*/ 3010848 w 5372101"/>
              <a:gd name="connsiteY34" fmla="*/ 5307225 h 5513767"/>
              <a:gd name="connsiteX35" fmla="*/ 2994286 w 5372101"/>
              <a:gd name="connsiteY35" fmla="*/ 5309060 h 5513767"/>
              <a:gd name="connsiteX36" fmla="*/ 2988160 w 5372101"/>
              <a:gd name="connsiteY36" fmla="*/ 5310041 h 5513767"/>
              <a:gd name="connsiteX37" fmla="*/ 2984260 w 5372101"/>
              <a:gd name="connsiteY37" fmla="*/ 5307528 h 5513767"/>
              <a:gd name="connsiteX38" fmla="*/ 2979127 w 5372101"/>
              <a:gd name="connsiteY38" fmla="*/ 5308389 h 5513767"/>
              <a:gd name="connsiteX39" fmla="*/ 2978660 w 5372101"/>
              <a:gd name="connsiteY39" fmla="*/ 5311563 h 5513767"/>
              <a:gd name="connsiteX40" fmla="*/ 2946326 w 5372101"/>
              <a:gd name="connsiteY40" fmla="*/ 5316745 h 5513767"/>
              <a:gd name="connsiteX41" fmla="*/ 2713134 w 5372101"/>
              <a:gd name="connsiteY41" fmla="*/ 5331381 h 5513767"/>
              <a:gd name="connsiteX42" fmla="*/ 2352072 w 5372101"/>
              <a:gd name="connsiteY42" fmla="*/ 5342761 h 5513767"/>
              <a:gd name="connsiteX43" fmla="*/ 2260922 w 5372101"/>
              <a:gd name="connsiteY43" fmla="*/ 5328122 h 5513767"/>
              <a:gd name="connsiteX44" fmla="*/ 2178497 w 5372101"/>
              <a:gd name="connsiteY44" fmla="*/ 5351065 h 5513767"/>
              <a:gd name="connsiteX45" fmla="*/ 2034408 w 5372101"/>
              <a:gd name="connsiteY45" fmla="*/ 5307958 h 5513767"/>
              <a:gd name="connsiteX46" fmla="*/ 1831505 w 5372101"/>
              <a:gd name="connsiteY46" fmla="*/ 5312691 h 5513767"/>
              <a:gd name="connsiteX47" fmla="*/ 1710387 w 5372101"/>
              <a:gd name="connsiteY47" fmla="*/ 5308705 h 5513767"/>
              <a:gd name="connsiteX48" fmla="*/ 1664816 w 5372101"/>
              <a:gd name="connsiteY48" fmla="*/ 5296479 h 5513767"/>
              <a:gd name="connsiteX49" fmla="*/ 1600883 w 5372101"/>
              <a:gd name="connsiteY49" fmla="*/ 5286607 h 5513767"/>
              <a:gd name="connsiteX50" fmla="*/ 1488397 w 5372101"/>
              <a:gd name="connsiteY50" fmla="*/ 5260898 h 5513767"/>
              <a:gd name="connsiteX51" fmla="*/ 1336670 w 5372101"/>
              <a:gd name="connsiteY51" fmla="*/ 5240770 h 5513767"/>
              <a:gd name="connsiteX52" fmla="*/ 1224297 w 5372101"/>
              <a:gd name="connsiteY52" fmla="*/ 5271845 h 5513767"/>
              <a:gd name="connsiteX53" fmla="*/ 1214830 w 5372101"/>
              <a:gd name="connsiteY53" fmla="*/ 5263450 h 5513767"/>
              <a:gd name="connsiteX54" fmla="*/ 1138181 w 5372101"/>
              <a:gd name="connsiteY54" fmla="*/ 5262590 h 5513767"/>
              <a:gd name="connsiteX55" fmla="*/ 943575 w 5372101"/>
              <a:gd name="connsiteY55" fmla="*/ 5290808 h 5513767"/>
              <a:gd name="connsiteX56" fmla="*/ 529813 w 5372101"/>
              <a:gd name="connsiteY56" fmla="*/ 5218555 h 5513767"/>
              <a:gd name="connsiteX57" fmla="*/ 519546 w 5372101"/>
              <a:gd name="connsiteY57" fmla="*/ 5208845 h 5513767"/>
              <a:gd name="connsiteX58" fmla="*/ 507906 w 5372101"/>
              <a:gd name="connsiteY58" fmla="*/ 5204779 h 5513767"/>
              <a:gd name="connsiteX59" fmla="*/ 505153 w 5372101"/>
              <a:gd name="connsiteY59" fmla="*/ 5196726 h 5513767"/>
              <a:gd name="connsiteX60" fmla="*/ 500429 w 5372101"/>
              <a:gd name="connsiteY60" fmla="*/ 5193241 h 5513767"/>
              <a:gd name="connsiteX61" fmla="*/ 431923 w 5372101"/>
              <a:gd name="connsiteY61" fmla="*/ 5191553 h 5513767"/>
              <a:gd name="connsiteX62" fmla="*/ 337115 w 5372101"/>
              <a:gd name="connsiteY62" fmla="*/ 5202714 h 5513767"/>
              <a:gd name="connsiteX63" fmla="*/ 303383 w 5372101"/>
              <a:gd name="connsiteY63" fmla="*/ 5184750 h 5513767"/>
              <a:gd name="connsiteX64" fmla="*/ 297664 w 5372101"/>
              <a:gd name="connsiteY64" fmla="*/ 5181269 h 5513767"/>
              <a:gd name="connsiteX65" fmla="*/ 272701 w 5372101"/>
              <a:gd name="connsiteY65" fmla="*/ 5175678 h 5513767"/>
              <a:gd name="connsiteX66" fmla="*/ 268242 w 5372101"/>
              <a:gd name="connsiteY66" fmla="*/ 5163678 h 5513767"/>
              <a:gd name="connsiteX67" fmla="*/ 232517 w 5372101"/>
              <a:gd name="connsiteY67" fmla="*/ 5147792 h 5513767"/>
              <a:gd name="connsiteX68" fmla="*/ 185851 w 5372101"/>
              <a:gd name="connsiteY68" fmla="*/ 5140408 h 5513767"/>
              <a:gd name="connsiteX69" fmla="*/ 20337 w 5372101"/>
              <a:gd name="connsiteY69" fmla="*/ 5113040 h 5513767"/>
              <a:gd name="connsiteX70" fmla="*/ 0 w 5372101"/>
              <a:gd name="connsiteY70" fmla="*/ 5112243 h 5513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5372101" h="5513767">
                <a:moveTo>
                  <a:pt x="0" y="0"/>
                </a:moveTo>
                <a:lnTo>
                  <a:pt x="5372101" y="0"/>
                </a:lnTo>
                <a:lnTo>
                  <a:pt x="5372101" y="5513767"/>
                </a:lnTo>
                <a:lnTo>
                  <a:pt x="5363126" y="5512835"/>
                </a:lnTo>
                <a:cubicBezTo>
                  <a:pt x="5345779" y="5509071"/>
                  <a:pt x="5329767" y="5502649"/>
                  <a:pt x="5316714" y="5491247"/>
                </a:cubicBezTo>
                <a:cubicBezTo>
                  <a:pt x="5295689" y="5478131"/>
                  <a:pt x="5219502" y="5459909"/>
                  <a:pt x="5198331" y="5470092"/>
                </a:cubicBezTo>
                <a:cubicBezTo>
                  <a:pt x="5181052" y="5469102"/>
                  <a:pt x="5165047" y="5459569"/>
                  <a:pt x="5150428" y="5472506"/>
                </a:cubicBezTo>
                <a:cubicBezTo>
                  <a:pt x="5129562" y="5487248"/>
                  <a:pt x="5088050" y="5445894"/>
                  <a:pt x="5085506" y="5468851"/>
                </a:cubicBezTo>
                <a:cubicBezTo>
                  <a:pt x="5055692" y="5440170"/>
                  <a:pt x="5006122" y="5469577"/>
                  <a:pt x="4968663" y="5470487"/>
                </a:cubicBezTo>
                <a:cubicBezTo>
                  <a:pt x="4947085" y="5444049"/>
                  <a:pt x="4889767" y="5472037"/>
                  <a:pt x="4815623" y="5458622"/>
                </a:cubicBezTo>
                <a:cubicBezTo>
                  <a:pt x="4792418" y="5428488"/>
                  <a:pt x="4765548" y="5449887"/>
                  <a:pt x="4716679" y="5405365"/>
                </a:cubicBezTo>
                <a:cubicBezTo>
                  <a:pt x="4713235" y="5407807"/>
                  <a:pt x="4709266" y="5409883"/>
                  <a:pt x="4704891" y="5411529"/>
                </a:cubicBezTo>
                <a:cubicBezTo>
                  <a:pt x="4679473" y="5421092"/>
                  <a:pt x="4646164" y="5414379"/>
                  <a:pt x="4630496" y="5396532"/>
                </a:cubicBezTo>
                <a:cubicBezTo>
                  <a:pt x="4590205" y="5365061"/>
                  <a:pt x="4548419" y="5412094"/>
                  <a:pt x="4506964" y="5396685"/>
                </a:cubicBezTo>
                <a:lnTo>
                  <a:pt x="4427135" y="5358585"/>
                </a:lnTo>
                <a:cubicBezTo>
                  <a:pt x="4319267" y="5308575"/>
                  <a:pt x="4152341" y="5340956"/>
                  <a:pt x="4028338" y="5313494"/>
                </a:cubicBezTo>
                <a:lnTo>
                  <a:pt x="4015367" y="5320766"/>
                </a:lnTo>
                <a:lnTo>
                  <a:pt x="4002837" y="5322294"/>
                </a:lnTo>
                <a:lnTo>
                  <a:pt x="3997650" y="5329513"/>
                </a:lnTo>
                <a:lnTo>
                  <a:pt x="3991991" y="5331908"/>
                </a:lnTo>
                <a:cubicBezTo>
                  <a:pt x="3969659" y="5338581"/>
                  <a:pt x="3978880" y="5316131"/>
                  <a:pt x="3925210" y="5319395"/>
                </a:cubicBezTo>
                <a:cubicBezTo>
                  <a:pt x="3947765" y="5277139"/>
                  <a:pt x="3837331" y="5338342"/>
                  <a:pt x="3837014" y="5289023"/>
                </a:cubicBezTo>
                <a:cubicBezTo>
                  <a:pt x="3824001" y="5291376"/>
                  <a:pt x="3811407" y="5295212"/>
                  <a:pt x="3798765" y="5299431"/>
                </a:cubicBezTo>
                <a:lnTo>
                  <a:pt x="3792144" y="5301616"/>
                </a:lnTo>
                <a:lnTo>
                  <a:pt x="3766249" y="5301869"/>
                </a:lnTo>
                <a:lnTo>
                  <a:pt x="3718651" y="5320541"/>
                </a:lnTo>
                <a:cubicBezTo>
                  <a:pt x="3703968" y="5321892"/>
                  <a:pt x="3688308" y="5321427"/>
                  <a:pt x="3671207" y="5318046"/>
                </a:cubicBezTo>
                <a:cubicBezTo>
                  <a:pt x="3616458" y="5288532"/>
                  <a:pt x="3514048" y="5333307"/>
                  <a:pt x="3446863" y="5294348"/>
                </a:cubicBezTo>
                <a:cubicBezTo>
                  <a:pt x="3420930" y="5283822"/>
                  <a:pt x="3333157" y="5274511"/>
                  <a:pt x="3312000" y="5286923"/>
                </a:cubicBezTo>
                <a:cubicBezTo>
                  <a:pt x="3292759" y="5287903"/>
                  <a:pt x="3273112" y="5280334"/>
                  <a:pt x="3259756" y="5294712"/>
                </a:cubicBezTo>
                <a:cubicBezTo>
                  <a:pt x="3239905" y="5311572"/>
                  <a:pt x="3185410" y="5275588"/>
                  <a:pt x="3187481" y="5298457"/>
                </a:cubicBezTo>
                <a:cubicBezTo>
                  <a:pt x="3168018" y="5286036"/>
                  <a:pt x="3146200" y="5288458"/>
                  <a:pt x="3124115" y="5294626"/>
                </a:cubicBezTo>
                <a:lnTo>
                  <a:pt x="3099907" y="5302443"/>
                </a:lnTo>
                <a:lnTo>
                  <a:pt x="3017494" y="5301439"/>
                </a:lnTo>
                <a:lnTo>
                  <a:pt x="3010848" y="5307225"/>
                </a:lnTo>
                <a:lnTo>
                  <a:pt x="2994286" y="5309060"/>
                </a:lnTo>
                <a:lnTo>
                  <a:pt x="2988160" y="5310041"/>
                </a:lnTo>
                <a:lnTo>
                  <a:pt x="2984260" y="5307528"/>
                </a:lnTo>
                <a:cubicBezTo>
                  <a:pt x="2981957" y="5306419"/>
                  <a:pt x="2980273" y="5306402"/>
                  <a:pt x="2979127" y="5308389"/>
                </a:cubicBezTo>
                <a:cubicBezTo>
                  <a:pt x="2978971" y="5309447"/>
                  <a:pt x="2978816" y="5310505"/>
                  <a:pt x="2978660" y="5311563"/>
                </a:cubicBezTo>
                <a:lnTo>
                  <a:pt x="2946326" y="5316745"/>
                </a:lnTo>
                <a:lnTo>
                  <a:pt x="2713134" y="5331381"/>
                </a:lnTo>
                <a:cubicBezTo>
                  <a:pt x="2610698" y="5372328"/>
                  <a:pt x="2466037" y="5325762"/>
                  <a:pt x="2352072" y="5342761"/>
                </a:cubicBezTo>
                <a:cubicBezTo>
                  <a:pt x="2293501" y="5293708"/>
                  <a:pt x="2324138" y="5338538"/>
                  <a:pt x="2260922" y="5328122"/>
                </a:cubicBezTo>
                <a:cubicBezTo>
                  <a:pt x="2275681" y="5372347"/>
                  <a:pt x="2185007" y="5301703"/>
                  <a:pt x="2178497" y="5351065"/>
                </a:cubicBezTo>
                <a:cubicBezTo>
                  <a:pt x="2133294" y="5337229"/>
                  <a:pt x="2097074" y="5300208"/>
                  <a:pt x="2034408" y="5307958"/>
                </a:cubicBezTo>
                <a:cubicBezTo>
                  <a:pt x="1981894" y="5332879"/>
                  <a:pt x="1896288" y="5279365"/>
                  <a:pt x="1831505" y="5312691"/>
                </a:cubicBezTo>
                <a:cubicBezTo>
                  <a:pt x="1807063" y="5321035"/>
                  <a:pt x="1727674" y="5322925"/>
                  <a:pt x="1710387" y="5308705"/>
                </a:cubicBezTo>
                <a:cubicBezTo>
                  <a:pt x="1693367" y="5306094"/>
                  <a:pt x="1674901" y="5312009"/>
                  <a:pt x="1664816" y="5296479"/>
                </a:cubicBezTo>
                <a:cubicBezTo>
                  <a:pt x="1649255" y="5277912"/>
                  <a:pt x="1596152" y="5309335"/>
                  <a:pt x="1600883" y="5286607"/>
                </a:cubicBezTo>
                <a:cubicBezTo>
                  <a:pt x="1563066" y="5308189"/>
                  <a:pt x="1524339" y="5269513"/>
                  <a:pt x="1488397" y="5260898"/>
                </a:cubicBezTo>
                <a:cubicBezTo>
                  <a:pt x="1459246" y="5282011"/>
                  <a:pt x="1412580" y="5243108"/>
                  <a:pt x="1336670" y="5240770"/>
                </a:cubicBezTo>
                <a:cubicBezTo>
                  <a:pt x="1304792" y="5265122"/>
                  <a:pt x="1285508" y="5238878"/>
                  <a:pt x="1224297" y="5271845"/>
                </a:cubicBezTo>
                <a:cubicBezTo>
                  <a:pt x="1221731" y="5268771"/>
                  <a:pt x="1218543" y="5265944"/>
                  <a:pt x="1214830" y="5263450"/>
                </a:cubicBezTo>
                <a:cubicBezTo>
                  <a:pt x="1193241" y="5248952"/>
                  <a:pt x="1158925" y="5248567"/>
                  <a:pt x="1138181" y="5262590"/>
                </a:cubicBezTo>
                <a:lnTo>
                  <a:pt x="943575" y="5290808"/>
                </a:lnTo>
                <a:cubicBezTo>
                  <a:pt x="823587" y="5316899"/>
                  <a:pt x="658340" y="5217603"/>
                  <a:pt x="529813" y="5218555"/>
                </a:cubicBezTo>
                <a:lnTo>
                  <a:pt x="519546" y="5208845"/>
                </a:lnTo>
                <a:lnTo>
                  <a:pt x="507906" y="5204779"/>
                </a:lnTo>
                <a:lnTo>
                  <a:pt x="505153" y="5196726"/>
                </a:lnTo>
                <a:lnTo>
                  <a:pt x="500429" y="5193241"/>
                </a:lnTo>
                <a:cubicBezTo>
                  <a:pt x="480923" y="5182176"/>
                  <a:pt x="482807" y="5205793"/>
                  <a:pt x="431923" y="5191553"/>
                </a:cubicBezTo>
                <a:cubicBezTo>
                  <a:pt x="440499" y="5237077"/>
                  <a:pt x="352872" y="5155083"/>
                  <a:pt x="337115" y="5202714"/>
                </a:cubicBezTo>
                <a:cubicBezTo>
                  <a:pt x="325265" y="5197752"/>
                  <a:pt x="314288" y="5191441"/>
                  <a:pt x="303383" y="5184750"/>
                </a:cubicBezTo>
                <a:lnTo>
                  <a:pt x="297664" y="5181269"/>
                </a:lnTo>
                <a:lnTo>
                  <a:pt x="272701" y="5175678"/>
                </a:lnTo>
                <a:lnTo>
                  <a:pt x="268242" y="5163678"/>
                </a:lnTo>
                <a:lnTo>
                  <a:pt x="232517" y="5147792"/>
                </a:lnTo>
                <a:cubicBezTo>
                  <a:pt x="218741" y="5143453"/>
                  <a:pt x="203450" y="5140668"/>
                  <a:pt x="185851" y="5140408"/>
                </a:cubicBezTo>
                <a:cubicBezTo>
                  <a:pt x="139207" y="5153337"/>
                  <a:pt x="79723" y="5120316"/>
                  <a:pt x="20337" y="5113040"/>
                </a:cubicBezTo>
                <a:lnTo>
                  <a:pt x="0" y="5112243"/>
                </a:lnTo>
                <a:close/>
              </a:path>
            </a:pathLst>
          </a:custGeom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4F7C7D8-0C49-40CF-AE2B-DCB782765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809" y="1071350"/>
            <a:ext cx="4775162" cy="147590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400" b="1"/>
              <a:t>VALINNAISAINEINFO</a:t>
            </a:r>
            <a:br>
              <a:rPr lang="en-US" sz="2400" b="1"/>
            </a:br>
            <a:endParaRPr lang="en-US" sz="2400" b="1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F0C518C2-0AA4-470C-87B9-9CBF428FB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64666" y="399531"/>
            <a:ext cx="1707751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6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0B8CCC96-5F43-FD69-D62A-B401E61AED5A}"/>
              </a:ext>
            </a:extLst>
          </p:cNvPr>
          <p:cNvSpPr txBox="1">
            <a:spLocks/>
          </p:cNvSpPr>
          <p:nvPr/>
        </p:nvSpPr>
        <p:spPr>
          <a:xfrm>
            <a:off x="1189319" y="2547257"/>
            <a:ext cx="4458446" cy="3239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2800" kern="1200" cap="all" spc="6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Batang" panose="02030600000101010101" pitchFamily="18" charset="-127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b="1" spc="50">
                <a:latin typeface="+mn-lt"/>
                <a:cs typeface="+mn-cs"/>
              </a:rPr>
              <a:t>8.luokan valinnaisaineet</a:t>
            </a:r>
          </a:p>
        </p:txBody>
      </p:sp>
    </p:spTree>
    <p:extLst>
      <p:ext uri="{BB962C8B-B14F-4D97-AF65-F5344CB8AC3E}">
        <p14:creationId xmlns:p14="http://schemas.microsoft.com/office/powerpoint/2010/main" val="3058455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3FEF9-757D-5DCE-03C3-83C565DA8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+mn-lt"/>
                <a:ea typeface="+mj-lt"/>
                <a:cs typeface="+mj-lt"/>
              </a:rPr>
              <a:t>MITEN VALINNAT TEHDÄÄN?</a:t>
            </a:r>
            <a:endParaRPr lang="en-US">
              <a:solidFill>
                <a:srgbClr val="000000"/>
              </a:solidFill>
              <a:latin typeface="+mn-lt"/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E12ED-875D-8594-4482-CA62FCAD1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451" y="1677184"/>
            <a:ext cx="4159929" cy="4577193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i-FI">
              <a:latin typeface="Arial"/>
              <a:cs typeface="Arial"/>
            </a:endParaRPr>
          </a:p>
          <a:p>
            <a:r>
              <a:rPr lang="fi-FI" sz="2400">
                <a:ea typeface="Batang"/>
              </a:rPr>
              <a:t>Jokainen saa </a:t>
            </a:r>
            <a:r>
              <a:rPr lang="fi-FI" sz="2400" b="1" err="1">
                <a:ea typeface="Batang"/>
              </a:rPr>
              <a:t>valinnaisainevihkon</a:t>
            </a:r>
            <a:r>
              <a:rPr lang="fi-FI" sz="2400" b="1">
                <a:ea typeface="Batang"/>
              </a:rPr>
              <a:t> </a:t>
            </a:r>
            <a:r>
              <a:rPr lang="fi-FI" sz="2400">
                <a:ea typeface="Batang"/>
              </a:rPr>
              <a:t>ja </a:t>
            </a:r>
            <a:r>
              <a:rPr lang="fi-FI" sz="2400" b="1" err="1">
                <a:ea typeface="Batang"/>
              </a:rPr>
              <a:t>valinnaisianekortin</a:t>
            </a:r>
            <a:r>
              <a:rPr lang="fi-FI" sz="2400" b="1">
                <a:ea typeface="Batang"/>
              </a:rPr>
              <a:t>.</a:t>
            </a:r>
            <a:endParaRPr lang="fi-FI" sz="2400" b="1"/>
          </a:p>
          <a:p>
            <a:r>
              <a:rPr lang="fi-FI" sz="2400">
                <a:ea typeface="Batang"/>
              </a:rPr>
              <a:t>Tutustu niihin huoltajan kanssa ja tee valinnat huolellisesti.</a:t>
            </a:r>
            <a:r>
              <a:rPr lang="fi-FI">
                <a:ea typeface="Batang"/>
              </a:rPr>
              <a:t> </a:t>
            </a:r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705A76-7A11-6CB4-A937-14F9F800C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1431" y="1647294"/>
            <a:ext cx="3185480" cy="472888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uva 6" descr="Kuva, joka sisältää kohteen teksti, kuvakaappaus, pallo&#10;&#10;Kuvaus luotu automaattisesti">
            <a:extLst>
              <a:ext uri="{FF2B5EF4-FFF2-40B4-BE49-F238E27FC236}">
                <a16:creationId xmlns:a16="http://schemas.microsoft.com/office/drawing/2014/main" id="{8740AEEC-EE0A-D661-2862-5D8EEA68B0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777" y="1647294"/>
            <a:ext cx="3728788" cy="4694563"/>
          </a:xfrm>
          <a:prstGeom prst="rect">
            <a:avLst/>
          </a:prstGeom>
          <a:ln>
            <a:solidFill>
              <a:schemeClr val="tx1"/>
            </a:solidFill>
          </a:ln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2281177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C685BF-E9A7-4525-ABF3-CCC2EAC37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0" cy="2687005"/>
          </a:xfrm>
          <a:custGeom>
            <a:avLst/>
            <a:gdLst>
              <a:gd name="connsiteX0" fmla="*/ 12192000 w 12192000"/>
              <a:gd name="connsiteY0" fmla="*/ 0 h 2785707"/>
              <a:gd name="connsiteX1" fmla="*/ 0 w 12192000"/>
              <a:gd name="connsiteY1" fmla="*/ 0 h 2785707"/>
              <a:gd name="connsiteX2" fmla="*/ 0 w 12192000"/>
              <a:gd name="connsiteY2" fmla="*/ 591237 h 2785707"/>
              <a:gd name="connsiteX3" fmla="*/ 7462 w 12192000"/>
              <a:gd name="connsiteY3" fmla="*/ 596097 h 2785707"/>
              <a:gd name="connsiteX4" fmla="*/ 65949 w 12192000"/>
              <a:gd name="connsiteY4" fmla="*/ 623063 h 2785707"/>
              <a:gd name="connsiteX5" fmla="*/ 174040 w 12192000"/>
              <a:gd name="connsiteY5" fmla="*/ 614935 h 2785707"/>
              <a:gd name="connsiteX6" fmla="*/ 331354 w 12192000"/>
              <a:gd name="connsiteY6" fmla="*/ 605310 h 2785707"/>
              <a:gd name="connsiteX7" fmla="*/ 437701 w 12192000"/>
              <a:gd name="connsiteY7" fmla="*/ 649169 h 2785707"/>
              <a:gd name="connsiteX8" fmla="*/ 570985 w 12192000"/>
              <a:gd name="connsiteY8" fmla="*/ 634864 h 2785707"/>
              <a:gd name="connsiteX9" fmla="*/ 660488 w 12192000"/>
              <a:gd name="connsiteY9" fmla="*/ 637694 h 2785707"/>
              <a:gd name="connsiteX10" fmla="*/ 862240 w 12192000"/>
              <a:gd name="connsiteY10" fmla="*/ 647402 h 2785707"/>
              <a:gd name="connsiteX11" fmla="*/ 1055198 w 12192000"/>
              <a:gd name="connsiteY11" fmla="*/ 658414 h 2785707"/>
              <a:gd name="connsiteX12" fmla="*/ 1161490 w 12192000"/>
              <a:gd name="connsiteY12" fmla="*/ 664553 h 2785707"/>
              <a:gd name="connsiteX13" fmla="*/ 1335488 w 12192000"/>
              <a:gd name="connsiteY13" fmla="*/ 684838 h 2785707"/>
              <a:gd name="connsiteX14" fmla="*/ 1384901 w 12192000"/>
              <a:gd name="connsiteY14" fmla="*/ 684207 h 2785707"/>
              <a:gd name="connsiteX15" fmla="*/ 1414557 w 12192000"/>
              <a:gd name="connsiteY15" fmla="*/ 685540 h 2785707"/>
              <a:gd name="connsiteX16" fmla="*/ 1479073 w 12192000"/>
              <a:gd name="connsiteY16" fmla="*/ 708783 h 2785707"/>
              <a:gd name="connsiteX17" fmla="*/ 1760498 w 12192000"/>
              <a:gd name="connsiteY17" fmla="*/ 700683 h 2785707"/>
              <a:gd name="connsiteX18" fmla="*/ 1971386 w 12192000"/>
              <a:gd name="connsiteY18" fmla="*/ 726403 h 2785707"/>
              <a:gd name="connsiteX19" fmla="*/ 2050659 w 12192000"/>
              <a:gd name="connsiteY19" fmla="*/ 720928 h 2785707"/>
              <a:gd name="connsiteX20" fmla="*/ 2220475 w 12192000"/>
              <a:gd name="connsiteY20" fmla="*/ 749487 h 2785707"/>
              <a:gd name="connsiteX21" fmla="*/ 2272406 w 12192000"/>
              <a:gd name="connsiteY21" fmla="*/ 777021 h 2785707"/>
              <a:gd name="connsiteX22" fmla="*/ 2297410 w 12192000"/>
              <a:gd name="connsiteY22" fmla="*/ 791240 h 2785707"/>
              <a:gd name="connsiteX23" fmla="*/ 2377393 w 12192000"/>
              <a:gd name="connsiteY23" fmla="*/ 838529 h 2785707"/>
              <a:gd name="connsiteX24" fmla="*/ 2389325 w 12192000"/>
              <a:gd name="connsiteY24" fmla="*/ 847736 h 2785707"/>
              <a:gd name="connsiteX25" fmla="*/ 2418508 w 12192000"/>
              <a:gd name="connsiteY25" fmla="*/ 847030 h 2785707"/>
              <a:gd name="connsiteX26" fmla="*/ 2435377 w 12192000"/>
              <a:gd name="connsiteY26" fmla="*/ 837345 h 2785707"/>
              <a:gd name="connsiteX27" fmla="*/ 2439620 w 12192000"/>
              <a:gd name="connsiteY27" fmla="*/ 840860 h 2785707"/>
              <a:gd name="connsiteX28" fmla="*/ 2451797 w 12192000"/>
              <a:gd name="connsiteY28" fmla="*/ 846508 h 2785707"/>
              <a:gd name="connsiteX29" fmla="*/ 2505861 w 12192000"/>
              <a:gd name="connsiteY29" fmla="*/ 882666 h 2785707"/>
              <a:gd name="connsiteX30" fmla="*/ 2528621 w 12192000"/>
              <a:gd name="connsiteY30" fmla="*/ 883310 h 2785707"/>
              <a:gd name="connsiteX31" fmla="*/ 2615876 w 12192000"/>
              <a:gd name="connsiteY31" fmla="*/ 913568 h 2785707"/>
              <a:gd name="connsiteX32" fmla="*/ 2633076 w 12192000"/>
              <a:gd name="connsiteY32" fmla="*/ 918384 h 2785707"/>
              <a:gd name="connsiteX33" fmla="*/ 2665101 w 12192000"/>
              <a:gd name="connsiteY33" fmla="*/ 936714 h 2785707"/>
              <a:gd name="connsiteX34" fmla="*/ 2675173 w 12192000"/>
              <a:gd name="connsiteY34" fmla="*/ 938458 h 2785707"/>
              <a:gd name="connsiteX35" fmla="*/ 2707978 w 12192000"/>
              <a:gd name="connsiteY35" fmla="*/ 955182 h 2785707"/>
              <a:gd name="connsiteX36" fmla="*/ 2778669 w 12192000"/>
              <a:gd name="connsiteY36" fmla="*/ 991480 h 2785707"/>
              <a:gd name="connsiteX37" fmla="*/ 2796452 w 12192000"/>
              <a:gd name="connsiteY37" fmla="*/ 1000372 h 2785707"/>
              <a:gd name="connsiteX38" fmla="*/ 2813495 w 12192000"/>
              <a:gd name="connsiteY38" fmla="*/ 1001982 h 2785707"/>
              <a:gd name="connsiteX39" fmla="*/ 2904193 w 12192000"/>
              <a:gd name="connsiteY39" fmla="*/ 1024123 h 2785707"/>
              <a:gd name="connsiteX40" fmla="*/ 2926826 w 12192000"/>
              <a:gd name="connsiteY40" fmla="*/ 1025558 h 2785707"/>
              <a:gd name="connsiteX41" fmla="*/ 2937629 w 12192000"/>
              <a:gd name="connsiteY41" fmla="*/ 1021496 h 2785707"/>
              <a:gd name="connsiteX42" fmla="*/ 2970190 w 12192000"/>
              <a:gd name="connsiteY42" fmla="*/ 1039341 h 2785707"/>
              <a:gd name="connsiteX43" fmla="*/ 3023036 w 12192000"/>
              <a:gd name="connsiteY43" fmla="*/ 1057429 h 2785707"/>
              <a:gd name="connsiteX44" fmla="*/ 3047640 w 12192000"/>
              <a:gd name="connsiteY44" fmla="*/ 1067886 h 2785707"/>
              <a:gd name="connsiteX45" fmla="*/ 3069615 w 12192000"/>
              <a:gd name="connsiteY45" fmla="*/ 1068623 h 2785707"/>
              <a:gd name="connsiteX46" fmla="*/ 3189718 w 12192000"/>
              <a:gd name="connsiteY46" fmla="*/ 1090790 h 2785707"/>
              <a:gd name="connsiteX47" fmla="*/ 3234683 w 12192000"/>
              <a:gd name="connsiteY47" fmla="*/ 1082861 h 2785707"/>
              <a:gd name="connsiteX48" fmla="*/ 3243889 w 12192000"/>
              <a:gd name="connsiteY48" fmla="*/ 1088560 h 2785707"/>
              <a:gd name="connsiteX49" fmla="*/ 3316289 w 12192000"/>
              <a:gd name="connsiteY49" fmla="*/ 1102846 h 2785707"/>
              <a:gd name="connsiteX50" fmla="*/ 3363255 w 12192000"/>
              <a:gd name="connsiteY50" fmla="*/ 1113121 h 2785707"/>
              <a:gd name="connsiteX51" fmla="*/ 3450298 w 12192000"/>
              <a:gd name="connsiteY51" fmla="*/ 1140641 h 2785707"/>
              <a:gd name="connsiteX52" fmla="*/ 3502843 w 12192000"/>
              <a:gd name="connsiteY52" fmla="*/ 1152088 h 2785707"/>
              <a:gd name="connsiteX53" fmla="*/ 3534327 w 12192000"/>
              <a:gd name="connsiteY53" fmla="*/ 1158780 h 2785707"/>
              <a:gd name="connsiteX54" fmla="*/ 3613707 w 12192000"/>
              <a:gd name="connsiteY54" fmla="*/ 1188135 h 2785707"/>
              <a:gd name="connsiteX55" fmla="*/ 3734447 w 12192000"/>
              <a:gd name="connsiteY55" fmla="*/ 1264997 h 2785707"/>
              <a:gd name="connsiteX56" fmla="*/ 3774777 w 12192000"/>
              <a:gd name="connsiteY56" fmla="*/ 1280345 h 2785707"/>
              <a:gd name="connsiteX57" fmla="*/ 3782987 w 12192000"/>
              <a:gd name="connsiteY57" fmla="*/ 1278825 h 2785707"/>
              <a:gd name="connsiteX58" fmla="*/ 3829525 w 12192000"/>
              <a:gd name="connsiteY58" fmla="*/ 1314650 h 2785707"/>
              <a:gd name="connsiteX59" fmla="*/ 3916534 w 12192000"/>
              <a:gd name="connsiteY59" fmla="*/ 1337438 h 2785707"/>
              <a:gd name="connsiteX60" fmla="*/ 3985243 w 12192000"/>
              <a:gd name="connsiteY60" fmla="*/ 1349887 h 2785707"/>
              <a:gd name="connsiteX61" fmla="*/ 4022446 w 12192000"/>
              <a:gd name="connsiteY61" fmla="*/ 1358915 h 2785707"/>
              <a:gd name="connsiteX62" fmla="*/ 4050987 w 12192000"/>
              <a:gd name="connsiteY62" fmla="*/ 1363213 h 2785707"/>
              <a:gd name="connsiteX63" fmla="*/ 4115739 w 12192000"/>
              <a:gd name="connsiteY63" fmla="*/ 1386380 h 2785707"/>
              <a:gd name="connsiteX64" fmla="*/ 4219773 w 12192000"/>
              <a:gd name="connsiteY64" fmla="*/ 1429896 h 2785707"/>
              <a:gd name="connsiteX65" fmla="*/ 4242592 w 12192000"/>
              <a:gd name="connsiteY65" fmla="*/ 1437995 h 2785707"/>
              <a:gd name="connsiteX66" fmla="*/ 4264860 w 12192000"/>
              <a:gd name="connsiteY66" fmla="*/ 1440328 h 2785707"/>
              <a:gd name="connsiteX67" fmla="*/ 4272342 w 12192000"/>
              <a:gd name="connsiteY67" fmla="*/ 1436836 h 2785707"/>
              <a:gd name="connsiteX68" fmla="*/ 4285317 w 12192000"/>
              <a:gd name="connsiteY68" fmla="*/ 1440547 h 2785707"/>
              <a:gd name="connsiteX69" fmla="*/ 4289326 w 12192000"/>
              <a:gd name="connsiteY69" fmla="*/ 1440567 h 2785707"/>
              <a:gd name="connsiteX70" fmla="*/ 4311745 w 12192000"/>
              <a:gd name="connsiteY70" fmla="*/ 1441649 h 2785707"/>
              <a:gd name="connsiteX71" fmla="*/ 4345821 w 12192000"/>
              <a:gd name="connsiteY71" fmla="*/ 1467990 h 2785707"/>
              <a:gd name="connsiteX72" fmla="*/ 4399086 w 12192000"/>
              <a:gd name="connsiteY72" fmla="*/ 1480631 h 2785707"/>
              <a:gd name="connsiteX73" fmla="*/ 4635587 w 12192000"/>
              <a:gd name="connsiteY73" fmla="*/ 1532477 h 2785707"/>
              <a:gd name="connsiteX74" fmla="*/ 4697305 w 12192000"/>
              <a:gd name="connsiteY74" fmla="*/ 1598576 h 2785707"/>
              <a:gd name="connsiteX75" fmla="*/ 4800559 w 12192000"/>
              <a:gd name="connsiteY75" fmla="*/ 1650651 h 2785707"/>
              <a:gd name="connsiteX76" fmla="*/ 4945615 w 12192000"/>
              <a:gd name="connsiteY76" fmla="*/ 1698753 h 2785707"/>
              <a:gd name="connsiteX77" fmla="*/ 4951384 w 12192000"/>
              <a:gd name="connsiteY77" fmla="*/ 1709811 h 2785707"/>
              <a:gd name="connsiteX78" fmla="*/ 4961956 w 12192000"/>
              <a:gd name="connsiteY78" fmla="*/ 1718626 h 2785707"/>
              <a:gd name="connsiteX79" fmla="*/ 4964473 w 12192000"/>
              <a:gd name="connsiteY79" fmla="*/ 1718615 h 2785707"/>
              <a:gd name="connsiteX80" fmla="*/ 4991598 w 12192000"/>
              <a:gd name="connsiteY80" fmla="*/ 1734829 h 2785707"/>
              <a:gd name="connsiteX81" fmla="*/ 5009548 w 12192000"/>
              <a:gd name="connsiteY81" fmla="*/ 1747489 h 2785707"/>
              <a:gd name="connsiteX82" fmla="*/ 5014839 w 12192000"/>
              <a:gd name="connsiteY82" fmla="*/ 1748130 h 2785707"/>
              <a:gd name="connsiteX83" fmla="*/ 5058738 w 12192000"/>
              <a:gd name="connsiteY83" fmla="*/ 1764982 h 2785707"/>
              <a:gd name="connsiteX84" fmla="*/ 5080507 w 12192000"/>
              <a:gd name="connsiteY84" fmla="*/ 1768847 h 2785707"/>
              <a:gd name="connsiteX85" fmla="*/ 5142055 w 12192000"/>
              <a:gd name="connsiteY85" fmla="*/ 1767607 h 2785707"/>
              <a:gd name="connsiteX86" fmla="*/ 5173522 w 12192000"/>
              <a:gd name="connsiteY86" fmla="*/ 1784620 h 2785707"/>
              <a:gd name="connsiteX87" fmla="*/ 5180367 w 12192000"/>
              <a:gd name="connsiteY87" fmla="*/ 1787604 h 2785707"/>
              <a:gd name="connsiteX88" fmla="*/ 5180716 w 12192000"/>
              <a:gd name="connsiteY88" fmla="*/ 1787481 h 2785707"/>
              <a:gd name="connsiteX89" fmla="*/ 5188363 w 12192000"/>
              <a:gd name="connsiteY89" fmla="*/ 1790269 h 2785707"/>
              <a:gd name="connsiteX90" fmla="*/ 5192852 w 12192000"/>
              <a:gd name="connsiteY90" fmla="*/ 1793043 h 2785707"/>
              <a:gd name="connsiteX91" fmla="*/ 5272230 w 12192000"/>
              <a:gd name="connsiteY91" fmla="*/ 1791348 h 2785707"/>
              <a:gd name="connsiteX92" fmla="*/ 5376484 w 12192000"/>
              <a:gd name="connsiteY92" fmla="*/ 1805756 h 2785707"/>
              <a:gd name="connsiteX93" fmla="*/ 5478926 w 12192000"/>
              <a:gd name="connsiteY93" fmla="*/ 1822858 h 2785707"/>
              <a:gd name="connsiteX94" fmla="*/ 5515632 w 12192000"/>
              <a:gd name="connsiteY94" fmla="*/ 1830425 h 2785707"/>
              <a:gd name="connsiteX95" fmla="*/ 5582742 w 12192000"/>
              <a:gd name="connsiteY95" fmla="*/ 1837848 h 2785707"/>
              <a:gd name="connsiteX96" fmla="*/ 5615731 w 12192000"/>
              <a:gd name="connsiteY96" fmla="*/ 1838115 h 2785707"/>
              <a:gd name="connsiteX97" fmla="*/ 5619149 w 12192000"/>
              <a:gd name="connsiteY97" fmla="*/ 1835988 h 2785707"/>
              <a:gd name="connsiteX98" fmla="*/ 5625050 w 12192000"/>
              <a:gd name="connsiteY98" fmla="*/ 1835832 h 2785707"/>
              <a:gd name="connsiteX99" fmla="*/ 5640026 w 12192000"/>
              <a:gd name="connsiteY99" fmla="*/ 1839536 h 2785707"/>
              <a:gd name="connsiteX100" fmla="*/ 5645469 w 12192000"/>
              <a:gd name="connsiteY100" fmla="*/ 1841610 h 2785707"/>
              <a:gd name="connsiteX101" fmla="*/ 5653837 w 12192000"/>
              <a:gd name="connsiteY101" fmla="*/ 1843194 h 2785707"/>
              <a:gd name="connsiteX102" fmla="*/ 5654101 w 12192000"/>
              <a:gd name="connsiteY102" fmla="*/ 1843017 h 2785707"/>
              <a:gd name="connsiteX103" fmla="*/ 5661820 w 12192000"/>
              <a:gd name="connsiteY103" fmla="*/ 1844927 h 2785707"/>
              <a:gd name="connsiteX104" fmla="*/ 5698828 w 12192000"/>
              <a:gd name="connsiteY104" fmla="*/ 1857009 h 2785707"/>
              <a:gd name="connsiteX105" fmla="*/ 5755153 w 12192000"/>
              <a:gd name="connsiteY105" fmla="*/ 1846051 h 2785707"/>
              <a:gd name="connsiteX106" fmla="*/ 5777080 w 12192000"/>
              <a:gd name="connsiteY106" fmla="*/ 1846484 h 2785707"/>
              <a:gd name="connsiteX107" fmla="*/ 5790062 w 12192000"/>
              <a:gd name="connsiteY107" fmla="*/ 1844754 h 2785707"/>
              <a:gd name="connsiteX108" fmla="*/ 5888138 w 12192000"/>
              <a:gd name="connsiteY108" fmla="*/ 1877663 h 2785707"/>
              <a:gd name="connsiteX109" fmla="*/ 5902013 w 12192000"/>
              <a:gd name="connsiteY109" fmla="*/ 1884827 h 2785707"/>
              <a:gd name="connsiteX110" fmla="*/ 5912492 w 12192000"/>
              <a:gd name="connsiteY110" fmla="*/ 1894998 h 2785707"/>
              <a:gd name="connsiteX111" fmla="*/ 6068995 w 12192000"/>
              <a:gd name="connsiteY111" fmla="*/ 1920302 h 2785707"/>
              <a:gd name="connsiteX112" fmla="*/ 6283598 w 12192000"/>
              <a:gd name="connsiteY112" fmla="*/ 1991295 h 2785707"/>
              <a:gd name="connsiteX113" fmla="*/ 6378390 w 12192000"/>
              <a:gd name="connsiteY113" fmla="*/ 1991561 h 2785707"/>
              <a:gd name="connsiteX114" fmla="*/ 6519309 w 12192000"/>
              <a:gd name="connsiteY114" fmla="*/ 2027309 h 2785707"/>
              <a:gd name="connsiteX115" fmla="*/ 6643152 w 12192000"/>
              <a:gd name="connsiteY115" fmla="*/ 2049516 h 2785707"/>
              <a:gd name="connsiteX116" fmla="*/ 6656875 w 12192000"/>
              <a:gd name="connsiteY116" fmla="*/ 2051188 h 2785707"/>
              <a:gd name="connsiteX117" fmla="*/ 6662165 w 12192000"/>
              <a:gd name="connsiteY117" fmla="*/ 2046505 h 2785707"/>
              <a:gd name="connsiteX118" fmla="*/ 6708706 w 12192000"/>
              <a:gd name="connsiteY118" fmla="*/ 2049842 h 2785707"/>
              <a:gd name="connsiteX119" fmla="*/ 6797201 w 12192000"/>
              <a:gd name="connsiteY119" fmla="*/ 2065320 h 2785707"/>
              <a:gd name="connsiteX120" fmla="*/ 6810764 w 12192000"/>
              <a:gd name="connsiteY120" fmla="*/ 2071002 h 2785707"/>
              <a:gd name="connsiteX121" fmla="*/ 6901101 w 12192000"/>
              <a:gd name="connsiteY121" fmla="*/ 2082052 h 2785707"/>
              <a:gd name="connsiteX122" fmla="*/ 6962781 w 12192000"/>
              <a:gd name="connsiteY122" fmla="*/ 2092999 h 2785707"/>
              <a:gd name="connsiteX123" fmla="*/ 6975881 w 12192000"/>
              <a:gd name="connsiteY123" fmla="*/ 2098520 h 2785707"/>
              <a:gd name="connsiteX124" fmla="*/ 6991402 w 12192000"/>
              <a:gd name="connsiteY124" fmla="*/ 2094572 h 2785707"/>
              <a:gd name="connsiteX125" fmla="*/ 6996085 w 12192000"/>
              <a:gd name="connsiteY125" fmla="*/ 2090397 h 2785707"/>
              <a:gd name="connsiteX126" fmla="*/ 7045119 w 12192000"/>
              <a:gd name="connsiteY126" fmla="*/ 2100367 h 2785707"/>
              <a:gd name="connsiteX127" fmla="*/ 7051064 w 12192000"/>
              <a:gd name="connsiteY127" fmla="*/ 2100779 h 2785707"/>
              <a:gd name="connsiteX128" fmla="*/ 7092123 w 12192000"/>
              <a:gd name="connsiteY128" fmla="*/ 2100750 h 2785707"/>
              <a:gd name="connsiteX129" fmla="*/ 7153291 w 12192000"/>
              <a:gd name="connsiteY129" fmla="*/ 2096258 h 2785707"/>
              <a:gd name="connsiteX130" fmla="*/ 7216946 w 12192000"/>
              <a:gd name="connsiteY130" fmla="*/ 2083586 h 2785707"/>
              <a:gd name="connsiteX131" fmla="*/ 7253640 w 12192000"/>
              <a:gd name="connsiteY131" fmla="*/ 2078754 h 2785707"/>
              <a:gd name="connsiteX132" fmla="*/ 7279228 w 12192000"/>
              <a:gd name="connsiteY132" fmla="*/ 2072719 h 2785707"/>
              <a:gd name="connsiteX133" fmla="*/ 7350342 w 12192000"/>
              <a:gd name="connsiteY133" fmla="*/ 2070909 h 2785707"/>
              <a:gd name="connsiteX134" fmla="*/ 7470724 w 12192000"/>
              <a:gd name="connsiteY134" fmla="*/ 2073574 h 2785707"/>
              <a:gd name="connsiteX135" fmla="*/ 7514696 w 12192000"/>
              <a:gd name="connsiteY135" fmla="*/ 2067266 h 2785707"/>
              <a:gd name="connsiteX136" fmla="*/ 7516909 w 12192000"/>
              <a:gd name="connsiteY136" fmla="*/ 2061590 h 2785707"/>
              <a:gd name="connsiteX137" fmla="*/ 7530255 w 12192000"/>
              <a:gd name="connsiteY137" fmla="*/ 2060403 h 2785707"/>
              <a:gd name="connsiteX138" fmla="*/ 7533279 w 12192000"/>
              <a:gd name="connsiteY138" fmla="*/ 2059039 h 2785707"/>
              <a:gd name="connsiteX139" fmla="*/ 7551151 w 12192000"/>
              <a:gd name="connsiteY139" fmla="*/ 2052267 h 2785707"/>
              <a:gd name="connsiteX140" fmla="*/ 7602338 w 12192000"/>
              <a:gd name="connsiteY140" fmla="*/ 2063846 h 2785707"/>
              <a:gd name="connsiteX141" fmla="*/ 7625892 w 12192000"/>
              <a:gd name="connsiteY141" fmla="*/ 2064714 h 2785707"/>
              <a:gd name="connsiteX142" fmla="*/ 7648322 w 12192000"/>
              <a:gd name="connsiteY142" fmla="*/ 2072757 h 2785707"/>
              <a:gd name="connsiteX143" fmla="*/ 7660138 w 12192000"/>
              <a:gd name="connsiteY143" fmla="*/ 2081487 h 2785707"/>
              <a:gd name="connsiteX144" fmla="*/ 7701887 w 12192000"/>
              <a:gd name="connsiteY144" fmla="*/ 2097255 h 2785707"/>
              <a:gd name="connsiteX145" fmla="*/ 7701887 w 12192000"/>
              <a:gd name="connsiteY145" fmla="*/ 2081564 h 2785707"/>
              <a:gd name="connsiteX146" fmla="*/ 7781603 w 12192000"/>
              <a:gd name="connsiteY146" fmla="*/ 2105597 h 2785707"/>
              <a:gd name="connsiteX147" fmla="*/ 7840532 w 12192000"/>
              <a:gd name="connsiteY147" fmla="*/ 2126887 h 2785707"/>
              <a:gd name="connsiteX148" fmla="*/ 7852490 w 12192000"/>
              <a:gd name="connsiteY148" fmla="*/ 2134555 h 2785707"/>
              <a:gd name="connsiteX149" fmla="*/ 7868492 w 12192000"/>
              <a:gd name="connsiteY149" fmla="*/ 2133321 h 2785707"/>
              <a:gd name="connsiteX150" fmla="*/ 7873842 w 12192000"/>
              <a:gd name="connsiteY150" fmla="*/ 2130014 h 2785707"/>
              <a:gd name="connsiteX151" fmla="*/ 7920468 w 12192000"/>
              <a:gd name="connsiteY151" fmla="*/ 2148187 h 2785707"/>
              <a:gd name="connsiteX152" fmla="*/ 7926263 w 12192000"/>
              <a:gd name="connsiteY152" fmla="*/ 2149606 h 2785707"/>
              <a:gd name="connsiteX153" fmla="*/ 7966770 w 12192000"/>
              <a:gd name="connsiteY153" fmla="*/ 2156585 h 2785707"/>
              <a:gd name="connsiteX154" fmla="*/ 8092911 w 12192000"/>
              <a:gd name="connsiteY154" fmla="*/ 2161008 h 2785707"/>
              <a:gd name="connsiteX155" fmla="*/ 8129956 w 12192000"/>
              <a:gd name="connsiteY155" fmla="*/ 2162518 h 2785707"/>
              <a:gd name="connsiteX156" fmla="*/ 8156253 w 12192000"/>
              <a:gd name="connsiteY156" fmla="*/ 2160951 h 2785707"/>
              <a:gd name="connsiteX157" fmla="*/ 8226723 w 12192000"/>
              <a:gd name="connsiteY157" fmla="*/ 2171307 h 2785707"/>
              <a:gd name="connsiteX158" fmla="*/ 8345013 w 12192000"/>
              <a:gd name="connsiteY158" fmla="*/ 2194472 h 2785707"/>
              <a:gd name="connsiteX159" fmla="*/ 8389494 w 12192000"/>
              <a:gd name="connsiteY159" fmla="*/ 2195774 h 2785707"/>
              <a:gd name="connsiteX160" fmla="*/ 8392672 w 12192000"/>
              <a:gd name="connsiteY160" fmla="*/ 2190570 h 2785707"/>
              <a:gd name="connsiteX161" fmla="*/ 8406045 w 12192000"/>
              <a:gd name="connsiteY161" fmla="*/ 2191681 h 2785707"/>
              <a:gd name="connsiteX162" fmla="*/ 8409264 w 12192000"/>
              <a:gd name="connsiteY162" fmla="*/ 2190855 h 2785707"/>
              <a:gd name="connsiteX163" fmla="*/ 8428080 w 12192000"/>
              <a:gd name="connsiteY163" fmla="*/ 2187244 h 2785707"/>
              <a:gd name="connsiteX164" fmla="*/ 8476550 w 12192000"/>
              <a:gd name="connsiteY164" fmla="*/ 2207369 h 2785707"/>
              <a:gd name="connsiteX165" fmla="*/ 8588757 w 12192000"/>
              <a:gd name="connsiteY165" fmla="*/ 2225395 h 2785707"/>
              <a:gd name="connsiteX166" fmla="*/ 8749518 w 12192000"/>
              <a:gd name="connsiteY166" fmla="*/ 2245011 h 2785707"/>
              <a:gd name="connsiteX167" fmla="*/ 8874315 w 12192000"/>
              <a:gd name="connsiteY167" fmla="*/ 2266877 h 2785707"/>
              <a:gd name="connsiteX168" fmla="*/ 9029190 w 12192000"/>
              <a:gd name="connsiteY168" fmla="*/ 2309251 h 2785707"/>
              <a:gd name="connsiteX169" fmla="*/ 9142331 w 12192000"/>
              <a:gd name="connsiteY169" fmla="*/ 2320064 h 2785707"/>
              <a:gd name="connsiteX170" fmla="*/ 9155844 w 12192000"/>
              <a:gd name="connsiteY170" fmla="*/ 2330314 h 2785707"/>
              <a:gd name="connsiteX171" fmla="*/ 9171403 w 12192000"/>
              <a:gd name="connsiteY171" fmla="*/ 2337223 h 2785707"/>
              <a:gd name="connsiteX172" fmla="*/ 9173407 w 12192000"/>
              <a:gd name="connsiteY172" fmla="*/ 2336681 h 2785707"/>
              <a:gd name="connsiteX173" fmla="*/ 9208166 w 12192000"/>
              <a:gd name="connsiteY173" fmla="*/ 2347769 h 2785707"/>
              <a:gd name="connsiteX174" fmla="*/ 9274752 w 12192000"/>
              <a:gd name="connsiteY174" fmla="*/ 2367321 h 2785707"/>
              <a:gd name="connsiteX175" fmla="*/ 9275339 w 12192000"/>
              <a:gd name="connsiteY175" fmla="*/ 2366424 h 2785707"/>
              <a:gd name="connsiteX176" fmla="*/ 9286171 w 12192000"/>
              <a:gd name="connsiteY176" fmla="*/ 2364868 h 2785707"/>
              <a:gd name="connsiteX177" fmla="*/ 9306706 w 12192000"/>
              <a:gd name="connsiteY177" fmla="*/ 2364279 h 2785707"/>
              <a:gd name="connsiteX178" fmla="*/ 9354964 w 12192000"/>
              <a:gd name="connsiteY178" fmla="*/ 2350000 h 2785707"/>
              <a:gd name="connsiteX179" fmla="*/ 9393840 w 12192000"/>
              <a:gd name="connsiteY179" fmla="*/ 2360999 h 2785707"/>
              <a:gd name="connsiteX180" fmla="*/ 9401723 w 12192000"/>
              <a:gd name="connsiteY180" fmla="*/ 2362648 h 2785707"/>
              <a:gd name="connsiteX181" fmla="*/ 9401904 w 12192000"/>
              <a:gd name="connsiteY181" fmla="*/ 2362449 h 2785707"/>
              <a:gd name="connsiteX182" fmla="*/ 9410265 w 12192000"/>
              <a:gd name="connsiteY182" fmla="*/ 2363724 h 2785707"/>
              <a:gd name="connsiteX183" fmla="*/ 9431384 w 12192000"/>
              <a:gd name="connsiteY183" fmla="*/ 2368857 h 2785707"/>
              <a:gd name="connsiteX184" fmla="*/ 9436806 w 12192000"/>
              <a:gd name="connsiteY184" fmla="*/ 2368409 h 2785707"/>
              <a:gd name="connsiteX185" fmla="*/ 9469943 w 12192000"/>
              <a:gd name="connsiteY185" fmla="*/ 2364702 h 2785707"/>
              <a:gd name="connsiteX186" fmla="*/ 9571973 w 12192000"/>
              <a:gd name="connsiteY186" fmla="*/ 2375579 h 2785707"/>
              <a:gd name="connsiteX187" fmla="*/ 9673508 w 12192000"/>
              <a:gd name="connsiteY187" fmla="*/ 2388756 h 2785707"/>
              <a:gd name="connsiteX188" fmla="*/ 9775728 w 12192000"/>
              <a:gd name="connsiteY188" fmla="*/ 2398997 h 2785707"/>
              <a:gd name="connsiteX189" fmla="*/ 9828502 w 12192000"/>
              <a:gd name="connsiteY189" fmla="*/ 2387377 h 2785707"/>
              <a:gd name="connsiteX190" fmla="*/ 9834358 w 12192000"/>
              <a:gd name="connsiteY190" fmla="*/ 2387922 h 2785707"/>
              <a:gd name="connsiteX191" fmla="*/ 9848851 w 12192000"/>
              <a:gd name="connsiteY191" fmla="*/ 2393407 h 2785707"/>
              <a:gd name="connsiteX192" fmla="*/ 9854053 w 12192000"/>
              <a:gd name="connsiteY192" fmla="*/ 2396127 h 2785707"/>
              <a:gd name="connsiteX193" fmla="*/ 9862192 w 12192000"/>
              <a:gd name="connsiteY193" fmla="*/ 2398707 h 2785707"/>
              <a:gd name="connsiteX194" fmla="*/ 9862471 w 12192000"/>
              <a:gd name="connsiteY194" fmla="*/ 2398561 h 2785707"/>
              <a:gd name="connsiteX195" fmla="*/ 9905498 w 12192000"/>
              <a:gd name="connsiteY195" fmla="*/ 2417867 h 2785707"/>
              <a:gd name="connsiteX196" fmla="*/ 9962223 w 12192000"/>
              <a:gd name="connsiteY196" fmla="*/ 2413612 h 2785707"/>
              <a:gd name="connsiteX197" fmla="*/ 9983885 w 12192000"/>
              <a:gd name="connsiteY197" fmla="*/ 2416653 h 2785707"/>
              <a:gd name="connsiteX198" fmla="*/ 9995871 w 12192000"/>
              <a:gd name="connsiteY198" fmla="*/ 2417158 h 2785707"/>
              <a:gd name="connsiteX199" fmla="*/ 10030934 w 12192000"/>
              <a:gd name="connsiteY199" fmla="*/ 2432369 h 2785707"/>
              <a:gd name="connsiteX200" fmla="*/ 10036087 w 12192000"/>
              <a:gd name="connsiteY200" fmla="*/ 2432793 h 2785707"/>
              <a:gd name="connsiteX201" fmla="*/ 10057471 w 12192000"/>
              <a:gd name="connsiteY201" fmla="*/ 2445317 h 2785707"/>
              <a:gd name="connsiteX202" fmla="*/ 10088697 w 12192000"/>
              <a:gd name="connsiteY202" fmla="*/ 2461159 h 2785707"/>
              <a:gd name="connsiteX203" fmla="*/ 10091030 w 12192000"/>
              <a:gd name="connsiteY203" fmla="*/ 2461029 h 2785707"/>
              <a:gd name="connsiteX204" fmla="*/ 10104127 w 12192000"/>
              <a:gd name="connsiteY204" fmla="*/ 2469841 h 2785707"/>
              <a:gd name="connsiteX205" fmla="*/ 10169163 w 12192000"/>
              <a:gd name="connsiteY205" fmla="*/ 2492519 h 2785707"/>
              <a:gd name="connsiteX206" fmla="*/ 10266247 w 12192000"/>
              <a:gd name="connsiteY206" fmla="*/ 2525164 h 2785707"/>
              <a:gd name="connsiteX207" fmla="*/ 10383588 w 12192000"/>
              <a:gd name="connsiteY207" fmla="*/ 2556604 h 2785707"/>
              <a:gd name="connsiteX208" fmla="*/ 10502276 w 12192000"/>
              <a:gd name="connsiteY208" fmla="*/ 2611346 h 2785707"/>
              <a:gd name="connsiteX209" fmla="*/ 10702436 w 12192000"/>
              <a:gd name="connsiteY209" fmla="*/ 2685688 h 2785707"/>
              <a:gd name="connsiteX210" fmla="*/ 10738338 w 12192000"/>
              <a:gd name="connsiteY210" fmla="*/ 2690143 h 2785707"/>
              <a:gd name="connsiteX211" fmla="*/ 10738410 w 12192000"/>
              <a:gd name="connsiteY211" fmla="*/ 2690169 h 2785707"/>
              <a:gd name="connsiteX212" fmla="*/ 10828361 w 12192000"/>
              <a:gd name="connsiteY212" fmla="*/ 2695982 h 2785707"/>
              <a:gd name="connsiteX213" fmla="*/ 10850642 w 12192000"/>
              <a:gd name="connsiteY213" fmla="*/ 2691703 h 2785707"/>
              <a:gd name="connsiteX214" fmla="*/ 10944231 w 12192000"/>
              <a:gd name="connsiteY214" fmla="*/ 2690377 h 2785707"/>
              <a:gd name="connsiteX215" fmla="*/ 10961147 w 12192000"/>
              <a:gd name="connsiteY215" fmla="*/ 2687666 h 2785707"/>
              <a:gd name="connsiteX216" fmla="*/ 10980692 w 12192000"/>
              <a:gd name="connsiteY216" fmla="*/ 2691799 h 2785707"/>
              <a:gd name="connsiteX217" fmla="*/ 11058630 w 12192000"/>
              <a:gd name="connsiteY217" fmla="*/ 2709148 h 2785707"/>
              <a:gd name="connsiteX218" fmla="*/ 11094767 w 12192000"/>
              <a:gd name="connsiteY218" fmla="*/ 2717083 h 2785707"/>
              <a:gd name="connsiteX219" fmla="*/ 11096358 w 12192000"/>
              <a:gd name="connsiteY219" fmla="*/ 2720774 h 2785707"/>
              <a:gd name="connsiteX220" fmla="*/ 11104973 w 12192000"/>
              <a:gd name="connsiteY220" fmla="*/ 2716245 h 2785707"/>
              <a:gd name="connsiteX221" fmla="*/ 11131099 w 12192000"/>
              <a:gd name="connsiteY221" fmla="*/ 2719881 h 2785707"/>
              <a:gd name="connsiteX222" fmla="*/ 11140776 w 12192000"/>
              <a:gd name="connsiteY222" fmla="*/ 2725926 h 2785707"/>
              <a:gd name="connsiteX223" fmla="*/ 11158686 w 12192000"/>
              <a:gd name="connsiteY223" fmla="*/ 2726270 h 2785707"/>
              <a:gd name="connsiteX224" fmla="*/ 11273267 w 12192000"/>
              <a:gd name="connsiteY224" fmla="*/ 2728567 h 2785707"/>
              <a:gd name="connsiteX225" fmla="*/ 11288916 w 12192000"/>
              <a:gd name="connsiteY225" fmla="*/ 2737828 h 2785707"/>
              <a:gd name="connsiteX226" fmla="*/ 11311388 w 12192000"/>
              <a:gd name="connsiteY226" fmla="*/ 2736624 h 2785707"/>
              <a:gd name="connsiteX227" fmla="*/ 11335078 w 12192000"/>
              <a:gd name="connsiteY227" fmla="*/ 2749941 h 2785707"/>
              <a:gd name="connsiteX228" fmla="*/ 11348344 w 12192000"/>
              <a:gd name="connsiteY228" fmla="*/ 2752346 h 2785707"/>
              <a:gd name="connsiteX229" fmla="*/ 11353373 w 12192000"/>
              <a:gd name="connsiteY229" fmla="*/ 2754678 h 2785707"/>
              <a:gd name="connsiteX230" fmla="*/ 11367159 w 12192000"/>
              <a:gd name="connsiteY230" fmla="*/ 2741107 h 2785707"/>
              <a:gd name="connsiteX231" fmla="*/ 11389712 w 12192000"/>
              <a:gd name="connsiteY231" fmla="*/ 2740372 h 2785707"/>
              <a:gd name="connsiteX232" fmla="*/ 11395219 w 12192000"/>
              <a:gd name="connsiteY232" fmla="*/ 2733120 h 2785707"/>
              <a:gd name="connsiteX233" fmla="*/ 11409180 w 12192000"/>
              <a:gd name="connsiteY233" fmla="*/ 2739023 h 2785707"/>
              <a:gd name="connsiteX234" fmla="*/ 11431837 w 12192000"/>
              <a:gd name="connsiteY234" fmla="*/ 2746056 h 2785707"/>
              <a:gd name="connsiteX235" fmla="*/ 11444471 w 12192000"/>
              <a:gd name="connsiteY235" fmla="*/ 2749621 h 2785707"/>
              <a:gd name="connsiteX236" fmla="*/ 11451208 w 12192000"/>
              <a:gd name="connsiteY236" fmla="*/ 2744859 h 2785707"/>
              <a:gd name="connsiteX237" fmla="*/ 11473061 w 12192000"/>
              <a:gd name="connsiteY237" fmla="*/ 2757601 h 2785707"/>
              <a:gd name="connsiteX238" fmla="*/ 11526925 w 12192000"/>
              <a:gd name="connsiteY238" fmla="*/ 2772124 h 2785707"/>
              <a:gd name="connsiteX239" fmla="*/ 11584409 w 12192000"/>
              <a:gd name="connsiteY239" fmla="*/ 2785707 h 2785707"/>
              <a:gd name="connsiteX240" fmla="*/ 11705161 w 12192000"/>
              <a:gd name="connsiteY240" fmla="*/ 2774143 h 2785707"/>
              <a:gd name="connsiteX241" fmla="*/ 11831541 w 12192000"/>
              <a:gd name="connsiteY241" fmla="*/ 2745647 h 2785707"/>
              <a:gd name="connsiteX242" fmla="*/ 12017942 w 12192000"/>
              <a:gd name="connsiteY242" fmla="*/ 2704117 h 2785707"/>
              <a:gd name="connsiteX243" fmla="*/ 12134490 w 12192000"/>
              <a:gd name="connsiteY243" fmla="*/ 2673464 h 2785707"/>
              <a:gd name="connsiteX244" fmla="*/ 12159651 w 12192000"/>
              <a:gd name="connsiteY244" fmla="*/ 2679085 h 2785707"/>
              <a:gd name="connsiteX245" fmla="*/ 12192000 w 12192000"/>
              <a:gd name="connsiteY245" fmla="*/ 2674480 h 2785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</a:cxnLst>
            <a:rect l="l" t="t" r="r" b="b"/>
            <a:pathLst>
              <a:path w="12192000" h="2785707">
                <a:moveTo>
                  <a:pt x="12192000" y="0"/>
                </a:moveTo>
                <a:lnTo>
                  <a:pt x="0" y="0"/>
                </a:lnTo>
                <a:lnTo>
                  <a:pt x="0" y="591237"/>
                </a:lnTo>
                <a:lnTo>
                  <a:pt x="7462" y="596097"/>
                </a:lnTo>
                <a:cubicBezTo>
                  <a:pt x="33908" y="613349"/>
                  <a:pt x="59850" y="629066"/>
                  <a:pt x="65949" y="623063"/>
                </a:cubicBezTo>
                <a:cubicBezTo>
                  <a:pt x="104511" y="621541"/>
                  <a:pt x="147418" y="628042"/>
                  <a:pt x="174040" y="614935"/>
                </a:cubicBezTo>
                <a:cubicBezTo>
                  <a:pt x="181060" y="595502"/>
                  <a:pt x="307304" y="613591"/>
                  <a:pt x="331354" y="605310"/>
                </a:cubicBezTo>
                <a:cubicBezTo>
                  <a:pt x="388829" y="623899"/>
                  <a:pt x="404420" y="655488"/>
                  <a:pt x="437701" y="649169"/>
                </a:cubicBezTo>
                <a:cubicBezTo>
                  <a:pt x="460360" y="643797"/>
                  <a:pt x="544430" y="662096"/>
                  <a:pt x="570985" y="634864"/>
                </a:cubicBezTo>
                <a:cubicBezTo>
                  <a:pt x="611720" y="655852"/>
                  <a:pt x="628268" y="628594"/>
                  <a:pt x="660488" y="637694"/>
                </a:cubicBezTo>
                <a:cubicBezTo>
                  <a:pt x="731929" y="640906"/>
                  <a:pt x="769884" y="669504"/>
                  <a:pt x="862240" y="647402"/>
                </a:cubicBezTo>
                <a:cubicBezTo>
                  <a:pt x="904065" y="656940"/>
                  <a:pt x="965938" y="616724"/>
                  <a:pt x="1055198" y="658414"/>
                </a:cubicBezTo>
                <a:cubicBezTo>
                  <a:pt x="1106774" y="665872"/>
                  <a:pt x="1080744" y="646485"/>
                  <a:pt x="1161490" y="664553"/>
                </a:cubicBezTo>
                <a:cubicBezTo>
                  <a:pt x="1184673" y="638081"/>
                  <a:pt x="1309702" y="681966"/>
                  <a:pt x="1335488" y="684838"/>
                </a:cubicBezTo>
                <a:cubicBezTo>
                  <a:pt x="1355801" y="667828"/>
                  <a:pt x="1366194" y="681653"/>
                  <a:pt x="1384901" y="684207"/>
                </a:cubicBezTo>
                <a:cubicBezTo>
                  <a:pt x="1393212" y="673848"/>
                  <a:pt x="1409014" y="673874"/>
                  <a:pt x="1414557" y="685540"/>
                </a:cubicBezTo>
                <a:cubicBezTo>
                  <a:pt x="1407315" y="713070"/>
                  <a:pt x="1474731" y="690092"/>
                  <a:pt x="1479073" y="708783"/>
                </a:cubicBezTo>
                <a:cubicBezTo>
                  <a:pt x="1540070" y="714517"/>
                  <a:pt x="1678447" y="697746"/>
                  <a:pt x="1760498" y="700683"/>
                </a:cubicBezTo>
                <a:cubicBezTo>
                  <a:pt x="1792632" y="694031"/>
                  <a:pt x="1855180" y="727000"/>
                  <a:pt x="1971386" y="726403"/>
                </a:cubicBezTo>
                <a:cubicBezTo>
                  <a:pt x="1986964" y="720596"/>
                  <a:pt x="2046286" y="708514"/>
                  <a:pt x="2050659" y="720928"/>
                </a:cubicBezTo>
                <a:cubicBezTo>
                  <a:pt x="2086682" y="721863"/>
                  <a:pt x="2195049" y="765696"/>
                  <a:pt x="2220475" y="749487"/>
                </a:cubicBezTo>
                <a:cubicBezTo>
                  <a:pt x="2215241" y="776310"/>
                  <a:pt x="2266142" y="751623"/>
                  <a:pt x="2272406" y="777021"/>
                </a:cubicBezTo>
                <a:lnTo>
                  <a:pt x="2297410" y="791240"/>
                </a:lnTo>
                <a:cubicBezTo>
                  <a:pt x="2314908" y="801492"/>
                  <a:pt x="2362075" y="829113"/>
                  <a:pt x="2377393" y="838529"/>
                </a:cubicBezTo>
                <a:lnTo>
                  <a:pt x="2389325" y="847736"/>
                </a:lnTo>
                <a:lnTo>
                  <a:pt x="2418508" y="847030"/>
                </a:lnTo>
                <a:lnTo>
                  <a:pt x="2435377" y="837345"/>
                </a:lnTo>
                <a:lnTo>
                  <a:pt x="2439620" y="840860"/>
                </a:lnTo>
                <a:cubicBezTo>
                  <a:pt x="2444187" y="847628"/>
                  <a:pt x="2446502" y="851791"/>
                  <a:pt x="2451797" y="846508"/>
                </a:cubicBezTo>
                <a:lnTo>
                  <a:pt x="2505861" y="882666"/>
                </a:lnTo>
                <a:cubicBezTo>
                  <a:pt x="2511636" y="885661"/>
                  <a:pt x="2518894" y="886415"/>
                  <a:pt x="2528621" y="883310"/>
                </a:cubicBezTo>
                <a:cubicBezTo>
                  <a:pt x="2546958" y="888460"/>
                  <a:pt x="2598467" y="907723"/>
                  <a:pt x="2615876" y="913568"/>
                </a:cubicBezTo>
                <a:lnTo>
                  <a:pt x="2633076" y="918384"/>
                </a:lnTo>
                <a:cubicBezTo>
                  <a:pt x="2641280" y="922241"/>
                  <a:pt x="2658085" y="933369"/>
                  <a:pt x="2665101" y="936714"/>
                </a:cubicBezTo>
                <a:cubicBezTo>
                  <a:pt x="2670825" y="938682"/>
                  <a:pt x="2668027" y="935380"/>
                  <a:pt x="2675173" y="938458"/>
                </a:cubicBezTo>
                <a:cubicBezTo>
                  <a:pt x="2675225" y="944597"/>
                  <a:pt x="2677804" y="950555"/>
                  <a:pt x="2707978" y="955182"/>
                </a:cubicBezTo>
                <a:cubicBezTo>
                  <a:pt x="2726571" y="970114"/>
                  <a:pt x="2750921" y="982615"/>
                  <a:pt x="2778669" y="991480"/>
                </a:cubicBezTo>
                <a:cubicBezTo>
                  <a:pt x="2784596" y="986681"/>
                  <a:pt x="2791940" y="997468"/>
                  <a:pt x="2796452" y="1000372"/>
                </a:cubicBezTo>
                <a:cubicBezTo>
                  <a:pt x="2798282" y="996724"/>
                  <a:pt x="2810819" y="997911"/>
                  <a:pt x="2813495" y="1001982"/>
                </a:cubicBezTo>
                <a:cubicBezTo>
                  <a:pt x="2894291" y="1036995"/>
                  <a:pt x="2861846" y="990458"/>
                  <a:pt x="2904193" y="1024123"/>
                </a:cubicBezTo>
                <a:cubicBezTo>
                  <a:pt x="2912426" y="1027395"/>
                  <a:pt x="2919877" y="1027211"/>
                  <a:pt x="2926826" y="1025558"/>
                </a:cubicBezTo>
                <a:lnTo>
                  <a:pt x="2937629" y="1021496"/>
                </a:lnTo>
                <a:lnTo>
                  <a:pt x="2970190" y="1039341"/>
                </a:lnTo>
                <a:cubicBezTo>
                  <a:pt x="2986667" y="1046544"/>
                  <a:pt x="3004419" y="1052632"/>
                  <a:pt x="3023036" y="1057429"/>
                </a:cubicBezTo>
                <a:cubicBezTo>
                  <a:pt x="3029427" y="1050485"/>
                  <a:pt x="3041250" y="1064362"/>
                  <a:pt x="3047640" y="1067886"/>
                </a:cubicBezTo>
                <a:cubicBezTo>
                  <a:pt x="3049113" y="1062834"/>
                  <a:pt x="3065273" y="1063377"/>
                  <a:pt x="3069615" y="1068623"/>
                </a:cubicBezTo>
                <a:cubicBezTo>
                  <a:pt x="3180167" y="1108914"/>
                  <a:pt x="3128204" y="1049097"/>
                  <a:pt x="3189718" y="1090790"/>
                </a:cubicBezTo>
                <a:lnTo>
                  <a:pt x="3234683" y="1082861"/>
                </a:lnTo>
                <a:lnTo>
                  <a:pt x="3243889" y="1088560"/>
                </a:lnTo>
                <a:cubicBezTo>
                  <a:pt x="3282443" y="1096267"/>
                  <a:pt x="3296793" y="1087718"/>
                  <a:pt x="3316289" y="1102846"/>
                </a:cubicBezTo>
                <a:cubicBezTo>
                  <a:pt x="3355705" y="1086745"/>
                  <a:pt x="3338941" y="1104834"/>
                  <a:pt x="3363255" y="1113121"/>
                </a:cubicBezTo>
                <a:cubicBezTo>
                  <a:pt x="3385590" y="1119421"/>
                  <a:pt x="3427034" y="1134146"/>
                  <a:pt x="3450298" y="1140641"/>
                </a:cubicBezTo>
                <a:cubicBezTo>
                  <a:pt x="3464287" y="1161185"/>
                  <a:pt x="3479428" y="1142090"/>
                  <a:pt x="3502843" y="1152088"/>
                </a:cubicBezTo>
                <a:cubicBezTo>
                  <a:pt x="3512778" y="1160751"/>
                  <a:pt x="3520916" y="1163472"/>
                  <a:pt x="3534327" y="1158780"/>
                </a:cubicBezTo>
                <a:cubicBezTo>
                  <a:pt x="3579631" y="1200367"/>
                  <a:pt x="3566563" y="1166440"/>
                  <a:pt x="3613707" y="1188135"/>
                </a:cubicBezTo>
                <a:cubicBezTo>
                  <a:pt x="3653700" y="1209113"/>
                  <a:pt x="3700718" y="1226767"/>
                  <a:pt x="3734447" y="1264997"/>
                </a:cubicBezTo>
                <a:cubicBezTo>
                  <a:pt x="3739812" y="1275024"/>
                  <a:pt x="3757867" y="1281897"/>
                  <a:pt x="3774777" y="1280345"/>
                </a:cubicBezTo>
                <a:cubicBezTo>
                  <a:pt x="3777687" y="1280079"/>
                  <a:pt x="3780452" y="1279566"/>
                  <a:pt x="3782987" y="1278825"/>
                </a:cubicBezTo>
                <a:cubicBezTo>
                  <a:pt x="3802089" y="1304950"/>
                  <a:pt x="3822370" y="1298085"/>
                  <a:pt x="3829525" y="1314650"/>
                </a:cubicBezTo>
                <a:cubicBezTo>
                  <a:pt x="3870043" y="1329235"/>
                  <a:pt x="3909546" y="1322767"/>
                  <a:pt x="3916534" y="1337438"/>
                </a:cubicBezTo>
                <a:cubicBezTo>
                  <a:pt x="3938646" y="1341249"/>
                  <a:pt x="3973911" y="1333246"/>
                  <a:pt x="3985243" y="1349887"/>
                </a:cubicBezTo>
                <a:cubicBezTo>
                  <a:pt x="3991624" y="1339551"/>
                  <a:pt x="4007098" y="1363379"/>
                  <a:pt x="4022446" y="1358915"/>
                </a:cubicBezTo>
                <a:cubicBezTo>
                  <a:pt x="4033756" y="1354584"/>
                  <a:pt x="4041089" y="1360802"/>
                  <a:pt x="4050987" y="1363213"/>
                </a:cubicBezTo>
                <a:cubicBezTo>
                  <a:pt x="4065543" y="1360896"/>
                  <a:pt x="4106233" y="1377936"/>
                  <a:pt x="4115739" y="1386380"/>
                </a:cubicBezTo>
                <a:cubicBezTo>
                  <a:pt x="4136569" y="1413385"/>
                  <a:pt x="4202076" y="1408872"/>
                  <a:pt x="4219773" y="1429896"/>
                </a:cubicBezTo>
                <a:cubicBezTo>
                  <a:pt x="4227193" y="1433905"/>
                  <a:pt x="4234841" y="1436419"/>
                  <a:pt x="4242592" y="1437995"/>
                </a:cubicBezTo>
                <a:lnTo>
                  <a:pt x="4264860" y="1440328"/>
                </a:lnTo>
                <a:lnTo>
                  <a:pt x="4272342" y="1436836"/>
                </a:lnTo>
                <a:lnTo>
                  <a:pt x="4285317" y="1440547"/>
                </a:lnTo>
                <a:lnTo>
                  <a:pt x="4289326" y="1440567"/>
                </a:lnTo>
                <a:lnTo>
                  <a:pt x="4311745" y="1441649"/>
                </a:lnTo>
                <a:cubicBezTo>
                  <a:pt x="4295920" y="1463324"/>
                  <a:pt x="4370745" y="1452790"/>
                  <a:pt x="4345821" y="1467990"/>
                </a:cubicBezTo>
                <a:cubicBezTo>
                  <a:pt x="4382864" y="1476647"/>
                  <a:pt x="4349421" y="1488843"/>
                  <a:pt x="4399086" y="1480631"/>
                </a:cubicBezTo>
                <a:cubicBezTo>
                  <a:pt x="4451935" y="1510979"/>
                  <a:pt x="4598080" y="1494621"/>
                  <a:pt x="4635587" y="1532477"/>
                </a:cubicBezTo>
                <a:cubicBezTo>
                  <a:pt x="4632999" y="1520275"/>
                  <a:pt x="4681854" y="1589802"/>
                  <a:pt x="4697305" y="1598576"/>
                </a:cubicBezTo>
                <a:cubicBezTo>
                  <a:pt x="4733556" y="1613805"/>
                  <a:pt x="4746756" y="1626181"/>
                  <a:pt x="4800559" y="1650651"/>
                </a:cubicBezTo>
                <a:cubicBezTo>
                  <a:pt x="4853578" y="1666654"/>
                  <a:pt x="4885909" y="1696908"/>
                  <a:pt x="4945615" y="1698753"/>
                </a:cubicBezTo>
                <a:cubicBezTo>
                  <a:pt x="4946370" y="1702791"/>
                  <a:pt x="4948427" y="1706445"/>
                  <a:pt x="4951384" y="1709811"/>
                </a:cubicBezTo>
                <a:lnTo>
                  <a:pt x="4961956" y="1718626"/>
                </a:lnTo>
                <a:lnTo>
                  <a:pt x="4964473" y="1718615"/>
                </a:lnTo>
                <a:lnTo>
                  <a:pt x="4991598" y="1734829"/>
                </a:lnTo>
                <a:lnTo>
                  <a:pt x="5009548" y="1747489"/>
                </a:lnTo>
                <a:lnTo>
                  <a:pt x="5014839" y="1748130"/>
                </a:lnTo>
                <a:cubicBezTo>
                  <a:pt x="5023037" y="1751045"/>
                  <a:pt x="5047794" y="1761529"/>
                  <a:pt x="5058738" y="1764982"/>
                </a:cubicBezTo>
                <a:cubicBezTo>
                  <a:pt x="5064791" y="1749903"/>
                  <a:pt x="5066861" y="1761618"/>
                  <a:pt x="5080507" y="1768847"/>
                </a:cubicBezTo>
                <a:cubicBezTo>
                  <a:pt x="5092955" y="1747037"/>
                  <a:pt x="5123611" y="1774828"/>
                  <a:pt x="5142055" y="1767607"/>
                </a:cubicBezTo>
                <a:cubicBezTo>
                  <a:pt x="5151799" y="1773410"/>
                  <a:pt x="5162333" y="1779148"/>
                  <a:pt x="5173522" y="1784620"/>
                </a:cubicBezTo>
                <a:lnTo>
                  <a:pt x="5180367" y="1787604"/>
                </a:lnTo>
                <a:lnTo>
                  <a:pt x="5180716" y="1787481"/>
                </a:lnTo>
                <a:cubicBezTo>
                  <a:pt x="5182658" y="1787744"/>
                  <a:pt x="5185081" y="1788580"/>
                  <a:pt x="5188363" y="1790269"/>
                </a:cubicBezTo>
                <a:lnTo>
                  <a:pt x="5192852" y="1793043"/>
                </a:lnTo>
                <a:lnTo>
                  <a:pt x="5272230" y="1791348"/>
                </a:lnTo>
                <a:cubicBezTo>
                  <a:pt x="5312404" y="1798683"/>
                  <a:pt x="5342704" y="1787354"/>
                  <a:pt x="5376484" y="1805756"/>
                </a:cubicBezTo>
                <a:cubicBezTo>
                  <a:pt x="5414117" y="1812554"/>
                  <a:pt x="5448503" y="1811916"/>
                  <a:pt x="5478926" y="1822858"/>
                </a:cubicBezTo>
                <a:cubicBezTo>
                  <a:pt x="5493297" y="1819986"/>
                  <a:pt x="5506053" y="1820161"/>
                  <a:pt x="5515632" y="1830425"/>
                </a:cubicBezTo>
                <a:cubicBezTo>
                  <a:pt x="5551385" y="1834476"/>
                  <a:pt x="5563012" y="1824675"/>
                  <a:pt x="5582742" y="1837848"/>
                </a:cubicBezTo>
                <a:lnTo>
                  <a:pt x="5615731" y="1838115"/>
                </a:lnTo>
                <a:lnTo>
                  <a:pt x="5619149" y="1835988"/>
                </a:lnTo>
                <a:lnTo>
                  <a:pt x="5625050" y="1835832"/>
                </a:lnTo>
                <a:lnTo>
                  <a:pt x="5640026" y="1839536"/>
                </a:lnTo>
                <a:lnTo>
                  <a:pt x="5645469" y="1841610"/>
                </a:lnTo>
                <a:cubicBezTo>
                  <a:pt x="5649292" y="1842786"/>
                  <a:pt x="5651918" y="1843241"/>
                  <a:pt x="5653837" y="1843194"/>
                </a:cubicBezTo>
                <a:lnTo>
                  <a:pt x="5654101" y="1843017"/>
                </a:lnTo>
                <a:lnTo>
                  <a:pt x="5661820" y="1844927"/>
                </a:lnTo>
                <a:cubicBezTo>
                  <a:pt x="5674709" y="1848645"/>
                  <a:pt x="5687118" y="1852732"/>
                  <a:pt x="5698828" y="1857009"/>
                </a:cubicBezTo>
                <a:cubicBezTo>
                  <a:pt x="5712521" y="1846861"/>
                  <a:pt x="5753797" y="1869873"/>
                  <a:pt x="5755153" y="1846051"/>
                </a:cubicBezTo>
                <a:cubicBezTo>
                  <a:pt x="5771136" y="1851140"/>
                  <a:pt x="5778501" y="1862553"/>
                  <a:pt x="5777080" y="1846484"/>
                </a:cubicBezTo>
                <a:lnTo>
                  <a:pt x="5790062" y="1844754"/>
                </a:lnTo>
                <a:lnTo>
                  <a:pt x="5888138" y="1877663"/>
                </a:lnTo>
                <a:lnTo>
                  <a:pt x="5902013" y="1884827"/>
                </a:lnTo>
                <a:cubicBezTo>
                  <a:pt x="5906316" y="1887734"/>
                  <a:pt x="5909915" y="1891071"/>
                  <a:pt x="5912492" y="1894998"/>
                </a:cubicBezTo>
                <a:cubicBezTo>
                  <a:pt x="5968551" y="1887421"/>
                  <a:pt x="6012526" y="1912636"/>
                  <a:pt x="6068995" y="1920302"/>
                </a:cubicBezTo>
                <a:cubicBezTo>
                  <a:pt x="6130128" y="1936331"/>
                  <a:pt x="6262213" y="1980287"/>
                  <a:pt x="6283598" y="1991295"/>
                </a:cubicBezTo>
                <a:cubicBezTo>
                  <a:pt x="6301966" y="1997651"/>
                  <a:pt x="6386462" y="2003382"/>
                  <a:pt x="6378390" y="1991561"/>
                </a:cubicBezTo>
                <a:cubicBezTo>
                  <a:pt x="6430691" y="2023578"/>
                  <a:pt x="6456320" y="2005237"/>
                  <a:pt x="6519309" y="2027309"/>
                </a:cubicBezTo>
                <a:lnTo>
                  <a:pt x="6643152" y="2049516"/>
                </a:lnTo>
                <a:lnTo>
                  <a:pt x="6656875" y="2051188"/>
                </a:lnTo>
                <a:lnTo>
                  <a:pt x="6662165" y="2046505"/>
                </a:lnTo>
                <a:lnTo>
                  <a:pt x="6708706" y="2049842"/>
                </a:lnTo>
                <a:cubicBezTo>
                  <a:pt x="6728320" y="2063550"/>
                  <a:pt x="6766107" y="2058616"/>
                  <a:pt x="6797201" y="2065320"/>
                </a:cubicBezTo>
                <a:lnTo>
                  <a:pt x="6810764" y="2071002"/>
                </a:lnTo>
                <a:lnTo>
                  <a:pt x="6901101" y="2082052"/>
                </a:lnTo>
                <a:lnTo>
                  <a:pt x="6962781" y="2092999"/>
                </a:lnTo>
                <a:lnTo>
                  <a:pt x="6975881" y="2098520"/>
                </a:lnTo>
                <a:lnTo>
                  <a:pt x="6991402" y="2094572"/>
                </a:lnTo>
                <a:cubicBezTo>
                  <a:pt x="6993328" y="2093335"/>
                  <a:pt x="6994904" y="2091926"/>
                  <a:pt x="6996085" y="2090397"/>
                </a:cubicBezTo>
                <a:lnTo>
                  <a:pt x="7045119" y="2100367"/>
                </a:lnTo>
                <a:lnTo>
                  <a:pt x="7051064" y="2100779"/>
                </a:lnTo>
                <a:lnTo>
                  <a:pt x="7092123" y="2100750"/>
                </a:lnTo>
                <a:lnTo>
                  <a:pt x="7153291" y="2096258"/>
                </a:lnTo>
                <a:cubicBezTo>
                  <a:pt x="7173585" y="2092006"/>
                  <a:pt x="7192251" y="2072757"/>
                  <a:pt x="7216946" y="2083586"/>
                </a:cubicBezTo>
                <a:cubicBezTo>
                  <a:pt x="7211675" y="2072232"/>
                  <a:pt x="7246465" y="2087999"/>
                  <a:pt x="7253640" y="2078754"/>
                </a:cubicBezTo>
                <a:cubicBezTo>
                  <a:pt x="7257908" y="2071016"/>
                  <a:pt x="7269456" y="2073996"/>
                  <a:pt x="7279228" y="2072719"/>
                </a:cubicBezTo>
                <a:cubicBezTo>
                  <a:pt x="7287893" y="2065644"/>
                  <a:pt x="7334999" y="2066706"/>
                  <a:pt x="7350342" y="2070909"/>
                </a:cubicBezTo>
                <a:cubicBezTo>
                  <a:pt x="7392243" y="2087644"/>
                  <a:pt x="7436988" y="2061053"/>
                  <a:pt x="7470724" y="2073574"/>
                </a:cubicBezTo>
                <a:cubicBezTo>
                  <a:pt x="7498116" y="2072967"/>
                  <a:pt x="7506999" y="2069264"/>
                  <a:pt x="7514696" y="2067266"/>
                </a:cubicBezTo>
                <a:lnTo>
                  <a:pt x="7516909" y="2061590"/>
                </a:lnTo>
                <a:lnTo>
                  <a:pt x="7530255" y="2060403"/>
                </a:lnTo>
                <a:lnTo>
                  <a:pt x="7533279" y="2059039"/>
                </a:lnTo>
                <a:cubicBezTo>
                  <a:pt x="7539042" y="2056412"/>
                  <a:pt x="7544852" y="2053978"/>
                  <a:pt x="7551151" y="2052267"/>
                </a:cubicBezTo>
                <a:cubicBezTo>
                  <a:pt x="7560368" y="2076923"/>
                  <a:pt x="7606247" y="2041786"/>
                  <a:pt x="7602338" y="2063846"/>
                </a:cubicBezTo>
                <a:lnTo>
                  <a:pt x="7625892" y="2064714"/>
                </a:lnTo>
                <a:lnTo>
                  <a:pt x="7648322" y="2072757"/>
                </a:lnTo>
                <a:lnTo>
                  <a:pt x="7660138" y="2081487"/>
                </a:lnTo>
                <a:lnTo>
                  <a:pt x="7701887" y="2097255"/>
                </a:lnTo>
                <a:lnTo>
                  <a:pt x="7701887" y="2081564"/>
                </a:lnTo>
                <a:lnTo>
                  <a:pt x="7781603" y="2105597"/>
                </a:lnTo>
                <a:lnTo>
                  <a:pt x="7840532" y="2126887"/>
                </a:lnTo>
                <a:lnTo>
                  <a:pt x="7852490" y="2134555"/>
                </a:lnTo>
                <a:lnTo>
                  <a:pt x="7868492" y="2133321"/>
                </a:lnTo>
                <a:cubicBezTo>
                  <a:pt x="7870608" y="2132431"/>
                  <a:pt x="7872409" y="2131316"/>
                  <a:pt x="7873842" y="2130014"/>
                </a:cubicBezTo>
                <a:lnTo>
                  <a:pt x="7920468" y="2148187"/>
                </a:lnTo>
                <a:lnTo>
                  <a:pt x="7926263" y="2149606"/>
                </a:lnTo>
                <a:lnTo>
                  <a:pt x="7966770" y="2156585"/>
                </a:lnTo>
                <a:lnTo>
                  <a:pt x="8092911" y="2161008"/>
                </a:lnTo>
                <a:cubicBezTo>
                  <a:pt x="8089698" y="2148943"/>
                  <a:pt x="8121258" y="2170386"/>
                  <a:pt x="8129956" y="2162518"/>
                </a:cubicBezTo>
                <a:cubicBezTo>
                  <a:pt x="8135520" y="2155638"/>
                  <a:pt x="8146390" y="2160539"/>
                  <a:pt x="8156253" y="2160951"/>
                </a:cubicBezTo>
                <a:cubicBezTo>
                  <a:pt x="8166039" y="2155473"/>
                  <a:pt x="8212323" y="2164555"/>
                  <a:pt x="8226723" y="2171307"/>
                </a:cubicBezTo>
                <a:cubicBezTo>
                  <a:pt x="8265129" y="2194914"/>
                  <a:pt x="8313924" y="2176403"/>
                  <a:pt x="8345013" y="2194472"/>
                </a:cubicBezTo>
                <a:cubicBezTo>
                  <a:pt x="8372141" y="2198551"/>
                  <a:pt x="8381553" y="2196425"/>
                  <a:pt x="8389494" y="2195774"/>
                </a:cubicBezTo>
                <a:lnTo>
                  <a:pt x="8392672" y="2190570"/>
                </a:lnTo>
                <a:lnTo>
                  <a:pt x="8406045" y="2191681"/>
                </a:lnTo>
                <a:lnTo>
                  <a:pt x="8409264" y="2190855"/>
                </a:lnTo>
                <a:cubicBezTo>
                  <a:pt x="8415411" y="2189254"/>
                  <a:pt x="8421567" y="2187852"/>
                  <a:pt x="8428080" y="2187244"/>
                </a:cubicBezTo>
                <a:cubicBezTo>
                  <a:pt x="8432860" y="2213065"/>
                  <a:pt x="8484266" y="2186341"/>
                  <a:pt x="8476550" y="2207369"/>
                </a:cubicBezTo>
                <a:cubicBezTo>
                  <a:pt x="8513167" y="2208526"/>
                  <a:pt x="8555619" y="2244400"/>
                  <a:pt x="8588757" y="2225395"/>
                </a:cubicBezTo>
                <a:cubicBezTo>
                  <a:pt x="8642872" y="2232730"/>
                  <a:pt x="8692026" y="2235404"/>
                  <a:pt x="8749518" y="2245011"/>
                </a:cubicBezTo>
                <a:cubicBezTo>
                  <a:pt x="8793577" y="2260750"/>
                  <a:pt x="8842828" y="2247803"/>
                  <a:pt x="8874315" y="2266877"/>
                </a:cubicBezTo>
                <a:cubicBezTo>
                  <a:pt x="8926109" y="2267125"/>
                  <a:pt x="8990017" y="2281364"/>
                  <a:pt x="9029190" y="2309251"/>
                </a:cubicBezTo>
                <a:cubicBezTo>
                  <a:pt x="9084505" y="2314654"/>
                  <a:pt x="9093058" y="2330757"/>
                  <a:pt x="9142331" y="2320064"/>
                </a:cubicBezTo>
                <a:cubicBezTo>
                  <a:pt x="9146183" y="2324091"/>
                  <a:pt x="9150768" y="2327448"/>
                  <a:pt x="9155844" y="2330314"/>
                </a:cubicBezTo>
                <a:lnTo>
                  <a:pt x="9171403" y="2337223"/>
                </a:lnTo>
                <a:lnTo>
                  <a:pt x="9173407" y="2336681"/>
                </a:lnTo>
                <a:lnTo>
                  <a:pt x="9208166" y="2347769"/>
                </a:lnTo>
                <a:lnTo>
                  <a:pt x="9274752" y="2367321"/>
                </a:lnTo>
                <a:lnTo>
                  <a:pt x="9275339" y="2366424"/>
                </a:lnTo>
                <a:cubicBezTo>
                  <a:pt x="9277508" y="2364656"/>
                  <a:pt x="9280711" y="2363810"/>
                  <a:pt x="9286171" y="2364868"/>
                </a:cubicBezTo>
                <a:cubicBezTo>
                  <a:pt x="9278880" y="2347951"/>
                  <a:pt x="9289961" y="2359662"/>
                  <a:pt x="9306706" y="2364279"/>
                </a:cubicBezTo>
                <a:cubicBezTo>
                  <a:pt x="9299116" y="2339032"/>
                  <a:pt x="9346014" y="2361383"/>
                  <a:pt x="9354964" y="2350000"/>
                </a:cubicBezTo>
                <a:cubicBezTo>
                  <a:pt x="9367435" y="2353960"/>
                  <a:pt x="9380485" y="2357688"/>
                  <a:pt x="9393840" y="2360999"/>
                </a:cubicBezTo>
                <a:lnTo>
                  <a:pt x="9401723" y="2362648"/>
                </a:lnTo>
                <a:cubicBezTo>
                  <a:pt x="9401784" y="2362582"/>
                  <a:pt x="9401843" y="2362515"/>
                  <a:pt x="9401904" y="2362449"/>
                </a:cubicBezTo>
                <a:cubicBezTo>
                  <a:pt x="9403668" y="2362309"/>
                  <a:pt x="9406280" y="2362664"/>
                  <a:pt x="9410265" y="2363724"/>
                </a:cubicBezTo>
                <a:lnTo>
                  <a:pt x="9431384" y="2368857"/>
                </a:lnTo>
                <a:lnTo>
                  <a:pt x="9436806" y="2368409"/>
                </a:lnTo>
                <a:lnTo>
                  <a:pt x="9469943" y="2364702"/>
                </a:lnTo>
                <a:cubicBezTo>
                  <a:pt x="9492075" y="2366299"/>
                  <a:pt x="9538048" y="2371570"/>
                  <a:pt x="9571973" y="2375579"/>
                </a:cubicBezTo>
                <a:cubicBezTo>
                  <a:pt x="9604304" y="2385689"/>
                  <a:pt x="9636016" y="2383371"/>
                  <a:pt x="9673508" y="2388756"/>
                </a:cubicBezTo>
                <a:cubicBezTo>
                  <a:pt x="9711732" y="2406591"/>
                  <a:pt x="9735674" y="2393166"/>
                  <a:pt x="9775728" y="2398997"/>
                </a:cubicBezTo>
                <a:cubicBezTo>
                  <a:pt x="9806799" y="2422784"/>
                  <a:pt x="9806899" y="2389955"/>
                  <a:pt x="9828502" y="2387377"/>
                </a:cubicBezTo>
                <a:lnTo>
                  <a:pt x="9834358" y="2387922"/>
                </a:lnTo>
                <a:lnTo>
                  <a:pt x="9848851" y="2393407"/>
                </a:lnTo>
                <a:lnTo>
                  <a:pt x="9854053" y="2396127"/>
                </a:lnTo>
                <a:cubicBezTo>
                  <a:pt x="9857729" y="2397755"/>
                  <a:pt x="9860291" y="2398523"/>
                  <a:pt x="9862192" y="2398707"/>
                </a:cubicBezTo>
                <a:lnTo>
                  <a:pt x="9862471" y="2398561"/>
                </a:lnTo>
                <a:lnTo>
                  <a:pt x="9905498" y="2417867"/>
                </a:lnTo>
                <a:cubicBezTo>
                  <a:pt x="9919952" y="2409351"/>
                  <a:pt x="9958757" y="2437263"/>
                  <a:pt x="9962223" y="2413612"/>
                </a:cubicBezTo>
                <a:cubicBezTo>
                  <a:pt x="9977588" y="2420601"/>
                  <a:pt x="9983860" y="2432885"/>
                  <a:pt x="9983885" y="2416653"/>
                </a:cubicBezTo>
                <a:cubicBezTo>
                  <a:pt x="9989098" y="2418537"/>
                  <a:pt x="9992817" y="2418345"/>
                  <a:pt x="9995871" y="2417158"/>
                </a:cubicBezTo>
                <a:lnTo>
                  <a:pt x="10030934" y="2432369"/>
                </a:lnTo>
                <a:lnTo>
                  <a:pt x="10036087" y="2432793"/>
                </a:lnTo>
                <a:lnTo>
                  <a:pt x="10057471" y="2445317"/>
                </a:lnTo>
                <a:lnTo>
                  <a:pt x="10088697" y="2461159"/>
                </a:lnTo>
                <a:lnTo>
                  <a:pt x="10091030" y="2461029"/>
                </a:lnTo>
                <a:lnTo>
                  <a:pt x="10104127" y="2469841"/>
                </a:lnTo>
                <a:cubicBezTo>
                  <a:pt x="10108126" y="2473257"/>
                  <a:pt x="10166959" y="2488286"/>
                  <a:pt x="10169163" y="2492519"/>
                </a:cubicBezTo>
                <a:cubicBezTo>
                  <a:pt x="10225323" y="2491613"/>
                  <a:pt x="10211037" y="2510783"/>
                  <a:pt x="10266247" y="2525164"/>
                </a:cubicBezTo>
                <a:cubicBezTo>
                  <a:pt x="10304736" y="2528123"/>
                  <a:pt x="10324750" y="2536388"/>
                  <a:pt x="10383588" y="2556604"/>
                </a:cubicBezTo>
                <a:cubicBezTo>
                  <a:pt x="10422927" y="2570967"/>
                  <a:pt x="10449351" y="2596747"/>
                  <a:pt x="10502276" y="2611346"/>
                </a:cubicBezTo>
                <a:cubicBezTo>
                  <a:pt x="10551189" y="2649570"/>
                  <a:pt x="10642054" y="2656133"/>
                  <a:pt x="10702436" y="2685688"/>
                </a:cubicBezTo>
                <a:cubicBezTo>
                  <a:pt x="10734755" y="2677393"/>
                  <a:pt x="10727906" y="2683472"/>
                  <a:pt x="10738338" y="2690143"/>
                </a:cubicBezTo>
                <a:lnTo>
                  <a:pt x="10738410" y="2690169"/>
                </a:lnTo>
                <a:lnTo>
                  <a:pt x="10828361" y="2695982"/>
                </a:lnTo>
                <a:cubicBezTo>
                  <a:pt x="10834653" y="2692647"/>
                  <a:pt x="10841817" y="2690605"/>
                  <a:pt x="10850642" y="2691703"/>
                </a:cubicBezTo>
                <a:cubicBezTo>
                  <a:pt x="10900458" y="2713605"/>
                  <a:pt x="10856850" y="2676798"/>
                  <a:pt x="10944231" y="2690377"/>
                </a:cubicBezTo>
                <a:cubicBezTo>
                  <a:pt x="10947888" y="2693638"/>
                  <a:pt x="10960334" y="2691646"/>
                  <a:pt x="10961147" y="2687666"/>
                </a:cubicBezTo>
                <a:cubicBezTo>
                  <a:pt x="10966277" y="2689341"/>
                  <a:pt x="10976214" y="2697915"/>
                  <a:pt x="10980692" y="2691799"/>
                </a:cubicBezTo>
                <a:cubicBezTo>
                  <a:pt x="11009873" y="2693413"/>
                  <a:pt x="11036717" y="2699386"/>
                  <a:pt x="11058630" y="2709148"/>
                </a:cubicBezTo>
                <a:cubicBezTo>
                  <a:pt x="11089046" y="2706063"/>
                  <a:pt x="11093105" y="2711169"/>
                  <a:pt x="11094767" y="2717083"/>
                </a:cubicBezTo>
                <a:lnTo>
                  <a:pt x="11096358" y="2720774"/>
                </a:lnTo>
                <a:lnTo>
                  <a:pt x="11104973" y="2716245"/>
                </a:lnTo>
                <a:cubicBezTo>
                  <a:pt x="11114214" y="2713690"/>
                  <a:pt x="11122836" y="2715703"/>
                  <a:pt x="11131099" y="2719881"/>
                </a:cubicBezTo>
                <a:lnTo>
                  <a:pt x="11140776" y="2725926"/>
                </a:lnTo>
                <a:lnTo>
                  <a:pt x="11158686" y="2726270"/>
                </a:lnTo>
                <a:cubicBezTo>
                  <a:pt x="11180768" y="2726709"/>
                  <a:pt x="11251563" y="2726640"/>
                  <a:pt x="11273267" y="2728567"/>
                </a:cubicBezTo>
                <a:lnTo>
                  <a:pt x="11288916" y="2737828"/>
                </a:lnTo>
                <a:lnTo>
                  <a:pt x="11311388" y="2736624"/>
                </a:lnTo>
                <a:cubicBezTo>
                  <a:pt x="11321582" y="2738058"/>
                  <a:pt x="11329783" y="2742030"/>
                  <a:pt x="11335078" y="2749941"/>
                </a:cubicBezTo>
                <a:cubicBezTo>
                  <a:pt x="11338817" y="2743516"/>
                  <a:pt x="11342149" y="2746955"/>
                  <a:pt x="11348344" y="2752346"/>
                </a:cubicBezTo>
                <a:lnTo>
                  <a:pt x="11353373" y="2754678"/>
                </a:lnTo>
                <a:lnTo>
                  <a:pt x="11367159" y="2741107"/>
                </a:lnTo>
                <a:lnTo>
                  <a:pt x="11389712" y="2740372"/>
                </a:lnTo>
                <a:lnTo>
                  <a:pt x="11395219" y="2733120"/>
                </a:lnTo>
                <a:lnTo>
                  <a:pt x="11409180" y="2739023"/>
                </a:lnTo>
                <a:cubicBezTo>
                  <a:pt x="11414137" y="2740775"/>
                  <a:pt x="11422149" y="2743232"/>
                  <a:pt x="11431837" y="2746056"/>
                </a:cubicBezTo>
                <a:lnTo>
                  <a:pt x="11444471" y="2749621"/>
                </a:lnTo>
                <a:lnTo>
                  <a:pt x="11451208" y="2744859"/>
                </a:lnTo>
                <a:lnTo>
                  <a:pt x="11473061" y="2757601"/>
                </a:lnTo>
                <a:lnTo>
                  <a:pt x="11526925" y="2772124"/>
                </a:lnTo>
                <a:cubicBezTo>
                  <a:pt x="11539650" y="2795076"/>
                  <a:pt x="11582438" y="2758503"/>
                  <a:pt x="11584409" y="2785707"/>
                </a:cubicBezTo>
                <a:cubicBezTo>
                  <a:pt x="11604765" y="2763696"/>
                  <a:pt x="11670052" y="2782257"/>
                  <a:pt x="11705161" y="2774143"/>
                </a:cubicBezTo>
                <a:cubicBezTo>
                  <a:pt x="11712651" y="2785033"/>
                  <a:pt x="11817987" y="2755153"/>
                  <a:pt x="11831541" y="2745647"/>
                </a:cubicBezTo>
                <a:cubicBezTo>
                  <a:pt x="11943852" y="2715987"/>
                  <a:pt x="11988586" y="2718581"/>
                  <a:pt x="12017942" y="2704117"/>
                </a:cubicBezTo>
                <a:cubicBezTo>
                  <a:pt x="12044424" y="2697243"/>
                  <a:pt x="12068778" y="2677784"/>
                  <a:pt x="12134490" y="2673464"/>
                </a:cubicBezTo>
                <a:cubicBezTo>
                  <a:pt x="12140262" y="2677664"/>
                  <a:pt x="12149020" y="2679275"/>
                  <a:pt x="12159651" y="2679085"/>
                </a:cubicBezTo>
                <a:lnTo>
                  <a:pt x="12192000" y="267448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0BAF18-6C77-C4AA-E366-8F5A74ABD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</p:spPr>
        <p:txBody>
          <a:bodyPr>
            <a:normAutofit/>
          </a:bodyPr>
          <a:lstStyle/>
          <a:p>
            <a:r>
              <a:rPr lang="en-US">
                <a:ea typeface="Batang"/>
              </a:rPr>
              <a:t>OHJEET VALINTOIHIN</a:t>
            </a:r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7A8A8A-B020-4F46-8329-D75799D71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74144" y="6080078"/>
            <a:ext cx="9517857" cy="777922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8A161-FE34-1E00-EC14-65AE5584E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742" y="1402160"/>
            <a:ext cx="11148516" cy="470424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400" b="1" dirty="0">
                <a:ea typeface="Batang"/>
              </a:rPr>
              <a:t>Oma kiinnostus </a:t>
            </a:r>
            <a:r>
              <a:rPr lang="fi-FI" sz="2400" dirty="0">
                <a:ea typeface="Batang"/>
              </a:rPr>
              <a:t>ohjaa valintoja</a:t>
            </a:r>
          </a:p>
          <a:p>
            <a:r>
              <a:rPr lang="fi-FI" sz="2400" b="1" dirty="0">
                <a:ea typeface="Batang"/>
              </a:rPr>
              <a:t>Hyödyllisyys </a:t>
            </a:r>
            <a:r>
              <a:rPr lang="fi-FI" sz="2400" dirty="0">
                <a:ea typeface="Batang"/>
              </a:rPr>
              <a:t>- tulevissa jatko-opinnoissa</a:t>
            </a:r>
            <a:endParaRPr lang="fi-FI" sz="2400" dirty="0"/>
          </a:p>
          <a:p>
            <a:r>
              <a:rPr lang="fi-FI" sz="2400" dirty="0">
                <a:ea typeface="Batang"/>
              </a:rPr>
              <a:t>Päätöksentekotaitojen harjoitteleminen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400" dirty="0">
                <a:ea typeface="Batang"/>
              </a:rPr>
              <a:t>Valintojen täytyy olla </a:t>
            </a:r>
            <a:r>
              <a:rPr lang="fi-FI" sz="2400" b="1" dirty="0">
                <a:ea typeface="Batang"/>
              </a:rPr>
              <a:t>itsenäisesti harkittuja </a:t>
            </a:r>
            <a:r>
              <a:rPr lang="fi-FI" sz="2400" dirty="0">
                <a:ea typeface="Batang"/>
              </a:rPr>
              <a:t>yhdessä vanhempien kanssa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2400" dirty="0">
                <a:ea typeface="Batang"/>
              </a:rPr>
              <a:t>Muista tehdä valinnat itse, ei kaverin valintojen perusteella</a:t>
            </a:r>
          </a:p>
          <a:p>
            <a:r>
              <a:rPr lang="fi-FI" sz="2400" b="1" dirty="0">
                <a:ea typeface="Batang"/>
              </a:rPr>
              <a:t>Valinnat ovat sitovia, niitä </a:t>
            </a:r>
            <a:r>
              <a:rPr lang="fi-FI" sz="2400" b="1" u="sng" dirty="0">
                <a:ea typeface="Batang"/>
              </a:rPr>
              <a:t>EI VOI VAIHTAA.</a:t>
            </a:r>
            <a:endParaRPr lang="fi-FI" sz="2400" dirty="0"/>
          </a:p>
          <a:p>
            <a:pPr marL="0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30484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7" name="Rectangle 1046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9" name="Freeform: Shape 1048">
            <a:extLst>
              <a:ext uri="{FF2B5EF4-FFF2-40B4-BE49-F238E27FC236}">
                <a16:creationId xmlns:a16="http://schemas.microsoft.com/office/drawing/2014/main" id="{35C685BF-E9A7-4525-ABF3-CCC2EAC37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0" cy="2687005"/>
          </a:xfrm>
          <a:custGeom>
            <a:avLst/>
            <a:gdLst>
              <a:gd name="connsiteX0" fmla="*/ 12192000 w 12192000"/>
              <a:gd name="connsiteY0" fmla="*/ 0 h 2785707"/>
              <a:gd name="connsiteX1" fmla="*/ 0 w 12192000"/>
              <a:gd name="connsiteY1" fmla="*/ 0 h 2785707"/>
              <a:gd name="connsiteX2" fmla="*/ 0 w 12192000"/>
              <a:gd name="connsiteY2" fmla="*/ 591237 h 2785707"/>
              <a:gd name="connsiteX3" fmla="*/ 7462 w 12192000"/>
              <a:gd name="connsiteY3" fmla="*/ 596097 h 2785707"/>
              <a:gd name="connsiteX4" fmla="*/ 65949 w 12192000"/>
              <a:gd name="connsiteY4" fmla="*/ 623063 h 2785707"/>
              <a:gd name="connsiteX5" fmla="*/ 174040 w 12192000"/>
              <a:gd name="connsiteY5" fmla="*/ 614935 h 2785707"/>
              <a:gd name="connsiteX6" fmla="*/ 331354 w 12192000"/>
              <a:gd name="connsiteY6" fmla="*/ 605310 h 2785707"/>
              <a:gd name="connsiteX7" fmla="*/ 437701 w 12192000"/>
              <a:gd name="connsiteY7" fmla="*/ 649169 h 2785707"/>
              <a:gd name="connsiteX8" fmla="*/ 570985 w 12192000"/>
              <a:gd name="connsiteY8" fmla="*/ 634864 h 2785707"/>
              <a:gd name="connsiteX9" fmla="*/ 660488 w 12192000"/>
              <a:gd name="connsiteY9" fmla="*/ 637694 h 2785707"/>
              <a:gd name="connsiteX10" fmla="*/ 862240 w 12192000"/>
              <a:gd name="connsiteY10" fmla="*/ 647402 h 2785707"/>
              <a:gd name="connsiteX11" fmla="*/ 1055198 w 12192000"/>
              <a:gd name="connsiteY11" fmla="*/ 658414 h 2785707"/>
              <a:gd name="connsiteX12" fmla="*/ 1161490 w 12192000"/>
              <a:gd name="connsiteY12" fmla="*/ 664553 h 2785707"/>
              <a:gd name="connsiteX13" fmla="*/ 1335488 w 12192000"/>
              <a:gd name="connsiteY13" fmla="*/ 684838 h 2785707"/>
              <a:gd name="connsiteX14" fmla="*/ 1384901 w 12192000"/>
              <a:gd name="connsiteY14" fmla="*/ 684207 h 2785707"/>
              <a:gd name="connsiteX15" fmla="*/ 1414557 w 12192000"/>
              <a:gd name="connsiteY15" fmla="*/ 685540 h 2785707"/>
              <a:gd name="connsiteX16" fmla="*/ 1479073 w 12192000"/>
              <a:gd name="connsiteY16" fmla="*/ 708783 h 2785707"/>
              <a:gd name="connsiteX17" fmla="*/ 1760498 w 12192000"/>
              <a:gd name="connsiteY17" fmla="*/ 700683 h 2785707"/>
              <a:gd name="connsiteX18" fmla="*/ 1971386 w 12192000"/>
              <a:gd name="connsiteY18" fmla="*/ 726403 h 2785707"/>
              <a:gd name="connsiteX19" fmla="*/ 2050659 w 12192000"/>
              <a:gd name="connsiteY19" fmla="*/ 720928 h 2785707"/>
              <a:gd name="connsiteX20" fmla="*/ 2220475 w 12192000"/>
              <a:gd name="connsiteY20" fmla="*/ 749487 h 2785707"/>
              <a:gd name="connsiteX21" fmla="*/ 2272406 w 12192000"/>
              <a:gd name="connsiteY21" fmla="*/ 777021 h 2785707"/>
              <a:gd name="connsiteX22" fmla="*/ 2297410 w 12192000"/>
              <a:gd name="connsiteY22" fmla="*/ 791240 h 2785707"/>
              <a:gd name="connsiteX23" fmla="*/ 2377393 w 12192000"/>
              <a:gd name="connsiteY23" fmla="*/ 838529 h 2785707"/>
              <a:gd name="connsiteX24" fmla="*/ 2389325 w 12192000"/>
              <a:gd name="connsiteY24" fmla="*/ 847736 h 2785707"/>
              <a:gd name="connsiteX25" fmla="*/ 2418508 w 12192000"/>
              <a:gd name="connsiteY25" fmla="*/ 847030 h 2785707"/>
              <a:gd name="connsiteX26" fmla="*/ 2435377 w 12192000"/>
              <a:gd name="connsiteY26" fmla="*/ 837345 h 2785707"/>
              <a:gd name="connsiteX27" fmla="*/ 2439620 w 12192000"/>
              <a:gd name="connsiteY27" fmla="*/ 840860 h 2785707"/>
              <a:gd name="connsiteX28" fmla="*/ 2451797 w 12192000"/>
              <a:gd name="connsiteY28" fmla="*/ 846508 h 2785707"/>
              <a:gd name="connsiteX29" fmla="*/ 2505861 w 12192000"/>
              <a:gd name="connsiteY29" fmla="*/ 882666 h 2785707"/>
              <a:gd name="connsiteX30" fmla="*/ 2528621 w 12192000"/>
              <a:gd name="connsiteY30" fmla="*/ 883310 h 2785707"/>
              <a:gd name="connsiteX31" fmla="*/ 2615876 w 12192000"/>
              <a:gd name="connsiteY31" fmla="*/ 913568 h 2785707"/>
              <a:gd name="connsiteX32" fmla="*/ 2633076 w 12192000"/>
              <a:gd name="connsiteY32" fmla="*/ 918384 h 2785707"/>
              <a:gd name="connsiteX33" fmla="*/ 2665101 w 12192000"/>
              <a:gd name="connsiteY33" fmla="*/ 936714 h 2785707"/>
              <a:gd name="connsiteX34" fmla="*/ 2675173 w 12192000"/>
              <a:gd name="connsiteY34" fmla="*/ 938458 h 2785707"/>
              <a:gd name="connsiteX35" fmla="*/ 2707978 w 12192000"/>
              <a:gd name="connsiteY35" fmla="*/ 955182 h 2785707"/>
              <a:gd name="connsiteX36" fmla="*/ 2778669 w 12192000"/>
              <a:gd name="connsiteY36" fmla="*/ 991480 h 2785707"/>
              <a:gd name="connsiteX37" fmla="*/ 2796452 w 12192000"/>
              <a:gd name="connsiteY37" fmla="*/ 1000372 h 2785707"/>
              <a:gd name="connsiteX38" fmla="*/ 2813495 w 12192000"/>
              <a:gd name="connsiteY38" fmla="*/ 1001982 h 2785707"/>
              <a:gd name="connsiteX39" fmla="*/ 2904193 w 12192000"/>
              <a:gd name="connsiteY39" fmla="*/ 1024123 h 2785707"/>
              <a:gd name="connsiteX40" fmla="*/ 2926826 w 12192000"/>
              <a:gd name="connsiteY40" fmla="*/ 1025558 h 2785707"/>
              <a:gd name="connsiteX41" fmla="*/ 2937629 w 12192000"/>
              <a:gd name="connsiteY41" fmla="*/ 1021496 h 2785707"/>
              <a:gd name="connsiteX42" fmla="*/ 2970190 w 12192000"/>
              <a:gd name="connsiteY42" fmla="*/ 1039341 h 2785707"/>
              <a:gd name="connsiteX43" fmla="*/ 3023036 w 12192000"/>
              <a:gd name="connsiteY43" fmla="*/ 1057429 h 2785707"/>
              <a:gd name="connsiteX44" fmla="*/ 3047640 w 12192000"/>
              <a:gd name="connsiteY44" fmla="*/ 1067886 h 2785707"/>
              <a:gd name="connsiteX45" fmla="*/ 3069615 w 12192000"/>
              <a:gd name="connsiteY45" fmla="*/ 1068623 h 2785707"/>
              <a:gd name="connsiteX46" fmla="*/ 3189718 w 12192000"/>
              <a:gd name="connsiteY46" fmla="*/ 1090790 h 2785707"/>
              <a:gd name="connsiteX47" fmla="*/ 3234683 w 12192000"/>
              <a:gd name="connsiteY47" fmla="*/ 1082861 h 2785707"/>
              <a:gd name="connsiteX48" fmla="*/ 3243889 w 12192000"/>
              <a:gd name="connsiteY48" fmla="*/ 1088560 h 2785707"/>
              <a:gd name="connsiteX49" fmla="*/ 3316289 w 12192000"/>
              <a:gd name="connsiteY49" fmla="*/ 1102846 h 2785707"/>
              <a:gd name="connsiteX50" fmla="*/ 3363255 w 12192000"/>
              <a:gd name="connsiteY50" fmla="*/ 1113121 h 2785707"/>
              <a:gd name="connsiteX51" fmla="*/ 3450298 w 12192000"/>
              <a:gd name="connsiteY51" fmla="*/ 1140641 h 2785707"/>
              <a:gd name="connsiteX52" fmla="*/ 3502843 w 12192000"/>
              <a:gd name="connsiteY52" fmla="*/ 1152088 h 2785707"/>
              <a:gd name="connsiteX53" fmla="*/ 3534327 w 12192000"/>
              <a:gd name="connsiteY53" fmla="*/ 1158780 h 2785707"/>
              <a:gd name="connsiteX54" fmla="*/ 3613707 w 12192000"/>
              <a:gd name="connsiteY54" fmla="*/ 1188135 h 2785707"/>
              <a:gd name="connsiteX55" fmla="*/ 3734447 w 12192000"/>
              <a:gd name="connsiteY55" fmla="*/ 1264997 h 2785707"/>
              <a:gd name="connsiteX56" fmla="*/ 3774777 w 12192000"/>
              <a:gd name="connsiteY56" fmla="*/ 1280345 h 2785707"/>
              <a:gd name="connsiteX57" fmla="*/ 3782987 w 12192000"/>
              <a:gd name="connsiteY57" fmla="*/ 1278825 h 2785707"/>
              <a:gd name="connsiteX58" fmla="*/ 3829525 w 12192000"/>
              <a:gd name="connsiteY58" fmla="*/ 1314650 h 2785707"/>
              <a:gd name="connsiteX59" fmla="*/ 3916534 w 12192000"/>
              <a:gd name="connsiteY59" fmla="*/ 1337438 h 2785707"/>
              <a:gd name="connsiteX60" fmla="*/ 3985243 w 12192000"/>
              <a:gd name="connsiteY60" fmla="*/ 1349887 h 2785707"/>
              <a:gd name="connsiteX61" fmla="*/ 4022446 w 12192000"/>
              <a:gd name="connsiteY61" fmla="*/ 1358915 h 2785707"/>
              <a:gd name="connsiteX62" fmla="*/ 4050987 w 12192000"/>
              <a:gd name="connsiteY62" fmla="*/ 1363213 h 2785707"/>
              <a:gd name="connsiteX63" fmla="*/ 4115739 w 12192000"/>
              <a:gd name="connsiteY63" fmla="*/ 1386380 h 2785707"/>
              <a:gd name="connsiteX64" fmla="*/ 4219773 w 12192000"/>
              <a:gd name="connsiteY64" fmla="*/ 1429896 h 2785707"/>
              <a:gd name="connsiteX65" fmla="*/ 4242592 w 12192000"/>
              <a:gd name="connsiteY65" fmla="*/ 1437995 h 2785707"/>
              <a:gd name="connsiteX66" fmla="*/ 4264860 w 12192000"/>
              <a:gd name="connsiteY66" fmla="*/ 1440328 h 2785707"/>
              <a:gd name="connsiteX67" fmla="*/ 4272342 w 12192000"/>
              <a:gd name="connsiteY67" fmla="*/ 1436836 h 2785707"/>
              <a:gd name="connsiteX68" fmla="*/ 4285317 w 12192000"/>
              <a:gd name="connsiteY68" fmla="*/ 1440547 h 2785707"/>
              <a:gd name="connsiteX69" fmla="*/ 4289326 w 12192000"/>
              <a:gd name="connsiteY69" fmla="*/ 1440567 h 2785707"/>
              <a:gd name="connsiteX70" fmla="*/ 4311745 w 12192000"/>
              <a:gd name="connsiteY70" fmla="*/ 1441649 h 2785707"/>
              <a:gd name="connsiteX71" fmla="*/ 4345821 w 12192000"/>
              <a:gd name="connsiteY71" fmla="*/ 1467990 h 2785707"/>
              <a:gd name="connsiteX72" fmla="*/ 4399086 w 12192000"/>
              <a:gd name="connsiteY72" fmla="*/ 1480631 h 2785707"/>
              <a:gd name="connsiteX73" fmla="*/ 4635587 w 12192000"/>
              <a:gd name="connsiteY73" fmla="*/ 1532477 h 2785707"/>
              <a:gd name="connsiteX74" fmla="*/ 4697305 w 12192000"/>
              <a:gd name="connsiteY74" fmla="*/ 1598576 h 2785707"/>
              <a:gd name="connsiteX75" fmla="*/ 4800559 w 12192000"/>
              <a:gd name="connsiteY75" fmla="*/ 1650651 h 2785707"/>
              <a:gd name="connsiteX76" fmla="*/ 4945615 w 12192000"/>
              <a:gd name="connsiteY76" fmla="*/ 1698753 h 2785707"/>
              <a:gd name="connsiteX77" fmla="*/ 4951384 w 12192000"/>
              <a:gd name="connsiteY77" fmla="*/ 1709811 h 2785707"/>
              <a:gd name="connsiteX78" fmla="*/ 4961956 w 12192000"/>
              <a:gd name="connsiteY78" fmla="*/ 1718626 h 2785707"/>
              <a:gd name="connsiteX79" fmla="*/ 4964473 w 12192000"/>
              <a:gd name="connsiteY79" fmla="*/ 1718615 h 2785707"/>
              <a:gd name="connsiteX80" fmla="*/ 4991598 w 12192000"/>
              <a:gd name="connsiteY80" fmla="*/ 1734829 h 2785707"/>
              <a:gd name="connsiteX81" fmla="*/ 5009548 w 12192000"/>
              <a:gd name="connsiteY81" fmla="*/ 1747489 h 2785707"/>
              <a:gd name="connsiteX82" fmla="*/ 5014839 w 12192000"/>
              <a:gd name="connsiteY82" fmla="*/ 1748130 h 2785707"/>
              <a:gd name="connsiteX83" fmla="*/ 5058738 w 12192000"/>
              <a:gd name="connsiteY83" fmla="*/ 1764982 h 2785707"/>
              <a:gd name="connsiteX84" fmla="*/ 5080507 w 12192000"/>
              <a:gd name="connsiteY84" fmla="*/ 1768847 h 2785707"/>
              <a:gd name="connsiteX85" fmla="*/ 5142055 w 12192000"/>
              <a:gd name="connsiteY85" fmla="*/ 1767607 h 2785707"/>
              <a:gd name="connsiteX86" fmla="*/ 5173522 w 12192000"/>
              <a:gd name="connsiteY86" fmla="*/ 1784620 h 2785707"/>
              <a:gd name="connsiteX87" fmla="*/ 5180367 w 12192000"/>
              <a:gd name="connsiteY87" fmla="*/ 1787604 h 2785707"/>
              <a:gd name="connsiteX88" fmla="*/ 5180716 w 12192000"/>
              <a:gd name="connsiteY88" fmla="*/ 1787481 h 2785707"/>
              <a:gd name="connsiteX89" fmla="*/ 5188363 w 12192000"/>
              <a:gd name="connsiteY89" fmla="*/ 1790269 h 2785707"/>
              <a:gd name="connsiteX90" fmla="*/ 5192852 w 12192000"/>
              <a:gd name="connsiteY90" fmla="*/ 1793043 h 2785707"/>
              <a:gd name="connsiteX91" fmla="*/ 5272230 w 12192000"/>
              <a:gd name="connsiteY91" fmla="*/ 1791348 h 2785707"/>
              <a:gd name="connsiteX92" fmla="*/ 5376484 w 12192000"/>
              <a:gd name="connsiteY92" fmla="*/ 1805756 h 2785707"/>
              <a:gd name="connsiteX93" fmla="*/ 5478926 w 12192000"/>
              <a:gd name="connsiteY93" fmla="*/ 1822858 h 2785707"/>
              <a:gd name="connsiteX94" fmla="*/ 5515632 w 12192000"/>
              <a:gd name="connsiteY94" fmla="*/ 1830425 h 2785707"/>
              <a:gd name="connsiteX95" fmla="*/ 5582742 w 12192000"/>
              <a:gd name="connsiteY95" fmla="*/ 1837848 h 2785707"/>
              <a:gd name="connsiteX96" fmla="*/ 5615731 w 12192000"/>
              <a:gd name="connsiteY96" fmla="*/ 1838115 h 2785707"/>
              <a:gd name="connsiteX97" fmla="*/ 5619149 w 12192000"/>
              <a:gd name="connsiteY97" fmla="*/ 1835988 h 2785707"/>
              <a:gd name="connsiteX98" fmla="*/ 5625050 w 12192000"/>
              <a:gd name="connsiteY98" fmla="*/ 1835832 h 2785707"/>
              <a:gd name="connsiteX99" fmla="*/ 5640026 w 12192000"/>
              <a:gd name="connsiteY99" fmla="*/ 1839536 h 2785707"/>
              <a:gd name="connsiteX100" fmla="*/ 5645469 w 12192000"/>
              <a:gd name="connsiteY100" fmla="*/ 1841610 h 2785707"/>
              <a:gd name="connsiteX101" fmla="*/ 5653837 w 12192000"/>
              <a:gd name="connsiteY101" fmla="*/ 1843194 h 2785707"/>
              <a:gd name="connsiteX102" fmla="*/ 5654101 w 12192000"/>
              <a:gd name="connsiteY102" fmla="*/ 1843017 h 2785707"/>
              <a:gd name="connsiteX103" fmla="*/ 5661820 w 12192000"/>
              <a:gd name="connsiteY103" fmla="*/ 1844927 h 2785707"/>
              <a:gd name="connsiteX104" fmla="*/ 5698828 w 12192000"/>
              <a:gd name="connsiteY104" fmla="*/ 1857009 h 2785707"/>
              <a:gd name="connsiteX105" fmla="*/ 5755153 w 12192000"/>
              <a:gd name="connsiteY105" fmla="*/ 1846051 h 2785707"/>
              <a:gd name="connsiteX106" fmla="*/ 5777080 w 12192000"/>
              <a:gd name="connsiteY106" fmla="*/ 1846484 h 2785707"/>
              <a:gd name="connsiteX107" fmla="*/ 5790062 w 12192000"/>
              <a:gd name="connsiteY107" fmla="*/ 1844754 h 2785707"/>
              <a:gd name="connsiteX108" fmla="*/ 5888138 w 12192000"/>
              <a:gd name="connsiteY108" fmla="*/ 1877663 h 2785707"/>
              <a:gd name="connsiteX109" fmla="*/ 5902013 w 12192000"/>
              <a:gd name="connsiteY109" fmla="*/ 1884827 h 2785707"/>
              <a:gd name="connsiteX110" fmla="*/ 5912492 w 12192000"/>
              <a:gd name="connsiteY110" fmla="*/ 1894998 h 2785707"/>
              <a:gd name="connsiteX111" fmla="*/ 6068995 w 12192000"/>
              <a:gd name="connsiteY111" fmla="*/ 1920302 h 2785707"/>
              <a:gd name="connsiteX112" fmla="*/ 6283598 w 12192000"/>
              <a:gd name="connsiteY112" fmla="*/ 1991295 h 2785707"/>
              <a:gd name="connsiteX113" fmla="*/ 6378390 w 12192000"/>
              <a:gd name="connsiteY113" fmla="*/ 1991561 h 2785707"/>
              <a:gd name="connsiteX114" fmla="*/ 6519309 w 12192000"/>
              <a:gd name="connsiteY114" fmla="*/ 2027309 h 2785707"/>
              <a:gd name="connsiteX115" fmla="*/ 6643152 w 12192000"/>
              <a:gd name="connsiteY115" fmla="*/ 2049516 h 2785707"/>
              <a:gd name="connsiteX116" fmla="*/ 6656875 w 12192000"/>
              <a:gd name="connsiteY116" fmla="*/ 2051188 h 2785707"/>
              <a:gd name="connsiteX117" fmla="*/ 6662165 w 12192000"/>
              <a:gd name="connsiteY117" fmla="*/ 2046505 h 2785707"/>
              <a:gd name="connsiteX118" fmla="*/ 6708706 w 12192000"/>
              <a:gd name="connsiteY118" fmla="*/ 2049842 h 2785707"/>
              <a:gd name="connsiteX119" fmla="*/ 6797201 w 12192000"/>
              <a:gd name="connsiteY119" fmla="*/ 2065320 h 2785707"/>
              <a:gd name="connsiteX120" fmla="*/ 6810764 w 12192000"/>
              <a:gd name="connsiteY120" fmla="*/ 2071002 h 2785707"/>
              <a:gd name="connsiteX121" fmla="*/ 6901101 w 12192000"/>
              <a:gd name="connsiteY121" fmla="*/ 2082052 h 2785707"/>
              <a:gd name="connsiteX122" fmla="*/ 6962781 w 12192000"/>
              <a:gd name="connsiteY122" fmla="*/ 2092999 h 2785707"/>
              <a:gd name="connsiteX123" fmla="*/ 6975881 w 12192000"/>
              <a:gd name="connsiteY123" fmla="*/ 2098520 h 2785707"/>
              <a:gd name="connsiteX124" fmla="*/ 6991402 w 12192000"/>
              <a:gd name="connsiteY124" fmla="*/ 2094572 h 2785707"/>
              <a:gd name="connsiteX125" fmla="*/ 6996085 w 12192000"/>
              <a:gd name="connsiteY125" fmla="*/ 2090397 h 2785707"/>
              <a:gd name="connsiteX126" fmla="*/ 7045119 w 12192000"/>
              <a:gd name="connsiteY126" fmla="*/ 2100367 h 2785707"/>
              <a:gd name="connsiteX127" fmla="*/ 7051064 w 12192000"/>
              <a:gd name="connsiteY127" fmla="*/ 2100779 h 2785707"/>
              <a:gd name="connsiteX128" fmla="*/ 7092123 w 12192000"/>
              <a:gd name="connsiteY128" fmla="*/ 2100750 h 2785707"/>
              <a:gd name="connsiteX129" fmla="*/ 7153291 w 12192000"/>
              <a:gd name="connsiteY129" fmla="*/ 2096258 h 2785707"/>
              <a:gd name="connsiteX130" fmla="*/ 7216946 w 12192000"/>
              <a:gd name="connsiteY130" fmla="*/ 2083586 h 2785707"/>
              <a:gd name="connsiteX131" fmla="*/ 7253640 w 12192000"/>
              <a:gd name="connsiteY131" fmla="*/ 2078754 h 2785707"/>
              <a:gd name="connsiteX132" fmla="*/ 7279228 w 12192000"/>
              <a:gd name="connsiteY132" fmla="*/ 2072719 h 2785707"/>
              <a:gd name="connsiteX133" fmla="*/ 7350342 w 12192000"/>
              <a:gd name="connsiteY133" fmla="*/ 2070909 h 2785707"/>
              <a:gd name="connsiteX134" fmla="*/ 7470724 w 12192000"/>
              <a:gd name="connsiteY134" fmla="*/ 2073574 h 2785707"/>
              <a:gd name="connsiteX135" fmla="*/ 7514696 w 12192000"/>
              <a:gd name="connsiteY135" fmla="*/ 2067266 h 2785707"/>
              <a:gd name="connsiteX136" fmla="*/ 7516909 w 12192000"/>
              <a:gd name="connsiteY136" fmla="*/ 2061590 h 2785707"/>
              <a:gd name="connsiteX137" fmla="*/ 7530255 w 12192000"/>
              <a:gd name="connsiteY137" fmla="*/ 2060403 h 2785707"/>
              <a:gd name="connsiteX138" fmla="*/ 7533279 w 12192000"/>
              <a:gd name="connsiteY138" fmla="*/ 2059039 h 2785707"/>
              <a:gd name="connsiteX139" fmla="*/ 7551151 w 12192000"/>
              <a:gd name="connsiteY139" fmla="*/ 2052267 h 2785707"/>
              <a:gd name="connsiteX140" fmla="*/ 7602338 w 12192000"/>
              <a:gd name="connsiteY140" fmla="*/ 2063846 h 2785707"/>
              <a:gd name="connsiteX141" fmla="*/ 7625892 w 12192000"/>
              <a:gd name="connsiteY141" fmla="*/ 2064714 h 2785707"/>
              <a:gd name="connsiteX142" fmla="*/ 7648322 w 12192000"/>
              <a:gd name="connsiteY142" fmla="*/ 2072757 h 2785707"/>
              <a:gd name="connsiteX143" fmla="*/ 7660138 w 12192000"/>
              <a:gd name="connsiteY143" fmla="*/ 2081487 h 2785707"/>
              <a:gd name="connsiteX144" fmla="*/ 7701887 w 12192000"/>
              <a:gd name="connsiteY144" fmla="*/ 2097255 h 2785707"/>
              <a:gd name="connsiteX145" fmla="*/ 7701887 w 12192000"/>
              <a:gd name="connsiteY145" fmla="*/ 2081564 h 2785707"/>
              <a:gd name="connsiteX146" fmla="*/ 7781603 w 12192000"/>
              <a:gd name="connsiteY146" fmla="*/ 2105597 h 2785707"/>
              <a:gd name="connsiteX147" fmla="*/ 7840532 w 12192000"/>
              <a:gd name="connsiteY147" fmla="*/ 2126887 h 2785707"/>
              <a:gd name="connsiteX148" fmla="*/ 7852490 w 12192000"/>
              <a:gd name="connsiteY148" fmla="*/ 2134555 h 2785707"/>
              <a:gd name="connsiteX149" fmla="*/ 7868492 w 12192000"/>
              <a:gd name="connsiteY149" fmla="*/ 2133321 h 2785707"/>
              <a:gd name="connsiteX150" fmla="*/ 7873842 w 12192000"/>
              <a:gd name="connsiteY150" fmla="*/ 2130014 h 2785707"/>
              <a:gd name="connsiteX151" fmla="*/ 7920468 w 12192000"/>
              <a:gd name="connsiteY151" fmla="*/ 2148187 h 2785707"/>
              <a:gd name="connsiteX152" fmla="*/ 7926263 w 12192000"/>
              <a:gd name="connsiteY152" fmla="*/ 2149606 h 2785707"/>
              <a:gd name="connsiteX153" fmla="*/ 7966770 w 12192000"/>
              <a:gd name="connsiteY153" fmla="*/ 2156585 h 2785707"/>
              <a:gd name="connsiteX154" fmla="*/ 8092911 w 12192000"/>
              <a:gd name="connsiteY154" fmla="*/ 2161008 h 2785707"/>
              <a:gd name="connsiteX155" fmla="*/ 8129956 w 12192000"/>
              <a:gd name="connsiteY155" fmla="*/ 2162518 h 2785707"/>
              <a:gd name="connsiteX156" fmla="*/ 8156253 w 12192000"/>
              <a:gd name="connsiteY156" fmla="*/ 2160951 h 2785707"/>
              <a:gd name="connsiteX157" fmla="*/ 8226723 w 12192000"/>
              <a:gd name="connsiteY157" fmla="*/ 2171307 h 2785707"/>
              <a:gd name="connsiteX158" fmla="*/ 8345013 w 12192000"/>
              <a:gd name="connsiteY158" fmla="*/ 2194472 h 2785707"/>
              <a:gd name="connsiteX159" fmla="*/ 8389494 w 12192000"/>
              <a:gd name="connsiteY159" fmla="*/ 2195774 h 2785707"/>
              <a:gd name="connsiteX160" fmla="*/ 8392672 w 12192000"/>
              <a:gd name="connsiteY160" fmla="*/ 2190570 h 2785707"/>
              <a:gd name="connsiteX161" fmla="*/ 8406045 w 12192000"/>
              <a:gd name="connsiteY161" fmla="*/ 2191681 h 2785707"/>
              <a:gd name="connsiteX162" fmla="*/ 8409264 w 12192000"/>
              <a:gd name="connsiteY162" fmla="*/ 2190855 h 2785707"/>
              <a:gd name="connsiteX163" fmla="*/ 8428080 w 12192000"/>
              <a:gd name="connsiteY163" fmla="*/ 2187244 h 2785707"/>
              <a:gd name="connsiteX164" fmla="*/ 8476550 w 12192000"/>
              <a:gd name="connsiteY164" fmla="*/ 2207369 h 2785707"/>
              <a:gd name="connsiteX165" fmla="*/ 8588757 w 12192000"/>
              <a:gd name="connsiteY165" fmla="*/ 2225395 h 2785707"/>
              <a:gd name="connsiteX166" fmla="*/ 8749518 w 12192000"/>
              <a:gd name="connsiteY166" fmla="*/ 2245011 h 2785707"/>
              <a:gd name="connsiteX167" fmla="*/ 8874315 w 12192000"/>
              <a:gd name="connsiteY167" fmla="*/ 2266877 h 2785707"/>
              <a:gd name="connsiteX168" fmla="*/ 9029190 w 12192000"/>
              <a:gd name="connsiteY168" fmla="*/ 2309251 h 2785707"/>
              <a:gd name="connsiteX169" fmla="*/ 9142331 w 12192000"/>
              <a:gd name="connsiteY169" fmla="*/ 2320064 h 2785707"/>
              <a:gd name="connsiteX170" fmla="*/ 9155844 w 12192000"/>
              <a:gd name="connsiteY170" fmla="*/ 2330314 h 2785707"/>
              <a:gd name="connsiteX171" fmla="*/ 9171403 w 12192000"/>
              <a:gd name="connsiteY171" fmla="*/ 2337223 h 2785707"/>
              <a:gd name="connsiteX172" fmla="*/ 9173407 w 12192000"/>
              <a:gd name="connsiteY172" fmla="*/ 2336681 h 2785707"/>
              <a:gd name="connsiteX173" fmla="*/ 9208166 w 12192000"/>
              <a:gd name="connsiteY173" fmla="*/ 2347769 h 2785707"/>
              <a:gd name="connsiteX174" fmla="*/ 9274752 w 12192000"/>
              <a:gd name="connsiteY174" fmla="*/ 2367321 h 2785707"/>
              <a:gd name="connsiteX175" fmla="*/ 9275339 w 12192000"/>
              <a:gd name="connsiteY175" fmla="*/ 2366424 h 2785707"/>
              <a:gd name="connsiteX176" fmla="*/ 9286171 w 12192000"/>
              <a:gd name="connsiteY176" fmla="*/ 2364868 h 2785707"/>
              <a:gd name="connsiteX177" fmla="*/ 9306706 w 12192000"/>
              <a:gd name="connsiteY177" fmla="*/ 2364279 h 2785707"/>
              <a:gd name="connsiteX178" fmla="*/ 9354964 w 12192000"/>
              <a:gd name="connsiteY178" fmla="*/ 2350000 h 2785707"/>
              <a:gd name="connsiteX179" fmla="*/ 9393840 w 12192000"/>
              <a:gd name="connsiteY179" fmla="*/ 2360999 h 2785707"/>
              <a:gd name="connsiteX180" fmla="*/ 9401723 w 12192000"/>
              <a:gd name="connsiteY180" fmla="*/ 2362648 h 2785707"/>
              <a:gd name="connsiteX181" fmla="*/ 9401904 w 12192000"/>
              <a:gd name="connsiteY181" fmla="*/ 2362449 h 2785707"/>
              <a:gd name="connsiteX182" fmla="*/ 9410265 w 12192000"/>
              <a:gd name="connsiteY182" fmla="*/ 2363724 h 2785707"/>
              <a:gd name="connsiteX183" fmla="*/ 9431384 w 12192000"/>
              <a:gd name="connsiteY183" fmla="*/ 2368857 h 2785707"/>
              <a:gd name="connsiteX184" fmla="*/ 9436806 w 12192000"/>
              <a:gd name="connsiteY184" fmla="*/ 2368409 h 2785707"/>
              <a:gd name="connsiteX185" fmla="*/ 9469943 w 12192000"/>
              <a:gd name="connsiteY185" fmla="*/ 2364702 h 2785707"/>
              <a:gd name="connsiteX186" fmla="*/ 9571973 w 12192000"/>
              <a:gd name="connsiteY186" fmla="*/ 2375579 h 2785707"/>
              <a:gd name="connsiteX187" fmla="*/ 9673508 w 12192000"/>
              <a:gd name="connsiteY187" fmla="*/ 2388756 h 2785707"/>
              <a:gd name="connsiteX188" fmla="*/ 9775728 w 12192000"/>
              <a:gd name="connsiteY188" fmla="*/ 2398997 h 2785707"/>
              <a:gd name="connsiteX189" fmla="*/ 9828502 w 12192000"/>
              <a:gd name="connsiteY189" fmla="*/ 2387377 h 2785707"/>
              <a:gd name="connsiteX190" fmla="*/ 9834358 w 12192000"/>
              <a:gd name="connsiteY190" fmla="*/ 2387922 h 2785707"/>
              <a:gd name="connsiteX191" fmla="*/ 9848851 w 12192000"/>
              <a:gd name="connsiteY191" fmla="*/ 2393407 h 2785707"/>
              <a:gd name="connsiteX192" fmla="*/ 9854053 w 12192000"/>
              <a:gd name="connsiteY192" fmla="*/ 2396127 h 2785707"/>
              <a:gd name="connsiteX193" fmla="*/ 9862192 w 12192000"/>
              <a:gd name="connsiteY193" fmla="*/ 2398707 h 2785707"/>
              <a:gd name="connsiteX194" fmla="*/ 9862471 w 12192000"/>
              <a:gd name="connsiteY194" fmla="*/ 2398561 h 2785707"/>
              <a:gd name="connsiteX195" fmla="*/ 9905498 w 12192000"/>
              <a:gd name="connsiteY195" fmla="*/ 2417867 h 2785707"/>
              <a:gd name="connsiteX196" fmla="*/ 9962223 w 12192000"/>
              <a:gd name="connsiteY196" fmla="*/ 2413612 h 2785707"/>
              <a:gd name="connsiteX197" fmla="*/ 9983885 w 12192000"/>
              <a:gd name="connsiteY197" fmla="*/ 2416653 h 2785707"/>
              <a:gd name="connsiteX198" fmla="*/ 9995871 w 12192000"/>
              <a:gd name="connsiteY198" fmla="*/ 2417158 h 2785707"/>
              <a:gd name="connsiteX199" fmla="*/ 10030934 w 12192000"/>
              <a:gd name="connsiteY199" fmla="*/ 2432369 h 2785707"/>
              <a:gd name="connsiteX200" fmla="*/ 10036087 w 12192000"/>
              <a:gd name="connsiteY200" fmla="*/ 2432793 h 2785707"/>
              <a:gd name="connsiteX201" fmla="*/ 10057471 w 12192000"/>
              <a:gd name="connsiteY201" fmla="*/ 2445317 h 2785707"/>
              <a:gd name="connsiteX202" fmla="*/ 10088697 w 12192000"/>
              <a:gd name="connsiteY202" fmla="*/ 2461159 h 2785707"/>
              <a:gd name="connsiteX203" fmla="*/ 10091030 w 12192000"/>
              <a:gd name="connsiteY203" fmla="*/ 2461029 h 2785707"/>
              <a:gd name="connsiteX204" fmla="*/ 10104127 w 12192000"/>
              <a:gd name="connsiteY204" fmla="*/ 2469841 h 2785707"/>
              <a:gd name="connsiteX205" fmla="*/ 10169163 w 12192000"/>
              <a:gd name="connsiteY205" fmla="*/ 2492519 h 2785707"/>
              <a:gd name="connsiteX206" fmla="*/ 10266247 w 12192000"/>
              <a:gd name="connsiteY206" fmla="*/ 2525164 h 2785707"/>
              <a:gd name="connsiteX207" fmla="*/ 10383588 w 12192000"/>
              <a:gd name="connsiteY207" fmla="*/ 2556604 h 2785707"/>
              <a:gd name="connsiteX208" fmla="*/ 10502276 w 12192000"/>
              <a:gd name="connsiteY208" fmla="*/ 2611346 h 2785707"/>
              <a:gd name="connsiteX209" fmla="*/ 10702436 w 12192000"/>
              <a:gd name="connsiteY209" fmla="*/ 2685688 h 2785707"/>
              <a:gd name="connsiteX210" fmla="*/ 10738338 w 12192000"/>
              <a:gd name="connsiteY210" fmla="*/ 2690143 h 2785707"/>
              <a:gd name="connsiteX211" fmla="*/ 10738410 w 12192000"/>
              <a:gd name="connsiteY211" fmla="*/ 2690169 h 2785707"/>
              <a:gd name="connsiteX212" fmla="*/ 10828361 w 12192000"/>
              <a:gd name="connsiteY212" fmla="*/ 2695982 h 2785707"/>
              <a:gd name="connsiteX213" fmla="*/ 10850642 w 12192000"/>
              <a:gd name="connsiteY213" fmla="*/ 2691703 h 2785707"/>
              <a:gd name="connsiteX214" fmla="*/ 10944231 w 12192000"/>
              <a:gd name="connsiteY214" fmla="*/ 2690377 h 2785707"/>
              <a:gd name="connsiteX215" fmla="*/ 10961147 w 12192000"/>
              <a:gd name="connsiteY215" fmla="*/ 2687666 h 2785707"/>
              <a:gd name="connsiteX216" fmla="*/ 10980692 w 12192000"/>
              <a:gd name="connsiteY216" fmla="*/ 2691799 h 2785707"/>
              <a:gd name="connsiteX217" fmla="*/ 11058630 w 12192000"/>
              <a:gd name="connsiteY217" fmla="*/ 2709148 h 2785707"/>
              <a:gd name="connsiteX218" fmla="*/ 11094767 w 12192000"/>
              <a:gd name="connsiteY218" fmla="*/ 2717083 h 2785707"/>
              <a:gd name="connsiteX219" fmla="*/ 11096358 w 12192000"/>
              <a:gd name="connsiteY219" fmla="*/ 2720774 h 2785707"/>
              <a:gd name="connsiteX220" fmla="*/ 11104973 w 12192000"/>
              <a:gd name="connsiteY220" fmla="*/ 2716245 h 2785707"/>
              <a:gd name="connsiteX221" fmla="*/ 11131099 w 12192000"/>
              <a:gd name="connsiteY221" fmla="*/ 2719881 h 2785707"/>
              <a:gd name="connsiteX222" fmla="*/ 11140776 w 12192000"/>
              <a:gd name="connsiteY222" fmla="*/ 2725926 h 2785707"/>
              <a:gd name="connsiteX223" fmla="*/ 11158686 w 12192000"/>
              <a:gd name="connsiteY223" fmla="*/ 2726270 h 2785707"/>
              <a:gd name="connsiteX224" fmla="*/ 11273267 w 12192000"/>
              <a:gd name="connsiteY224" fmla="*/ 2728567 h 2785707"/>
              <a:gd name="connsiteX225" fmla="*/ 11288916 w 12192000"/>
              <a:gd name="connsiteY225" fmla="*/ 2737828 h 2785707"/>
              <a:gd name="connsiteX226" fmla="*/ 11311388 w 12192000"/>
              <a:gd name="connsiteY226" fmla="*/ 2736624 h 2785707"/>
              <a:gd name="connsiteX227" fmla="*/ 11335078 w 12192000"/>
              <a:gd name="connsiteY227" fmla="*/ 2749941 h 2785707"/>
              <a:gd name="connsiteX228" fmla="*/ 11348344 w 12192000"/>
              <a:gd name="connsiteY228" fmla="*/ 2752346 h 2785707"/>
              <a:gd name="connsiteX229" fmla="*/ 11353373 w 12192000"/>
              <a:gd name="connsiteY229" fmla="*/ 2754678 h 2785707"/>
              <a:gd name="connsiteX230" fmla="*/ 11367159 w 12192000"/>
              <a:gd name="connsiteY230" fmla="*/ 2741107 h 2785707"/>
              <a:gd name="connsiteX231" fmla="*/ 11389712 w 12192000"/>
              <a:gd name="connsiteY231" fmla="*/ 2740372 h 2785707"/>
              <a:gd name="connsiteX232" fmla="*/ 11395219 w 12192000"/>
              <a:gd name="connsiteY232" fmla="*/ 2733120 h 2785707"/>
              <a:gd name="connsiteX233" fmla="*/ 11409180 w 12192000"/>
              <a:gd name="connsiteY233" fmla="*/ 2739023 h 2785707"/>
              <a:gd name="connsiteX234" fmla="*/ 11431837 w 12192000"/>
              <a:gd name="connsiteY234" fmla="*/ 2746056 h 2785707"/>
              <a:gd name="connsiteX235" fmla="*/ 11444471 w 12192000"/>
              <a:gd name="connsiteY235" fmla="*/ 2749621 h 2785707"/>
              <a:gd name="connsiteX236" fmla="*/ 11451208 w 12192000"/>
              <a:gd name="connsiteY236" fmla="*/ 2744859 h 2785707"/>
              <a:gd name="connsiteX237" fmla="*/ 11473061 w 12192000"/>
              <a:gd name="connsiteY237" fmla="*/ 2757601 h 2785707"/>
              <a:gd name="connsiteX238" fmla="*/ 11526925 w 12192000"/>
              <a:gd name="connsiteY238" fmla="*/ 2772124 h 2785707"/>
              <a:gd name="connsiteX239" fmla="*/ 11584409 w 12192000"/>
              <a:gd name="connsiteY239" fmla="*/ 2785707 h 2785707"/>
              <a:gd name="connsiteX240" fmla="*/ 11705161 w 12192000"/>
              <a:gd name="connsiteY240" fmla="*/ 2774143 h 2785707"/>
              <a:gd name="connsiteX241" fmla="*/ 11831541 w 12192000"/>
              <a:gd name="connsiteY241" fmla="*/ 2745647 h 2785707"/>
              <a:gd name="connsiteX242" fmla="*/ 12017942 w 12192000"/>
              <a:gd name="connsiteY242" fmla="*/ 2704117 h 2785707"/>
              <a:gd name="connsiteX243" fmla="*/ 12134490 w 12192000"/>
              <a:gd name="connsiteY243" fmla="*/ 2673464 h 2785707"/>
              <a:gd name="connsiteX244" fmla="*/ 12159651 w 12192000"/>
              <a:gd name="connsiteY244" fmla="*/ 2679085 h 2785707"/>
              <a:gd name="connsiteX245" fmla="*/ 12192000 w 12192000"/>
              <a:gd name="connsiteY245" fmla="*/ 2674480 h 2785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</a:cxnLst>
            <a:rect l="l" t="t" r="r" b="b"/>
            <a:pathLst>
              <a:path w="12192000" h="2785707">
                <a:moveTo>
                  <a:pt x="12192000" y="0"/>
                </a:moveTo>
                <a:lnTo>
                  <a:pt x="0" y="0"/>
                </a:lnTo>
                <a:lnTo>
                  <a:pt x="0" y="591237"/>
                </a:lnTo>
                <a:lnTo>
                  <a:pt x="7462" y="596097"/>
                </a:lnTo>
                <a:cubicBezTo>
                  <a:pt x="33908" y="613349"/>
                  <a:pt x="59850" y="629066"/>
                  <a:pt x="65949" y="623063"/>
                </a:cubicBezTo>
                <a:cubicBezTo>
                  <a:pt x="104511" y="621541"/>
                  <a:pt x="147418" y="628042"/>
                  <a:pt x="174040" y="614935"/>
                </a:cubicBezTo>
                <a:cubicBezTo>
                  <a:pt x="181060" y="595502"/>
                  <a:pt x="307304" y="613591"/>
                  <a:pt x="331354" y="605310"/>
                </a:cubicBezTo>
                <a:cubicBezTo>
                  <a:pt x="388829" y="623899"/>
                  <a:pt x="404420" y="655488"/>
                  <a:pt x="437701" y="649169"/>
                </a:cubicBezTo>
                <a:cubicBezTo>
                  <a:pt x="460360" y="643797"/>
                  <a:pt x="544430" y="662096"/>
                  <a:pt x="570985" y="634864"/>
                </a:cubicBezTo>
                <a:cubicBezTo>
                  <a:pt x="611720" y="655852"/>
                  <a:pt x="628268" y="628594"/>
                  <a:pt x="660488" y="637694"/>
                </a:cubicBezTo>
                <a:cubicBezTo>
                  <a:pt x="731929" y="640906"/>
                  <a:pt x="769884" y="669504"/>
                  <a:pt x="862240" y="647402"/>
                </a:cubicBezTo>
                <a:cubicBezTo>
                  <a:pt x="904065" y="656940"/>
                  <a:pt x="965938" y="616724"/>
                  <a:pt x="1055198" y="658414"/>
                </a:cubicBezTo>
                <a:cubicBezTo>
                  <a:pt x="1106774" y="665872"/>
                  <a:pt x="1080744" y="646485"/>
                  <a:pt x="1161490" y="664553"/>
                </a:cubicBezTo>
                <a:cubicBezTo>
                  <a:pt x="1184673" y="638081"/>
                  <a:pt x="1309702" y="681966"/>
                  <a:pt x="1335488" y="684838"/>
                </a:cubicBezTo>
                <a:cubicBezTo>
                  <a:pt x="1355801" y="667828"/>
                  <a:pt x="1366194" y="681653"/>
                  <a:pt x="1384901" y="684207"/>
                </a:cubicBezTo>
                <a:cubicBezTo>
                  <a:pt x="1393212" y="673848"/>
                  <a:pt x="1409014" y="673874"/>
                  <a:pt x="1414557" y="685540"/>
                </a:cubicBezTo>
                <a:cubicBezTo>
                  <a:pt x="1407315" y="713070"/>
                  <a:pt x="1474731" y="690092"/>
                  <a:pt x="1479073" y="708783"/>
                </a:cubicBezTo>
                <a:cubicBezTo>
                  <a:pt x="1540070" y="714517"/>
                  <a:pt x="1678447" y="697746"/>
                  <a:pt x="1760498" y="700683"/>
                </a:cubicBezTo>
                <a:cubicBezTo>
                  <a:pt x="1792632" y="694031"/>
                  <a:pt x="1855180" y="727000"/>
                  <a:pt x="1971386" y="726403"/>
                </a:cubicBezTo>
                <a:cubicBezTo>
                  <a:pt x="1986964" y="720596"/>
                  <a:pt x="2046286" y="708514"/>
                  <a:pt x="2050659" y="720928"/>
                </a:cubicBezTo>
                <a:cubicBezTo>
                  <a:pt x="2086682" y="721863"/>
                  <a:pt x="2195049" y="765696"/>
                  <a:pt x="2220475" y="749487"/>
                </a:cubicBezTo>
                <a:cubicBezTo>
                  <a:pt x="2215241" y="776310"/>
                  <a:pt x="2266142" y="751623"/>
                  <a:pt x="2272406" y="777021"/>
                </a:cubicBezTo>
                <a:lnTo>
                  <a:pt x="2297410" y="791240"/>
                </a:lnTo>
                <a:cubicBezTo>
                  <a:pt x="2314908" y="801492"/>
                  <a:pt x="2362075" y="829113"/>
                  <a:pt x="2377393" y="838529"/>
                </a:cubicBezTo>
                <a:lnTo>
                  <a:pt x="2389325" y="847736"/>
                </a:lnTo>
                <a:lnTo>
                  <a:pt x="2418508" y="847030"/>
                </a:lnTo>
                <a:lnTo>
                  <a:pt x="2435377" y="837345"/>
                </a:lnTo>
                <a:lnTo>
                  <a:pt x="2439620" y="840860"/>
                </a:lnTo>
                <a:cubicBezTo>
                  <a:pt x="2444187" y="847628"/>
                  <a:pt x="2446502" y="851791"/>
                  <a:pt x="2451797" y="846508"/>
                </a:cubicBezTo>
                <a:lnTo>
                  <a:pt x="2505861" y="882666"/>
                </a:lnTo>
                <a:cubicBezTo>
                  <a:pt x="2511636" y="885661"/>
                  <a:pt x="2518894" y="886415"/>
                  <a:pt x="2528621" y="883310"/>
                </a:cubicBezTo>
                <a:cubicBezTo>
                  <a:pt x="2546958" y="888460"/>
                  <a:pt x="2598467" y="907723"/>
                  <a:pt x="2615876" y="913568"/>
                </a:cubicBezTo>
                <a:lnTo>
                  <a:pt x="2633076" y="918384"/>
                </a:lnTo>
                <a:cubicBezTo>
                  <a:pt x="2641280" y="922241"/>
                  <a:pt x="2658085" y="933369"/>
                  <a:pt x="2665101" y="936714"/>
                </a:cubicBezTo>
                <a:cubicBezTo>
                  <a:pt x="2670825" y="938682"/>
                  <a:pt x="2668027" y="935380"/>
                  <a:pt x="2675173" y="938458"/>
                </a:cubicBezTo>
                <a:cubicBezTo>
                  <a:pt x="2675225" y="944597"/>
                  <a:pt x="2677804" y="950555"/>
                  <a:pt x="2707978" y="955182"/>
                </a:cubicBezTo>
                <a:cubicBezTo>
                  <a:pt x="2726571" y="970114"/>
                  <a:pt x="2750921" y="982615"/>
                  <a:pt x="2778669" y="991480"/>
                </a:cubicBezTo>
                <a:cubicBezTo>
                  <a:pt x="2784596" y="986681"/>
                  <a:pt x="2791940" y="997468"/>
                  <a:pt x="2796452" y="1000372"/>
                </a:cubicBezTo>
                <a:cubicBezTo>
                  <a:pt x="2798282" y="996724"/>
                  <a:pt x="2810819" y="997911"/>
                  <a:pt x="2813495" y="1001982"/>
                </a:cubicBezTo>
                <a:cubicBezTo>
                  <a:pt x="2894291" y="1036995"/>
                  <a:pt x="2861846" y="990458"/>
                  <a:pt x="2904193" y="1024123"/>
                </a:cubicBezTo>
                <a:cubicBezTo>
                  <a:pt x="2912426" y="1027395"/>
                  <a:pt x="2919877" y="1027211"/>
                  <a:pt x="2926826" y="1025558"/>
                </a:cubicBezTo>
                <a:lnTo>
                  <a:pt x="2937629" y="1021496"/>
                </a:lnTo>
                <a:lnTo>
                  <a:pt x="2970190" y="1039341"/>
                </a:lnTo>
                <a:cubicBezTo>
                  <a:pt x="2986667" y="1046544"/>
                  <a:pt x="3004419" y="1052632"/>
                  <a:pt x="3023036" y="1057429"/>
                </a:cubicBezTo>
                <a:cubicBezTo>
                  <a:pt x="3029427" y="1050485"/>
                  <a:pt x="3041250" y="1064362"/>
                  <a:pt x="3047640" y="1067886"/>
                </a:cubicBezTo>
                <a:cubicBezTo>
                  <a:pt x="3049113" y="1062834"/>
                  <a:pt x="3065273" y="1063377"/>
                  <a:pt x="3069615" y="1068623"/>
                </a:cubicBezTo>
                <a:cubicBezTo>
                  <a:pt x="3180167" y="1108914"/>
                  <a:pt x="3128204" y="1049097"/>
                  <a:pt x="3189718" y="1090790"/>
                </a:cubicBezTo>
                <a:lnTo>
                  <a:pt x="3234683" y="1082861"/>
                </a:lnTo>
                <a:lnTo>
                  <a:pt x="3243889" y="1088560"/>
                </a:lnTo>
                <a:cubicBezTo>
                  <a:pt x="3282443" y="1096267"/>
                  <a:pt x="3296793" y="1087718"/>
                  <a:pt x="3316289" y="1102846"/>
                </a:cubicBezTo>
                <a:cubicBezTo>
                  <a:pt x="3355705" y="1086745"/>
                  <a:pt x="3338941" y="1104834"/>
                  <a:pt x="3363255" y="1113121"/>
                </a:cubicBezTo>
                <a:cubicBezTo>
                  <a:pt x="3385590" y="1119421"/>
                  <a:pt x="3427034" y="1134146"/>
                  <a:pt x="3450298" y="1140641"/>
                </a:cubicBezTo>
                <a:cubicBezTo>
                  <a:pt x="3464287" y="1161185"/>
                  <a:pt x="3479428" y="1142090"/>
                  <a:pt x="3502843" y="1152088"/>
                </a:cubicBezTo>
                <a:cubicBezTo>
                  <a:pt x="3512778" y="1160751"/>
                  <a:pt x="3520916" y="1163472"/>
                  <a:pt x="3534327" y="1158780"/>
                </a:cubicBezTo>
                <a:cubicBezTo>
                  <a:pt x="3579631" y="1200367"/>
                  <a:pt x="3566563" y="1166440"/>
                  <a:pt x="3613707" y="1188135"/>
                </a:cubicBezTo>
                <a:cubicBezTo>
                  <a:pt x="3653700" y="1209113"/>
                  <a:pt x="3700718" y="1226767"/>
                  <a:pt x="3734447" y="1264997"/>
                </a:cubicBezTo>
                <a:cubicBezTo>
                  <a:pt x="3739812" y="1275024"/>
                  <a:pt x="3757867" y="1281897"/>
                  <a:pt x="3774777" y="1280345"/>
                </a:cubicBezTo>
                <a:cubicBezTo>
                  <a:pt x="3777687" y="1280079"/>
                  <a:pt x="3780452" y="1279566"/>
                  <a:pt x="3782987" y="1278825"/>
                </a:cubicBezTo>
                <a:cubicBezTo>
                  <a:pt x="3802089" y="1304950"/>
                  <a:pt x="3822370" y="1298085"/>
                  <a:pt x="3829525" y="1314650"/>
                </a:cubicBezTo>
                <a:cubicBezTo>
                  <a:pt x="3870043" y="1329235"/>
                  <a:pt x="3909546" y="1322767"/>
                  <a:pt x="3916534" y="1337438"/>
                </a:cubicBezTo>
                <a:cubicBezTo>
                  <a:pt x="3938646" y="1341249"/>
                  <a:pt x="3973911" y="1333246"/>
                  <a:pt x="3985243" y="1349887"/>
                </a:cubicBezTo>
                <a:cubicBezTo>
                  <a:pt x="3991624" y="1339551"/>
                  <a:pt x="4007098" y="1363379"/>
                  <a:pt x="4022446" y="1358915"/>
                </a:cubicBezTo>
                <a:cubicBezTo>
                  <a:pt x="4033756" y="1354584"/>
                  <a:pt x="4041089" y="1360802"/>
                  <a:pt x="4050987" y="1363213"/>
                </a:cubicBezTo>
                <a:cubicBezTo>
                  <a:pt x="4065543" y="1360896"/>
                  <a:pt x="4106233" y="1377936"/>
                  <a:pt x="4115739" y="1386380"/>
                </a:cubicBezTo>
                <a:cubicBezTo>
                  <a:pt x="4136569" y="1413385"/>
                  <a:pt x="4202076" y="1408872"/>
                  <a:pt x="4219773" y="1429896"/>
                </a:cubicBezTo>
                <a:cubicBezTo>
                  <a:pt x="4227193" y="1433905"/>
                  <a:pt x="4234841" y="1436419"/>
                  <a:pt x="4242592" y="1437995"/>
                </a:cubicBezTo>
                <a:lnTo>
                  <a:pt x="4264860" y="1440328"/>
                </a:lnTo>
                <a:lnTo>
                  <a:pt x="4272342" y="1436836"/>
                </a:lnTo>
                <a:lnTo>
                  <a:pt x="4285317" y="1440547"/>
                </a:lnTo>
                <a:lnTo>
                  <a:pt x="4289326" y="1440567"/>
                </a:lnTo>
                <a:lnTo>
                  <a:pt x="4311745" y="1441649"/>
                </a:lnTo>
                <a:cubicBezTo>
                  <a:pt x="4295920" y="1463324"/>
                  <a:pt x="4370745" y="1452790"/>
                  <a:pt x="4345821" y="1467990"/>
                </a:cubicBezTo>
                <a:cubicBezTo>
                  <a:pt x="4382864" y="1476647"/>
                  <a:pt x="4349421" y="1488843"/>
                  <a:pt x="4399086" y="1480631"/>
                </a:cubicBezTo>
                <a:cubicBezTo>
                  <a:pt x="4451935" y="1510979"/>
                  <a:pt x="4598080" y="1494621"/>
                  <a:pt x="4635587" y="1532477"/>
                </a:cubicBezTo>
                <a:cubicBezTo>
                  <a:pt x="4632999" y="1520275"/>
                  <a:pt x="4681854" y="1589802"/>
                  <a:pt x="4697305" y="1598576"/>
                </a:cubicBezTo>
                <a:cubicBezTo>
                  <a:pt x="4733556" y="1613805"/>
                  <a:pt x="4746756" y="1626181"/>
                  <a:pt x="4800559" y="1650651"/>
                </a:cubicBezTo>
                <a:cubicBezTo>
                  <a:pt x="4853578" y="1666654"/>
                  <a:pt x="4885909" y="1696908"/>
                  <a:pt x="4945615" y="1698753"/>
                </a:cubicBezTo>
                <a:cubicBezTo>
                  <a:pt x="4946370" y="1702791"/>
                  <a:pt x="4948427" y="1706445"/>
                  <a:pt x="4951384" y="1709811"/>
                </a:cubicBezTo>
                <a:lnTo>
                  <a:pt x="4961956" y="1718626"/>
                </a:lnTo>
                <a:lnTo>
                  <a:pt x="4964473" y="1718615"/>
                </a:lnTo>
                <a:lnTo>
                  <a:pt x="4991598" y="1734829"/>
                </a:lnTo>
                <a:lnTo>
                  <a:pt x="5009548" y="1747489"/>
                </a:lnTo>
                <a:lnTo>
                  <a:pt x="5014839" y="1748130"/>
                </a:lnTo>
                <a:cubicBezTo>
                  <a:pt x="5023037" y="1751045"/>
                  <a:pt x="5047794" y="1761529"/>
                  <a:pt x="5058738" y="1764982"/>
                </a:cubicBezTo>
                <a:cubicBezTo>
                  <a:pt x="5064791" y="1749903"/>
                  <a:pt x="5066861" y="1761618"/>
                  <a:pt x="5080507" y="1768847"/>
                </a:cubicBezTo>
                <a:cubicBezTo>
                  <a:pt x="5092955" y="1747037"/>
                  <a:pt x="5123611" y="1774828"/>
                  <a:pt x="5142055" y="1767607"/>
                </a:cubicBezTo>
                <a:cubicBezTo>
                  <a:pt x="5151799" y="1773410"/>
                  <a:pt x="5162333" y="1779148"/>
                  <a:pt x="5173522" y="1784620"/>
                </a:cubicBezTo>
                <a:lnTo>
                  <a:pt x="5180367" y="1787604"/>
                </a:lnTo>
                <a:lnTo>
                  <a:pt x="5180716" y="1787481"/>
                </a:lnTo>
                <a:cubicBezTo>
                  <a:pt x="5182658" y="1787744"/>
                  <a:pt x="5185081" y="1788580"/>
                  <a:pt x="5188363" y="1790269"/>
                </a:cubicBezTo>
                <a:lnTo>
                  <a:pt x="5192852" y="1793043"/>
                </a:lnTo>
                <a:lnTo>
                  <a:pt x="5272230" y="1791348"/>
                </a:lnTo>
                <a:cubicBezTo>
                  <a:pt x="5312404" y="1798683"/>
                  <a:pt x="5342704" y="1787354"/>
                  <a:pt x="5376484" y="1805756"/>
                </a:cubicBezTo>
                <a:cubicBezTo>
                  <a:pt x="5414117" y="1812554"/>
                  <a:pt x="5448503" y="1811916"/>
                  <a:pt x="5478926" y="1822858"/>
                </a:cubicBezTo>
                <a:cubicBezTo>
                  <a:pt x="5493297" y="1819986"/>
                  <a:pt x="5506053" y="1820161"/>
                  <a:pt x="5515632" y="1830425"/>
                </a:cubicBezTo>
                <a:cubicBezTo>
                  <a:pt x="5551385" y="1834476"/>
                  <a:pt x="5563012" y="1824675"/>
                  <a:pt x="5582742" y="1837848"/>
                </a:cubicBezTo>
                <a:lnTo>
                  <a:pt x="5615731" y="1838115"/>
                </a:lnTo>
                <a:lnTo>
                  <a:pt x="5619149" y="1835988"/>
                </a:lnTo>
                <a:lnTo>
                  <a:pt x="5625050" y="1835832"/>
                </a:lnTo>
                <a:lnTo>
                  <a:pt x="5640026" y="1839536"/>
                </a:lnTo>
                <a:lnTo>
                  <a:pt x="5645469" y="1841610"/>
                </a:lnTo>
                <a:cubicBezTo>
                  <a:pt x="5649292" y="1842786"/>
                  <a:pt x="5651918" y="1843241"/>
                  <a:pt x="5653837" y="1843194"/>
                </a:cubicBezTo>
                <a:lnTo>
                  <a:pt x="5654101" y="1843017"/>
                </a:lnTo>
                <a:lnTo>
                  <a:pt x="5661820" y="1844927"/>
                </a:lnTo>
                <a:cubicBezTo>
                  <a:pt x="5674709" y="1848645"/>
                  <a:pt x="5687118" y="1852732"/>
                  <a:pt x="5698828" y="1857009"/>
                </a:cubicBezTo>
                <a:cubicBezTo>
                  <a:pt x="5712521" y="1846861"/>
                  <a:pt x="5753797" y="1869873"/>
                  <a:pt x="5755153" y="1846051"/>
                </a:cubicBezTo>
                <a:cubicBezTo>
                  <a:pt x="5771136" y="1851140"/>
                  <a:pt x="5778501" y="1862553"/>
                  <a:pt x="5777080" y="1846484"/>
                </a:cubicBezTo>
                <a:lnTo>
                  <a:pt x="5790062" y="1844754"/>
                </a:lnTo>
                <a:lnTo>
                  <a:pt x="5888138" y="1877663"/>
                </a:lnTo>
                <a:lnTo>
                  <a:pt x="5902013" y="1884827"/>
                </a:lnTo>
                <a:cubicBezTo>
                  <a:pt x="5906316" y="1887734"/>
                  <a:pt x="5909915" y="1891071"/>
                  <a:pt x="5912492" y="1894998"/>
                </a:cubicBezTo>
                <a:cubicBezTo>
                  <a:pt x="5968551" y="1887421"/>
                  <a:pt x="6012526" y="1912636"/>
                  <a:pt x="6068995" y="1920302"/>
                </a:cubicBezTo>
                <a:cubicBezTo>
                  <a:pt x="6130128" y="1936331"/>
                  <a:pt x="6262213" y="1980287"/>
                  <a:pt x="6283598" y="1991295"/>
                </a:cubicBezTo>
                <a:cubicBezTo>
                  <a:pt x="6301966" y="1997651"/>
                  <a:pt x="6386462" y="2003382"/>
                  <a:pt x="6378390" y="1991561"/>
                </a:cubicBezTo>
                <a:cubicBezTo>
                  <a:pt x="6430691" y="2023578"/>
                  <a:pt x="6456320" y="2005237"/>
                  <a:pt x="6519309" y="2027309"/>
                </a:cubicBezTo>
                <a:lnTo>
                  <a:pt x="6643152" y="2049516"/>
                </a:lnTo>
                <a:lnTo>
                  <a:pt x="6656875" y="2051188"/>
                </a:lnTo>
                <a:lnTo>
                  <a:pt x="6662165" y="2046505"/>
                </a:lnTo>
                <a:lnTo>
                  <a:pt x="6708706" y="2049842"/>
                </a:lnTo>
                <a:cubicBezTo>
                  <a:pt x="6728320" y="2063550"/>
                  <a:pt x="6766107" y="2058616"/>
                  <a:pt x="6797201" y="2065320"/>
                </a:cubicBezTo>
                <a:lnTo>
                  <a:pt x="6810764" y="2071002"/>
                </a:lnTo>
                <a:lnTo>
                  <a:pt x="6901101" y="2082052"/>
                </a:lnTo>
                <a:lnTo>
                  <a:pt x="6962781" y="2092999"/>
                </a:lnTo>
                <a:lnTo>
                  <a:pt x="6975881" y="2098520"/>
                </a:lnTo>
                <a:lnTo>
                  <a:pt x="6991402" y="2094572"/>
                </a:lnTo>
                <a:cubicBezTo>
                  <a:pt x="6993328" y="2093335"/>
                  <a:pt x="6994904" y="2091926"/>
                  <a:pt x="6996085" y="2090397"/>
                </a:cubicBezTo>
                <a:lnTo>
                  <a:pt x="7045119" y="2100367"/>
                </a:lnTo>
                <a:lnTo>
                  <a:pt x="7051064" y="2100779"/>
                </a:lnTo>
                <a:lnTo>
                  <a:pt x="7092123" y="2100750"/>
                </a:lnTo>
                <a:lnTo>
                  <a:pt x="7153291" y="2096258"/>
                </a:lnTo>
                <a:cubicBezTo>
                  <a:pt x="7173585" y="2092006"/>
                  <a:pt x="7192251" y="2072757"/>
                  <a:pt x="7216946" y="2083586"/>
                </a:cubicBezTo>
                <a:cubicBezTo>
                  <a:pt x="7211675" y="2072232"/>
                  <a:pt x="7246465" y="2087999"/>
                  <a:pt x="7253640" y="2078754"/>
                </a:cubicBezTo>
                <a:cubicBezTo>
                  <a:pt x="7257908" y="2071016"/>
                  <a:pt x="7269456" y="2073996"/>
                  <a:pt x="7279228" y="2072719"/>
                </a:cubicBezTo>
                <a:cubicBezTo>
                  <a:pt x="7287893" y="2065644"/>
                  <a:pt x="7334999" y="2066706"/>
                  <a:pt x="7350342" y="2070909"/>
                </a:cubicBezTo>
                <a:cubicBezTo>
                  <a:pt x="7392243" y="2087644"/>
                  <a:pt x="7436988" y="2061053"/>
                  <a:pt x="7470724" y="2073574"/>
                </a:cubicBezTo>
                <a:cubicBezTo>
                  <a:pt x="7498116" y="2072967"/>
                  <a:pt x="7506999" y="2069264"/>
                  <a:pt x="7514696" y="2067266"/>
                </a:cubicBezTo>
                <a:lnTo>
                  <a:pt x="7516909" y="2061590"/>
                </a:lnTo>
                <a:lnTo>
                  <a:pt x="7530255" y="2060403"/>
                </a:lnTo>
                <a:lnTo>
                  <a:pt x="7533279" y="2059039"/>
                </a:lnTo>
                <a:cubicBezTo>
                  <a:pt x="7539042" y="2056412"/>
                  <a:pt x="7544852" y="2053978"/>
                  <a:pt x="7551151" y="2052267"/>
                </a:cubicBezTo>
                <a:cubicBezTo>
                  <a:pt x="7560368" y="2076923"/>
                  <a:pt x="7606247" y="2041786"/>
                  <a:pt x="7602338" y="2063846"/>
                </a:cubicBezTo>
                <a:lnTo>
                  <a:pt x="7625892" y="2064714"/>
                </a:lnTo>
                <a:lnTo>
                  <a:pt x="7648322" y="2072757"/>
                </a:lnTo>
                <a:lnTo>
                  <a:pt x="7660138" y="2081487"/>
                </a:lnTo>
                <a:lnTo>
                  <a:pt x="7701887" y="2097255"/>
                </a:lnTo>
                <a:lnTo>
                  <a:pt x="7701887" y="2081564"/>
                </a:lnTo>
                <a:lnTo>
                  <a:pt x="7781603" y="2105597"/>
                </a:lnTo>
                <a:lnTo>
                  <a:pt x="7840532" y="2126887"/>
                </a:lnTo>
                <a:lnTo>
                  <a:pt x="7852490" y="2134555"/>
                </a:lnTo>
                <a:lnTo>
                  <a:pt x="7868492" y="2133321"/>
                </a:lnTo>
                <a:cubicBezTo>
                  <a:pt x="7870608" y="2132431"/>
                  <a:pt x="7872409" y="2131316"/>
                  <a:pt x="7873842" y="2130014"/>
                </a:cubicBezTo>
                <a:lnTo>
                  <a:pt x="7920468" y="2148187"/>
                </a:lnTo>
                <a:lnTo>
                  <a:pt x="7926263" y="2149606"/>
                </a:lnTo>
                <a:lnTo>
                  <a:pt x="7966770" y="2156585"/>
                </a:lnTo>
                <a:lnTo>
                  <a:pt x="8092911" y="2161008"/>
                </a:lnTo>
                <a:cubicBezTo>
                  <a:pt x="8089698" y="2148943"/>
                  <a:pt x="8121258" y="2170386"/>
                  <a:pt x="8129956" y="2162518"/>
                </a:cubicBezTo>
                <a:cubicBezTo>
                  <a:pt x="8135520" y="2155638"/>
                  <a:pt x="8146390" y="2160539"/>
                  <a:pt x="8156253" y="2160951"/>
                </a:cubicBezTo>
                <a:cubicBezTo>
                  <a:pt x="8166039" y="2155473"/>
                  <a:pt x="8212323" y="2164555"/>
                  <a:pt x="8226723" y="2171307"/>
                </a:cubicBezTo>
                <a:cubicBezTo>
                  <a:pt x="8265129" y="2194914"/>
                  <a:pt x="8313924" y="2176403"/>
                  <a:pt x="8345013" y="2194472"/>
                </a:cubicBezTo>
                <a:cubicBezTo>
                  <a:pt x="8372141" y="2198551"/>
                  <a:pt x="8381553" y="2196425"/>
                  <a:pt x="8389494" y="2195774"/>
                </a:cubicBezTo>
                <a:lnTo>
                  <a:pt x="8392672" y="2190570"/>
                </a:lnTo>
                <a:lnTo>
                  <a:pt x="8406045" y="2191681"/>
                </a:lnTo>
                <a:lnTo>
                  <a:pt x="8409264" y="2190855"/>
                </a:lnTo>
                <a:cubicBezTo>
                  <a:pt x="8415411" y="2189254"/>
                  <a:pt x="8421567" y="2187852"/>
                  <a:pt x="8428080" y="2187244"/>
                </a:cubicBezTo>
                <a:cubicBezTo>
                  <a:pt x="8432860" y="2213065"/>
                  <a:pt x="8484266" y="2186341"/>
                  <a:pt x="8476550" y="2207369"/>
                </a:cubicBezTo>
                <a:cubicBezTo>
                  <a:pt x="8513167" y="2208526"/>
                  <a:pt x="8555619" y="2244400"/>
                  <a:pt x="8588757" y="2225395"/>
                </a:cubicBezTo>
                <a:cubicBezTo>
                  <a:pt x="8642872" y="2232730"/>
                  <a:pt x="8692026" y="2235404"/>
                  <a:pt x="8749518" y="2245011"/>
                </a:cubicBezTo>
                <a:cubicBezTo>
                  <a:pt x="8793577" y="2260750"/>
                  <a:pt x="8842828" y="2247803"/>
                  <a:pt x="8874315" y="2266877"/>
                </a:cubicBezTo>
                <a:cubicBezTo>
                  <a:pt x="8926109" y="2267125"/>
                  <a:pt x="8990017" y="2281364"/>
                  <a:pt x="9029190" y="2309251"/>
                </a:cubicBezTo>
                <a:cubicBezTo>
                  <a:pt x="9084505" y="2314654"/>
                  <a:pt x="9093058" y="2330757"/>
                  <a:pt x="9142331" y="2320064"/>
                </a:cubicBezTo>
                <a:cubicBezTo>
                  <a:pt x="9146183" y="2324091"/>
                  <a:pt x="9150768" y="2327448"/>
                  <a:pt x="9155844" y="2330314"/>
                </a:cubicBezTo>
                <a:lnTo>
                  <a:pt x="9171403" y="2337223"/>
                </a:lnTo>
                <a:lnTo>
                  <a:pt x="9173407" y="2336681"/>
                </a:lnTo>
                <a:lnTo>
                  <a:pt x="9208166" y="2347769"/>
                </a:lnTo>
                <a:lnTo>
                  <a:pt x="9274752" y="2367321"/>
                </a:lnTo>
                <a:lnTo>
                  <a:pt x="9275339" y="2366424"/>
                </a:lnTo>
                <a:cubicBezTo>
                  <a:pt x="9277508" y="2364656"/>
                  <a:pt x="9280711" y="2363810"/>
                  <a:pt x="9286171" y="2364868"/>
                </a:cubicBezTo>
                <a:cubicBezTo>
                  <a:pt x="9278880" y="2347951"/>
                  <a:pt x="9289961" y="2359662"/>
                  <a:pt x="9306706" y="2364279"/>
                </a:cubicBezTo>
                <a:cubicBezTo>
                  <a:pt x="9299116" y="2339032"/>
                  <a:pt x="9346014" y="2361383"/>
                  <a:pt x="9354964" y="2350000"/>
                </a:cubicBezTo>
                <a:cubicBezTo>
                  <a:pt x="9367435" y="2353960"/>
                  <a:pt x="9380485" y="2357688"/>
                  <a:pt x="9393840" y="2360999"/>
                </a:cubicBezTo>
                <a:lnTo>
                  <a:pt x="9401723" y="2362648"/>
                </a:lnTo>
                <a:cubicBezTo>
                  <a:pt x="9401784" y="2362582"/>
                  <a:pt x="9401843" y="2362515"/>
                  <a:pt x="9401904" y="2362449"/>
                </a:cubicBezTo>
                <a:cubicBezTo>
                  <a:pt x="9403668" y="2362309"/>
                  <a:pt x="9406280" y="2362664"/>
                  <a:pt x="9410265" y="2363724"/>
                </a:cubicBezTo>
                <a:lnTo>
                  <a:pt x="9431384" y="2368857"/>
                </a:lnTo>
                <a:lnTo>
                  <a:pt x="9436806" y="2368409"/>
                </a:lnTo>
                <a:lnTo>
                  <a:pt x="9469943" y="2364702"/>
                </a:lnTo>
                <a:cubicBezTo>
                  <a:pt x="9492075" y="2366299"/>
                  <a:pt x="9538048" y="2371570"/>
                  <a:pt x="9571973" y="2375579"/>
                </a:cubicBezTo>
                <a:cubicBezTo>
                  <a:pt x="9604304" y="2385689"/>
                  <a:pt x="9636016" y="2383371"/>
                  <a:pt x="9673508" y="2388756"/>
                </a:cubicBezTo>
                <a:cubicBezTo>
                  <a:pt x="9711732" y="2406591"/>
                  <a:pt x="9735674" y="2393166"/>
                  <a:pt x="9775728" y="2398997"/>
                </a:cubicBezTo>
                <a:cubicBezTo>
                  <a:pt x="9806799" y="2422784"/>
                  <a:pt x="9806899" y="2389955"/>
                  <a:pt x="9828502" y="2387377"/>
                </a:cubicBezTo>
                <a:lnTo>
                  <a:pt x="9834358" y="2387922"/>
                </a:lnTo>
                <a:lnTo>
                  <a:pt x="9848851" y="2393407"/>
                </a:lnTo>
                <a:lnTo>
                  <a:pt x="9854053" y="2396127"/>
                </a:lnTo>
                <a:cubicBezTo>
                  <a:pt x="9857729" y="2397755"/>
                  <a:pt x="9860291" y="2398523"/>
                  <a:pt x="9862192" y="2398707"/>
                </a:cubicBezTo>
                <a:lnTo>
                  <a:pt x="9862471" y="2398561"/>
                </a:lnTo>
                <a:lnTo>
                  <a:pt x="9905498" y="2417867"/>
                </a:lnTo>
                <a:cubicBezTo>
                  <a:pt x="9919952" y="2409351"/>
                  <a:pt x="9958757" y="2437263"/>
                  <a:pt x="9962223" y="2413612"/>
                </a:cubicBezTo>
                <a:cubicBezTo>
                  <a:pt x="9977588" y="2420601"/>
                  <a:pt x="9983860" y="2432885"/>
                  <a:pt x="9983885" y="2416653"/>
                </a:cubicBezTo>
                <a:cubicBezTo>
                  <a:pt x="9989098" y="2418537"/>
                  <a:pt x="9992817" y="2418345"/>
                  <a:pt x="9995871" y="2417158"/>
                </a:cubicBezTo>
                <a:lnTo>
                  <a:pt x="10030934" y="2432369"/>
                </a:lnTo>
                <a:lnTo>
                  <a:pt x="10036087" y="2432793"/>
                </a:lnTo>
                <a:lnTo>
                  <a:pt x="10057471" y="2445317"/>
                </a:lnTo>
                <a:lnTo>
                  <a:pt x="10088697" y="2461159"/>
                </a:lnTo>
                <a:lnTo>
                  <a:pt x="10091030" y="2461029"/>
                </a:lnTo>
                <a:lnTo>
                  <a:pt x="10104127" y="2469841"/>
                </a:lnTo>
                <a:cubicBezTo>
                  <a:pt x="10108126" y="2473257"/>
                  <a:pt x="10166959" y="2488286"/>
                  <a:pt x="10169163" y="2492519"/>
                </a:cubicBezTo>
                <a:cubicBezTo>
                  <a:pt x="10225323" y="2491613"/>
                  <a:pt x="10211037" y="2510783"/>
                  <a:pt x="10266247" y="2525164"/>
                </a:cubicBezTo>
                <a:cubicBezTo>
                  <a:pt x="10304736" y="2528123"/>
                  <a:pt x="10324750" y="2536388"/>
                  <a:pt x="10383588" y="2556604"/>
                </a:cubicBezTo>
                <a:cubicBezTo>
                  <a:pt x="10422927" y="2570967"/>
                  <a:pt x="10449351" y="2596747"/>
                  <a:pt x="10502276" y="2611346"/>
                </a:cubicBezTo>
                <a:cubicBezTo>
                  <a:pt x="10551189" y="2649570"/>
                  <a:pt x="10642054" y="2656133"/>
                  <a:pt x="10702436" y="2685688"/>
                </a:cubicBezTo>
                <a:cubicBezTo>
                  <a:pt x="10734755" y="2677393"/>
                  <a:pt x="10727906" y="2683472"/>
                  <a:pt x="10738338" y="2690143"/>
                </a:cubicBezTo>
                <a:lnTo>
                  <a:pt x="10738410" y="2690169"/>
                </a:lnTo>
                <a:lnTo>
                  <a:pt x="10828361" y="2695982"/>
                </a:lnTo>
                <a:cubicBezTo>
                  <a:pt x="10834653" y="2692647"/>
                  <a:pt x="10841817" y="2690605"/>
                  <a:pt x="10850642" y="2691703"/>
                </a:cubicBezTo>
                <a:cubicBezTo>
                  <a:pt x="10900458" y="2713605"/>
                  <a:pt x="10856850" y="2676798"/>
                  <a:pt x="10944231" y="2690377"/>
                </a:cubicBezTo>
                <a:cubicBezTo>
                  <a:pt x="10947888" y="2693638"/>
                  <a:pt x="10960334" y="2691646"/>
                  <a:pt x="10961147" y="2687666"/>
                </a:cubicBezTo>
                <a:cubicBezTo>
                  <a:pt x="10966277" y="2689341"/>
                  <a:pt x="10976214" y="2697915"/>
                  <a:pt x="10980692" y="2691799"/>
                </a:cubicBezTo>
                <a:cubicBezTo>
                  <a:pt x="11009873" y="2693413"/>
                  <a:pt x="11036717" y="2699386"/>
                  <a:pt x="11058630" y="2709148"/>
                </a:cubicBezTo>
                <a:cubicBezTo>
                  <a:pt x="11089046" y="2706063"/>
                  <a:pt x="11093105" y="2711169"/>
                  <a:pt x="11094767" y="2717083"/>
                </a:cubicBezTo>
                <a:lnTo>
                  <a:pt x="11096358" y="2720774"/>
                </a:lnTo>
                <a:lnTo>
                  <a:pt x="11104973" y="2716245"/>
                </a:lnTo>
                <a:cubicBezTo>
                  <a:pt x="11114214" y="2713690"/>
                  <a:pt x="11122836" y="2715703"/>
                  <a:pt x="11131099" y="2719881"/>
                </a:cubicBezTo>
                <a:lnTo>
                  <a:pt x="11140776" y="2725926"/>
                </a:lnTo>
                <a:lnTo>
                  <a:pt x="11158686" y="2726270"/>
                </a:lnTo>
                <a:cubicBezTo>
                  <a:pt x="11180768" y="2726709"/>
                  <a:pt x="11251563" y="2726640"/>
                  <a:pt x="11273267" y="2728567"/>
                </a:cubicBezTo>
                <a:lnTo>
                  <a:pt x="11288916" y="2737828"/>
                </a:lnTo>
                <a:lnTo>
                  <a:pt x="11311388" y="2736624"/>
                </a:lnTo>
                <a:cubicBezTo>
                  <a:pt x="11321582" y="2738058"/>
                  <a:pt x="11329783" y="2742030"/>
                  <a:pt x="11335078" y="2749941"/>
                </a:cubicBezTo>
                <a:cubicBezTo>
                  <a:pt x="11338817" y="2743516"/>
                  <a:pt x="11342149" y="2746955"/>
                  <a:pt x="11348344" y="2752346"/>
                </a:cubicBezTo>
                <a:lnTo>
                  <a:pt x="11353373" y="2754678"/>
                </a:lnTo>
                <a:lnTo>
                  <a:pt x="11367159" y="2741107"/>
                </a:lnTo>
                <a:lnTo>
                  <a:pt x="11389712" y="2740372"/>
                </a:lnTo>
                <a:lnTo>
                  <a:pt x="11395219" y="2733120"/>
                </a:lnTo>
                <a:lnTo>
                  <a:pt x="11409180" y="2739023"/>
                </a:lnTo>
                <a:cubicBezTo>
                  <a:pt x="11414137" y="2740775"/>
                  <a:pt x="11422149" y="2743232"/>
                  <a:pt x="11431837" y="2746056"/>
                </a:cubicBezTo>
                <a:lnTo>
                  <a:pt x="11444471" y="2749621"/>
                </a:lnTo>
                <a:lnTo>
                  <a:pt x="11451208" y="2744859"/>
                </a:lnTo>
                <a:lnTo>
                  <a:pt x="11473061" y="2757601"/>
                </a:lnTo>
                <a:lnTo>
                  <a:pt x="11526925" y="2772124"/>
                </a:lnTo>
                <a:cubicBezTo>
                  <a:pt x="11539650" y="2795076"/>
                  <a:pt x="11582438" y="2758503"/>
                  <a:pt x="11584409" y="2785707"/>
                </a:cubicBezTo>
                <a:cubicBezTo>
                  <a:pt x="11604765" y="2763696"/>
                  <a:pt x="11670052" y="2782257"/>
                  <a:pt x="11705161" y="2774143"/>
                </a:cubicBezTo>
                <a:cubicBezTo>
                  <a:pt x="11712651" y="2785033"/>
                  <a:pt x="11817987" y="2755153"/>
                  <a:pt x="11831541" y="2745647"/>
                </a:cubicBezTo>
                <a:cubicBezTo>
                  <a:pt x="11943852" y="2715987"/>
                  <a:pt x="11988586" y="2718581"/>
                  <a:pt x="12017942" y="2704117"/>
                </a:cubicBezTo>
                <a:cubicBezTo>
                  <a:pt x="12044424" y="2697243"/>
                  <a:pt x="12068778" y="2677784"/>
                  <a:pt x="12134490" y="2673464"/>
                </a:cubicBezTo>
                <a:cubicBezTo>
                  <a:pt x="12140262" y="2677664"/>
                  <a:pt x="12149020" y="2679275"/>
                  <a:pt x="12159651" y="2679085"/>
                </a:cubicBezTo>
                <a:lnTo>
                  <a:pt x="12192000" y="267448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109DEA-754A-6787-E719-416CBCA10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</p:spPr>
        <p:txBody>
          <a:bodyPr>
            <a:normAutofit/>
          </a:bodyPr>
          <a:lstStyle/>
          <a:p>
            <a:r>
              <a:rPr lang="en-US">
                <a:ea typeface="Batang"/>
              </a:rPr>
              <a:t>HYVÄ MUISTAA</a:t>
            </a:r>
            <a:endParaRPr lang="en-US"/>
          </a:p>
        </p:txBody>
      </p:sp>
      <p:sp>
        <p:nvSpPr>
          <p:cNvPr id="1051" name="Freeform: Shape 1050">
            <a:extLst>
              <a:ext uri="{FF2B5EF4-FFF2-40B4-BE49-F238E27FC236}">
                <a16:creationId xmlns:a16="http://schemas.microsoft.com/office/drawing/2014/main" id="{C87A8A8A-B020-4F46-8329-D75799D71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74144" y="6080078"/>
            <a:ext cx="9517857" cy="777922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CD3A0-4ED1-FE57-4768-9D7A799B8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589" y="1825625"/>
            <a:ext cx="9880979" cy="474500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endParaRPr lang="fi-FI" dirty="0">
              <a:latin typeface="Arial Nova"/>
            </a:endParaRPr>
          </a:p>
          <a:p>
            <a:r>
              <a:rPr lang="fi-FI" sz="2400" b="1" dirty="0">
                <a:ea typeface="Batang"/>
              </a:rPr>
              <a:t>Käsityö ja kotitalous </a:t>
            </a:r>
            <a:r>
              <a:rPr lang="fi-FI" sz="2400" dirty="0">
                <a:ea typeface="Batang"/>
              </a:rPr>
              <a:t>päättyvät 7.lk jälkeen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fi-FI" sz="2200" dirty="0">
                <a:ea typeface="Batang"/>
              </a:rPr>
              <a:t>Jos et valitse käsityötä tai kotitaloutta TATA-valinnaiseksi, 7.luokan arvosana jää päättötodistukseen</a:t>
            </a:r>
          </a:p>
          <a:p>
            <a:pPr marL="617220" lvl="1" indent="-342900">
              <a:buFont typeface="Arial" panose="020B0604020202020204" pitchFamily="34" charset="0"/>
              <a:buChar char="•"/>
            </a:pPr>
            <a:r>
              <a:rPr lang="fi-FI" sz="2400" dirty="0">
                <a:ea typeface="Batang"/>
              </a:rPr>
              <a:t>Molemmat ovat valittavana vielä 9.luokalle</a:t>
            </a:r>
            <a:endParaRPr lang="fi-FI" sz="2400" dirty="0"/>
          </a:p>
          <a:p>
            <a:r>
              <a:rPr lang="fi-FI" sz="2400" b="1" dirty="0">
                <a:ea typeface="Batang"/>
              </a:rPr>
              <a:t>Liikuntaa, musiikkia ja kuvataidetta </a:t>
            </a:r>
            <a:r>
              <a:rPr lang="fi-FI" sz="2400" dirty="0">
                <a:ea typeface="Batang"/>
              </a:rPr>
              <a:t>opetetaan kaikille myös 8. ja 9.luokilla</a:t>
            </a:r>
            <a:endParaRPr lang="fi-FI" sz="2400" dirty="0"/>
          </a:p>
          <a:p>
            <a:pPr marL="662940" lvl="2">
              <a:buFont typeface="Wingdings" panose="020B0604020202020204" pitchFamily="34" charset="0"/>
              <a:buChar char="§"/>
            </a:pPr>
            <a:r>
              <a:rPr lang="fi-FI" sz="2400" dirty="0">
                <a:ea typeface="Batang"/>
              </a:rPr>
              <a:t>Valinnaisaineiden tunnit tulevat näissä oppiaineissa yhteisten tuntien lisäksi</a:t>
            </a:r>
            <a:endParaRPr lang="fi-FI" sz="2400" dirty="0"/>
          </a:p>
          <a:p>
            <a:r>
              <a:rPr lang="fi-FI" sz="2400" dirty="0">
                <a:ea typeface="Batang"/>
              </a:rPr>
              <a:t>Kaikkia lukuaineita sinulla on edelleen lukujärjestyksessä </a:t>
            </a:r>
          </a:p>
          <a:p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14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F6D07-B1DB-F703-E9FF-7A2B456D5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ea typeface="Batang"/>
              </a:rPr>
              <a:t>Valinnaiset tulevat näiden tuntien lisäksi:</a:t>
            </a:r>
            <a:endParaRPr lang="fi-FI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8279137-13E1-7902-DF8B-75F48CF9F6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9227"/>
              </p:ext>
            </p:extLst>
          </p:nvPr>
        </p:nvGraphicFramePr>
        <p:xfrm>
          <a:off x="1760507" y="2302879"/>
          <a:ext cx="8391348" cy="317053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47548">
                  <a:extLst>
                    <a:ext uri="{9D8B030D-6E8A-4147-A177-3AD203B41FA5}">
                      <a16:colId xmlns:a16="http://schemas.microsoft.com/office/drawing/2014/main" val="1576693633"/>
                    </a:ext>
                  </a:extLst>
                </a:gridCol>
                <a:gridCol w="2048126">
                  <a:extLst>
                    <a:ext uri="{9D8B030D-6E8A-4147-A177-3AD203B41FA5}">
                      <a16:colId xmlns:a16="http://schemas.microsoft.com/office/drawing/2014/main" val="1411822279"/>
                    </a:ext>
                  </a:extLst>
                </a:gridCol>
                <a:gridCol w="2097837">
                  <a:extLst>
                    <a:ext uri="{9D8B030D-6E8A-4147-A177-3AD203B41FA5}">
                      <a16:colId xmlns:a16="http://schemas.microsoft.com/office/drawing/2014/main" val="939395195"/>
                    </a:ext>
                  </a:extLst>
                </a:gridCol>
                <a:gridCol w="2097837">
                  <a:extLst>
                    <a:ext uri="{9D8B030D-6E8A-4147-A177-3AD203B41FA5}">
                      <a16:colId xmlns:a16="http://schemas.microsoft.com/office/drawing/2014/main" val="3488232534"/>
                    </a:ext>
                  </a:extLst>
                </a:gridCol>
              </a:tblGrid>
              <a:tr h="528423">
                <a:tc>
                  <a:txBody>
                    <a:bodyPr/>
                    <a:lstStyle/>
                    <a:p>
                      <a:r>
                        <a:rPr lang="en-US" dirty="0"/>
                        <a:t>Taide- ja </a:t>
                      </a:r>
                      <a:r>
                        <a:rPr lang="en-US" dirty="0" err="1"/>
                        <a:t>taitoaineet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7.lk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8.lk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9.lk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619340"/>
                  </a:ext>
                </a:extLst>
              </a:tr>
              <a:tr h="528423">
                <a:tc>
                  <a:txBody>
                    <a:bodyPr/>
                    <a:lstStyle/>
                    <a:p>
                      <a:r>
                        <a:rPr lang="en-US" err="1"/>
                        <a:t>Musiikki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307516"/>
                  </a:ext>
                </a:extLst>
              </a:tr>
              <a:tr h="528423">
                <a:tc>
                  <a:txBody>
                    <a:bodyPr/>
                    <a:lstStyle/>
                    <a:p>
                      <a:r>
                        <a:rPr lang="en-US" err="1"/>
                        <a:t>Kuvataide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510917"/>
                  </a:ext>
                </a:extLst>
              </a:tr>
              <a:tr h="528423">
                <a:tc>
                  <a:txBody>
                    <a:bodyPr/>
                    <a:lstStyle/>
                    <a:p>
                      <a:r>
                        <a:rPr lang="en-US" b="1" err="1"/>
                        <a:t>Käsityö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183975"/>
                  </a:ext>
                </a:extLst>
              </a:tr>
              <a:tr h="528423">
                <a:tc>
                  <a:txBody>
                    <a:bodyPr/>
                    <a:lstStyle/>
                    <a:p>
                      <a:r>
                        <a:rPr lang="en-US" err="1"/>
                        <a:t>Liikunta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700682"/>
                  </a:ext>
                </a:extLst>
              </a:tr>
              <a:tr h="528423">
                <a:tc>
                  <a:txBody>
                    <a:bodyPr/>
                    <a:lstStyle/>
                    <a:p>
                      <a:r>
                        <a:rPr lang="en-US" b="1" err="1"/>
                        <a:t>Kotitalous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790245"/>
                  </a:ext>
                </a:extLst>
              </a:tr>
            </a:tbl>
          </a:graphicData>
        </a:graphic>
      </p:graphicFrame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25B16AE6-3873-7437-F4A7-5A78B47CB185}"/>
              </a:ext>
            </a:extLst>
          </p:cNvPr>
          <p:cNvSpPr/>
          <p:nvPr/>
        </p:nvSpPr>
        <p:spPr>
          <a:xfrm>
            <a:off x="5765854" y="1956161"/>
            <a:ext cx="2642259" cy="4057402"/>
          </a:xfrm>
          <a:prstGeom prst="flowChartConnector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96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E54AA-217C-6B20-E52A-8D6075CE7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206479"/>
            <a:ext cx="9810604" cy="1216024"/>
          </a:xfrm>
        </p:spPr>
        <p:txBody>
          <a:bodyPr/>
          <a:lstStyle/>
          <a:p>
            <a:r>
              <a:rPr lang="en-US" dirty="0">
                <a:ea typeface="Batang"/>
              </a:rPr>
              <a:t>TAITO- JA TAIDEAINEVALINNAT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42BF5-6311-65BE-F1A6-6B833987BD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3445" y="1450603"/>
            <a:ext cx="4473622" cy="44608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" lvl="1" indent="0">
              <a:spcBef>
                <a:spcPts val="0"/>
              </a:spcBef>
              <a:buSzPct val="80000"/>
              <a:buFont typeface="Arial" panose="020B0604020202020204" pitchFamily="34" charset="0"/>
              <a:buNone/>
            </a:pPr>
            <a:r>
              <a:rPr lang="fi-FI" sz="2400" b="1" dirty="0">
                <a:solidFill>
                  <a:schemeClr val="tx1"/>
                </a:solidFill>
                <a:latin typeface="Bembo"/>
                <a:ea typeface="Batang"/>
              </a:rPr>
              <a:t>Valitaan yksi taide- taitoainevalinnainen 2vvt</a:t>
            </a:r>
          </a:p>
          <a:p>
            <a:pPr marL="45720" lvl="1" indent="0">
              <a:spcBef>
                <a:spcPts val="0"/>
              </a:spcBef>
              <a:buSzPct val="80000"/>
              <a:buFont typeface="Arial" panose="020B0604020202020204" pitchFamily="34" charset="0"/>
              <a:buNone/>
            </a:pPr>
            <a:endParaRPr lang="en-US" sz="1000" dirty="0">
              <a:solidFill>
                <a:schemeClr val="tx1"/>
              </a:solidFill>
              <a:latin typeface="Bembo"/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400" dirty="0">
                <a:solidFill>
                  <a:schemeClr val="tx1"/>
                </a:solidFill>
                <a:latin typeface="Bembo"/>
                <a:ea typeface="Batang"/>
              </a:rPr>
              <a:t>Kotitalous</a:t>
            </a:r>
            <a:endParaRPr lang="en-US" sz="2400" dirty="0">
              <a:solidFill>
                <a:schemeClr val="tx1"/>
              </a:solidFill>
              <a:latin typeface="Bembo"/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400" dirty="0">
                <a:solidFill>
                  <a:schemeClr val="tx1"/>
                </a:solidFill>
                <a:latin typeface="Bembo"/>
                <a:ea typeface="Batang"/>
              </a:rPr>
              <a:t>Kuvataide</a:t>
            </a:r>
            <a:endParaRPr lang="en-US" sz="2400" dirty="0">
              <a:solidFill>
                <a:schemeClr val="tx1"/>
              </a:solidFill>
              <a:latin typeface="Bembo"/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400" dirty="0">
                <a:solidFill>
                  <a:schemeClr val="tx1"/>
                </a:solidFill>
                <a:latin typeface="Bembo"/>
                <a:ea typeface="Batang"/>
              </a:rPr>
              <a:t>Käsityö, tekstiilityö</a:t>
            </a:r>
            <a:endParaRPr lang="en-US" sz="2400" dirty="0">
              <a:solidFill>
                <a:schemeClr val="tx1"/>
              </a:solidFill>
              <a:latin typeface="Bembo"/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400" dirty="0">
                <a:solidFill>
                  <a:schemeClr val="tx1"/>
                </a:solidFill>
                <a:latin typeface="Bembo"/>
                <a:ea typeface="Batang"/>
              </a:rPr>
              <a:t>Käsityö, tekninen työ</a:t>
            </a:r>
            <a:endParaRPr lang="en-US" sz="2400" dirty="0">
              <a:solidFill>
                <a:schemeClr val="tx1"/>
              </a:solidFill>
              <a:latin typeface="Bembo"/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400" dirty="0">
                <a:solidFill>
                  <a:schemeClr val="tx1"/>
                </a:solidFill>
                <a:latin typeface="Bembo"/>
                <a:ea typeface="Batang"/>
              </a:rPr>
              <a:t>Liikunta </a:t>
            </a: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400" dirty="0">
                <a:solidFill>
                  <a:schemeClr val="tx1"/>
                </a:solidFill>
                <a:latin typeface="Bembo"/>
                <a:ea typeface="Batang"/>
              </a:rPr>
              <a:t>Musiikki </a:t>
            </a:r>
            <a:r>
              <a:rPr lang="fi-FI" sz="1600" dirty="0">
                <a:solidFill>
                  <a:schemeClr val="tx1"/>
                </a:solidFill>
                <a:latin typeface="Arial Nova"/>
                <a:ea typeface="Batang"/>
              </a:rPr>
              <a:t> </a:t>
            </a:r>
            <a:endParaRPr lang="en-US" dirty="0">
              <a:solidFill>
                <a:schemeClr val="tx1"/>
              </a:solidFill>
              <a:ea typeface="Batang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708BD1-189C-BF2C-6E61-AE799EB50A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4307" y="1450602"/>
            <a:ext cx="5016943" cy="44608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" lvl="1" indent="0">
              <a:spcBef>
                <a:spcPts val="0"/>
              </a:spcBef>
              <a:buSzPct val="80000"/>
              <a:buFont typeface="Arial" panose="020B0604020202020204" pitchFamily="34" charset="0"/>
              <a:buNone/>
            </a:pPr>
            <a:r>
              <a:rPr lang="fi-FI" sz="2400" b="1" dirty="0">
                <a:solidFill>
                  <a:schemeClr val="tx1"/>
                </a:solidFill>
                <a:latin typeface="Bembo"/>
                <a:ea typeface="Batang"/>
              </a:rPr>
              <a:t>Valitaan yksi taito- taideainevalinnainen 1 </a:t>
            </a:r>
            <a:r>
              <a:rPr lang="fi-FI" sz="2400" b="1" dirty="0" err="1">
                <a:solidFill>
                  <a:schemeClr val="tx1"/>
                </a:solidFill>
                <a:latin typeface="Bembo"/>
                <a:ea typeface="Batang"/>
              </a:rPr>
              <a:t>vvt</a:t>
            </a:r>
            <a:endParaRPr lang="fi-FI" sz="2400" b="1" dirty="0">
              <a:solidFill>
                <a:schemeClr val="tx1"/>
              </a:solidFill>
              <a:latin typeface="Bembo"/>
              <a:ea typeface="Batang"/>
            </a:endParaRPr>
          </a:p>
          <a:p>
            <a:pPr marL="45720" lvl="1" indent="0">
              <a:spcBef>
                <a:spcPts val="0"/>
              </a:spcBef>
              <a:buSzPct val="80000"/>
              <a:buFont typeface="Arial" panose="020B0604020202020204" pitchFamily="34" charset="0"/>
              <a:buNone/>
            </a:pPr>
            <a:endParaRPr lang="fi-FI" sz="1000" b="1" dirty="0">
              <a:solidFill>
                <a:schemeClr val="tx1"/>
              </a:solidFill>
              <a:latin typeface="Bembo"/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400" dirty="0">
                <a:solidFill>
                  <a:schemeClr val="tx1"/>
                </a:solidFill>
                <a:latin typeface="Bembo"/>
                <a:ea typeface="Batang"/>
              </a:rPr>
              <a:t>Kotitalous, juhlakurssi</a:t>
            </a:r>
            <a:endParaRPr lang="en-US" sz="2400" dirty="0">
              <a:solidFill>
                <a:schemeClr val="tx1"/>
              </a:solidFill>
              <a:latin typeface="Bembo"/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400" dirty="0">
                <a:solidFill>
                  <a:schemeClr val="tx1"/>
                </a:solidFill>
                <a:latin typeface="Bembo"/>
                <a:ea typeface="Batang"/>
              </a:rPr>
              <a:t>Kuvataide, </a:t>
            </a:r>
            <a:r>
              <a:rPr lang="fi-FI" sz="2400" dirty="0" err="1">
                <a:solidFill>
                  <a:schemeClr val="tx1"/>
                </a:solidFill>
                <a:latin typeface="Bembo"/>
                <a:ea typeface="Batang"/>
              </a:rPr>
              <a:t>digikuvis</a:t>
            </a:r>
            <a:endParaRPr lang="fi-FI" sz="2400" dirty="0">
              <a:solidFill>
                <a:schemeClr val="tx1"/>
              </a:solidFill>
              <a:latin typeface="Bembo"/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400" dirty="0">
                <a:solidFill>
                  <a:schemeClr val="tx1"/>
                </a:solidFill>
                <a:latin typeface="Bembo"/>
                <a:ea typeface="Batang"/>
              </a:rPr>
              <a:t>Käsityö, tekstiilityö</a:t>
            </a:r>
            <a:endParaRPr lang="en-US" sz="2400" dirty="0">
              <a:solidFill>
                <a:schemeClr val="tx1"/>
              </a:solidFill>
              <a:latin typeface="Bembo"/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400" dirty="0">
                <a:solidFill>
                  <a:schemeClr val="tx1"/>
                </a:solidFill>
                <a:latin typeface="Bembo"/>
                <a:ea typeface="Batang"/>
              </a:rPr>
              <a:t>Liikunta, palloilukurssi 2</a:t>
            </a:r>
            <a:endParaRPr lang="en-US" sz="2400" dirty="0">
              <a:solidFill>
                <a:schemeClr val="tx1"/>
              </a:solidFill>
              <a:latin typeface="Bembo"/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400" dirty="0">
                <a:solidFill>
                  <a:schemeClr val="tx1"/>
                </a:solidFill>
                <a:latin typeface="Bembo"/>
                <a:ea typeface="Batang"/>
              </a:rPr>
              <a:t>Musiikki, levyraati</a:t>
            </a:r>
            <a:endParaRPr lang="en-US" sz="2400" dirty="0">
              <a:solidFill>
                <a:schemeClr val="tx1"/>
              </a:solidFill>
              <a:latin typeface="Bembo"/>
              <a:ea typeface="Batang"/>
            </a:endParaRP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C7BE9AC1-AA6E-10A8-41A8-C05B2B74E261}"/>
              </a:ext>
            </a:extLst>
          </p:cNvPr>
          <p:cNvSpPr/>
          <p:nvPr/>
        </p:nvSpPr>
        <p:spPr>
          <a:xfrm>
            <a:off x="1889581" y="5429252"/>
            <a:ext cx="7274408" cy="102064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000"/>
              </a:spcBef>
            </a:pPr>
            <a:r>
              <a:rPr lang="fi-FI" sz="2000" b="1">
                <a:solidFill>
                  <a:srgbClr val="262626"/>
                </a:solidFill>
                <a:latin typeface="+mj-lt"/>
                <a:cs typeface="Arial"/>
              </a:rPr>
              <a:t>Molemmat arvioidaan </a:t>
            </a:r>
            <a:r>
              <a:rPr lang="fi-FI" sz="2000">
                <a:solidFill>
                  <a:srgbClr val="262626"/>
                </a:solidFill>
                <a:latin typeface="+mj-lt"/>
                <a:cs typeface="Arial"/>
              </a:rPr>
              <a:t>osana kaikille yhteisen oppimäärän arviointia</a:t>
            </a:r>
          </a:p>
          <a:p>
            <a:pPr marL="285750" indent="-28575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fi-FI" sz="2000">
                <a:solidFill>
                  <a:srgbClr val="262626"/>
                </a:solidFill>
                <a:latin typeface="+mj-lt"/>
                <a:cs typeface="Arial"/>
              </a:rPr>
              <a:t>Todistukseen ei tule erillistä arvosanaa TATA-valinnaisesta</a:t>
            </a:r>
            <a:endParaRPr lang="en-US" sz="2000">
              <a:solidFill>
                <a:srgbClr val="000000"/>
              </a:solidFill>
              <a:latin typeface="+mj-lt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36EA92-7366-FB85-2CEF-CB0CEC14305B}"/>
              </a:ext>
            </a:extLst>
          </p:cNvPr>
          <p:cNvSpPr txBox="1"/>
          <p:nvPr/>
        </p:nvSpPr>
        <p:spPr>
          <a:xfrm>
            <a:off x="4790959" y="1709416"/>
            <a:ext cx="73582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600" b="1">
                <a:solidFill>
                  <a:srgbClr val="C00000"/>
                </a:solidFill>
              </a:rPr>
              <a:t>JA</a:t>
            </a:r>
          </a:p>
        </p:txBody>
      </p:sp>
    </p:spTree>
    <p:extLst>
      <p:ext uri="{BB962C8B-B14F-4D97-AF65-F5344CB8AC3E}">
        <p14:creationId xmlns:p14="http://schemas.microsoft.com/office/powerpoint/2010/main" val="230343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E54AA-217C-6B20-E52A-8D6075CE7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206479"/>
            <a:ext cx="9810604" cy="1216024"/>
          </a:xfrm>
        </p:spPr>
        <p:txBody>
          <a:bodyPr/>
          <a:lstStyle/>
          <a:p>
            <a:r>
              <a:rPr lang="en-US" dirty="0">
                <a:ea typeface="Batang"/>
              </a:rPr>
              <a:t>Muut </a:t>
            </a:r>
            <a:r>
              <a:rPr lang="en-US" dirty="0" err="1">
                <a:ea typeface="Batang"/>
              </a:rPr>
              <a:t>valinnaiseT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42BF5-6311-65BE-F1A6-6B833987BD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3445" y="1450603"/>
            <a:ext cx="4473622" cy="44608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" lvl="1" indent="0">
              <a:spcBef>
                <a:spcPts val="0"/>
              </a:spcBef>
              <a:buSzPct val="80000"/>
              <a:buFont typeface="Arial" panose="020B0604020202020204" pitchFamily="34" charset="0"/>
              <a:buNone/>
            </a:pPr>
            <a:r>
              <a:rPr lang="fi-FI" sz="2400" b="1" dirty="0">
                <a:solidFill>
                  <a:schemeClr val="tx1"/>
                </a:solidFill>
                <a:ea typeface="Batang"/>
              </a:rPr>
              <a:t>Valitaan YKSI 2 </a:t>
            </a:r>
            <a:r>
              <a:rPr lang="fi-FI" sz="2400" b="1" dirty="0" err="1">
                <a:solidFill>
                  <a:schemeClr val="tx1"/>
                </a:solidFill>
                <a:ea typeface="Batang"/>
              </a:rPr>
              <a:t>vvt</a:t>
            </a:r>
            <a:r>
              <a:rPr lang="fi-FI" sz="2400" b="1" dirty="0">
                <a:solidFill>
                  <a:schemeClr val="tx1"/>
                </a:solidFill>
                <a:ea typeface="Batang"/>
              </a:rPr>
              <a:t> valinta:</a:t>
            </a:r>
          </a:p>
          <a:p>
            <a:pPr marL="45720" lvl="1" indent="0">
              <a:spcBef>
                <a:spcPts val="0"/>
              </a:spcBef>
              <a:buSzPct val="80000"/>
              <a:buFont typeface="Arial" panose="020B0604020202020204" pitchFamily="34" charset="0"/>
              <a:buNone/>
            </a:pPr>
            <a:endParaRPr lang="en-US" sz="1000" dirty="0">
              <a:solidFill>
                <a:schemeClr val="tx1"/>
              </a:solidFill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400" dirty="0">
                <a:solidFill>
                  <a:schemeClr val="tx1"/>
                </a:solidFill>
                <a:ea typeface="Batang"/>
              </a:rPr>
              <a:t>B2-kieli saksa</a:t>
            </a:r>
            <a:endParaRPr lang="en-US" sz="2400" dirty="0">
              <a:solidFill>
                <a:schemeClr val="tx1"/>
              </a:solidFill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endParaRPr lang="en-US" dirty="0">
              <a:solidFill>
                <a:schemeClr val="tx1"/>
              </a:solidFill>
              <a:ea typeface="Batang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708BD1-189C-BF2C-6E61-AE799EB50A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5688" y="1450603"/>
            <a:ext cx="5016943" cy="446087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" lvl="1" indent="0">
              <a:spcBef>
                <a:spcPts val="0"/>
              </a:spcBef>
              <a:buSzPct val="80000"/>
              <a:buFont typeface="Arial" panose="020B0604020202020204" pitchFamily="34" charset="0"/>
              <a:buNone/>
            </a:pPr>
            <a:r>
              <a:rPr lang="fi-FI" sz="2400" b="1" dirty="0">
                <a:solidFill>
                  <a:schemeClr val="tx1"/>
                </a:solidFill>
                <a:ea typeface="Batang"/>
              </a:rPr>
              <a:t>Valitaan KAKSI 1 </a:t>
            </a:r>
            <a:r>
              <a:rPr lang="fi-FI" sz="2400" b="1" dirty="0" err="1">
                <a:solidFill>
                  <a:schemeClr val="tx1"/>
                </a:solidFill>
                <a:ea typeface="Batang"/>
              </a:rPr>
              <a:t>vvt</a:t>
            </a:r>
            <a:r>
              <a:rPr lang="fi-FI" sz="2400" b="1" dirty="0">
                <a:solidFill>
                  <a:schemeClr val="tx1"/>
                </a:solidFill>
                <a:ea typeface="Batang"/>
              </a:rPr>
              <a:t> valintaa:</a:t>
            </a:r>
          </a:p>
          <a:p>
            <a:pPr marL="45720" lvl="1" indent="0">
              <a:spcBef>
                <a:spcPts val="0"/>
              </a:spcBef>
              <a:buSzPct val="80000"/>
              <a:buFont typeface="Arial" panose="020B0604020202020204" pitchFamily="34" charset="0"/>
              <a:buNone/>
            </a:pPr>
            <a:endParaRPr lang="fi-FI" sz="1000" b="1" dirty="0">
              <a:solidFill>
                <a:schemeClr val="tx1"/>
              </a:solidFill>
              <a:ea typeface="Batang"/>
            </a:endParaRP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000" dirty="0">
                <a:solidFill>
                  <a:schemeClr val="tx1"/>
                </a:solidFill>
              </a:rPr>
              <a:t>Arjen taidot</a:t>
            </a: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000" dirty="0">
                <a:solidFill>
                  <a:schemeClr val="tx1"/>
                </a:solidFill>
              </a:rPr>
              <a:t>Esineiden ja korujen muotoilu</a:t>
            </a: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000" dirty="0">
                <a:solidFill>
                  <a:schemeClr val="tx1"/>
                </a:solidFill>
              </a:rPr>
              <a:t>Historia ja elokuvat</a:t>
            </a: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000" dirty="0">
                <a:solidFill>
                  <a:schemeClr val="tx1"/>
                </a:solidFill>
              </a:rPr>
              <a:t>Kahvilakurssi</a:t>
            </a: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000" dirty="0">
                <a:solidFill>
                  <a:schemeClr val="tx1"/>
                </a:solidFill>
              </a:rPr>
              <a:t>Koodaus ja teknologiarakentelu</a:t>
            </a: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000" dirty="0">
                <a:solidFill>
                  <a:schemeClr val="tx1"/>
                </a:solidFill>
              </a:rPr>
              <a:t>Matematiikan tukikurssi</a:t>
            </a: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000" dirty="0">
                <a:solidFill>
                  <a:schemeClr val="tx1"/>
                </a:solidFill>
              </a:rPr>
              <a:t>Näppäilytaito ja tekstinkäsittely</a:t>
            </a: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000" dirty="0">
                <a:solidFill>
                  <a:schemeClr val="tx1"/>
                </a:solidFill>
              </a:rPr>
              <a:t>Opi uimaan</a:t>
            </a: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000" dirty="0">
                <a:solidFill>
                  <a:schemeClr val="tx1"/>
                </a:solidFill>
              </a:rPr>
              <a:t>Tietotekniikka tutuksi</a:t>
            </a:r>
          </a:p>
          <a:p>
            <a:pPr marL="331470" lvl="1" indent="-285750"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fi-FI" sz="2000" dirty="0">
                <a:solidFill>
                  <a:schemeClr val="tx1"/>
                </a:solidFill>
              </a:rPr>
              <a:t>Tyylikästä ennen ja nyt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36EA92-7366-FB85-2CEF-CB0CEC14305B}"/>
              </a:ext>
            </a:extLst>
          </p:cNvPr>
          <p:cNvSpPr txBox="1"/>
          <p:nvPr/>
        </p:nvSpPr>
        <p:spPr>
          <a:xfrm>
            <a:off x="5213746" y="1450603"/>
            <a:ext cx="105358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600" b="1">
                <a:solidFill>
                  <a:srgbClr val="C00000"/>
                </a:solidFill>
              </a:rPr>
              <a:t>TAI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F68F5DDE-3480-B6ED-29C2-439BC0DF4CA5}"/>
              </a:ext>
            </a:extLst>
          </p:cNvPr>
          <p:cNvSpPr/>
          <p:nvPr/>
        </p:nvSpPr>
        <p:spPr>
          <a:xfrm>
            <a:off x="668593" y="3543388"/>
            <a:ext cx="2646243" cy="113954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fi-FI" sz="2000" b="1">
                <a:solidFill>
                  <a:srgbClr val="262626"/>
                </a:solidFill>
                <a:latin typeface="+mj-lt"/>
                <a:cs typeface="Arial"/>
              </a:rPr>
              <a:t>Numeroarviointi </a:t>
            </a:r>
          </a:p>
          <a:p>
            <a:pPr marL="342900" indent="-3429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fi-FI" sz="2000" b="1">
                <a:solidFill>
                  <a:srgbClr val="262626"/>
                </a:solidFill>
                <a:latin typeface="+mj-lt"/>
                <a:cs typeface="Arial"/>
              </a:rPr>
              <a:t>Opiskellaan koko lukuvuoden ajan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C7CB60E-1424-3280-B149-9DE9DB2E9EF7}"/>
              </a:ext>
            </a:extLst>
          </p:cNvPr>
          <p:cNvSpPr/>
          <p:nvPr/>
        </p:nvSpPr>
        <p:spPr>
          <a:xfrm>
            <a:off x="6267327" y="5435773"/>
            <a:ext cx="4770011" cy="1007609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fi-FI" sz="2000" b="1" dirty="0">
                <a:solidFill>
                  <a:srgbClr val="262626"/>
                </a:solidFill>
                <a:latin typeface="+mj-lt"/>
                <a:cs typeface="Arial"/>
              </a:rPr>
              <a:t>Arviointi hyväksytty/hylätty</a:t>
            </a:r>
          </a:p>
          <a:p>
            <a:pPr marL="342900" indent="-3429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fi-FI" sz="2000" b="1" dirty="0">
                <a:solidFill>
                  <a:srgbClr val="262626"/>
                </a:solidFill>
                <a:latin typeface="+mj-lt"/>
                <a:cs typeface="Arial"/>
              </a:rPr>
              <a:t>Toinen opiskellaan syksyllä toinen keväällä </a:t>
            </a:r>
            <a:endParaRPr lang="en-US" sz="2000" dirty="0">
              <a:solidFill>
                <a:srgbClr val="000000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313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7" grpId="0"/>
      <p:bldP spid="5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82B6295-C101-C0ED-19E9-D31DC08D32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731" y="940058"/>
            <a:ext cx="10713035" cy="5252535"/>
          </a:xfrm>
        </p:spPr>
      </p:pic>
      <p:sp>
        <p:nvSpPr>
          <p:cNvPr id="13" name="Arrow: Down 12">
            <a:extLst>
              <a:ext uri="{FF2B5EF4-FFF2-40B4-BE49-F238E27FC236}">
                <a16:creationId xmlns:a16="http://schemas.microsoft.com/office/drawing/2014/main" id="{F04BD000-BA42-E22E-1F32-A21415C3904E}"/>
              </a:ext>
            </a:extLst>
          </p:cNvPr>
          <p:cNvSpPr/>
          <p:nvPr/>
        </p:nvSpPr>
        <p:spPr>
          <a:xfrm>
            <a:off x="480754" y="3057219"/>
            <a:ext cx="2676294" cy="100748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Muu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valinnainen</a:t>
            </a:r>
            <a:r>
              <a:rPr lang="en-US" dirty="0">
                <a:solidFill>
                  <a:schemeClr val="tx1"/>
                </a:solidFill>
              </a:rPr>
              <a:t> 2 </a:t>
            </a:r>
            <a:r>
              <a:rPr lang="en-US" dirty="0" err="1">
                <a:solidFill>
                  <a:schemeClr val="tx1"/>
                </a:solidFill>
              </a:rPr>
              <a:t>vvt</a:t>
            </a:r>
            <a:r>
              <a:rPr lang="en-US" dirty="0">
                <a:solidFill>
                  <a:schemeClr val="tx1"/>
                </a:solidFill>
              </a:rPr>
              <a:t>/1vvt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CDBC4769-010F-89C4-9741-C3F87AC13574}"/>
              </a:ext>
            </a:extLst>
          </p:cNvPr>
          <p:cNvSpPr/>
          <p:nvPr/>
        </p:nvSpPr>
        <p:spPr>
          <a:xfrm>
            <a:off x="2488726" y="4066355"/>
            <a:ext cx="2676294" cy="1007489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TATA </a:t>
            </a:r>
            <a:r>
              <a:rPr lang="en-US" dirty="0" err="1">
                <a:solidFill>
                  <a:schemeClr val="tx1"/>
                </a:solidFill>
              </a:rPr>
              <a:t>valinnainen</a:t>
            </a:r>
            <a:r>
              <a:rPr lang="en-US" dirty="0">
                <a:solidFill>
                  <a:schemeClr val="tx1"/>
                </a:solidFill>
              </a:rPr>
              <a:t> 1vvt</a:t>
            </a:r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D62ACAF7-25F4-1BF1-CF62-758632E59270}"/>
              </a:ext>
            </a:extLst>
          </p:cNvPr>
          <p:cNvSpPr/>
          <p:nvPr/>
        </p:nvSpPr>
        <p:spPr>
          <a:xfrm>
            <a:off x="8533240" y="1080138"/>
            <a:ext cx="2676294" cy="100748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err="1">
                <a:solidFill>
                  <a:schemeClr val="tx1"/>
                </a:solidFill>
              </a:rPr>
              <a:t>Muu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err="1">
                <a:solidFill>
                  <a:schemeClr val="tx1"/>
                </a:solidFill>
              </a:rPr>
              <a:t>valinnainen</a:t>
            </a:r>
            <a:r>
              <a:rPr lang="en-US">
                <a:solidFill>
                  <a:schemeClr val="tx1"/>
                </a:solidFill>
              </a:rPr>
              <a:t> 2 </a:t>
            </a:r>
            <a:r>
              <a:rPr lang="en-US" err="1">
                <a:solidFill>
                  <a:schemeClr val="tx1"/>
                </a:solidFill>
              </a:rPr>
              <a:t>vvt</a:t>
            </a:r>
            <a:r>
              <a:rPr lang="en-US">
                <a:solidFill>
                  <a:schemeClr val="tx1"/>
                </a:solidFill>
              </a:rPr>
              <a:t>/1vvt</a:t>
            </a: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A78ECB9B-1583-73F1-C787-7DAFD5D6241F}"/>
              </a:ext>
            </a:extLst>
          </p:cNvPr>
          <p:cNvSpPr/>
          <p:nvPr/>
        </p:nvSpPr>
        <p:spPr>
          <a:xfrm>
            <a:off x="4476105" y="4189922"/>
            <a:ext cx="2676294" cy="1007489"/>
          </a:xfrm>
          <a:prstGeom prst="downArrow">
            <a:avLst/>
          </a:prstGeom>
          <a:solidFill>
            <a:srgbClr val="FAFC8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TATA </a:t>
            </a:r>
            <a:r>
              <a:rPr lang="en-US" err="1">
                <a:solidFill>
                  <a:schemeClr val="tx1"/>
                </a:solidFill>
              </a:rPr>
              <a:t>valinnainen</a:t>
            </a:r>
            <a:r>
              <a:rPr lang="en-US">
                <a:solidFill>
                  <a:schemeClr val="tx1"/>
                </a:solidFill>
              </a:rPr>
              <a:t> 2 </a:t>
            </a:r>
            <a:r>
              <a:rPr lang="en-US" err="1">
                <a:solidFill>
                  <a:schemeClr val="tx1"/>
                </a:solidFill>
              </a:rPr>
              <a:t>vvt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615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1C45F-6634-BC42-CB8D-29E49D48D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ea typeface="Batang"/>
              </a:rPr>
              <a:t>Muuta tärkeää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8DE85-7398-50E5-F4B9-74D4BBBDD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>
                <a:ea typeface="Batang"/>
              </a:rPr>
              <a:t>Kaikki valinnaiset eivät toteudu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2400">
                <a:ea typeface="+mn-lt"/>
                <a:cs typeface="+mn-lt"/>
              </a:rPr>
              <a:t>Ryhmät muodostuvat oppilaiden valintojen perusteella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2400">
                <a:ea typeface="+mn-lt"/>
                <a:cs typeface="+mn-lt"/>
              </a:rPr>
              <a:t>Ryhmässä tulee olla riittävästi oppilaita, jotta valinta toteutuu</a:t>
            </a:r>
            <a:endParaRPr lang="fi-FI" sz="2400">
              <a:ea typeface="Batang"/>
              <a:cs typeface="+mn-lt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2400">
                <a:ea typeface="+mn-lt"/>
                <a:cs typeface="+mn-lt"/>
              </a:rPr>
              <a:t>Jokaiselle valinnalle tehdään varavalinta </a:t>
            </a:r>
            <a:endParaRPr lang="fi-FI" sz="2400">
              <a:ea typeface="Batang"/>
            </a:endParaRPr>
          </a:p>
          <a:p>
            <a:pPr marL="320040" lvl="2" indent="0">
              <a:buNone/>
            </a:pPr>
            <a:endParaRPr lang="fi-FI" sz="2400">
              <a:ea typeface="Batang"/>
            </a:endParaRPr>
          </a:p>
          <a:p>
            <a:r>
              <a:rPr lang="fi-FI" sz="2400">
                <a:ea typeface="Batang"/>
              </a:rPr>
              <a:t>Valinnaisainekortit tulee palauttaa sovitussa ajassa</a:t>
            </a:r>
            <a:endParaRPr lang="fi-FI" sz="2400"/>
          </a:p>
          <a:p>
            <a:pPr marL="617220" lvl="1" indent="-342900">
              <a:buSzPct val="80000"/>
              <a:buFont typeface="Wingdings" panose="05000000000000000000" pitchFamily="2" charset="2"/>
              <a:buChar char="Ø"/>
            </a:pPr>
            <a:r>
              <a:rPr lang="fi-FI" sz="2400">
                <a:ea typeface="Batang"/>
              </a:rPr>
              <a:t>Rehtori aloittaa ryhmien ja lukujärjestysten muodostamisen jo talvilomalla</a:t>
            </a:r>
            <a:endParaRPr lang="fi-FI" sz="2400"/>
          </a:p>
          <a:p>
            <a:pPr lvl="1" indent="0">
              <a:buFontTx/>
              <a:buNone/>
            </a:pPr>
            <a:endParaRPr lang="fi-FI"/>
          </a:p>
          <a:p>
            <a:pPr marL="0" indent="0">
              <a:buNone/>
            </a:pPr>
            <a:endParaRPr lang="fi-FI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2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93971-7A2D-8E25-6D96-A93CF31D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7958" y="315179"/>
            <a:ext cx="7935193" cy="28075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b="1" dirty="0">
                <a:latin typeface="Arial Nova"/>
                <a:ea typeface="Batang"/>
              </a:rPr>
              <a:t>PALAUTUS!</a:t>
            </a:r>
          </a:p>
          <a:p>
            <a:pPr algn="ctr"/>
            <a:endParaRPr lang="en-US" sz="2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0E742-ACCC-676C-838D-3C099F4BA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545" y="3580995"/>
            <a:ext cx="5078996" cy="15948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3200" spc="160" dirty="0">
                <a:ea typeface="Batang"/>
              </a:rPr>
              <a:t>OPOLLE </a:t>
            </a:r>
            <a:r>
              <a:rPr lang="en-US" sz="3200" b="1" spc="160" dirty="0" err="1">
                <a:ea typeface="Batang"/>
              </a:rPr>
              <a:t>Keskiviikkoon</a:t>
            </a:r>
            <a:r>
              <a:rPr lang="en-US" sz="3200" b="1" spc="160" dirty="0">
                <a:ea typeface="Batang"/>
              </a:rPr>
              <a:t>  3.12. </a:t>
            </a:r>
            <a:r>
              <a:rPr lang="en-US" sz="3200" spc="160" dirty="0">
                <a:ea typeface="Batang"/>
              </a:rPr>
              <a:t>MENNESSÄ</a:t>
            </a:r>
          </a:p>
        </p:txBody>
      </p:sp>
      <p:pic>
        <p:nvPicPr>
          <p:cNvPr id="4" name="Picture 3" descr="Polku, Jalat, Kengät, Tienpinnan, Suunta">
            <a:extLst>
              <a:ext uri="{FF2B5EF4-FFF2-40B4-BE49-F238E27FC236}">
                <a16:creationId xmlns:a16="http://schemas.microsoft.com/office/drawing/2014/main" id="{D527118C-524D-17F0-A0F7-53EDA85829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825" r="26863" b="2"/>
          <a:stretch/>
        </p:blipFill>
        <p:spPr>
          <a:xfrm>
            <a:off x="7616215" y="-23854"/>
            <a:ext cx="4575785" cy="6892740"/>
          </a:xfrm>
          <a:custGeom>
            <a:avLst/>
            <a:gdLst/>
            <a:ahLst/>
            <a:cxnLst/>
            <a:rect l="l" t="t" r="r" b="b"/>
            <a:pathLst>
              <a:path w="4575785" h="6857999">
                <a:moveTo>
                  <a:pt x="517468" y="0"/>
                </a:moveTo>
                <a:lnTo>
                  <a:pt x="4575785" y="0"/>
                </a:lnTo>
                <a:lnTo>
                  <a:pt x="4575785" y="6857999"/>
                </a:lnTo>
                <a:lnTo>
                  <a:pt x="960511" y="6857999"/>
                </a:lnTo>
                <a:lnTo>
                  <a:pt x="942694" y="6843617"/>
                </a:lnTo>
                <a:cubicBezTo>
                  <a:pt x="964945" y="6792705"/>
                  <a:pt x="892574" y="6836929"/>
                  <a:pt x="865960" y="6827318"/>
                </a:cubicBezTo>
                <a:lnTo>
                  <a:pt x="861487" y="6823037"/>
                </a:lnTo>
                <a:lnTo>
                  <a:pt x="859513" y="6806858"/>
                </a:lnTo>
                <a:lnTo>
                  <a:pt x="860461" y="6800037"/>
                </a:lnTo>
                <a:cubicBezTo>
                  <a:pt x="860484" y="6795612"/>
                  <a:pt x="859691" y="6793024"/>
                  <a:pt x="858251" y="6791626"/>
                </a:cubicBezTo>
                <a:lnTo>
                  <a:pt x="857660" y="6791654"/>
                </a:lnTo>
                <a:lnTo>
                  <a:pt x="856643" y="6783314"/>
                </a:lnTo>
                <a:cubicBezTo>
                  <a:pt x="856157" y="6768705"/>
                  <a:pt x="856848" y="6753980"/>
                  <a:pt x="858459" y="6739543"/>
                </a:cubicBezTo>
                <a:cubicBezTo>
                  <a:pt x="825704" y="6742272"/>
                  <a:pt x="849542" y="6681110"/>
                  <a:pt x="794118" y="6710916"/>
                </a:cubicBezTo>
                <a:cubicBezTo>
                  <a:pt x="794610" y="6692179"/>
                  <a:pt x="815573" y="6671806"/>
                  <a:pt x="779817" y="6693690"/>
                </a:cubicBezTo>
                <a:cubicBezTo>
                  <a:pt x="778915" y="6687990"/>
                  <a:pt x="774885" y="6685995"/>
                  <a:pt x="769310" y="6685745"/>
                </a:cubicBezTo>
                <a:lnTo>
                  <a:pt x="766802" y="6686064"/>
                </a:lnTo>
                <a:cubicBezTo>
                  <a:pt x="767473" y="6672038"/>
                  <a:pt x="768145" y="6658011"/>
                  <a:pt x="768816" y="6643985"/>
                </a:cubicBezTo>
                <a:lnTo>
                  <a:pt x="764758" y="6640288"/>
                </a:lnTo>
                <a:lnTo>
                  <a:pt x="771603" y="6610439"/>
                </a:lnTo>
                <a:cubicBezTo>
                  <a:pt x="771799" y="6605729"/>
                  <a:pt x="776328" y="6505678"/>
                  <a:pt x="776524" y="6500968"/>
                </a:cubicBezTo>
                <a:lnTo>
                  <a:pt x="716862" y="6252242"/>
                </a:lnTo>
                <a:cubicBezTo>
                  <a:pt x="710358" y="6209033"/>
                  <a:pt x="712158" y="6177416"/>
                  <a:pt x="706006" y="6116988"/>
                </a:cubicBezTo>
                <a:cubicBezTo>
                  <a:pt x="664744" y="6009788"/>
                  <a:pt x="669134" y="5997889"/>
                  <a:pt x="675681" y="5921438"/>
                </a:cubicBezTo>
                <a:cubicBezTo>
                  <a:pt x="609567" y="5910253"/>
                  <a:pt x="667197" y="5880778"/>
                  <a:pt x="646967" y="5848021"/>
                </a:cubicBezTo>
                <a:cubicBezTo>
                  <a:pt x="633539" y="5819166"/>
                  <a:pt x="610193" y="5775630"/>
                  <a:pt x="595120" y="5722308"/>
                </a:cubicBezTo>
                <a:cubicBezTo>
                  <a:pt x="587517" y="5685814"/>
                  <a:pt x="566330" y="5564010"/>
                  <a:pt x="556522" y="5528087"/>
                </a:cubicBezTo>
                <a:cubicBezTo>
                  <a:pt x="551310" y="5519174"/>
                  <a:pt x="556171" y="5505252"/>
                  <a:pt x="536270" y="5506770"/>
                </a:cubicBezTo>
                <a:cubicBezTo>
                  <a:pt x="512052" y="5506489"/>
                  <a:pt x="543356" y="5459435"/>
                  <a:pt x="516612" y="5473320"/>
                </a:cubicBezTo>
                <a:cubicBezTo>
                  <a:pt x="537947" y="5440196"/>
                  <a:pt x="486731" y="5435838"/>
                  <a:pt x="471989" y="5418523"/>
                </a:cubicBezTo>
                <a:cubicBezTo>
                  <a:pt x="493820" y="5390817"/>
                  <a:pt x="454363" y="5377479"/>
                  <a:pt x="442299" y="5333204"/>
                </a:cubicBezTo>
                <a:cubicBezTo>
                  <a:pt x="467689" y="5302287"/>
                  <a:pt x="420786" y="5307848"/>
                  <a:pt x="452960" y="5255192"/>
                </a:cubicBezTo>
                <a:cubicBezTo>
                  <a:pt x="453300" y="5233631"/>
                  <a:pt x="429983" y="5195187"/>
                  <a:pt x="431339" y="5156169"/>
                </a:cubicBezTo>
                <a:cubicBezTo>
                  <a:pt x="398945" y="5067566"/>
                  <a:pt x="403718" y="5079988"/>
                  <a:pt x="404757" y="5025421"/>
                </a:cubicBezTo>
                <a:cubicBezTo>
                  <a:pt x="400018" y="4966103"/>
                  <a:pt x="402758" y="4976631"/>
                  <a:pt x="395660" y="4924394"/>
                </a:cubicBezTo>
                <a:cubicBezTo>
                  <a:pt x="383838" y="4897752"/>
                  <a:pt x="406451" y="4876973"/>
                  <a:pt x="390158" y="4861232"/>
                </a:cubicBezTo>
                <a:cubicBezTo>
                  <a:pt x="362582" y="4877952"/>
                  <a:pt x="368360" y="4813711"/>
                  <a:pt x="341238" y="4838615"/>
                </a:cubicBezTo>
                <a:cubicBezTo>
                  <a:pt x="311503" y="4831441"/>
                  <a:pt x="352577" y="4804970"/>
                  <a:pt x="326273" y="4796524"/>
                </a:cubicBezTo>
                <a:lnTo>
                  <a:pt x="284996" y="4672372"/>
                </a:lnTo>
                <a:cubicBezTo>
                  <a:pt x="298118" y="4649489"/>
                  <a:pt x="287003" y="4640074"/>
                  <a:pt x="267970" y="4634255"/>
                </a:cubicBezTo>
                <a:cubicBezTo>
                  <a:pt x="263754" y="4595383"/>
                  <a:pt x="222766" y="4593405"/>
                  <a:pt x="203275" y="4555830"/>
                </a:cubicBezTo>
                <a:cubicBezTo>
                  <a:pt x="181514" y="4524570"/>
                  <a:pt x="154438" y="4520149"/>
                  <a:pt x="133797" y="4479914"/>
                </a:cubicBezTo>
                <a:cubicBezTo>
                  <a:pt x="124082" y="4457346"/>
                  <a:pt x="105185" y="4427564"/>
                  <a:pt x="84156" y="4415916"/>
                </a:cubicBezTo>
                <a:lnTo>
                  <a:pt x="83303" y="4414752"/>
                </a:lnTo>
                <a:lnTo>
                  <a:pt x="72062" y="4388525"/>
                </a:lnTo>
                <a:lnTo>
                  <a:pt x="75315" y="4375182"/>
                </a:lnTo>
                <a:cubicBezTo>
                  <a:pt x="75941" y="4370194"/>
                  <a:pt x="75530" y="4367154"/>
                  <a:pt x="74333" y="4365355"/>
                </a:cubicBezTo>
                <a:lnTo>
                  <a:pt x="68893" y="4364787"/>
                </a:lnTo>
                <a:cubicBezTo>
                  <a:pt x="68887" y="4364737"/>
                  <a:pt x="68881" y="4364686"/>
                  <a:pt x="68875" y="4364636"/>
                </a:cubicBezTo>
                <a:cubicBezTo>
                  <a:pt x="68620" y="4351507"/>
                  <a:pt x="69309" y="4337030"/>
                  <a:pt x="58168" y="4323582"/>
                </a:cubicBezTo>
                <a:cubicBezTo>
                  <a:pt x="61811" y="4263350"/>
                  <a:pt x="99263" y="4233013"/>
                  <a:pt x="79972" y="4208494"/>
                </a:cubicBezTo>
                <a:cubicBezTo>
                  <a:pt x="88758" y="4180446"/>
                  <a:pt x="125844" y="4152085"/>
                  <a:pt x="106280" y="4120638"/>
                </a:cubicBezTo>
                <a:cubicBezTo>
                  <a:pt x="111598" y="4121936"/>
                  <a:pt x="113804" y="4120147"/>
                  <a:pt x="114398" y="4116558"/>
                </a:cubicBezTo>
                <a:cubicBezTo>
                  <a:pt x="114157" y="4114248"/>
                  <a:pt x="113917" y="4111937"/>
                  <a:pt x="113677" y="4109627"/>
                </a:cubicBezTo>
                <a:lnTo>
                  <a:pt x="105699" y="4105626"/>
                </a:lnTo>
                <a:cubicBezTo>
                  <a:pt x="77890" y="4088880"/>
                  <a:pt x="108987" y="4082598"/>
                  <a:pt x="106408" y="4051443"/>
                </a:cubicBezTo>
                <a:cubicBezTo>
                  <a:pt x="106858" y="4036630"/>
                  <a:pt x="97032" y="3985550"/>
                  <a:pt x="103822" y="3988496"/>
                </a:cubicBezTo>
                <a:lnTo>
                  <a:pt x="75372" y="3857059"/>
                </a:lnTo>
                <a:cubicBezTo>
                  <a:pt x="82817" y="3836376"/>
                  <a:pt x="81742" y="3824520"/>
                  <a:pt x="64937" y="3815652"/>
                </a:cubicBezTo>
                <a:cubicBezTo>
                  <a:pt x="102287" y="3718925"/>
                  <a:pt x="55573" y="3772320"/>
                  <a:pt x="59080" y="3696747"/>
                </a:cubicBezTo>
                <a:cubicBezTo>
                  <a:pt x="66269" y="3629648"/>
                  <a:pt x="63240" y="3571908"/>
                  <a:pt x="85623" y="3491441"/>
                </a:cubicBezTo>
                <a:cubicBezTo>
                  <a:pt x="98410" y="3474059"/>
                  <a:pt x="99525" y="3431012"/>
                  <a:pt x="100691" y="3417526"/>
                </a:cubicBezTo>
                <a:cubicBezTo>
                  <a:pt x="101857" y="3404040"/>
                  <a:pt x="95556" y="3412369"/>
                  <a:pt x="92620" y="3410525"/>
                </a:cubicBezTo>
                <a:cubicBezTo>
                  <a:pt x="92153" y="3374230"/>
                  <a:pt x="83244" y="3285268"/>
                  <a:pt x="79737" y="3235496"/>
                </a:cubicBezTo>
                <a:cubicBezTo>
                  <a:pt x="70953" y="3207448"/>
                  <a:pt x="52012" y="3143347"/>
                  <a:pt x="71576" y="3111898"/>
                </a:cubicBezTo>
                <a:cubicBezTo>
                  <a:pt x="66408" y="3077014"/>
                  <a:pt x="53542" y="3056489"/>
                  <a:pt x="48725" y="3026189"/>
                </a:cubicBezTo>
                <a:cubicBezTo>
                  <a:pt x="35029" y="3013335"/>
                  <a:pt x="35295" y="2950066"/>
                  <a:pt x="42673" y="2930099"/>
                </a:cubicBezTo>
                <a:cubicBezTo>
                  <a:pt x="72765" y="2876461"/>
                  <a:pt x="20837" y="2811743"/>
                  <a:pt x="43260" y="2768401"/>
                </a:cubicBezTo>
                <a:cubicBezTo>
                  <a:pt x="44784" y="2755816"/>
                  <a:pt x="43709" y="2744724"/>
                  <a:pt x="41022" y="2734617"/>
                </a:cubicBezTo>
                <a:lnTo>
                  <a:pt x="29707" y="2708118"/>
                </a:lnTo>
                <a:lnTo>
                  <a:pt x="18896" y="2704187"/>
                </a:lnTo>
                <a:lnTo>
                  <a:pt x="16157" y="2686013"/>
                </a:lnTo>
                <a:lnTo>
                  <a:pt x="0" y="2656506"/>
                </a:lnTo>
                <a:cubicBezTo>
                  <a:pt x="46275" y="2648213"/>
                  <a:pt x="-21852" y="2580542"/>
                  <a:pt x="20000" y="2589495"/>
                </a:cubicBezTo>
                <a:cubicBezTo>
                  <a:pt x="9004" y="2539865"/>
                  <a:pt x="51725" y="2561406"/>
                  <a:pt x="4503" y="2517909"/>
                </a:cubicBezTo>
                <a:cubicBezTo>
                  <a:pt x="18312" y="2426183"/>
                  <a:pt x="2043" y="2320005"/>
                  <a:pt x="38580" y="2235940"/>
                </a:cubicBezTo>
                <a:cubicBezTo>
                  <a:pt x="39530" y="2131535"/>
                  <a:pt x="31342" y="1983035"/>
                  <a:pt x="28357" y="1891475"/>
                </a:cubicBezTo>
                <a:cubicBezTo>
                  <a:pt x="18536" y="1816240"/>
                  <a:pt x="53985" y="1820215"/>
                  <a:pt x="16422" y="1754299"/>
                </a:cubicBezTo>
                <a:cubicBezTo>
                  <a:pt x="22523" y="1748800"/>
                  <a:pt x="14115" y="1712020"/>
                  <a:pt x="17619" y="1704948"/>
                </a:cubicBezTo>
                <a:lnTo>
                  <a:pt x="11875" y="1640075"/>
                </a:lnTo>
                <a:lnTo>
                  <a:pt x="10148" y="1637400"/>
                </a:lnTo>
                <a:cubicBezTo>
                  <a:pt x="6571" y="1625366"/>
                  <a:pt x="7662" y="1617809"/>
                  <a:pt x="10809" y="1612250"/>
                </a:cubicBezTo>
                <a:lnTo>
                  <a:pt x="30710" y="1498099"/>
                </a:lnTo>
                <a:lnTo>
                  <a:pt x="28832" y="1497366"/>
                </a:lnTo>
                <a:lnTo>
                  <a:pt x="25420" y="1490044"/>
                </a:lnTo>
                <a:lnTo>
                  <a:pt x="36357" y="1429750"/>
                </a:lnTo>
                <a:cubicBezTo>
                  <a:pt x="56105" y="1395764"/>
                  <a:pt x="51096" y="1348657"/>
                  <a:pt x="63323" y="1316453"/>
                </a:cubicBezTo>
                <a:cubicBezTo>
                  <a:pt x="113953" y="1206017"/>
                  <a:pt x="97314" y="1160971"/>
                  <a:pt x="167299" y="1100758"/>
                </a:cubicBezTo>
                <a:cubicBezTo>
                  <a:pt x="183322" y="1066821"/>
                  <a:pt x="207320" y="1013057"/>
                  <a:pt x="218971" y="997428"/>
                </a:cubicBezTo>
                <a:cubicBezTo>
                  <a:pt x="225661" y="983599"/>
                  <a:pt x="245059" y="996998"/>
                  <a:pt x="249304" y="969068"/>
                </a:cubicBezTo>
                <a:cubicBezTo>
                  <a:pt x="273910" y="912445"/>
                  <a:pt x="257335" y="876944"/>
                  <a:pt x="307518" y="815816"/>
                </a:cubicBezTo>
                <a:cubicBezTo>
                  <a:pt x="319844" y="734499"/>
                  <a:pt x="427269" y="648257"/>
                  <a:pt x="438631" y="588216"/>
                </a:cubicBezTo>
                <a:cubicBezTo>
                  <a:pt x="468336" y="534577"/>
                  <a:pt x="480025" y="521047"/>
                  <a:pt x="494548" y="466832"/>
                </a:cubicBezTo>
                <a:cubicBezTo>
                  <a:pt x="513994" y="444023"/>
                  <a:pt x="469014" y="421695"/>
                  <a:pt x="512985" y="406165"/>
                </a:cubicBezTo>
                <a:cubicBezTo>
                  <a:pt x="519819" y="312467"/>
                  <a:pt x="496295" y="285415"/>
                  <a:pt x="499246" y="226337"/>
                </a:cubicBezTo>
                <a:cubicBezTo>
                  <a:pt x="511217" y="180655"/>
                  <a:pt x="525793" y="85726"/>
                  <a:pt x="530694" y="51692"/>
                </a:cubicBezTo>
                <a:cubicBezTo>
                  <a:pt x="512001" y="39736"/>
                  <a:pt x="522977" y="34428"/>
                  <a:pt x="528655" y="22135"/>
                </a:cubicBezTo>
                <a:cubicBezTo>
                  <a:pt x="511506" y="14446"/>
                  <a:pt x="513258" y="7722"/>
                  <a:pt x="516964" y="103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32922927"/>
      </p:ext>
    </p:extLst>
  </p:cSld>
  <p:clrMapOvr>
    <a:masterClrMapping/>
  </p:clrMapOvr>
</p:sld>
</file>

<file path=ppt/theme/theme1.xml><?xml version="1.0" encoding="utf-8"?>
<a:theme xmlns:a="http://schemas.openxmlformats.org/drawingml/2006/main" name="ArchiveVTI">
  <a:themeElements>
    <a:clrScheme name="AnalogousFromDarkSeedLeftStep">
      <a:dk1>
        <a:srgbClr val="000000"/>
      </a:dk1>
      <a:lt1>
        <a:srgbClr val="FFFFFF"/>
      </a:lt1>
      <a:dk2>
        <a:srgbClr val="1B302A"/>
      </a:dk2>
      <a:lt2>
        <a:srgbClr val="F0F3F0"/>
      </a:lt2>
      <a:accent1>
        <a:srgbClr val="BF45CA"/>
      </a:accent1>
      <a:accent2>
        <a:srgbClr val="7937BA"/>
      </a:accent2>
      <a:accent3>
        <a:srgbClr val="5145CA"/>
      </a:accent3>
      <a:accent4>
        <a:srgbClr val="3460B9"/>
      </a:accent4>
      <a:accent5>
        <a:srgbClr val="45A9CA"/>
      </a:accent5>
      <a:accent6>
        <a:srgbClr val="34B9A2"/>
      </a:accent6>
      <a:hlink>
        <a:srgbClr val="3F8ABF"/>
      </a:hlink>
      <a:folHlink>
        <a:srgbClr val="7F7F7F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BD2769375C0F46B1163D91B3DA7EC7" ma:contentTypeVersion="3" ma:contentTypeDescription="Create a new document." ma:contentTypeScope="" ma:versionID="f09f0d969a1d88b25b6df34646b2062c">
  <xsd:schema xmlns:xsd="http://www.w3.org/2001/XMLSchema" xmlns:xs="http://www.w3.org/2001/XMLSchema" xmlns:p="http://schemas.microsoft.com/office/2006/metadata/properties" xmlns:ns2="556ff8dc-8a6e-430a-aaac-e5c4c88bb247" targetNamespace="http://schemas.microsoft.com/office/2006/metadata/properties" ma:root="true" ma:fieldsID="7a1273f8527c9ee67cde1aff983a676b" ns2:_="">
    <xsd:import namespace="556ff8dc-8a6e-430a-aaac-e5c4c88bb2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6ff8dc-8a6e-430a-aaac-e5c4c88bb2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DEFD49-AA5C-4DAD-BE9A-FBF61CBECFFD}">
  <ds:schemaRefs>
    <ds:schemaRef ds:uri="556ff8dc-8a6e-430a-aaac-e5c4c88bb2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5FF6A0E-33CB-4B98-B21C-D2C562AA416C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9AD5E5DC-251B-4193-8044-37FD4A4851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331</Words>
  <Application>Microsoft Office PowerPoint</Application>
  <PresentationFormat>Laajakuva</PresentationFormat>
  <Paragraphs>97</Paragraphs>
  <Slides>10</Slides>
  <Notes>0</Notes>
  <HiddenSlides>1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Batang</vt:lpstr>
      <vt:lpstr>Arial</vt:lpstr>
      <vt:lpstr>Arial Nova</vt:lpstr>
      <vt:lpstr>Bembo</vt:lpstr>
      <vt:lpstr>Courier New</vt:lpstr>
      <vt:lpstr>Wingdings</vt:lpstr>
      <vt:lpstr>ArchiveVTI</vt:lpstr>
      <vt:lpstr>VALINNAISAINEINFO </vt:lpstr>
      <vt:lpstr>OHJEET VALINTOIHIN</vt:lpstr>
      <vt:lpstr>HYVÄ MUISTAA</vt:lpstr>
      <vt:lpstr>Valinnaiset tulevat näiden tuntien lisäksi:</vt:lpstr>
      <vt:lpstr>TAITO- JA TAIDEAINEVALINNAT</vt:lpstr>
      <vt:lpstr>Muut valinnaiseT</vt:lpstr>
      <vt:lpstr>PowerPoint-esitys</vt:lpstr>
      <vt:lpstr>Muuta tärkeää</vt:lpstr>
      <vt:lpstr>PALAUTUS! </vt:lpstr>
      <vt:lpstr>MITEN VALINNAT TEHDÄÄN?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Ammatillisen koulutuksen pisteet</dc:title>
  <dc:creator>Tuomisto Sanna</dc:creator>
  <cp:lastModifiedBy>Hyvönen Hanna</cp:lastModifiedBy>
  <cp:revision>1</cp:revision>
  <dcterms:created xsi:type="dcterms:W3CDTF">2021-11-30T06:31:47Z</dcterms:created>
  <dcterms:modified xsi:type="dcterms:W3CDTF">2025-11-17T08:09:15Z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0x01010094BD2769375C0F46B1163D91B3DA7EC7</vt:lpwstr>
  </property>
  <property fmtid="{D5CDD505-2E9C-101B-9397-08002B2CF9AE}" pid="3" name="Order">
    <vt:r8>5800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</Properties>
</file>