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684" r:id="rId7"/>
  </p:sldMasterIdLst>
  <p:notesMasterIdLst>
    <p:notesMasterId r:id="rId21"/>
  </p:notesMasterIdLst>
  <p:sldIdLst>
    <p:sldId id="275" r:id="rId8"/>
    <p:sldId id="277" r:id="rId9"/>
    <p:sldId id="280" r:id="rId10"/>
    <p:sldId id="282" r:id="rId11"/>
    <p:sldId id="283" r:id="rId12"/>
    <p:sldId id="284" r:id="rId13"/>
    <p:sldId id="285" r:id="rId14"/>
    <p:sldId id="291" r:id="rId15"/>
    <p:sldId id="292" r:id="rId16"/>
    <p:sldId id="295" r:id="rId17"/>
    <p:sldId id="293" r:id="rId18"/>
    <p:sldId id="294" r:id="rId19"/>
    <p:sldId id="290" r:id="rId20"/>
  </p:sldIdLst>
  <p:sldSz cx="12192000" cy="6858000"/>
  <p:notesSz cx="6797675"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E4002B"/>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27"/>
    <p:restoredTop sz="94762"/>
  </p:normalViewPr>
  <p:slideViewPr>
    <p:cSldViewPr snapToGrid="0" snapToObjects="1">
      <p:cViewPr varScale="1">
        <p:scale>
          <a:sx n="81" d="100"/>
          <a:sy n="81" d="100"/>
        </p:scale>
        <p:origin x="955" y="6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258FCD7-FE26-BA42-9A4B-B6AB60D7DDEC}" type="datetimeFigureOut">
              <a:rPr lang="fi-FI" smtClean="0"/>
              <a:t>15.12.2021</a:t>
            </a:fld>
            <a:endParaRPr lang="fi-FI"/>
          </a:p>
        </p:txBody>
      </p:sp>
      <p:sp>
        <p:nvSpPr>
          <p:cNvPr id="4" name="Dian kuvan paikkamerkki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5D793FE-52BA-5745-9AEA-F003E2F03D1C}" type="slidenum">
              <a:rPr lang="fi-FI" smtClean="0"/>
              <a:t>‹#›</a:t>
            </a:fld>
            <a:endParaRPr lang="fi-FI"/>
          </a:p>
        </p:txBody>
      </p:sp>
    </p:spTree>
    <p:extLst>
      <p:ext uri="{BB962C8B-B14F-4D97-AF65-F5344CB8AC3E}">
        <p14:creationId xmlns:p14="http://schemas.microsoft.com/office/powerpoint/2010/main" val="3898765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_Lieks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C1FCC-18E9-8C4F-A2FE-3C43F1D04FFA}"/>
              </a:ext>
            </a:extLst>
          </p:cNvPr>
          <p:cNvSpPr>
            <a:spLocks noGrp="1"/>
          </p:cNvSpPr>
          <p:nvPr>
            <p:ph type="ctrTitle"/>
          </p:nvPr>
        </p:nvSpPr>
        <p:spPr>
          <a:xfrm>
            <a:off x="838200" y="1122363"/>
            <a:ext cx="9144000" cy="2387600"/>
          </a:xfrm>
        </p:spPr>
        <p:txBody>
          <a:bodyPr anchor="b">
            <a:normAutofit/>
          </a:bodyPr>
          <a:lstStyle>
            <a:lvl1pPr algn="l">
              <a:defRPr sz="35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BBC4E4EB-09CA-6B49-9CE9-F4ECBCFAC131}"/>
              </a:ext>
            </a:extLst>
          </p:cNvPr>
          <p:cNvSpPr>
            <a:spLocks noGrp="1"/>
          </p:cNvSpPr>
          <p:nvPr>
            <p:ph type="subTitle" idx="1"/>
          </p:nvPr>
        </p:nvSpPr>
        <p:spPr>
          <a:xfrm>
            <a:off x="838200" y="3602038"/>
            <a:ext cx="9144000" cy="1655762"/>
          </a:xfr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pic>
        <p:nvPicPr>
          <p:cNvPr id="31" name="Kuva 30">
            <a:extLst>
              <a:ext uri="{FF2B5EF4-FFF2-40B4-BE49-F238E27FC236}">
                <a16:creationId xmlns:a16="http://schemas.microsoft.com/office/drawing/2014/main" id="{EAF1B1C8-3495-6942-BAB2-1D22D05CE590}"/>
              </a:ext>
            </a:extLst>
          </p:cNvPr>
          <p:cNvPicPr>
            <a:picLocks noChangeAspect="1"/>
          </p:cNvPicPr>
          <p:nvPr userDrawn="1"/>
        </p:nvPicPr>
        <p:blipFill>
          <a:blip r:embed="rId2"/>
          <a:stretch>
            <a:fillRect/>
          </a:stretch>
        </p:blipFill>
        <p:spPr>
          <a:xfrm>
            <a:off x="10751093" y="0"/>
            <a:ext cx="1440907" cy="5040000"/>
          </a:xfrm>
          <a:prstGeom prst="rect">
            <a:avLst/>
          </a:prstGeom>
        </p:spPr>
      </p:pic>
      <p:pic>
        <p:nvPicPr>
          <p:cNvPr id="33" name="Kuva 32" descr="Kuva, joka sisältää kohteen piirtäminen&#10;&#10;Kuvaus luotu automaattisesti">
            <a:extLst>
              <a:ext uri="{FF2B5EF4-FFF2-40B4-BE49-F238E27FC236}">
                <a16:creationId xmlns:a16="http://schemas.microsoft.com/office/drawing/2014/main" id="{536DE42E-CFFC-694C-9A1A-AE677BEF8777}"/>
              </a:ext>
            </a:extLst>
          </p:cNvPr>
          <p:cNvPicPr>
            <a:picLocks noChangeAspect="1"/>
          </p:cNvPicPr>
          <p:nvPr userDrawn="1"/>
        </p:nvPicPr>
        <p:blipFill>
          <a:blip r:embed="rId3"/>
          <a:stretch>
            <a:fillRect/>
          </a:stretch>
        </p:blipFill>
        <p:spPr>
          <a:xfrm>
            <a:off x="9853368" y="5916690"/>
            <a:ext cx="1795450" cy="727158"/>
          </a:xfrm>
          <a:prstGeom prst="rect">
            <a:avLst/>
          </a:prstGeom>
        </p:spPr>
      </p:pic>
      <p:sp>
        <p:nvSpPr>
          <p:cNvPr id="4" name="Päivämäärän paikkamerkki 3">
            <a:extLst>
              <a:ext uri="{FF2B5EF4-FFF2-40B4-BE49-F238E27FC236}">
                <a16:creationId xmlns:a16="http://schemas.microsoft.com/office/drawing/2014/main" id="{BD9324BE-3FE9-5D4A-AE46-F76E440F994D}"/>
              </a:ext>
            </a:extLst>
          </p:cNvPr>
          <p:cNvSpPr>
            <a:spLocks noGrp="1"/>
          </p:cNvSpPr>
          <p:nvPr>
            <p:ph type="dt" sz="half" idx="10"/>
          </p:nvPr>
        </p:nvSpPr>
        <p:spPr/>
        <p:txBody>
          <a:bodyPr/>
          <a:lstStyle/>
          <a:p>
            <a:fld id="{1A69A693-1E0A-2447-A564-111ECE772D29}" type="datetimeFigureOut">
              <a:rPr lang="fi-FI" smtClean="0"/>
              <a:pPr/>
              <a:t>15.12.2021</a:t>
            </a:fld>
            <a:endParaRPr lang="fi-FI" dirty="0"/>
          </a:p>
        </p:txBody>
      </p:sp>
      <p:sp>
        <p:nvSpPr>
          <p:cNvPr id="5" name="Alatunnisteen paikkamerkki 4">
            <a:extLst>
              <a:ext uri="{FF2B5EF4-FFF2-40B4-BE49-F238E27FC236}">
                <a16:creationId xmlns:a16="http://schemas.microsoft.com/office/drawing/2014/main" id="{EE671066-EE8F-2A4C-B715-7439CBA61102}"/>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A4F33AF7-D4A8-8B4C-9F43-7A4FB7441019}"/>
              </a:ext>
            </a:extLst>
          </p:cNvPr>
          <p:cNvSpPr>
            <a:spLocks noGrp="1"/>
          </p:cNvSpPr>
          <p:nvPr>
            <p:ph type="sldNum" sz="quarter" idx="12"/>
          </p:nvPr>
        </p:nvSpPr>
        <p:spPr/>
        <p:txBody>
          <a:bodyPr/>
          <a:lstStyle/>
          <a:p>
            <a:fld id="{8410DA21-5036-9D4F-85F5-748CAB898EF1}" type="slidenum">
              <a:rPr lang="fi-FI" smtClean="0"/>
              <a:pPr/>
              <a:t>‹#›</a:t>
            </a:fld>
            <a:endParaRPr lang="fi-FI" dirty="0"/>
          </a:p>
        </p:txBody>
      </p:sp>
    </p:spTree>
    <p:extLst>
      <p:ext uri="{BB962C8B-B14F-4D97-AF65-F5344CB8AC3E}">
        <p14:creationId xmlns:p14="http://schemas.microsoft.com/office/powerpoint/2010/main" val="737766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4B1D62-37D4-0A4A-B2E3-0251C6B93314}"/>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B25CA00-178D-D94B-9DA8-B8C778B18C66}"/>
              </a:ext>
            </a:extLst>
          </p:cNvPr>
          <p:cNvSpPr>
            <a:spLocks noGrp="1"/>
          </p:cNvSpPr>
          <p:nvPr>
            <p:ph type="body" idx="1"/>
          </p:nvPr>
        </p:nvSpPr>
        <p:spPr>
          <a:xfrm>
            <a:off x="839788" y="1790699"/>
            <a:ext cx="5157787" cy="638175"/>
          </a:xfrm>
        </p:spPr>
        <p:txBody>
          <a:bodyPr anchor="b">
            <a:normAutofit/>
          </a:bodyPr>
          <a:lstStyle>
            <a:lvl1pPr marL="0" indent="0">
              <a:buNone/>
              <a:defRPr sz="17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57F5E2C1-E8FC-CE41-AE4A-79C5C5BC8D25}"/>
              </a:ext>
            </a:extLst>
          </p:cNvPr>
          <p:cNvSpPr>
            <a:spLocks noGrp="1"/>
          </p:cNvSpPr>
          <p:nvPr>
            <p:ph sz="half" idx="2"/>
          </p:nvPr>
        </p:nvSpPr>
        <p:spPr>
          <a:xfrm>
            <a:off x="839788" y="2505075"/>
            <a:ext cx="5157787" cy="368458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a:extLst>
              <a:ext uri="{FF2B5EF4-FFF2-40B4-BE49-F238E27FC236}">
                <a16:creationId xmlns:a16="http://schemas.microsoft.com/office/drawing/2014/main" id="{4BB24DAB-5DD5-2D40-A4C1-00D873C4F236}"/>
              </a:ext>
            </a:extLst>
          </p:cNvPr>
          <p:cNvSpPr>
            <a:spLocks noGrp="1"/>
          </p:cNvSpPr>
          <p:nvPr>
            <p:ph type="body" sz="quarter" idx="3"/>
          </p:nvPr>
        </p:nvSpPr>
        <p:spPr>
          <a:xfrm>
            <a:off x="6172200" y="1790699"/>
            <a:ext cx="5183188" cy="638175"/>
          </a:xfrm>
        </p:spPr>
        <p:txBody>
          <a:bodyPr anchor="b">
            <a:normAutofit/>
          </a:bodyPr>
          <a:lstStyle>
            <a:lvl1pPr marL="0" indent="0">
              <a:buNone/>
              <a:defRPr sz="17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64659BBE-41D6-1443-990C-41821F6E3EF8}"/>
              </a:ext>
            </a:extLst>
          </p:cNvPr>
          <p:cNvSpPr>
            <a:spLocks noGrp="1"/>
          </p:cNvSpPr>
          <p:nvPr>
            <p:ph sz="quarter" idx="4"/>
          </p:nvPr>
        </p:nvSpPr>
        <p:spPr>
          <a:xfrm>
            <a:off x="6172200" y="2505075"/>
            <a:ext cx="5183188" cy="368458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6">
            <a:extLst>
              <a:ext uri="{FF2B5EF4-FFF2-40B4-BE49-F238E27FC236}">
                <a16:creationId xmlns:a16="http://schemas.microsoft.com/office/drawing/2014/main" id="{EEB8C875-0D72-A340-9167-80F238866719}"/>
              </a:ext>
            </a:extLst>
          </p:cNvPr>
          <p:cNvSpPr>
            <a:spLocks noGrp="1"/>
          </p:cNvSpPr>
          <p:nvPr>
            <p:ph type="dt" sz="half" idx="10"/>
          </p:nvPr>
        </p:nvSpPr>
        <p:spPr/>
        <p:txBody>
          <a:bodyPr/>
          <a:lstStyle/>
          <a:p>
            <a:fld id="{1A69A693-1E0A-2447-A564-111ECE772D29}" type="datetimeFigureOut">
              <a:rPr lang="fi-FI" smtClean="0"/>
              <a:t>15.12.2021</a:t>
            </a:fld>
            <a:endParaRPr lang="fi-FI"/>
          </a:p>
        </p:txBody>
      </p:sp>
      <p:sp>
        <p:nvSpPr>
          <p:cNvPr id="8" name="Alatunnisteen paikkamerkki 7">
            <a:extLst>
              <a:ext uri="{FF2B5EF4-FFF2-40B4-BE49-F238E27FC236}">
                <a16:creationId xmlns:a16="http://schemas.microsoft.com/office/drawing/2014/main" id="{63B62EAF-08CF-E54A-8015-D4FD90DBEF47}"/>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937B878A-CC1A-1646-B53D-330CFF1C4458}"/>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4257740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819012-F3CC-704D-8C25-97AC7669492E}"/>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3ADFC0D0-B0AC-BD45-8084-E3993CF5C8E7}"/>
              </a:ext>
            </a:extLst>
          </p:cNvPr>
          <p:cNvSpPr>
            <a:spLocks noGrp="1"/>
          </p:cNvSpPr>
          <p:nvPr>
            <p:ph type="dt" sz="half" idx="10"/>
          </p:nvPr>
        </p:nvSpPr>
        <p:spPr/>
        <p:txBody>
          <a:bodyPr/>
          <a:lstStyle/>
          <a:p>
            <a:fld id="{1A69A693-1E0A-2447-A564-111ECE772D29}" type="datetimeFigureOut">
              <a:rPr lang="fi-FI" smtClean="0"/>
              <a:t>15.12.2021</a:t>
            </a:fld>
            <a:endParaRPr lang="fi-FI"/>
          </a:p>
        </p:txBody>
      </p:sp>
      <p:sp>
        <p:nvSpPr>
          <p:cNvPr id="4" name="Alatunnisteen paikkamerkki 3">
            <a:extLst>
              <a:ext uri="{FF2B5EF4-FFF2-40B4-BE49-F238E27FC236}">
                <a16:creationId xmlns:a16="http://schemas.microsoft.com/office/drawing/2014/main" id="{0737B422-3E84-9D49-8CB3-696255B8F6E0}"/>
              </a:ext>
            </a:extLst>
          </p:cNvPr>
          <p:cNvSpPr>
            <a:spLocks noGrp="1"/>
          </p:cNvSpPr>
          <p:nvPr>
            <p:ph type="ftr" sz="quarter" idx="11"/>
          </p:nvPr>
        </p:nvSpPr>
        <p:spPr/>
        <p:txBody>
          <a:bodyPr/>
          <a:lstStyle/>
          <a:p>
            <a:endParaRPr lang="fi-FI" dirty="0"/>
          </a:p>
        </p:txBody>
      </p:sp>
      <p:sp>
        <p:nvSpPr>
          <p:cNvPr id="5" name="Dian numeron paikkamerkki 4">
            <a:extLst>
              <a:ext uri="{FF2B5EF4-FFF2-40B4-BE49-F238E27FC236}">
                <a16:creationId xmlns:a16="http://schemas.microsoft.com/office/drawing/2014/main" id="{A5ACDC2E-9262-5346-97D6-B04CB5B31FC9}"/>
              </a:ext>
            </a:extLst>
          </p:cNvPr>
          <p:cNvSpPr>
            <a:spLocks noGrp="1"/>
          </p:cNvSpPr>
          <p:nvPr>
            <p:ph type="sldNum" sz="quarter" idx="12"/>
          </p:nvPr>
        </p:nvSpPr>
        <p:spPr/>
        <p:txBody>
          <a:bodyPr/>
          <a:lstStyle/>
          <a:p>
            <a:fld id="{8410DA21-5036-9D4F-85F5-748CAB898EF1}" type="slidenum">
              <a:rPr lang="fi-FI" smtClean="0"/>
              <a:t>‹#›</a:t>
            </a:fld>
            <a:endParaRPr lang="fi-FI" dirty="0"/>
          </a:p>
        </p:txBody>
      </p:sp>
    </p:spTree>
    <p:extLst>
      <p:ext uri="{BB962C8B-B14F-4D97-AF65-F5344CB8AC3E}">
        <p14:creationId xmlns:p14="http://schemas.microsoft.com/office/powerpoint/2010/main" val="949713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22D964B-F53C-184D-B8A2-8906317AD033}"/>
              </a:ext>
            </a:extLst>
          </p:cNvPr>
          <p:cNvSpPr>
            <a:spLocks noGrp="1"/>
          </p:cNvSpPr>
          <p:nvPr>
            <p:ph type="dt" sz="half" idx="10"/>
          </p:nvPr>
        </p:nvSpPr>
        <p:spPr/>
        <p:txBody>
          <a:bodyPr/>
          <a:lstStyle/>
          <a:p>
            <a:fld id="{1A69A693-1E0A-2447-A564-111ECE772D29}" type="datetimeFigureOut">
              <a:rPr lang="fi-FI" smtClean="0"/>
              <a:t>15.12.2021</a:t>
            </a:fld>
            <a:endParaRPr lang="fi-FI"/>
          </a:p>
        </p:txBody>
      </p:sp>
      <p:sp>
        <p:nvSpPr>
          <p:cNvPr id="3" name="Alatunnisteen paikkamerkki 2">
            <a:extLst>
              <a:ext uri="{FF2B5EF4-FFF2-40B4-BE49-F238E27FC236}">
                <a16:creationId xmlns:a16="http://schemas.microsoft.com/office/drawing/2014/main" id="{BDACA852-2CDC-9E42-AF56-3161DA95B87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756321C-4637-FB4F-95C0-FE6714308669}"/>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3745175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9F34EA-5670-094F-809F-152F185AEACA}"/>
              </a:ext>
            </a:extLst>
          </p:cNvPr>
          <p:cNvSpPr>
            <a:spLocks noGrp="1"/>
          </p:cNvSpPr>
          <p:nvPr>
            <p:ph type="title"/>
          </p:nvPr>
        </p:nvSpPr>
        <p:spPr>
          <a:xfrm>
            <a:off x="839788" y="457200"/>
            <a:ext cx="3932237" cy="1600200"/>
          </a:xfrm>
        </p:spPr>
        <p:txBody>
          <a:bodyPr anchor="b"/>
          <a:lstStyle>
            <a:lvl1pPr>
              <a:defRPr sz="32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5D79164E-2F31-A449-8A28-93C3B9C6F6A4}"/>
              </a:ext>
            </a:extLst>
          </p:cNvPr>
          <p:cNvSpPr>
            <a:spLocks noGrp="1"/>
          </p:cNvSpPr>
          <p:nvPr>
            <p:ph idx="1"/>
          </p:nvPr>
        </p:nvSpPr>
        <p:spPr>
          <a:xfrm>
            <a:off x="5183188" y="2176850"/>
            <a:ext cx="6172200" cy="3684200"/>
          </a:xfrm>
        </p:spPr>
        <p:txBody>
          <a:bodyPr>
            <a:normAutofit/>
          </a:bodyPr>
          <a:lstStyle>
            <a:lvl1pPr>
              <a:defRPr sz="1700"/>
            </a:lvl1pPr>
            <a:lvl2pPr>
              <a:defRPr sz="1700"/>
            </a:lvl2pPr>
            <a:lvl3pPr>
              <a:defRPr sz="1700"/>
            </a:lvl3pPr>
            <a:lvl4pPr>
              <a:defRPr sz="1700"/>
            </a:lvl4pPr>
            <a:lvl5pPr>
              <a:defRPr sz="1700"/>
            </a:lvl5pPr>
            <a:lvl6pPr>
              <a:defRPr sz="2000"/>
            </a:lvl6pPr>
            <a:lvl7pPr>
              <a:defRPr sz="2000"/>
            </a:lvl7pPr>
            <a:lvl8pPr>
              <a:defRPr sz="2000"/>
            </a:lvl8pPr>
            <a:lvl9pPr>
              <a:defRPr sz="20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a:extLst>
              <a:ext uri="{FF2B5EF4-FFF2-40B4-BE49-F238E27FC236}">
                <a16:creationId xmlns:a16="http://schemas.microsoft.com/office/drawing/2014/main" id="{6F3D23DB-8B86-E842-8EEC-A8104603C055}"/>
              </a:ext>
            </a:extLst>
          </p:cNvPr>
          <p:cNvSpPr>
            <a:spLocks noGrp="1"/>
          </p:cNvSpPr>
          <p:nvPr>
            <p:ph type="body" sz="half" idx="2"/>
          </p:nvPr>
        </p:nvSpPr>
        <p:spPr>
          <a:xfrm>
            <a:off x="839788" y="2184788"/>
            <a:ext cx="3932237" cy="3684200"/>
          </a:xfrm>
        </p:spPr>
        <p:txBody>
          <a:bodyPr>
            <a:normAutofit/>
          </a:bodyPr>
          <a:lstStyle>
            <a:lvl1pPr marL="0" indent="0">
              <a:buNone/>
              <a:defRPr sz="17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
        <p:nvSpPr>
          <p:cNvPr id="5" name="Päivämäärän paikkamerkki 4">
            <a:extLst>
              <a:ext uri="{FF2B5EF4-FFF2-40B4-BE49-F238E27FC236}">
                <a16:creationId xmlns:a16="http://schemas.microsoft.com/office/drawing/2014/main" id="{19F52EDF-1E9A-4F40-B9A4-8C1FB10F19CD}"/>
              </a:ext>
            </a:extLst>
          </p:cNvPr>
          <p:cNvSpPr>
            <a:spLocks noGrp="1"/>
          </p:cNvSpPr>
          <p:nvPr>
            <p:ph type="dt" sz="half" idx="10"/>
          </p:nvPr>
        </p:nvSpPr>
        <p:spPr/>
        <p:txBody>
          <a:bodyPr/>
          <a:lstStyle/>
          <a:p>
            <a:fld id="{1A69A693-1E0A-2447-A564-111ECE772D29}" type="datetimeFigureOut">
              <a:rPr lang="fi-FI" smtClean="0"/>
              <a:t>15.12.2021</a:t>
            </a:fld>
            <a:endParaRPr lang="fi-FI"/>
          </a:p>
        </p:txBody>
      </p:sp>
      <p:sp>
        <p:nvSpPr>
          <p:cNvPr id="6" name="Alatunnisteen paikkamerkki 5">
            <a:extLst>
              <a:ext uri="{FF2B5EF4-FFF2-40B4-BE49-F238E27FC236}">
                <a16:creationId xmlns:a16="http://schemas.microsoft.com/office/drawing/2014/main" id="{D8F237B8-D352-1744-9396-61338FB598F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1878CD2-6911-7E40-B17A-FEC4E475874A}"/>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4027948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E4CFF9D9-1771-EA45-94BD-F55BBAA6AD9B}"/>
              </a:ext>
            </a:extLst>
          </p:cNvPr>
          <p:cNvSpPr>
            <a:spLocks noGrp="1"/>
          </p:cNvSpPr>
          <p:nvPr>
            <p:ph type="pic" idx="1" hasCustomPrompt="1"/>
          </p:nvPr>
        </p:nvSpPr>
        <p:spPr>
          <a:xfrm>
            <a:off x="6091691" y="0"/>
            <a:ext cx="6098400" cy="6857999"/>
          </a:xfr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br>
              <a:rPr lang="fi-FI" dirty="0"/>
            </a:br>
            <a:br>
              <a:rPr lang="fi-FI" dirty="0"/>
            </a:br>
            <a:br>
              <a:rPr lang="fi-FI" dirty="0"/>
            </a:br>
            <a:br>
              <a:rPr lang="fi-FI" dirty="0"/>
            </a:br>
            <a:br>
              <a:rPr lang="fi-FI" dirty="0"/>
            </a:br>
            <a:br>
              <a:rPr lang="fi-FI" dirty="0"/>
            </a:br>
            <a:br>
              <a:rPr lang="fi-FI" dirty="0"/>
            </a:br>
            <a:br>
              <a:rPr lang="fi-FI" dirty="0"/>
            </a:br>
            <a:r>
              <a:rPr lang="fi-FI" dirty="0"/>
              <a:t>Lisää kuva painamalla ikonia</a:t>
            </a:r>
          </a:p>
        </p:txBody>
      </p:sp>
      <p:sp>
        <p:nvSpPr>
          <p:cNvPr id="5" name="Päivämäärän paikkamerkki 4">
            <a:extLst>
              <a:ext uri="{FF2B5EF4-FFF2-40B4-BE49-F238E27FC236}">
                <a16:creationId xmlns:a16="http://schemas.microsoft.com/office/drawing/2014/main" id="{EA374074-C50F-5E42-B1C7-B3E9DCB8E9D1}"/>
              </a:ext>
            </a:extLst>
          </p:cNvPr>
          <p:cNvSpPr>
            <a:spLocks noGrp="1"/>
          </p:cNvSpPr>
          <p:nvPr>
            <p:ph type="dt" sz="half" idx="10"/>
          </p:nvPr>
        </p:nvSpPr>
        <p:spPr/>
        <p:txBody>
          <a:bodyPr/>
          <a:lstStyle/>
          <a:p>
            <a:fld id="{1A69A693-1E0A-2447-A564-111ECE772D29}" type="datetimeFigureOut">
              <a:rPr lang="fi-FI" smtClean="0"/>
              <a:t>15.12.2021</a:t>
            </a:fld>
            <a:endParaRPr lang="fi-FI"/>
          </a:p>
        </p:txBody>
      </p:sp>
      <p:sp>
        <p:nvSpPr>
          <p:cNvPr id="6" name="Alatunnisteen paikkamerkki 5">
            <a:extLst>
              <a:ext uri="{FF2B5EF4-FFF2-40B4-BE49-F238E27FC236}">
                <a16:creationId xmlns:a16="http://schemas.microsoft.com/office/drawing/2014/main" id="{3C7569C9-6201-1941-9E1F-61EFD1D3698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8F5B058-623C-1147-BFE3-C24350214742}"/>
              </a:ext>
            </a:extLst>
          </p:cNvPr>
          <p:cNvSpPr>
            <a:spLocks noGrp="1"/>
          </p:cNvSpPr>
          <p:nvPr>
            <p:ph type="sldNum" sz="quarter" idx="12"/>
          </p:nvPr>
        </p:nvSpPr>
        <p:spPr/>
        <p:txBody>
          <a:bodyPr/>
          <a:lstStyle/>
          <a:p>
            <a:fld id="{8410DA21-5036-9D4F-85F5-748CAB898EF1}" type="slidenum">
              <a:rPr lang="fi-FI" smtClean="0"/>
              <a:t>‹#›</a:t>
            </a:fld>
            <a:endParaRPr lang="fi-FI"/>
          </a:p>
        </p:txBody>
      </p:sp>
      <p:sp>
        <p:nvSpPr>
          <p:cNvPr id="10" name="Otsikko 1">
            <a:extLst>
              <a:ext uri="{FF2B5EF4-FFF2-40B4-BE49-F238E27FC236}">
                <a16:creationId xmlns:a16="http://schemas.microsoft.com/office/drawing/2014/main" id="{4B324300-AEE6-C249-8045-9C987F60E8B2}"/>
              </a:ext>
            </a:extLst>
          </p:cNvPr>
          <p:cNvSpPr>
            <a:spLocks noGrp="1"/>
          </p:cNvSpPr>
          <p:nvPr>
            <p:ph type="title"/>
          </p:nvPr>
        </p:nvSpPr>
        <p:spPr>
          <a:xfrm>
            <a:off x="838201" y="365125"/>
            <a:ext cx="4724982" cy="1325563"/>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Sisällön paikkamerkki 2">
            <a:extLst>
              <a:ext uri="{FF2B5EF4-FFF2-40B4-BE49-F238E27FC236}">
                <a16:creationId xmlns:a16="http://schemas.microsoft.com/office/drawing/2014/main" id="{04A78764-E9F0-5541-AA41-D92976F15D80}"/>
              </a:ext>
            </a:extLst>
          </p:cNvPr>
          <p:cNvSpPr>
            <a:spLocks noGrp="1"/>
          </p:cNvSpPr>
          <p:nvPr>
            <p:ph idx="13"/>
          </p:nvPr>
        </p:nvSpPr>
        <p:spPr>
          <a:xfrm>
            <a:off x="838201" y="1825625"/>
            <a:ext cx="472498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856516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4CFE13-7294-0542-B26F-884E6467ADBC}"/>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4E1819E2-85BE-C847-9EB6-55926D1F26BA}"/>
              </a:ext>
            </a:extLst>
          </p:cNvPr>
          <p:cNvSpPr>
            <a:spLocks noGrp="1"/>
          </p:cNvSpPr>
          <p:nvPr>
            <p:ph type="body" orient="vert" idx="1"/>
          </p:nvPr>
        </p:nvSpPr>
        <p:spPr/>
        <p:txBody>
          <a:bodyPr vert="eaVert"/>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0D118161-8417-F64E-BE10-0332B6A585E6}"/>
              </a:ext>
            </a:extLst>
          </p:cNvPr>
          <p:cNvSpPr>
            <a:spLocks noGrp="1"/>
          </p:cNvSpPr>
          <p:nvPr>
            <p:ph type="dt" sz="half" idx="10"/>
          </p:nvPr>
        </p:nvSpPr>
        <p:spPr/>
        <p:txBody>
          <a:bodyPr/>
          <a:lstStyle/>
          <a:p>
            <a:fld id="{1A69A693-1E0A-2447-A564-111ECE772D29}" type="datetimeFigureOut">
              <a:rPr lang="fi-FI" smtClean="0"/>
              <a:t>15.12.2021</a:t>
            </a:fld>
            <a:endParaRPr lang="fi-FI"/>
          </a:p>
        </p:txBody>
      </p:sp>
      <p:sp>
        <p:nvSpPr>
          <p:cNvPr id="5" name="Alatunnisteen paikkamerkki 4">
            <a:extLst>
              <a:ext uri="{FF2B5EF4-FFF2-40B4-BE49-F238E27FC236}">
                <a16:creationId xmlns:a16="http://schemas.microsoft.com/office/drawing/2014/main" id="{CD64135F-82C6-4642-A9F9-42EF54774C8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89E55BC-78BD-A849-AC54-6D6A8E03F5F6}"/>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547520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53E26CB7-95B3-754F-B367-4E9D0C00E3C6}"/>
              </a:ext>
            </a:extLst>
          </p:cNvPr>
          <p:cNvSpPr>
            <a:spLocks noGrp="1"/>
          </p:cNvSpPr>
          <p:nvPr>
            <p:ph type="title" orient="vert"/>
          </p:nvPr>
        </p:nvSpPr>
        <p:spPr>
          <a:xfrm>
            <a:off x="8724900" y="365125"/>
            <a:ext cx="2628900" cy="5811838"/>
          </a:xfrm>
        </p:spPr>
        <p:txBody>
          <a:bodyPr vert="eaVert"/>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BA62AF8C-1832-5D4F-BA47-0E9B38971757}"/>
              </a:ext>
            </a:extLst>
          </p:cNvPr>
          <p:cNvSpPr>
            <a:spLocks noGrp="1"/>
          </p:cNvSpPr>
          <p:nvPr>
            <p:ph type="body" orient="vert" idx="1"/>
          </p:nvPr>
        </p:nvSpPr>
        <p:spPr>
          <a:xfrm>
            <a:off x="838200" y="365125"/>
            <a:ext cx="7734300" cy="5811838"/>
          </a:xfrm>
        </p:spPr>
        <p:txBody>
          <a:bodyPr vert="eaVert"/>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D2141875-23A9-E34F-B10D-4BBBDAD60D6D}"/>
              </a:ext>
            </a:extLst>
          </p:cNvPr>
          <p:cNvSpPr>
            <a:spLocks noGrp="1"/>
          </p:cNvSpPr>
          <p:nvPr>
            <p:ph type="dt" sz="half" idx="10"/>
          </p:nvPr>
        </p:nvSpPr>
        <p:spPr/>
        <p:txBody>
          <a:bodyPr/>
          <a:lstStyle/>
          <a:p>
            <a:fld id="{1A69A693-1E0A-2447-A564-111ECE772D29}" type="datetimeFigureOut">
              <a:rPr lang="fi-FI" smtClean="0"/>
              <a:t>15.12.2021</a:t>
            </a:fld>
            <a:endParaRPr lang="fi-FI"/>
          </a:p>
        </p:txBody>
      </p:sp>
      <p:sp>
        <p:nvSpPr>
          <p:cNvPr id="5" name="Alatunnisteen paikkamerkki 4">
            <a:extLst>
              <a:ext uri="{FF2B5EF4-FFF2-40B4-BE49-F238E27FC236}">
                <a16:creationId xmlns:a16="http://schemas.microsoft.com/office/drawing/2014/main" id="{1A6CE42D-1DF0-B649-B1FF-DAA9BCD8F01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A40E5A3-2907-F148-8B43-F5DBE2A21C59}"/>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415827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dia_taustaväri_01">
    <p:bg>
      <p:bgPr>
        <a:solidFill>
          <a:srgbClr val="E4002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C1FCC-18E9-8C4F-A2FE-3C43F1D04FFA}"/>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4" name="Kuva 3">
            <a:extLst>
              <a:ext uri="{FF2B5EF4-FFF2-40B4-BE49-F238E27FC236}">
                <a16:creationId xmlns:a16="http://schemas.microsoft.com/office/drawing/2014/main" id="{0A25F0FB-9008-AD49-8202-249A56B277F9}"/>
              </a:ext>
            </a:extLst>
          </p:cNvPr>
          <p:cNvPicPr>
            <a:picLocks noChangeAspect="1"/>
          </p:cNvPicPr>
          <p:nvPr userDrawn="1"/>
        </p:nvPicPr>
        <p:blipFill>
          <a:blip r:embed="rId2"/>
          <a:srcRect/>
          <a:stretch/>
        </p:blipFill>
        <p:spPr>
          <a:xfrm>
            <a:off x="10751365" y="0"/>
            <a:ext cx="1440362" cy="5040000"/>
          </a:xfrm>
          <a:prstGeom prst="rect">
            <a:avLst/>
          </a:prstGeom>
        </p:spPr>
      </p:pic>
      <p:sp>
        <p:nvSpPr>
          <p:cNvPr id="5" name="Kuvan paikkamerkki 2">
            <a:extLst>
              <a:ext uri="{FF2B5EF4-FFF2-40B4-BE49-F238E27FC236}">
                <a16:creationId xmlns:a16="http://schemas.microsoft.com/office/drawing/2014/main" id="{E7541096-F49C-A74C-99DC-84D0B9D94E06}"/>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valkoinen png logo painamalla kuvaketta</a:t>
            </a:r>
          </a:p>
        </p:txBody>
      </p:sp>
    </p:spTree>
    <p:extLst>
      <p:ext uri="{BB962C8B-B14F-4D97-AF65-F5344CB8AC3E}">
        <p14:creationId xmlns:p14="http://schemas.microsoft.com/office/powerpoint/2010/main" val="1116330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dia_taustakuvalla_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86A738FE-9E62-1D4E-ACAB-C8A646CE579A}"/>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Kuvan paikkamerkki 2">
            <a:extLst>
              <a:ext uri="{FF2B5EF4-FFF2-40B4-BE49-F238E27FC236}">
                <a16:creationId xmlns:a16="http://schemas.microsoft.com/office/drawing/2014/main" id="{804C519F-71CD-F446-A193-2366AD0EA0FE}"/>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valkoinen png logo painamalla kuvaketta</a:t>
            </a:r>
          </a:p>
        </p:txBody>
      </p:sp>
    </p:spTree>
    <p:extLst>
      <p:ext uri="{BB962C8B-B14F-4D97-AF65-F5344CB8AC3E}">
        <p14:creationId xmlns:p14="http://schemas.microsoft.com/office/powerpoint/2010/main" val="1149672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dia_taustakuvalla_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AE10246A-3527-4D45-B91E-0317ED1EA028}"/>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endParaRPr lang="fi-FI" dirty="0"/>
          </a:p>
        </p:txBody>
      </p:sp>
      <p:sp>
        <p:nvSpPr>
          <p:cNvPr id="7" name="Kuvan paikkamerkki 2">
            <a:extLst>
              <a:ext uri="{FF2B5EF4-FFF2-40B4-BE49-F238E27FC236}">
                <a16:creationId xmlns:a16="http://schemas.microsoft.com/office/drawing/2014/main" id="{C260C947-184C-314E-9A2C-AE29CB7CBBDB}"/>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valkoinen png logo painamalla kuvaketta</a:t>
            </a:r>
          </a:p>
        </p:txBody>
      </p:sp>
    </p:spTree>
    <p:extLst>
      <p:ext uri="{BB962C8B-B14F-4D97-AF65-F5344CB8AC3E}">
        <p14:creationId xmlns:p14="http://schemas.microsoft.com/office/powerpoint/2010/main" val="3385228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_Vesihuolto">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BC4E4EB-09CA-6B49-9CE9-F4ECBCFAC131}"/>
              </a:ext>
            </a:extLst>
          </p:cNvPr>
          <p:cNvSpPr>
            <a:spLocks noGrp="1"/>
          </p:cNvSpPr>
          <p:nvPr>
            <p:ph type="subTitle" idx="1"/>
          </p:nvPr>
        </p:nvSpPr>
        <p:spPr>
          <a:xfrm>
            <a:off x="838200" y="3602038"/>
            <a:ext cx="9144000" cy="1655762"/>
          </a:xfr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pic>
        <p:nvPicPr>
          <p:cNvPr id="31" name="Kuva 30">
            <a:extLst>
              <a:ext uri="{FF2B5EF4-FFF2-40B4-BE49-F238E27FC236}">
                <a16:creationId xmlns:a16="http://schemas.microsoft.com/office/drawing/2014/main" id="{EAF1B1C8-3495-6942-BAB2-1D22D05CE590}"/>
              </a:ext>
            </a:extLst>
          </p:cNvPr>
          <p:cNvPicPr>
            <a:picLocks noChangeAspect="1"/>
          </p:cNvPicPr>
          <p:nvPr userDrawn="1"/>
        </p:nvPicPr>
        <p:blipFill>
          <a:blip r:embed="rId2"/>
          <a:srcRect/>
          <a:stretch/>
        </p:blipFill>
        <p:spPr>
          <a:xfrm>
            <a:off x="10751093" y="0"/>
            <a:ext cx="1440906" cy="5040000"/>
          </a:xfrm>
          <a:prstGeom prst="rect">
            <a:avLst/>
          </a:prstGeom>
        </p:spPr>
      </p:pic>
      <p:pic>
        <p:nvPicPr>
          <p:cNvPr id="11" name="Kuva 10" descr="Kuva, joka sisältää kohteen merkki&#10;&#10;Kuvaus luotu automaattisesti">
            <a:extLst>
              <a:ext uri="{FF2B5EF4-FFF2-40B4-BE49-F238E27FC236}">
                <a16:creationId xmlns:a16="http://schemas.microsoft.com/office/drawing/2014/main" id="{AC3CA48C-186B-3F48-B426-24157A931BB4}"/>
              </a:ext>
            </a:extLst>
          </p:cNvPr>
          <p:cNvPicPr>
            <a:picLocks noChangeAspect="1"/>
          </p:cNvPicPr>
          <p:nvPr userDrawn="1"/>
        </p:nvPicPr>
        <p:blipFill>
          <a:blip r:embed="rId3"/>
          <a:stretch>
            <a:fillRect/>
          </a:stretch>
        </p:blipFill>
        <p:spPr>
          <a:xfrm>
            <a:off x="9839408" y="5614847"/>
            <a:ext cx="1851290" cy="1064491"/>
          </a:xfrm>
          <a:prstGeom prst="rect">
            <a:avLst/>
          </a:prstGeom>
        </p:spPr>
      </p:pic>
      <p:sp>
        <p:nvSpPr>
          <p:cNvPr id="4" name="Otsikko 3">
            <a:extLst>
              <a:ext uri="{FF2B5EF4-FFF2-40B4-BE49-F238E27FC236}">
                <a16:creationId xmlns:a16="http://schemas.microsoft.com/office/drawing/2014/main" id="{D1B45DCB-FC1D-4166-853C-B4000F7299A6}"/>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706979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dia_taustakuvalla_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C0CDAE7E-3E79-D647-8418-E5FD2C2D330D}"/>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Kuvan paikkamerkki 2">
            <a:extLst>
              <a:ext uri="{FF2B5EF4-FFF2-40B4-BE49-F238E27FC236}">
                <a16:creationId xmlns:a16="http://schemas.microsoft.com/office/drawing/2014/main" id="{48A6BFBC-E16A-5046-897B-79591E04A1BD}"/>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valkoinen png logo painamalla kuvaketta</a:t>
            </a:r>
          </a:p>
        </p:txBody>
      </p:sp>
    </p:spTree>
    <p:extLst>
      <p:ext uri="{BB962C8B-B14F-4D97-AF65-F5344CB8AC3E}">
        <p14:creationId xmlns:p14="http://schemas.microsoft.com/office/powerpoint/2010/main" val="525175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dia_taustakuvalla_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Otsikko 1">
            <a:extLst>
              <a:ext uri="{FF2B5EF4-FFF2-40B4-BE49-F238E27FC236}">
                <a16:creationId xmlns:a16="http://schemas.microsoft.com/office/drawing/2014/main" id="{6F19BA5F-D132-CE4A-BCD8-5A3ABD36E47E}"/>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Kuvan paikkamerkki 2">
            <a:extLst>
              <a:ext uri="{FF2B5EF4-FFF2-40B4-BE49-F238E27FC236}">
                <a16:creationId xmlns:a16="http://schemas.microsoft.com/office/drawing/2014/main" id="{072287D2-7EF5-BF46-A4B6-5D19510B30D1}"/>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valkoinen png logo painamalla kuvaketta</a:t>
            </a:r>
          </a:p>
        </p:txBody>
      </p:sp>
    </p:spTree>
    <p:extLst>
      <p:ext uri="{BB962C8B-B14F-4D97-AF65-F5344CB8AC3E}">
        <p14:creationId xmlns:p14="http://schemas.microsoft.com/office/powerpoint/2010/main" val="897481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tsikkodia_taustakuvalla_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2B1A84CE-4F60-0D4E-B0DE-DA6432181F24}"/>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Kuvan paikkamerkki 2">
            <a:extLst>
              <a:ext uri="{FF2B5EF4-FFF2-40B4-BE49-F238E27FC236}">
                <a16:creationId xmlns:a16="http://schemas.microsoft.com/office/drawing/2014/main" id="{C5B1E302-D91A-5C4B-B7B1-A4D58AA0B7E8}"/>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valkoinen png logo painamalla kuvaketta</a:t>
            </a:r>
          </a:p>
        </p:txBody>
      </p:sp>
    </p:spTree>
    <p:extLst>
      <p:ext uri="{BB962C8B-B14F-4D97-AF65-F5344CB8AC3E}">
        <p14:creationId xmlns:p14="http://schemas.microsoft.com/office/powerpoint/2010/main" val="371084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tsikkodia_taustakuvalla_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CD9E089F-5F9A-304B-B7D0-C72ED237B2C4}"/>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Kuvan paikkamerkki 2">
            <a:extLst>
              <a:ext uri="{FF2B5EF4-FFF2-40B4-BE49-F238E27FC236}">
                <a16:creationId xmlns:a16="http://schemas.microsoft.com/office/drawing/2014/main" id="{F6D14968-2340-7F40-A454-30125D898AC3}"/>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valkoinen png logo painamalla kuvaketta</a:t>
            </a:r>
          </a:p>
        </p:txBody>
      </p:sp>
    </p:spTree>
    <p:extLst>
      <p:ext uri="{BB962C8B-B14F-4D97-AF65-F5344CB8AC3E}">
        <p14:creationId xmlns:p14="http://schemas.microsoft.com/office/powerpoint/2010/main" val="3545943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Otsikkodia_taustakuvalla_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5ECDA8AF-CCFF-DD49-AA46-A1C07170399C}"/>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Kuvan paikkamerkki 2">
            <a:extLst>
              <a:ext uri="{FF2B5EF4-FFF2-40B4-BE49-F238E27FC236}">
                <a16:creationId xmlns:a16="http://schemas.microsoft.com/office/drawing/2014/main" id="{744A65E5-7117-B34C-AB2A-D37D988457AC}"/>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valkoinen png logo painamalla kuvaketta</a:t>
            </a:r>
          </a:p>
        </p:txBody>
      </p:sp>
    </p:spTree>
    <p:extLst>
      <p:ext uri="{BB962C8B-B14F-4D97-AF65-F5344CB8AC3E}">
        <p14:creationId xmlns:p14="http://schemas.microsoft.com/office/powerpoint/2010/main" val="3728969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_Kuntatekniikk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C1FCC-18E9-8C4F-A2FE-3C43F1D04FFA}"/>
              </a:ext>
            </a:extLst>
          </p:cNvPr>
          <p:cNvSpPr>
            <a:spLocks noGrp="1"/>
          </p:cNvSpPr>
          <p:nvPr>
            <p:ph type="ctrTitle"/>
          </p:nvPr>
        </p:nvSpPr>
        <p:spPr>
          <a:xfrm>
            <a:off x="838200" y="1122363"/>
            <a:ext cx="9144000" cy="2387600"/>
          </a:xfrm>
        </p:spPr>
        <p:txBody>
          <a:bodyPr anchor="b">
            <a:normAutofit/>
          </a:bodyPr>
          <a:lstStyle>
            <a:lvl1pPr algn="l">
              <a:defRPr sz="35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BBC4E4EB-09CA-6B49-9CE9-F4ECBCFAC131}"/>
              </a:ext>
            </a:extLst>
          </p:cNvPr>
          <p:cNvSpPr>
            <a:spLocks noGrp="1"/>
          </p:cNvSpPr>
          <p:nvPr>
            <p:ph type="subTitle" idx="1"/>
          </p:nvPr>
        </p:nvSpPr>
        <p:spPr>
          <a:xfrm>
            <a:off x="838200" y="3602038"/>
            <a:ext cx="9144000" cy="1655762"/>
          </a:xfr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25" name="Päivämäärän paikkamerkki 24">
            <a:extLst>
              <a:ext uri="{FF2B5EF4-FFF2-40B4-BE49-F238E27FC236}">
                <a16:creationId xmlns:a16="http://schemas.microsoft.com/office/drawing/2014/main" id="{18C94C52-9302-4B4E-B852-B6572538FDB0}"/>
              </a:ext>
            </a:extLst>
          </p:cNvPr>
          <p:cNvSpPr>
            <a:spLocks noGrp="1"/>
          </p:cNvSpPr>
          <p:nvPr>
            <p:ph type="dt" sz="half" idx="10"/>
          </p:nvPr>
        </p:nvSpPr>
        <p:spPr/>
        <p:txBody>
          <a:bodyPr/>
          <a:lstStyle/>
          <a:p>
            <a:fld id="{1A69A693-1E0A-2447-A564-111ECE772D29}" type="datetimeFigureOut">
              <a:rPr lang="fi-FI" smtClean="0"/>
              <a:pPr/>
              <a:t>15.12.2021</a:t>
            </a:fld>
            <a:r>
              <a:rPr lang="fi-FI"/>
              <a:t>¸</a:t>
            </a:r>
            <a:endParaRPr lang="fi-FI" dirty="0"/>
          </a:p>
        </p:txBody>
      </p:sp>
      <p:sp>
        <p:nvSpPr>
          <p:cNvPr id="26" name="Alatunnisteen paikkamerkki 25">
            <a:extLst>
              <a:ext uri="{FF2B5EF4-FFF2-40B4-BE49-F238E27FC236}">
                <a16:creationId xmlns:a16="http://schemas.microsoft.com/office/drawing/2014/main" id="{76B9E726-D925-BA46-AA40-7AF90B354931}"/>
              </a:ext>
            </a:extLst>
          </p:cNvPr>
          <p:cNvSpPr>
            <a:spLocks noGrp="1"/>
          </p:cNvSpPr>
          <p:nvPr>
            <p:ph type="ftr" sz="quarter" idx="11"/>
          </p:nvPr>
        </p:nvSpPr>
        <p:spPr/>
        <p:txBody>
          <a:bodyPr/>
          <a:lstStyle/>
          <a:p>
            <a:endParaRPr lang="fi-FI" dirty="0"/>
          </a:p>
        </p:txBody>
      </p:sp>
      <p:sp>
        <p:nvSpPr>
          <p:cNvPr id="27" name="Dian numeron paikkamerkki 26">
            <a:extLst>
              <a:ext uri="{FF2B5EF4-FFF2-40B4-BE49-F238E27FC236}">
                <a16:creationId xmlns:a16="http://schemas.microsoft.com/office/drawing/2014/main" id="{E2ABE132-66A0-4C40-8B59-632C8D1C089A}"/>
              </a:ext>
            </a:extLst>
          </p:cNvPr>
          <p:cNvSpPr>
            <a:spLocks noGrp="1"/>
          </p:cNvSpPr>
          <p:nvPr>
            <p:ph type="sldNum" sz="quarter" idx="12"/>
          </p:nvPr>
        </p:nvSpPr>
        <p:spPr/>
        <p:txBody>
          <a:bodyPr/>
          <a:lstStyle/>
          <a:p>
            <a:fld id="{8410DA21-5036-9D4F-85F5-748CAB898EF1}" type="slidenum">
              <a:rPr lang="fi-FI" smtClean="0"/>
              <a:pPr/>
              <a:t>‹#›</a:t>
            </a:fld>
            <a:endParaRPr lang="fi-FI" dirty="0"/>
          </a:p>
        </p:txBody>
      </p:sp>
      <p:pic>
        <p:nvPicPr>
          <p:cNvPr id="31" name="Kuva 30">
            <a:extLst>
              <a:ext uri="{FF2B5EF4-FFF2-40B4-BE49-F238E27FC236}">
                <a16:creationId xmlns:a16="http://schemas.microsoft.com/office/drawing/2014/main" id="{EAF1B1C8-3495-6942-BAB2-1D22D05CE590}"/>
              </a:ext>
            </a:extLst>
          </p:cNvPr>
          <p:cNvPicPr>
            <a:picLocks noChangeAspect="1"/>
          </p:cNvPicPr>
          <p:nvPr userDrawn="1"/>
        </p:nvPicPr>
        <p:blipFill>
          <a:blip r:embed="rId2"/>
          <a:srcRect/>
          <a:stretch/>
        </p:blipFill>
        <p:spPr>
          <a:xfrm>
            <a:off x="10751093" y="634"/>
            <a:ext cx="1440907" cy="5038731"/>
          </a:xfrm>
          <a:prstGeom prst="rect">
            <a:avLst/>
          </a:prstGeom>
        </p:spPr>
      </p:pic>
      <p:pic>
        <p:nvPicPr>
          <p:cNvPr id="8" name="Kuva 7">
            <a:extLst>
              <a:ext uri="{FF2B5EF4-FFF2-40B4-BE49-F238E27FC236}">
                <a16:creationId xmlns:a16="http://schemas.microsoft.com/office/drawing/2014/main" id="{DC7786EA-05FA-2148-9A0E-4CB696D694EC}"/>
              </a:ext>
            </a:extLst>
          </p:cNvPr>
          <p:cNvPicPr>
            <a:picLocks noChangeAspect="1"/>
          </p:cNvPicPr>
          <p:nvPr userDrawn="1"/>
        </p:nvPicPr>
        <p:blipFill>
          <a:blip r:embed="rId3"/>
          <a:srcRect/>
          <a:stretch/>
        </p:blipFill>
        <p:spPr>
          <a:xfrm>
            <a:off x="9839409" y="5614847"/>
            <a:ext cx="1851288" cy="1064491"/>
          </a:xfrm>
          <a:prstGeom prst="rect">
            <a:avLst/>
          </a:prstGeom>
        </p:spPr>
      </p:pic>
    </p:spTree>
    <p:extLst>
      <p:ext uri="{BB962C8B-B14F-4D97-AF65-F5344CB8AC3E}">
        <p14:creationId xmlns:p14="http://schemas.microsoft.com/office/powerpoint/2010/main" val="4205364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_Pielisen_Muse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C1FCC-18E9-8C4F-A2FE-3C43F1D04FFA}"/>
              </a:ext>
            </a:extLst>
          </p:cNvPr>
          <p:cNvSpPr>
            <a:spLocks noGrp="1"/>
          </p:cNvSpPr>
          <p:nvPr>
            <p:ph type="ctrTitle"/>
          </p:nvPr>
        </p:nvSpPr>
        <p:spPr>
          <a:xfrm>
            <a:off x="838200" y="1122363"/>
            <a:ext cx="9144000" cy="2387600"/>
          </a:xfrm>
        </p:spPr>
        <p:txBody>
          <a:bodyPr anchor="b">
            <a:normAutofit/>
          </a:bodyPr>
          <a:lstStyle>
            <a:lvl1pPr algn="l">
              <a:defRPr sz="35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BBC4E4EB-09CA-6B49-9CE9-F4ECBCFAC131}"/>
              </a:ext>
            </a:extLst>
          </p:cNvPr>
          <p:cNvSpPr>
            <a:spLocks noGrp="1"/>
          </p:cNvSpPr>
          <p:nvPr>
            <p:ph type="subTitle" idx="1"/>
          </p:nvPr>
        </p:nvSpPr>
        <p:spPr>
          <a:xfrm>
            <a:off x="838200" y="3602038"/>
            <a:ext cx="9144000" cy="1655762"/>
          </a:xfr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25" name="Päivämäärän paikkamerkki 24">
            <a:extLst>
              <a:ext uri="{FF2B5EF4-FFF2-40B4-BE49-F238E27FC236}">
                <a16:creationId xmlns:a16="http://schemas.microsoft.com/office/drawing/2014/main" id="{18C94C52-9302-4B4E-B852-B6572538FDB0}"/>
              </a:ext>
            </a:extLst>
          </p:cNvPr>
          <p:cNvSpPr>
            <a:spLocks noGrp="1"/>
          </p:cNvSpPr>
          <p:nvPr>
            <p:ph type="dt" sz="half" idx="10"/>
          </p:nvPr>
        </p:nvSpPr>
        <p:spPr/>
        <p:txBody>
          <a:bodyPr/>
          <a:lstStyle/>
          <a:p>
            <a:fld id="{1A69A693-1E0A-2447-A564-111ECE772D29}" type="datetimeFigureOut">
              <a:rPr lang="fi-FI" smtClean="0"/>
              <a:pPr/>
              <a:t>15.12.2021</a:t>
            </a:fld>
            <a:r>
              <a:rPr lang="fi-FI"/>
              <a:t>¸</a:t>
            </a:r>
            <a:endParaRPr lang="fi-FI" dirty="0"/>
          </a:p>
        </p:txBody>
      </p:sp>
      <p:sp>
        <p:nvSpPr>
          <p:cNvPr id="26" name="Alatunnisteen paikkamerkki 25">
            <a:extLst>
              <a:ext uri="{FF2B5EF4-FFF2-40B4-BE49-F238E27FC236}">
                <a16:creationId xmlns:a16="http://schemas.microsoft.com/office/drawing/2014/main" id="{76B9E726-D925-BA46-AA40-7AF90B354931}"/>
              </a:ext>
            </a:extLst>
          </p:cNvPr>
          <p:cNvSpPr>
            <a:spLocks noGrp="1"/>
          </p:cNvSpPr>
          <p:nvPr>
            <p:ph type="ftr" sz="quarter" idx="11"/>
          </p:nvPr>
        </p:nvSpPr>
        <p:spPr/>
        <p:txBody>
          <a:bodyPr/>
          <a:lstStyle/>
          <a:p>
            <a:endParaRPr lang="fi-FI" dirty="0"/>
          </a:p>
        </p:txBody>
      </p:sp>
      <p:sp>
        <p:nvSpPr>
          <p:cNvPr id="27" name="Dian numeron paikkamerkki 26">
            <a:extLst>
              <a:ext uri="{FF2B5EF4-FFF2-40B4-BE49-F238E27FC236}">
                <a16:creationId xmlns:a16="http://schemas.microsoft.com/office/drawing/2014/main" id="{E2ABE132-66A0-4C40-8B59-632C8D1C089A}"/>
              </a:ext>
            </a:extLst>
          </p:cNvPr>
          <p:cNvSpPr>
            <a:spLocks noGrp="1"/>
          </p:cNvSpPr>
          <p:nvPr>
            <p:ph type="sldNum" sz="quarter" idx="12"/>
          </p:nvPr>
        </p:nvSpPr>
        <p:spPr/>
        <p:txBody>
          <a:bodyPr/>
          <a:lstStyle/>
          <a:p>
            <a:fld id="{8410DA21-5036-9D4F-85F5-748CAB898EF1}" type="slidenum">
              <a:rPr lang="fi-FI" smtClean="0"/>
              <a:pPr/>
              <a:t>‹#›</a:t>
            </a:fld>
            <a:endParaRPr lang="fi-FI" dirty="0"/>
          </a:p>
        </p:txBody>
      </p:sp>
      <p:pic>
        <p:nvPicPr>
          <p:cNvPr id="31" name="Kuva 30">
            <a:extLst>
              <a:ext uri="{FF2B5EF4-FFF2-40B4-BE49-F238E27FC236}">
                <a16:creationId xmlns:a16="http://schemas.microsoft.com/office/drawing/2014/main" id="{EAF1B1C8-3495-6942-BAB2-1D22D05CE590}"/>
              </a:ext>
            </a:extLst>
          </p:cNvPr>
          <p:cNvPicPr>
            <a:picLocks noChangeAspect="1"/>
          </p:cNvPicPr>
          <p:nvPr userDrawn="1"/>
        </p:nvPicPr>
        <p:blipFill>
          <a:blip r:embed="rId2"/>
          <a:srcRect/>
          <a:stretch/>
        </p:blipFill>
        <p:spPr>
          <a:xfrm>
            <a:off x="10751093" y="0"/>
            <a:ext cx="1440906" cy="5040000"/>
          </a:xfrm>
          <a:prstGeom prst="rect">
            <a:avLst/>
          </a:prstGeom>
        </p:spPr>
      </p:pic>
      <p:pic>
        <p:nvPicPr>
          <p:cNvPr id="8" name="Kuva 7">
            <a:extLst>
              <a:ext uri="{FF2B5EF4-FFF2-40B4-BE49-F238E27FC236}">
                <a16:creationId xmlns:a16="http://schemas.microsoft.com/office/drawing/2014/main" id="{72B190F4-2EA2-3D44-BB4A-C0A30EDC7D66}"/>
              </a:ext>
            </a:extLst>
          </p:cNvPr>
          <p:cNvPicPr>
            <a:picLocks noChangeAspect="1"/>
          </p:cNvPicPr>
          <p:nvPr userDrawn="1"/>
        </p:nvPicPr>
        <p:blipFill>
          <a:blip r:embed="rId3"/>
          <a:srcRect/>
          <a:stretch/>
        </p:blipFill>
        <p:spPr>
          <a:xfrm>
            <a:off x="9839409" y="5614847"/>
            <a:ext cx="1851288" cy="1064491"/>
          </a:xfrm>
          <a:prstGeom prst="rect">
            <a:avLst/>
          </a:prstGeom>
        </p:spPr>
      </p:pic>
    </p:spTree>
    <p:extLst>
      <p:ext uri="{BB962C8B-B14F-4D97-AF65-F5344CB8AC3E}">
        <p14:creationId xmlns:p14="http://schemas.microsoft.com/office/powerpoint/2010/main" val="275608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dia_PK_Musiikkiopist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C1FCC-18E9-8C4F-A2FE-3C43F1D04FFA}"/>
              </a:ext>
            </a:extLst>
          </p:cNvPr>
          <p:cNvSpPr>
            <a:spLocks noGrp="1"/>
          </p:cNvSpPr>
          <p:nvPr>
            <p:ph type="ctrTitle"/>
          </p:nvPr>
        </p:nvSpPr>
        <p:spPr>
          <a:xfrm>
            <a:off x="838200" y="1122363"/>
            <a:ext cx="9144000" cy="2387600"/>
          </a:xfrm>
        </p:spPr>
        <p:txBody>
          <a:bodyPr anchor="b">
            <a:normAutofit/>
          </a:bodyPr>
          <a:lstStyle>
            <a:lvl1pPr algn="l">
              <a:defRPr sz="35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BBC4E4EB-09CA-6B49-9CE9-F4ECBCFAC131}"/>
              </a:ext>
            </a:extLst>
          </p:cNvPr>
          <p:cNvSpPr>
            <a:spLocks noGrp="1"/>
          </p:cNvSpPr>
          <p:nvPr>
            <p:ph type="subTitle" idx="1"/>
          </p:nvPr>
        </p:nvSpPr>
        <p:spPr>
          <a:xfrm>
            <a:off x="838200" y="3602038"/>
            <a:ext cx="9144000" cy="1655762"/>
          </a:xfr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25" name="Päivämäärän paikkamerkki 24">
            <a:extLst>
              <a:ext uri="{FF2B5EF4-FFF2-40B4-BE49-F238E27FC236}">
                <a16:creationId xmlns:a16="http://schemas.microsoft.com/office/drawing/2014/main" id="{18C94C52-9302-4B4E-B852-B6572538FDB0}"/>
              </a:ext>
            </a:extLst>
          </p:cNvPr>
          <p:cNvSpPr>
            <a:spLocks noGrp="1"/>
          </p:cNvSpPr>
          <p:nvPr>
            <p:ph type="dt" sz="half" idx="10"/>
          </p:nvPr>
        </p:nvSpPr>
        <p:spPr/>
        <p:txBody>
          <a:bodyPr/>
          <a:lstStyle/>
          <a:p>
            <a:fld id="{1A69A693-1E0A-2447-A564-111ECE772D29}" type="datetimeFigureOut">
              <a:rPr lang="fi-FI" smtClean="0"/>
              <a:pPr/>
              <a:t>15.12.2021</a:t>
            </a:fld>
            <a:r>
              <a:rPr lang="fi-FI"/>
              <a:t>¸</a:t>
            </a:r>
            <a:endParaRPr lang="fi-FI" dirty="0"/>
          </a:p>
        </p:txBody>
      </p:sp>
      <p:sp>
        <p:nvSpPr>
          <p:cNvPr id="26" name="Alatunnisteen paikkamerkki 25">
            <a:extLst>
              <a:ext uri="{FF2B5EF4-FFF2-40B4-BE49-F238E27FC236}">
                <a16:creationId xmlns:a16="http://schemas.microsoft.com/office/drawing/2014/main" id="{76B9E726-D925-BA46-AA40-7AF90B354931}"/>
              </a:ext>
            </a:extLst>
          </p:cNvPr>
          <p:cNvSpPr>
            <a:spLocks noGrp="1"/>
          </p:cNvSpPr>
          <p:nvPr>
            <p:ph type="ftr" sz="quarter" idx="11"/>
          </p:nvPr>
        </p:nvSpPr>
        <p:spPr/>
        <p:txBody>
          <a:bodyPr/>
          <a:lstStyle/>
          <a:p>
            <a:endParaRPr lang="fi-FI" dirty="0"/>
          </a:p>
        </p:txBody>
      </p:sp>
      <p:sp>
        <p:nvSpPr>
          <p:cNvPr id="27" name="Dian numeron paikkamerkki 26">
            <a:extLst>
              <a:ext uri="{FF2B5EF4-FFF2-40B4-BE49-F238E27FC236}">
                <a16:creationId xmlns:a16="http://schemas.microsoft.com/office/drawing/2014/main" id="{E2ABE132-66A0-4C40-8B59-632C8D1C089A}"/>
              </a:ext>
            </a:extLst>
          </p:cNvPr>
          <p:cNvSpPr>
            <a:spLocks noGrp="1"/>
          </p:cNvSpPr>
          <p:nvPr>
            <p:ph type="sldNum" sz="quarter" idx="12"/>
          </p:nvPr>
        </p:nvSpPr>
        <p:spPr/>
        <p:txBody>
          <a:bodyPr/>
          <a:lstStyle/>
          <a:p>
            <a:fld id="{8410DA21-5036-9D4F-85F5-748CAB898EF1}" type="slidenum">
              <a:rPr lang="fi-FI" smtClean="0"/>
              <a:pPr/>
              <a:t>‹#›</a:t>
            </a:fld>
            <a:endParaRPr lang="fi-FI" dirty="0"/>
          </a:p>
        </p:txBody>
      </p:sp>
      <p:pic>
        <p:nvPicPr>
          <p:cNvPr id="31" name="Kuva 30">
            <a:extLst>
              <a:ext uri="{FF2B5EF4-FFF2-40B4-BE49-F238E27FC236}">
                <a16:creationId xmlns:a16="http://schemas.microsoft.com/office/drawing/2014/main" id="{EAF1B1C8-3495-6942-BAB2-1D22D05CE590}"/>
              </a:ext>
            </a:extLst>
          </p:cNvPr>
          <p:cNvPicPr>
            <a:picLocks noChangeAspect="1"/>
          </p:cNvPicPr>
          <p:nvPr userDrawn="1"/>
        </p:nvPicPr>
        <p:blipFill>
          <a:blip r:embed="rId2"/>
          <a:srcRect/>
          <a:stretch/>
        </p:blipFill>
        <p:spPr>
          <a:xfrm>
            <a:off x="10751093" y="634"/>
            <a:ext cx="1440907" cy="5038731"/>
          </a:xfrm>
          <a:prstGeom prst="rect">
            <a:avLst/>
          </a:prstGeom>
        </p:spPr>
      </p:pic>
      <p:pic>
        <p:nvPicPr>
          <p:cNvPr id="9" name="Kuva 8">
            <a:extLst>
              <a:ext uri="{FF2B5EF4-FFF2-40B4-BE49-F238E27FC236}">
                <a16:creationId xmlns:a16="http://schemas.microsoft.com/office/drawing/2014/main" id="{3590A155-3CA4-FC41-B1C5-4230B1FD00C3}"/>
              </a:ext>
            </a:extLst>
          </p:cNvPr>
          <p:cNvPicPr>
            <a:picLocks noChangeAspect="1"/>
          </p:cNvPicPr>
          <p:nvPr userDrawn="1"/>
        </p:nvPicPr>
        <p:blipFill>
          <a:blip r:embed="rId3"/>
          <a:srcRect/>
          <a:stretch/>
        </p:blipFill>
        <p:spPr>
          <a:xfrm>
            <a:off x="9842887" y="5419712"/>
            <a:ext cx="1851288" cy="1231106"/>
          </a:xfrm>
          <a:prstGeom prst="rect">
            <a:avLst/>
          </a:prstGeom>
        </p:spPr>
      </p:pic>
    </p:spTree>
    <p:extLst>
      <p:ext uri="{BB962C8B-B14F-4D97-AF65-F5344CB8AC3E}">
        <p14:creationId xmlns:p14="http://schemas.microsoft.com/office/powerpoint/2010/main" val="373501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dia_PK_Tilitoimist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C1FCC-18E9-8C4F-A2FE-3C43F1D04FFA}"/>
              </a:ext>
            </a:extLst>
          </p:cNvPr>
          <p:cNvSpPr>
            <a:spLocks noGrp="1"/>
          </p:cNvSpPr>
          <p:nvPr>
            <p:ph type="ctrTitle"/>
          </p:nvPr>
        </p:nvSpPr>
        <p:spPr>
          <a:xfrm>
            <a:off x="838200" y="1122363"/>
            <a:ext cx="9144000" cy="2387600"/>
          </a:xfrm>
        </p:spPr>
        <p:txBody>
          <a:bodyPr anchor="b">
            <a:normAutofit/>
          </a:bodyPr>
          <a:lstStyle>
            <a:lvl1pPr algn="l">
              <a:defRPr sz="35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BBC4E4EB-09CA-6B49-9CE9-F4ECBCFAC131}"/>
              </a:ext>
            </a:extLst>
          </p:cNvPr>
          <p:cNvSpPr>
            <a:spLocks noGrp="1"/>
          </p:cNvSpPr>
          <p:nvPr>
            <p:ph type="subTitle" idx="1"/>
          </p:nvPr>
        </p:nvSpPr>
        <p:spPr>
          <a:xfrm>
            <a:off x="838200" y="3602038"/>
            <a:ext cx="9144000" cy="1655762"/>
          </a:xfr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25" name="Päivämäärän paikkamerkki 24">
            <a:extLst>
              <a:ext uri="{FF2B5EF4-FFF2-40B4-BE49-F238E27FC236}">
                <a16:creationId xmlns:a16="http://schemas.microsoft.com/office/drawing/2014/main" id="{18C94C52-9302-4B4E-B852-B6572538FDB0}"/>
              </a:ext>
            </a:extLst>
          </p:cNvPr>
          <p:cNvSpPr>
            <a:spLocks noGrp="1"/>
          </p:cNvSpPr>
          <p:nvPr>
            <p:ph type="dt" sz="half" idx="10"/>
          </p:nvPr>
        </p:nvSpPr>
        <p:spPr/>
        <p:txBody>
          <a:bodyPr/>
          <a:lstStyle/>
          <a:p>
            <a:fld id="{1A69A693-1E0A-2447-A564-111ECE772D29}" type="datetimeFigureOut">
              <a:rPr lang="fi-FI" smtClean="0"/>
              <a:pPr/>
              <a:t>15.12.2021</a:t>
            </a:fld>
            <a:r>
              <a:rPr lang="fi-FI"/>
              <a:t>¸</a:t>
            </a:r>
            <a:endParaRPr lang="fi-FI" dirty="0"/>
          </a:p>
        </p:txBody>
      </p:sp>
      <p:sp>
        <p:nvSpPr>
          <p:cNvPr id="26" name="Alatunnisteen paikkamerkki 25">
            <a:extLst>
              <a:ext uri="{FF2B5EF4-FFF2-40B4-BE49-F238E27FC236}">
                <a16:creationId xmlns:a16="http://schemas.microsoft.com/office/drawing/2014/main" id="{76B9E726-D925-BA46-AA40-7AF90B354931}"/>
              </a:ext>
            </a:extLst>
          </p:cNvPr>
          <p:cNvSpPr>
            <a:spLocks noGrp="1"/>
          </p:cNvSpPr>
          <p:nvPr>
            <p:ph type="ftr" sz="quarter" idx="11"/>
          </p:nvPr>
        </p:nvSpPr>
        <p:spPr/>
        <p:txBody>
          <a:bodyPr/>
          <a:lstStyle/>
          <a:p>
            <a:endParaRPr lang="fi-FI" dirty="0"/>
          </a:p>
        </p:txBody>
      </p:sp>
      <p:sp>
        <p:nvSpPr>
          <p:cNvPr id="27" name="Dian numeron paikkamerkki 26">
            <a:extLst>
              <a:ext uri="{FF2B5EF4-FFF2-40B4-BE49-F238E27FC236}">
                <a16:creationId xmlns:a16="http://schemas.microsoft.com/office/drawing/2014/main" id="{E2ABE132-66A0-4C40-8B59-632C8D1C089A}"/>
              </a:ext>
            </a:extLst>
          </p:cNvPr>
          <p:cNvSpPr>
            <a:spLocks noGrp="1"/>
          </p:cNvSpPr>
          <p:nvPr>
            <p:ph type="sldNum" sz="quarter" idx="12"/>
          </p:nvPr>
        </p:nvSpPr>
        <p:spPr/>
        <p:txBody>
          <a:bodyPr/>
          <a:lstStyle/>
          <a:p>
            <a:fld id="{8410DA21-5036-9D4F-85F5-748CAB898EF1}" type="slidenum">
              <a:rPr lang="fi-FI" smtClean="0"/>
              <a:pPr/>
              <a:t>‹#›</a:t>
            </a:fld>
            <a:endParaRPr lang="fi-FI" dirty="0"/>
          </a:p>
        </p:txBody>
      </p:sp>
      <p:pic>
        <p:nvPicPr>
          <p:cNvPr id="31" name="Kuva 30">
            <a:extLst>
              <a:ext uri="{FF2B5EF4-FFF2-40B4-BE49-F238E27FC236}">
                <a16:creationId xmlns:a16="http://schemas.microsoft.com/office/drawing/2014/main" id="{EAF1B1C8-3495-6942-BAB2-1D22D05CE590}"/>
              </a:ext>
            </a:extLst>
          </p:cNvPr>
          <p:cNvPicPr>
            <a:picLocks noChangeAspect="1"/>
          </p:cNvPicPr>
          <p:nvPr userDrawn="1"/>
        </p:nvPicPr>
        <p:blipFill>
          <a:blip r:embed="rId2"/>
          <a:srcRect/>
          <a:stretch/>
        </p:blipFill>
        <p:spPr>
          <a:xfrm>
            <a:off x="10751093" y="634"/>
            <a:ext cx="1440907" cy="5038731"/>
          </a:xfrm>
          <a:prstGeom prst="rect">
            <a:avLst/>
          </a:prstGeom>
        </p:spPr>
      </p:pic>
      <p:pic>
        <p:nvPicPr>
          <p:cNvPr id="8" name="Kuva 7">
            <a:extLst>
              <a:ext uri="{FF2B5EF4-FFF2-40B4-BE49-F238E27FC236}">
                <a16:creationId xmlns:a16="http://schemas.microsoft.com/office/drawing/2014/main" id="{F1D2163B-A1AF-8D41-B90C-159A96459329}"/>
              </a:ext>
            </a:extLst>
          </p:cNvPr>
          <p:cNvPicPr>
            <a:picLocks noChangeAspect="1"/>
          </p:cNvPicPr>
          <p:nvPr userDrawn="1"/>
        </p:nvPicPr>
        <p:blipFill>
          <a:blip r:embed="rId3"/>
          <a:srcRect/>
          <a:stretch/>
        </p:blipFill>
        <p:spPr>
          <a:xfrm>
            <a:off x="9842887" y="5419712"/>
            <a:ext cx="1851287" cy="1231106"/>
          </a:xfrm>
          <a:prstGeom prst="rect">
            <a:avLst/>
          </a:prstGeom>
        </p:spPr>
      </p:pic>
    </p:spTree>
    <p:extLst>
      <p:ext uri="{BB962C8B-B14F-4D97-AF65-F5344CB8AC3E}">
        <p14:creationId xmlns:p14="http://schemas.microsoft.com/office/powerpoint/2010/main" val="79378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CE4457-7824-054D-89B9-6B60B286566C}"/>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DE2BACB7-CA00-6C47-B7A4-DA041C22462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6">
            <a:extLst>
              <a:ext uri="{FF2B5EF4-FFF2-40B4-BE49-F238E27FC236}">
                <a16:creationId xmlns:a16="http://schemas.microsoft.com/office/drawing/2014/main" id="{3B56539B-AA42-E14A-92D9-C2DC6B9C0AE1}"/>
              </a:ext>
            </a:extLst>
          </p:cNvPr>
          <p:cNvSpPr>
            <a:spLocks noGrp="1"/>
          </p:cNvSpPr>
          <p:nvPr>
            <p:ph type="dt" sz="half" idx="10"/>
          </p:nvPr>
        </p:nvSpPr>
        <p:spPr/>
        <p:txBody>
          <a:bodyPr/>
          <a:lstStyle/>
          <a:p>
            <a:fld id="{1A69A693-1E0A-2447-A564-111ECE772D29}" type="datetimeFigureOut">
              <a:rPr lang="fi-FI" smtClean="0"/>
              <a:pPr/>
              <a:t>15.12.2021</a:t>
            </a:fld>
            <a:endParaRPr lang="fi-FI" dirty="0"/>
          </a:p>
        </p:txBody>
      </p:sp>
      <p:sp>
        <p:nvSpPr>
          <p:cNvPr id="8" name="Alatunnisteen paikkamerkki 7">
            <a:extLst>
              <a:ext uri="{FF2B5EF4-FFF2-40B4-BE49-F238E27FC236}">
                <a16:creationId xmlns:a16="http://schemas.microsoft.com/office/drawing/2014/main" id="{65F0F314-8DB3-234C-A5D0-1785EDD60345}"/>
              </a:ext>
            </a:extLst>
          </p:cNvPr>
          <p:cNvSpPr>
            <a:spLocks noGrp="1"/>
          </p:cNvSpPr>
          <p:nvPr>
            <p:ph type="ftr" sz="quarter" idx="11"/>
          </p:nvPr>
        </p:nvSpPr>
        <p:spPr/>
        <p:txBody>
          <a:bodyPr/>
          <a:lstStyle/>
          <a:p>
            <a:endParaRPr lang="fi-FI" dirty="0"/>
          </a:p>
        </p:txBody>
      </p:sp>
      <p:sp>
        <p:nvSpPr>
          <p:cNvPr id="9" name="Dian numeron paikkamerkki 8">
            <a:extLst>
              <a:ext uri="{FF2B5EF4-FFF2-40B4-BE49-F238E27FC236}">
                <a16:creationId xmlns:a16="http://schemas.microsoft.com/office/drawing/2014/main" id="{3373D25F-A821-0A41-9A1F-08B3AFA42849}"/>
              </a:ext>
            </a:extLst>
          </p:cNvPr>
          <p:cNvSpPr>
            <a:spLocks noGrp="1"/>
          </p:cNvSpPr>
          <p:nvPr>
            <p:ph type="sldNum" sz="quarter" idx="12"/>
          </p:nvPr>
        </p:nvSpPr>
        <p:spPr/>
        <p:txBody>
          <a:bodyPr/>
          <a:lstStyle/>
          <a:p>
            <a:fld id="{8410DA21-5036-9D4F-85F5-748CAB898EF1}" type="slidenum">
              <a:rPr lang="fi-FI" smtClean="0"/>
              <a:pPr/>
              <a:t>‹#›</a:t>
            </a:fld>
            <a:endParaRPr lang="fi-FI" dirty="0"/>
          </a:p>
        </p:txBody>
      </p:sp>
    </p:spTree>
    <p:extLst>
      <p:ext uri="{BB962C8B-B14F-4D97-AF65-F5344CB8AC3E}">
        <p14:creationId xmlns:p14="http://schemas.microsoft.com/office/powerpoint/2010/main" val="2460360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1075B1-E877-504F-B67E-3C44058D509A}"/>
              </a:ext>
            </a:extLst>
          </p:cNvPr>
          <p:cNvSpPr>
            <a:spLocks noGrp="1"/>
          </p:cNvSpPr>
          <p:nvPr>
            <p:ph type="title"/>
          </p:nvPr>
        </p:nvSpPr>
        <p:spPr>
          <a:xfrm>
            <a:off x="831850" y="1709738"/>
            <a:ext cx="10515600" cy="2852737"/>
          </a:xfrm>
        </p:spPr>
        <p:txBody>
          <a:bodyPr anchor="b">
            <a:normAutofit/>
          </a:bodyPr>
          <a:lstStyle>
            <a:lvl1pPr>
              <a:defRPr sz="3500"/>
            </a:lvl1pPr>
          </a:lstStyle>
          <a:p>
            <a:r>
              <a:rPr lang="fi-FI"/>
              <a:t>Muokkaa ots. perustyyl. napsautt.</a:t>
            </a:r>
          </a:p>
        </p:txBody>
      </p:sp>
      <p:sp>
        <p:nvSpPr>
          <p:cNvPr id="3" name="Tekstin paikkamerkki 2">
            <a:extLst>
              <a:ext uri="{FF2B5EF4-FFF2-40B4-BE49-F238E27FC236}">
                <a16:creationId xmlns:a16="http://schemas.microsoft.com/office/drawing/2014/main" id="{7C856C29-EE07-DE4F-A4A2-BBEFC0AC8081}"/>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60EC2AB-D332-0C4A-8874-163B445576BB}"/>
              </a:ext>
            </a:extLst>
          </p:cNvPr>
          <p:cNvSpPr>
            <a:spLocks noGrp="1"/>
          </p:cNvSpPr>
          <p:nvPr>
            <p:ph type="dt" sz="half" idx="10"/>
          </p:nvPr>
        </p:nvSpPr>
        <p:spPr/>
        <p:txBody>
          <a:bodyPr/>
          <a:lstStyle/>
          <a:p>
            <a:fld id="{1A69A693-1E0A-2447-A564-111ECE772D29}" type="datetimeFigureOut">
              <a:rPr lang="fi-FI" smtClean="0"/>
              <a:t>15.12.2021</a:t>
            </a:fld>
            <a:endParaRPr lang="fi-FI"/>
          </a:p>
        </p:txBody>
      </p:sp>
      <p:sp>
        <p:nvSpPr>
          <p:cNvPr id="5" name="Alatunnisteen paikkamerkki 4">
            <a:extLst>
              <a:ext uri="{FF2B5EF4-FFF2-40B4-BE49-F238E27FC236}">
                <a16:creationId xmlns:a16="http://schemas.microsoft.com/office/drawing/2014/main" id="{6EB53610-D961-9747-93B4-03C9AAF2E1F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7DAE935-AE40-F649-9C6C-784208B816A6}"/>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3819546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A3080A-ADCF-1E40-95CF-84A6ED5E3076}"/>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90018A04-317A-6940-A587-C5F7964BEA33}"/>
              </a:ext>
            </a:extLst>
          </p:cNvPr>
          <p:cNvSpPr>
            <a:spLocks noGrp="1"/>
          </p:cNvSpPr>
          <p:nvPr>
            <p:ph sz="half" idx="1"/>
          </p:nvPr>
        </p:nvSpPr>
        <p:spPr>
          <a:xfrm>
            <a:off x="838200" y="1825625"/>
            <a:ext cx="5181600"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a:extLst>
              <a:ext uri="{FF2B5EF4-FFF2-40B4-BE49-F238E27FC236}">
                <a16:creationId xmlns:a16="http://schemas.microsoft.com/office/drawing/2014/main" id="{F5D99B13-935B-814F-8DCD-C7D6AD36EDDE}"/>
              </a:ext>
            </a:extLst>
          </p:cNvPr>
          <p:cNvSpPr>
            <a:spLocks noGrp="1"/>
          </p:cNvSpPr>
          <p:nvPr>
            <p:ph sz="half" idx="2"/>
          </p:nvPr>
        </p:nvSpPr>
        <p:spPr>
          <a:xfrm>
            <a:off x="6172200" y="1825625"/>
            <a:ext cx="5181600"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a:extLst>
              <a:ext uri="{FF2B5EF4-FFF2-40B4-BE49-F238E27FC236}">
                <a16:creationId xmlns:a16="http://schemas.microsoft.com/office/drawing/2014/main" id="{73847465-827C-5341-98F3-D5D1EE6D8B8C}"/>
              </a:ext>
            </a:extLst>
          </p:cNvPr>
          <p:cNvSpPr>
            <a:spLocks noGrp="1"/>
          </p:cNvSpPr>
          <p:nvPr>
            <p:ph type="dt" sz="half" idx="10"/>
          </p:nvPr>
        </p:nvSpPr>
        <p:spPr/>
        <p:txBody>
          <a:bodyPr/>
          <a:lstStyle/>
          <a:p>
            <a:fld id="{1A69A693-1E0A-2447-A564-111ECE772D29}" type="datetimeFigureOut">
              <a:rPr lang="fi-FI" smtClean="0"/>
              <a:t>15.12.2021</a:t>
            </a:fld>
            <a:endParaRPr lang="fi-FI"/>
          </a:p>
        </p:txBody>
      </p:sp>
      <p:sp>
        <p:nvSpPr>
          <p:cNvPr id="6" name="Alatunnisteen paikkamerkki 5">
            <a:extLst>
              <a:ext uri="{FF2B5EF4-FFF2-40B4-BE49-F238E27FC236}">
                <a16:creationId xmlns:a16="http://schemas.microsoft.com/office/drawing/2014/main" id="{DBED6FB1-1F69-A549-9EBE-9432F61648BA}"/>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E45E380-7C05-2744-AE0F-7015AC644A34}"/>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2202866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4.emf"/><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53EEDC8-A744-3845-9B13-19D4B4F329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265012A6-3184-074C-8C1F-E16717A874DB}"/>
              </a:ext>
            </a:extLst>
          </p:cNvPr>
          <p:cNvSpPr>
            <a:spLocks noGrp="1"/>
          </p:cNvSpPr>
          <p:nvPr>
            <p:ph type="body" idx="1"/>
          </p:nvPr>
        </p:nvSpPr>
        <p:spPr>
          <a:xfrm>
            <a:off x="838200" y="1825625"/>
            <a:ext cx="10515600" cy="4017391"/>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A3358050-3980-AC47-ADE8-7770E085FE0B}"/>
              </a:ext>
            </a:extLst>
          </p:cNvPr>
          <p:cNvSpPr>
            <a:spLocks noGrp="1"/>
          </p:cNvSpPr>
          <p:nvPr>
            <p:ph type="dt" sz="half" idx="2"/>
          </p:nvPr>
        </p:nvSpPr>
        <p:spPr>
          <a:xfrm rot="16200000">
            <a:off x="-267505" y="259193"/>
            <a:ext cx="891824" cy="373440"/>
          </a:xfrm>
          <a:prstGeom prst="rect">
            <a:avLst/>
          </a:prstGeom>
        </p:spPr>
        <p:txBody>
          <a:bodyPr vert="horz" lIns="91440" tIns="45720" rIns="91440" bIns="45720" rtlCol="0" anchor="ctr"/>
          <a:lstStyle>
            <a:lvl1pPr algn="ctr">
              <a:defRPr sz="800">
                <a:solidFill>
                  <a:schemeClr val="tx1">
                    <a:tint val="75000"/>
                  </a:schemeClr>
                </a:solidFill>
              </a:defRPr>
            </a:lvl1pPr>
          </a:lstStyle>
          <a:p>
            <a:fld id="{1A69A693-1E0A-2447-A564-111ECE772D29}" type="datetimeFigureOut">
              <a:rPr lang="fi-FI" smtClean="0"/>
              <a:pPr/>
              <a:t>15.12.2021</a:t>
            </a:fld>
            <a:endParaRPr lang="fi-FI" dirty="0"/>
          </a:p>
        </p:txBody>
      </p:sp>
      <p:sp>
        <p:nvSpPr>
          <p:cNvPr id="5" name="Alatunnisteen paikkamerkki 4">
            <a:extLst>
              <a:ext uri="{FF2B5EF4-FFF2-40B4-BE49-F238E27FC236}">
                <a16:creationId xmlns:a16="http://schemas.microsoft.com/office/drawing/2014/main" id="{99D534FA-ED20-7A40-B481-9FD521CC1B57}"/>
              </a:ext>
            </a:extLst>
          </p:cNvPr>
          <p:cNvSpPr>
            <a:spLocks noGrp="1"/>
          </p:cNvSpPr>
          <p:nvPr>
            <p:ph type="ftr" sz="quarter" idx="3"/>
          </p:nvPr>
        </p:nvSpPr>
        <p:spPr>
          <a:xfrm rot="16200000">
            <a:off x="-2096468" y="3242279"/>
            <a:ext cx="4549757" cy="373441"/>
          </a:xfrm>
          <a:prstGeom prst="rect">
            <a:avLst/>
          </a:prstGeom>
        </p:spPr>
        <p:txBody>
          <a:bodyPr vert="horz" lIns="91440" tIns="45720" rIns="91440" bIns="45720" rtlCol="0" anchor="ctr"/>
          <a:lstStyle>
            <a:lvl1pPr algn="ctr">
              <a:defRPr sz="800">
                <a:solidFill>
                  <a:srgbClr val="898989"/>
                </a:solidFill>
              </a:defRPr>
            </a:lvl1pPr>
          </a:lstStyle>
          <a:p>
            <a:endParaRPr lang="fi-FI" dirty="0"/>
          </a:p>
        </p:txBody>
      </p:sp>
      <p:sp>
        <p:nvSpPr>
          <p:cNvPr id="6" name="Dian numeron paikkamerkki 5">
            <a:extLst>
              <a:ext uri="{FF2B5EF4-FFF2-40B4-BE49-F238E27FC236}">
                <a16:creationId xmlns:a16="http://schemas.microsoft.com/office/drawing/2014/main" id="{39F26882-E0CF-D346-BC3F-6A609A3A3870}"/>
              </a:ext>
            </a:extLst>
          </p:cNvPr>
          <p:cNvSpPr>
            <a:spLocks noGrp="1"/>
          </p:cNvSpPr>
          <p:nvPr>
            <p:ph type="sldNum" sz="quarter" idx="4"/>
          </p:nvPr>
        </p:nvSpPr>
        <p:spPr>
          <a:xfrm>
            <a:off x="11826873" y="6484560"/>
            <a:ext cx="365127" cy="373440"/>
          </a:xfrm>
          <a:prstGeom prst="rect">
            <a:avLst/>
          </a:prstGeom>
        </p:spPr>
        <p:txBody>
          <a:bodyPr vert="horz" lIns="91440" tIns="45720" rIns="91440" bIns="45720" rtlCol="0" anchor="ctr"/>
          <a:lstStyle>
            <a:lvl1pPr algn="ctr">
              <a:defRPr sz="800">
                <a:solidFill>
                  <a:schemeClr val="tx1">
                    <a:tint val="75000"/>
                  </a:schemeClr>
                </a:solidFill>
              </a:defRPr>
            </a:lvl1pPr>
          </a:lstStyle>
          <a:p>
            <a:fld id="{8410DA21-5036-9D4F-85F5-748CAB898EF1}" type="slidenum">
              <a:rPr lang="fi-FI" smtClean="0"/>
              <a:pPr/>
              <a:t>‹#›</a:t>
            </a:fld>
            <a:endParaRPr lang="fi-FI" dirty="0"/>
          </a:p>
        </p:txBody>
      </p:sp>
      <p:sp>
        <p:nvSpPr>
          <p:cNvPr id="13" name="Tekstiruutu 12">
            <a:extLst>
              <a:ext uri="{FF2B5EF4-FFF2-40B4-BE49-F238E27FC236}">
                <a16:creationId xmlns:a16="http://schemas.microsoft.com/office/drawing/2014/main" id="{841EADE3-563B-8F4C-84E1-36C618A44791}"/>
              </a:ext>
            </a:extLst>
          </p:cNvPr>
          <p:cNvSpPr txBox="1"/>
          <p:nvPr userDrawn="1"/>
        </p:nvSpPr>
        <p:spPr>
          <a:xfrm>
            <a:off x="732774" y="6238339"/>
            <a:ext cx="4349044" cy="246221"/>
          </a:xfrm>
          <a:prstGeom prst="rect">
            <a:avLst/>
          </a:prstGeom>
          <a:noFill/>
        </p:spPr>
        <p:txBody>
          <a:bodyPr wrap="square" rtlCol="0">
            <a:spAutoFit/>
          </a:bodyPr>
          <a:lstStyle/>
          <a:p>
            <a:r>
              <a:rPr lang="fi-FI" sz="1000" dirty="0">
                <a:solidFill>
                  <a:srgbClr val="898989"/>
                </a:solidFill>
              </a:rPr>
              <a:t>Lieksan kaupunki            </a:t>
            </a:r>
            <a:r>
              <a:rPr lang="fi-FI" sz="1000" dirty="0" err="1">
                <a:solidFill>
                  <a:srgbClr val="898989"/>
                </a:solidFill>
              </a:rPr>
              <a:t>lieksa.fi</a:t>
            </a:r>
            <a:r>
              <a:rPr lang="fi-FI" sz="1000" dirty="0">
                <a:solidFill>
                  <a:srgbClr val="898989"/>
                </a:solidFill>
              </a:rPr>
              <a:t>   </a:t>
            </a:r>
          </a:p>
        </p:txBody>
      </p:sp>
      <p:pic>
        <p:nvPicPr>
          <p:cNvPr id="14" name="Kuva 13">
            <a:extLst>
              <a:ext uri="{FF2B5EF4-FFF2-40B4-BE49-F238E27FC236}">
                <a16:creationId xmlns:a16="http://schemas.microsoft.com/office/drawing/2014/main" id="{35125AF8-8DDA-1A48-8D27-38A79D60CDAE}"/>
              </a:ext>
            </a:extLst>
          </p:cNvPr>
          <p:cNvPicPr>
            <a:picLocks noChangeAspect="1"/>
          </p:cNvPicPr>
          <p:nvPr userDrawn="1"/>
        </p:nvPicPr>
        <p:blipFill>
          <a:blip r:embed="rId18"/>
          <a:stretch>
            <a:fillRect/>
          </a:stretch>
        </p:blipFill>
        <p:spPr>
          <a:xfrm>
            <a:off x="1908440" y="6273514"/>
            <a:ext cx="175869" cy="175869"/>
          </a:xfrm>
          <a:prstGeom prst="rect">
            <a:avLst/>
          </a:prstGeom>
        </p:spPr>
      </p:pic>
    </p:spTree>
    <p:extLst>
      <p:ext uri="{BB962C8B-B14F-4D97-AF65-F5344CB8AC3E}">
        <p14:creationId xmlns:p14="http://schemas.microsoft.com/office/powerpoint/2010/main" val="3396701181"/>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94" r:id="rId3"/>
    <p:sldLayoutId id="2147483695" r:id="rId4"/>
    <p:sldLayoutId id="2147483696" r:id="rId5"/>
    <p:sldLayoutId id="2147483697"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30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7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7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7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7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7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4002B"/>
        </a:solidFill>
        <a:effectLst/>
      </p:bgPr>
    </p:bg>
    <p:spTree>
      <p:nvGrpSpPr>
        <p:cNvPr id="1" name=""/>
        <p:cNvGrpSpPr/>
        <p:nvPr/>
      </p:nvGrpSpPr>
      <p:grpSpPr>
        <a:xfrm>
          <a:off x="0" y="0"/>
          <a:ext cx="0" cy="0"/>
          <a:chOff x="0" y="0"/>
          <a:chExt cx="0" cy="0"/>
        </a:xfrm>
      </p:grpSpPr>
      <p:sp>
        <p:nvSpPr>
          <p:cNvPr id="10" name="Tekstiruutu 9">
            <a:extLst>
              <a:ext uri="{FF2B5EF4-FFF2-40B4-BE49-F238E27FC236}">
                <a16:creationId xmlns:a16="http://schemas.microsoft.com/office/drawing/2014/main" id="{C60F73B1-8BCB-464E-A741-7B3E8B05002C}"/>
              </a:ext>
            </a:extLst>
          </p:cNvPr>
          <p:cNvSpPr txBox="1"/>
          <p:nvPr userDrawn="1"/>
        </p:nvSpPr>
        <p:spPr>
          <a:xfrm>
            <a:off x="732774" y="6238339"/>
            <a:ext cx="4349044" cy="246221"/>
          </a:xfrm>
          <a:prstGeom prst="rect">
            <a:avLst/>
          </a:prstGeom>
          <a:noFill/>
        </p:spPr>
        <p:txBody>
          <a:bodyPr wrap="square" rtlCol="0">
            <a:spAutoFit/>
          </a:bodyPr>
          <a:lstStyle/>
          <a:p>
            <a:r>
              <a:rPr lang="fi-FI" sz="1000" dirty="0">
                <a:solidFill>
                  <a:schemeClr val="bg1"/>
                </a:solidFill>
              </a:rPr>
              <a:t>Lieksan kaupunki            </a:t>
            </a:r>
            <a:r>
              <a:rPr lang="fi-FI" sz="1000" dirty="0" err="1">
                <a:solidFill>
                  <a:schemeClr val="bg1"/>
                </a:solidFill>
              </a:rPr>
              <a:t>lieksa.fi</a:t>
            </a:r>
            <a:r>
              <a:rPr lang="fi-FI" sz="1000" dirty="0">
                <a:solidFill>
                  <a:schemeClr val="bg1"/>
                </a:solidFill>
              </a:rPr>
              <a:t>   </a:t>
            </a:r>
          </a:p>
        </p:txBody>
      </p:sp>
      <p:pic>
        <p:nvPicPr>
          <p:cNvPr id="12" name="Kuva 11">
            <a:extLst>
              <a:ext uri="{FF2B5EF4-FFF2-40B4-BE49-F238E27FC236}">
                <a16:creationId xmlns:a16="http://schemas.microsoft.com/office/drawing/2014/main" id="{061D5DBB-B23E-DA43-9D67-BCC54D390134}"/>
              </a:ext>
            </a:extLst>
          </p:cNvPr>
          <p:cNvPicPr>
            <a:picLocks noChangeAspect="1"/>
          </p:cNvPicPr>
          <p:nvPr userDrawn="1"/>
        </p:nvPicPr>
        <p:blipFill>
          <a:blip r:embed="rId10"/>
          <a:stretch>
            <a:fillRect/>
          </a:stretch>
        </p:blipFill>
        <p:spPr>
          <a:xfrm>
            <a:off x="1913582" y="6274676"/>
            <a:ext cx="175869" cy="175869"/>
          </a:xfrm>
          <a:prstGeom prst="rect">
            <a:avLst/>
          </a:prstGeom>
        </p:spPr>
      </p:pic>
    </p:spTree>
    <p:extLst>
      <p:ext uri="{BB962C8B-B14F-4D97-AF65-F5344CB8AC3E}">
        <p14:creationId xmlns:p14="http://schemas.microsoft.com/office/powerpoint/2010/main" val="2954859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txStyles>
    <p:titleStyle>
      <a:lvl1pPr algn="l" defTabSz="914400" rtl="0" eaLnBrk="1" latinLnBrk="0" hangingPunct="1">
        <a:lnSpc>
          <a:spcPct val="90000"/>
        </a:lnSpc>
        <a:spcBef>
          <a:spcPct val="0"/>
        </a:spcBef>
        <a:buNone/>
        <a:defRPr sz="3500" b="1" i="0" kern="1200">
          <a:solidFill>
            <a:schemeClr val="bg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aikaajaluottamusta.blogspot.com/2021/03/yhteiskuntatieteita-tai-konetekniikkaa.html?fbclid=IwAR2i5_zBBH6D3ypfCbykYG6Ti72YXlwiNaD26yJxUl3VsBHFGyWnyFLzqFo" TargetMode="External"/><Relationship Id="rId2" Type="http://schemas.openxmlformats.org/officeDocument/2006/relationships/hyperlink" Target="https://miikaraudaskoski.wordpress.com/tag/ylioppilastutkinto/" TargetMode="External"/><Relationship Id="rId1" Type="http://schemas.openxmlformats.org/officeDocument/2006/relationships/slideLayout" Target="../slideLayouts/slideLayout7.xml"/><Relationship Id="rId6" Type="http://schemas.openxmlformats.org/officeDocument/2006/relationships/hyperlink" Target="https://www.kunkoululoppuu.fi/" TargetMode="External"/><Relationship Id="rId5" Type="http://schemas.openxmlformats.org/officeDocument/2006/relationships/hyperlink" Target="https://toissa.fi/" TargetMode="External"/><Relationship Id="rId4" Type="http://schemas.openxmlformats.org/officeDocument/2006/relationships/hyperlink" Target="https://app.powerbi.com/view?r=eyJrIjoiZGFkZjFjNGEtY2YyNS00MzMyLTllOWMtNDFiYWMzYzhjMjY2IiwidCI6IjkxMDczODlkLTQ0YjgtNDcxNi05ZGEyLWM0ZTNhY2YwMzBkYiIsImMiOjh9&amp;fbclid=IwAR3GsNdvx8DB0s2qDLIqXhWSAdQseko_MTPtnfqueQSmfV3bZgqUGVNMz0U"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iki.eduuni.fi/display/ophpolku/Yliopistojen+todistusvalinnan+pisteytykset" TargetMode="External"/><Relationship Id="rId2" Type="http://schemas.openxmlformats.org/officeDocument/2006/relationships/hyperlink" Target="https://opintopolku.fi/konfo/fi/sivu/nain-taytat-korkeakoulujen-yhteishaun-hakulomakkeen" TargetMode="External"/><Relationship Id="rId1" Type="http://schemas.openxmlformats.org/officeDocument/2006/relationships/slideLayout" Target="../slideLayouts/slideLayout7.xml"/><Relationship Id="rId4" Type="http://schemas.openxmlformats.org/officeDocument/2006/relationships/hyperlink" Target="https://www.ammattikorkeakouluun.fi/hakijalle/valintatavat/todistusvalinta/#amk-todistusvalint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77006D-91C2-5F46-A29A-50E15BABAAFB}"/>
              </a:ext>
            </a:extLst>
          </p:cNvPr>
          <p:cNvSpPr>
            <a:spLocks noGrp="1"/>
          </p:cNvSpPr>
          <p:nvPr>
            <p:ph type="ctrTitle"/>
          </p:nvPr>
        </p:nvSpPr>
        <p:spPr/>
        <p:txBody>
          <a:bodyPr/>
          <a:lstStyle/>
          <a:p>
            <a:r>
              <a:rPr lang="fi-FI" dirty="0"/>
              <a:t>Info jatko-opinnoista  15.12.2021</a:t>
            </a:r>
          </a:p>
        </p:txBody>
      </p:sp>
      <p:pic>
        <p:nvPicPr>
          <p:cNvPr id="5" name="Kuvan paikkamerkki 4">
            <a:extLst>
              <a:ext uri="{FF2B5EF4-FFF2-40B4-BE49-F238E27FC236}">
                <a16:creationId xmlns:a16="http://schemas.microsoft.com/office/drawing/2014/main" id="{EDE9CB29-E35E-DB48-9D9A-63AB0D0647A0}"/>
              </a:ext>
            </a:extLst>
          </p:cNvPr>
          <p:cNvPicPr>
            <a:picLocks noGrp="1" noChangeAspect="1"/>
          </p:cNvPicPr>
          <p:nvPr>
            <p:ph type="pic" idx="1"/>
          </p:nvPr>
        </p:nvPicPr>
        <p:blipFill rotWithShape="1">
          <a:blip r:embed="rId2"/>
          <a:srcRect l="-122" r="-122"/>
          <a:stretch/>
        </p:blipFill>
        <p:spPr>
          <a:xfrm>
            <a:off x="5085589" y="5128322"/>
            <a:ext cx="2020817" cy="818431"/>
          </a:xfrm>
        </p:spPr>
      </p:pic>
    </p:spTree>
    <p:extLst>
      <p:ext uri="{BB962C8B-B14F-4D97-AF65-F5344CB8AC3E}">
        <p14:creationId xmlns:p14="http://schemas.microsoft.com/office/powerpoint/2010/main" val="706634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848CAD-1247-4994-9C1E-6472CDACEE99}"/>
              </a:ext>
            </a:extLst>
          </p:cNvPr>
          <p:cNvSpPr>
            <a:spLocks noGrp="1"/>
          </p:cNvSpPr>
          <p:nvPr>
            <p:ph type="title"/>
          </p:nvPr>
        </p:nvSpPr>
        <p:spPr/>
        <p:txBody>
          <a:bodyPr/>
          <a:lstStyle/>
          <a:p>
            <a:r>
              <a:rPr lang="fi-FI" dirty="0"/>
              <a:t>Todistusvalinta ja valintakoe</a:t>
            </a:r>
          </a:p>
        </p:txBody>
      </p:sp>
      <p:sp>
        <p:nvSpPr>
          <p:cNvPr id="3" name="Sisällön paikkamerkki 2">
            <a:extLst>
              <a:ext uri="{FF2B5EF4-FFF2-40B4-BE49-F238E27FC236}">
                <a16:creationId xmlns:a16="http://schemas.microsoft.com/office/drawing/2014/main" id="{C3B37C85-EA7B-490C-B066-5CA2A7BDFB55}"/>
              </a:ext>
            </a:extLst>
          </p:cNvPr>
          <p:cNvSpPr>
            <a:spLocks noGrp="1"/>
          </p:cNvSpPr>
          <p:nvPr>
            <p:ph idx="1"/>
          </p:nvPr>
        </p:nvSpPr>
        <p:spPr>
          <a:xfrm>
            <a:off x="838200" y="1825625"/>
            <a:ext cx="10515600" cy="4311224"/>
          </a:xfrm>
        </p:spPr>
        <p:txBody>
          <a:bodyPr/>
          <a:lstStyle/>
          <a:p>
            <a:r>
              <a:rPr lang="fi-FI" dirty="0"/>
              <a:t>Kauppatieteen valintakoe (40% hakijoista) perustuu lukion oppimäärän mukaisiin kursseihin YH2 (taloustieto), HI1 (Ihminen ympäristön ja yhteiskunnan muutoksessa) ja MAA10 ja MAB5 (tilastomatematiikka). Kauppatieteen yhteisvalinnassa opiskelija voi hakea yhdellä valintakokeella halutessaan kaikkiin ko. alan opetusta järjestäviin yliopistoihin. </a:t>
            </a:r>
          </a:p>
          <a:p>
            <a:r>
              <a:rPr lang="fi-FI" dirty="0"/>
              <a:t>Ammattikorkeakoulussa erityisesti tekniikan alalla opiskelijat osallistuvat hakukeväänä </a:t>
            </a:r>
            <a:r>
              <a:rPr lang="fi-FI" b="1" u="sng" dirty="0"/>
              <a:t>valintakursseihin, </a:t>
            </a:r>
            <a:r>
              <a:rPr lang="fi-FI" dirty="0"/>
              <a:t>jotka läpäisemällä hakija valitaan opiskelijaksi ammattikorkeakouluun. Esimerkkialoja tieto- ja viestintätekniikka ja konetekniikka. </a:t>
            </a:r>
          </a:p>
          <a:p>
            <a:r>
              <a:rPr lang="fi-FI" dirty="0"/>
              <a:t>Lisäksi lukiosta valmistunut voi orientoitua korkeakouluopintoihin opiskelemalla avoimessa yliopistossa tai ammattikorkeakoulussa. </a:t>
            </a:r>
            <a:r>
              <a:rPr lang="fi-FI" b="1" dirty="0"/>
              <a:t>Opiskelija voidaan ottaa opiskelijaksi yliopistoon tai ammattikorkeakouluun, kun hän on suorittanut aineopintojen (80 op) verran opintoja avoimessa korkeakoulussa. </a:t>
            </a:r>
            <a:r>
              <a:rPr lang="fi-FI" dirty="0"/>
              <a:t>Opiskelijaksi ottamisen perusteet vaihtelevat aloittain.</a:t>
            </a:r>
          </a:p>
          <a:p>
            <a:r>
              <a:rPr lang="fi-FI" dirty="0"/>
              <a:t>Avoimen opintoja järjestävät myös erilaiset opistot ympäri Suomea, joissa voi opiskella opintotuen alaisia opintoja mm. lääketieteen, kasvatustieteen, yhteiskuntatieteen ns. opintolinjoilla. Opisto-opintoja voi suorittaa esimerkiksi </a:t>
            </a:r>
            <a:r>
              <a:rPr lang="fi-FI" b="1" u="sng" dirty="0"/>
              <a:t>Laajasalon opistossa Helsingissä tai Joutsenon opistossa. </a:t>
            </a:r>
          </a:p>
        </p:txBody>
      </p:sp>
    </p:spTree>
    <p:extLst>
      <p:ext uri="{BB962C8B-B14F-4D97-AF65-F5344CB8AC3E}">
        <p14:creationId xmlns:p14="http://schemas.microsoft.com/office/powerpoint/2010/main" val="3673590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CF6D02-CE8B-4A67-993E-8415778DD28E}"/>
              </a:ext>
            </a:extLst>
          </p:cNvPr>
          <p:cNvSpPr>
            <a:spLocks noGrp="1"/>
          </p:cNvSpPr>
          <p:nvPr>
            <p:ph type="title"/>
          </p:nvPr>
        </p:nvSpPr>
        <p:spPr/>
        <p:txBody>
          <a:bodyPr/>
          <a:lstStyle/>
          <a:p>
            <a:r>
              <a:rPr lang="fi-FI" dirty="0"/>
              <a:t>Todistusvalinta ja valintakokeet</a:t>
            </a:r>
          </a:p>
        </p:txBody>
      </p:sp>
      <p:sp>
        <p:nvSpPr>
          <p:cNvPr id="3" name="Sisällön paikkamerkki 2">
            <a:extLst>
              <a:ext uri="{FF2B5EF4-FFF2-40B4-BE49-F238E27FC236}">
                <a16:creationId xmlns:a16="http://schemas.microsoft.com/office/drawing/2014/main" id="{C51AE549-7B02-44EE-84B5-A9384DDD38FD}"/>
              </a:ext>
            </a:extLst>
          </p:cNvPr>
          <p:cNvSpPr>
            <a:spLocks noGrp="1"/>
          </p:cNvSpPr>
          <p:nvPr>
            <p:ph idx="1"/>
          </p:nvPr>
        </p:nvSpPr>
        <p:spPr/>
        <p:txBody>
          <a:bodyPr/>
          <a:lstStyle/>
          <a:p>
            <a:r>
              <a:rPr lang="fi-FI" dirty="0"/>
              <a:t>Yliopistoissa todistusvalinnan pisteytys on alakohtaisempi. Suurin merkitys on äidinkielen ja kirjallisuuden/suomi toisena kielenä kokeella. Todistusvalintaa ohjaa selvästi reaaliaineiden erilainen painotus. Fysiikan </a:t>
            </a:r>
            <a:r>
              <a:rPr lang="fi-FI" dirty="0" err="1"/>
              <a:t>ainereaalilla</a:t>
            </a:r>
            <a:r>
              <a:rPr lang="fi-FI" dirty="0"/>
              <a:t> on suuri painoarvo lähes jokaisella alalla. </a:t>
            </a:r>
          </a:p>
          <a:p>
            <a:r>
              <a:rPr lang="fi-FI" dirty="0"/>
              <a:t>Esimerkiksi oikeustieteiden valintaperusteissa fysiikan </a:t>
            </a:r>
            <a:r>
              <a:rPr lang="fi-FI" dirty="0" err="1"/>
              <a:t>ainereaalilla</a:t>
            </a:r>
            <a:r>
              <a:rPr lang="fi-FI" dirty="0"/>
              <a:t> on suurempi merkitys kuin yhteiskuntaopin kokeen arvosanalla. Lukion oppiaineiden painotukset todistusvalinnassa perustuvat lukion tuntijakoon ja aiheuttavat lukiolaisille paineita. </a:t>
            </a:r>
          </a:p>
          <a:p>
            <a:r>
              <a:rPr lang="fi-FI" dirty="0"/>
              <a:t>Opiskelupaikan korkeakoulusta voi kuitenkin edelleen saada, vaikkei olisi kirjoittanut kuutta laudaturia ylioppilaskokeissa. Yliopistoissa ja ammattikorkeakouluissa on edelleen aloja, joihin valitaan lähes puolet hakijoista valintakokeella. Opiskelupaikan voi saada jos ei kiinnitä huomiota pelkästään hakupainealoille, kuten </a:t>
            </a:r>
            <a:r>
              <a:rPr lang="fi-FI" dirty="0" err="1"/>
              <a:t>lääkis</a:t>
            </a:r>
            <a:r>
              <a:rPr lang="fi-FI" dirty="0"/>
              <a:t>, </a:t>
            </a:r>
            <a:r>
              <a:rPr lang="fi-FI" dirty="0" err="1"/>
              <a:t>oikis</a:t>
            </a:r>
            <a:r>
              <a:rPr lang="fi-FI" dirty="0"/>
              <a:t> ja teknillinen yliopisto. </a:t>
            </a:r>
          </a:p>
        </p:txBody>
      </p:sp>
    </p:spTree>
    <p:extLst>
      <p:ext uri="{BB962C8B-B14F-4D97-AF65-F5344CB8AC3E}">
        <p14:creationId xmlns:p14="http://schemas.microsoft.com/office/powerpoint/2010/main" val="2727337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4EE7022-8AB7-4A6A-87C5-EAAF6B3ECCE0}"/>
              </a:ext>
            </a:extLst>
          </p:cNvPr>
          <p:cNvSpPr>
            <a:spLocks noGrp="1"/>
          </p:cNvSpPr>
          <p:nvPr>
            <p:ph type="title"/>
          </p:nvPr>
        </p:nvSpPr>
        <p:spPr/>
        <p:txBody>
          <a:bodyPr/>
          <a:lstStyle/>
          <a:p>
            <a:r>
              <a:rPr lang="fi-FI" dirty="0"/>
              <a:t>Luettavaa</a:t>
            </a:r>
          </a:p>
        </p:txBody>
      </p:sp>
      <p:sp>
        <p:nvSpPr>
          <p:cNvPr id="3" name="Sisällön paikkamerkki 2">
            <a:extLst>
              <a:ext uri="{FF2B5EF4-FFF2-40B4-BE49-F238E27FC236}">
                <a16:creationId xmlns:a16="http://schemas.microsoft.com/office/drawing/2014/main" id="{F6592C60-BED1-42AC-A260-538E556AD9A6}"/>
              </a:ext>
            </a:extLst>
          </p:cNvPr>
          <p:cNvSpPr>
            <a:spLocks noGrp="1"/>
          </p:cNvSpPr>
          <p:nvPr>
            <p:ph idx="1"/>
          </p:nvPr>
        </p:nvSpPr>
        <p:spPr/>
        <p:txBody>
          <a:bodyPr/>
          <a:lstStyle/>
          <a:p>
            <a:r>
              <a:rPr lang="fi-FI" dirty="0">
                <a:hlinkClick r:id="rId2"/>
              </a:rPr>
              <a:t>ylioppilastutkinto | Miika </a:t>
            </a:r>
            <a:r>
              <a:rPr lang="fi-FI" dirty="0" err="1">
                <a:hlinkClick r:id="rId2"/>
              </a:rPr>
              <a:t>Raudaskoski</a:t>
            </a:r>
            <a:r>
              <a:rPr lang="fi-FI" dirty="0">
                <a:hlinkClick r:id="rId2"/>
              </a:rPr>
              <a:t> (wordpress.com)</a:t>
            </a:r>
            <a:endParaRPr lang="fi-FI" dirty="0"/>
          </a:p>
          <a:p>
            <a:r>
              <a:rPr lang="fi-FI" dirty="0">
                <a:hlinkClick r:id="rId3"/>
              </a:rPr>
              <a:t>Yhteiskuntatieteitä tai konetekniikkaa? (aikaajaluottamusta.blogspot.com)</a:t>
            </a:r>
            <a:endParaRPr lang="fi-FI" dirty="0"/>
          </a:p>
          <a:p>
            <a:r>
              <a:rPr lang="fi-FI" dirty="0">
                <a:hlinkClick r:id="rId4"/>
              </a:rPr>
              <a:t>Microsoft Power BI</a:t>
            </a:r>
            <a:endParaRPr lang="fi-FI" dirty="0"/>
          </a:p>
          <a:p>
            <a:r>
              <a:rPr lang="fi-FI" dirty="0">
                <a:hlinkClick r:id="rId5"/>
              </a:rPr>
              <a:t>korkeakouluista valmistuneet työelämässä » töissä.fi (toissa.fi)</a:t>
            </a:r>
            <a:endParaRPr lang="fi-FI" dirty="0"/>
          </a:p>
          <a:p>
            <a:r>
              <a:rPr lang="fi-FI" dirty="0">
                <a:hlinkClick r:id="rId6"/>
              </a:rPr>
              <a:t>Kun koulu loppuu - Tietoa nuorille koulutus- ja uravalinnoista</a:t>
            </a:r>
            <a:endParaRPr lang="fi-FI" dirty="0"/>
          </a:p>
        </p:txBody>
      </p:sp>
    </p:spTree>
    <p:extLst>
      <p:ext uri="{BB962C8B-B14F-4D97-AF65-F5344CB8AC3E}">
        <p14:creationId xmlns:p14="http://schemas.microsoft.com/office/powerpoint/2010/main" val="673519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CA5BC8-2CC3-4786-8647-31E9106D95F9}"/>
              </a:ext>
            </a:extLst>
          </p:cNvPr>
          <p:cNvSpPr>
            <a:spLocks noGrp="1"/>
          </p:cNvSpPr>
          <p:nvPr>
            <p:ph type="title"/>
          </p:nvPr>
        </p:nvSpPr>
        <p:spPr/>
        <p:txBody>
          <a:bodyPr/>
          <a:lstStyle/>
          <a:p>
            <a:r>
              <a:rPr lang="fi-FI" dirty="0"/>
              <a:t>KIITOS JA HYVÄÄ JOULUA KAIKILLE!</a:t>
            </a:r>
          </a:p>
        </p:txBody>
      </p:sp>
      <p:pic>
        <p:nvPicPr>
          <p:cNvPr id="5" name="Sisällön paikkamerkki 4" descr="Kuva, joka sisältää kohteen teksti&#10;&#10;Kuvaus luotu automaattisesti">
            <a:extLst>
              <a:ext uri="{FF2B5EF4-FFF2-40B4-BE49-F238E27FC236}">
                <a16:creationId xmlns:a16="http://schemas.microsoft.com/office/drawing/2014/main" id="{A2FA1827-80A3-43D5-941D-6E4BB27D511B}"/>
              </a:ext>
            </a:extLst>
          </p:cNvPr>
          <p:cNvPicPr>
            <a:picLocks noGrp="1" noChangeAspect="1"/>
          </p:cNvPicPr>
          <p:nvPr>
            <p:ph idx="1"/>
          </p:nvPr>
        </p:nvPicPr>
        <p:blipFill>
          <a:blip r:embed="rId2"/>
          <a:stretch>
            <a:fillRect/>
          </a:stretch>
        </p:blipFill>
        <p:spPr>
          <a:xfrm>
            <a:off x="838200" y="1517715"/>
            <a:ext cx="10515600" cy="4506013"/>
          </a:xfrm>
        </p:spPr>
      </p:pic>
    </p:spTree>
    <p:extLst>
      <p:ext uri="{BB962C8B-B14F-4D97-AF65-F5344CB8AC3E}">
        <p14:creationId xmlns:p14="http://schemas.microsoft.com/office/powerpoint/2010/main" val="1925084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DE802A-30CA-4A8A-AF63-5D1F7A485ED3}"/>
              </a:ext>
            </a:extLst>
          </p:cNvPr>
          <p:cNvSpPr>
            <a:spLocks noGrp="1"/>
          </p:cNvSpPr>
          <p:nvPr>
            <p:ph type="title"/>
          </p:nvPr>
        </p:nvSpPr>
        <p:spPr/>
        <p:txBody>
          <a:bodyPr>
            <a:normAutofit/>
          </a:bodyPr>
          <a:lstStyle/>
          <a:p>
            <a:r>
              <a:rPr lang="fi-FI" sz="3200" dirty="0"/>
              <a:t>Jatko-opinnot</a:t>
            </a:r>
          </a:p>
        </p:txBody>
      </p:sp>
      <p:sp>
        <p:nvSpPr>
          <p:cNvPr id="3" name="Sisällön paikkamerkki 2">
            <a:extLst>
              <a:ext uri="{FF2B5EF4-FFF2-40B4-BE49-F238E27FC236}">
                <a16:creationId xmlns:a16="http://schemas.microsoft.com/office/drawing/2014/main" id="{90BD451D-0264-4B01-A29B-4CCB25045D2F}"/>
              </a:ext>
            </a:extLst>
          </p:cNvPr>
          <p:cNvSpPr>
            <a:spLocks noGrp="1"/>
          </p:cNvSpPr>
          <p:nvPr>
            <p:ph idx="1"/>
          </p:nvPr>
        </p:nvSpPr>
        <p:spPr>
          <a:xfrm>
            <a:off x="838200" y="1801091"/>
            <a:ext cx="10515600" cy="4041925"/>
          </a:xfrm>
        </p:spPr>
        <p:txBody>
          <a:bodyPr>
            <a:normAutofit fontScale="92500" lnSpcReduction="10000"/>
          </a:bodyPr>
          <a:lstStyle/>
          <a:p>
            <a:pPr rtl="0">
              <a:spcBef>
                <a:spcPts val="0"/>
              </a:spcBef>
              <a:spcAft>
                <a:spcPts val="500"/>
              </a:spcAft>
            </a:pPr>
            <a:r>
              <a:rPr lang="fi-FI" sz="1900" b="1" i="0" u="none" strike="noStrike" dirty="0">
                <a:effectLst/>
                <a:latin typeface="+mj-lt"/>
              </a:rPr>
              <a:t>Korkeakoulujen kevään ensimmäinen yhteishaku 2022</a:t>
            </a:r>
            <a:endParaRPr lang="fi-FI" sz="1900" b="0" dirty="0">
              <a:effectLst/>
              <a:latin typeface="+mj-lt"/>
            </a:endParaRPr>
          </a:p>
          <a:p>
            <a:pPr rtl="0">
              <a:spcBef>
                <a:spcPts val="0"/>
              </a:spcBef>
              <a:spcAft>
                <a:spcPts val="1200"/>
              </a:spcAft>
            </a:pPr>
            <a:r>
              <a:rPr lang="fi-FI" sz="1900" b="0" i="0" u="none" strike="noStrike" dirty="0">
                <a:effectLst/>
                <a:latin typeface="+mj-lt"/>
              </a:rPr>
              <a:t>Ensimmäiseen kevään yhteishakuun kuuluvat ammattikorkeakoulujen ja yliopistojen vieraskieliset koulutukset sekä Taideyliopiston koulutukset.</a:t>
            </a:r>
            <a:endParaRPr lang="fi-FI" sz="1900" b="0" dirty="0">
              <a:effectLst/>
              <a:latin typeface="+mj-lt"/>
            </a:endParaRPr>
          </a:p>
          <a:p>
            <a:pPr rtl="0">
              <a:spcBef>
                <a:spcPts val="0"/>
              </a:spcBef>
              <a:spcAft>
                <a:spcPts val="1200"/>
              </a:spcAft>
            </a:pPr>
            <a:r>
              <a:rPr lang="fi-FI" sz="1900" b="0" i="0" u="none" strike="noStrike" dirty="0">
                <a:effectLst/>
                <a:latin typeface="+mj-lt"/>
              </a:rPr>
              <a:t>Hakuaika on 5.1.2022 klo 8.00−19.1.2022 klo 15.00.</a:t>
            </a:r>
            <a:endParaRPr lang="fi-FI" sz="1900" b="0" dirty="0">
              <a:effectLst/>
              <a:latin typeface="+mj-lt"/>
            </a:endParaRPr>
          </a:p>
          <a:p>
            <a:pPr rtl="0">
              <a:spcBef>
                <a:spcPts val="0"/>
              </a:spcBef>
              <a:spcAft>
                <a:spcPts val="1200"/>
              </a:spcAft>
            </a:pPr>
            <a:r>
              <a:rPr lang="fi-FI" sz="1900" b="0" i="0" u="none" strike="noStrike" dirty="0">
                <a:effectLst/>
                <a:latin typeface="+mj-lt"/>
              </a:rPr>
              <a:t>26.1.2022 klo 15.00 Hakemuksen liitteet tallennettava Opintopolkuun tai toimitettava korkeakouluun.</a:t>
            </a:r>
            <a:endParaRPr lang="fi-FI" sz="1900" b="0" dirty="0">
              <a:effectLst/>
              <a:latin typeface="+mj-lt"/>
            </a:endParaRPr>
          </a:p>
          <a:p>
            <a:pPr rtl="0">
              <a:spcBef>
                <a:spcPts val="0"/>
              </a:spcBef>
              <a:spcAft>
                <a:spcPts val="1200"/>
              </a:spcAft>
            </a:pPr>
            <a:r>
              <a:rPr lang="fi-FI" sz="1900" b="0" i="0" u="none" strike="noStrike" dirty="0">
                <a:effectLst/>
                <a:latin typeface="+mj-lt"/>
              </a:rPr>
              <a:t>3.6.2022 Valinnan tulokset ilmoitetaan hakijoille viimeistään.</a:t>
            </a:r>
            <a:endParaRPr lang="fi-FI" sz="1900" b="0" dirty="0">
              <a:effectLst/>
              <a:latin typeface="+mj-lt"/>
            </a:endParaRPr>
          </a:p>
          <a:p>
            <a:pPr rtl="0">
              <a:spcBef>
                <a:spcPts val="0"/>
              </a:spcBef>
              <a:spcAft>
                <a:spcPts val="1200"/>
              </a:spcAft>
            </a:pPr>
            <a:r>
              <a:rPr lang="fi-FI" sz="1900" b="0" i="0" u="none" strike="noStrike" dirty="0">
                <a:effectLst/>
                <a:latin typeface="+mj-lt"/>
              </a:rPr>
              <a:t>15.7.2022 klo 15.00 Hakijan on ilmoitettava viimeistään opiskelupaikan vastaanottamisesta.</a:t>
            </a:r>
            <a:endParaRPr lang="fi-FI" sz="1900" b="0" dirty="0">
              <a:effectLst/>
              <a:latin typeface="+mj-lt"/>
            </a:endParaRPr>
          </a:p>
          <a:p>
            <a:pPr rtl="0">
              <a:spcBef>
                <a:spcPts val="0"/>
              </a:spcBef>
              <a:spcAft>
                <a:spcPts val="1200"/>
              </a:spcAft>
            </a:pPr>
            <a:r>
              <a:rPr lang="fi-FI" sz="1900" b="0" i="0" u="none" strike="noStrike" dirty="0">
                <a:effectLst/>
                <a:latin typeface="+mj-lt"/>
              </a:rPr>
              <a:t>2.8.2022 klo 15 Varasijoilta hyväksyminen päättyy.</a:t>
            </a:r>
            <a:endParaRPr lang="fi-FI" sz="1900" b="0" dirty="0">
              <a:effectLst/>
              <a:latin typeface="+mj-lt"/>
            </a:endParaRPr>
          </a:p>
          <a:p>
            <a:pPr marL="0" indent="0">
              <a:buNone/>
            </a:pPr>
            <a:br>
              <a:rPr lang="fi-FI" sz="2000" dirty="0"/>
            </a:br>
            <a:endParaRPr lang="fi-FI" sz="2000" dirty="0"/>
          </a:p>
        </p:txBody>
      </p:sp>
    </p:spTree>
    <p:extLst>
      <p:ext uri="{BB962C8B-B14F-4D97-AF65-F5344CB8AC3E}">
        <p14:creationId xmlns:p14="http://schemas.microsoft.com/office/powerpoint/2010/main" val="1542863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1F3164-A5DE-451F-AF25-5F9B57C3622E}"/>
              </a:ext>
            </a:extLst>
          </p:cNvPr>
          <p:cNvSpPr>
            <a:spLocks noGrp="1"/>
          </p:cNvSpPr>
          <p:nvPr>
            <p:ph type="title"/>
          </p:nvPr>
        </p:nvSpPr>
        <p:spPr/>
        <p:txBody>
          <a:bodyPr>
            <a:normAutofit/>
          </a:bodyPr>
          <a:lstStyle/>
          <a:p>
            <a:r>
              <a:rPr lang="fi-FI" sz="3200" dirty="0"/>
              <a:t>Jatko-opinnot</a:t>
            </a:r>
          </a:p>
        </p:txBody>
      </p:sp>
      <p:sp>
        <p:nvSpPr>
          <p:cNvPr id="3" name="Sisällön paikkamerkki 2">
            <a:extLst>
              <a:ext uri="{FF2B5EF4-FFF2-40B4-BE49-F238E27FC236}">
                <a16:creationId xmlns:a16="http://schemas.microsoft.com/office/drawing/2014/main" id="{8BF34A2D-D9AC-4617-951E-E52D3D9254AB}"/>
              </a:ext>
            </a:extLst>
          </p:cNvPr>
          <p:cNvSpPr>
            <a:spLocks noGrp="1"/>
          </p:cNvSpPr>
          <p:nvPr>
            <p:ph idx="1"/>
          </p:nvPr>
        </p:nvSpPr>
        <p:spPr>
          <a:xfrm>
            <a:off x="838200" y="1690689"/>
            <a:ext cx="10515600" cy="4152328"/>
          </a:xfrm>
        </p:spPr>
        <p:txBody>
          <a:bodyPr>
            <a:normAutofit fontScale="55000" lnSpcReduction="20000"/>
          </a:bodyPr>
          <a:lstStyle/>
          <a:p>
            <a:pPr rtl="0">
              <a:spcBef>
                <a:spcPts val="0"/>
              </a:spcBef>
              <a:spcAft>
                <a:spcPts val="500"/>
              </a:spcAft>
            </a:pPr>
            <a:r>
              <a:rPr lang="fi-FI" sz="2900" b="1" i="0" u="none" strike="noStrike" dirty="0">
                <a:effectLst/>
                <a:latin typeface="Roboto" panose="02000000000000000000" pitchFamily="2" charset="0"/>
              </a:rPr>
              <a:t>Korkeakoulujen kevään toinen yhteishaku 2022</a:t>
            </a:r>
            <a:endParaRPr lang="fi-FI" sz="2900" b="0" dirty="0">
              <a:effectLst/>
            </a:endParaRPr>
          </a:p>
          <a:p>
            <a:pPr rtl="0">
              <a:spcBef>
                <a:spcPts val="0"/>
              </a:spcBef>
              <a:spcAft>
                <a:spcPts val="1200"/>
              </a:spcAft>
            </a:pPr>
            <a:r>
              <a:rPr lang="fi-FI" sz="2900" b="0" i="0" u="none" strike="noStrike" dirty="0">
                <a:effectLst/>
                <a:latin typeface="Roboto" panose="02000000000000000000" pitchFamily="2" charset="0"/>
              </a:rPr>
              <a:t>Kevään toiseen yhteishakuun kuuluvat ammattikorkeakoulujen ja yliopistojen suomen- ja ruotsinkieliset koulutukset.</a:t>
            </a:r>
            <a:endParaRPr lang="fi-FI" sz="2900" b="0" dirty="0">
              <a:effectLst/>
            </a:endParaRPr>
          </a:p>
          <a:p>
            <a:pPr rtl="0">
              <a:spcBef>
                <a:spcPts val="0"/>
              </a:spcBef>
              <a:spcAft>
                <a:spcPts val="1200"/>
              </a:spcAft>
            </a:pPr>
            <a:r>
              <a:rPr lang="fi-FI" sz="2900" b="0" i="0" u="none" strike="noStrike" dirty="0">
                <a:effectLst/>
                <a:latin typeface="Roboto" panose="02000000000000000000" pitchFamily="2" charset="0"/>
              </a:rPr>
              <a:t>Hakuaika on 16.3.2022 klo 8.00−30.3. klo 15.00.</a:t>
            </a:r>
            <a:endParaRPr lang="fi-FI" sz="2900" b="0" dirty="0">
              <a:effectLst/>
            </a:endParaRPr>
          </a:p>
          <a:p>
            <a:pPr rtl="0">
              <a:spcBef>
                <a:spcPts val="0"/>
              </a:spcBef>
              <a:spcAft>
                <a:spcPts val="1200"/>
              </a:spcAft>
            </a:pPr>
            <a:r>
              <a:rPr lang="fi-FI" sz="2900" b="0" i="0" u="none" strike="noStrike" dirty="0">
                <a:effectLst/>
                <a:latin typeface="Roboto" panose="02000000000000000000" pitchFamily="2" charset="0"/>
              </a:rPr>
              <a:t>6.4.2022 klo 15.00 Hakemuksen liitteet tallennettava Opintopolkuun tai toimitettava korkeakouluun.</a:t>
            </a:r>
            <a:endParaRPr lang="fi-FI" sz="2900" b="0" dirty="0">
              <a:effectLst/>
            </a:endParaRPr>
          </a:p>
          <a:p>
            <a:pPr rtl="0">
              <a:spcBef>
                <a:spcPts val="0"/>
              </a:spcBef>
              <a:spcAft>
                <a:spcPts val="1200"/>
              </a:spcAft>
            </a:pPr>
            <a:r>
              <a:rPr lang="fi-FI" sz="2900" b="0" i="0" u="none" strike="noStrike" dirty="0">
                <a:effectLst/>
                <a:latin typeface="Roboto" panose="02000000000000000000" pitchFamily="2" charset="0"/>
              </a:rPr>
              <a:t>30.5.2022 Todistusvalinnan tulokset ilmoitetaan hakijoille viimeistään.</a:t>
            </a:r>
            <a:endParaRPr lang="fi-FI" sz="2900" b="0" dirty="0">
              <a:effectLst/>
            </a:endParaRPr>
          </a:p>
          <a:p>
            <a:pPr rtl="0">
              <a:spcBef>
                <a:spcPts val="0"/>
              </a:spcBef>
              <a:spcAft>
                <a:spcPts val="1200"/>
              </a:spcAft>
            </a:pPr>
            <a:r>
              <a:rPr lang="fi-FI" sz="2900" b="0" i="0" u="none" strike="noStrike" dirty="0">
                <a:effectLst/>
                <a:latin typeface="Roboto" panose="02000000000000000000" pitchFamily="2" charset="0"/>
              </a:rPr>
              <a:t>8.7.2022 Muiden kuin todistusvalintojen tulokset ilmoitetaan hakijoille viimeistään.</a:t>
            </a:r>
            <a:endParaRPr lang="fi-FI" sz="2900" b="0" dirty="0">
              <a:effectLst/>
            </a:endParaRPr>
          </a:p>
          <a:p>
            <a:pPr rtl="0">
              <a:spcBef>
                <a:spcPts val="0"/>
              </a:spcBef>
              <a:spcAft>
                <a:spcPts val="1200"/>
              </a:spcAft>
            </a:pPr>
            <a:r>
              <a:rPr lang="fi-FI" sz="2900" b="0" i="0" u="none" strike="noStrike" dirty="0">
                <a:effectLst/>
                <a:latin typeface="Roboto" panose="02000000000000000000" pitchFamily="2" charset="0"/>
              </a:rPr>
              <a:t>15.7.2022 klo 15.00 Hakijan on ilmoitettava viimeistään opiskelupaikan vastaanottamisesta.</a:t>
            </a:r>
            <a:endParaRPr lang="fi-FI" sz="2900" b="0" dirty="0">
              <a:effectLst/>
            </a:endParaRPr>
          </a:p>
          <a:p>
            <a:pPr rtl="0">
              <a:spcBef>
                <a:spcPts val="0"/>
              </a:spcBef>
              <a:spcAft>
                <a:spcPts val="1200"/>
              </a:spcAft>
            </a:pPr>
            <a:r>
              <a:rPr lang="fi-FI" sz="2900" b="0" i="0" u="none" strike="noStrike" dirty="0">
                <a:effectLst/>
                <a:latin typeface="Roboto" panose="02000000000000000000" pitchFamily="2" charset="0"/>
              </a:rPr>
              <a:t>2.8.2022 klo 15.00 Varasijoilta hyväksyminen päättyy.</a:t>
            </a:r>
          </a:p>
          <a:p>
            <a:pPr rtl="0">
              <a:spcBef>
                <a:spcPts val="0"/>
              </a:spcBef>
              <a:spcAft>
                <a:spcPts val="1200"/>
              </a:spcAft>
            </a:pPr>
            <a:r>
              <a:rPr lang="fi-FI" sz="2900" b="0" i="0" u="none" strike="noStrike" dirty="0">
                <a:effectLst/>
                <a:latin typeface="Roboto" panose="02000000000000000000" pitchFamily="2" charset="0"/>
              </a:rPr>
              <a:t>Elokuun täydennyshaku järjestetään 2.8.–9.8.2022.</a:t>
            </a:r>
          </a:p>
          <a:p>
            <a:pPr rtl="0">
              <a:spcBef>
                <a:spcPts val="0"/>
              </a:spcBef>
              <a:spcAft>
                <a:spcPts val="1200"/>
              </a:spcAft>
            </a:pPr>
            <a:r>
              <a:rPr lang="fi-FI" sz="2900" b="0" i="0" dirty="0">
                <a:solidFill>
                  <a:srgbClr val="4C4C4C"/>
                </a:solidFill>
                <a:effectLst/>
                <a:latin typeface="Roboto" panose="02000000000000000000" pitchFamily="2" charset="0"/>
                <a:ea typeface="Roboto" panose="02000000000000000000" pitchFamily="2" charset="0"/>
              </a:rPr>
              <a:t>Syksyn yhteishaun hakuaika on </a:t>
            </a:r>
            <a:r>
              <a:rPr lang="fi-FI" sz="2900" b="1" i="0" dirty="0">
                <a:solidFill>
                  <a:srgbClr val="4C4C4C"/>
                </a:solidFill>
                <a:effectLst/>
                <a:latin typeface="Roboto" panose="02000000000000000000" pitchFamily="2" charset="0"/>
                <a:ea typeface="Roboto" panose="02000000000000000000" pitchFamily="2" charset="0"/>
              </a:rPr>
              <a:t>31.8.2022 klo 8:00 − 14.9.2022 klo 15:00.</a:t>
            </a:r>
            <a:endParaRPr lang="fi-FI" sz="2900" b="0" dirty="0">
              <a:effectLst/>
              <a:latin typeface="Roboto" panose="02000000000000000000" pitchFamily="2" charset="0"/>
              <a:ea typeface="Roboto" panose="02000000000000000000" pitchFamily="2" charset="0"/>
            </a:endParaRPr>
          </a:p>
          <a:p>
            <a:pPr marL="0" indent="0">
              <a:buNone/>
            </a:pPr>
            <a:br>
              <a:rPr lang="fi-FI" dirty="0"/>
            </a:br>
            <a:endParaRPr lang="fi-FI" dirty="0"/>
          </a:p>
        </p:txBody>
      </p:sp>
    </p:spTree>
    <p:extLst>
      <p:ext uri="{BB962C8B-B14F-4D97-AF65-F5344CB8AC3E}">
        <p14:creationId xmlns:p14="http://schemas.microsoft.com/office/powerpoint/2010/main" val="426544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6712C9-A732-4E7D-9AA0-EA3F93238F46}"/>
              </a:ext>
            </a:extLst>
          </p:cNvPr>
          <p:cNvSpPr>
            <a:spLocks noGrp="1"/>
          </p:cNvSpPr>
          <p:nvPr>
            <p:ph type="title"/>
          </p:nvPr>
        </p:nvSpPr>
        <p:spPr/>
        <p:txBody>
          <a:bodyPr>
            <a:normAutofit/>
          </a:bodyPr>
          <a:lstStyle/>
          <a:p>
            <a:r>
              <a:rPr lang="fi-FI" sz="3200" dirty="0"/>
              <a:t>Hakukelpoisuus korkeakouluopintoihin</a:t>
            </a:r>
          </a:p>
        </p:txBody>
      </p:sp>
      <p:sp>
        <p:nvSpPr>
          <p:cNvPr id="3" name="Sisällön paikkamerkki 2">
            <a:extLst>
              <a:ext uri="{FF2B5EF4-FFF2-40B4-BE49-F238E27FC236}">
                <a16:creationId xmlns:a16="http://schemas.microsoft.com/office/drawing/2014/main" id="{67475C7A-C7BF-41AF-A896-9A8C87018A8D}"/>
              </a:ext>
            </a:extLst>
          </p:cNvPr>
          <p:cNvSpPr>
            <a:spLocks noGrp="1"/>
          </p:cNvSpPr>
          <p:nvPr>
            <p:ph idx="1"/>
          </p:nvPr>
        </p:nvSpPr>
        <p:spPr/>
        <p:txBody>
          <a:bodyPr/>
          <a:lstStyle/>
          <a:p>
            <a:pPr rtl="0" fontAlgn="base">
              <a:spcBef>
                <a:spcPts val="0"/>
              </a:spcBef>
              <a:spcAft>
                <a:spcPts val="0"/>
              </a:spcAft>
              <a:buFont typeface="Arial" panose="020B0604020202020204" pitchFamily="34" charset="0"/>
              <a:buChar char="•"/>
            </a:pPr>
            <a:r>
              <a:rPr lang="fi-FI" sz="1800" b="0" i="0" u="none" strike="noStrike" dirty="0">
                <a:effectLst/>
                <a:latin typeface="+mn-lt"/>
              </a:rPr>
              <a:t>Suomalaisella ylioppilastutkinnolla ja lukion oppimäärän mukaisilla opinnoilla voi hakea sekä ammattikorkeakouluun että yliopistoon.</a:t>
            </a:r>
          </a:p>
          <a:p>
            <a:pPr marL="0" indent="0" rtl="0" fontAlgn="base">
              <a:spcBef>
                <a:spcPts val="0"/>
              </a:spcBef>
              <a:spcAft>
                <a:spcPts val="0"/>
              </a:spcAft>
              <a:buNone/>
            </a:pPr>
            <a:endParaRPr lang="fi-FI" sz="1800" b="0" i="0" u="none" strike="noStrike" dirty="0">
              <a:effectLst/>
              <a:latin typeface="+mn-lt"/>
            </a:endParaRPr>
          </a:p>
          <a:p>
            <a:pPr rtl="0" fontAlgn="base">
              <a:spcBef>
                <a:spcPts val="0"/>
              </a:spcBef>
              <a:spcAft>
                <a:spcPts val="0"/>
              </a:spcAft>
              <a:buFont typeface="Arial" panose="020B0604020202020204" pitchFamily="34" charset="0"/>
              <a:buChar char="•"/>
            </a:pPr>
            <a:r>
              <a:rPr lang="fi-FI" sz="1800" b="0" i="0" u="none" strike="noStrike" dirty="0">
                <a:effectLst/>
                <a:latin typeface="+mn-lt"/>
              </a:rPr>
              <a:t>Hakija ei voi hakea yliopisto-opintoihin mikäli hän ei saa hakukevään aikana (17.5.2022) suoritettua ylioppilastutkintoa. </a:t>
            </a:r>
          </a:p>
          <a:p>
            <a:pPr marL="0" indent="0" rtl="0" fontAlgn="base">
              <a:spcBef>
                <a:spcPts val="0"/>
              </a:spcBef>
              <a:spcAft>
                <a:spcPts val="0"/>
              </a:spcAft>
              <a:buNone/>
            </a:pPr>
            <a:endParaRPr lang="fi-FI" sz="1800" b="0" i="0" u="none" strike="noStrike" dirty="0">
              <a:effectLst/>
              <a:latin typeface="+mn-lt"/>
            </a:endParaRPr>
          </a:p>
          <a:p>
            <a:pPr rtl="0" fontAlgn="base">
              <a:spcBef>
                <a:spcPts val="0"/>
              </a:spcBef>
              <a:spcAft>
                <a:spcPts val="1200"/>
              </a:spcAft>
              <a:buFont typeface="Arial" panose="020B0604020202020204" pitchFamily="34" charset="0"/>
              <a:buChar char="•"/>
            </a:pPr>
            <a:r>
              <a:rPr lang="fi-FI" sz="1800" b="0" i="0" u="none" strike="noStrike" dirty="0">
                <a:effectLst/>
                <a:latin typeface="+mn-lt"/>
              </a:rPr>
              <a:t>Hakulomake ilmoittaa mikäli opiskelija ei ole hakukelpoinen hakukohteeseen, jonka hän merkitsee hakulomakkeelle. </a:t>
            </a:r>
          </a:p>
          <a:p>
            <a:pPr rtl="0" fontAlgn="base">
              <a:spcBef>
                <a:spcPts val="0"/>
              </a:spcBef>
              <a:spcAft>
                <a:spcPts val="0"/>
              </a:spcAft>
              <a:buFont typeface="Arial" panose="020B0604020202020204" pitchFamily="34" charset="0"/>
              <a:buChar char="•"/>
            </a:pPr>
            <a:r>
              <a:rPr lang="fi-FI" sz="1800" b="0" i="0" u="none" strike="noStrike" dirty="0">
                <a:effectLst/>
                <a:latin typeface="+mn-lt"/>
              </a:rPr>
              <a:t>Kaikissa epäselvissä tilanteissa hakijan on syytä olla yhteydessä ko. oppilaitoksen hakijapalveluun. </a:t>
            </a:r>
          </a:p>
          <a:p>
            <a:pPr marL="0" indent="0" rtl="0" fontAlgn="base">
              <a:spcBef>
                <a:spcPts val="800"/>
              </a:spcBef>
              <a:spcAft>
                <a:spcPts val="0"/>
              </a:spcAft>
              <a:buNone/>
            </a:pPr>
            <a:endParaRPr lang="fi-FI" dirty="0"/>
          </a:p>
        </p:txBody>
      </p:sp>
    </p:spTree>
    <p:extLst>
      <p:ext uri="{BB962C8B-B14F-4D97-AF65-F5344CB8AC3E}">
        <p14:creationId xmlns:p14="http://schemas.microsoft.com/office/powerpoint/2010/main" val="1994254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8F990F-D24C-4D89-A8F5-0C13324BF816}"/>
              </a:ext>
            </a:extLst>
          </p:cNvPr>
          <p:cNvSpPr>
            <a:spLocks noGrp="1"/>
          </p:cNvSpPr>
          <p:nvPr>
            <p:ph type="title"/>
          </p:nvPr>
        </p:nvSpPr>
        <p:spPr/>
        <p:txBody>
          <a:bodyPr/>
          <a:lstStyle/>
          <a:p>
            <a:r>
              <a:rPr lang="fi-FI" dirty="0"/>
              <a:t>Korkeakoulujen valintaperusteet</a:t>
            </a:r>
          </a:p>
        </p:txBody>
      </p:sp>
      <p:sp>
        <p:nvSpPr>
          <p:cNvPr id="3" name="Sisällön paikkamerkki 2">
            <a:extLst>
              <a:ext uri="{FF2B5EF4-FFF2-40B4-BE49-F238E27FC236}">
                <a16:creationId xmlns:a16="http://schemas.microsoft.com/office/drawing/2014/main" id="{231F2C7A-1C2D-4A07-B13C-FE2267395820}"/>
              </a:ext>
            </a:extLst>
          </p:cNvPr>
          <p:cNvSpPr>
            <a:spLocks noGrp="1"/>
          </p:cNvSpPr>
          <p:nvPr>
            <p:ph idx="1"/>
          </p:nvPr>
        </p:nvSpPr>
        <p:spPr/>
        <p:txBody>
          <a:bodyPr>
            <a:normAutofit/>
          </a:bodyPr>
          <a:lstStyle/>
          <a:p>
            <a:r>
              <a:rPr lang="fi-FI" sz="1800" b="0" i="0" u="none" strike="noStrike" dirty="0">
                <a:effectLst/>
                <a:latin typeface="+mn-lt"/>
              </a:rPr>
              <a:t>Ota selvää, kuuluuko koulutuksen hakuprosessiin ennakkotehtäviä tai pääsykokeita. </a:t>
            </a:r>
            <a:r>
              <a:rPr lang="fi-FI" sz="1800" b="1" i="0" u="none" strike="noStrike" dirty="0">
                <a:effectLst/>
                <a:latin typeface="+mn-lt"/>
              </a:rPr>
              <a:t>Yleensä pääsykokeisiin ei lähetetä erillistä kutsua.</a:t>
            </a:r>
            <a:r>
              <a:rPr lang="fi-FI" sz="1800" b="0" i="0" u="none" strike="noStrike" dirty="0">
                <a:effectLst/>
                <a:latin typeface="+mn-lt"/>
              </a:rPr>
              <a:t> Tarkista valintakokeen aika ja paikka Opintopolun koulutuksen kuvauksesta tai korkeakoulusta. Tutustu myös ensikertalaiskiintiöön, yhden paikan säännökseen sekä opiskelijaksi ottamisen rajoituksiin.</a:t>
            </a:r>
          </a:p>
          <a:p>
            <a:r>
              <a:rPr lang="fi-FI" sz="1800" b="0" i="0" u="none" strike="noStrike" dirty="0">
                <a:effectLst/>
                <a:latin typeface="+mn-lt"/>
              </a:rPr>
              <a:t>Yliopistojen ja ammattikorkeakoulujen opiskelijat valitaan pääsääntöisesti </a:t>
            </a:r>
            <a:r>
              <a:rPr lang="fi-FI" sz="1800" b="1" i="0" u="none" strike="noStrike" dirty="0">
                <a:effectLst/>
                <a:latin typeface="+mn-lt"/>
              </a:rPr>
              <a:t>todistusvalinnalla tai valintakokeella</a:t>
            </a:r>
            <a:r>
              <a:rPr lang="fi-FI" sz="1800" b="0" i="0" u="none" strike="noStrike" dirty="0">
                <a:effectLst/>
                <a:latin typeface="+mn-lt"/>
              </a:rPr>
              <a:t>. Opiskelija on velvoitettu ottamaan itse selvää oman alansa valintaperusteista.</a:t>
            </a:r>
          </a:p>
          <a:p>
            <a:r>
              <a:rPr lang="fi-FI" sz="1800" dirty="0">
                <a:latin typeface="+mn-lt"/>
              </a:rPr>
              <a:t>Opiskelija voi halutessaan täyttää yhteishaun hakulomakkeen lukiolla opinto-ohjaajan valvonnassa, mutta pääsääntöisesti vastuu korkeakouluopintoihin hakeutumisessa on </a:t>
            </a:r>
            <a:r>
              <a:rPr lang="fi-FI" sz="1800" b="1" u="sng" dirty="0">
                <a:latin typeface="+mn-lt"/>
              </a:rPr>
              <a:t>täysi-ikäisellä hakijalla itsellään. </a:t>
            </a:r>
          </a:p>
          <a:p>
            <a:pPr marL="0" indent="0">
              <a:buNone/>
            </a:pPr>
            <a:endParaRPr lang="fi-FI" sz="1900" dirty="0"/>
          </a:p>
        </p:txBody>
      </p:sp>
    </p:spTree>
    <p:extLst>
      <p:ext uri="{BB962C8B-B14F-4D97-AF65-F5344CB8AC3E}">
        <p14:creationId xmlns:p14="http://schemas.microsoft.com/office/powerpoint/2010/main" val="2988274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0EE013-5671-46B5-9887-D91C9E87C938}"/>
              </a:ext>
            </a:extLst>
          </p:cNvPr>
          <p:cNvSpPr>
            <a:spLocks noGrp="1"/>
          </p:cNvSpPr>
          <p:nvPr>
            <p:ph type="title"/>
          </p:nvPr>
        </p:nvSpPr>
        <p:spPr/>
        <p:txBody>
          <a:bodyPr/>
          <a:lstStyle/>
          <a:p>
            <a:r>
              <a:rPr lang="fi-FI" dirty="0"/>
              <a:t>Korkeakoulujen valintaperusteet II</a:t>
            </a:r>
          </a:p>
        </p:txBody>
      </p:sp>
      <p:sp>
        <p:nvSpPr>
          <p:cNvPr id="3" name="Sisällön paikkamerkki 2">
            <a:extLst>
              <a:ext uri="{FF2B5EF4-FFF2-40B4-BE49-F238E27FC236}">
                <a16:creationId xmlns:a16="http://schemas.microsoft.com/office/drawing/2014/main" id="{E897C771-192B-40C5-8D90-FBEB703D32FF}"/>
              </a:ext>
            </a:extLst>
          </p:cNvPr>
          <p:cNvSpPr>
            <a:spLocks noGrp="1"/>
          </p:cNvSpPr>
          <p:nvPr>
            <p:ph idx="1"/>
          </p:nvPr>
        </p:nvSpPr>
        <p:spPr/>
        <p:txBody>
          <a:bodyPr/>
          <a:lstStyle/>
          <a:p>
            <a:pPr rtl="0" fontAlgn="base">
              <a:spcBef>
                <a:spcPts val="0"/>
              </a:spcBef>
              <a:spcAft>
                <a:spcPts val="0"/>
              </a:spcAft>
              <a:buFont typeface="Arial" panose="020B0604020202020204" pitchFamily="34" charset="0"/>
              <a:buChar char="•"/>
            </a:pPr>
            <a:r>
              <a:rPr lang="fi-FI" sz="1800" b="0" i="0" u="none" strike="noStrike" dirty="0">
                <a:effectLst/>
                <a:latin typeface="+mn-lt"/>
              </a:rPr>
              <a:t>Hakija on velvollinen selvittämään korkeakoulujen valintaperusteista valinta- ja pääsykokeiden ajankohdan ja paikan. </a:t>
            </a:r>
            <a:r>
              <a:rPr lang="fi-FI" sz="1800" b="1" i="0" u="sng" strike="noStrike" dirty="0">
                <a:effectLst/>
                <a:latin typeface="+mn-lt"/>
              </a:rPr>
              <a:t>Esimerkiksi ammattikorkeakoulujen valintakokeissa hakija valitsee paikkakunnan, jossa suorittaa valintakokeen. </a:t>
            </a:r>
          </a:p>
          <a:p>
            <a:pPr marL="0" indent="0" rtl="0" fontAlgn="base">
              <a:spcBef>
                <a:spcPts val="0"/>
              </a:spcBef>
              <a:spcAft>
                <a:spcPts val="0"/>
              </a:spcAft>
              <a:buNone/>
            </a:pPr>
            <a:endParaRPr lang="fi-FI" sz="1800" b="0" i="0" u="none" strike="noStrike" dirty="0">
              <a:effectLst/>
              <a:latin typeface="+mn-lt"/>
            </a:endParaRPr>
          </a:p>
          <a:p>
            <a:pPr rtl="0" fontAlgn="base">
              <a:spcBef>
                <a:spcPts val="0"/>
              </a:spcBef>
              <a:spcAft>
                <a:spcPts val="1200"/>
              </a:spcAft>
              <a:buFont typeface="Arial" panose="020B0604020202020204" pitchFamily="34" charset="0"/>
              <a:buChar char="•"/>
            </a:pPr>
            <a:r>
              <a:rPr lang="fi-FI" sz="1800" b="0" i="0" u="none" strike="noStrike" dirty="0">
                <a:effectLst/>
                <a:latin typeface="+mn-lt"/>
              </a:rPr>
              <a:t>Korkeakoulut järjestävät monella koulutusalalla yhteisvalintoja, joten hakijan ei tarvitse osallistua kuin </a:t>
            </a:r>
            <a:r>
              <a:rPr lang="fi-FI" sz="1800" b="1" i="0" u="sng" strike="noStrike" dirty="0">
                <a:effectLst/>
                <a:latin typeface="+mn-lt"/>
              </a:rPr>
              <a:t>yhteen saman alan tai koulutusohjelman valintakokeeseen.</a:t>
            </a:r>
          </a:p>
          <a:p>
            <a:pPr rtl="0" fontAlgn="base">
              <a:spcBef>
                <a:spcPts val="0"/>
              </a:spcBef>
              <a:spcAft>
                <a:spcPts val="0"/>
              </a:spcAft>
              <a:buFont typeface="Arial" panose="020B0604020202020204" pitchFamily="34" charset="0"/>
              <a:buChar char="•"/>
            </a:pPr>
            <a:r>
              <a:rPr lang="fi-FI" sz="1800" b="0" i="0" u="none" strike="noStrike" dirty="0">
                <a:effectLst/>
                <a:latin typeface="+mn-lt"/>
              </a:rPr>
              <a:t>Haut järjestetään tammikuussa ja maaliskuussa. Molemmissa hauissa opiskelija voi hakea kaikkiaan kuuteen koulutukseen.</a:t>
            </a:r>
          </a:p>
          <a:p>
            <a:pPr rtl="0" fontAlgn="base">
              <a:spcBef>
                <a:spcPts val="0"/>
              </a:spcBef>
              <a:spcAft>
                <a:spcPts val="0"/>
              </a:spcAft>
              <a:buFont typeface="Arial" panose="020B0604020202020204" pitchFamily="34" charset="0"/>
              <a:buChar char="•"/>
            </a:pPr>
            <a:endParaRPr lang="fi-FI" sz="1800" b="0" i="0" u="none" strike="noStrike" dirty="0">
              <a:effectLst/>
              <a:latin typeface="+mn-lt"/>
            </a:endParaRPr>
          </a:p>
          <a:p>
            <a:pPr rtl="0" fontAlgn="base">
              <a:spcBef>
                <a:spcPts val="0"/>
              </a:spcBef>
              <a:spcAft>
                <a:spcPts val="0"/>
              </a:spcAft>
              <a:buFont typeface="Arial" panose="020B0604020202020204" pitchFamily="34" charset="0"/>
              <a:buChar char="•"/>
            </a:pPr>
            <a:r>
              <a:rPr lang="fi-FI" sz="1800" b="0" i="0" u="none" strike="noStrike" dirty="0">
                <a:effectLst/>
                <a:latin typeface="+mn-lt"/>
              </a:rPr>
              <a:t>Ensimmäistä korkeakoulupaikkaansa hakeva nuori hakeutuu yliopistossa pääsääntöisesti kandidaatin tutkintoihin. Ammattikorkeakoulujen osalta hakeudutaan AMK-tutkintoihin joko päivätoteutuksena tai monimuotototeutuksena. </a:t>
            </a:r>
          </a:p>
          <a:p>
            <a:endParaRPr lang="fi-FI" dirty="0"/>
          </a:p>
        </p:txBody>
      </p:sp>
    </p:spTree>
    <p:extLst>
      <p:ext uri="{BB962C8B-B14F-4D97-AF65-F5344CB8AC3E}">
        <p14:creationId xmlns:p14="http://schemas.microsoft.com/office/powerpoint/2010/main" val="3268104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C69B06-BD78-4B76-AFFB-757FBD359C89}"/>
              </a:ext>
            </a:extLst>
          </p:cNvPr>
          <p:cNvSpPr>
            <a:spLocks noGrp="1"/>
          </p:cNvSpPr>
          <p:nvPr>
            <p:ph type="title"/>
          </p:nvPr>
        </p:nvSpPr>
        <p:spPr/>
        <p:txBody>
          <a:bodyPr/>
          <a:lstStyle/>
          <a:p>
            <a:r>
              <a:rPr lang="fi-FI" dirty="0"/>
              <a:t>Apua hakemiseen saa kun vaan pyytää! </a:t>
            </a:r>
          </a:p>
        </p:txBody>
      </p:sp>
      <p:sp>
        <p:nvSpPr>
          <p:cNvPr id="3" name="Sisällön paikkamerkki 2">
            <a:extLst>
              <a:ext uri="{FF2B5EF4-FFF2-40B4-BE49-F238E27FC236}">
                <a16:creationId xmlns:a16="http://schemas.microsoft.com/office/drawing/2014/main" id="{7B699B0A-B283-4682-9996-709112F1C8A8}"/>
              </a:ext>
            </a:extLst>
          </p:cNvPr>
          <p:cNvSpPr>
            <a:spLocks noGrp="1"/>
          </p:cNvSpPr>
          <p:nvPr>
            <p:ph idx="1"/>
          </p:nvPr>
        </p:nvSpPr>
        <p:spPr/>
        <p:txBody>
          <a:bodyPr>
            <a:normAutofit/>
          </a:bodyPr>
          <a:lstStyle/>
          <a:p>
            <a:r>
              <a:rPr lang="fi-FI" sz="1800" dirty="0">
                <a:latin typeface="+mn-lt"/>
              </a:rPr>
              <a:t>Ohjeet hakulomakkeen täyttämisestä löytyvät sivustolta opintopolku.fi: </a:t>
            </a:r>
            <a:r>
              <a:rPr lang="fi-FI" sz="1800" dirty="0">
                <a:latin typeface="+mn-lt"/>
                <a:hlinkClick r:id="rId2"/>
              </a:rPr>
              <a:t>Näin täytät korkeakoulujen yhteishaun hakulomakkeen – Opintopolku</a:t>
            </a:r>
            <a:endParaRPr lang="fi-FI" sz="1800" dirty="0">
              <a:latin typeface="+mn-lt"/>
            </a:endParaRPr>
          </a:p>
          <a:p>
            <a:r>
              <a:rPr lang="fi-FI" sz="1800" dirty="0">
                <a:latin typeface="+mn-lt"/>
              </a:rPr>
              <a:t>Tietoa yliopistojen todistusvalinnasta löydät täältä: </a:t>
            </a:r>
            <a:r>
              <a:rPr lang="fi-FI" sz="1800" dirty="0">
                <a:latin typeface="+mn-lt"/>
                <a:hlinkClick r:id="rId3"/>
              </a:rPr>
              <a:t>Yliopistojen todistusvalinnan pisteytykset - Opintopolun palvelukokonaisuus - </a:t>
            </a:r>
            <a:r>
              <a:rPr lang="fi-FI" sz="1800" dirty="0" err="1">
                <a:latin typeface="+mn-lt"/>
                <a:hlinkClick r:id="rId3"/>
              </a:rPr>
              <a:t>Eduuni</a:t>
            </a:r>
            <a:r>
              <a:rPr lang="fi-FI" sz="1800" dirty="0">
                <a:latin typeface="+mn-lt"/>
                <a:hlinkClick r:id="rId3"/>
              </a:rPr>
              <a:t>-wiki</a:t>
            </a:r>
            <a:endParaRPr lang="fi-FI" sz="1800" dirty="0">
              <a:latin typeface="+mn-lt"/>
            </a:endParaRPr>
          </a:p>
          <a:p>
            <a:r>
              <a:rPr lang="fi-FI" sz="1800" dirty="0">
                <a:latin typeface="+mn-lt"/>
              </a:rPr>
              <a:t>Tietoa ammattikorkeakoulun valintamenettelystä enemmän täältä: </a:t>
            </a:r>
            <a:r>
              <a:rPr lang="fi-FI" sz="1800" dirty="0">
                <a:latin typeface="+mn-lt"/>
                <a:hlinkClick r:id="rId4"/>
              </a:rPr>
              <a:t>Todistusvalinta – Ammattikorkeakouluun.fi</a:t>
            </a:r>
            <a:endParaRPr lang="fi-FI" sz="1800" dirty="0">
              <a:latin typeface="+mn-lt"/>
            </a:endParaRPr>
          </a:p>
        </p:txBody>
      </p:sp>
    </p:spTree>
    <p:extLst>
      <p:ext uri="{BB962C8B-B14F-4D97-AF65-F5344CB8AC3E}">
        <p14:creationId xmlns:p14="http://schemas.microsoft.com/office/powerpoint/2010/main" val="3926086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15BBD6-9B08-4687-B904-A53D8D40F70D}"/>
              </a:ext>
            </a:extLst>
          </p:cNvPr>
          <p:cNvSpPr>
            <a:spLocks noGrp="1"/>
          </p:cNvSpPr>
          <p:nvPr>
            <p:ph type="ctrTitle"/>
          </p:nvPr>
        </p:nvSpPr>
        <p:spPr/>
        <p:txBody>
          <a:bodyPr/>
          <a:lstStyle/>
          <a:p>
            <a:r>
              <a:rPr lang="fi-FI" dirty="0"/>
              <a:t>Todistusvalinta ja valintakokeet</a:t>
            </a:r>
          </a:p>
        </p:txBody>
      </p:sp>
      <p:sp>
        <p:nvSpPr>
          <p:cNvPr id="3" name="Alaotsikko 2">
            <a:extLst>
              <a:ext uri="{FF2B5EF4-FFF2-40B4-BE49-F238E27FC236}">
                <a16:creationId xmlns:a16="http://schemas.microsoft.com/office/drawing/2014/main" id="{EBC24420-EF77-4CC2-8FEB-E75153447575}"/>
              </a:ext>
            </a:extLst>
          </p:cNvPr>
          <p:cNvSpPr>
            <a:spLocks noGrp="1"/>
          </p:cNvSpPr>
          <p:nvPr>
            <p:ph type="subTitle" idx="1"/>
          </p:nvPr>
        </p:nvSpPr>
        <p:spPr/>
        <p:txBody>
          <a:bodyPr/>
          <a:lstStyle/>
          <a:p>
            <a:r>
              <a:rPr lang="fi-FI" dirty="0"/>
              <a:t>Ajatuksia</a:t>
            </a:r>
          </a:p>
        </p:txBody>
      </p:sp>
    </p:spTree>
    <p:extLst>
      <p:ext uri="{BB962C8B-B14F-4D97-AF65-F5344CB8AC3E}">
        <p14:creationId xmlns:p14="http://schemas.microsoft.com/office/powerpoint/2010/main" val="3493006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4947DF-596A-4400-BB5C-4377CF2A4D2C}"/>
              </a:ext>
            </a:extLst>
          </p:cNvPr>
          <p:cNvSpPr>
            <a:spLocks noGrp="1"/>
          </p:cNvSpPr>
          <p:nvPr>
            <p:ph type="title"/>
          </p:nvPr>
        </p:nvSpPr>
        <p:spPr/>
        <p:txBody>
          <a:bodyPr/>
          <a:lstStyle/>
          <a:p>
            <a:r>
              <a:rPr lang="fi-FI" dirty="0"/>
              <a:t>Todistusvalinta ja valintakokeet</a:t>
            </a:r>
          </a:p>
        </p:txBody>
      </p:sp>
      <p:sp>
        <p:nvSpPr>
          <p:cNvPr id="3" name="Sisällön paikkamerkki 2">
            <a:extLst>
              <a:ext uri="{FF2B5EF4-FFF2-40B4-BE49-F238E27FC236}">
                <a16:creationId xmlns:a16="http://schemas.microsoft.com/office/drawing/2014/main" id="{7881EF56-F796-484D-A4A8-86692BA57FC9}"/>
              </a:ext>
            </a:extLst>
          </p:cNvPr>
          <p:cNvSpPr>
            <a:spLocks noGrp="1"/>
          </p:cNvSpPr>
          <p:nvPr>
            <p:ph idx="1"/>
          </p:nvPr>
        </p:nvSpPr>
        <p:spPr/>
        <p:txBody>
          <a:bodyPr/>
          <a:lstStyle/>
          <a:p>
            <a:r>
              <a:rPr lang="fi-FI" dirty="0"/>
              <a:t>Korkeakouluihin hakeminen ei enää edellytä pitkää valmistautumista. </a:t>
            </a:r>
            <a:r>
              <a:rPr lang="fi-FI" b="1" u="sng" dirty="0"/>
              <a:t>Opiskelijat valitaan joko todistusvalinnalla tai valintakokeella. Monelle alalle 49% hakijoista valitaan muulla tavoin kuin todistusvalinnalla.  </a:t>
            </a:r>
          </a:p>
          <a:p>
            <a:r>
              <a:rPr lang="fi-FI" dirty="0">
                <a:latin typeface="+mn-lt"/>
              </a:rPr>
              <a:t>V</a:t>
            </a:r>
            <a:r>
              <a:rPr lang="fi-FI" b="0" i="0" dirty="0">
                <a:effectLst/>
                <a:latin typeface="+mn-lt"/>
              </a:rPr>
              <a:t>alintakokeet ovat myös muuttuneet joko lukion oppimääriin, yksittäisiin kursseihin, lyhyeen ennakkoaineistoon tai kokeessa jaettavaan aineistoon perustuviksi.</a:t>
            </a:r>
            <a:r>
              <a:rPr lang="fi-FI" dirty="0">
                <a:latin typeface="+mn-lt"/>
              </a:rPr>
              <a:t> </a:t>
            </a:r>
          </a:p>
          <a:p>
            <a:r>
              <a:rPr lang="fi-FI" dirty="0">
                <a:latin typeface="+mn-lt"/>
              </a:rPr>
              <a:t>Yliopistoihin valituista opiskelijoista </a:t>
            </a:r>
            <a:r>
              <a:rPr lang="fi-FI" b="1" u="sng" dirty="0">
                <a:latin typeface="+mn-lt"/>
              </a:rPr>
              <a:t>yli puolella ei ollut lainkaan laudatureita ylioppilastodistuksessaan. </a:t>
            </a:r>
            <a:r>
              <a:rPr lang="fi-FI" dirty="0">
                <a:latin typeface="+mn-lt"/>
              </a:rPr>
              <a:t>Matematiikan merkitys opiskelijavalinnassa korostuu lähinnä lääketieteelliseen tiedekuntaan ja DI-opintoihin haettaessa. </a:t>
            </a:r>
          </a:p>
          <a:p>
            <a:r>
              <a:rPr lang="fi-FI" dirty="0">
                <a:latin typeface="+mn-lt"/>
              </a:rPr>
              <a:t>Ammattikorkeakouluissa todistusvalinta: </a:t>
            </a:r>
            <a:r>
              <a:rPr lang="fi-FI" b="0" i="0" dirty="0">
                <a:effectLst/>
                <a:latin typeface="+mn-lt"/>
              </a:rPr>
              <a:t>äidinkieli, matematiikka, vieras kieli / toinen kotimainen kieli ja kaksi reaaliainetta / vierasta kieltä. </a:t>
            </a:r>
            <a:r>
              <a:rPr lang="fi-FI" b="1" i="0" u="sng" dirty="0">
                <a:effectLst/>
                <a:latin typeface="+mn-lt"/>
              </a:rPr>
              <a:t>Jokaisesta reaaliaineesta fysiikasta terveystietoon pisteitä saa saman asteikon mukaan. </a:t>
            </a:r>
            <a:r>
              <a:rPr lang="fi-FI" b="0" i="0" dirty="0">
                <a:effectLst/>
                <a:latin typeface="+mn-lt"/>
              </a:rPr>
              <a:t>Malli kannustaa kirjoittamaan viisi ainetta, kuten keväällä 2022 tutkintonsa aloittavien nuorten tuleekin tehdä. Se kannustaa valitsemaan matematiikan, mutta ei pakota valitsemaan pitkää matematiikkaa.</a:t>
            </a:r>
            <a:endParaRPr lang="fi-FI" dirty="0">
              <a:latin typeface="+mn-lt"/>
            </a:endParaRPr>
          </a:p>
        </p:txBody>
      </p:sp>
    </p:spTree>
    <p:extLst>
      <p:ext uri="{BB962C8B-B14F-4D97-AF65-F5344CB8AC3E}">
        <p14:creationId xmlns:p14="http://schemas.microsoft.com/office/powerpoint/2010/main" val="432023432"/>
      </p:ext>
    </p:extLst>
  </p:cSld>
  <p:clrMapOvr>
    <a:masterClrMapping/>
  </p:clrMapOvr>
</p:sld>
</file>

<file path=ppt/theme/theme1.xml><?xml version="1.0" encoding="utf-8"?>
<a:theme xmlns:a="http://schemas.openxmlformats.org/drawingml/2006/main" name="Lieksa_valkoinen">
  <a:themeElements>
    <a:clrScheme name="Lieksa – colors">
      <a:dk1>
        <a:srgbClr val="000000"/>
      </a:dk1>
      <a:lt1>
        <a:srgbClr val="FFFFFF"/>
      </a:lt1>
      <a:dk2>
        <a:srgbClr val="44546A"/>
      </a:dk2>
      <a:lt2>
        <a:srgbClr val="E7E6E6"/>
      </a:lt2>
      <a:accent1>
        <a:srgbClr val="E4042C"/>
      </a:accent1>
      <a:accent2>
        <a:srgbClr val="919388"/>
      </a:accent2>
      <a:accent3>
        <a:srgbClr val="C69315"/>
      </a:accent3>
      <a:accent4>
        <a:srgbClr val="26346E"/>
      </a:accent4>
      <a:accent5>
        <a:srgbClr val="3E342F"/>
      </a:accent5>
      <a:accent6>
        <a:srgbClr val="016F45"/>
      </a:accent6>
      <a:hlink>
        <a:srgbClr val="E4042C"/>
      </a:hlink>
      <a:folHlink>
        <a:srgbClr val="E404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eksa_kuvapohja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3ad2d22da9d40398830d15dc94cbf2c xmlns="c6cce425-e9ef-4565-91d0-46bb6cfb4b83">
      <Terms xmlns="http://schemas.microsoft.com/office/infopath/2007/PartnerControls">
        <TermInfo xmlns="http://schemas.microsoft.com/office/infopath/2007/PartnerControls">
          <TermName xmlns="http://schemas.microsoft.com/office/infopath/2007/PartnerControls">Esitys</TermName>
          <TermId xmlns="http://schemas.microsoft.com/office/infopath/2007/PartnerControls">a5426770-fe74-40a6-9cde-f48624676320</TermId>
        </TermInfo>
      </Terms>
    </a3ad2d22da9d40398830d15dc94cbf2c>
    <AssignedTo xmlns="http://schemas.microsoft.com/sharepoint/v3">
      <UserInfo>
        <DisplayName>Turpeinen Heli</DisplayName>
        <AccountId>6</AccountId>
        <AccountType/>
      </UserInfo>
    </AssignedTo>
    <j3f67c272ac84703bf2dd425d79ef8b8 xmlns="c6cce425-e9ef-4565-91d0-46bb6cfb4b83">
      <Terms xmlns="http://schemas.microsoft.com/office/infopath/2007/PartnerControls">
        <TermInfo xmlns="http://schemas.microsoft.com/office/infopath/2007/PartnerControls">
          <TermName xmlns="http://schemas.microsoft.com/office/infopath/2007/PartnerControls">Esitykset</TermName>
          <TermId xmlns="http://schemas.microsoft.com/office/infopath/2007/PartnerControls">93559886-f8ad-463a-8e3e-c7af452c2e02</TermId>
        </TermInfo>
        <TermInfo xmlns="http://schemas.microsoft.com/office/infopath/2007/PartnerControls">
          <TermName xmlns="http://schemas.microsoft.com/office/infopath/2007/PartnerControls">Graafinen ohjeisto ＆ aineistot</TermName>
          <TermId xmlns="http://schemas.microsoft.com/office/infopath/2007/PartnerControls">621058b5-c6d9-4003-9d64-2b538f853815</TermId>
        </TermInfo>
      </Terms>
    </j3f67c272ac84703bf2dd425d79ef8b8>
    <k229d635e7624e849a594b491cf5c5da xmlns="c6cce425-e9ef-4565-91d0-46bb6cfb4b83">
      <Terms xmlns="http://schemas.microsoft.com/office/infopath/2007/PartnerControls">
        <TermInfo xmlns="http://schemas.microsoft.com/office/infopath/2007/PartnerControls">
          <TermName xmlns="http://schemas.microsoft.com/office/infopath/2007/PartnerControls">Viestintä</TermName>
          <TermId xmlns="http://schemas.microsoft.com/office/infopath/2007/PartnerControls">0a29e994-920f-4512-a02f-7ce1882bc6e6</TermId>
        </TermInfo>
      </Terms>
    </k229d635e7624e849a594b491cf5c5da>
    <TaxCatchAll xmlns="c6cce425-e9ef-4565-91d0-46bb6cfb4b83">
      <Value>20</Value>
      <Value>19</Value>
      <Value>2</Value>
      <Value>15</Value>
    </TaxCatchAll>
    <Vanhentuu xmlns="c6cce425-e9ef-4565-91d0-46bb6cfb4b83">2022-02-14T08:00:00+00:00</Vanhentuu>
  </documentManagement>
</p:properti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SharedContentType xmlns="Microsoft.SharePoint.Taxonomy.ContentTypeSync" SourceId="5f261c39-e3bf-4122-aaa3-a0189830c38f" ContentTypeId="0x0101006D471577D0E71F41A86D035FDF439480" PreviousValue="false"/>
</file>

<file path=customXml/item5.xml><?xml version="1.0" encoding="utf-8"?>
<ct:contentTypeSchema xmlns:ct="http://schemas.microsoft.com/office/2006/metadata/contentType" xmlns:ma="http://schemas.microsoft.com/office/2006/metadata/properties/metaAttributes" ct:_="" ma:_="" ma:contentTypeName="Lieksa-Esitys" ma:contentTypeID="0x0101006D471577D0E71F41A86D035FDF43948000B2692D3B1DF76C49B81B3100E6269970" ma:contentTypeVersion="1" ma:contentTypeDescription="" ma:contentTypeScope="" ma:versionID="e2dd1472f2c7fd68e6cd93bcec00cbb6">
  <xsd:schema xmlns:xsd="http://www.w3.org/2001/XMLSchema" xmlns:xs="http://www.w3.org/2001/XMLSchema" xmlns:p="http://schemas.microsoft.com/office/2006/metadata/properties" xmlns:ns1="http://schemas.microsoft.com/sharepoint/v3" xmlns:ns2="c6cce425-e9ef-4565-91d0-46bb6cfb4b83" targetNamespace="http://schemas.microsoft.com/office/2006/metadata/properties" ma:root="true" ma:fieldsID="199b294c0e028641e1f6357b2f1b89da" ns1:_="" ns2:_="">
    <xsd:import namespace="http://schemas.microsoft.com/sharepoint/v3"/>
    <xsd:import namespace="c6cce425-e9ef-4565-91d0-46bb6cfb4b83"/>
    <xsd:element name="properties">
      <xsd:complexType>
        <xsd:sequence>
          <xsd:element name="documentManagement">
            <xsd:complexType>
              <xsd:all>
                <xsd:element ref="ns2:a3ad2d22da9d40398830d15dc94cbf2c" minOccurs="0"/>
                <xsd:element ref="ns2:TaxCatchAll" minOccurs="0"/>
                <xsd:element ref="ns2:TaxCatchAllLabel" minOccurs="0"/>
                <xsd:element ref="ns2:k229d635e7624e849a594b491cf5c5da" minOccurs="0"/>
                <xsd:element ref="ns2:j3f67c272ac84703bf2dd425d79ef8b8" minOccurs="0"/>
                <xsd:element ref="ns2:Vanhentuu"/>
                <xsd:element ref="ns1:AssignedTo"/>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ssignedTo" ma:index="17" ma:displayName="Vastuuhenkilö" ma:list="UserInfo" ma:internalName="AssignedTo" ma:readOnly="fals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cce425-e9ef-4565-91d0-46bb6cfb4b83" elementFormDefault="qualified">
    <xsd:import namespace="http://schemas.microsoft.com/office/2006/documentManagement/types"/>
    <xsd:import namespace="http://schemas.microsoft.com/office/infopath/2007/PartnerControls"/>
    <xsd:element name="a3ad2d22da9d40398830d15dc94cbf2c" ma:index="8" ma:taxonomy="true" ma:internalName="a3ad2d22da9d40398830d15dc94cbf2c" ma:taxonomyFieldName="Asiakirjan_x0020_tyyppi" ma:displayName="Asiakirjan tyyppi" ma:readOnly="false" ma:default="" ma:fieldId="{a3ad2d22-da9d-4039-8830-d15dc94cbf2c}" ma:sspId="5f261c39-e3bf-4122-aaa3-a0189830c38f" ma:termSetId="6d9554cf-94fb-4f8b-8487-1d4517f4fb73"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3658193a-420d-4237-9736-2f1e852f42e2}" ma:internalName="TaxCatchAll" ma:showField="CatchAllData" ma:web="ac8be153-0f91-4636-9c4d-21694f72dfd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3658193a-420d-4237-9736-2f1e852f42e2}" ma:internalName="TaxCatchAllLabel" ma:readOnly="true" ma:showField="CatchAllDataLabel" ma:web="ac8be153-0f91-4636-9c4d-21694f72dfdb">
      <xsd:complexType>
        <xsd:complexContent>
          <xsd:extension base="dms:MultiChoiceLookup">
            <xsd:sequence>
              <xsd:element name="Value" type="dms:Lookup" maxOccurs="unbounded" minOccurs="0" nillable="true"/>
            </xsd:sequence>
          </xsd:extension>
        </xsd:complexContent>
      </xsd:complexType>
    </xsd:element>
    <xsd:element name="k229d635e7624e849a594b491cf5c5da" ma:index="12" ma:taxonomy="true" ma:internalName="k229d635e7624e849a594b491cf5c5da" ma:taxonomyFieldName="Yksikk_x00f6_" ma:displayName="Yksikkö" ma:default="" ma:fieldId="{4229d635-e762-4e84-9a59-4b491cf5c5da}" ma:sspId="5f261c39-e3bf-4122-aaa3-a0189830c38f" ma:termSetId="0271de37-f007-4096-8d64-d845a51ef039" ma:anchorId="00000000-0000-0000-0000-000000000000" ma:open="false" ma:isKeyword="false">
      <xsd:complexType>
        <xsd:sequence>
          <xsd:element ref="pc:Terms" minOccurs="0" maxOccurs="1"/>
        </xsd:sequence>
      </xsd:complexType>
    </xsd:element>
    <xsd:element name="j3f67c272ac84703bf2dd425d79ef8b8" ma:index="14" ma:taxonomy="true" ma:internalName="j3f67c272ac84703bf2dd425d79ef8b8" ma:taxonomyFieldName="Avainsanoja" ma:displayName="Avainsanoja" ma:default="" ma:fieldId="{33f67c27-2ac8-4703-bf2d-d425d79ef8b8}" ma:taxonomyMulti="true" ma:sspId="5f261c39-e3bf-4122-aaa3-a0189830c38f" ma:termSetId="980f4882-e80a-4a6f-a9fb-8de29e3a04cd" ma:anchorId="00000000-0000-0000-0000-000000000000" ma:open="false" ma:isKeyword="false">
      <xsd:complexType>
        <xsd:sequence>
          <xsd:element ref="pc:Terms" minOccurs="0" maxOccurs="1"/>
        </xsd:sequence>
      </xsd:complexType>
    </xsd:element>
    <xsd:element name="Vanhentuu" ma:index="16" ma:displayName="Vanhentuu" ma:format="DateOnly" ma:internalName="Vanhentuu">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D9E968-4355-4919-B569-1E79D03F3231}">
  <ds:schemaRefs>
    <ds:schemaRef ds:uri="http://schemas.microsoft.com/sharepoint/v3/contenttype/forms"/>
  </ds:schemaRefs>
</ds:datastoreItem>
</file>

<file path=customXml/itemProps2.xml><?xml version="1.0" encoding="utf-8"?>
<ds:datastoreItem xmlns:ds="http://schemas.openxmlformats.org/officeDocument/2006/customXml" ds:itemID="{31B7D713-D500-402A-8C31-968B4B9E3ECB}">
  <ds:schemaRefs>
    <ds:schemaRef ds:uri="http://schemas.microsoft.com/office/2006/documentManagement/types"/>
    <ds:schemaRef ds:uri="http://schemas.openxmlformats.org/package/2006/metadata/core-properties"/>
    <ds:schemaRef ds:uri="http://purl.org/dc/dcmitype/"/>
    <ds:schemaRef ds:uri="c6cce425-e9ef-4565-91d0-46bb6cfb4b83"/>
    <ds:schemaRef ds:uri="http://purl.org/dc/elements/1.1/"/>
    <ds:schemaRef ds:uri="http://schemas.microsoft.com/office/2006/metadata/properties"/>
    <ds:schemaRef ds:uri="http://schemas.microsoft.com/office/infopath/2007/PartnerControls"/>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05E5C9E1-1C94-4504-A0C5-98341FA3B6D1}">
  <ds:schemaRefs>
    <ds:schemaRef ds:uri="http://schemas.microsoft.com/office/2006/metadata/customXsn"/>
  </ds:schemaRefs>
</ds:datastoreItem>
</file>

<file path=customXml/itemProps4.xml><?xml version="1.0" encoding="utf-8"?>
<ds:datastoreItem xmlns:ds="http://schemas.openxmlformats.org/officeDocument/2006/customXml" ds:itemID="{E8D83E72-0220-487A-A34F-16FDDED1DD56}">
  <ds:schemaRefs>
    <ds:schemaRef ds:uri="Microsoft.SharePoint.Taxonomy.ContentTypeSync"/>
  </ds:schemaRefs>
</ds:datastoreItem>
</file>

<file path=customXml/itemProps5.xml><?xml version="1.0" encoding="utf-8"?>
<ds:datastoreItem xmlns:ds="http://schemas.openxmlformats.org/officeDocument/2006/customXml" ds:itemID="{3B4C83AF-62A9-4D1E-A107-DD862A0A9D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6cce425-e9ef-4565-91d0-46bb6cfb4b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1293</TotalTime>
  <Words>871</Words>
  <Application>Microsoft Office PowerPoint</Application>
  <PresentationFormat>Laajakuva</PresentationFormat>
  <Paragraphs>67</Paragraphs>
  <Slides>13</Slides>
  <Notes>0</Notes>
  <HiddenSlides>0</HiddenSlides>
  <MMClips>0</MMClips>
  <ScaleCrop>false</ScaleCrop>
  <HeadingPairs>
    <vt:vector size="6" baseType="variant">
      <vt:variant>
        <vt:lpstr>Käytetyt fontit</vt:lpstr>
      </vt:variant>
      <vt:variant>
        <vt:i4>4</vt:i4>
      </vt:variant>
      <vt:variant>
        <vt:lpstr>Teema</vt:lpstr>
      </vt:variant>
      <vt:variant>
        <vt:i4>2</vt:i4>
      </vt:variant>
      <vt:variant>
        <vt:lpstr>Dian otsikot</vt:lpstr>
      </vt:variant>
      <vt:variant>
        <vt:i4>13</vt:i4>
      </vt:variant>
    </vt:vector>
  </HeadingPairs>
  <TitlesOfParts>
    <vt:vector size="19" baseType="lpstr">
      <vt:lpstr>Arial</vt:lpstr>
      <vt:lpstr>Calibri</vt:lpstr>
      <vt:lpstr>Georgia</vt:lpstr>
      <vt:lpstr>Roboto</vt:lpstr>
      <vt:lpstr>Lieksa_valkoinen</vt:lpstr>
      <vt:lpstr>Lieksa_kuvapohjat</vt:lpstr>
      <vt:lpstr>Info jatko-opinnoista  15.12.2021</vt:lpstr>
      <vt:lpstr>Jatko-opinnot</vt:lpstr>
      <vt:lpstr>Jatko-opinnot</vt:lpstr>
      <vt:lpstr>Hakukelpoisuus korkeakouluopintoihin</vt:lpstr>
      <vt:lpstr>Korkeakoulujen valintaperusteet</vt:lpstr>
      <vt:lpstr>Korkeakoulujen valintaperusteet II</vt:lpstr>
      <vt:lpstr>Apua hakemiseen saa kun vaan pyytää! </vt:lpstr>
      <vt:lpstr>Todistusvalinta ja valintakokeet</vt:lpstr>
      <vt:lpstr>Todistusvalinta ja valintakokeet</vt:lpstr>
      <vt:lpstr>Todistusvalinta ja valintakoe</vt:lpstr>
      <vt:lpstr>Todistusvalinta ja valintakokeet</vt:lpstr>
      <vt:lpstr>Luettavaa</vt:lpstr>
      <vt:lpstr>KIITOS JA HYVÄÄ JOULUA KAIKILLE!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Lieksa esityspohja</dc:title>
  <dc:creator>Paavo Ceder</dc:creator>
  <cp:lastModifiedBy>Lehikoinen Lauri</cp:lastModifiedBy>
  <cp:revision>97</cp:revision>
  <cp:lastPrinted>2021-11-25T09:28:25Z</cp:lastPrinted>
  <dcterms:created xsi:type="dcterms:W3CDTF">2019-10-21T06:26:15Z</dcterms:created>
  <dcterms:modified xsi:type="dcterms:W3CDTF">2021-12-15T14:33:34Z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0x0101006D471577D0E71F41A86D035FDF43948000B2692D3B1DF76C49B81B3100E6269970</vt:lpwstr>
  </property>
  <property fmtid="{D5CDD505-2E9C-101B-9397-08002B2CF9AE}" pid="3" name="Hyväksyjä">
    <vt:lpwstr/>
  </property>
  <property fmtid="{D5CDD505-2E9C-101B-9397-08002B2CF9AE}" pid="4" name="Asiakirjan tyyppi">
    <vt:lpwstr>19;#Esitys|a5426770-fe74-40a6-9cde-f48624676320</vt:lpwstr>
  </property>
  <property fmtid="{D5CDD505-2E9C-101B-9397-08002B2CF9AE}" pid="5" name="Yksikkö">
    <vt:lpwstr>2;#Viestintä|0a29e994-920f-4512-a02f-7ce1882bc6e6</vt:lpwstr>
  </property>
  <property fmtid="{D5CDD505-2E9C-101B-9397-08002B2CF9AE}" pid="6" name="Avainsanoja">
    <vt:lpwstr>20;#Esitykset|93559886-f8ad-463a-8e3e-c7af452c2e02;#15;#Graafinen ohjeisto ＆ aineistot|621058b5-c6d9-4003-9d64-2b538f853815</vt:lpwstr>
  </property>
</Properties>
</file>