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648" r:id="rId5"/>
  </p:sldMasterIdLst>
  <p:sldIdLst>
    <p:sldId id="274" r:id="rId6"/>
    <p:sldId id="273" r:id="rId7"/>
    <p:sldId id="271" r:id="rId8"/>
    <p:sldId id="272" r:id="rId9"/>
    <p:sldId id="269" r:id="rId10"/>
    <p:sldId id="260" r:id="rId11"/>
    <p:sldId id="275" r:id="rId12"/>
    <p:sldId id="278" r:id="rId13"/>
    <p:sldId id="265" r:id="rId14"/>
    <p:sldId id="268" r:id="rId15"/>
    <p:sldId id="277" r:id="rId16"/>
    <p:sldId id="270" r:id="rId17"/>
    <p:sldId id="279" r:id="rId18"/>
    <p:sldId id="264" r:id="rId19"/>
    <p:sldId id="258" r:id="rId20"/>
    <p:sldId id="276" r:id="rId21"/>
    <p:sldId id="261" r:id="rId22"/>
    <p:sldId id="280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FB1DB2-7680-0473-D207-E10BC09AA7D0}" v="6" dt="2023-03-15T15:08:03.691"/>
    <p1510:client id="{9D43CAD4-2CAF-4A95-9C0C-4E4FE570E8B9}" v="4" dt="2023-03-15T14:48:57.682"/>
    <p1510:client id="{FC1A1319-9F16-5BBC-EF14-67B42F775AC5}" v="9" dt="2023-03-15T15:11:41.677"/>
    <p1510:client id="{FD8BC5E7-31BB-2D4E-3415-7515DB254B4A}" v="100" dt="2023-03-15T15:14:37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1BAEE4-C547-4985-AD67-57756ABBBCE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1C2A401-401F-4660-87B5-A66075C64B6E}">
      <dgm:prSet/>
      <dgm:spPr/>
      <dgm:t>
        <a:bodyPr/>
        <a:lstStyle/>
        <a:p>
          <a:r>
            <a:rPr lang="fi-FI" b="0" i="0"/>
            <a:t>Valitaan pitkät valinnaisaineet 8. ja 9. luokille.</a:t>
          </a:r>
          <a:endParaRPr lang="en-US"/>
        </a:p>
      </dgm:t>
    </dgm:pt>
    <dgm:pt modelId="{0DDC4F70-B345-4241-8580-79559DD40AF7}" type="parTrans" cxnId="{0FD7C65C-23B8-4701-B874-8DD2007FF35C}">
      <dgm:prSet/>
      <dgm:spPr/>
      <dgm:t>
        <a:bodyPr/>
        <a:lstStyle/>
        <a:p>
          <a:endParaRPr lang="en-US"/>
        </a:p>
      </dgm:t>
    </dgm:pt>
    <dgm:pt modelId="{E663A105-8D64-496C-B186-39DBE3316975}" type="sibTrans" cxnId="{0FD7C65C-23B8-4701-B874-8DD2007FF35C}">
      <dgm:prSet/>
      <dgm:spPr/>
      <dgm:t>
        <a:bodyPr/>
        <a:lstStyle/>
        <a:p>
          <a:endParaRPr lang="en-US"/>
        </a:p>
      </dgm:t>
    </dgm:pt>
    <dgm:pt modelId="{FA76C6AC-82BD-411B-B951-2C3C757BC392}">
      <dgm:prSet/>
      <dgm:spPr/>
      <dgm:t>
        <a:bodyPr/>
        <a:lstStyle/>
        <a:p>
          <a:r>
            <a:rPr lang="fi-FI" b="0" i="0"/>
            <a:t>Valitaan yksi taito- ja taidevalinnainen ja tälle kaksi varavalintaa.</a:t>
          </a:r>
          <a:endParaRPr lang="en-US"/>
        </a:p>
      </dgm:t>
    </dgm:pt>
    <dgm:pt modelId="{7E0E89FD-8F67-48CB-BEEF-FB4BA742EC39}" type="parTrans" cxnId="{BE18C937-E0B4-4F16-94C9-2B1FB7F150CF}">
      <dgm:prSet/>
      <dgm:spPr/>
      <dgm:t>
        <a:bodyPr/>
        <a:lstStyle/>
        <a:p>
          <a:endParaRPr lang="en-US"/>
        </a:p>
      </dgm:t>
    </dgm:pt>
    <dgm:pt modelId="{72226765-92F9-4F6A-99D9-56954C1C31E2}" type="sibTrans" cxnId="{BE18C937-E0B4-4F16-94C9-2B1FB7F150CF}">
      <dgm:prSet/>
      <dgm:spPr/>
      <dgm:t>
        <a:bodyPr/>
        <a:lstStyle/>
        <a:p>
          <a:endParaRPr lang="en-US"/>
        </a:p>
      </dgm:t>
    </dgm:pt>
    <dgm:pt modelId="{B27759D3-899B-495F-A1E0-FB83FF9C7578}">
      <dgm:prSet/>
      <dgm:spPr/>
      <dgm:t>
        <a:bodyPr/>
        <a:lstStyle/>
        <a:p>
          <a:r>
            <a:rPr lang="fi-FI" b="0" i="0"/>
            <a:t>Yksi muu valinnainen ja tälle kaksi varavalintaa.</a:t>
          </a:r>
          <a:endParaRPr lang="en-US"/>
        </a:p>
      </dgm:t>
    </dgm:pt>
    <dgm:pt modelId="{D5A90E72-98F8-4F0E-A61E-2A82BA2A7E9B}" type="parTrans" cxnId="{47378933-8EF6-4B7D-BA30-0D323A5BAD35}">
      <dgm:prSet/>
      <dgm:spPr/>
      <dgm:t>
        <a:bodyPr/>
        <a:lstStyle/>
        <a:p>
          <a:endParaRPr lang="en-US"/>
        </a:p>
      </dgm:t>
    </dgm:pt>
    <dgm:pt modelId="{B669E4E7-BEA6-4462-8A61-FEE1D8B9FAC3}" type="sibTrans" cxnId="{47378933-8EF6-4B7D-BA30-0D323A5BAD35}">
      <dgm:prSet/>
      <dgm:spPr/>
      <dgm:t>
        <a:bodyPr/>
        <a:lstStyle/>
        <a:p>
          <a:endParaRPr lang="en-US"/>
        </a:p>
      </dgm:t>
    </dgm:pt>
    <dgm:pt modelId="{2D4C2E70-8979-409D-B0C8-5FBEC0357DE3}">
      <dgm:prSet/>
      <dgm:spPr/>
      <dgm:t>
        <a:bodyPr/>
        <a:lstStyle/>
        <a:p>
          <a:r>
            <a:rPr lang="fi-FI" b="0" i="0"/>
            <a:t>Liikuntaluokkalaiset (7L) valitsevat vain yhden muun valinnaisen ja tälle kaksi varavalintaa.</a:t>
          </a:r>
          <a:endParaRPr lang="en-US"/>
        </a:p>
      </dgm:t>
    </dgm:pt>
    <dgm:pt modelId="{5F1B4890-C618-4569-A39C-AE09B5B2F06E}" type="parTrans" cxnId="{D475DA74-6BF5-437D-8A12-A5870B416A8E}">
      <dgm:prSet/>
      <dgm:spPr/>
      <dgm:t>
        <a:bodyPr/>
        <a:lstStyle/>
        <a:p>
          <a:endParaRPr lang="en-US"/>
        </a:p>
      </dgm:t>
    </dgm:pt>
    <dgm:pt modelId="{DF2BDB61-A13D-44EB-A91B-C8BF65F08898}" type="sibTrans" cxnId="{D475DA74-6BF5-437D-8A12-A5870B416A8E}">
      <dgm:prSet/>
      <dgm:spPr/>
      <dgm:t>
        <a:bodyPr/>
        <a:lstStyle/>
        <a:p>
          <a:endParaRPr lang="en-US"/>
        </a:p>
      </dgm:t>
    </dgm:pt>
    <dgm:pt modelId="{4972048A-2EB1-4687-956E-9B2CC65CC9D3}" type="pres">
      <dgm:prSet presAssocID="{D41BAEE4-C547-4985-AD67-57756ABBBCEC}" presName="vert0" presStyleCnt="0">
        <dgm:presLayoutVars>
          <dgm:dir/>
          <dgm:animOne val="branch"/>
          <dgm:animLvl val="lvl"/>
        </dgm:presLayoutVars>
      </dgm:prSet>
      <dgm:spPr/>
    </dgm:pt>
    <dgm:pt modelId="{0BEDFDC9-FB0A-4127-9F95-B92EE9C0287E}" type="pres">
      <dgm:prSet presAssocID="{C1C2A401-401F-4660-87B5-A66075C64B6E}" presName="thickLine" presStyleLbl="alignNode1" presStyleIdx="0" presStyleCnt="4"/>
      <dgm:spPr/>
    </dgm:pt>
    <dgm:pt modelId="{7362EA44-C751-48BB-A59A-6E9F22367C96}" type="pres">
      <dgm:prSet presAssocID="{C1C2A401-401F-4660-87B5-A66075C64B6E}" presName="horz1" presStyleCnt="0"/>
      <dgm:spPr/>
    </dgm:pt>
    <dgm:pt modelId="{E0200696-C0B9-4858-97A5-E34E9A6C9AD1}" type="pres">
      <dgm:prSet presAssocID="{C1C2A401-401F-4660-87B5-A66075C64B6E}" presName="tx1" presStyleLbl="revTx" presStyleIdx="0" presStyleCnt="4"/>
      <dgm:spPr/>
    </dgm:pt>
    <dgm:pt modelId="{3D76FFD0-6DAC-4591-9776-A2C92ABC6023}" type="pres">
      <dgm:prSet presAssocID="{C1C2A401-401F-4660-87B5-A66075C64B6E}" presName="vert1" presStyleCnt="0"/>
      <dgm:spPr/>
    </dgm:pt>
    <dgm:pt modelId="{0380215C-C9B7-402E-80CD-A9EA8E162074}" type="pres">
      <dgm:prSet presAssocID="{FA76C6AC-82BD-411B-B951-2C3C757BC392}" presName="thickLine" presStyleLbl="alignNode1" presStyleIdx="1" presStyleCnt="4"/>
      <dgm:spPr/>
    </dgm:pt>
    <dgm:pt modelId="{61527D67-FC1F-4AE0-AB36-7CB948ADF59B}" type="pres">
      <dgm:prSet presAssocID="{FA76C6AC-82BD-411B-B951-2C3C757BC392}" presName="horz1" presStyleCnt="0"/>
      <dgm:spPr/>
    </dgm:pt>
    <dgm:pt modelId="{75C07E1A-AD3C-450C-B309-1E6DF3D1F2ED}" type="pres">
      <dgm:prSet presAssocID="{FA76C6AC-82BD-411B-B951-2C3C757BC392}" presName="tx1" presStyleLbl="revTx" presStyleIdx="1" presStyleCnt="4"/>
      <dgm:spPr/>
    </dgm:pt>
    <dgm:pt modelId="{360B152B-ADF3-473A-BB9E-9E0E29767EE4}" type="pres">
      <dgm:prSet presAssocID="{FA76C6AC-82BD-411B-B951-2C3C757BC392}" presName="vert1" presStyleCnt="0"/>
      <dgm:spPr/>
    </dgm:pt>
    <dgm:pt modelId="{F7ED9619-DAAE-4C81-A4EE-57B7B4DA7893}" type="pres">
      <dgm:prSet presAssocID="{B27759D3-899B-495F-A1E0-FB83FF9C7578}" presName="thickLine" presStyleLbl="alignNode1" presStyleIdx="2" presStyleCnt="4"/>
      <dgm:spPr/>
    </dgm:pt>
    <dgm:pt modelId="{9288DD90-0356-4926-BC89-4E60376AD2A1}" type="pres">
      <dgm:prSet presAssocID="{B27759D3-899B-495F-A1E0-FB83FF9C7578}" presName="horz1" presStyleCnt="0"/>
      <dgm:spPr/>
    </dgm:pt>
    <dgm:pt modelId="{0FD112B2-3DC0-43ED-8C14-12CC3533B1EB}" type="pres">
      <dgm:prSet presAssocID="{B27759D3-899B-495F-A1E0-FB83FF9C7578}" presName="tx1" presStyleLbl="revTx" presStyleIdx="2" presStyleCnt="4"/>
      <dgm:spPr/>
    </dgm:pt>
    <dgm:pt modelId="{C8B2CF12-3F99-4AE8-8EA5-7C586655ACAF}" type="pres">
      <dgm:prSet presAssocID="{B27759D3-899B-495F-A1E0-FB83FF9C7578}" presName="vert1" presStyleCnt="0"/>
      <dgm:spPr/>
    </dgm:pt>
    <dgm:pt modelId="{9EABF350-EF00-4992-AF8A-2875DF486B17}" type="pres">
      <dgm:prSet presAssocID="{2D4C2E70-8979-409D-B0C8-5FBEC0357DE3}" presName="thickLine" presStyleLbl="alignNode1" presStyleIdx="3" presStyleCnt="4"/>
      <dgm:spPr/>
    </dgm:pt>
    <dgm:pt modelId="{6C35BD5C-C81E-4C2B-8A39-F695221CB874}" type="pres">
      <dgm:prSet presAssocID="{2D4C2E70-8979-409D-B0C8-5FBEC0357DE3}" presName="horz1" presStyleCnt="0"/>
      <dgm:spPr/>
    </dgm:pt>
    <dgm:pt modelId="{2A70A501-E6AA-4659-9C26-93A1E6F40BFD}" type="pres">
      <dgm:prSet presAssocID="{2D4C2E70-8979-409D-B0C8-5FBEC0357DE3}" presName="tx1" presStyleLbl="revTx" presStyleIdx="3" presStyleCnt="4"/>
      <dgm:spPr/>
    </dgm:pt>
    <dgm:pt modelId="{6B31F047-2584-4C1E-9D11-B7BF1FC5B621}" type="pres">
      <dgm:prSet presAssocID="{2D4C2E70-8979-409D-B0C8-5FBEC0357DE3}" presName="vert1" presStyleCnt="0"/>
      <dgm:spPr/>
    </dgm:pt>
  </dgm:ptLst>
  <dgm:cxnLst>
    <dgm:cxn modelId="{08E7470C-8F21-4B94-8885-C06B1F5EE18D}" type="presOf" srcId="{B27759D3-899B-495F-A1E0-FB83FF9C7578}" destId="{0FD112B2-3DC0-43ED-8C14-12CC3533B1EB}" srcOrd="0" destOrd="0" presId="urn:microsoft.com/office/officeart/2008/layout/LinedList"/>
    <dgm:cxn modelId="{1A49F422-D77C-439F-B62F-6BE6DCA0C672}" type="presOf" srcId="{D41BAEE4-C547-4985-AD67-57756ABBBCEC}" destId="{4972048A-2EB1-4687-956E-9B2CC65CC9D3}" srcOrd="0" destOrd="0" presId="urn:microsoft.com/office/officeart/2008/layout/LinedList"/>
    <dgm:cxn modelId="{47378933-8EF6-4B7D-BA30-0D323A5BAD35}" srcId="{D41BAEE4-C547-4985-AD67-57756ABBBCEC}" destId="{B27759D3-899B-495F-A1E0-FB83FF9C7578}" srcOrd="2" destOrd="0" parTransId="{D5A90E72-98F8-4F0E-A61E-2A82BA2A7E9B}" sibTransId="{B669E4E7-BEA6-4462-8A61-FEE1D8B9FAC3}"/>
    <dgm:cxn modelId="{BE18C937-E0B4-4F16-94C9-2B1FB7F150CF}" srcId="{D41BAEE4-C547-4985-AD67-57756ABBBCEC}" destId="{FA76C6AC-82BD-411B-B951-2C3C757BC392}" srcOrd="1" destOrd="0" parTransId="{7E0E89FD-8F67-48CB-BEEF-FB4BA742EC39}" sibTransId="{72226765-92F9-4F6A-99D9-56954C1C31E2}"/>
    <dgm:cxn modelId="{0FD7C65C-23B8-4701-B874-8DD2007FF35C}" srcId="{D41BAEE4-C547-4985-AD67-57756ABBBCEC}" destId="{C1C2A401-401F-4660-87B5-A66075C64B6E}" srcOrd="0" destOrd="0" parTransId="{0DDC4F70-B345-4241-8580-79559DD40AF7}" sibTransId="{E663A105-8D64-496C-B186-39DBE3316975}"/>
    <dgm:cxn modelId="{D475DA74-6BF5-437D-8A12-A5870B416A8E}" srcId="{D41BAEE4-C547-4985-AD67-57756ABBBCEC}" destId="{2D4C2E70-8979-409D-B0C8-5FBEC0357DE3}" srcOrd="3" destOrd="0" parTransId="{5F1B4890-C618-4569-A39C-AE09B5B2F06E}" sibTransId="{DF2BDB61-A13D-44EB-A91B-C8BF65F08898}"/>
    <dgm:cxn modelId="{79EEBA9E-BEF2-4D3F-8003-04CBD7DA2547}" type="presOf" srcId="{FA76C6AC-82BD-411B-B951-2C3C757BC392}" destId="{75C07E1A-AD3C-450C-B309-1E6DF3D1F2ED}" srcOrd="0" destOrd="0" presId="urn:microsoft.com/office/officeart/2008/layout/LinedList"/>
    <dgm:cxn modelId="{14FA9DC7-173F-4CED-90AB-301BEB325C06}" type="presOf" srcId="{2D4C2E70-8979-409D-B0C8-5FBEC0357DE3}" destId="{2A70A501-E6AA-4659-9C26-93A1E6F40BFD}" srcOrd="0" destOrd="0" presId="urn:microsoft.com/office/officeart/2008/layout/LinedList"/>
    <dgm:cxn modelId="{ED4EA2E0-C9B6-45AB-88CC-63646C5D4ACF}" type="presOf" srcId="{C1C2A401-401F-4660-87B5-A66075C64B6E}" destId="{E0200696-C0B9-4858-97A5-E34E9A6C9AD1}" srcOrd="0" destOrd="0" presId="urn:microsoft.com/office/officeart/2008/layout/LinedList"/>
    <dgm:cxn modelId="{31AA3146-E580-4103-A32F-D2509DAD8D6E}" type="presParOf" srcId="{4972048A-2EB1-4687-956E-9B2CC65CC9D3}" destId="{0BEDFDC9-FB0A-4127-9F95-B92EE9C0287E}" srcOrd="0" destOrd="0" presId="urn:microsoft.com/office/officeart/2008/layout/LinedList"/>
    <dgm:cxn modelId="{4BAA4BBD-7995-4D9C-8234-22BC53B64CD1}" type="presParOf" srcId="{4972048A-2EB1-4687-956E-9B2CC65CC9D3}" destId="{7362EA44-C751-48BB-A59A-6E9F22367C96}" srcOrd="1" destOrd="0" presId="urn:microsoft.com/office/officeart/2008/layout/LinedList"/>
    <dgm:cxn modelId="{202BB4C4-2D6C-4D53-8B80-B0EE9142FEB9}" type="presParOf" srcId="{7362EA44-C751-48BB-A59A-6E9F22367C96}" destId="{E0200696-C0B9-4858-97A5-E34E9A6C9AD1}" srcOrd="0" destOrd="0" presId="urn:microsoft.com/office/officeart/2008/layout/LinedList"/>
    <dgm:cxn modelId="{387D8218-7359-4EEF-9E7E-2F959F5704FB}" type="presParOf" srcId="{7362EA44-C751-48BB-A59A-6E9F22367C96}" destId="{3D76FFD0-6DAC-4591-9776-A2C92ABC6023}" srcOrd="1" destOrd="0" presId="urn:microsoft.com/office/officeart/2008/layout/LinedList"/>
    <dgm:cxn modelId="{10179781-427B-4988-B18A-93B65C002314}" type="presParOf" srcId="{4972048A-2EB1-4687-956E-9B2CC65CC9D3}" destId="{0380215C-C9B7-402E-80CD-A9EA8E162074}" srcOrd="2" destOrd="0" presId="urn:microsoft.com/office/officeart/2008/layout/LinedList"/>
    <dgm:cxn modelId="{CB60646E-9F40-4244-8569-B124CC9AD0F0}" type="presParOf" srcId="{4972048A-2EB1-4687-956E-9B2CC65CC9D3}" destId="{61527D67-FC1F-4AE0-AB36-7CB948ADF59B}" srcOrd="3" destOrd="0" presId="urn:microsoft.com/office/officeart/2008/layout/LinedList"/>
    <dgm:cxn modelId="{8159D5E9-AD9C-4561-A74C-0E43AF040C54}" type="presParOf" srcId="{61527D67-FC1F-4AE0-AB36-7CB948ADF59B}" destId="{75C07E1A-AD3C-450C-B309-1E6DF3D1F2ED}" srcOrd="0" destOrd="0" presId="urn:microsoft.com/office/officeart/2008/layout/LinedList"/>
    <dgm:cxn modelId="{CD392798-F687-4B7B-BAD3-8B9D050355F3}" type="presParOf" srcId="{61527D67-FC1F-4AE0-AB36-7CB948ADF59B}" destId="{360B152B-ADF3-473A-BB9E-9E0E29767EE4}" srcOrd="1" destOrd="0" presId="urn:microsoft.com/office/officeart/2008/layout/LinedList"/>
    <dgm:cxn modelId="{F2B03299-DE95-41F7-8990-DB77D2745710}" type="presParOf" srcId="{4972048A-2EB1-4687-956E-9B2CC65CC9D3}" destId="{F7ED9619-DAAE-4C81-A4EE-57B7B4DA7893}" srcOrd="4" destOrd="0" presId="urn:microsoft.com/office/officeart/2008/layout/LinedList"/>
    <dgm:cxn modelId="{CEE07D66-F262-4ED0-8462-AF894F315E68}" type="presParOf" srcId="{4972048A-2EB1-4687-956E-9B2CC65CC9D3}" destId="{9288DD90-0356-4926-BC89-4E60376AD2A1}" srcOrd="5" destOrd="0" presId="urn:microsoft.com/office/officeart/2008/layout/LinedList"/>
    <dgm:cxn modelId="{B1B62424-99B2-4666-A558-EA0D1B8AC50F}" type="presParOf" srcId="{9288DD90-0356-4926-BC89-4E60376AD2A1}" destId="{0FD112B2-3DC0-43ED-8C14-12CC3533B1EB}" srcOrd="0" destOrd="0" presId="urn:microsoft.com/office/officeart/2008/layout/LinedList"/>
    <dgm:cxn modelId="{AF8BDA2B-75F4-4A90-8BF0-E010524DF811}" type="presParOf" srcId="{9288DD90-0356-4926-BC89-4E60376AD2A1}" destId="{C8B2CF12-3F99-4AE8-8EA5-7C586655ACAF}" srcOrd="1" destOrd="0" presId="urn:microsoft.com/office/officeart/2008/layout/LinedList"/>
    <dgm:cxn modelId="{70E6E703-6BA6-45DA-9C73-C6CC38867119}" type="presParOf" srcId="{4972048A-2EB1-4687-956E-9B2CC65CC9D3}" destId="{9EABF350-EF00-4992-AF8A-2875DF486B17}" srcOrd="6" destOrd="0" presId="urn:microsoft.com/office/officeart/2008/layout/LinedList"/>
    <dgm:cxn modelId="{93F032FF-3E78-4523-88B9-7A725243C4C9}" type="presParOf" srcId="{4972048A-2EB1-4687-956E-9B2CC65CC9D3}" destId="{6C35BD5C-C81E-4C2B-8A39-F695221CB874}" srcOrd="7" destOrd="0" presId="urn:microsoft.com/office/officeart/2008/layout/LinedList"/>
    <dgm:cxn modelId="{08484096-3483-4142-821C-177BA6D803E9}" type="presParOf" srcId="{6C35BD5C-C81E-4C2B-8A39-F695221CB874}" destId="{2A70A501-E6AA-4659-9C26-93A1E6F40BFD}" srcOrd="0" destOrd="0" presId="urn:microsoft.com/office/officeart/2008/layout/LinedList"/>
    <dgm:cxn modelId="{FDC67BF3-543E-4912-9848-EF1C5945045D}" type="presParOf" srcId="{6C35BD5C-C81E-4C2B-8A39-F695221CB874}" destId="{6B31F047-2584-4C1E-9D11-B7BF1FC5B6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F3C08C-F375-414A-8BD0-A461F1784630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16EDB4C-6760-4CCA-B7CC-13F3911B4578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KOT kotitaloudesta taitoja tulevaisuuteen</a:t>
          </a:r>
          <a:endParaRPr lang="en-US"/>
        </a:p>
      </dgm:t>
    </dgm:pt>
    <dgm:pt modelId="{C00B3468-7429-4859-AA2A-34D84E83C1BB}" type="parTrans" cxnId="{CE1DBB0A-68F0-4941-B409-816F637877F5}">
      <dgm:prSet/>
      <dgm:spPr/>
      <dgm:t>
        <a:bodyPr/>
        <a:lstStyle/>
        <a:p>
          <a:endParaRPr lang="en-US"/>
        </a:p>
      </dgm:t>
    </dgm:pt>
    <dgm:pt modelId="{EE117313-0768-49BE-993B-0A79E0CA0503}" type="sibTrans" cxnId="{CE1DBB0A-68F0-4941-B409-816F637877F5}">
      <dgm:prSet/>
      <dgm:spPr/>
      <dgm:t>
        <a:bodyPr/>
        <a:lstStyle/>
        <a:p>
          <a:endParaRPr lang="en-US"/>
        </a:p>
      </dgm:t>
    </dgm:pt>
    <dgm:pt modelId="{A60BE20D-D458-48A3-8C19-97A6EB651684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KSA ompelu ja design</a:t>
          </a:r>
          <a:endParaRPr lang="en-US"/>
        </a:p>
      </dgm:t>
    </dgm:pt>
    <dgm:pt modelId="{B56DF5FF-0DDD-4792-8689-80FFB7AB8C23}" type="parTrans" cxnId="{0EF2436B-17BF-42A8-A7F0-192F0AEC1D5B}">
      <dgm:prSet/>
      <dgm:spPr/>
      <dgm:t>
        <a:bodyPr/>
        <a:lstStyle/>
        <a:p>
          <a:endParaRPr lang="en-US"/>
        </a:p>
      </dgm:t>
    </dgm:pt>
    <dgm:pt modelId="{3A995D4C-570B-49ED-8139-134ECA750F10}" type="sibTrans" cxnId="{0EF2436B-17BF-42A8-A7F0-192F0AEC1D5B}">
      <dgm:prSet/>
      <dgm:spPr/>
      <dgm:t>
        <a:bodyPr/>
        <a:lstStyle/>
        <a:p>
          <a:endParaRPr lang="en-US"/>
        </a:p>
      </dgm:t>
    </dgm:pt>
    <dgm:pt modelId="{22199442-0958-4A6D-9E2E-ACC5F588CA15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KSB teknologia</a:t>
          </a:r>
          <a:endParaRPr lang="en-US"/>
        </a:p>
      </dgm:t>
    </dgm:pt>
    <dgm:pt modelId="{BFEFE8C2-0EED-418C-9AC3-30585CCE53B3}" type="parTrans" cxnId="{A2360F10-072E-49B9-89C3-25E410B95101}">
      <dgm:prSet/>
      <dgm:spPr/>
      <dgm:t>
        <a:bodyPr/>
        <a:lstStyle/>
        <a:p>
          <a:endParaRPr lang="en-US"/>
        </a:p>
      </dgm:t>
    </dgm:pt>
    <dgm:pt modelId="{1049A06A-6763-4938-8F60-705E30039C8A}" type="sibTrans" cxnId="{A2360F10-072E-49B9-89C3-25E410B95101}">
      <dgm:prSet/>
      <dgm:spPr/>
      <dgm:t>
        <a:bodyPr/>
        <a:lstStyle/>
        <a:p>
          <a:endParaRPr lang="en-US"/>
        </a:p>
      </dgm:t>
    </dgm:pt>
    <dgm:pt modelId="{38DBDA19-9E25-417C-8125-90910273DD69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LIP palloilu</a:t>
          </a:r>
          <a:endParaRPr lang="en-US"/>
        </a:p>
      </dgm:t>
    </dgm:pt>
    <dgm:pt modelId="{8682CCF1-CC88-424B-BF05-4720032FB1BC}" type="parTrans" cxnId="{3B29B589-0AC6-4892-B35D-F6CC0BC5E5A7}">
      <dgm:prSet/>
      <dgm:spPr/>
      <dgm:t>
        <a:bodyPr/>
        <a:lstStyle/>
        <a:p>
          <a:endParaRPr lang="en-US"/>
        </a:p>
      </dgm:t>
    </dgm:pt>
    <dgm:pt modelId="{C58DEB31-879B-4F86-A808-2D90432B9691}" type="sibTrans" cxnId="{3B29B589-0AC6-4892-B35D-F6CC0BC5E5A7}">
      <dgm:prSet/>
      <dgm:spPr/>
      <dgm:t>
        <a:bodyPr/>
        <a:lstStyle/>
        <a:p>
          <a:endParaRPr lang="en-US"/>
        </a:p>
      </dgm:t>
    </dgm:pt>
    <dgm:pt modelId="{2B5ED476-4CD4-4173-8659-E431E632C897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SAB B2 kieli saksa</a:t>
          </a:r>
          <a:endParaRPr lang="en-US"/>
        </a:p>
      </dgm:t>
    </dgm:pt>
    <dgm:pt modelId="{53FB6050-28DB-4A52-B1F2-843E0B82F003}" type="parTrans" cxnId="{69CEE064-94A1-4DAE-9B4A-9186299DC3B6}">
      <dgm:prSet/>
      <dgm:spPr/>
      <dgm:t>
        <a:bodyPr/>
        <a:lstStyle/>
        <a:p>
          <a:endParaRPr lang="en-US"/>
        </a:p>
      </dgm:t>
    </dgm:pt>
    <dgm:pt modelId="{4F412AAB-7D29-4C9D-8FAA-31D63E0EA673}" type="sibTrans" cxnId="{69CEE064-94A1-4DAE-9B4A-9186299DC3B6}">
      <dgm:prSet/>
      <dgm:spPr/>
      <dgm:t>
        <a:bodyPr/>
        <a:lstStyle/>
        <a:p>
          <a:endParaRPr lang="en-US"/>
        </a:p>
      </dgm:t>
    </dgm:pt>
    <dgm:pt modelId="{73D67191-940F-48E5-B7CF-2EF2FF77C7E7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TVT tieto ja viestintätekniikka</a:t>
          </a:r>
          <a:endParaRPr lang="en-US"/>
        </a:p>
      </dgm:t>
    </dgm:pt>
    <dgm:pt modelId="{A1016005-B1EF-49D3-903D-267C3A9313AE}" type="parTrans" cxnId="{435A5B39-5EBE-4E43-85F0-743FE3A5CAD9}">
      <dgm:prSet/>
      <dgm:spPr/>
      <dgm:t>
        <a:bodyPr/>
        <a:lstStyle/>
        <a:p>
          <a:endParaRPr lang="en-US"/>
        </a:p>
      </dgm:t>
    </dgm:pt>
    <dgm:pt modelId="{7C9071BA-ABC7-4E9F-AE19-4782BDE77616}" type="sibTrans" cxnId="{435A5B39-5EBE-4E43-85F0-743FE3A5CAD9}">
      <dgm:prSet/>
      <dgm:spPr/>
      <dgm:t>
        <a:bodyPr/>
        <a:lstStyle/>
        <a:p>
          <a:endParaRPr lang="en-US"/>
        </a:p>
      </dgm:t>
    </dgm:pt>
    <dgm:pt modelId="{D8164D90-BCD1-41F1-826E-D9AC287A1780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fi-FI">
              <a:latin typeface="Calibri Light" panose="020F0302020204030204"/>
            </a:rPr>
            <a:t>KUK Kuvailmaisu</a:t>
          </a:r>
        </a:p>
      </dgm:t>
    </dgm:pt>
    <dgm:pt modelId="{FF77B6EC-DA66-4CE7-BAB6-0347A18DA057}" type="parTrans" cxnId="{5A183622-8978-43EA-9730-D1848AD07E1D}">
      <dgm:prSet/>
      <dgm:spPr/>
    </dgm:pt>
    <dgm:pt modelId="{2480695B-289A-4792-BDD7-48AF2C946B79}" type="sibTrans" cxnId="{5A183622-8978-43EA-9730-D1848AD07E1D}">
      <dgm:prSet/>
      <dgm:spPr/>
    </dgm:pt>
    <dgm:pt modelId="{1C1E103F-216E-4A11-BBB4-0CEBAEC39867}" type="pres">
      <dgm:prSet presAssocID="{EBF3C08C-F375-414A-8BD0-A461F1784630}" presName="diagram" presStyleCnt="0">
        <dgm:presLayoutVars>
          <dgm:dir/>
          <dgm:resizeHandles val="exact"/>
        </dgm:presLayoutVars>
      </dgm:prSet>
      <dgm:spPr/>
    </dgm:pt>
    <dgm:pt modelId="{9B1B0680-AEB4-4382-98A9-F4B73C7BF08A}" type="pres">
      <dgm:prSet presAssocID="{F16EDB4C-6760-4CCA-B7CC-13F3911B4578}" presName="node" presStyleLbl="node1" presStyleIdx="0" presStyleCnt="7">
        <dgm:presLayoutVars>
          <dgm:bulletEnabled val="1"/>
        </dgm:presLayoutVars>
      </dgm:prSet>
      <dgm:spPr/>
    </dgm:pt>
    <dgm:pt modelId="{A9C47B48-975F-4D06-8121-FFF10CC2D2DA}" type="pres">
      <dgm:prSet presAssocID="{EE117313-0768-49BE-993B-0A79E0CA0503}" presName="sibTrans" presStyleCnt="0"/>
      <dgm:spPr/>
    </dgm:pt>
    <dgm:pt modelId="{3CEC70BC-BB30-4378-A19F-2A57420BA58F}" type="pres">
      <dgm:prSet presAssocID="{A60BE20D-D458-48A3-8C19-97A6EB651684}" presName="node" presStyleLbl="node1" presStyleIdx="1" presStyleCnt="7">
        <dgm:presLayoutVars>
          <dgm:bulletEnabled val="1"/>
        </dgm:presLayoutVars>
      </dgm:prSet>
      <dgm:spPr/>
    </dgm:pt>
    <dgm:pt modelId="{1EEF089B-4311-4A99-A925-53F9D434E032}" type="pres">
      <dgm:prSet presAssocID="{3A995D4C-570B-49ED-8139-134ECA750F10}" presName="sibTrans" presStyleCnt="0"/>
      <dgm:spPr/>
    </dgm:pt>
    <dgm:pt modelId="{D3E7BA3D-BFA3-4F2F-9F08-D65CFF449110}" type="pres">
      <dgm:prSet presAssocID="{22199442-0958-4A6D-9E2E-ACC5F588CA15}" presName="node" presStyleLbl="node1" presStyleIdx="2" presStyleCnt="7">
        <dgm:presLayoutVars>
          <dgm:bulletEnabled val="1"/>
        </dgm:presLayoutVars>
      </dgm:prSet>
      <dgm:spPr/>
    </dgm:pt>
    <dgm:pt modelId="{12D88F86-21AB-4943-ADE7-C650955B87E3}" type="pres">
      <dgm:prSet presAssocID="{1049A06A-6763-4938-8F60-705E30039C8A}" presName="sibTrans" presStyleCnt="0"/>
      <dgm:spPr/>
    </dgm:pt>
    <dgm:pt modelId="{165FFC5F-188D-481D-96DA-9BE7269B1E65}" type="pres">
      <dgm:prSet presAssocID="{38DBDA19-9E25-417C-8125-90910273DD69}" presName="node" presStyleLbl="node1" presStyleIdx="3" presStyleCnt="7">
        <dgm:presLayoutVars>
          <dgm:bulletEnabled val="1"/>
        </dgm:presLayoutVars>
      </dgm:prSet>
      <dgm:spPr/>
    </dgm:pt>
    <dgm:pt modelId="{FDE12439-4634-4155-9B79-6AD0B08644FC}" type="pres">
      <dgm:prSet presAssocID="{C58DEB31-879B-4F86-A808-2D90432B9691}" presName="sibTrans" presStyleCnt="0"/>
      <dgm:spPr/>
    </dgm:pt>
    <dgm:pt modelId="{DDCAE486-C3CD-4D6D-A5CD-536D57CD6E1A}" type="pres">
      <dgm:prSet presAssocID="{2B5ED476-4CD4-4173-8659-E431E632C897}" presName="node" presStyleLbl="node1" presStyleIdx="4" presStyleCnt="7">
        <dgm:presLayoutVars>
          <dgm:bulletEnabled val="1"/>
        </dgm:presLayoutVars>
      </dgm:prSet>
      <dgm:spPr/>
    </dgm:pt>
    <dgm:pt modelId="{E873EF50-B906-4A3E-9A2B-5E6883E9E4DA}" type="pres">
      <dgm:prSet presAssocID="{4F412AAB-7D29-4C9D-8FAA-31D63E0EA673}" presName="sibTrans" presStyleCnt="0"/>
      <dgm:spPr/>
    </dgm:pt>
    <dgm:pt modelId="{69991EEB-3F92-4441-B89E-FA909AB6BF85}" type="pres">
      <dgm:prSet presAssocID="{73D67191-940F-48E5-B7CF-2EF2FF77C7E7}" presName="node" presStyleLbl="node1" presStyleIdx="5" presStyleCnt="7">
        <dgm:presLayoutVars>
          <dgm:bulletEnabled val="1"/>
        </dgm:presLayoutVars>
      </dgm:prSet>
      <dgm:spPr/>
    </dgm:pt>
    <dgm:pt modelId="{09D5D799-E8F7-4A9E-86E2-31B08AB8DDA4}" type="pres">
      <dgm:prSet presAssocID="{7C9071BA-ABC7-4E9F-AE19-4782BDE77616}" presName="sibTrans" presStyleCnt="0"/>
      <dgm:spPr/>
    </dgm:pt>
    <dgm:pt modelId="{4CB139E7-E7DA-4EB7-8ED8-3D8A2B64FF80}" type="pres">
      <dgm:prSet presAssocID="{D8164D90-BCD1-41F1-826E-D9AC287A1780}" presName="node" presStyleLbl="node1" presStyleIdx="6" presStyleCnt="7">
        <dgm:presLayoutVars>
          <dgm:bulletEnabled val="1"/>
        </dgm:presLayoutVars>
      </dgm:prSet>
      <dgm:spPr/>
    </dgm:pt>
  </dgm:ptLst>
  <dgm:cxnLst>
    <dgm:cxn modelId="{CE1DBB0A-68F0-4941-B409-816F637877F5}" srcId="{EBF3C08C-F375-414A-8BD0-A461F1784630}" destId="{F16EDB4C-6760-4CCA-B7CC-13F3911B4578}" srcOrd="0" destOrd="0" parTransId="{C00B3468-7429-4859-AA2A-34D84E83C1BB}" sibTransId="{EE117313-0768-49BE-993B-0A79E0CA0503}"/>
    <dgm:cxn modelId="{A2360F10-072E-49B9-89C3-25E410B95101}" srcId="{EBF3C08C-F375-414A-8BD0-A461F1784630}" destId="{22199442-0958-4A6D-9E2E-ACC5F588CA15}" srcOrd="2" destOrd="0" parTransId="{BFEFE8C2-0EED-418C-9AC3-30585CCE53B3}" sibTransId="{1049A06A-6763-4938-8F60-705E30039C8A}"/>
    <dgm:cxn modelId="{5A183622-8978-43EA-9730-D1848AD07E1D}" srcId="{EBF3C08C-F375-414A-8BD0-A461F1784630}" destId="{D8164D90-BCD1-41F1-826E-D9AC287A1780}" srcOrd="6" destOrd="0" parTransId="{FF77B6EC-DA66-4CE7-BAB6-0347A18DA057}" sibTransId="{2480695B-289A-4792-BDD7-48AF2C946B79}"/>
    <dgm:cxn modelId="{14CE6D2D-2098-405D-9245-4805346A5551}" type="presOf" srcId="{38DBDA19-9E25-417C-8125-90910273DD69}" destId="{165FFC5F-188D-481D-96DA-9BE7269B1E65}" srcOrd="0" destOrd="0" presId="urn:microsoft.com/office/officeart/2005/8/layout/default"/>
    <dgm:cxn modelId="{435A5B39-5EBE-4E43-85F0-743FE3A5CAD9}" srcId="{EBF3C08C-F375-414A-8BD0-A461F1784630}" destId="{73D67191-940F-48E5-B7CF-2EF2FF77C7E7}" srcOrd="5" destOrd="0" parTransId="{A1016005-B1EF-49D3-903D-267C3A9313AE}" sibTransId="{7C9071BA-ABC7-4E9F-AE19-4782BDE77616}"/>
    <dgm:cxn modelId="{69CEE064-94A1-4DAE-9B4A-9186299DC3B6}" srcId="{EBF3C08C-F375-414A-8BD0-A461F1784630}" destId="{2B5ED476-4CD4-4173-8659-E431E632C897}" srcOrd="4" destOrd="0" parTransId="{53FB6050-28DB-4A52-B1F2-843E0B82F003}" sibTransId="{4F412AAB-7D29-4C9D-8FAA-31D63E0EA673}"/>
    <dgm:cxn modelId="{0EF2436B-17BF-42A8-A7F0-192F0AEC1D5B}" srcId="{EBF3C08C-F375-414A-8BD0-A461F1784630}" destId="{A60BE20D-D458-48A3-8C19-97A6EB651684}" srcOrd="1" destOrd="0" parTransId="{B56DF5FF-0DDD-4792-8689-80FFB7AB8C23}" sibTransId="{3A995D4C-570B-49ED-8139-134ECA750F10}"/>
    <dgm:cxn modelId="{C6680C4E-B929-4348-8C0E-2FB8F40C0222}" type="presOf" srcId="{D8164D90-BCD1-41F1-826E-D9AC287A1780}" destId="{4CB139E7-E7DA-4EB7-8ED8-3D8A2B64FF80}" srcOrd="0" destOrd="0" presId="urn:microsoft.com/office/officeart/2005/8/layout/default"/>
    <dgm:cxn modelId="{E291F455-837F-4490-82BB-ECBDE6452EF7}" type="presOf" srcId="{22199442-0958-4A6D-9E2E-ACC5F588CA15}" destId="{D3E7BA3D-BFA3-4F2F-9F08-D65CFF449110}" srcOrd="0" destOrd="0" presId="urn:microsoft.com/office/officeart/2005/8/layout/default"/>
    <dgm:cxn modelId="{3B29B589-0AC6-4892-B35D-F6CC0BC5E5A7}" srcId="{EBF3C08C-F375-414A-8BD0-A461F1784630}" destId="{38DBDA19-9E25-417C-8125-90910273DD69}" srcOrd="3" destOrd="0" parTransId="{8682CCF1-CC88-424B-BF05-4720032FB1BC}" sibTransId="{C58DEB31-879B-4F86-A808-2D90432B9691}"/>
    <dgm:cxn modelId="{1B81B696-58C9-44CF-84F3-D08759549834}" type="presOf" srcId="{EBF3C08C-F375-414A-8BD0-A461F1784630}" destId="{1C1E103F-216E-4A11-BBB4-0CEBAEC39867}" srcOrd="0" destOrd="0" presId="urn:microsoft.com/office/officeart/2005/8/layout/default"/>
    <dgm:cxn modelId="{24DB5AA9-0EC3-4622-9DD2-87A7241ABFC2}" type="presOf" srcId="{F16EDB4C-6760-4CCA-B7CC-13F3911B4578}" destId="{9B1B0680-AEB4-4382-98A9-F4B73C7BF08A}" srcOrd="0" destOrd="0" presId="urn:microsoft.com/office/officeart/2005/8/layout/default"/>
    <dgm:cxn modelId="{9790D9B8-8C05-4093-9F5C-2146DDB75406}" type="presOf" srcId="{73D67191-940F-48E5-B7CF-2EF2FF77C7E7}" destId="{69991EEB-3F92-4441-B89E-FA909AB6BF85}" srcOrd="0" destOrd="0" presId="urn:microsoft.com/office/officeart/2005/8/layout/default"/>
    <dgm:cxn modelId="{CC981CD6-BCA0-47D1-A773-F31C4DBCD0E4}" type="presOf" srcId="{A60BE20D-D458-48A3-8C19-97A6EB651684}" destId="{3CEC70BC-BB30-4378-A19F-2A57420BA58F}" srcOrd="0" destOrd="0" presId="urn:microsoft.com/office/officeart/2005/8/layout/default"/>
    <dgm:cxn modelId="{FA8E02F3-D55A-4E0C-A0D2-D53857750539}" type="presOf" srcId="{2B5ED476-4CD4-4173-8659-E431E632C897}" destId="{DDCAE486-C3CD-4D6D-A5CD-536D57CD6E1A}" srcOrd="0" destOrd="0" presId="urn:microsoft.com/office/officeart/2005/8/layout/default"/>
    <dgm:cxn modelId="{5F6584A4-C6E4-466C-8FB0-708B8E013C37}" type="presParOf" srcId="{1C1E103F-216E-4A11-BBB4-0CEBAEC39867}" destId="{9B1B0680-AEB4-4382-98A9-F4B73C7BF08A}" srcOrd="0" destOrd="0" presId="urn:microsoft.com/office/officeart/2005/8/layout/default"/>
    <dgm:cxn modelId="{E7B66AEA-F00C-4107-8F6C-50A2241D26EA}" type="presParOf" srcId="{1C1E103F-216E-4A11-BBB4-0CEBAEC39867}" destId="{A9C47B48-975F-4D06-8121-FFF10CC2D2DA}" srcOrd="1" destOrd="0" presId="urn:microsoft.com/office/officeart/2005/8/layout/default"/>
    <dgm:cxn modelId="{5074CE5A-5DA8-4884-8D9D-C9F1EA58E5A8}" type="presParOf" srcId="{1C1E103F-216E-4A11-BBB4-0CEBAEC39867}" destId="{3CEC70BC-BB30-4378-A19F-2A57420BA58F}" srcOrd="2" destOrd="0" presId="urn:microsoft.com/office/officeart/2005/8/layout/default"/>
    <dgm:cxn modelId="{F8D66751-BF4E-4B1E-B870-CE12E13D1369}" type="presParOf" srcId="{1C1E103F-216E-4A11-BBB4-0CEBAEC39867}" destId="{1EEF089B-4311-4A99-A925-53F9D434E032}" srcOrd="3" destOrd="0" presId="urn:microsoft.com/office/officeart/2005/8/layout/default"/>
    <dgm:cxn modelId="{79616A88-EA11-4875-BB71-7CEEE280FEDA}" type="presParOf" srcId="{1C1E103F-216E-4A11-BBB4-0CEBAEC39867}" destId="{D3E7BA3D-BFA3-4F2F-9F08-D65CFF449110}" srcOrd="4" destOrd="0" presId="urn:microsoft.com/office/officeart/2005/8/layout/default"/>
    <dgm:cxn modelId="{2EC0EF52-8FD7-42CD-8F81-FBD108797C2E}" type="presParOf" srcId="{1C1E103F-216E-4A11-BBB4-0CEBAEC39867}" destId="{12D88F86-21AB-4943-ADE7-C650955B87E3}" srcOrd="5" destOrd="0" presId="urn:microsoft.com/office/officeart/2005/8/layout/default"/>
    <dgm:cxn modelId="{935C300D-B8CD-4BCD-B408-917C91296354}" type="presParOf" srcId="{1C1E103F-216E-4A11-BBB4-0CEBAEC39867}" destId="{165FFC5F-188D-481D-96DA-9BE7269B1E65}" srcOrd="6" destOrd="0" presId="urn:microsoft.com/office/officeart/2005/8/layout/default"/>
    <dgm:cxn modelId="{04571698-6F1C-427E-9962-7F56EDE5CCAA}" type="presParOf" srcId="{1C1E103F-216E-4A11-BBB4-0CEBAEC39867}" destId="{FDE12439-4634-4155-9B79-6AD0B08644FC}" srcOrd="7" destOrd="0" presId="urn:microsoft.com/office/officeart/2005/8/layout/default"/>
    <dgm:cxn modelId="{7D434970-3CC7-4E8D-9461-A56D3C5E0703}" type="presParOf" srcId="{1C1E103F-216E-4A11-BBB4-0CEBAEC39867}" destId="{DDCAE486-C3CD-4D6D-A5CD-536D57CD6E1A}" srcOrd="8" destOrd="0" presId="urn:microsoft.com/office/officeart/2005/8/layout/default"/>
    <dgm:cxn modelId="{9BDCEBCD-2D6A-4EC0-96F9-A00872147C81}" type="presParOf" srcId="{1C1E103F-216E-4A11-BBB4-0CEBAEC39867}" destId="{E873EF50-B906-4A3E-9A2B-5E6883E9E4DA}" srcOrd="9" destOrd="0" presId="urn:microsoft.com/office/officeart/2005/8/layout/default"/>
    <dgm:cxn modelId="{5948392A-4EB0-48DC-A98C-03C22553CE6F}" type="presParOf" srcId="{1C1E103F-216E-4A11-BBB4-0CEBAEC39867}" destId="{69991EEB-3F92-4441-B89E-FA909AB6BF85}" srcOrd="10" destOrd="0" presId="urn:microsoft.com/office/officeart/2005/8/layout/default"/>
    <dgm:cxn modelId="{D1FF3F55-5A15-4F8E-AA54-576B6B832AF6}" type="presParOf" srcId="{1C1E103F-216E-4A11-BBB4-0CEBAEC39867}" destId="{09D5D799-E8F7-4A9E-86E2-31B08AB8DDA4}" srcOrd="11" destOrd="0" presId="urn:microsoft.com/office/officeart/2005/8/layout/default"/>
    <dgm:cxn modelId="{1EE1BADA-3B98-45F7-9B5F-EEEC556B5E01}" type="presParOf" srcId="{1C1E103F-216E-4A11-BBB4-0CEBAEC39867}" destId="{4CB139E7-E7DA-4EB7-8ED8-3D8A2B64FF8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DFDC9-FB0A-4127-9F95-B92EE9C0287E}">
      <dsp:nvSpPr>
        <dsp:cNvPr id="0" name=""/>
        <dsp:cNvSpPr/>
      </dsp:nvSpPr>
      <dsp:spPr>
        <a:xfrm>
          <a:off x="0" y="0"/>
          <a:ext cx="70527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00696-C0B9-4858-97A5-E34E9A6C9AD1}">
      <dsp:nvSpPr>
        <dsp:cNvPr id="0" name=""/>
        <dsp:cNvSpPr/>
      </dsp:nvSpPr>
      <dsp:spPr>
        <a:xfrm>
          <a:off x="0" y="0"/>
          <a:ext cx="7052733" cy="1085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0" i="0" kern="1200"/>
            <a:t>Valitaan pitkät valinnaisaineet 8. ja 9. luokille.</a:t>
          </a:r>
          <a:endParaRPr lang="en-US" sz="2900" kern="1200"/>
        </a:p>
      </dsp:txBody>
      <dsp:txXfrm>
        <a:off x="0" y="0"/>
        <a:ext cx="7052733" cy="1085453"/>
      </dsp:txXfrm>
    </dsp:sp>
    <dsp:sp modelId="{0380215C-C9B7-402E-80CD-A9EA8E162074}">
      <dsp:nvSpPr>
        <dsp:cNvPr id="0" name=""/>
        <dsp:cNvSpPr/>
      </dsp:nvSpPr>
      <dsp:spPr>
        <a:xfrm>
          <a:off x="0" y="1085453"/>
          <a:ext cx="70527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07E1A-AD3C-450C-B309-1E6DF3D1F2ED}">
      <dsp:nvSpPr>
        <dsp:cNvPr id="0" name=""/>
        <dsp:cNvSpPr/>
      </dsp:nvSpPr>
      <dsp:spPr>
        <a:xfrm>
          <a:off x="0" y="1085453"/>
          <a:ext cx="7052733" cy="1085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0" i="0" kern="1200"/>
            <a:t>Valitaan yksi taito- ja taidevalinnainen ja tälle kaksi varavalintaa.</a:t>
          </a:r>
          <a:endParaRPr lang="en-US" sz="2900" kern="1200"/>
        </a:p>
      </dsp:txBody>
      <dsp:txXfrm>
        <a:off x="0" y="1085453"/>
        <a:ext cx="7052733" cy="1085453"/>
      </dsp:txXfrm>
    </dsp:sp>
    <dsp:sp modelId="{F7ED9619-DAAE-4C81-A4EE-57B7B4DA7893}">
      <dsp:nvSpPr>
        <dsp:cNvPr id="0" name=""/>
        <dsp:cNvSpPr/>
      </dsp:nvSpPr>
      <dsp:spPr>
        <a:xfrm>
          <a:off x="0" y="2170907"/>
          <a:ext cx="70527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112B2-3DC0-43ED-8C14-12CC3533B1EB}">
      <dsp:nvSpPr>
        <dsp:cNvPr id="0" name=""/>
        <dsp:cNvSpPr/>
      </dsp:nvSpPr>
      <dsp:spPr>
        <a:xfrm>
          <a:off x="0" y="2170907"/>
          <a:ext cx="7052733" cy="1085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0" i="0" kern="1200"/>
            <a:t>Yksi muu valinnainen ja tälle kaksi varavalintaa.</a:t>
          </a:r>
          <a:endParaRPr lang="en-US" sz="2900" kern="1200"/>
        </a:p>
      </dsp:txBody>
      <dsp:txXfrm>
        <a:off x="0" y="2170907"/>
        <a:ext cx="7052733" cy="1085453"/>
      </dsp:txXfrm>
    </dsp:sp>
    <dsp:sp modelId="{9EABF350-EF00-4992-AF8A-2875DF486B17}">
      <dsp:nvSpPr>
        <dsp:cNvPr id="0" name=""/>
        <dsp:cNvSpPr/>
      </dsp:nvSpPr>
      <dsp:spPr>
        <a:xfrm>
          <a:off x="0" y="3256361"/>
          <a:ext cx="70527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0A501-E6AA-4659-9C26-93A1E6F40BFD}">
      <dsp:nvSpPr>
        <dsp:cNvPr id="0" name=""/>
        <dsp:cNvSpPr/>
      </dsp:nvSpPr>
      <dsp:spPr>
        <a:xfrm>
          <a:off x="0" y="3256361"/>
          <a:ext cx="7052733" cy="1085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b="0" i="0" kern="1200"/>
            <a:t>Liikuntaluokkalaiset (7L) valitsevat vain yhden muun valinnaisen ja tälle kaksi varavalintaa.</a:t>
          </a:r>
          <a:endParaRPr lang="en-US" sz="2900" kern="1200"/>
        </a:p>
      </dsp:txBody>
      <dsp:txXfrm>
        <a:off x="0" y="3256361"/>
        <a:ext cx="7052733" cy="1085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B0680-AEB4-4382-98A9-F4B73C7BF08A}">
      <dsp:nvSpPr>
        <dsp:cNvPr id="0" name=""/>
        <dsp:cNvSpPr/>
      </dsp:nvSpPr>
      <dsp:spPr>
        <a:xfrm>
          <a:off x="55099" y="1365"/>
          <a:ext cx="2169541" cy="13017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KOT kotitaloudesta taitoja tulevaisuuteen</a:t>
          </a:r>
          <a:endParaRPr lang="en-US" sz="2000" kern="1200"/>
        </a:p>
      </dsp:txBody>
      <dsp:txXfrm>
        <a:off x="55099" y="1365"/>
        <a:ext cx="2169541" cy="1301725"/>
      </dsp:txXfrm>
    </dsp:sp>
    <dsp:sp modelId="{3CEC70BC-BB30-4378-A19F-2A57420BA58F}">
      <dsp:nvSpPr>
        <dsp:cNvPr id="0" name=""/>
        <dsp:cNvSpPr/>
      </dsp:nvSpPr>
      <dsp:spPr>
        <a:xfrm>
          <a:off x="2441595" y="1365"/>
          <a:ext cx="2169541" cy="13017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KSA ompelu ja design</a:t>
          </a:r>
          <a:endParaRPr lang="en-US" sz="2000" kern="1200"/>
        </a:p>
      </dsp:txBody>
      <dsp:txXfrm>
        <a:off x="2441595" y="1365"/>
        <a:ext cx="2169541" cy="1301725"/>
      </dsp:txXfrm>
    </dsp:sp>
    <dsp:sp modelId="{D3E7BA3D-BFA3-4F2F-9F08-D65CFF449110}">
      <dsp:nvSpPr>
        <dsp:cNvPr id="0" name=""/>
        <dsp:cNvSpPr/>
      </dsp:nvSpPr>
      <dsp:spPr>
        <a:xfrm>
          <a:off x="4828091" y="1365"/>
          <a:ext cx="2169541" cy="13017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KSB teknologia</a:t>
          </a:r>
          <a:endParaRPr lang="en-US" sz="2000" kern="1200"/>
        </a:p>
      </dsp:txBody>
      <dsp:txXfrm>
        <a:off x="4828091" y="1365"/>
        <a:ext cx="2169541" cy="1301725"/>
      </dsp:txXfrm>
    </dsp:sp>
    <dsp:sp modelId="{165FFC5F-188D-481D-96DA-9BE7269B1E65}">
      <dsp:nvSpPr>
        <dsp:cNvPr id="0" name=""/>
        <dsp:cNvSpPr/>
      </dsp:nvSpPr>
      <dsp:spPr>
        <a:xfrm>
          <a:off x="55099" y="1520044"/>
          <a:ext cx="2169541" cy="13017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LIP palloilu</a:t>
          </a:r>
          <a:endParaRPr lang="en-US" sz="2000" kern="1200"/>
        </a:p>
      </dsp:txBody>
      <dsp:txXfrm>
        <a:off x="55099" y="1520044"/>
        <a:ext cx="2169541" cy="1301725"/>
      </dsp:txXfrm>
    </dsp:sp>
    <dsp:sp modelId="{DDCAE486-C3CD-4D6D-A5CD-536D57CD6E1A}">
      <dsp:nvSpPr>
        <dsp:cNvPr id="0" name=""/>
        <dsp:cNvSpPr/>
      </dsp:nvSpPr>
      <dsp:spPr>
        <a:xfrm>
          <a:off x="2441595" y="1520044"/>
          <a:ext cx="2169541" cy="13017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SAB B2 kieli saksa</a:t>
          </a:r>
          <a:endParaRPr lang="en-US" sz="2000" kern="1200"/>
        </a:p>
      </dsp:txBody>
      <dsp:txXfrm>
        <a:off x="2441595" y="1520044"/>
        <a:ext cx="2169541" cy="1301725"/>
      </dsp:txXfrm>
    </dsp:sp>
    <dsp:sp modelId="{69991EEB-3F92-4441-B89E-FA909AB6BF85}">
      <dsp:nvSpPr>
        <dsp:cNvPr id="0" name=""/>
        <dsp:cNvSpPr/>
      </dsp:nvSpPr>
      <dsp:spPr>
        <a:xfrm>
          <a:off x="4828091" y="1520044"/>
          <a:ext cx="2169541" cy="13017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TVT tieto ja viestintätekniikka</a:t>
          </a:r>
          <a:endParaRPr lang="en-US" sz="2000" kern="1200"/>
        </a:p>
      </dsp:txBody>
      <dsp:txXfrm>
        <a:off x="4828091" y="1520044"/>
        <a:ext cx="2169541" cy="1301725"/>
      </dsp:txXfrm>
    </dsp:sp>
    <dsp:sp modelId="{4CB139E7-E7DA-4EB7-8ED8-3D8A2B64FF80}">
      <dsp:nvSpPr>
        <dsp:cNvPr id="0" name=""/>
        <dsp:cNvSpPr/>
      </dsp:nvSpPr>
      <dsp:spPr>
        <a:xfrm>
          <a:off x="2441595" y="3038724"/>
          <a:ext cx="2169541" cy="13017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>
              <a:latin typeface="Calibri Light" panose="020F0302020204030204"/>
            </a:rPr>
            <a:t>KUK Kuvailmaisu</a:t>
          </a:r>
        </a:p>
      </dsp:txBody>
      <dsp:txXfrm>
        <a:off x="2441595" y="3038724"/>
        <a:ext cx="2169541" cy="1301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10DF-B555-4D30-B35E-2297D59E32D0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1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D79F-E600-4AC1-A639-0B9FB8286C38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5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5D60-A842-4D08-9D7D-A7A57AB501A2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2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3CAFBA-2457-0E41-8151-0C9EDEEB7E6C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DA7BF-0FCD-E749-8B40-A2B088974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907" y="4853089"/>
            <a:ext cx="7824893" cy="577653"/>
          </a:xfrm>
        </p:spPr>
        <p:txBody>
          <a:bodyPr anchor="t" anchorCtr="0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0C921-2328-8D4C-9B3A-2174D953A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907" y="5430743"/>
            <a:ext cx="7824893" cy="54437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C0CD5-BF3B-FC4A-BDC7-DD334427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711C9-1641-5145-9C3F-782C3287AA42}" type="datetime1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DA0FE-D8C8-B14E-BA13-A6E9F81C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C92EE-DC5E-9142-B105-E379F319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D4218-42F2-E148-91DB-682AD9E2A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6966" y="3881708"/>
            <a:ext cx="1788028" cy="2312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F9E1BB-6DF6-834B-A355-E7A9513EC7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781" y="92607"/>
            <a:ext cx="7567342" cy="45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4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 valk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F3B-141A-4C4D-B0CD-9AA2EB23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6110F-385F-644C-9E29-88DFEDE4C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F438-2082-F948-936E-974CF26A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05069-CBC3-1E41-85F0-83125578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E11AA-75AF-CD4B-B5E5-F33BCCC2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A5B8F-940E-2E4F-AF87-59CF7F091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4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pohja 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F438-2082-F948-936E-974CF26A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05069-CBC3-1E41-85F0-83125578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E11AA-75AF-CD4B-B5E5-F33BCCC2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A9A1C2-A3AC-9047-877F-FAD70F2C90B0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305273"/>
            <a:ext cx="105156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66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7F8D02FC-C83E-464B-8FFC-732388BC0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16965" y="3881707"/>
            <a:ext cx="1788029" cy="2312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DA7BF-0FCD-E749-8B40-A2B088974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907" y="4870023"/>
            <a:ext cx="7824893" cy="577653"/>
          </a:xfrm>
        </p:spPr>
        <p:txBody>
          <a:bodyPr anchor="t" anchorCtr="0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0C921-2328-8D4C-9B3A-2174D953A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907" y="5447677"/>
            <a:ext cx="7824893" cy="54437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C0CD5-BF3B-FC4A-BDC7-DD334427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711C9-1641-5145-9C3F-782C3287AA42}" type="datetime1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DA0FE-D8C8-B14E-BA13-A6E9F81C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C92EE-DC5E-9142-B105-E379F319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0276B-9D6C-874B-92AA-C4017436BB2C}"/>
              </a:ext>
            </a:extLst>
          </p:cNvPr>
          <p:cNvSpPr/>
          <p:nvPr userDrawn="1"/>
        </p:nvSpPr>
        <p:spPr>
          <a:xfrm>
            <a:off x="401654" y="6194662"/>
            <a:ext cx="4238079" cy="58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F0F4B5-1464-954C-86C9-A63E5E55D2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781" y="92607"/>
            <a:ext cx="7567342" cy="45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4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valk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BC601-8BB9-754D-BDAF-092FB436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612-9D9F-E941-8D29-81AF8DFC6C0C}" type="datetime1">
              <a:rPr lang="fi-FI" smtClean="0"/>
              <a:t>15.3.2023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1171C-9153-6044-AFD1-62202D85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80212-7EBB-3341-9082-9D9986E7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70EC77-5F95-8349-98D2-6A27C33F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729188-496A-4C46-A94A-2C3B8361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282BEEE-8B9B-7144-8BB7-E734A2C1422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3175"/>
            <a:ext cx="4006608" cy="6356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966F5E-9425-FA42-907B-74CA2B15144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824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ja teksti valk pohja naul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BC601-8BB9-754D-BDAF-092FB436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612-9D9F-E941-8D29-81AF8DFC6C0C}" type="datetime1">
              <a:rPr lang="fi-FI" smtClean="0"/>
              <a:t>15.3.2023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1171C-9153-6044-AFD1-62202D85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80212-7EBB-3341-9082-9D9986E7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70EC77-5F95-8349-98D2-6A27C33F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729188-496A-4C46-A94A-2C3B8361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966F5E-9425-FA42-907B-74CA2B15144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1E115E-9B16-9446-9632-F6D893741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98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8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ja teksti poika uima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BC601-8BB9-754D-BDAF-092FB436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612-9D9F-E941-8D29-81AF8DFC6C0C}" type="datetime1">
              <a:rPr lang="fi-FI" smtClean="0"/>
              <a:t>15.3.2023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1171C-9153-6044-AFD1-62202D85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80212-7EBB-3341-9082-9D9986E7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70EC77-5F95-8349-98D2-6A27C33F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729188-496A-4C46-A94A-2C3B8361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966F5E-9425-FA42-907B-74CA2B15144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47EF89B-EBDB-A745-924E-7EB058F998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98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si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50F472-9316-4E45-972A-74E812E15B7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844AB-5DFF-6B45-B581-9F232164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118712-EC7A-EA44-B75E-280D247A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20612-9D9F-E941-8D29-81AF8DFC6C0C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1D286-6EED-3640-B034-A7D0F601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www.lempaala.fi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838F8-1BE8-3345-A7DA-781B4EA6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C951D9-70B9-4444-B9B0-6D35BC43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0F99F7-C7C8-4442-9957-381ECC14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4A2FFB-0CAB-AA4F-8EE9-2717F5AE1E0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3175"/>
            <a:ext cx="4006608" cy="6356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95BE3E-1E2E-4B49-9667-564872F7B84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84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F1F9-9322-493A-A9EE-BB75692CE5F5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00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 ja teksti sin pohja irokee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50F472-9316-4E45-972A-74E812E15B7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844AB-5DFF-6B45-B581-9F232164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118712-EC7A-EA44-B75E-280D247A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20612-9D9F-E941-8D29-81AF8DFC6C0C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1D286-6EED-3640-B034-A7D0F601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www.lempaala.fi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838F8-1BE8-3345-A7DA-781B4EA6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C951D9-70B9-4444-B9B0-6D35BC43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0F99F7-C7C8-4442-9957-381ECC14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95BE3E-1E2E-4B49-9667-564872F7B84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B325B5E-CA41-E147-92CA-FDF9A9C8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98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3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ja teksti sin pohja ty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50F472-9316-4E45-972A-74E812E15B7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844AB-5DFF-6B45-B581-9F232164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118712-EC7A-EA44-B75E-280D247A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20612-9D9F-E941-8D29-81AF8DFC6C0C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1D286-6EED-3640-B034-A7D0F601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www.lempaala.fi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838F8-1BE8-3345-A7DA-781B4EA6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C951D9-70B9-4444-B9B0-6D35BC43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0F99F7-C7C8-4442-9957-381ECC14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95BE3E-1E2E-4B49-9667-564872F7B84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F99BB97-3E19-E844-A5C1-83C405A0F0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98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5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dia 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539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7ADDF-5AF1-4D43-A44A-E6F538817A41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09779B3-056A-B34E-8860-A19B1C6F279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" y="-2"/>
            <a:ext cx="7189695" cy="68580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442714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liotsikkodia vanhuk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539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7ADDF-5AF1-4D43-A44A-E6F538817A41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ADA04-EB76-384B-846E-FA172318B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32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liotsikkodia lap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539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7ADDF-5AF1-4D43-A44A-E6F538817A41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4AB4F-C50E-1844-9CBF-7328E7EE66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57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DB207-A2AE-4641-811C-293FC860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612-9D9F-E941-8D29-81AF8DFC6C0C}" type="datetime1">
              <a:rPr lang="fi-FI" smtClean="0"/>
              <a:t>15.3.2023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D344B-699C-834A-B62D-7F51A51C3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8BE77-5A33-2D44-8433-166D84087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A52B8D-87A4-8E40-B503-315CCD323A3E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16759-23FE-3B4F-ADCC-FD470A971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09779B3-056A-B34E-8860-A19B1C6F279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" y="-2"/>
            <a:ext cx="7189695" cy="68580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45047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liotsikkodia pojat rann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A52B8D-87A4-8E40-B503-315CCD323A3E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16759-23FE-3B4F-ADCC-FD470A971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136DE-60E7-8C4C-BBB1-08DDF1F1F0ED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4D224-CCDC-EA46-97B6-306426B090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88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liotsikkodia festari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A52B8D-87A4-8E40-B503-315CCD323A3E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16759-23FE-3B4F-ADCC-FD470A971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60E8A3-5909-9E4C-A6B2-32D91FA7BA6C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F2D1E-80B9-5343-BC8E-6EE83AE0C3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3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si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4944A1-1EBB-1148-A842-A8D361BEAAD9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5584E3-541C-7149-9746-8378EEB13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C2555-3AF2-4C47-ADCF-C20F7F29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20612-9D9F-E941-8D29-81AF8DFC6C0C}" type="datetime1">
              <a:rPr lang="fi-FI" smtClean="0"/>
              <a:pPr/>
              <a:t>15.3.2023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61311-916D-B14C-928A-72B5F8C6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www.lempaala.fi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CDD22-87EA-7B43-9A2B-F80910F4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FEF9FF-525B-7B4B-B87D-3371C994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709E4BB5-BE3E-6942-8612-D59621E6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7052733" cy="1121091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6588EA-426C-124E-9E66-CFE4F7BCE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411"/>
            <a:ext cx="7052733" cy="43418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09BF1-523F-4447-85D8-D036BE9E7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71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251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E51-4D5E-4D23-8181-86A5B05D5351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1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9FCA-87F3-427A-B1A2-15346103C68A}" type="datetime1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3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F709-7E2D-49E6-A629-D8E3363D194F}" type="datetime1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A921-9375-4BAA-A7C2-7975528669FA}" type="datetime1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9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5425-F285-48AE-A409-A618E3EEA628}" type="datetime1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9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A94D-7D6A-4378-93F6-A3A33186E34B}" type="datetime1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C0F9-687B-4417-9D77-CE2D7AD8C321}" type="datetime1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1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916A1-FEE7-41E7-BEE3-2B4941A6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5990" y="62886"/>
            <a:ext cx="11708355" cy="6301715"/>
            <a:chOff x="175990" y="62886"/>
            <a:chExt cx="11708355" cy="6301715"/>
          </a:xfrm>
        </p:grpSpPr>
        <p:sp useBgFill="1">
          <p:nvSpPr>
            <p:cNvPr id="18" name="Graphic 10">
              <a:extLst>
                <a:ext uri="{FF2B5EF4-FFF2-40B4-BE49-F238E27FC236}">
                  <a16:creationId xmlns:a16="http://schemas.microsoft.com/office/drawing/2014/main" id="{EAFF5F08-677C-4873-9274-02B6FE751044}"/>
                </a:ext>
              </a:extLst>
            </p:cNvPr>
            <p:cNvSpPr/>
            <p:nvPr/>
          </p:nvSpPr>
          <p:spPr>
            <a:xfrm rot="2700000">
              <a:off x="175990" y="525742"/>
              <a:ext cx="1066799" cy="1066799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19" name="Graphic 10">
              <a:extLst>
                <a:ext uri="{FF2B5EF4-FFF2-40B4-BE49-F238E27FC236}">
                  <a16:creationId xmlns:a16="http://schemas.microsoft.com/office/drawing/2014/main" id="{16514C65-F179-4953-B660-5FC657697957}"/>
                </a:ext>
              </a:extLst>
            </p:cNvPr>
            <p:cNvSpPr/>
            <p:nvPr/>
          </p:nvSpPr>
          <p:spPr>
            <a:xfrm rot="2700000">
              <a:off x="8482021" y="62886"/>
              <a:ext cx="2322574" cy="2322574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0" name="Graphic 10">
              <a:extLst>
                <a:ext uri="{FF2B5EF4-FFF2-40B4-BE49-F238E27FC236}">
                  <a16:creationId xmlns:a16="http://schemas.microsoft.com/office/drawing/2014/main" id="{DF5DA89C-9FED-4AE0-8C36-20612E77FAC0}"/>
                </a:ext>
              </a:extLst>
            </p:cNvPr>
            <p:cNvSpPr/>
            <p:nvPr/>
          </p:nvSpPr>
          <p:spPr>
            <a:xfrm rot="2700000">
              <a:off x="10578627" y="5015941"/>
              <a:ext cx="925287" cy="9252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1" name="Oval 20">
              <a:extLst>
                <a:ext uri="{FF2B5EF4-FFF2-40B4-BE49-F238E27FC236}">
                  <a16:creationId xmlns:a16="http://schemas.microsoft.com/office/drawing/2014/main" id="{FB98224C-F1DB-4F10-9B7F-93B86BA13F40}"/>
                </a:ext>
              </a:extLst>
            </p:cNvPr>
            <p:cNvSpPr/>
            <p:nvPr/>
          </p:nvSpPr>
          <p:spPr>
            <a:xfrm rot="10800000">
              <a:off x="11622685" y="6102941"/>
              <a:ext cx="261660" cy="261660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2" name="Oval 21">
              <a:extLst>
                <a:ext uri="{FF2B5EF4-FFF2-40B4-BE49-F238E27FC236}">
                  <a16:creationId xmlns:a16="http://schemas.microsoft.com/office/drawing/2014/main" id="{9AE1FC9E-06C9-4A12-8BE7-766C3DA8B9AC}"/>
                </a:ext>
              </a:extLst>
            </p:cNvPr>
            <p:cNvSpPr/>
            <p:nvPr/>
          </p:nvSpPr>
          <p:spPr>
            <a:xfrm rot="10800000">
              <a:off x="11352354" y="406586"/>
              <a:ext cx="474023" cy="474023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3" name="Oval 22">
              <a:extLst>
                <a:ext uri="{FF2B5EF4-FFF2-40B4-BE49-F238E27FC236}">
                  <a16:creationId xmlns:a16="http://schemas.microsoft.com/office/drawing/2014/main" id="{29954B75-D8C7-439C-A014-E644E3E2C0A5}"/>
                </a:ext>
              </a:extLst>
            </p:cNvPr>
            <p:cNvSpPr/>
            <p:nvPr/>
          </p:nvSpPr>
          <p:spPr>
            <a:xfrm rot="10800000">
              <a:off x="1678231" y="427615"/>
              <a:ext cx="334385" cy="334385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DFD30-2122-4F4A-97B4-D0A849E36C5F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5D71E-5CDF-4C93-8A75-5B916FDC5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2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7" r:id="rId2"/>
    <p:sldLayoutId id="2147483688" r:id="rId3"/>
    <p:sldLayoutId id="2147483684" r:id="rId4"/>
    <p:sldLayoutId id="2147483685" r:id="rId5"/>
    <p:sldLayoutId id="2147483678" r:id="rId6"/>
    <p:sldLayoutId id="2147483686" r:id="rId7"/>
    <p:sldLayoutId id="2147483679" r:id="rId8"/>
    <p:sldLayoutId id="2147483689" r:id="rId9"/>
    <p:sldLayoutId id="2147483683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Segoe UI" panose="020B0502040204020203" pitchFamily="34" charset="0"/>
        <a:buChar char="+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egoe UI" panose="020B0502040204020203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egoe UI" panose="020B0502040204020203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62828B-6922-8744-BE2E-EF7D4712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7052733" cy="1121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56F45-7214-F44E-8FE7-23D05D8AA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9411"/>
            <a:ext cx="7052733" cy="4341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6F601-0676-EB4A-8C83-2C3F435A8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6107" y="6356350"/>
            <a:ext cx="138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120612-9D9F-E941-8D29-81AF8DFC6C0C}" type="datetime1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4168-8D3A-3548-9E74-C9A287F90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29173" y="6356350"/>
            <a:ext cx="1286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err="1"/>
              <a:t>www.lempaala.fi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BB11E-0472-564C-908E-752DCBAC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59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E184364A-7490-A04E-A760-DE753AA48CE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335259" y="4751865"/>
            <a:ext cx="1384300" cy="1790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E839E1-8595-654B-A805-685E2F2FCE0F}"/>
              </a:ext>
            </a:extLst>
          </p:cNvPr>
          <p:cNvCxnSpPr/>
          <p:nvPr userDrawn="1"/>
        </p:nvCxnSpPr>
        <p:spPr>
          <a:xfrm flipH="1">
            <a:off x="838200" y="6356350"/>
            <a:ext cx="9001539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6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4" r:id="rId4"/>
    <p:sldLayoutId id="2147483660" r:id="rId5"/>
    <p:sldLayoutId id="2147483672" r:id="rId6"/>
    <p:sldLayoutId id="2147483671" r:id="rId7"/>
    <p:sldLayoutId id="2147483661" r:id="rId8"/>
    <p:sldLayoutId id="2147483674" r:id="rId9"/>
    <p:sldLayoutId id="2147483673" r:id="rId10"/>
    <p:sldLayoutId id="2147483662" r:id="rId11"/>
    <p:sldLayoutId id="2147483668" r:id="rId12"/>
    <p:sldLayoutId id="2147483667" r:id="rId13"/>
    <p:sldLayoutId id="2147483665" r:id="rId14"/>
    <p:sldLayoutId id="2147483670" r:id="rId15"/>
    <p:sldLayoutId id="2147483669" r:id="rId16"/>
    <p:sldLayoutId id="2147483663" r:id="rId17"/>
    <p:sldLayoutId id="2147483690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00539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6B093-121C-F74E-B6AE-7D0FAB8B48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>
                <a:latin typeface="Arial"/>
                <a:cs typeface="Arial"/>
              </a:rPr>
              <a:t>Valinnaisainevanhempainilta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B1E36-5F4C-2F43-8D87-4D6CBA8AC5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Sääksjärven yläkoulu                                                      </a:t>
            </a:r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C9B19E5-A6BF-2C7F-52C9-8336FF637B41}"/>
              </a:ext>
            </a:extLst>
          </p:cNvPr>
          <p:cNvSpPr txBox="1"/>
          <p:nvPr/>
        </p:nvSpPr>
        <p:spPr>
          <a:xfrm>
            <a:off x="-254476" y="5871546"/>
            <a:ext cx="28473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3" algn="l"/>
            <a:r>
              <a:rPr lang="fi-FI">
                <a:solidFill>
                  <a:srgbClr val="FFFFFF"/>
                </a:solidFill>
                <a:cs typeface="Calibri"/>
              </a:rPr>
              <a:t>15.3.2023</a:t>
            </a:r>
            <a:endParaRPr lang="fi-FI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5216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9B9D84-0295-419D-9ACC-1FF75D21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7253288" cy="1317626"/>
          </a:xfrm>
        </p:spPr>
        <p:txBody>
          <a:bodyPr/>
          <a:lstStyle/>
          <a:p>
            <a:r>
              <a:rPr lang="fi-FI">
                <a:solidFill>
                  <a:srgbClr val="FF0000"/>
                </a:solidFill>
                <a:ea typeface="+mj-lt"/>
                <a:cs typeface="+mj-lt"/>
              </a:rPr>
              <a:t>Tekninen työ ja Teknologia</a:t>
            </a:r>
            <a:endParaRPr lang="fi-FI">
              <a:ea typeface="+mj-lt"/>
              <a:cs typeface="+mj-lt"/>
            </a:endParaRPr>
          </a:p>
          <a:p>
            <a:endParaRPr lang="fi-FI">
              <a:ea typeface="Open sans"/>
              <a:cs typeface="Open sans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7982525-DA86-4E87-81E9-65457AB1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i-FI">
                <a:ea typeface="+mn-lt"/>
                <a:cs typeface="+mn-lt"/>
              </a:rPr>
              <a:t>Taito ja taidevalinta</a:t>
            </a:r>
            <a:endParaRPr lang="fi-FI" b="0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Tekninen työ Käsityö B</a:t>
            </a: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AEFFA29A-E15C-4CCD-ADFD-ED4DF441C8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550" t="27137" r="47189" b="10386"/>
          <a:stretch/>
        </p:blipFill>
        <p:spPr>
          <a:xfrm>
            <a:off x="1915872" y="4295840"/>
            <a:ext cx="2934735" cy="2497270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1A98CA4-FEB8-4210-A875-744C525D2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fi-FI">
                <a:ea typeface="+mn-lt"/>
                <a:cs typeface="+mn-lt"/>
              </a:rPr>
              <a:t>Yleinen valinta</a:t>
            </a:r>
            <a:endParaRPr lang="en-US" b="0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Teknologia</a:t>
            </a:r>
            <a:endParaRPr lang="fi-FI"/>
          </a:p>
        </p:txBody>
      </p:sp>
      <p:pic>
        <p:nvPicPr>
          <p:cNvPr id="7" name="Kuva 7" descr="Kuva, joka sisältää kohteen teksti, näyttökuva, tietokone, elektroniikka&#10;&#10;Kuvaus luotu automaattisesti">
            <a:extLst>
              <a:ext uri="{FF2B5EF4-FFF2-40B4-BE49-F238E27FC236}">
                <a16:creationId xmlns:a16="http://schemas.microsoft.com/office/drawing/2014/main" id="{AA666BA9-2895-4249-B6CF-E8DE52C0D4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6815" t="39617" r="45518" b="15272"/>
          <a:stretch/>
        </p:blipFill>
        <p:spPr>
          <a:xfrm>
            <a:off x="7153235" y="2540000"/>
            <a:ext cx="3222296" cy="1708988"/>
          </a:xfrm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72B9A275-E3C1-4144-83D7-0A65E8BCE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66" t="12222" r="45699" b="4815"/>
          <a:stretch/>
        </p:blipFill>
        <p:spPr>
          <a:xfrm>
            <a:off x="10378009" y="2620381"/>
            <a:ext cx="1757112" cy="1734281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1DEAC406-746C-4BED-AE92-F0E2E8321E75}"/>
              </a:ext>
            </a:extLst>
          </p:cNvPr>
          <p:cNvSpPr txBox="1"/>
          <p:nvPr/>
        </p:nvSpPr>
        <p:spPr>
          <a:xfrm>
            <a:off x="2052577" y="2833868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fi-FI">
                <a:latin typeface="Open Sans"/>
                <a:ea typeface="Open Sans"/>
                <a:cs typeface="Arial"/>
              </a:rPr>
              <a:t>Ns. perinteiset menetelmät</a:t>
            </a:r>
            <a:r>
              <a:rPr lang="en-US">
                <a:latin typeface="Open Sans"/>
                <a:ea typeface="Open Sans"/>
                <a:cs typeface="Arial"/>
              </a:rPr>
              <a:t>​</a:t>
            </a:r>
          </a:p>
          <a:p>
            <a:pPr>
              <a:buChar char="•"/>
            </a:pPr>
            <a:r>
              <a:rPr lang="fi-FI">
                <a:latin typeface="Open Sans"/>
                <a:ea typeface="Open Sans"/>
                <a:cs typeface="Arial"/>
              </a:rPr>
              <a:t>Puu-,metalli ja elektroniikka</a:t>
            </a:r>
            <a:r>
              <a:rPr lang="en-US">
                <a:latin typeface="Open Sans"/>
                <a:ea typeface="Open Sans"/>
                <a:cs typeface="Arial"/>
              </a:rPr>
              <a:t>​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E3704E4-B929-45C9-821B-3FA10911AF23}"/>
              </a:ext>
            </a:extLst>
          </p:cNvPr>
          <p:cNvSpPr txBox="1"/>
          <p:nvPr/>
        </p:nvSpPr>
        <p:spPr>
          <a:xfrm>
            <a:off x="9124287" y="48106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/>
              <a:t>Sulautetut järjestelemät--&gt; Laserleikkuri, 3D-tulostin ja ohjelmointi, VR-maailma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ea typeface="Open sans"/>
                <a:cs typeface="Open sans"/>
              </a:rPr>
              <a:t>Tietokone on yksi oleellinen työkalu</a:t>
            </a:r>
          </a:p>
        </p:txBody>
      </p:sp>
      <p:pic>
        <p:nvPicPr>
          <p:cNvPr id="13" name="Kuva 13" descr="Kuva, joka sisältää kohteen teksti, näyttökuva, tietokone, elektroniikka&#10;&#10;Kuvaus luotu automaattisesti">
            <a:extLst>
              <a:ext uri="{FF2B5EF4-FFF2-40B4-BE49-F238E27FC236}">
                <a16:creationId xmlns:a16="http://schemas.microsoft.com/office/drawing/2014/main" id="{F74FB3D0-4577-42DB-9669-C268D29019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57" t="13178" r="46850" b="10077"/>
          <a:stretch/>
        </p:blipFill>
        <p:spPr>
          <a:xfrm>
            <a:off x="9660319" y="3653158"/>
            <a:ext cx="995888" cy="970261"/>
          </a:xfrm>
          <a:prstGeom prst="rect">
            <a:avLst/>
          </a:prstGeom>
        </p:spPr>
      </p:pic>
      <p:pic>
        <p:nvPicPr>
          <p:cNvPr id="14" name="Kuva 14" descr="Kuva, joka sisältää kohteen teksti, tietokone, sisä, näyttökuva&#10;&#10;Kuvaus luotu automaattisesti">
            <a:extLst>
              <a:ext uri="{FF2B5EF4-FFF2-40B4-BE49-F238E27FC236}">
                <a16:creationId xmlns:a16="http://schemas.microsoft.com/office/drawing/2014/main" id="{27A962A5-7439-4D9E-8A15-BF551F3C4B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85" t="9794" r="45873" b="7732"/>
          <a:stretch/>
        </p:blipFill>
        <p:spPr>
          <a:xfrm>
            <a:off x="11110672" y="5823613"/>
            <a:ext cx="1034477" cy="1031371"/>
          </a:xfrm>
          <a:prstGeom prst="rect">
            <a:avLst/>
          </a:prstGeom>
        </p:spPr>
      </p:pic>
      <p:pic>
        <p:nvPicPr>
          <p:cNvPr id="15" name="Kuva 15">
            <a:extLst>
              <a:ext uri="{FF2B5EF4-FFF2-40B4-BE49-F238E27FC236}">
                <a16:creationId xmlns:a16="http://schemas.microsoft.com/office/drawing/2014/main" id="{1DCEFC5A-50C4-434D-A4EB-EB8419D77E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029" t="10790" r="46624" b="6087"/>
          <a:stretch/>
        </p:blipFill>
        <p:spPr>
          <a:xfrm>
            <a:off x="4300050" y="2467120"/>
            <a:ext cx="1578737" cy="1668319"/>
          </a:xfrm>
          <a:prstGeom prst="rect">
            <a:avLst/>
          </a:prstGeom>
        </p:spPr>
      </p:pic>
      <p:pic>
        <p:nvPicPr>
          <p:cNvPr id="16" name="Kuva 16">
            <a:extLst>
              <a:ext uri="{FF2B5EF4-FFF2-40B4-BE49-F238E27FC236}">
                <a16:creationId xmlns:a16="http://schemas.microsoft.com/office/drawing/2014/main" id="{7EB19405-A966-403A-B421-71C9DCF4DE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79" t="15301" r="46083" b="6557"/>
          <a:stretch/>
        </p:blipFill>
        <p:spPr>
          <a:xfrm>
            <a:off x="327025" y="2619375"/>
            <a:ext cx="1311299" cy="1302399"/>
          </a:xfrm>
          <a:prstGeom prst="rect">
            <a:avLst/>
          </a:prstGeom>
        </p:spPr>
      </p:pic>
      <p:pic>
        <p:nvPicPr>
          <p:cNvPr id="17" name="Kuva 17" descr="Puhe ääriviiva">
            <a:extLst>
              <a:ext uri="{FF2B5EF4-FFF2-40B4-BE49-F238E27FC236}">
                <a16:creationId xmlns:a16="http://schemas.microsoft.com/office/drawing/2014/main" id="{22DBCA37-B5D5-46F9-8C06-1615A92CE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6738" y="4622802"/>
            <a:ext cx="2700337" cy="2724149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7C3BE011-7327-4146-837A-1F32159BE854}"/>
              </a:ext>
            </a:extLst>
          </p:cNvPr>
          <p:cNvSpPr txBox="1"/>
          <p:nvPr/>
        </p:nvSpPr>
        <p:spPr>
          <a:xfrm>
            <a:off x="7423150" y="5280025"/>
            <a:ext cx="1544638" cy="932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Ei haittaa jos et osaa, se opetetaan!</a:t>
            </a:r>
          </a:p>
        </p:txBody>
      </p:sp>
      <p:pic>
        <p:nvPicPr>
          <p:cNvPr id="4" name="Kuva 5" descr="Kuva, joka sisältää kohteen teksti, lattia, sisä-, useita&#10;&#10;Kuvaus luotu automaattisesti">
            <a:extLst>
              <a:ext uri="{FF2B5EF4-FFF2-40B4-BE49-F238E27FC236}">
                <a16:creationId xmlns:a16="http://schemas.microsoft.com/office/drawing/2014/main" id="{084150DD-8D87-E840-2F2A-2BA710E058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0712" y="4505325"/>
            <a:ext cx="2743200" cy="2133600"/>
          </a:xfrm>
          <a:prstGeom prst="rect">
            <a:avLst/>
          </a:prstGeom>
        </p:spPr>
      </p:pic>
      <p:pic>
        <p:nvPicPr>
          <p:cNvPr id="6" name="Kuva 18" descr="Kuva, joka sisältää kohteen ruoho, piha-, maa, puu&#10;&#10;Kuvaus luotu automaattisesti">
            <a:extLst>
              <a:ext uri="{FF2B5EF4-FFF2-40B4-BE49-F238E27FC236}">
                <a16:creationId xmlns:a16="http://schemas.microsoft.com/office/drawing/2014/main" id="{87F79602-EF81-CCF2-E661-9112BAC8F9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087" y="5679497"/>
            <a:ext cx="1600200" cy="1333068"/>
          </a:xfrm>
          <a:prstGeom prst="rect">
            <a:avLst/>
          </a:prstGeom>
        </p:spPr>
      </p:pic>
      <p:pic>
        <p:nvPicPr>
          <p:cNvPr id="19" name="Kuva 19" descr="Kuva, joka sisältää kohteen puu, piha-, ruoho, moottoripyörä&#10;&#10;Kuvaus luotu automaattisesti">
            <a:extLst>
              <a:ext uri="{FF2B5EF4-FFF2-40B4-BE49-F238E27FC236}">
                <a16:creationId xmlns:a16="http://schemas.microsoft.com/office/drawing/2014/main" id="{3DD1DF67-AE8B-5E03-3229-29892DFE6E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0337" y="3512820"/>
            <a:ext cx="1441450" cy="1578610"/>
          </a:xfrm>
          <a:prstGeom prst="rect">
            <a:avLst/>
          </a:prstGeom>
        </p:spPr>
      </p:pic>
      <p:pic>
        <p:nvPicPr>
          <p:cNvPr id="20" name="Kuva 20" descr="Kuva, joka sisältää kohteen yö, tumma, yötaivas, polyyppieläin&#10;&#10;Kuvaus luotu automaattisesti">
            <a:extLst>
              <a:ext uri="{FF2B5EF4-FFF2-40B4-BE49-F238E27FC236}">
                <a16:creationId xmlns:a16="http://schemas.microsoft.com/office/drawing/2014/main" id="{9EE6650C-8B31-54F1-E79F-C953A64375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42463" y="4503697"/>
            <a:ext cx="1901825" cy="1851105"/>
          </a:xfrm>
          <a:prstGeom prst="rect">
            <a:avLst/>
          </a:prstGeom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4DA9637F-A6CB-CF38-3878-96138220A58F}"/>
              </a:ext>
            </a:extLst>
          </p:cNvPr>
          <p:cNvSpPr txBox="1"/>
          <p:nvPr/>
        </p:nvSpPr>
        <p:spPr>
          <a:xfrm>
            <a:off x="8056562" y="420687"/>
            <a:ext cx="142081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100">
                <a:ea typeface="Open sans"/>
                <a:cs typeface="Open sans"/>
              </a:rPr>
              <a:t>Seuraa meitä Instagramissa </a:t>
            </a:r>
          </a:p>
          <a:p>
            <a:r>
              <a:rPr lang="fi-FI" sz="1100">
                <a:ea typeface="Open sans"/>
                <a:cs typeface="Open sans"/>
              </a:rPr>
              <a:t>@saaksin_tn_tg</a:t>
            </a:r>
          </a:p>
        </p:txBody>
      </p:sp>
      <p:pic>
        <p:nvPicPr>
          <p:cNvPr id="10" name="Kuva 10">
            <a:extLst>
              <a:ext uri="{FF2B5EF4-FFF2-40B4-BE49-F238E27FC236}">
                <a16:creationId xmlns:a16="http://schemas.microsoft.com/office/drawing/2014/main" id="{BB689E40-7A2E-49B1-8629-B9910D12FE5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8570" t="11945" r="46638" b="13310"/>
          <a:stretch/>
        </p:blipFill>
        <p:spPr>
          <a:xfrm>
            <a:off x="-168715" y="4137648"/>
            <a:ext cx="1731151" cy="18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0BA78-B29D-4091-988D-C2060BFC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014209"/>
            <a:ext cx="3126516" cy="10635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0" i="0" kern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Musiikki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D1BCA31-82E6-4E24-A241-E9A6F492BA15}"/>
              </a:ext>
            </a:extLst>
          </p:cNvPr>
          <p:cNvSpPr txBox="1"/>
          <p:nvPr/>
        </p:nvSpPr>
        <p:spPr>
          <a:xfrm>
            <a:off x="7460802" y="1931542"/>
            <a:ext cx="4508591" cy="31753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400" b="0" i="0" kern="1200">
                <a:solidFill>
                  <a:srgbClr val="0053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Musiikin valinnaisaine painottuu tekemiseen ja osallistumiseen, käytännön kautta oppimiseen. Valitut teemat mukautuvat ryhmän kokonaisuuden sekä kiinnostuksen kohteiden mukaan. Kurssin sisältönä on mm.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400" b="0" i="0" kern="1200">
                <a:solidFill>
                  <a:srgbClr val="0053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Soittaminen ja laulaminen yksin ja yhdessä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400" b="0" i="0" kern="1200">
                <a:solidFill>
                  <a:srgbClr val="0053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Soitintuntemuksen laajentaminen käytännön työskentelyssä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400" b="0" i="0" kern="1200">
                <a:solidFill>
                  <a:srgbClr val="0053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Musiikkiteknologia työskentelyn osana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400" b="0" i="0" kern="1200">
                <a:solidFill>
                  <a:srgbClr val="0053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Tutustuminen käytännön kautta erilaisiin musiikkityyleihin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400" b="0" i="0" kern="1200">
                <a:solidFill>
                  <a:srgbClr val="00539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Musiikkiprojekteja ja esiintymistilaisuuksia</a:t>
            </a:r>
          </a:p>
        </p:txBody>
      </p:sp>
      <p:pic>
        <p:nvPicPr>
          <p:cNvPr id="5" name="Kuva 4" descr="Kuva, joka sisältää kohteen musiikki, henkilö, kitara, basso&#10;&#10;Kuvaus luotu automaattisesti">
            <a:extLst>
              <a:ext uri="{FF2B5EF4-FFF2-40B4-BE49-F238E27FC236}">
                <a16:creationId xmlns:a16="http://schemas.microsoft.com/office/drawing/2014/main" id="{A023954F-FDFF-4BF0-96D4-E94C08F33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r="14066"/>
          <a:stretch/>
        </p:blipFill>
        <p:spPr>
          <a:xfrm>
            <a:off x="-1" y="-2"/>
            <a:ext cx="7189695" cy="6858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21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8AEDF4-C2EB-8886-7B50-67921D55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7052733" cy="11210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/>
              <a:t>Muu valinnainen 2h/viikko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043CDA2-0BFB-65F9-DAAD-1109032B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C91373-0667-4247-A3FF-E6F7521193C4}" type="datetime1">
              <a:rPr lang="fi-FI" smtClean="0"/>
              <a:pPr>
                <a:spcAft>
                  <a:spcPts val="600"/>
                </a:spcAft>
              </a:pPr>
              <a:t>15.3.2023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B1C12BD-7526-1FAF-B0BB-7DCCC4098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1303D40-2C87-031C-A9DB-4821209D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graphicFrame>
        <p:nvGraphicFramePr>
          <p:cNvPr id="11" name="Sisällön paikkamerkki 4">
            <a:extLst>
              <a:ext uri="{FF2B5EF4-FFF2-40B4-BE49-F238E27FC236}">
                <a16:creationId xmlns:a16="http://schemas.microsoft.com/office/drawing/2014/main" id="{A520B253-D396-F2CA-C886-4394EEFA6E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503980"/>
              </p:ext>
            </p:extLst>
          </p:nvPr>
        </p:nvGraphicFramePr>
        <p:xfrm>
          <a:off x="838200" y="1649411"/>
          <a:ext cx="7052733" cy="4341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986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185973F-134F-EECC-4C49-8CADC4E5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C91373-0667-4247-A3FF-E6F7521193C4}" type="datetime1">
              <a:rPr lang="fi-FI" smtClean="0"/>
              <a:pPr>
                <a:spcAft>
                  <a:spcPts val="600"/>
                </a:spcAft>
              </a:pPr>
              <a:t>15.3.2023</a:t>
            </a:fld>
            <a:endParaRPr lang="fi-FI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B7964CF-A6D3-E718-C0FD-1418A9A2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997ACBC-6C8C-D4B3-D702-58C93BD1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13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D757D8-5D0C-1FD3-ED2D-86D315A6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 anchor="ctr">
            <a:normAutofit/>
          </a:bodyPr>
          <a:lstStyle/>
          <a:p>
            <a:r>
              <a:rPr lang="en-US" err="1"/>
              <a:t>Kuvailmaisu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8F00E-4B6D-0884-9723-84C9FAE0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/>
              <a:t>Valinnaisessa</a:t>
            </a:r>
            <a:r>
              <a:rPr lang="en-US"/>
              <a:t> </a:t>
            </a:r>
            <a:r>
              <a:rPr lang="en-US" err="1"/>
              <a:t>syvennytään</a:t>
            </a:r>
            <a:r>
              <a:rPr lang="en-US"/>
              <a:t> </a:t>
            </a:r>
            <a:r>
              <a:rPr lang="en-US" err="1"/>
              <a:t>monipuolisesti</a:t>
            </a:r>
            <a:r>
              <a:rPr lang="en-US"/>
              <a:t> </a:t>
            </a:r>
            <a:r>
              <a:rPr lang="en-US" err="1"/>
              <a:t>tuttuihin</a:t>
            </a:r>
            <a:r>
              <a:rPr lang="en-US"/>
              <a:t> ja </a:t>
            </a:r>
            <a:r>
              <a:rPr lang="en-US" err="1"/>
              <a:t>uusiin</a:t>
            </a:r>
            <a:r>
              <a:rPr lang="en-US"/>
              <a:t> </a:t>
            </a:r>
            <a:r>
              <a:rPr lang="en-US" err="1"/>
              <a:t>kuvantekotapoihin</a:t>
            </a:r>
            <a:r>
              <a:rPr lang="en-US"/>
              <a:t>. </a:t>
            </a:r>
          </a:p>
          <a:p>
            <a:r>
              <a:rPr lang="en-US" err="1"/>
              <a:t>piirustus</a:t>
            </a:r>
            <a:r>
              <a:rPr lang="en-US"/>
              <a:t>, </a:t>
            </a:r>
            <a:r>
              <a:rPr lang="en-US" err="1"/>
              <a:t>maalaus</a:t>
            </a:r>
            <a:r>
              <a:rPr lang="en-US"/>
              <a:t> ja </a:t>
            </a:r>
            <a:r>
              <a:rPr lang="en-US" err="1"/>
              <a:t>grafiikka</a:t>
            </a:r>
            <a:r>
              <a:rPr lang="en-US"/>
              <a:t> </a:t>
            </a:r>
          </a:p>
          <a:p>
            <a:r>
              <a:rPr lang="en-US"/>
              <a:t> </a:t>
            </a:r>
            <a:r>
              <a:rPr lang="en-US" err="1"/>
              <a:t>kuvanveisto</a:t>
            </a:r>
            <a:r>
              <a:rPr lang="en-US"/>
              <a:t>, </a:t>
            </a:r>
            <a:r>
              <a:rPr lang="en-US" err="1"/>
              <a:t>rakentelu</a:t>
            </a:r>
            <a:r>
              <a:rPr lang="en-US"/>
              <a:t> ja </a:t>
            </a:r>
            <a:r>
              <a:rPr lang="en-US" err="1"/>
              <a:t>muotoilu</a:t>
            </a:r>
            <a:r>
              <a:rPr lang="en-US"/>
              <a:t> </a:t>
            </a:r>
          </a:p>
          <a:p>
            <a:r>
              <a:rPr lang="en-US" err="1"/>
              <a:t>valokuvaus</a:t>
            </a:r>
            <a:r>
              <a:rPr lang="en-US"/>
              <a:t>, video, </a:t>
            </a:r>
            <a:r>
              <a:rPr lang="en-US" err="1"/>
              <a:t>kuvankäsittely</a:t>
            </a:r>
            <a:r>
              <a:rPr lang="en-US"/>
              <a:t> ja </a:t>
            </a:r>
            <a:r>
              <a:rPr lang="en-US" err="1"/>
              <a:t>editointi</a:t>
            </a:r>
          </a:p>
          <a:p>
            <a:pPr marL="0" indent="0">
              <a:buNone/>
            </a:pPr>
            <a:r>
              <a:rPr lang="en-US"/>
              <a:t> • </a:t>
            </a:r>
            <a:r>
              <a:rPr lang="en-US" err="1"/>
              <a:t>mahdollisesti</a:t>
            </a:r>
            <a:r>
              <a:rPr lang="en-US"/>
              <a:t> </a:t>
            </a:r>
            <a:r>
              <a:rPr lang="en-US" err="1"/>
              <a:t>tilausprojekti</a:t>
            </a:r>
            <a:r>
              <a:rPr lang="en-US"/>
              <a:t> tai </a:t>
            </a:r>
            <a:r>
              <a:rPr lang="en-US" err="1"/>
              <a:t>näyttelyvierailu</a:t>
            </a:r>
            <a:endParaRPr lang="en-US"/>
          </a:p>
        </p:txBody>
      </p:sp>
      <p:pic>
        <p:nvPicPr>
          <p:cNvPr id="5" name="Kuva 5" descr="Kuva, joka sisältää kohteen henkilö, elektroniikka, käsi, kameran objektiivi&#10;&#10;Kuvaus luotu automaattisesti">
            <a:extLst>
              <a:ext uri="{FF2B5EF4-FFF2-40B4-BE49-F238E27FC236}">
                <a16:creationId xmlns:a16="http://schemas.microsoft.com/office/drawing/2014/main" id="{96E5BEDC-5450-A726-03DF-23B09558C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9" r="25008" b="2"/>
          <a:stretch/>
        </p:blipFill>
        <p:spPr>
          <a:xfrm>
            <a:off x="20" y="-3175"/>
            <a:ext cx="4006588" cy="635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55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540723-422F-FC50-3BCA-B502CA7B7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fi-FI">
                <a:latin typeface="Bahnschrift"/>
                <a:cs typeface="Calibri Light"/>
              </a:rPr>
              <a:t>Ompelu ja design</a:t>
            </a:r>
            <a:endParaRPr lang="fi-FI">
              <a:latin typeface="Bahnschrift"/>
            </a:endParaRP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C165C0B1-95C4-15F4-C493-BF863E7D4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44" y="1416192"/>
            <a:ext cx="493346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>
                <a:latin typeface="Bahnschrift"/>
                <a:ea typeface="+mn-lt"/>
                <a:cs typeface="+mn-lt"/>
              </a:rPr>
              <a:t>Tämän valinnaisaineen tunneilla oppilas on Designer! Omien ideoiden kehittely toimii vastapainona teoreettiselle opiskelulle ja onnistumiset tuovat iloa vahvistaen itsetuntoa. Työskentelyn lomassa on tilaa muullekin yhteiselle keskustelulle.</a:t>
            </a:r>
            <a:endParaRPr lang="fi-FI" sz="1800">
              <a:cs typeface="Calibri"/>
            </a:endParaRPr>
          </a:p>
          <a:p>
            <a:r>
              <a:rPr lang="fi-FI" sz="1800">
                <a:latin typeface="Bahnschrift"/>
                <a:ea typeface="+mn-lt"/>
                <a:cs typeface="+mn-lt"/>
              </a:rPr>
              <a:t>Tunneilla käytetään oppilaiden tarpeiden mukaisesti erilaisia materiaaleja, työvälineitä ja koneita sekä tekniikoita, esim. ompelu- ja kirjontakone, saumuri, kangaspuut, puikot, koukut, neulat, langat, kankaat, nauhat, pitsit, napit, nepparit...</a:t>
            </a:r>
          </a:p>
          <a:p>
            <a:r>
              <a:rPr lang="fi-FI" sz="1800">
                <a:latin typeface="Bahnschrift"/>
                <a:ea typeface="+mn-lt"/>
                <a:cs typeface="+mn-lt"/>
              </a:rPr>
              <a:t>Design-tuotteina syntyy esim. vaatteita ja asusteita, sisustustekstiilejä ja käyttö- ja lahjatavaroita</a:t>
            </a:r>
          </a:p>
          <a:p>
            <a:r>
              <a:rPr lang="fi-FI" sz="1800">
                <a:latin typeface="Bahnschrift"/>
                <a:ea typeface="+mn-lt"/>
                <a:cs typeface="+mn-lt"/>
              </a:rPr>
              <a:t>Myös yritysvierailut voivat kuulua ohjelmaan</a:t>
            </a:r>
            <a:endParaRPr lang="fi-FI" sz="1800"/>
          </a:p>
        </p:txBody>
      </p:sp>
      <p:pic>
        <p:nvPicPr>
          <p:cNvPr id="22" name="Kuva 22" descr="Käsien neulominen lanka">
            <a:extLst>
              <a:ext uri="{FF2B5EF4-FFF2-40B4-BE49-F238E27FC236}">
                <a16:creationId xmlns:a16="http://schemas.microsoft.com/office/drawing/2014/main" id="{1FC7F92F-958F-1EA5-6F0C-BDCCE935B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9" r="-3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18" name="Kuva 18" descr="Sydän-muotoiltu naru">
            <a:extLst>
              <a:ext uri="{FF2B5EF4-FFF2-40B4-BE49-F238E27FC236}">
                <a16:creationId xmlns:a16="http://schemas.microsoft.com/office/drawing/2014/main" id="{EAA292BF-3403-F592-C3AE-ADDDA1C64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93" r="511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21" name="Kuva 21" descr="Ompelukonetta käyttävät kädet">
            <a:extLst>
              <a:ext uri="{FF2B5EF4-FFF2-40B4-BE49-F238E27FC236}">
                <a16:creationId xmlns:a16="http://schemas.microsoft.com/office/drawing/2014/main" id="{C4B6BC61-E511-61BE-712B-833055976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77" r="35007" b="1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8977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764911A6-A5E8-F2F2-E307-2620B108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9120612-9D9F-E941-8D29-81AF8DFC6C0C}" type="datetime1">
              <a:rPr lang="fi-FI" smtClean="0"/>
              <a:pPr>
                <a:spcAft>
                  <a:spcPts val="600"/>
                </a:spcAft>
              </a:pPr>
              <a:t>15.3.2023</a:t>
            </a:fld>
            <a:endParaRPr lang="fi-FI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2B913E0-39D7-C9F5-B298-CC010317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5E1FDB3-DE0E-0C23-4F66-EC41AA58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15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F45ACE6-E43E-065A-BD21-6073B291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 anchor="ctr">
            <a:normAutofit/>
          </a:bodyPr>
          <a:lstStyle/>
          <a:p>
            <a:r>
              <a:rPr lang="fi-FI"/>
              <a:t>Tieto- ja viestintätekniikka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D4C161-F4A7-B12E-8B33-9CA76EB20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700"/>
              <a:t>Harjoittelemme tietokoneen peruskäyttötaitoja, joita muissakin oppiaineissa ja jatko-opinnoissa tarvitaan, kuten mm.</a:t>
            </a:r>
          </a:p>
          <a:p>
            <a:pPr lvl="1"/>
            <a:r>
              <a:rPr lang="fi-FI" sz="1700"/>
              <a:t>Tekstinkäsittelyohjelmat</a:t>
            </a:r>
          </a:p>
          <a:p>
            <a:pPr lvl="1"/>
            <a:r>
              <a:rPr lang="fi-FI" sz="1700"/>
              <a:t>Esitystyökalut</a:t>
            </a:r>
          </a:p>
          <a:p>
            <a:pPr lvl="1"/>
            <a:r>
              <a:rPr lang="fi-FI" sz="1700"/>
              <a:t>Taulukkolaskenta</a:t>
            </a:r>
          </a:p>
          <a:p>
            <a:pPr lvl="1"/>
            <a:r>
              <a:rPr lang="fi-FI" sz="1700"/>
              <a:t>Sähköpostin monipuolinen käyttö</a:t>
            </a:r>
          </a:p>
          <a:p>
            <a:r>
              <a:rPr lang="fi-FI" sz="1700"/>
              <a:t>Lisäksi ryhmäläisten kiinnostuksen mukaan perehdymme joihinkin seuraavista teemoista</a:t>
            </a:r>
          </a:p>
          <a:p>
            <a:pPr lvl="1"/>
            <a:r>
              <a:rPr lang="fi-FI" sz="1700"/>
              <a:t>Kotisivujen tekeminen</a:t>
            </a:r>
          </a:p>
          <a:p>
            <a:pPr lvl="1"/>
            <a:r>
              <a:rPr lang="fi-FI" sz="1700"/>
              <a:t>Kuvanmuokkaus</a:t>
            </a:r>
          </a:p>
          <a:p>
            <a:pPr lvl="1"/>
            <a:r>
              <a:rPr lang="fi-FI" sz="1700"/>
              <a:t>Videon- ja äänen editointi</a:t>
            </a:r>
          </a:p>
          <a:p>
            <a:pPr lvl="1"/>
            <a:r>
              <a:rPr lang="fi-FI" sz="1700"/>
              <a:t>Ohjelmointi</a:t>
            </a:r>
          </a:p>
          <a:p>
            <a:pPr lvl="1"/>
            <a:r>
              <a:rPr lang="fi-FI" sz="1700"/>
              <a:t>Pelien tekeminen</a:t>
            </a:r>
          </a:p>
          <a:p>
            <a:pPr lvl="1"/>
            <a:endParaRPr lang="fi-FI" sz="1700"/>
          </a:p>
        </p:txBody>
      </p:sp>
      <p:pic>
        <p:nvPicPr>
          <p:cNvPr id="4" name="Kuva 4" descr="Kuva, joka sisältää kohteen kannettava tietokone, tietokone, pöytä, sisä-&#10;&#10;Kuvaus luotu automaattisesti">
            <a:extLst>
              <a:ext uri="{FF2B5EF4-FFF2-40B4-BE49-F238E27FC236}">
                <a16:creationId xmlns:a16="http://schemas.microsoft.com/office/drawing/2014/main" id="{47EAED2C-23FA-A15F-2166-3C53BCE8B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69" r="24400" b="1"/>
          <a:stretch/>
        </p:blipFill>
        <p:spPr>
          <a:xfrm>
            <a:off x="20" y="-3175"/>
            <a:ext cx="4006588" cy="635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701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97E24B-13B2-43FB-A6CA-BD165919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DB8CF67-4524-427B-8BDF-BDF8A993379B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1B0714-DBA6-4FD2-8FF5-65071F44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36739"/>
            <a:ext cx="12126686" cy="68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02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7DAAFF-760E-58EA-8EA7-4360BF6C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1780"/>
            <a:ext cx="6574221" cy="918287"/>
          </a:xfrm>
        </p:spPr>
        <p:txBody>
          <a:bodyPr>
            <a:normAutofit/>
          </a:bodyPr>
          <a:lstStyle/>
          <a:p>
            <a:pPr marL="285750" indent="-285750" algn="just">
              <a:spcBef>
                <a:spcPts val="1000"/>
              </a:spcBef>
              <a:buFont typeface="Arial"/>
              <a:buChar char="•"/>
            </a:pPr>
            <a:br>
              <a:rPr lang="fi-FI" b="1">
                <a:latin typeface="Calibri"/>
                <a:ea typeface="Calibri"/>
                <a:cs typeface="Calibri"/>
              </a:rPr>
            </a:br>
            <a:r>
              <a:rPr lang="fi-FI" b="1">
                <a:latin typeface="Calibri"/>
                <a:ea typeface="Calibri"/>
                <a:cs typeface="Calibri"/>
              </a:rPr>
              <a:t>B2-KIELI SAKSA</a:t>
            </a:r>
            <a:endParaRPr lang="fi-FI">
              <a:ea typeface="+mj-lt"/>
              <a:cs typeface="+mj-lt"/>
            </a:endParaRPr>
          </a:p>
          <a:p>
            <a:endParaRPr lang="fi-FI">
              <a:ea typeface="Calibri Light"/>
              <a:cs typeface="Calibri Light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F604B5A-FD75-AFAB-CD80-7B86B4E7E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86" y="1183397"/>
            <a:ext cx="5521598" cy="24121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 b="0">
                <a:ea typeface="+mn-lt"/>
                <a:cs typeface="+mn-lt"/>
              </a:rPr>
              <a:t>Saksa on EU:n puhutuin kieli, noin 100 miljoonaa ihmistä puhuu saksaa äidinkielenään keskellä Eurooppaa. </a:t>
            </a:r>
            <a:endParaRPr lang="fi-FI">
              <a:ea typeface="+mn-lt"/>
              <a:cs typeface="+mn-lt"/>
            </a:endParaRPr>
          </a:p>
          <a:p>
            <a:r>
              <a:rPr lang="fi-FI" b="0">
                <a:ea typeface="+mn-lt"/>
                <a:cs typeface="+mn-lt"/>
              </a:rPr>
              <a:t>Työelämä arvostaa saksan kielen taitoa, ja saksa on tärkeä matkailun, tieteen ja tekniikan kieli. </a:t>
            </a:r>
            <a:endParaRPr lang="fi-FI" b="0">
              <a:ea typeface="Calibri"/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2CECA6F-1C1F-08C9-053C-77573E76B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173592"/>
            <a:ext cx="5157787" cy="201607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endParaRPr lang="fi-FI">
              <a:ea typeface="+mn-lt"/>
              <a:cs typeface="+mn-lt"/>
            </a:endParaRPr>
          </a:p>
          <a:p>
            <a:pPr marL="0" indent="0" algn="just">
              <a:buNone/>
            </a:pPr>
            <a:endParaRPr lang="fi-FI">
              <a:ea typeface="+mn-lt"/>
              <a:cs typeface="+mn-lt"/>
            </a:endParaRPr>
          </a:p>
          <a:p>
            <a:pPr marL="0" indent="0" algn="just">
              <a:buNone/>
            </a:pPr>
            <a:endParaRPr lang="fi-FI">
              <a:ea typeface="+mn-lt"/>
              <a:cs typeface="+mn-lt"/>
            </a:endParaRPr>
          </a:p>
          <a:p>
            <a:pPr marL="0" indent="0" algn="just">
              <a:buNone/>
            </a:pPr>
            <a:endParaRPr lang="fi-FI">
              <a:ea typeface="+mn-lt"/>
              <a:cs typeface="+mn-lt"/>
            </a:endParaRPr>
          </a:p>
          <a:p>
            <a:pPr algn="just"/>
            <a:endParaRPr lang="fi-FI" sz="1600">
              <a:ea typeface="Calibri"/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944FCAE-0A37-16A8-D9FF-EB0FA9D39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6717" y="906024"/>
            <a:ext cx="3291326" cy="2584395"/>
          </a:xfrm>
        </p:spPr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0D91A1C-B9F2-8769-AC4F-7F18C46E5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2157" y="3685593"/>
            <a:ext cx="4787758" cy="3016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>
                <a:ea typeface="Calibri"/>
                <a:cs typeface="Calibri"/>
              </a:rPr>
              <a:t>Opit  kertomaan itsestäsi, </a:t>
            </a:r>
            <a:r>
              <a:rPr lang="fi-FI" err="1">
                <a:ea typeface="Calibri"/>
                <a:cs typeface="Calibri"/>
              </a:rPr>
              <a:t>harrastuksista,perheestä</a:t>
            </a:r>
            <a:r>
              <a:rPr lang="fi-FI">
                <a:ea typeface="Calibri"/>
                <a:cs typeface="Calibri"/>
              </a:rPr>
              <a:t> ja ystävistä. Lisäksi harjoittelet  asioimaan kahvilassa ja ravintolassa, käymään ostoksilla ja kysymään tietä saksaksi. Tutustut saksankielisiin maihin, tapoihin ja kulttuuriin. </a:t>
            </a:r>
            <a:endParaRPr lang="fi-FI">
              <a:ea typeface="+mn-lt"/>
              <a:cs typeface="+mn-lt"/>
            </a:endParaRPr>
          </a:p>
          <a:p>
            <a:endParaRPr lang="fi-FI">
              <a:ea typeface="Calibri"/>
              <a:cs typeface="Calibri"/>
            </a:endParaRPr>
          </a:p>
        </p:txBody>
      </p:sp>
      <p:pic>
        <p:nvPicPr>
          <p:cNvPr id="8" name="Kuva 8" descr="Kuva, joka sisältää kohteen rakennus, ulko, hallintorakennus, pylväikkö&#10;&#10;Kuvaus luotu automaattisesti">
            <a:extLst>
              <a:ext uri="{FF2B5EF4-FFF2-40B4-BE49-F238E27FC236}">
                <a16:creationId xmlns:a16="http://schemas.microsoft.com/office/drawing/2014/main" id="{CC6F15B4-2F70-F62B-17F0-FE9BF005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717" y="829579"/>
            <a:ext cx="3570889" cy="2607161"/>
          </a:xfrm>
          <a:prstGeom prst="rect">
            <a:avLst/>
          </a:prstGeom>
        </p:spPr>
      </p:pic>
      <p:pic>
        <p:nvPicPr>
          <p:cNvPr id="9" name="Kuva 9" descr="Kuva, joka sisältää kohteen ruoka, ateria&#10;&#10;Kuvaus luotu automaattisesti">
            <a:extLst>
              <a:ext uri="{FF2B5EF4-FFF2-40B4-BE49-F238E27FC236}">
                <a16:creationId xmlns:a16="http://schemas.microsoft.com/office/drawing/2014/main" id="{347AE797-83C9-34A1-8FC2-DEDFD489A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43" y="3850030"/>
            <a:ext cx="3235523" cy="22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83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9B9D84-0295-419D-9ACC-1FF75D21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7253288" cy="1317626"/>
          </a:xfrm>
        </p:spPr>
        <p:txBody>
          <a:bodyPr/>
          <a:lstStyle/>
          <a:p>
            <a:r>
              <a:rPr lang="fi-FI">
                <a:solidFill>
                  <a:srgbClr val="FF0000"/>
                </a:solidFill>
                <a:ea typeface="+mj-lt"/>
                <a:cs typeface="+mj-lt"/>
              </a:rPr>
              <a:t>Tekninen työ ja Teknologia</a:t>
            </a:r>
            <a:endParaRPr lang="fi-FI">
              <a:ea typeface="+mj-lt"/>
              <a:cs typeface="+mj-lt"/>
            </a:endParaRPr>
          </a:p>
          <a:p>
            <a:endParaRPr lang="fi-FI">
              <a:ea typeface="Open sans"/>
              <a:cs typeface="Open sans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7982525-DA86-4E87-81E9-65457AB1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i-FI">
                <a:ea typeface="+mn-lt"/>
                <a:cs typeface="+mn-lt"/>
              </a:rPr>
              <a:t>Taito ja taidevalinta</a:t>
            </a:r>
            <a:endParaRPr lang="fi-FI" b="0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Tekninen työ Käsityö B</a:t>
            </a: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AEFFA29A-E15C-4CCD-ADFD-ED4DF441C8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550" t="27137" r="47189" b="10386"/>
          <a:stretch/>
        </p:blipFill>
        <p:spPr>
          <a:xfrm>
            <a:off x="1915872" y="4295840"/>
            <a:ext cx="2934735" cy="2497270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1A98CA4-FEB8-4210-A875-744C525D2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fi-FI">
                <a:ea typeface="+mn-lt"/>
                <a:cs typeface="+mn-lt"/>
              </a:rPr>
              <a:t>Yleinen valinta</a:t>
            </a:r>
            <a:endParaRPr lang="en-US" b="0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Teknologia</a:t>
            </a:r>
            <a:endParaRPr lang="fi-FI"/>
          </a:p>
        </p:txBody>
      </p:sp>
      <p:pic>
        <p:nvPicPr>
          <p:cNvPr id="7" name="Kuva 7" descr="Kuva, joka sisältää kohteen teksti, näyttökuva, tietokone, elektroniikka&#10;&#10;Kuvaus luotu automaattisesti">
            <a:extLst>
              <a:ext uri="{FF2B5EF4-FFF2-40B4-BE49-F238E27FC236}">
                <a16:creationId xmlns:a16="http://schemas.microsoft.com/office/drawing/2014/main" id="{AA666BA9-2895-4249-B6CF-E8DE52C0D4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6815" t="39617" r="45518" b="15272"/>
          <a:stretch/>
        </p:blipFill>
        <p:spPr>
          <a:xfrm>
            <a:off x="7153235" y="2540000"/>
            <a:ext cx="3222296" cy="1708988"/>
          </a:xfrm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72B9A275-E3C1-4144-83D7-0A65E8BCE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66" t="12222" r="45699" b="4815"/>
          <a:stretch/>
        </p:blipFill>
        <p:spPr>
          <a:xfrm>
            <a:off x="10378009" y="2620381"/>
            <a:ext cx="1757112" cy="1734281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1DEAC406-746C-4BED-AE92-F0E2E8321E75}"/>
              </a:ext>
            </a:extLst>
          </p:cNvPr>
          <p:cNvSpPr txBox="1"/>
          <p:nvPr/>
        </p:nvSpPr>
        <p:spPr>
          <a:xfrm>
            <a:off x="2052577" y="2833868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fi-FI">
                <a:latin typeface="Open Sans"/>
                <a:ea typeface="Open Sans"/>
                <a:cs typeface="Arial"/>
              </a:rPr>
              <a:t>Ns. perinteiset menetelmät</a:t>
            </a:r>
            <a:r>
              <a:rPr lang="en-US">
                <a:latin typeface="Open Sans"/>
                <a:ea typeface="Open Sans"/>
                <a:cs typeface="Arial"/>
              </a:rPr>
              <a:t>​</a:t>
            </a:r>
          </a:p>
          <a:p>
            <a:pPr>
              <a:buChar char="•"/>
            </a:pPr>
            <a:r>
              <a:rPr lang="fi-FI">
                <a:latin typeface="Open Sans"/>
                <a:ea typeface="Open Sans"/>
                <a:cs typeface="Arial"/>
              </a:rPr>
              <a:t>Puu-,metalli ja elektroniikka</a:t>
            </a:r>
            <a:r>
              <a:rPr lang="en-US">
                <a:latin typeface="Open Sans"/>
                <a:ea typeface="Open Sans"/>
                <a:cs typeface="Arial"/>
              </a:rPr>
              <a:t>​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E3704E4-B929-45C9-821B-3FA10911AF23}"/>
              </a:ext>
            </a:extLst>
          </p:cNvPr>
          <p:cNvSpPr txBox="1"/>
          <p:nvPr/>
        </p:nvSpPr>
        <p:spPr>
          <a:xfrm>
            <a:off x="9124287" y="48106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/>
              <a:t>Sulautetut järjestelemät--&gt; Laserleikkuri, 3D-tulostin ja ohjelmointi, VR-maailma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ea typeface="Open sans"/>
                <a:cs typeface="Open sans"/>
              </a:rPr>
              <a:t>Tietokone on yksi oleellinen työkalu</a:t>
            </a:r>
          </a:p>
        </p:txBody>
      </p:sp>
      <p:pic>
        <p:nvPicPr>
          <p:cNvPr id="13" name="Kuva 13" descr="Kuva, joka sisältää kohteen teksti, näyttökuva, tietokone, elektroniikka&#10;&#10;Kuvaus luotu automaattisesti">
            <a:extLst>
              <a:ext uri="{FF2B5EF4-FFF2-40B4-BE49-F238E27FC236}">
                <a16:creationId xmlns:a16="http://schemas.microsoft.com/office/drawing/2014/main" id="{F74FB3D0-4577-42DB-9669-C268D29019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57" t="13178" r="46850" b="10077"/>
          <a:stretch/>
        </p:blipFill>
        <p:spPr>
          <a:xfrm>
            <a:off x="9660319" y="3653158"/>
            <a:ext cx="995888" cy="970261"/>
          </a:xfrm>
          <a:prstGeom prst="rect">
            <a:avLst/>
          </a:prstGeom>
        </p:spPr>
      </p:pic>
      <p:pic>
        <p:nvPicPr>
          <p:cNvPr id="14" name="Kuva 14" descr="Kuva, joka sisältää kohteen teksti, tietokone, sisä, näyttökuva&#10;&#10;Kuvaus luotu automaattisesti">
            <a:extLst>
              <a:ext uri="{FF2B5EF4-FFF2-40B4-BE49-F238E27FC236}">
                <a16:creationId xmlns:a16="http://schemas.microsoft.com/office/drawing/2014/main" id="{27A962A5-7439-4D9E-8A15-BF551F3C4B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85" t="9794" r="45873" b="7732"/>
          <a:stretch/>
        </p:blipFill>
        <p:spPr>
          <a:xfrm>
            <a:off x="11110672" y="5823613"/>
            <a:ext cx="1034477" cy="1031371"/>
          </a:xfrm>
          <a:prstGeom prst="rect">
            <a:avLst/>
          </a:prstGeom>
        </p:spPr>
      </p:pic>
      <p:pic>
        <p:nvPicPr>
          <p:cNvPr id="15" name="Kuva 15">
            <a:extLst>
              <a:ext uri="{FF2B5EF4-FFF2-40B4-BE49-F238E27FC236}">
                <a16:creationId xmlns:a16="http://schemas.microsoft.com/office/drawing/2014/main" id="{1DCEFC5A-50C4-434D-A4EB-EB8419D77E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029" t="10790" r="46624" b="6087"/>
          <a:stretch/>
        </p:blipFill>
        <p:spPr>
          <a:xfrm>
            <a:off x="4300050" y="2467120"/>
            <a:ext cx="1578737" cy="1668319"/>
          </a:xfrm>
          <a:prstGeom prst="rect">
            <a:avLst/>
          </a:prstGeom>
        </p:spPr>
      </p:pic>
      <p:pic>
        <p:nvPicPr>
          <p:cNvPr id="16" name="Kuva 16">
            <a:extLst>
              <a:ext uri="{FF2B5EF4-FFF2-40B4-BE49-F238E27FC236}">
                <a16:creationId xmlns:a16="http://schemas.microsoft.com/office/drawing/2014/main" id="{7EB19405-A966-403A-B421-71C9DCF4DE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79" t="15301" r="46083" b="6557"/>
          <a:stretch/>
        </p:blipFill>
        <p:spPr>
          <a:xfrm>
            <a:off x="327025" y="2619375"/>
            <a:ext cx="1311299" cy="1302399"/>
          </a:xfrm>
          <a:prstGeom prst="rect">
            <a:avLst/>
          </a:prstGeom>
        </p:spPr>
      </p:pic>
      <p:pic>
        <p:nvPicPr>
          <p:cNvPr id="17" name="Kuva 17" descr="Puhe ääriviiva">
            <a:extLst>
              <a:ext uri="{FF2B5EF4-FFF2-40B4-BE49-F238E27FC236}">
                <a16:creationId xmlns:a16="http://schemas.microsoft.com/office/drawing/2014/main" id="{22DBCA37-B5D5-46F9-8C06-1615A92CE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6738" y="4622802"/>
            <a:ext cx="2700337" cy="2724149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7C3BE011-7327-4146-837A-1F32159BE854}"/>
              </a:ext>
            </a:extLst>
          </p:cNvPr>
          <p:cNvSpPr txBox="1"/>
          <p:nvPr/>
        </p:nvSpPr>
        <p:spPr>
          <a:xfrm>
            <a:off x="7423150" y="5280025"/>
            <a:ext cx="1544638" cy="932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Ei haittaa jos et osaa, se opetetaan!</a:t>
            </a:r>
          </a:p>
        </p:txBody>
      </p:sp>
      <p:pic>
        <p:nvPicPr>
          <p:cNvPr id="4" name="Kuva 5" descr="Kuva, joka sisältää kohteen teksti, lattia, sisä-, useita&#10;&#10;Kuvaus luotu automaattisesti">
            <a:extLst>
              <a:ext uri="{FF2B5EF4-FFF2-40B4-BE49-F238E27FC236}">
                <a16:creationId xmlns:a16="http://schemas.microsoft.com/office/drawing/2014/main" id="{084150DD-8D87-E840-2F2A-2BA710E058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0712" y="4505325"/>
            <a:ext cx="2743200" cy="2133600"/>
          </a:xfrm>
          <a:prstGeom prst="rect">
            <a:avLst/>
          </a:prstGeom>
        </p:spPr>
      </p:pic>
      <p:pic>
        <p:nvPicPr>
          <p:cNvPr id="6" name="Kuva 18" descr="Kuva, joka sisältää kohteen ruoho, piha-, maa, puu&#10;&#10;Kuvaus luotu automaattisesti">
            <a:extLst>
              <a:ext uri="{FF2B5EF4-FFF2-40B4-BE49-F238E27FC236}">
                <a16:creationId xmlns:a16="http://schemas.microsoft.com/office/drawing/2014/main" id="{87F79602-EF81-CCF2-E661-9112BAC8F9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087" y="5679497"/>
            <a:ext cx="1600200" cy="1333068"/>
          </a:xfrm>
          <a:prstGeom prst="rect">
            <a:avLst/>
          </a:prstGeom>
        </p:spPr>
      </p:pic>
      <p:pic>
        <p:nvPicPr>
          <p:cNvPr id="19" name="Kuva 19" descr="Kuva, joka sisältää kohteen puu, piha-, ruoho, moottoripyörä&#10;&#10;Kuvaus luotu automaattisesti">
            <a:extLst>
              <a:ext uri="{FF2B5EF4-FFF2-40B4-BE49-F238E27FC236}">
                <a16:creationId xmlns:a16="http://schemas.microsoft.com/office/drawing/2014/main" id="{3DD1DF67-AE8B-5E03-3229-29892DFE6E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0337" y="3512820"/>
            <a:ext cx="1441450" cy="1578610"/>
          </a:xfrm>
          <a:prstGeom prst="rect">
            <a:avLst/>
          </a:prstGeom>
        </p:spPr>
      </p:pic>
      <p:pic>
        <p:nvPicPr>
          <p:cNvPr id="20" name="Kuva 20" descr="Kuva, joka sisältää kohteen yö, tumma, yötaivas, polyyppieläin&#10;&#10;Kuvaus luotu automaattisesti">
            <a:extLst>
              <a:ext uri="{FF2B5EF4-FFF2-40B4-BE49-F238E27FC236}">
                <a16:creationId xmlns:a16="http://schemas.microsoft.com/office/drawing/2014/main" id="{9EE6650C-8B31-54F1-E79F-C953A64375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42463" y="4503697"/>
            <a:ext cx="1901825" cy="1851105"/>
          </a:xfrm>
          <a:prstGeom prst="rect">
            <a:avLst/>
          </a:prstGeom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4DA9637F-A6CB-CF38-3878-96138220A58F}"/>
              </a:ext>
            </a:extLst>
          </p:cNvPr>
          <p:cNvSpPr txBox="1"/>
          <p:nvPr/>
        </p:nvSpPr>
        <p:spPr>
          <a:xfrm>
            <a:off x="8056562" y="420687"/>
            <a:ext cx="142081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100">
                <a:ea typeface="Open sans"/>
                <a:cs typeface="Open sans"/>
              </a:rPr>
              <a:t>Seuraa meitä Instagramissa </a:t>
            </a:r>
          </a:p>
          <a:p>
            <a:r>
              <a:rPr lang="fi-FI" sz="1100">
                <a:ea typeface="Open sans"/>
                <a:cs typeface="Open sans"/>
              </a:rPr>
              <a:t>@saaksin_tn_tg</a:t>
            </a:r>
          </a:p>
        </p:txBody>
      </p:sp>
      <p:pic>
        <p:nvPicPr>
          <p:cNvPr id="10" name="Kuva 10">
            <a:extLst>
              <a:ext uri="{FF2B5EF4-FFF2-40B4-BE49-F238E27FC236}">
                <a16:creationId xmlns:a16="http://schemas.microsoft.com/office/drawing/2014/main" id="{BB689E40-7A2E-49B1-8629-B9910D12FE5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8570" t="11945" r="46638" b="13310"/>
          <a:stretch/>
        </p:blipFill>
        <p:spPr>
          <a:xfrm>
            <a:off x="-168715" y="4137648"/>
            <a:ext cx="1731151" cy="18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1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F5A382-AE1C-B2CB-3976-BBC0796A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7052733" cy="1121091"/>
          </a:xfrm>
        </p:spPr>
        <p:txBody>
          <a:bodyPr anchor="ctr">
            <a:normAutofit/>
          </a:bodyPr>
          <a:lstStyle/>
          <a:p>
            <a:r>
              <a:rPr lang="fi-FI"/>
              <a:t>Pitkät valinnaisaineet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30926E4-3D5C-9396-1783-99B96D85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C91373-0667-4247-A3FF-E6F7521193C4}" type="datetime1">
              <a:rPr lang="fi-FI" smtClean="0"/>
              <a:pPr>
                <a:spcAft>
                  <a:spcPts val="600"/>
                </a:spcAft>
              </a:pPr>
              <a:t>15.3.2023</a:t>
            </a:fld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931CB51-EF79-01F3-C2F7-FA7FCD29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68832E4-DFF2-B794-4B9C-3A438009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3ABEFEBA-4117-6293-38EE-6FCB075649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758248"/>
              </p:ext>
            </p:extLst>
          </p:nvPr>
        </p:nvGraphicFramePr>
        <p:xfrm>
          <a:off x="838200" y="1649411"/>
          <a:ext cx="7052733" cy="4341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3107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FEB864-E276-FBC2-A452-48DFE438C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chemeClr val="accent1"/>
                </a:solidFill>
                <a:cs typeface="Calibri Light"/>
              </a:rPr>
              <a:t>Mitä valitaan?</a:t>
            </a:r>
            <a:endParaRPr lang="fi-FI" sz="4000">
              <a:solidFill>
                <a:schemeClr val="accent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E439AC-8D0E-10F4-8BCF-ACA45B82E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7" y="1489753"/>
            <a:ext cx="11603114" cy="45118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2400">
                <a:ea typeface="+mn-lt"/>
                <a:cs typeface="+mn-lt"/>
              </a:rPr>
              <a:t>Kotitalous, kuvataide ja käsityö eivät jatku yhteisinä 8. luokalla </a:t>
            </a:r>
            <a:endParaRPr lang="fi-FI" sz="2400">
              <a:cs typeface="Calibri"/>
            </a:endParaRPr>
          </a:p>
          <a:p>
            <a:r>
              <a:rPr lang="fi-FI" sz="2400">
                <a:ea typeface="+mn-lt"/>
                <a:cs typeface="+mn-lt"/>
              </a:rPr>
              <a:t>Pitkiä valinnaisaineita opiskellaan kutakin kaksi viikkotuntia (2vvt) koko lukuvuoden ajan vuosiluokilla 8. ja 9. ja oppiaineet arvioidaan numeroilla </a:t>
            </a:r>
            <a:endParaRPr lang="fi-FI" sz="2400">
              <a:cs typeface="Calibri"/>
            </a:endParaRPr>
          </a:p>
          <a:p>
            <a:r>
              <a:rPr lang="fi-FI" sz="2400">
                <a:ea typeface="+mn-lt"/>
                <a:cs typeface="+mn-lt"/>
              </a:rPr>
              <a:t>Taide- ja taitoaineiden valinnaiset tunnit ovat osa ko. oppiaineiden yhteisiä oppimääriä ja myös arvioidaan osana niitä  </a:t>
            </a:r>
            <a:endParaRPr lang="fi-FI" sz="2400">
              <a:cs typeface="Calibri"/>
            </a:endParaRPr>
          </a:p>
          <a:p>
            <a:r>
              <a:rPr lang="fi-FI" sz="2400">
                <a:ea typeface="+mn-lt"/>
                <a:cs typeface="+mn-lt"/>
              </a:rPr>
              <a:t>Tieto- ja viestintätekniikan arvosanaa ei huomioida jatko-opintoihin hakiessa </a:t>
            </a:r>
            <a:endParaRPr lang="fi-FI" sz="2400">
              <a:cs typeface="Calibri"/>
            </a:endParaRPr>
          </a:p>
          <a:p>
            <a:r>
              <a:rPr lang="fi-FI" sz="2400">
                <a:ea typeface="+mn-lt"/>
                <a:cs typeface="+mn-lt"/>
              </a:rPr>
              <a:t>Valinnat tehdään kotona erillisellä </a:t>
            </a:r>
            <a:r>
              <a:rPr lang="fi-FI" sz="2400" err="1">
                <a:ea typeface="+mn-lt"/>
                <a:cs typeface="+mn-lt"/>
              </a:rPr>
              <a:t>forms</a:t>
            </a:r>
            <a:r>
              <a:rPr lang="fi-FI" sz="2400">
                <a:ea typeface="+mn-lt"/>
                <a:cs typeface="+mn-lt"/>
              </a:rPr>
              <a:t>-kyselyllä, mikä aukeaa 16.3.2023.</a:t>
            </a:r>
            <a:endParaRPr lang="fi-FI" sz="2400">
              <a:cs typeface="Calibri"/>
            </a:endParaRPr>
          </a:p>
          <a:p>
            <a:r>
              <a:rPr lang="fi-FI" sz="2400">
                <a:ea typeface="+mn-lt"/>
                <a:cs typeface="+mn-lt"/>
              </a:rPr>
              <a:t>Valinnat on tehtävä 24.3.2023 mennessä.</a:t>
            </a:r>
            <a:endParaRPr lang="fi-FI" sz="2400">
              <a:cs typeface="Calibri"/>
            </a:endParaRPr>
          </a:p>
          <a:p>
            <a:r>
              <a:rPr lang="fi-FI" sz="2400" b="1">
                <a:ea typeface="+mn-lt"/>
                <a:cs typeface="+mn-lt"/>
              </a:rPr>
              <a:t>VALINNAISAINEIDEN VALINTA ON SITOVA! Valinnaisaineita on lähes</a:t>
            </a:r>
            <a:br>
              <a:rPr lang="fi-FI" sz="2400" b="1">
                <a:ea typeface="+mn-lt"/>
                <a:cs typeface="+mn-lt"/>
              </a:rPr>
            </a:br>
            <a:r>
              <a:rPr lang="fi-FI" sz="2400" b="1">
                <a:ea typeface="+mn-lt"/>
                <a:cs typeface="+mn-lt"/>
              </a:rPr>
              <a:t>mahdoton vaihtaa!</a:t>
            </a:r>
            <a:endParaRPr lang="fi-FI" sz="2400"/>
          </a:p>
          <a:p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66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CB1DA1-7273-DA82-6FEC-A4851AC4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5" y="158467"/>
            <a:ext cx="10589915" cy="815955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solidFill>
                  <a:schemeClr val="accent1"/>
                </a:solidFill>
                <a:cs typeface="Calibri Light"/>
              </a:rPr>
              <a:t>Tärkeää huomioida </a:t>
            </a:r>
            <a:r>
              <a:rPr lang="fi-FI" sz="4000">
                <a:solidFill>
                  <a:srgbClr val="FFFFFF"/>
                </a:solidFill>
                <a:cs typeface="Calibri Light"/>
              </a:rPr>
              <a:t>valinnoissa!</a:t>
            </a:r>
            <a:endParaRPr lang="fi-FI" sz="4000">
              <a:solidFill>
                <a:srgbClr val="FFFFFF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B5405B-5AD5-B33C-CDC2-62CB19E04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28" y="1855555"/>
            <a:ext cx="10431602" cy="4146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2400">
                <a:latin typeface="Arial"/>
                <a:cs typeface="Calibri"/>
              </a:rPr>
              <a:t>Varavalinta on myös valinta. Harkitse tarkkaan, mihin olet valmis menemään. Varavalintoja tarvitaan, jos et syystä tai toisesta pääse johonkin ensisijaisista valinnoistasi. Kurssilla täytyy olla riittävästi oppilaita, jotta se perustetaan. </a:t>
            </a:r>
          </a:p>
          <a:p>
            <a:r>
              <a:rPr lang="fi-FI" sz="2400">
                <a:latin typeface="Arial"/>
                <a:cs typeface="Calibri"/>
              </a:rPr>
              <a:t>Suosituissa valinnaisaineissa ryhmiä perustetaan koulun opettaja- ja tilaresurssien mukaan. Ryhmillä on myös maksimi osanottajamäärät, joiden ylittyessä osallistujat tarvittaessa arvotaan. Joissain tilanteissa myös kurssien päällekkäisyys saattaa muodostua esteeksi. </a:t>
            </a:r>
            <a:endParaRPr lang="fi-FI" sz="2400">
              <a:latin typeface="Arial"/>
            </a:endParaRPr>
          </a:p>
          <a:p>
            <a:r>
              <a:rPr lang="fi-FI" sz="2400">
                <a:latin typeface="Arial"/>
                <a:cs typeface="Calibri"/>
              </a:rPr>
              <a:t>Samaa oppiainetta ei voi valita valinnaksi 1 ja 2. Varavalinnat tehdään myös toivomusjärjestyksessä. Varavalinnoistasi A ja C ovat ykkössijalla, jos yksi varsinainen valintasi ei toteudu. </a:t>
            </a:r>
            <a:endParaRPr lang="fi-FI" sz="2400">
              <a:latin typeface="Arial"/>
            </a:endParaRPr>
          </a:p>
          <a:p>
            <a:r>
              <a:rPr lang="fi-FI" sz="2400">
                <a:latin typeface="Arial"/>
                <a:cs typeface="Calibri"/>
              </a:rPr>
              <a:t>Älä tee valintaa kavereiden mukaan tai opettajan perusteella! Opettajat voivat vaihtua. </a:t>
            </a:r>
            <a:endParaRPr lang="fi-FI" sz="2400">
              <a:latin typeface="Arial"/>
            </a:endParaRPr>
          </a:p>
          <a:p>
            <a:r>
              <a:rPr lang="fi-FI" sz="2400">
                <a:latin typeface="Arial"/>
                <a:cs typeface="Calibri"/>
              </a:rPr>
              <a:t>Älä mielellään valitse semmoista ainetta, missä sinulla on paljon haasteita.</a:t>
            </a:r>
            <a:endParaRPr lang="fi-FI" sz="2400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58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9ECF7E-E41C-B127-9520-BF83F26B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949"/>
            <a:ext cx="7761270" cy="11210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/>
              <a:t>Taito- ja </a:t>
            </a:r>
            <a:r>
              <a:rPr lang="en-US" err="1"/>
              <a:t>taideainevalinnainen</a:t>
            </a:r>
            <a:r>
              <a:rPr lang="en-US" kern="1200"/>
              <a:t> 2 </a:t>
            </a:r>
            <a:r>
              <a:rPr lang="en-US" kern="1200" err="1"/>
              <a:t>tuntia</a:t>
            </a:r>
            <a:r>
              <a:rPr lang="en-US" kern="1200"/>
              <a:t>/</a:t>
            </a:r>
            <a:r>
              <a:rPr lang="en-US" kern="1200" err="1"/>
              <a:t>vko</a:t>
            </a:r>
            <a:endParaRPr lang="en-US" kern="1200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FABBDA0-0D71-4ADA-8E07-CFAD3E364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42269"/>
            <a:ext cx="7052733" cy="3156099"/>
          </a:xfrm>
          <a:prstGeom prst="rect">
            <a:avLst/>
          </a:prstGeom>
          <a:noFill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BD88B4-B0AB-0C34-5FA1-D6B9FC3E19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C91373-0667-4247-A3FF-E6F7521193C4}" type="datetime1">
              <a:rPr lang="fi-FI" smtClean="0"/>
              <a:pPr>
                <a:spcAft>
                  <a:spcPts val="600"/>
                </a:spcAft>
              </a:pPr>
              <a:t>15.3.2023</a:t>
            </a:fld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40BA3FD-FE46-D513-1B92-537F7FF1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09125D6-2EB0-50DD-C97A-AEA93E441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535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93C478-6151-4F9C-BE97-169E8A50A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KOTITALOUS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3F76FF-EA35-4070-8C09-962B6E61B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Syvennetään 7. luokalla opittuja tietoja ja taitoja.</a:t>
            </a:r>
          </a:p>
          <a:p>
            <a:r>
              <a:rPr lang="fi-FI" err="1">
                <a:cs typeface="Calibri"/>
              </a:rPr>
              <a:t>Ruokamatkaillaan</a:t>
            </a:r>
            <a:r>
              <a:rPr lang="fi-FI">
                <a:cs typeface="Calibri"/>
              </a:rPr>
              <a:t> oman maan ja kansainvälisen ruokakulttuurin parissa.</a:t>
            </a:r>
            <a:endParaRPr lang="fi-FI"/>
          </a:p>
          <a:p>
            <a:r>
              <a:rPr lang="fi-FI">
                <a:cs typeface="Calibri"/>
              </a:rPr>
              <a:t>Hiotaan yhteistyötaitoja työskentelemällä erilaisissa ryhmissä.</a:t>
            </a:r>
          </a:p>
          <a:p>
            <a:r>
              <a:rPr lang="fi-FI">
                <a:cs typeface="Calibri"/>
              </a:rPr>
              <a:t>Opitaan taitoja kestävään elämäntapaan. </a:t>
            </a:r>
            <a:endParaRPr lang="fi-FI"/>
          </a:p>
        </p:txBody>
      </p:sp>
      <p:pic>
        <p:nvPicPr>
          <p:cNvPr id="4" name="Kuva 4" descr="Kuva, joka sisältää kohteen tuli, ulko, luonto, tulisija&#10;&#10;Kuvaus luotu automaattisesti">
            <a:extLst>
              <a:ext uri="{FF2B5EF4-FFF2-40B4-BE49-F238E27FC236}">
                <a16:creationId xmlns:a16="http://schemas.microsoft.com/office/drawing/2014/main" id="{15347222-9C75-49C3-863E-1BD7A0094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" t="19936" r="-427" b="14148"/>
          <a:stretch/>
        </p:blipFill>
        <p:spPr>
          <a:xfrm>
            <a:off x="6045200" y="10"/>
            <a:ext cx="3357634" cy="295098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5" name="Kuva 5" descr="Kuva, joka sisältää kohteen teksti, seinä, sisä, laskuri&#10;&#10;Kuvaus luotu automaattisesti">
            <a:extLst>
              <a:ext uri="{FF2B5EF4-FFF2-40B4-BE49-F238E27FC236}">
                <a16:creationId xmlns:a16="http://schemas.microsoft.com/office/drawing/2014/main" id="{7C9912A5-2311-4112-B891-92F1ACA61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67" r="-2" b="325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Kuva 6" descr="Kuva, joka sisältää kohteen pöytä, lautanen, ruoka, sisä&#10;&#10;Kuvaus luotu automaattisesti">
            <a:extLst>
              <a:ext uri="{FF2B5EF4-FFF2-40B4-BE49-F238E27FC236}">
                <a16:creationId xmlns:a16="http://schemas.microsoft.com/office/drawing/2014/main" id="{C79BA008-A4C6-4362-92FB-0F8579F8D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0" r="2601" b="1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7" name="Kuva 8" descr="Joukko käsiä keskellä">
            <a:extLst>
              <a:ext uri="{FF2B5EF4-FFF2-40B4-BE49-F238E27FC236}">
                <a16:creationId xmlns:a16="http://schemas.microsoft.com/office/drawing/2014/main" id="{509F5BBF-2926-4C54-9E2D-EEC87F9DC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97" r="26929" b="-3"/>
          <a:stretch/>
        </p:blipFill>
        <p:spPr>
          <a:xfrm>
            <a:off x="10404210" y="3871898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5749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238A7A-078C-4A37-B69A-3EE280454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6C8406-1862-46BC-A41D-F991D278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14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B07307-0C5C-4CCD-B36B-2AB58FBF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C91373-0667-4247-A3FF-E6F7521193C4}" type="datetime1">
              <a:rPr lang="fi-FI" smtClean="0"/>
              <a:pPr>
                <a:spcAft>
                  <a:spcPts val="600"/>
                </a:spcAft>
              </a:pPr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D375F7-6CBE-40EB-B9FA-FA1A6AC28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7648B9-5212-4956-81FE-E280D29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2E15A3-287C-48E7-857A-BA6C3EF2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 anchor="ctr">
            <a:normAutofit/>
          </a:bodyPr>
          <a:lstStyle/>
          <a:p>
            <a:r>
              <a:rPr lang="fi-FI"/>
              <a:t>Kuvataide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E9AD9D-E298-43FF-8267-A389B660C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/>
              <a:t>• Valinnaisessa syvennytään monipuolisesti tuttuihin ja uusiin kuvantekotapoihin. </a:t>
            </a:r>
          </a:p>
          <a:p>
            <a:pPr marL="0" indent="0">
              <a:buNone/>
            </a:pPr>
            <a:r>
              <a:rPr lang="fi-FI"/>
              <a:t>• piirustus, maalaus ja grafiikka </a:t>
            </a:r>
          </a:p>
          <a:p>
            <a:pPr marL="0" indent="0">
              <a:buNone/>
            </a:pPr>
            <a:r>
              <a:rPr lang="fi-FI"/>
              <a:t>• kuvanveisto, rakentelu ja muotoilu </a:t>
            </a:r>
          </a:p>
          <a:p>
            <a:pPr marL="0" indent="0">
              <a:buNone/>
            </a:pPr>
            <a:r>
              <a:rPr lang="fi-FI"/>
              <a:t>• valokuvaus, video, kuvankäsittely ja editointi </a:t>
            </a:r>
          </a:p>
          <a:p>
            <a:pPr marL="0" indent="0">
              <a:buNone/>
            </a:pPr>
            <a:r>
              <a:rPr lang="fi-FI"/>
              <a:t>• mahdollisesti tilausprojekti tai näyttelyvierailu</a:t>
            </a:r>
          </a:p>
          <a:p>
            <a:endParaRPr lang="fi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EBDA78B2-F4ED-E9E4-3653-377566235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05" r="26522" b="2"/>
          <a:stretch/>
        </p:blipFill>
        <p:spPr>
          <a:xfrm>
            <a:off x="20" y="-3175"/>
            <a:ext cx="4006588" cy="635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115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24A574-73C3-145E-E56B-35A8B693D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5400">
                <a:cs typeface="Calibri Light"/>
              </a:rPr>
              <a:t>Käsityö A</a:t>
            </a:r>
            <a:endParaRPr lang="fi-FI" sz="54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D0943E-A44C-BE13-2412-4E6A01413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200">
                <a:cs typeface="Calibri"/>
              </a:rPr>
              <a:t>Tai-tai-korista valittava Käsityö A (2vvt) on ns. pehmeisiin materiaaleihin painottuva valinnaisaine (=tekstiilityö)</a:t>
            </a:r>
          </a:p>
          <a:p>
            <a:r>
              <a:rPr lang="fi-FI" sz="2200">
                <a:cs typeface="Calibri"/>
              </a:rPr>
              <a:t>Tunneilla jatketaan uusien tietojen ja taitojen oppimista sekä omien suunnitelmien ja töiden tekemistä oppilaiden oman mielenkiinnon mukaan</a:t>
            </a:r>
            <a:endParaRPr lang="fi-FI" sz="2200">
              <a:ea typeface="+mn-lt"/>
              <a:cs typeface="+mn-lt"/>
            </a:endParaRPr>
          </a:p>
          <a:p>
            <a:r>
              <a:rPr lang="fi-FI" sz="2200">
                <a:ea typeface="+mn-lt"/>
                <a:cs typeface="+mn-lt"/>
              </a:rPr>
              <a:t>Oppilaan omaa aktiivisuutta korostetaan niin tietojen ja taitojen hankkimisessa ja kehittämisessä, kuin arvioinnissakin</a:t>
            </a:r>
          </a:p>
          <a:p>
            <a:r>
              <a:rPr lang="fi-FI" sz="2200" i="1">
                <a:cs typeface="Calibri" panose="020F0502020204030204"/>
              </a:rPr>
              <a:t>Neulottaisiinko villasukat, ommeltaisiinko vaikka huppari, kokeillaanko makrameeta, kudotaanko matto VAI ?!</a:t>
            </a:r>
          </a:p>
        </p:txBody>
      </p:sp>
      <p:pic>
        <p:nvPicPr>
          <p:cNvPr id="4" name="Kuva 4" descr="Sydän-muotoiltu naru">
            <a:extLst>
              <a:ext uri="{FF2B5EF4-FFF2-40B4-BE49-F238E27FC236}">
                <a16:creationId xmlns:a16="http://schemas.microsoft.com/office/drawing/2014/main" id="{24AE2843-3D1F-C59F-E755-9FB65FAF3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4" r="7450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74486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XO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4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XOVTI" id="{DC540DBD-7FF5-4942-921A-CFF95ECB90AA}" vid="{E72E4198-D957-48FD-B88D-6DAFC89EAFA2}"/>
    </a:ext>
  </a:extLst>
</a:theme>
</file>

<file path=ppt/theme/theme2.xml><?xml version="1.0" encoding="utf-8"?>
<a:theme xmlns:a="http://schemas.openxmlformats.org/drawingml/2006/main" name="Office-teema">
  <a:themeElements>
    <a:clrScheme name="Lempaala_vari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493"/>
      </a:accent1>
      <a:accent2>
        <a:srgbClr val="00AED9"/>
      </a:accent2>
      <a:accent3>
        <a:srgbClr val="7BBF4F"/>
      </a:accent3>
      <a:accent4>
        <a:srgbClr val="0080BB"/>
      </a:accent4>
      <a:accent5>
        <a:srgbClr val="ADD0EA"/>
      </a:accent5>
      <a:accent6>
        <a:srgbClr val="A9D89C"/>
      </a:accent6>
      <a:hlink>
        <a:srgbClr val="0563C1"/>
      </a:hlink>
      <a:folHlink>
        <a:srgbClr val="D6752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D5FE4FE0-C4E4-4067-B862-DC8BE4780E40}" vid="{E2F7A277-F990-43C8-A4B3-22FDEBC5BC8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5F8E6A154F8C040902E07569A116358" ma:contentTypeVersion="" ma:contentTypeDescription="Luo uusi asiakirja." ma:contentTypeScope="" ma:versionID="7c8eb93c8c6badda01b6347db148c783">
  <xsd:schema xmlns:xsd="http://www.w3.org/2001/XMLSchema" xmlns:xs="http://www.w3.org/2001/XMLSchema" xmlns:p="http://schemas.microsoft.com/office/2006/metadata/properties" xmlns:ns2="563168be-8a7e-4cc2-aca9-ec98e04f4d48" xmlns:ns3="2fc36758-8f38-45ae-b7c9-e034d8c685d2" targetNamespace="http://schemas.microsoft.com/office/2006/metadata/properties" ma:root="true" ma:fieldsID="ad4644fd77edd953a7bc754cbdd6060c" ns2:_="" ns3:_="">
    <xsd:import namespace="563168be-8a7e-4cc2-aca9-ec98e04f4d48"/>
    <xsd:import namespace="2fc36758-8f38-45ae-b7c9-e034d8c68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3168be-8a7e-4cc2-aca9-ec98e04f4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c36758-8f38-45ae-b7c9-e034d8c68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E259E1-2F01-4BA8-833D-C3A682BD4234}">
  <ds:schemaRefs>
    <ds:schemaRef ds:uri="9c1f99cc-f236-43c4-9c41-fe9d45dfd8d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E93701C-43B1-4720-8D7E-98896CA968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DCA776-268F-4D5A-AEAF-FCE5A4686CDC}">
  <ds:schemaRefs>
    <ds:schemaRef ds:uri="2fc36758-8f38-45ae-b7c9-e034d8c685d2"/>
    <ds:schemaRef ds:uri="563168be-8a7e-4cc2-aca9-ec98e04f4d4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18</Slides>
  <Notes>0</Notes>
  <HiddenSlides>0</HiddenSlide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20" baseType="lpstr">
      <vt:lpstr>MinimalXOVTI</vt:lpstr>
      <vt:lpstr>Office-teema</vt:lpstr>
      <vt:lpstr>Valinnaisainevanhempainilta</vt:lpstr>
      <vt:lpstr>Pitkät valinnaisaineet</vt:lpstr>
      <vt:lpstr>Mitä valitaan?</vt:lpstr>
      <vt:lpstr>Tärkeää huomioida valinnoissa!</vt:lpstr>
      <vt:lpstr>Taito- ja taideainevalinnainen 2 tuntia/vko</vt:lpstr>
      <vt:lpstr>KOTITALOUS</vt:lpstr>
      <vt:lpstr>PowerPoint-esitys</vt:lpstr>
      <vt:lpstr>Kuvataide</vt:lpstr>
      <vt:lpstr>Käsityö A</vt:lpstr>
      <vt:lpstr>Tekninen työ ja Teknologia </vt:lpstr>
      <vt:lpstr>Musiikki</vt:lpstr>
      <vt:lpstr>Muu valinnainen 2h/viikko</vt:lpstr>
      <vt:lpstr>Kuvailmaisu</vt:lpstr>
      <vt:lpstr>Ompelu ja design</vt:lpstr>
      <vt:lpstr>Tieto- ja viestintätekniikka</vt:lpstr>
      <vt:lpstr>PowerPoint-esitys</vt:lpstr>
      <vt:lpstr> B2-KIELI SAKSA </vt:lpstr>
      <vt:lpstr>Tekninen työ ja Teknologia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Vesanen Johanna</dc:creator>
  <cp:revision>3</cp:revision>
  <dcterms:created xsi:type="dcterms:W3CDTF">2023-03-07T09:00:57Z</dcterms:created>
  <dcterms:modified xsi:type="dcterms:W3CDTF">2023-03-16T07:07:42Z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0x010100BC42CB2E13187F41BEDA981CF8DC312E</vt:lpwstr>
  </property>
</Properties>
</file>