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8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0"/>
  </p:normalViewPr>
  <p:slideViewPr>
    <p:cSldViewPr snapToGrid="0" snapToObjects="1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19.10.2020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19.10.2020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19.10.2020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19.10.2020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19.10.2020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www.lempaala.fi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4" r:id="rId4"/>
    <p:sldLayoutId id="2147483660" r:id="rId5"/>
    <p:sldLayoutId id="2147483672" r:id="rId6"/>
    <p:sldLayoutId id="2147483671" r:id="rId7"/>
    <p:sldLayoutId id="2147483661" r:id="rId8"/>
    <p:sldLayoutId id="2147483674" r:id="rId9"/>
    <p:sldLayoutId id="2147483673" r:id="rId10"/>
    <p:sldLayoutId id="2147483662" r:id="rId11"/>
    <p:sldLayoutId id="2147483668" r:id="rId12"/>
    <p:sldLayoutId id="2147483667" r:id="rId13"/>
    <p:sldLayoutId id="2147483665" r:id="rId14"/>
    <p:sldLayoutId id="2147483670" r:id="rId15"/>
    <p:sldLayoutId id="2147483669" r:id="rId16"/>
    <p:sldLayoutId id="2147483663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801" y="138545"/>
            <a:ext cx="11342254" cy="949498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fi-FI" sz="1400" b="1" dirty="0" smtClean="0">
                <a:solidFill>
                  <a:schemeClr val="tx1"/>
                </a:solidFill>
                <a:latin typeface="+mn-lt"/>
              </a:rPr>
              <a:t>LEMPÄÄLÄN KUNNAN POISSAOLOIHIN PUUTTUMISEN PORRASMALLI 1.11.2020 LÄHTIEN.</a:t>
            </a:r>
            <a:br>
              <a:rPr lang="fi-FI" sz="1400" b="1" dirty="0" smtClean="0">
                <a:solidFill>
                  <a:schemeClr val="tx1"/>
                </a:solidFill>
                <a:latin typeface="+mn-lt"/>
              </a:rPr>
            </a:br>
            <a:r>
              <a:rPr lang="fi-FI" sz="1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fi-FI" sz="1400" b="1" dirty="0" smtClean="0">
                <a:solidFill>
                  <a:schemeClr val="tx1"/>
                </a:solidFill>
                <a:latin typeface="+mn-lt"/>
              </a:rPr>
            </a:br>
            <a:r>
              <a:rPr lang="fi-FI" sz="1400" dirty="0" smtClean="0">
                <a:solidFill>
                  <a:schemeClr val="tx1"/>
                </a:solidFill>
                <a:latin typeface="+mn-lt"/>
              </a:rPr>
              <a:t>Malliin kuuluu olennaisesti poissaolojen koulukohtainen seuranta marras- ja huhtikuussa. Raportointi opetuksen järjestäjälle ohjeiden mukaisesti.</a:t>
            </a:r>
            <a:endParaRPr lang="fi-FI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19.10.2020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www.lempaala.fi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1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8551" t="19149" r="4452" b="15893"/>
          <a:stretch/>
        </p:blipFill>
        <p:spPr>
          <a:xfrm>
            <a:off x="115042" y="1099127"/>
            <a:ext cx="11898827" cy="52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F8E6A154F8C040902E07569A116358" ma:contentTypeVersion="" ma:contentTypeDescription="Luo uusi asiakirja." ma:contentTypeScope="" ma:versionID="7c8eb93c8c6badda01b6347db148c783">
  <xsd:schema xmlns:xsd="http://www.w3.org/2001/XMLSchema" xmlns:xs="http://www.w3.org/2001/XMLSchema" xmlns:p="http://schemas.microsoft.com/office/2006/metadata/properties" xmlns:ns2="563168be-8a7e-4cc2-aca9-ec98e04f4d48" xmlns:ns3="2fc36758-8f38-45ae-b7c9-e034d8c685d2" targetNamespace="http://schemas.microsoft.com/office/2006/metadata/properties" ma:root="true" ma:fieldsID="ad4644fd77edd953a7bc754cbdd6060c" ns2:_="" ns3:_="">
    <xsd:import namespace="563168be-8a7e-4cc2-aca9-ec98e04f4d48"/>
    <xsd:import namespace="2fc36758-8f38-45ae-b7c9-e034d8c68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168be-8a7e-4cc2-aca9-ec98e04f4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36758-8f38-45ae-b7c9-e034d8c68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7A3D02-DF44-4872-B52F-F04FF8F6BE05}"/>
</file>

<file path=customXml/itemProps2.xml><?xml version="1.0" encoding="utf-8"?>
<ds:datastoreItem xmlns:ds="http://schemas.openxmlformats.org/officeDocument/2006/customXml" ds:itemID="{3F98C1E3-B82C-498D-981B-DE7DE47F3774}"/>
</file>

<file path=customXml/itemProps3.xml><?xml version="1.0" encoding="utf-8"?>
<ds:datastoreItem xmlns:ds="http://schemas.openxmlformats.org/officeDocument/2006/customXml" ds:itemID="{1B92F778-E917-42BB-90C9-27280C9B0E4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</TotalTime>
  <Words>29</Words>
  <Application>Microsoft Office PowerPoint</Application>
  <PresentationFormat>Laajakuva</PresentationFormat>
  <Paragraphs>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LEMPÄÄLÄN KUNNAN POISSAOLOIHIN PUUTTUMISEN PORRASMALLI 1.11.2020 LÄHTIEN.  Malliin kuuluu olennaisesti poissaolojen koulukohtainen seuranta marras- ja huhtikuussa. Raportointi opetuksen järjestäjälle ohjeiden mukaisesti.</vt:lpstr>
    </vt:vector>
  </TitlesOfParts>
  <Company>Tampere Opetus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Opiskeluhuollon kehittämisiltapäivä</dc:title>
  <dc:creator>Ylä-Himanka Tuija</dc:creator>
  <cp:lastModifiedBy>Ylä-Himanka Tuija</cp:lastModifiedBy>
  <cp:revision>18</cp:revision>
  <dcterms:created xsi:type="dcterms:W3CDTF">2020-09-25T06:33:00Z</dcterms:created>
  <dcterms:modified xsi:type="dcterms:W3CDTF">2020-10-19T06:25:51Z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0x010100C5F8E6A154F8C040902E07569A116358</vt:lpwstr>
  </property>
</Properties>
</file>