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
  </p:notesMasterIdLst>
  <p:sldIdLst>
    <p:sldId id="279" r:id="rId5"/>
    <p:sldId id="282" r:id="rId6"/>
    <p:sldId id="290" r:id="rId7"/>
    <p:sldId id="289" r:id="rId8"/>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0E7FBE"/>
    <a:srgbClr val="6E9DC3"/>
    <a:srgbClr val="84BF41"/>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DCD53-29A8-9FFE-E97B-A06535077B90}" v="130" dt="2021-09-09T06:44:59.76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80"/>
  </p:normalViewPr>
  <p:slideViewPr>
    <p:cSldViewPr snapToGrid="0" snapToObjects="1">
      <p:cViewPr>
        <p:scale>
          <a:sx n="150" d="100"/>
          <a:sy n="150" d="100"/>
        </p:scale>
        <p:origin x="-37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si Karjalainen" userId="S::jussi.karjalainen@edu.lempaala.fi::c98f9176-d281-43ce-a526-fb69aa9c2818" providerId="AD" clId="Web-{DCDDCD53-29A8-9FFE-E97B-A06535077B90}"/>
    <pc:docChg chg="addSld delSld modSld">
      <pc:chgData name="Jussi Karjalainen" userId="S::jussi.karjalainen@edu.lempaala.fi::c98f9176-d281-43ce-a526-fb69aa9c2818" providerId="AD" clId="Web-{DCDDCD53-29A8-9FFE-E97B-A06535077B90}" dt="2021-09-09T06:44:59.761" v="66" actId="20577"/>
      <pc:docMkLst>
        <pc:docMk/>
      </pc:docMkLst>
      <pc:sldChg chg="modSp">
        <pc:chgData name="Jussi Karjalainen" userId="S::jussi.karjalainen@edu.lempaala.fi::c98f9176-d281-43ce-a526-fb69aa9c2818" providerId="AD" clId="Web-{DCDDCD53-29A8-9FFE-E97B-A06535077B90}" dt="2021-09-09T06:42:06.330" v="6" actId="20577"/>
        <pc:sldMkLst>
          <pc:docMk/>
          <pc:sldMk cId="3795097969" sldId="279"/>
        </pc:sldMkLst>
        <pc:spChg chg="mod">
          <ac:chgData name="Jussi Karjalainen" userId="S::jussi.karjalainen@edu.lempaala.fi::c98f9176-d281-43ce-a526-fb69aa9c2818" providerId="AD" clId="Web-{DCDDCD53-29A8-9FFE-E97B-A06535077B90}" dt="2021-09-09T06:42:02.455" v="5" actId="20577"/>
          <ac:spMkLst>
            <pc:docMk/>
            <pc:sldMk cId="3795097969" sldId="279"/>
            <ac:spMk id="2" creationId="{FA76B093-121C-F74E-B6AE-7D0FAB8B4801}"/>
          </ac:spMkLst>
        </pc:spChg>
        <pc:spChg chg="mod">
          <ac:chgData name="Jussi Karjalainen" userId="S::jussi.karjalainen@edu.lempaala.fi::c98f9176-d281-43ce-a526-fb69aa9c2818" providerId="AD" clId="Web-{DCDDCD53-29A8-9FFE-E97B-A06535077B90}" dt="2021-09-09T06:42:06.330" v="6" actId="20577"/>
          <ac:spMkLst>
            <pc:docMk/>
            <pc:sldMk cId="3795097969" sldId="279"/>
            <ac:spMk id="3" creationId="{CDDB1E36-5F4C-2F43-8D87-4D6CBA8AC5DF}"/>
          </ac:spMkLst>
        </pc:spChg>
      </pc:sldChg>
      <pc:sldChg chg="del">
        <pc:chgData name="Jussi Karjalainen" userId="S::jussi.karjalainen@edu.lempaala.fi::c98f9176-d281-43ce-a526-fb69aa9c2818" providerId="AD" clId="Web-{DCDDCD53-29A8-9FFE-E97B-A06535077B90}" dt="2021-09-09T06:42:09.205" v="7"/>
        <pc:sldMkLst>
          <pc:docMk/>
          <pc:sldMk cId="2504689498" sldId="281"/>
        </pc:sldMkLst>
      </pc:sldChg>
      <pc:sldChg chg="modSp">
        <pc:chgData name="Jussi Karjalainen" userId="S::jussi.karjalainen@edu.lempaala.fi::c98f9176-d281-43ce-a526-fb69aa9c2818" providerId="AD" clId="Web-{DCDDCD53-29A8-9FFE-E97B-A06535077B90}" dt="2021-09-09T06:43:32.960" v="26" actId="20577"/>
        <pc:sldMkLst>
          <pc:docMk/>
          <pc:sldMk cId="4005893793" sldId="282"/>
        </pc:sldMkLst>
        <pc:spChg chg="mod">
          <ac:chgData name="Jussi Karjalainen" userId="S::jussi.karjalainen@edu.lempaala.fi::c98f9176-d281-43ce-a526-fb69aa9c2818" providerId="AD" clId="Web-{DCDDCD53-29A8-9FFE-E97B-A06535077B90}" dt="2021-09-09T06:43:00.552" v="20" actId="20577"/>
          <ac:spMkLst>
            <pc:docMk/>
            <pc:sldMk cId="4005893793" sldId="282"/>
            <ac:spMk id="2" creationId="{00000000-0000-0000-0000-000000000000}"/>
          </ac:spMkLst>
        </pc:spChg>
        <pc:spChg chg="mod">
          <ac:chgData name="Jussi Karjalainen" userId="S::jussi.karjalainen@edu.lempaala.fi::c98f9176-d281-43ce-a526-fb69aa9c2818" providerId="AD" clId="Web-{DCDDCD53-29A8-9FFE-E97B-A06535077B90}" dt="2021-09-09T06:43:32.960" v="26" actId="20577"/>
          <ac:spMkLst>
            <pc:docMk/>
            <pc:sldMk cId="4005893793" sldId="282"/>
            <ac:spMk id="3" creationId="{00000000-0000-0000-0000-000000000000}"/>
          </ac:spMkLst>
        </pc:spChg>
      </pc:sldChg>
      <pc:sldChg chg="del">
        <pc:chgData name="Jussi Karjalainen" userId="S::jussi.karjalainen@edu.lempaala.fi::c98f9176-d281-43ce-a526-fb69aa9c2818" providerId="AD" clId="Web-{DCDDCD53-29A8-9FFE-E97B-A06535077B90}" dt="2021-09-09T06:42:47.879" v="16"/>
        <pc:sldMkLst>
          <pc:docMk/>
          <pc:sldMk cId="4204588012" sldId="284"/>
        </pc:sldMkLst>
      </pc:sldChg>
      <pc:sldChg chg="del">
        <pc:chgData name="Jussi Karjalainen" userId="S::jussi.karjalainen@edu.lempaala.fi::c98f9176-d281-43ce-a526-fb69aa9c2818" providerId="AD" clId="Web-{DCDDCD53-29A8-9FFE-E97B-A06535077B90}" dt="2021-09-09T06:42:29.784" v="13"/>
        <pc:sldMkLst>
          <pc:docMk/>
          <pc:sldMk cId="1831956193" sldId="287"/>
        </pc:sldMkLst>
      </pc:sldChg>
      <pc:sldChg chg="del">
        <pc:chgData name="Jussi Karjalainen" userId="S::jussi.karjalainen@edu.lempaala.fi::c98f9176-d281-43ce-a526-fb69aa9c2818" providerId="AD" clId="Web-{DCDDCD53-29A8-9FFE-E97B-A06535077B90}" dt="2021-09-09T06:42:36.535" v="15"/>
        <pc:sldMkLst>
          <pc:docMk/>
          <pc:sldMk cId="3788671381" sldId="288"/>
        </pc:sldMkLst>
      </pc:sldChg>
      <pc:sldChg chg="modSp">
        <pc:chgData name="Jussi Karjalainen" userId="S::jussi.karjalainen@edu.lempaala.fi::c98f9176-d281-43ce-a526-fb69aa9c2818" providerId="AD" clId="Web-{DCDDCD53-29A8-9FFE-E97B-A06535077B90}" dt="2021-09-09T06:43:38.554" v="27" actId="20577"/>
        <pc:sldMkLst>
          <pc:docMk/>
          <pc:sldMk cId="828578906" sldId="289"/>
        </pc:sldMkLst>
        <pc:spChg chg="mod">
          <ac:chgData name="Jussi Karjalainen" userId="S::jussi.karjalainen@edu.lempaala.fi::c98f9176-d281-43ce-a526-fb69aa9c2818" providerId="AD" clId="Web-{DCDDCD53-29A8-9FFE-E97B-A06535077B90}" dt="2021-09-09T06:43:38.554" v="27" actId="20577"/>
          <ac:spMkLst>
            <pc:docMk/>
            <pc:sldMk cId="828578906" sldId="289"/>
            <ac:spMk id="2" creationId="{00000000-0000-0000-0000-000000000000}"/>
          </ac:spMkLst>
        </pc:spChg>
      </pc:sldChg>
      <pc:sldChg chg="modSp new">
        <pc:chgData name="Jussi Karjalainen" userId="S::jussi.karjalainen@edu.lempaala.fi::c98f9176-d281-43ce-a526-fb69aa9c2818" providerId="AD" clId="Web-{DCDDCD53-29A8-9FFE-E97B-A06535077B90}" dt="2021-09-09T06:44:59.761" v="66" actId="20577"/>
        <pc:sldMkLst>
          <pc:docMk/>
          <pc:sldMk cId="789457261" sldId="290"/>
        </pc:sldMkLst>
        <pc:spChg chg="mod">
          <ac:chgData name="Jussi Karjalainen" userId="S::jussi.karjalainen@edu.lempaala.fi::c98f9176-d281-43ce-a526-fb69aa9c2818" providerId="AD" clId="Web-{DCDDCD53-29A8-9FFE-E97B-A06535077B90}" dt="2021-09-09T06:44:33.572" v="45" actId="20577"/>
          <ac:spMkLst>
            <pc:docMk/>
            <pc:sldMk cId="789457261" sldId="290"/>
            <ac:spMk id="2" creationId="{56B70D5A-D8A3-4E3B-9A78-7E489BA0145B}"/>
          </ac:spMkLst>
        </pc:spChg>
        <pc:spChg chg="mod">
          <ac:chgData name="Jussi Karjalainen" userId="S::jussi.karjalainen@edu.lempaala.fi::c98f9176-d281-43ce-a526-fb69aa9c2818" providerId="AD" clId="Web-{DCDDCD53-29A8-9FFE-E97B-A06535077B90}" dt="2021-09-09T06:44:59.761" v="66" actId="20577"/>
          <ac:spMkLst>
            <pc:docMk/>
            <pc:sldMk cId="789457261" sldId="290"/>
            <ac:spMk id="3" creationId="{54DECE64-01A0-4B78-8F33-BE3CEBD0A494}"/>
          </ac:spMkLst>
        </pc:spChg>
      </pc:sldChg>
      <pc:sldChg chg="del">
        <pc:chgData name="Jussi Karjalainen" userId="S::jussi.karjalainen@edu.lempaala.fi::c98f9176-d281-43ce-a526-fb69aa9c2818" providerId="AD" clId="Web-{DCDDCD53-29A8-9FFE-E97B-A06535077B90}" dt="2021-09-09T06:42:11.846" v="8"/>
        <pc:sldMkLst>
          <pc:docMk/>
          <pc:sldMk cId="3288919072" sldId="290"/>
        </pc:sldMkLst>
      </pc:sldChg>
      <pc:sldChg chg="del">
        <pc:chgData name="Jussi Karjalainen" userId="S::jussi.karjalainen@edu.lempaala.fi::c98f9176-d281-43ce-a526-fb69aa9c2818" providerId="AD" clId="Web-{DCDDCD53-29A8-9FFE-E97B-A06535077B90}" dt="2021-09-09T06:42:14.487" v="9"/>
        <pc:sldMkLst>
          <pc:docMk/>
          <pc:sldMk cId="540345546" sldId="291"/>
        </pc:sldMkLst>
      </pc:sldChg>
      <pc:sldChg chg="del">
        <pc:chgData name="Jussi Karjalainen" userId="S::jussi.karjalainen@edu.lempaala.fi::c98f9176-d281-43ce-a526-fb69aa9c2818" providerId="AD" clId="Web-{DCDDCD53-29A8-9FFE-E97B-A06535077B90}" dt="2021-09-09T06:42:16.721" v="10"/>
        <pc:sldMkLst>
          <pc:docMk/>
          <pc:sldMk cId="1968451358" sldId="292"/>
        </pc:sldMkLst>
      </pc:sldChg>
      <pc:sldChg chg="del">
        <pc:chgData name="Jussi Karjalainen" userId="S::jussi.karjalainen@edu.lempaala.fi::c98f9176-d281-43ce-a526-fb69aa9c2818" providerId="AD" clId="Web-{DCDDCD53-29A8-9FFE-E97B-A06535077B90}" dt="2021-09-09T06:42:19.753" v="11"/>
        <pc:sldMkLst>
          <pc:docMk/>
          <pc:sldMk cId="4141151892" sldId="293"/>
        </pc:sldMkLst>
      </pc:sldChg>
      <pc:sldChg chg="del">
        <pc:chgData name="Jussi Karjalainen" userId="S::jussi.karjalainen@edu.lempaala.fi::c98f9176-d281-43ce-a526-fb69aa9c2818" providerId="AD" clId="Web-{DCDDCD53-29A8-9FFE-E97B-A06535077B90}" dt="2021-09-09T06:42:23.081" v="12"/>
        <pc:sldMkLst>
          <pc:docMk/>
          <pc:sldMk cId="3776667970" sldId="294"/>
        </pc:sldMkLst>
      </pc:sldChg>
      <pc:sldChg chg="del">
        <pc:chgData name="Jussi Karjalainen" userId="S::jussi.karjalainen@edu.lempaala.fi::c98f9176-d281-43ce-a526-fb69aa9c2818" providerId="AD" clId="Web-{DCDDCD53-29A8-9FFE-E97B-A06535077B90}" dt="2021-09-09T06:42:31.722" v="14"/>
        <pc:sldMkLst>
          <pc:docMk/>
          <pc:sldMk cId="175444967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389CE7E-6E86-C042-A5E2-25A46B3C386A}" type="datetimeFigureOut">
              <a:rPr lang="fi-FI" smtClean="0"/>
              <a:t>8.9.2021</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53089"/>
            <a:ext cx="7824893" cy="577653"/>
          </a:xfrm>
        </p:spPr>
        <p:txBody>
          <a:bodyPr anchor="t" anchorCtr="0">
            <a:normAutofit/>
          </a:bodyPr>
          <a:lstStyle>
            <a:lvl1pPr algn="l">
              <a:defRPr sz="3600" baseline="0">
                <a:solidFill>
                  <a:schemeClr val="bg1"/>
                </a:solidFill>
              </a:defRPr>
            </a:lvl1pPr>
          </a:lstStyle>
          <a:p>
            <a:r>
              <a:rPr lang="fi-FI"/>
              <a:t>Muokkaa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30743"/>
            <a:ext cx="7824893" cy="544379"/>
          </a:xfrm>
        </p:spPr>
        <p:txBody>
          <a:bodyPr anchor="t">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8.9.2021</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0" name="Picture 9">
            <a:extLst>
              <a:ext uri="{FF2B5EF4-FFF2-40B4-BE49-F238E27FC236}">
                <a16:creationId xmlns:a16="http://schemas.microsoft.com/office/drawing/2014/main" id="{901D4218-42F2-E148-91DB-682AD9E2A168}"/>
              </a:ext>
            </a:extLst>
          </p:cNvPr>
          <p:cNvPicPr>
            <a:picLocks noChangeAspect="1"/>
          </p:cNvPicPr>
          <p:nvPr userDrawn="1"/>
        </p:nvPicPr>
        <p:blipFill>
          <a:blip r:embed="rId2"/>
          <a:stretch>
            <a:fillRect/>
          </a:stretch>
        </p:blipFill>
        <p:spPr>
          <a:xfrm>
            <a:off x="9616966" y="3881708"/>
            <a:ext cx="1788028" cy="2312954"/>
          </a:xfrm>
          <a:prstGeom prst="rect">
            <a:avLst/>
          </a:prstGeom>
        </p:spPr>
      </p:pic>
      <p:pic>
        <p:nvPicPr>
          <p:cNvPr id="15" name="Picture 14">
            <a:extLst>
              <a:ext uri="{FF2B5EF4-FFF2-40B4-BE49-F238E27FC236}">
                <a16:creationId xmlns:a16="http://schemas.microsoft.com/office/drawing/2014/main" id="{FFF9E1BB-6DF6-834B-A355-E7A9513EC75E}"/>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a ja teksti sin pohja tyt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8.9.2021</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99BB97-3E19-E844-A5C1-83C405A0F084}"/>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29016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iotsikkodia val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4427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liotsikkodia vanhuk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1D8ADA04-EB76-384B-846E-FA172318B75F}"/>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7542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iotsikkodia lap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0A34AB4F-C50E-1844-9CBF-7328E7EE660D}"/>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95505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liotsikko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DB207-A2AE-4641-811C-293FC86046F3}"/>
              </a:ext>
            </a:extLst>
          </p:cNvPr>
          <p:cNvSpPr>
            <a:spLocks noGrp="1"/>
          </p:cNvSpPr>
          <p:nvPr>
            <p:ph type="dt" sz="half" idx="10"/>
          </p:nvPr>
        </p:nvSpPr>
        <p:spPr/>
        <p:txBody>
          <a:bodyPr/>
          <a:lstStyle/>
          <a:p>
            <a:fld id="{D9120612-9D9F-E941-8D29-81AF8DFC6C0C}" type="datetime1">
              <a:rPr lang="fi-FI" smtClean="0"/>
              <a:t>8.9.2021</a:t>
            </a:fld>
            <a:endParaRPr lang="fi-FI"/>
          </a:p>
        </p:txBody>
      </p:sp>
      <p:sp>
        <p:nvSpPr>
          <p:cNvPr id="4" name="Footer Placeholder 3">
            <a:extLst>
              <a:ext uri="{FF2B5EF4-FFF2-40B4-BE49-F238E27FC236}">
                <a16:creationId xmlns:a16="http://schemas.microsoft.com/office/drawing/2014/main" id="{AC7D344B-699C-834A-B62D-7F51A51C3559}"/>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20D8BE77-5A33-2D44-8433-166D84087A8B}"/>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54504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aliotsikkodia pojat rannall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13" name="Rectangle 12">
            <a:extLst>
              <a:ext uri="{FF2B5EF4-FFF2-40B4-BE49-F238E27FC236}">
                <a16:creationId xmlns:a16="http://schemas.microsoft.com/office/drawing/2014/main" id="{A57136DE-60E7-8C4C-BBB1-08DDF1F1F0ED}"/>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F9D4D224-CCDC-EA46-97B6-306426B0900B}"/>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357208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aliotsikkodia festaripar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13" name="Rectangle 12">
            <a:extLst>
              <a:ext uri="{FF2B5EF4-FFF2-40B4-BE49-F238E27FC236}">
                <a16:creationId xmlns:a16="http://schemas.microsoft.com/office/drawing/2014/main" id="{BD60E8A3-5909-9E4C-A6B2-32D91FA7BA6C}"/>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7C8F2D1E-80B9-5343-BC8E-6EE83AE0C36D}"/>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1062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sin pohj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944A1-1EBB-1148-A842-A8D361BEAAD9}"/>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8" name="Picture 7">
            <a:extLst>
              <a:ext uri="{FF2B5EF4-FFF2-40B4-BE49-F238E27FC236}">
                <a16:creationId xmlns:a16="http://schemas.microsoft.com/office/drawing/2014/main" id="{AF5584E3-541C-7149-9746-8378EEB138E2}"/>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322C2555-3AF2-4C47-ADCF-C20F7F2954BD}"/>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8.9.2021</a:t>
            </a:fld>
            <a:endParaRPr lang="fi-FI"/>
          </a:p>
        </p:txBody>
      </p:sp>
      <p:sp>
        <p:nvSpPr>
          <p:cNvPr id="4" name="Footer Placeholder 3">
            <a:extLst>
              <a:ext uri="{FF2B5EF4-FFF2-40B4-BE49-F238E27FC236}">
                <a16:creationId xmlns:a16="http://schemas.microsoft.com/office/drawing/2014/main" id="{DC161311-916D-B14C-928A-72B5F8C6D39B}"/>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F22CDD22-87EA-7B43-9A2B-F80910F45E44}"/>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cxnSp>
        <p:nvCxnSpPr>
          <p:cNvPr id="9" name="Straight Connector 8">
            <a:extLst>
              <a:ext uri="{FF2B5EF4-FFF2-40B4-BE49-F238E27FC236}">
                <a16:creationId xmlns:a16="http://schemas.microsoft.com/office/drawing/2014/main" id="{63FEF9FF-525B-7B4B-B87D-3371C9946A02}"/>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09E4BB5-BE3E-6942-8612-D59621E621D3}"/>
              </a:ext>
            </a:extLst>
          </p:cNvPr>
          <p:cNvSpPr>
            <a:spLocks noGrp="1"/>
          </p:cNvSpPr>
          <p:nvPr>
            <p:ph type="title"/>
          </p:nvPr>
        </p:nvSpPr>
        <p:spPr>
          <a:xfrm>
            <a:off x="838200" y="528320"/>
            <a:ext cx="7052733" cy="1121091"/>
          </a:xfrm>
        </p:spPr>
        <p:txBody>
          <a:bodyPr>
            <a:normAutofit/>
          </a:bodyPr>
          <a:lstStyle>
            <a:lvl1pPr>
              <a:defRPr sz="3000">
                <a:solidFill>
                  <a:schemeClr val="bg1"/>
                </a:solidFill>
              </a:defRPr>
            </a:lvl1pPr>
          </a:lstStyle>
          <a:p>
            <a:r>
              <a:rPr lang="fi-FI"/>
              <a:t>Muokkaa perustyyl. napsautt.</a:t>
            </a:r>
            <a:endParaRPr lang="fi-FI" dirty="0"/>
          </a:p>
        </p:txBody>
      </p:sp>
      <p:sp>
        <p:nvSpPr>
          <p:cNvPr id="11" name="Content Placeholder 2">
            <a:extLst>
              <a:ext uri="{FF2B5EF4-FFF2-40B4-BE49-F238E27FC236}">
                <a16:creationId xmlns:a16="http://schemas.microsoft.com/office/drawing/2014/main" id="{A26588EA-426C-124E-9E66-CFE4F7BCE84E}"/>
              </a:ext>
            </a:extLst>
          </p:cNvPr>
          <p:cNvSpPr>
            <a:spLocks noGrp="1"/>
          </p:cNvSpPr>
          <p:nvPr>
            <p:ph idx="1"/>
          </p:nvPr>
        </p:nvSpPr>
        <p:spPr>
          <a:xfrm>
            <a:off x="838200" y="1649411"/>
            <a:ext cx="7052733" cy="4341815"/>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2" name="Picture 11">
            <a:extLst>
              <a:ext uri="{FF2B5EF4-FFF2-40B4-BE49-F238E27FC236}">
                <a16:creationId xmlns:a16="http://schemas.microsoft.com/office/drawing/2014/main" id="{65209BF1-523F-4447-85D8-D036BE9E7CE2}"/>
              </a:ext>
            </a:extLst>
          </p:cNvPr>
          <p:cNvPicPr>
            <a:picLocks noChangeAspect="1"/>
          </p:cNvPicPr>
          <p:nvPr userDrawn="1"/>
        </p:nvPicPr>
        <p:blipFill rotWithShape="1">
          <a:blip r:embed="rId3"/>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1602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 valk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0F3B-141A-4C4D-B0CD-9AA2EB23F2FF}"/>
              </a:ext>
            </a:extLst>
          </p:cNvPr>
          <p:cNvSpPr>
            <a:spLocks noGrp="1"/>
          </p:cNvSpPr>
          <p:nvPr>
            <p:ph type="title"/>
          </p:nvPr>
        </p:nvSpPr>
        <p:spPr/>
        <p:txBody>
          <a:bodyPr>
            <a:normAutofit/>
          </a:bodyPr>
          <a:lstStyle>
            <a:lvl1pPr>
              <a:defRPr sz="3000"/>
            </a:lvl1pPr>
          </a:lstStyle>
          <a:p>
            <a:r>
              <a:rPr lang="fi-FI"/>
              <a:t>Muokkaa perustyyl. napsautt.</a:t>
            </a:r>
            <a:endParaRPr lang="fi-FI" dirty="0"/>
          </a:p>
        </p:txBody>
      </p:sp>
      <p:sp>
        <p:nvSpPr>
          <p:cNvPr id="3" name="Content Placeholder 2">
            <a:extLst>
              <a:ext uri="{FF2B5EF4-FFF2-40B4-BE49-F238E27FC236}">
                <a16:creationId xmlns:a16="http://schemas.microsoft.com/office/drawing/2014/main" id="{3DD6110F-385F-644C-9E29-88DFEDE4C81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8.9.2021</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8" name="Picture 7">
            <a:extLst>
              <a:ext uri="{FF2B5EF4-FFF2-40B4-BE49-F238E27FC236}">
                <a16:creationId xmlns:a16="http://schemas.microsoft.com/office/drawing/2014/main" id="{8C4A5B8F-940E-2E4F-AF87-59CF7F091316}"/>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2659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 pohja val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8.9.2021</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cxnSp>
        <p:nvCxnSpPr>
          <p:cNvPr id="9" name="Straight Connector 8">
            <a:extLst>
              <a:ext uri="{FF2B5EF4-FFF2-40B4-BE49-F238E27FC236}">
                <a16:creationId xmlns:a16="http://schemas.microsoft.com/office/drawing/2014/main" id="{0BA9A1C2-A3AC-9047-877F-FAD70F2C90B0}"/>
              </a:ext>
            </a:extLst>
          </p:cNvPr>
          <p:cNvCxnSpPr>
            <a:cxnSpLocks/>
          </p:cNvCxnSpPr>
          <p:nvPr userDrawn="1"/>
        </p:nvCxnSpPr>
        <p:spPr>
          <a:xfrm flipH="1">
            <a:off x="838200" y="6305273"/>
            <a:ext cx="1051560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F8D02FC-C83E-464B-8FFC-732388BC0151}"/>
              </a:ext>
            </a:extLst>
          </p:cNvPr>
          <p:cNvPicPr>
            <a:picLocks noChangeAspect="1"/>
          </p:cNvPicPr>
          <p:nvPr userDrawn="1"/>
        </p:nvPicPr>
        <p:blipFill>
          <a:blip r:embed="rId2">
            <a:alphaModFix/>
          </a:blip>
          <a:stretch>
            <a:fillRect/>
          </a:stretch>
        </p:blipFill>
        <p:spPr>
          <a:xfrm>
            <a:off x="9616965" y="3881707"/>
            <a:ext cx="1788029" cy="2312955"/>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70023"/>
            <a:ext cx="7824893" cy="577653"/>
          </a:xfrm>
        </p:spPr>
        <p:txBody>
          <a:bodyPr anchor="t" anchorCtr="0">
            <a:normAutofit/>
          </a:bodyPr>
          <a:lstStyle>
            <a:lvl1pPr algn="l">
              <a:defRPr sz="3600" baseline="0">
                <a:solidFill>
                  <a:schemeClr val="accent1"/>
                </a:solidFill>
              </a:defRPr>
            </a:lvl1pPr>
          </a:lstStyle>
          <a:p>
            <a:r>
              <a:rPr lang="fi-FI"/>
              <a:t>Muokkaa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47677"/>
            <a:ext cx="7824893" cy="544379"/>
          </a:xfrm>
        </p:spPr>
        <p:txBody>
          <a:bodyPr anchor="t">
            <a:normAutofit/>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8.9.2021</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Rectangle 6">
            <a:extLst>
              <a:ext uri="{FF2B5EF4-FFF2-40B4-BE49-F238E27FC236}">
                <a16:creationId xmlns:a16="http://schemas.microsoft.com/office/drawing/2014/main" id="{4470276B-9D6C-874B-92AA-C4017436BB2C}"/>
              </a:ext>
            </a:extLst>
          </p:cNvPr>
          <p:cNvSpPr/>
          <p:nvPr userDrawn="1"/>
        </p:nvSpPr>
        <p:spPr>
          <a:xfrm>
            <a:off x="401654" y="6194662"/>
            <a:ext cx="4238079" cy="58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13">
            <a:extLst>
              <a:ext uri="{FF2B5EF4-FFF2-40B4-BE49-F238E27FC236}">
                <a16:creationId xmlns:a16="http://schemas.microsoft.com/office/drawing/2014/main" id="{9CF0F4B5-1464-954C-86C9-A63E5E55D2C9}"/>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40742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 valk pohj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8.9.2021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5282BEEE-8B9B-7144-8BB7-E734A2C14222}"/>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uva ja teksti valk pohja naula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8.9.2021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1E115E-9B16-9446-9632-F6D8937418B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teksti poika uimass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8.9.2021</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EF89B-EBDB-A745-924E-7EB058F998E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63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sin pohj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8.9.2021</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9F4A2FFB-0CAB-AA4F-8EE9-2717F5AE1E04}"/>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va ja teksti sin pohja irokees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8.9.2021</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325B5E-CA41-E147-92CA-FDF9A9C8064B}"/>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1507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0"/>
            <a:ext cx="7052733" cy="1121091"/>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1"/>
            <a:ext cx="7052733" cy="43418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0"/>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D9120612-9D9F-E941-8D29-81AF8DFC6C0C}" type="datetime1">
              <a:rPr lang="fi-FI" smtClean="0"/>
              <a:t>8.9.2021</a:t>
            </a:fld>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3" y="6356350"/>
            <a:ext cx="1286934"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i-FI" dirty="0" err="1"/>
              <a:t>www.lempaala.fi</a:t>
            </a:r>
            <a:endParaRPr lang="fi-FI" dirty="0"/>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0"/>
            <a:ext cx="59097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dirty="0"/>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19"/>
          <a:stretch>
            <a:fillRect/>
          </a:stretch>
        </p:blipFill>
        <p:spPr>
          <a:xfrm>
            <a:off x="10335259" y="4751865"/>
            <a:ext cx="1384300" cy="1790700"/>
          </a:xfrm>
          <a:prstGeom prst="rect">
            <a:avLst/>
          </a:prstGeom>
        </p:spPr>
      </p:pic>
      <p:cxnSp>
        <p:nvCxnSpPr>
          <p:cNvPr id="8" name="Straight Connector 7">
            <a:extLst>
              <a:ext uri="{FF2B5EF4-FFF2-40B4-BE49-F238E27FC236}">
                <a16:creationId xmlns:a16="http://schemas.microsoft.com/office/drawing/2014/main" id="{3EE839E1-8595-654B-A805-685E2F2FCE0F}"/>
              </a:ext>
            </a:extLst>
          </p:cNvPr>
          <p:cNvCxnSpPr/>
          <p:nvPr userDrawn="1"/>
        </p:nvCxnSpPr>
        <p:spPr>
          <a:xfrm flipH="1">
            <a:off x="838200" y="6356350"/>
            <a:ext cx="9001539"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60" r:id="rId5"/>
    <p:sldLayoutId id="2147483672" r:id="rId6"/>
    <p:sldLayoutId id="2147483671" r:id="rId7"/>
    <p:sldLayoutId id="2147483661" r:id="rId8"/>
    <p:sldLayoutId id="2147483674" r:id="rId9"/>
    <p:sldLayoutId id="2147483673" r:id="rId10"/>
    <p:sldLayoutId id="2147483662" r:id="rId11"/>
    <p:sldLayoutId id="2147483668" r:id="rId12"/>
    <p:sldLayoutId id="2147483667" r:id="rId13"/>
    <p:sldLayoutId id="2147483665" r:id="rId14"/>
    <p:sldLayoutId id="2147483670" r:id="rId15"/>
    <p:sldLayoutId id="2147483669" r:id="rId16"/>
    <p:sldLayoutId id="2147483663" r:id="rId17"/>
  </p:sldLayoutIdLst>
  <p:hf hdr="0"/>
  <p:txStyles>
    <p:titleStyle>
      <a:lvl1pPr algn="l" defTabSz="914400" rtl="0" eaLnBrk="1" latinLnBrk="0" hangingPunct="1">
        <a:lnSpc>
          <a:spcPct val="90000"/>
        </a:lnSpc>
        <a:spcBef>
          <a:spcPct val="0"/>
        </a:spcBef>
        <a:buNone/>
        <a:defRPr sz="3000" b="0" i="0" kern="1200">
          <a:solidFill>
            <a:srgbClr val="0053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93-121C-F74E-B6AE-7D0FAB8B4801}"/>
              </a:ext>
            </a:extLst>
          </p:cNvPr>
          <p:cNvSpPr>
            <a:spLocks noGrp="1"/>
          </p:cNvSpPr>
          <p:nvPr>
            <p:ph type="ctrTitle"/>
          </p:nvPr>
        </p:nvSpPr>
        <p:spPr/>
        <p:txBody>
          <a:bodyPr>
            <a:normAutofit fontScale="90000"/>
          </a:bodyPr>
          <a:lstStyle/>
          <a:p>
            <a:r>
              <a:rPr lang="fi-FI" dirty="0">
                <a:latin typeface="Arial"/>
                <a:cs typeface="Arial"/>
              </a:rPr>
              <a:t>Sääksjärven yläkoulun arvopohja</a:t>
            </a:r>
            <a:endParaRPr lang="fi-FI" dirty="0"/>
          </a:p>
        </p:txBody>
      </p:sp>
      <p:sp>
        <p:nvSpPr>
          <p:cNvPr id="3" name="Subtitle 2">
            <a:extLst>
              <a:ext uri="{FF2B5EF4-FFF2-40B4-BE49-F238E27FC236}">
                <a16:creationId xmlns:a16="http://schemas.microsoft.com/office/drawing/2014/main" id="{CDDB1E36-5F4C-2F43-8D87-4D6CBA8AC5DF}"/>
              </a:ext>
            </a:extLst>
          </p:cNvPr>
          <p:cNvSpPr>
            <a:spLocks noGrp="1"/>
          </p:cNvSpPr>
          <p:nvPr>
            <p:ph type="subTitle" idx="1"/>
          </p:nvPr>
        </p:nvSpPr>
        <p:spPr>
          <a:xfrm>
            <a:off x="1115907" y="5600700"/>
            <a:ext cx="7824893" cy="374422"/>
          </a:xfrm>
        </p:spPr>
        <p:txBody>
          <a:bodyPr/>
          <a:lstStyle/>
          <a:p>
            <a:endParaRPr lang="fi-FI" dirty="0"/>
          </a:p>
        </p:txBody>
      </p:sp>
    </p:spTree>
    <p:extLst>
      <p:ext uri="{BB962C8B-B14F-4D97-AF65-F5344CB8AC3E}">
        <p14:creationId xmlns:p14="http://schemas.microsoft.com/office/powerpoint/2010/main" val="379509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28321"/>
            <a:ext cx="10515600" cy="513080"/>
          </a:xfrm>
        </p:spPr>
        <p:txBody>
          <a:bodyPr/>
          <a:lstStyle/>
          <a:p>
            <a:r>
              <a:rPr lang="fi-FI" dirty="0">
                <a:latin typeface="Arial"/>
                <a:cs typeface="Arial"/>
              </a:rPr>
              <a:t>Perusopetuksen arvopohja, OPS2016</a:t>
            </a:r>
            <a:endParaRPr lang="fi-FI" dirty="0"/>
          </a:p>
        </p:txBody>
      </p:sp>
      <p:sp>
        <p:nvSpPr>
          <p:cNvPr id="3" name="Sisällön paikkamerkki 2"/>
          <p:cNvSpPr>
            <a:spLocks noGrp="1"/>
          </p:cNvSpPr>
          <p:nvPr>
            <p:ph idx="1"/>
          </p:nvPr>
        </p:nvSpPr>
        <p:spPr>
          <a:xfrm>
            <a:off x="838200" y="1041400"/>
            <a:ext cx="9944100" cy="5486399"/>
          </a:xfrm>
        </p:spPr>
        <p:txBody>
          <a:bodyPr vert="horz" lIns="91440" tIns="45720" rIns="91440" bIns="45720" rtlCol="0" anchor="t">
            <a:normAutofit fontScale="92500" lnSpcReduction="20000"/>
          </a:bodyPr>
          <a:lstStyle/>
          <a:p>
            <a:pPr lvl="1"/>
            <a:r>
              <a:rPr lang="fi-FI" i="1" dirty="0">
                <a:latin typeface="Arial"/>
                <a:cs typeface="Arial"/>
              </a:rPr>
              <a:t>Oppilaan ainutlaatuisuus ja oikeus hyvään opetukseen</a:t>
            </a:r>
            <a:endParaRPr lang="fi-FI" dirty="0">
              <a:latin typeface="Arial"/>
              <a:cs typeface="Arial"/>
            </a:endParaRPr>
          </a:p>
          <a:p>
            <a:pPr lvl="2"/>
            <a:r>
              <a:rPr lang="fi-FI" sz="1600" dirty="0"/>
              <a:t>Jokainen oppilas on ainutlaatuinen ja arvokas juuri sellaisena kuin hän on.</a:t>
            </a:r>
          </a:p>
          <a:p>
            <a:pPr lvl="2"/>
            <a:r>
              <a:rPr lang="fi-FI" sz="1600" dirty="0"/>
              <a:t>Jokaisella on oikeus kasvaa täyteen mittaansa ihmisenä ja yhteiskunnan jäsenenä.</a:t>
            </a:r>
          </a:p>
          <a:p>
            <a:pPr lvl="2"/>
            <a:r>
              <a:rPr lang="fi-FI" sz="1600" dirty="0"/>
              <a:t>Jokaisella oppilaalla on oikeus hyvään opetukseen ja onnistumiseen koulutyössä.</a:t>
            </a:r>
            <a:endParaRPr lang="fi-FI" sz="1600" i="1" dirty="0"/>
          </a:p>
          <a:p>
            <a:pPr lvl="1"/>
            <a:r>
              <a:rPr lang="fi-FI" i="1" dirty="0"/>
              <a:t>Ihmisyys, sivistys, tasa-arvo ja demokratia</a:t>
            </a:r>
            <a:r>
              <a:rPr lang="fi-FI" dirty="0"/>
              <a:t> </a:t>
            </a:r>
          </a:p>
          <a:p>
            <a:pPr lvl="2"/>
            <a:r>
              <a:rPr lang="fi-FI" sz="1600" dirty="0"/>
              <a:t>Pyrkimys totuuteen, hyvyyteen ja kauneuteen sekä oikeudenmukaisuuteen ja rauhaan.</a:t>
            </a:r>
          </a:p>
          <a:p>
            <a:pPr lvl="2"/>
            <a:r>
              <a:rPr lang="fi-FI" sz="1600" dirty="0"/>
              <a:t>Sivistykseen kuuluu taito käsitellä näitä ristiriitoja eettisesti ja myötätuntoisesti sekä rohkeus puolustaa hyvää.</a:t>
            </a:r>
          </a:p>
          <a:p>
            <a:pPr lvl="2"/>
            <a:r>
              <a:rPr lang="fi-FI" sz="1600" dirty="0"/>
              <a:t>Sivistynyt ihminen pyrkii toimimaan oikein, itseään, toisia ihmisiä ja ympäristöä arvostaen.</a:t>
            </a:r>
          </a:p>
          <a:p>
            <a:pPr lvl="2"/>
            <a:r>
              <a:rPr lang="fi-FI" sz="1600" dirty="0"/>
              <a:t>Perusopetus rakentuu elämän ja ihmisoikeuksien kunnioittamiselle. </a:t>
            </a:r>
          </a:p>
          <a:p>
            <a:pPr lvl="2"/>
            <a:r>
              <a:rPr lang="fi-FI" sz="1600" dirty="0"/>
              <a:t>Opetus edistää osaltaan taloudellista, sosiaalista, alueellista ja sukupuolten tasa-arvoa. Opetus on oppilaita uskonnollisesti, katsomuksellisesti ja puoluepoliittisesti sitouttamatonta.</a:t>
            </a:r>
            <a:endParaRPr lang="fi-FI" sz="1600" i="1" dirty="0"/>
          </a:p>
          <a:p>
            <a:pPr lvl="1"/>
            <a:r>
              <a:rPr lang="fi-FI" i="1" dirty="0"/>
              <a:t>Kulttuurinen moninaisuus rikkautena</a:t>
            </a:r>
          </a:p>
          <a:p>
            <a:pPr lvl="2"/>
            <a:r>
              <a:rPr lang="fi-FI" sz="1600" dirty="0"/>
              <a:t>Perusopetus rakentuu moninaiselle suomalaiselle kulttuuriperinnölle. </a:t>
            </a:r>
          </a:p>
          <a:p>
            <a:pPr lvl="2"/>
            <a:r>
              <a:rPr lang="fi-FI" sz="1700" dirty="0"/>
              <a:t>Opetus tukee oppilaiden oman kulttuuri-identiteetin rakentumista ja kasvua aktiivisiksi toimijoiksi omassa kulttuurissaan ja yhteisössään sekä kiinnostusta muita kulttuureita kohtaan. </a:t>
            </a:r>
          </a:p>
          <a:p>
            <a:pPr lvl="2"/>
            <a:r>
              <a:rPr lang="fi-FI" sz="1700" dirty="0"/>
              <a:t>Oppiminen yhdessä yli kieli-, kulttuuri-, uskonto- ja katsomusrajojen luo edellytyksiä aidolle vuorovaikutukselle ja yhteisöllisyydelle.</a:t>
            </a:r>
            <a:endParaRPr lang="fi-FI" sz="1700" i="1" dirty="0"/>
          </a:p>
          <a:p>
            <a:pPr lvl="1"/>
            <a:r>
              <a:rPr lang="fi-FI" i="1" dirty="0"/>
              <a:t>Kestävän elämäntavan välttämättömyys</a:t>
            </a:r>
          </a:p>
          <a:p>
            <a:pPr lvl="2"/>
            <a:r>
              <a:rPr lang="fi-FI" sz="1900" dirty="0"/>
              <a:t>Perusopetuksessa tunnistetaan kestävän kehityksen ja ekososiaalisen sivistyksen välttämättömyys, toimitaan sen mukaisesti ja ohjataan oppilaita kestävän elämäntavan omaksumiseen.</a:t>
            </a:r>
          </a:p>
          <a:p>
            <a:pPr lvl="2"/>
            <a:r>
              <a:rPr lang="fi-FI" sz="1900" dirty="0"/>
              <a:t>Ihminen kehittää ja käyttää teknologiaa ja tekee teknologiaa koskevia päätöksiä arvojensa pohjalta. </a:t>
            </a:r>
            <a:endParaRPr lang="fi-FI" dirty="0"/>
          </a:p>
          <a:p>
            <a:pPr lvl="2"/>
            <a:endParaRPr lang="fi-FI" dirty="0"/>
          </a:p>
          <a:p>
            <a:pPr lvl="1"/>
            <a:endParaRPr lang="fi-FI" dirty="0"/>
          </a:p>
        </p:txBody>
      </p:sp>
      <p:sp>
        <p:nvSpPr>
          <p:cNvPr id="4" name="Päivämäärän paikkamerkki 3"/>
          <p:cNvSpPr>
            <a:spLocks noGrp="1"/>
          </p:cNvSpPr>
          <p:nvPr>
            <p:ph type="dt" sz="half" idx="10"/>
          </p:nvPr>
        </p:nvSpPr>
        <p:spPr/>
        <p:txBody>
          <a:bodyPr/>
          <a:lstStyle/>
          <a:p>
            <a:fld id="{14C91373-0667-4247-A3FF-E6F7521193C4}" type="datetime1">
              <a:rPr lang="fi-FI" smtClean="0"/>
              <a:t>8.9.2021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2</a:t>
            </a:fld>
            <a:endParaRPr lang="fi-FI"/>
          </a:p>
        </p:txBody>
      </p:sp>
    </p:spTree>
    <p:extLst>
      <p:ext uri="{BB962C8B-B14F-4D97-AF65-F5344CB8AC3E}">
        <p14:creationId xmlns:p14="http://schemas.microsoft.com/office/powerpoint/2010/main" val="40058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B70D5A-D8A3-4E3B-9A78-7E489BA0145B}"/>
              </a:ext>
            </a:extLst>
          </p:cNvPr>
          <p:cNvSpPr>
            <a:spLocks noGrp="1"/>
          </p:cNvSpPr>
          <p:nvPr>
            <p:ph type="title"/>
          </p:nvPr>
        </p:nvSpPr>
        <p:spPr>
          <a:xfrm>
            <a:off x="838200" y="528320"/>
            <a:ext cx="7052733" cy="560797"/>
          </a:xfrm>
        </p:spPr>
        <p:txBody>
          <a:bodyPr/>
          <a:lstStyle/>
          <a:p>
            <a:r>
              <a:rPr lang="fi-FI" dirty="0">
                <a:latin typeface="Arial"/>
                <a:cs typeface="Arial"/>
              </a:rPr>
              <a:t>Lempäälän kunnan </a:t>
            </a:r>
            <a:r>
              <a:rPr lang="fi-FI" dirty="0" err="1">
                <a:latin typeface="Arial"/>
                <a:cs typeface="Arial"/>
              </a:rPr>
              <a:t>OPS:n</a:t>
            </a:r>
            <a:r>
              <a:rPr lang="fi-FI" dirty="0">
                <a:latin typeface="Arial"/>
                <a:cs typeface="Arial"/>
              </a:rPr>
              <a:t> arvoperusta </a:t>
            </a:r>
            <a:endParaRPr lang="fi-FI" dirty="0"/>
          </a:p>
        </p:txBody>
      </p:sp>
      <p:sp>
        <p:nvSpPr>
          <p:cNvPr id="3" name="Sisällön paikkamerkki 2">
            <a:extLst>
              <a:ext uri="{FF2B5EF4-FFF2-40B4-BE49-F238E27FC236}">
                <a16:creationId xmlns:a16="http://schemas.microsoft.com/office/drawing/2014/main" id="{54DECE64-01A0-4B78-8F33-BE3CEBD0A494}"/>
              </a:ext>
            </a:extLst>
          </p:cNvPr>
          <p:cNvSpPr>
            <a:spLocks noGrp="1"/>
          </p:cNvSpPr>
          <p:nvPr>
            <p:ph idx="1"/>
          </p:nvPr>
        </p:nvSpPr>
        <p:spPr/>
        <p:txBody>
          <a:bodyPr vert="horz" lIns="91440" tIns="45720" rIns="91440" bIns="45720" rtlCol="0" anchor="t">
            <a:normAutofit/>
          </a:bodyPr>
          <a:lstStyle/>
          <a:p>
            <a:r>
              <a:rPr lang="fi-FI" dirty="0">
                <a:latin typeface="Arial"/>
                <a:cs typeface="Arial"/>
              </a:rPr>
              <a:t>Lempäälän kunnan opetussuunnitelman arvoperustan arvot ovat </a:t>
            </a:r>
            <a:endParaRPr lang="fi-FI" dirty="0"/>
          </a:p>
          <a:p>
            <a:pPr lvl="1"/>
            <a:r>
              <a:rPr lang="fi-FI" dirty="0">
                <a:latin typeface="Arial"/>
                <a:cs typeface="Arial"/>
              </a:rPr>
              <a:t>Yhteisöllisyys</a:t>
            </a:r>
            <a:endParaRPr lang="fi-FI" dirty="0"/>
          </a:p>
          <a:p>
            <a:pPr lvl="1"/>
            <a:r>
              <a:rPr lang="fi-FI" dirty="0">
                <a:latin typeface="Arial"/>
                <a:cs typeface="Arial"/>
              </a:rPr>
              <a:t>Turvallisuus</a:t>
            </a:r>
            <a:endParaRPr lang="fi-FI" dirty="0"/>
          </a:p>
          <a:p>
            <a:pPr lvl="1"/>
            <a:r>
              <a:rPr lang="fi-FI" dirty="0">
                <a:latin typeface="Arial"/>
                <a:cs typeface="Arial"/>
              </a:rPr>
              <a:t>Joustavuus</a:t>
            </a:r>
            <a:endParaRPr lang="fi-FI" dirty="0"/>
          </a:p>
          <a:p>
            <a:pPr lvl="1"/>
            <a:r>
              <a:rPr lang="fi-FI" dirty="0">
                <a:latin typeface="Arial"/>
                <a:cs typeface="Arial"/>
              </a:rPr>
              <a:t>Tasapuolisuus</a:t>
            </a:r>
            <a:endParaRPr lang="fi-FI" dirty="0"/>
          </a:p>
          <a:p>
            <a:pPr lvl="1"/>
            <a:r>
              <a:rPr lang="fi-FI" dirty="0">
                <a:latin typeface="Arial"/>
                <a:cs typeface="Arial"/>
              </a:rPr>
              <a:t>Yhdenvertaisuus</a:t>
            </a:r>
            <a:endParaRPr lang="fi-FI" dirty="0"/>
          </a:p>
          <a:p>
            <a:pPr lvl="1"/>
            <a:r>
              <a:rPr lang="fi-FI" dirty="0">
                <a:latin typeface="Arial"/>
                <a:cs typeface="Arial"/>
              </a:rPr>
              <a:t>Oikeudenmukaisuus</a:t>
            </a:r>
            <a:endParaRPr lang="fi-FI" dirty="0"/>
          </a:p>
          <a:p>
            <a:pPr marL="457200" lvl="1" indent="0">
              <a:buNone/>
            </a:pPr>
            <a:endParaRPr lang="fi-FI" dirty="0"/>
          </a:p>
        </p:txBody>
      </p:sp>
      <p:sp>
        <p:nvSpPr>
          <p:cNvPr id="4" name="Päivämäärän paikkamerkki 3">
            <a:extLst>
              <a:ext uri="{FF2B5EF4-FFF2-40B4-BE49-F238E27FC236}">
                <a16:creationId xmlns:a16="http://schemas.microsoft.com/office/drawing/2014/main" id="{5323A005-4D39-452D-9DE7-24F9DE5C61D1}"/>
              </a:ext>
            </a:extLst>
          </p:cNvPr>
          <p:cNvSpPr>
            <a:spLocks noGrp="1"/>
          </p:cNvSpPr>
          <p:nvPr>
            <p:ph type="dt" sz="half" idx="10"/>
          </p:nvPr>
        </p:nvSpPr>
        <p:spPr/>
        <p:txBody>
          <a:bodyPr/>
          <a:lstStyle/>
          <a:p>
            <a:fld id="{14C91373-0667-4247-A3FF-E6F7521193C4}" type="datetime1">
              <a:rPr lang="fi-FI" smtClean="0"/>
              <a:t>8.9.2021</a:t>
            </a:fld>
            <a:endParaRPr lang="fi-FI"/>
          </a:p>
        </p:txBody>
      </p:sp>
      <p:sp>
        <p:nvSpPr>
          <p:cNvPr id="5" name="Alatunnisteen paikkamerkki 4">
            <a:extLst>
              <a:ext uri="{FF2B5EF4-FFF2-40B4-BE49-F238E27FC236}">
                <a16:creationId xmlns:a16="http://schemas.microsoft.com/office/drawing/2014/main" id="{6A86BB15-DA6F-46A7-9317-775D7A09FEA4}"/>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86FF60BC-C159-47C6-9645-0014D9CDFEC3}"/>
              </a:ext>
            </a:extLst>
          </p:cNvPr>
          <p:cNvSpPr>
            <a:spLocks noGrp="1"/>
          </p:cNvSpPr>
          <p:nvPr>
            <p:ph type="sldNum" sz="quarter" idx="12"/>
          </p:nvPr>
        </p:nvSpPr>
        <p:spPr/>
        <p:txBody>
          <a:bodyPr/>
          <a:lstStyle/>
          <a:p>
            <a:fld id="{9045EDEB-1447-2245-AC24-1810F05F8ECB}" type="slidenum">
              <a:rPr lang="fi-FI" smtClean="0"/>
              <a:t>3</a:t>
            </a:fld>
            <a:endParaRPr lang="fi-FI"/>
          </a:p>
        </p:txBody>
      </p:sp>
    </p:spTree>
    <p:extLst>
      <p:ext uri="{BB962C8B-B14F-4D97-AF65-F5344CB8AC3E}">
        <p14:creationId xmlns:p14="http://schemas.microsoft.com/office/powerpoint/2010/main" val="7894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28321"/>
            <a:ext cx="10620632" cy="600264"/>
          </a:xfrm>
        </p:spPr>
        <p:txBody>
          <a:bodyPr/>
          <a:lstStyle/>
          <a:p>
            <a:r>
              <a:rPr lang="fi-FI" dirty="0">
                <a:latin typeface="Arial"/>
                <a:cs typeface="Arial"/>
              </a:rPr>
              <a:t>Sääksjärven koulun arvoperusta</a:t>
            </a:r>
          </a:p>
        </p:txBody>
      </p:sp>
      <p:sp>
        <p:nvSpPr>
          <p:cNvPr id="3" name="Sisällön paikkamerkki 2"/>
          <p:cNvSpPr>
            <a:spLocks noGrp="1"/>
          </p:cNvSpPr>
          <p:nvPr>
            <p:ph idx="1"/>
          </p:nvPr>
        </p:nvSpPr>
        <p:spPr>
          <a:xfrm>
            <a:off x="838200" y="1268627"/>
            <a:ext cx="9673281" cy="5087723"/>
          </a:xfrm>
        </p:spPr>
        <p:txBody>
          <a:bodyPr>
            <a:normAutofit fontScale="70000" lnSpcReduction="20000"/>
          </a:bodyPr>
          <a:lstStyle/>
          <a:p>
            <a:r>
              <a:rPr lang="fi-FI" sz="2600" dirty="0"/>
              <a:t>Turvallisuus</a:t>
            </a:r>
          </a:p>
          <a:p>
            <a:pPr lvl="1"/>
            <a:r>
              <a:rPr lang="fi-FI" dirty="0"/>
              <a:t>Kaikkien Sääksjärven kouluyhteisön jäsenten on tunnettava olonsa kaikilla tavoin turvalliseksi. Kouluuntulo ei saa pelottaa. Turvallisessa koulussa hyväksytään erilaisuus ja ihmiset ovat huomaavaisia toisiaan kohtaan. Kouluyhteisön henkisen ja fyysisen ympäristön turvallisuus taataan. Yhteisesti sovittujen sääntöjen ja sopimusten noudattaminen on turvallisuutemme perusta.</a:t>
            </a:r>
          </a:p>
          <a:p>
            <a:r>
              <a:rPr lang="fi-FI" sz="2600" dirty="0"/>
              <a:t>Yhteistyö</a:t>
            </a:r>
          </a:p>
          <a:p>
            <a:pPr lvl="1"/>
            <a:r>
              <a:rPr lang="fi-FI" dirty="0"/>
              <a:t>Yhteistyö on vuorovaikutusta korostava tapa toimia. Yhteistyökyky on sosiaalisten taitojen perustekijä. Sääksjärven koulussa luodaan edellytykset lapsen suotuisalle sosiaaliselle kasvulle ja yhteisössä toimimiselle. Yhteisön jäseneksi kasvaminen on tie omaan kasvuun. Aikuiset antavat mallia omalla toiminnallaan. Oppilas oppii säännöt ja oppii käyttäytymään niiden mukaisesti.</a:t>
            </a:r>
          </a:p>
          <a:p>
            <a:r>
              <a:rPr lang="fi-FI" sz="2600" dirty="0"/>
              <a:t>Yksilöllisyys</a:t>
            </a:r>
          </a:p>
          <a:p>
            <a:pPr lvl="1"/>
            <a:r>
              <a:rPr lang="fi-FI" dirty="0"/>
              <a:t>Jokainen Sääksjärven kouluyhteisön jäsen on ainutkertainen. Oppilaalle annetaan mahdollisuuksia edistyä omien edellytystensä mukaan. Kouluyhteisön jäsenet hyväksyvät erilaisuuden ja yksilöllisyyden.</a:t>
            </a:r>
          </a:p>
          <a:p>
            <a:r>
              <a:rPr lang="fi-FI" sz="2600" dirty="0"/>
              <a:t>Terve itsetunto</a:t>
            </a:r>
          </a:p>
          <a:p>
            <a:pPr lvl="1"/>
            <a:r>
              <a:rPr lang="fi-FI" dirty="0"/>
              <a:t>Sääksjärven koulussa jokainen, aikuinen ja oppilas, tuntee olevansa hyväksytty ja samoin hän hyväksyy itsensä. Aikuiset auttavat oppilasta löytämään omat vahvuutensa ja kehittämään kykyjään. Oppilaalle kehittyy vahva, realistinen itsetunto. Terveen itsetunnon omaava lapsi tuntee itsensä ja omat rajansa ja osaa antaa arvon muillekin.</a:t>
            </a:r>
          </a:p>
          <a:p>
            <a:r>
              <a:rPr lang="fi-FI" sz="2600" dirty="0"/>
              <a:t>Vastuullisuus</a:t>
            </a:r>
          </a:p>
          <a:p>
            <a:pPr lvl="1"/>
            <a:r>
              <a:rPr lang="fi-FI" dirty="0"/>
              <a:t>Vastuullinen ihminen pystyy arvioimaan etukäteen oman toimintansa seurauksia. Hän pystyy erottamaan oikean ja väärän ja tekemään tältä pohjalta vastuullisia päätöksiä. Koulussamme opitaan ottamaan vastuuta itsestä ja muista sekä yhteisestä ympäristöstämme. Omasta opiskelusta ja työstä vastuun ottamista kehitetään ohjaamalla oppilaita omakohtaiseen tavoitteenasetteluun ja suunnitteluun. Vastuullisuuden kehittäminen on jokaisen Sääksjärven koulussa työskentelevän lapsen ja aikuisen yhteinen asia.</a:t>
            </a:r>
          </a:p>
        </p:txBody>
      </p:sp>
      <p:sp>
        <p:nvSpPr>
          <p:cNvPr id="4" name="Päivämäärän paikkamerkki 3"/>
          <p:cNvSpPr>
            <a:spLocks noGrp="1"/>
          </p:cNvSpPr>
          <p:nvPr>
            <p:ph type="dt" sz="half" idx="10"/>
          </p:nvPr>
        </p:nvSpPr>
        <p:spPr/>
        <p:txBody>
          <a:bodyPr/>
          <a:lstStyle/>
          <a:p>
            <a:fld id="{14C91373-0667-4247-A3FF-E6F7521193C4}" type="datetime1">
              <a:rPr lang="fi-FI" smtClean="0"/>
              <a:t>8.9.2021</a:t>
            </a:fld>
            <a:endParaRPr lang="fi-FI"/>
          </a:p>
        </p:txBody>
      </p:sp>
      <p:sp>
        <p:nvSpPr>
          <p:cNvPr id="5" name="Alatunnisteen paikkamerkki 4"/>
          <p:cNvSpPr>
            <a:spLocks noGrp="1"/>
          </p:cNvSpPr>
          <p:nvPr>
            <p:ph type="ftr" sz="quarter" idx="11"/>
          </p:nvPr>
        </p:nvSpPr>
        <p:spPr/>
        <p:txBody>
          <a:bodyPr/>
          <a:lstStyle/>
          <a:p>
            <a:r>
              <a:rPr lang="fi-FI"/>
              <a:t>www.lempaala.fi</a:t>
            </a:r>
          </a:p>
        </p:txBody>
      </p:sp>
      <p:sp>
        <p:nvSpPr>
          <p:cNvPr id="6" name="Dian numeron paikkamerkki 5"/>
          <p:cNvSpPr>
            <a:spLocks noGrp="1"/>
          </p:cNvSpPr>
          <p:nvPr>
            <p:ph type="sldNum" sz="quarter" idx="12"/>
          </p:nvPr>
        </p:nvSpPr>
        <p:spPr/>
        <p:txBody>
          <a:bodyPr/>
          <a:lstStyle/>
          <a:p>
            <a:fld id="{9045EDEB-1447-2245-AC24-1810F05F8ECB}" type="slidenum">
              <a:rPr lang="fi-FI" smtClean="0"/>
              <a:t>4</a:t>
            </a:fld>
            <a:endParaRPr lang="fi-FI"/>
          </a:p>
        </p:txBody>
      </p:sp>
    </p:spTree>
    <p:extLst>
      <p:ext uri="{BB962C8B-B14F-4D97-AF65-F5344CB8AC3E}">
        <p14:creationId xmlns:p14="http://schemas.microsoft.com/office/powerpoint/2010/main" val="828578906"/>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5FE4FE0-C4E4-4067-B862-DC8BE4780E40}" vid="{E2F7A277-F990-43C8-A4B3-22FDEBC5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5F8E6A154F8C040902E07569A116358" ma:contentTypeVersion="" ma:contentTypeDescription="Luo uusi asiakirja." ma:contentTypeScope="" ma:versionID="7c8eb93c8c6badda01b6347db148c783">
  <xsd:schema xmlns:xsd="http://www.w3.org/2001/XMLSchema" xmlns:xs="http://www.w3.org/2001/XMLSchema" xmlns:p="http://schemas.microsoft.com/office/2006/metadata/properties" xmlns:ns2="563168be-8a7e-4cc2-aca9-ec98e04f4d48" xmlns:ns3="2fc36758-8f38-45ae-b7c9-e034d8c685d2" targetNamespace="http://schemas.microsoft.com/office/2006/metadata/properties" ma:root="true" ma:fieldsID="ad4644fd77edd953a7bc754cbdd6060c" ns2:_="" ns3:_="">
    <xsd:import namespace="563168be-8a7e-4cc2-aca9-ec98e04f4d48"/>
    <xsd:import namespace="2fc36758-8f38-45ae-b7c9-e034d8c685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168be-8a7e-4cc2-aca9-ec98e04f4d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36758-8f38-45ae-b7c9-e034d8c685d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99685D-F58E-4D24-816C-18A736990624}">
  <ds:schemaRefs>
    <ds:schemaRef ds:uri="http://schemas.microsoft.com/sharepoint/v3/contenttype/forms"/>
  </ds:schemaRefs>
</ds:datastoreItem>
</file>

<file path=customXml/itemProps2.xml><?xml version="1.0" encoding="utf-8"?>
<ds:datastoreItem xmlns:ds="http://schemas.openxmlformats.org/officeDocument/2006/customXml" ds:itemID="{ABCAC165-F317-4B55-81CD-CF41C547A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168be-8a7e-4cc2-aca9-ec98e04f4d48"/>
    <ds:schemaRef ds:uri="2fc36758-8f38-45ae-b7c9-e034d8c68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CEA8F2-7869-4323-BDBA-46AFCB15C7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14464</TotalTime>
  <Words>1216</Words>
  <Application>Microsoft Office PowerPoint</Application>
  <PresentationFormat>Laajakuva</PresentationFormat>
  <Paragraphs>178</Paragraphs>
  <Slides>4</Slides>
  <Notes>0</Notes>
  <HiddenSlides>0</HiddenSlides>
  <MMClips>0</MMClips>
  <ScaleCrop>false</ScaleCrop>
  <HeadingPairs>
    <vt:vector size="4" baseType="variant">
      <vt:variant>
        <vt:lpstr>Teema</vt:lpstr>
      </vt:variant>
      <vt:variant>
        <vt:i4>1</vt:i4>
      </vt:variant>
      <vt:variant>
        <vt:lpstr>Dian otsikot</vt:lpstr>
      </vt:variant>
      <vt:variant>
        <vt:i4>4</vt:i4>
      </vt:variant>
    </vt:vector>
  </HeadingPairs>
  <TitlesOfParts>
    <vt:vector size="5" baseType="lpstr">
      <vt:lpstr>Office-teema</vt:lpstr>
      <vt:lpstr>Sääksjärven yläkoulun arvopohja</vt:lpstr>
      <vt:lpstr>Perusopetuksen arvopohja, OPS2016</vt:lpstr>
      <vt:lpstr>Lempäälän kunnan OPS:n arvoperusta </vt:lpstr>
      <vt:lpstr>Sääksjärven koulun arvoperusta</vt:lpstr>
    </vt:vector>
  </TitlesOfParts>
  <Company>Tampereen seutu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Karjalainen Jussi</dc:creator>
  <cp:lastModifiedBy>Karjalainen Jussi</cp:lastModifiedBy>
  <cp:revision>62</cp:revision>
  <cp:lastPrinted>2021-03-11T09:08:16Z</cp:lastPrinted>
  <dcterms:created xsi:type="dcterms:W3CDTF">2021-03-02T07:19:49Z</dcterms:created>
  <dcterms:modified xsi:type="dcterms:W3CDTF">2021-09-09T06:45:01Z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0x010100C5F8E6A154F8C040902E07569A116358</vt:lpwstr>
  </property>
</Properties>
</file>