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sldIdLst>
    <p:sldId id="260" r:id="rId5"/>
    <p:sldId id="262" r:id="rId6"/>
    <p:sldId id="274" r:id="rId7"/>
    <p:sldId id="268" r:id="rId8"/>
    <p:sldId id="271" r:id="rId9"/>
    <p:sldId id="261" r:id="rId10"/>
    <p:sldId id="275" r:id="rId11"/>
    <p:sldId id="272" r:id="rId12"/>
    <p:sldId id="273" r:id="rId13"/>
    <p:sldId id="266" r:id="rId14"/>
    <p:sldId id="269" r:id="rId15"/>
    <p:sldId id="276" r:id="rId16"/>
    <p:sldId id="267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6"/>
    <a:srgbClr val="84BF41"/>
    <a:srgbClr val="00ADDC"/>
    <a:srgbClr val="0E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5FDE0-4068-EFFC-15C6-E331BF3712F5}" v="99" dt="2019-04-17T08:11:51.851"/>
    <p1510:client id="{BAC6C6C0-4230-47EA-C920-B71E452C4418}" v="5" dt="2019-04-17T11:34:47.464"/>
    <p1510:client id="{153E937F-4963-2E10-8FC7-C502B3883106}" v="81" dt="2019-04-17T13:00:03.417"/>
    <p1510:client id="{66FFAA83-2FDB-7429-07BB-7C1C8B33BA34}" v="4" dt="2019-04-25T09:54:49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Ruohonen" userId="S::tanja.ruohonen@edu.lempaala.fi::2612fed4-5677-4395-8f5a-19db1d0db1ab" providerId="AD" clId="Web-{BAC6C6C0-4230-47EA-C920-B71E452C4418}"/>
    <pc:docChg chg="addSld delSld modSld sldOrd">
      <pc:chgData name="Tanja Ruohonen" userId="S::tanja.ruohonen@edu.lempaala.fi::2612fed4-5677-4395-8f5a-19db1d0db1ab" providerId="AD" clId="Web-{BAC6C6C0-4230-47EA-C920-B71E452C4418}" dt="2019-04-17T11:43:20.231" v="189" actId="1076"/>
      <pc:docMkLst>
        <pc:docMk/>
      </pc:docMkLst>
      <pc:sldChg chg="modSp">
        <pc:chgData name="Tanja Ruohonen" userId="S::tanja.ruohonen@edu.lempaala.fi::2612fed4-5677-4395-8f5a-19db1d0db1ab" providerId="AD" clId="Web-{BAC6C6C0-4230-47EA-C920-B71E452C4418}" dt="2019-04-17T11:40:13.871" v="170" actId="20577"/>
        <pc:sldMkLst>
          <pc:docMk/>
          <pc:sldMk cId="3448271346" sldId="260"/>
        </pc:sldMkLst>
        <pc:spChg chg="mod">
          <ac:chgData name="Tanja Ruohonen" userId="S::tanja.ruohonen@edu.lempaala.fi::2612fed4-5677-4395-8f5a-19db1d0db1ab" providerId="AD" clId="Web-{BAC6C6C0-4230-47EA-C920-B71E452C4418}" dt="2019-04-17T11:40:13.871" v="170" actId="20577"/>
          <ac:spMkLst>
            <pc:docMk/>
            <pc:sldMk cId="3448271346" sldId="260"/>
            <ac:spMk id="3" creationId="{A412AE4A-B58B-2B4B-B1CC-6548E646956B}"/>
          </ac:spMkLst>
        </pc:spChg>
      </pc:sldChg>
      <pc:sldChg chg="ord">
        <pc:chgData name="Tanja Ruohonen" userId="S::tanja.ruohonen@edu.lempaala.fi::2612fed4-5677-4395-8f5a-19db1d0db1ab" providerId="AD" clId="Web-{BAC6C6C0-4230-47EA-C920-B71E452C4418}" dt="2019-04-17T11:41:11.387" v="171"/>
        <pc:sldMkLst>
          <pc:docMk/>
          <pc:sldMk cId="1214510966" sldId="261"/>
        </pc:sldMkLst>
      </pc:sldChg>
      <pc:sldChg chg="del">
        <pc:chgData name="Tanja Ruohonen" userId="S::tanja.ruohonen@edu.lempaala.fi::2612fed4-5677-4395-8f5a-19db1d0db1ab" providerId="AD" clId="Web-{BAC6C6C0-4230-47EA-C920-B71E452C4418}" dt="2019-04-17T11:36:20.871" v="35"/>
        <pc:sldMkLst>
          <pc:docMk/>
          <pc:sldMk cId="1660509318" sldId="263"/>
        </pc:sldMkLst>
      </pc:sldChg>
      <pc:sldChg chg="modSp">
        <pc:chgData name="Tanja Ruohonen" userId="S::tanja.ruohonen@edu.lempaala.fi::2612fed4-5677-4395-8f5a-19db1d0db1ab" providerId="AD" clId="Web-{BAC6C6C0-4230-47EA-C920-B71E452C4418}" dt="2019-04-17T11:38:21.387" v="82" actId="20577"/>
        <pc:sldMkLst>
          <pc:docMk/>
          <pc:sldMk cId="638536474" sldId="264"/>
        </pc:sldMkLst>
        <pc:spChg chg="mod">
          <ac:chgData name="Tanja Ruohonen" userId="S::tanja.ruohonen@edu.lempaala.fi::2612fed4-5677-4395-8f5a-19db1d0db1ab" providerId="AD" clId="Web-{BAC6C6C0-4230-47EA-C920-B71E452C4418}" dt="2019-04-17T11:38:21.387" v="82" actId="20577"/>
          <ac:spMkLst>
            <pc:docMk/>
            <pc:sldMk cId="638536474" sldId="264"/>
            <ac:spMk id="3" creationId="{A412AE4A-B58B-2B4B-B1CC-6548E646956B}"/>
          </ac:spMkLst>
        </pc:spChg>
      </pc:sldChg>
      <pc:sldChg chg="del">
        <pc:chgData name="Tanja Ruohonen" userId="S::tanja.ruohonen@edu.lempaala.fi::2612fed4-5677-4395-8f5a-19db1d0db1ab" providerId="AD" clId="Web-{BAC6C6C0-4230-47EA-C920-B71E452C4418}" dt="2019-04-17T11:35:43.121" v="34"/>
        <pc:sldMkLst>
          <pc:docMk/>
          <pc:sldMk cId="2581762263" sldId="265"/>
        </pc:sldMkLst>
      </pc:sldChg>
      <pc:sldChg chg="modSp">
        <pc:chgData name="Tanja Ruohonen" userId="S::tanja.ruohonen@edu.lempaala.fi::2612fed4-5677-4395-8f5a-19db1d0db1ab" providerId="AD" clId="Web-{BAC6C6C0-4230-47EA-C920-B71E452C4418}" dt="2019-04-17T11:39:08.934" v="132" actId="20577"/>
        <pc:sldMkLst>
          <pc:docMk/>
          <pc:sldMk cId="66976959" sldId="269"/>
        </pc:sldMkLst>
        <pc:spChg chg="mod">
          <ac:chgData name="Tanja Ruohonen" userId="S::tanja.ruohonen@edu.lempaala.fi::2612fed4-5677-4395-8f5a-19db1d0db1ab" providerId="AD" clId="Web-{BAC6C6C0-4230-47EA-C920-B71E452C4418}" dt="2019-04-17T11:39:08.934" v="132" actId="20577"/>
          <ac:spMkLst>
            <pc:docMk/>
            <pc:sldMk cId="66976959" sldId="269"/>
            <ac:spMk id="3" creationId="{A412AE4A-B58B-2B4B-B1CC-6548E646956B}"/>
          </ac:spMkLst>
        </pc:spChg>
      </pc:sldChg>
      <pc:sldChg chg="modSp">
        <pc:chgData name="Tanja Ruohonen" userId="S::tanja.ruohonen@edu.lempaala.fi::2612fed4-5677-4395-8f5a-19db1d0db1ab" providerId="AD" clId="Web-{BAC6C6C0-4230-47EA-C920-B71E452C4418}" dt="2019-04-17T11:34:24.355" v="3" actId="20577"/>
        <pc:sldMkLst>
          <pc:docMk/>
          <pc:sldMk cId="443821231" sldId="271"/>
        </pc:sldMkLst>
        <pc:spChg chg="mod">
          <ac:chgData name="Tanja Ruohonen" userId="S::tanja.ruohonen@edu.lempaala.fi::2612fed4-5677-4395-8f5a-19db1d0db1ab" providerId="AD" clId="Web-{BAC6C6C0-4230-47EA-C920-B71E452C4418}" dt="2019-04-17T11:34:24.355" v="3" actId="20577"/>
          <ac:spMkLst>
            <pc:docMk/>
            <pc:sldMk cId="443821231" sldId="271"/>
            <ac:spMk id="3" creationId="{FB395BA2-C027-48C9-9B75-31EAC7427FE6}"/>
          </ac:spMkLst>
        </pc:spChg>
      </pc:sldChg>
      <pc:sldChg chg="modSp">
        <pc:chgData name="Tanja Ruohonen" userId="S::tanja.ruohonen@edu.lempaala.fi::2612fed4-5677-4395-8f5a-19db1d0db1ab" providerId="AD" clId="Web-{BAC6C6C0-4230-47EA-C920-B71E452C4418}" dt="2019-04-17T11:35:31.292" v="33"/>
        <pc:sldMkLst>
          <pc:docMk/>
          <pc:sldMk cId="4258646550" sldId="273"/>
        </pc:sldMkLst>
        <pc:graphicFrameChg chg="mod modGraphic">
          <ac:chgData name="Tanja Ruohonen" userId="S::tanja.ruohonen@edu.lempaala.fi::2612fed4-5677-4395-8f5a-19db1d0db1ab" providerId="AD" clId="Web-{BAC6C6C0-4230-47EA-C920-B71E452C4418}" dt="2019-04-17T11:35:31.292" v="33"/>
          <ac:graphicFrameMkLst>
            <pc:docMk/>
            <pc:sldMk cId="4258646550" sldId="273"/>
            <ac:graphicFrameMk id="8" creationId="{51600328-DC0F-44F6-ADC1-646BE1C96A8F}"/>
          </ac:graphicFrameMkLst>
        </pc:graphicFrameChg>
      </pc:sldChg>
      <pc:sldChg chg="modSp">
        <pc:chgData name="Tanja Ruohonen" userId="S::tanja.ruohonen@edu.lempaala.fi::2612fed4-5677-4395-8f5a-19db1d0db1ab" providerId="AD" clId="Web-{BAC6C6C0-4230-47EA-C920-B71E452C4418}" dt="2019-04-17T11:43:20.231" v="189" actId="1076"/>
        <pc:sldMkLst>
          <pc:docMk/>
          <pc:sldMk cId="3600346348" sldId="274"/>
        </pc:sldMkLst>
        <pc:spChg chg="mod">
          <ac:chgData name="Tanja Ruohonen" userId="S::tanja.ruohonen@edu.lempaala.fi::2612fed4-5677-4395-8f5a-19db1d0db1ab" providerId="AD" clId="Web-{BAC6C6C0-4230-47EA-C920-B71E452C4418}" dt="2019-04-17T11:43:20.231" v="189" actId="1076"/>
          <ac:spMkLst>
            <pc:docMk/>
            <pc:sldMk cId="3600346348" sldId="274"/>
            <ac:spMk id="2" creationId="{15F45090-A7C6-FC4E-85D2-26C8CBF193F7}"/>
          </ac:spMkLst>
        </pc:spChg>
      </pc:sldChg>
      <pc:sldChg chg="addSp delSp modSp new ord">
        <pc:chgData name="Tanja Ruohonen" userId="S::tanja.ruohonen@edu.lempaala.fi::2612fed4-5677-4395-8f5a-19db1d0db1ab" providerId="AD" clId="Web-{BAC6C6C0-4230-47EA-C920-B71E452C4418}" dt="2019-04-17T11:42:37.715" v="188"/>
        <pc:sldMkLst>
          <pc:docMk/>
          <pc:sldMk cId="194302379" sldId="275"/>
        </pc:sldMkLst>
        <pc:spChg chg="mod">
          <ac:chgData name="Tanja Ruohonen" userId="S::tanja.ruohonen@edu.lempaala.fi::2612fed4-5677-4395-8f5a-19db1d0db1ab" providerId="AD" clId="Web-{BAC6C6C0-4230-47EA-C920-B71E452C4418}" dt="2019-04-17T11:42:12.434" v="186" actId="1076"/>
          <ac:spMkLst>
            <pc:docMk/>
            <pc:sldMk cId="194302379" sldId="275"/>
            <ac:spMk id="2" creationId="{52969D5E-80B1-4267-9BE1-C38528FC3AA8}"/>
          </ac:spMkLst>
        </pc:spChg>
        <pc:spChg chg="del mod">
          <ac:chgData name="Tanja Ruohonen" userId="S::tanja.ruohonen@edu.lempaala.fi::2612fed4-5677-4395-8f5a-19db1d0db1ab" providerId="AD" clId="Web-{BAC6C6C0-4230-47EA-C920-B71E452C4418}" dt="2019-04-17T11:41:42.168" v="183"/>
          <ac:spMkLst>
            <pc:docMk/>
            <pc:sldMk cId="194302379" sldId="275"/>
            <ac:spMk id="3" creationId="{2D5391E7-7F3D-437B-95B1-AA2600FC83D1}"/>
          </ac:spMkLst>
        </pc:spChg>
        <pc:graphicFrameChg chg="add mod ord modGraphic">
          <ac:chgData name="Tanja Ruohonen" userId="S::tanja.ruohonen@edu.lempaala.fi::2612fed4-5677-4395-8f5a-19db1d0db1ab" providerId="AD" clId="Web-{BAC6C6C0-4230-47EA-C920-B71E452C4418}" dt="2019-04-17T11:42:17.403" v="187" actId="1076"/>
          <ac:graphicFrameMkLst>
            <pc:docMk/>
            <pc:sldMk cId="194302379" sldId="275"/>
            <ac:graphicFrameMk id="8" creationId="{F2AFD1E7-33FA-499D-B000-9E89276E6E59}"/>
          </ac:graphicFrameMkLst>
        </pc:graphicFrameChg>
      </pc:sldChg>
    </pc:docChg>
  </pc:docChgLst>
  <pc:docChgLst>
    <pc:chgData name="Tanja Ruohonen" userId="S::tanja.ruohonen@edu.lempaala.fi::2612fed4-5677-4395-8f5a-19db1d0db1ab" providerId="AD" clId="Web-{153E937F-4963-2E10-8FC7-C502B3883106}"/>
    <pc:docChg chg="modSld">
      <pc:chgData name="Tanja Ruohonen" userId="S::tanja.ruohonen@edu.lempaala.fi::2612fed4-5677-4395-8f5a-19db1d0db1ab" providerId="AD" clId="Web-{153E937F-4963-2E10-8FC7-C502B3883106}" dt="2019-04-17T13:00:03.417" v="80" actId="20577"/>
      <pc:docMkLst>
        <pc:docMk/>
      </pc:docMkLst>
      <pc:sldChg chg="modSp">
        <pc:chgData name="Tanja Ruohonen" userId="S::tanja.ruohonen@edu.lempaala.fi::2612fed4-5677-4395-8f5a-19db1d0db1ab" providerId="AD" clId="Web-{153E937F-4963-2E10-8FC7-C502B3883106}" dt="2019-04-17T13:00:03.417" v="80" actId="20577"/>
        <pc:sldMkLst>
          <pc:docMk/>
          <pc:sldMk cId="3448271346" sldId="260"/>
        </pc:sldMkLst>
        <pc:spChg chg="mod">
          <ac:chgData name="Tanja Ruohonen" userId="S::tanja.ruohonen@edu.lempaala.fi::2612fed4-5677-4395-8f5a-19db1d0db1ab" providerId="AD" clId="Web-{153E937F-4963-2E10-8FC7-C502B3883106}" dt="2019-04-17T13:00:03.417" v="80" actId="20577"/>
          <ac:spMkLst>
            <pc:docMk/>
            <pc:sldMk cId="3448271346" sldId="260"/>
            <ac:spMk id="3" creationId="{A412AE4A-B58B-2B4B-B1CC-6548E646956B}"/>
          </ac:spMkLst>
        </pc:spChg>
      </pc:sldChg>
    </pc:docChg>
  </pc:docChgLst>
  <pc:docChgLst>
    <pc:chgData name="Tanja Ruohonen" userId="S::tanja.ruohonen@edu.lempaala.fi::2612fed4-5677-4395-8f5a-19db1d0db1ab" providerId="AD" clId="Web-{66FFAA83-2FDB-7429-07BB-7C1C8B33BA34}"/>
    <pc:docChg chg="modSld sldOrd">
      <pc:chgData name="Tanja Ruohonen" userId="S::tanja.ruohonen@edu.lempaala.fi::2612fed4-5677-4395-8f5a-19db1d0db1ab" providerId="AD" clId="Web-{66FFAA83-2FDB-7429-07BB-7C1C8B33BA34}" dt="2019-04-25T10:24:50.998" v="909" actId="20577"/>
      <pc:docMkLst>
        <pc:docMk/>
      </pc:docMkLst>
      <pc:sldChg chg="modSp mod modClrScheme chgLayout">
        <pc:chgData name="Tanja Ruohonen" userId="S::tanja.ruohonen@edu.lempaala.fi::2612fed4-5677-4395-8f5a-19db1d0db1ab" providerId="AD" clId="Web-{66FFAA83-2FDB-7429-07BB-7C1C8B33BA34}" dt="2019-04-25T10:12:30.719" v="770" actId="20577"/>
        <pc:sldMkLst>
          <pc:docMk/>
          <pc:sldMk cId="3448271346" sldId="260"/>
        </pc:sldMkLst>
        <pc:spChg chg="mod ord">
          <ac:chgData name="Tanja Ruohonen" userId="S::tanja.ruohonen@edu.lempaala.fi::2612fed4-5677-4395-8f5a-19db1d0db1ab" providerId="AD" clId="Web-{66FFAA83-2FDB-7429-07BB-7C1C8B33BA34}" dt="2019-04-25T09:41:20.552" v="9" actId="20577"/>
          <ac:spMkLst>
            <pc:docMk/>
            <pc:sldMk cId="3448271346" sldId="260"/>
            <ac:spMk id="2" creationId="{15F45090-A7C6-FC4E-85D2-26C8CBF193F7}"/>
          </ac:spMkLst>
        </pc:spChg>
        <pc:spChg chg="mod ord">
          <ac:chgData name="Tanja Ruohonen" userId="S::tanja.ruohonen@edu.lempaala.fi::2612fed4-5677-4395-8f5a-19db1d0db1ab" providerId="AD" clId="Web-{66FFAA83-2FDB-7429-07BB-7C1C8B33BA34}" dt="2019-04-25T10:12:30.719" v="770" actId="20577"/>
          <ac:spMkLst>
            <pc:docMk/>
            <pc:sldMk cId="3448271346" sldId="260"/>
            <ac:spMk id="3" creationId="{A412AE4A-B58B-2B4B-B1CC-6548E646956B}"/>
          </ac:spMkLst>
        </pc:spChg>
        <pc:spChg chg="mod ord">
          <ac:chgData name="Tanja Ruohonen" userId="S::tanja.ruohonen@edu.lempaala.fi::2612fed4-5677-4395-8f5a-19db1d0db1ab" providerId="AD" clId="Web-{66FFAA83-2FDB-7429-07BB-7C1C8B33BA34}" dt="2019-04-25T09:41:08.161" v="7"/>
          <ac:spMkLst>
            <pc:docMk/>
            <pc:sldMk cId="3448271346" sldId="260"/>
            <ac:spMk id="4" creationId="{2615B5C6-2F7B-104C-9CBF-DCABEFA9A819}"/>
          </ac:spMkLst>
        </pc:spChg>
        <pc:spChg chg="mod ord">
          <ac:chgData name="Tanja Ruohonen" userId="S::tanja.ruohonen@edu.lempaala.fi::2612fed4-5677-4395-8f5a-19db1d0db1ab" providerId="AD" clId="Web-{66FFAA83-2FDB-7429-07BB-7C1C8B33BA34}" dt="2019-04-25T09:41:08.161" v="7"/>
          <ac:spMkLst>
            <pc:docMk/>
            <pc:sldMk cId="3448271346" sldId="260"/>
            <ac:spMk id="5" creationId="{F0BF36D6-0C24-F24C-834C-6A04C11E2061}"/>
          </ac:spMkLst>
        </pc:spChg>
        <pc:spChg chg="mod ord">
          <ac:chgData name="Tanja Ruohonen" userId="S::tanja.ruohonen@edu.lempaala.fi::2612fed4-5677-4395-8f5a-19db1d0db1ab" providerId="AD" clId="Web-{66FFAA83-2FDB-7429-07BB-7C1C8B33BA34}" dt="2019-04-25T09:41:08.161" v="7"/>
          <ac:spMkLst>
            <pc:docMk/>
            <pc:sldMk cId="3448271346" sldId="260"/>
            <ac:spMk id="6" creationId="{8F09BF1B-AD28-7F48-BCD9-DBE625C0F338}"/>
          </ac:spMkLst>
        </pc:spChg>
      </pc:sldChg>
      <pc:sldChg chg="modSp">
        <pc:chgData name="Tanja Ruohonen" userId="S::tanja.ruohonen@edu.lempaala.fi::2612fed4-5677-4395-8f5a-19db1d0db1ab" providerId="AD" clId="Web-{66FFAA83-2FDB-7429-07BB-7C1C8B33BA34}" dt="2019-04-25T10:13:33.797" v="797" actId="20577"/>
        <pc:sldMkLst>
          <pc:docMk/>
          <pc:sldMk cId="1214510966" sldId="261"/>
        </pc:sldMkLst>
        <pc:spChg chg="mod">
          <ac:chgData name="Tanja Ruohonen" userId="S::tanja.ruohonen@edu.lempaala.fi::2612fed4-5677-4395-8f5a-19db1d0db1ab" providerId="AD" clId="Web-{66FFAA83-2FDB-7429-07BB-7C1C8B33BA34}" dt="2019-04-25T10:13:17.328" v="792" actId="20577"/>
          <ac:spMkLst>
            <pc:docMk/>
            <pc:sldMk cId="1214510966" sldId="261"/>
            <ac:spMk id="2" creationId="{15F45090-A7C6-FC4E-85D2-26C8CBF193F7}"/>
          </ac:spMkLst>
        </pc:spChg>
        <pc:spChg chg="mod">
          <ac:chgData name="Tanja Ruohonen" userId="S::tanja.ruohonen@edu.lempaala.fi::2612fed4-5677-4395-8f5a-19db1d0db1ab" providerId="AD" clId="Web-{66FFAA83-2FDB-7429-07BB-7C1C8B33BA34}" dt="2019-04-25T10:13:33.797" v="797" actId="20577"/>
          <ac:spMkLst>
            <pc:docMk/>
            <pc:sldMk cId="1214510966" sldId="261"/>
            <ac:spMk id="3" creationId="{A412AE4A-B58B-2B4B-B1CC-6548E646956B}"/>
          </ac:spMkLst>
        </pc:spChg>
      </pc:sldChg>
      <pc:sldChg chg="modSp">
        <pc:chgData name="Tanja Ruohonen" userId="S::tanja.ruohonen@edu.lempaala.fi::2612fed4-5677-4395-8f5a-19db1d0db1ab" providerId="AD" clId="Web-{66FFAA83-2FDB-7429-07BB-7C1C8B33BA34}" dt="2019-04-25T10:12:34.656" v="771" actId="20577"/>
        <pc:sldMkLst>
          <pc:docMk/>
          <pc:sldMk cId="2022656402" sldId="262"/>
        </pc:sldMkLst>
        <pc:spChg chg="mod">
          <ac:chgData name="Tanja Ruohonen" userId="S::tanja.ruohonen@edu.lempaala.fi::2612fed4-5677-4395-8f5a-19db1d0db1ab" providerId="AD" clId="Web-{66FFAA83-2FDB-7429-07BB-7C1C8B33BA34}" dt="2019-04-25T10:12:34.656" v="771" actId="20577"/>
          <ac:spMkLst>
            <pc:docMk/>
            <pc:sldMk cId="2022656402" sldId="262"/>
            <ac:spMk id="2" creationId="{15F45090-A7C6-FC4E-85D2-26C8CBF193F7}"/>
          </ac:spMkLst>
        </pc:spChg>
        <pc:spChg chg="mod">
          <ac:chgData name="Tanja Ruohonen" userId="S::tanja.ruohonen@edu.lempaala.fi::2612fed4-5677-4395-8f5a-19db1d0db1ab" providerId="AD" clId="Web-{66FFAA83-2FDB-7429-07BB-7C1C8B33BA34}" dt="2019-04-25T10:09:35.282" v="745" actId="1076"/>
          <ac:spMkLst>
            <pc:docMk/>
            <pc:sldMk cId="2022656402" sldId="262"/>
            <ac:spMk id="3" creationId="{A412AE4A-B58B-2B4B-B1CC-6548E646956B}"/>
          </ac:spMkLst>
        </pc:spChg>
      </pc:sldChg>
      <pc:sldChg chg="addSp delSp modSp">
        <pc:chgData name="Tanja Ruohonen" userId="S::tanja.ruohonen@edu.lempaala.fi::2612fed4-5677-4395-8f5a-19db1d0db1ab" providerId="AD" clId="Web-{66FFAA83-2FDB-7429-07BB-7C1C8B33BA34}" dt="2019-04-25T10:06:52.391" v="647" actId="1076"/>
        <pc:sldMkLst>
          <pc:docMk/>
          <pc:sldMk cId="2579143813" sldId="266"/>
        </pc:sldMkLst>
        <pc:spChg chg="mod">
          <ac:chgData name="Tanja Ruohonen" userId="S::tanja.ruohonen@edu.lempaala.fi::2612fed4-5677-4395-8f5a-19db1d0db1ab" providerId="AD" clId="Web-{66FFAA83-2FDB-7429-07BB-7C1C8B33BA34}" dt="2019-04-25T09:52:32.316" v="293" actId="20577"/>
          <ac:spMkLst>
            <pc:docMk/>
            <pc:sldMk cId="2579143813" sldId="266"/>
            <ac:spMk id="2" creationId="{15F45090-A7C6-FC4E-85D2-26C8CBF193F7}"/>
          </ac:spMkLst>
        </pc:spChg>
        <pc:spChg chg="add mod">
          <ac:chgData name="Tanja Ruohonen" userId="S::tanja.ruohonen@edu.lempaala.fi::2612fed4-5677-4395-8f5a-19db1d0db1ab" providerId="AD" clId="Web-{66FFAA83-2FDB-7429-07BB-7C1C8B33BA34}" dt="2019-04-25T10:05:51.142" v="610" actId="1076"/>
          <ac:spMkLst>
            <pc:docMk/>
            <pc:sldMk cId="2579143813" sldId="266"/>
            <ac:spMk id="7" creationId="{E4716AFE-0B2F-4F6E-83AD-3435510CC4C3}"/>
          </ac:spMkLst>
        </pc:spChg>
        <pc:spChg chg="add mod">
          <ac:chgData name="Tanja Ruohonen" userId="S::tanja.ruohonen@edu.lempaala.fi::2612fed4-5677-4395-8f5a-19db1d0db1ab" providerId="AD" clId="Web-{66FFAA83-2FDB-7429-07BB-7C1C8B33BA34}" dt="2019-04-25T10:05:56.392" v="612" actId="1076"/>
          <ac:spMkLst>
            <pc:docMk/>
            <pc:sldMk cId="2579143813" sldId="266"/>
            <ac:spMk id="8" creationId="{E748A4F8-FB22-4FF8-B26F-7E8FFC3F09AF}"/>
          </ac:spMkLst>
        </pc:spChg>
        <pc:spChg chg="add mod">
          <ac:chgData name="Tanja Ruohonen" userId="S::tanja.ruohonen@edu.lempaala.fi::2612fed4-5677-4395-8f5a-19db1d0db1ab" providerId="AD" clId="Web-{66FFAA83-2FDB-7429-07BB-7C1C8B33BA34}" dt="2019-04-25T10:05:45.938" v="608" actId="1076"/>
          <ac:spMkLst>
            <pc:docMk/>
            <pc:sldMk cId="2579143813" sldId="266"/>
            <ac:spMk id="9" creationId="{FD5CB7AA-5725-4F4C-9381-69DCC243D8DB}"/>
          </ac:spMkLst>
        </pc:spChg>
        <pc:spChg chg="add mod">
          <ac:chgData name="Tanja Ruohonen" userId="S::tanja.ruohonen@edu.lempaala.fi::2612fed4-5677-4395-8f5a-19db1d0db1ab" providerId="AD" clId="Web-{66FFAA83-2FDB-7429-07BB-7C1C8B33BA34}" dt="2019-04-25T10:06:49.907" v="646" actId="1076"/>
          <ac:spMkLst>
            <pc:docMk/>
            <pc:sldMk cId="2579143813" sldId="266"/>
            <ac:spMk id="10" creationId="{B47C6127-F06A-4CEB-ACD9-601BDD565E94}"/>
          </ac:spMkLst>
        </pc:spChg>
        <pc:spChg chg="add mod">
          <ac:chgData name="Tanja Ruohonen" userId="S::tanja.ruohonen@edu.lempaala.fi::2612fed4-5677-4395-8f5a-19db1d0db1ab" providerId="AD" clId="Web-{66FFAA83-2FDB-7429-07BB-7C1C8B33BA34}" dt="2019-04-25T10:05:53.470" v="611" actId="1076"/>
          <ac:spMkLst>
            <pc:docMk/>
            <pc:sldMk cId="2579143813" sldId="266"/>
            <ac:spMk id="11" creationId="{CCC9A540-16DE-4C4D-874A-B84C7BA576F7}"/>
          </ac:spMkLst>
        </pc:spChg>
        <pc:spChg chg="add mod">
          <ac:chgData name="Tanja Ruohonen" userId="S::tanja.ruohonen@edu.lempaala.fi::2612fed4-5677-4395-8f5a-19db1d0db1ab" providerId="AD" clId="Web-{66FFAA83-2FDB-7429-07BB-7C1C8B33BA34}" dt="2019-04-25T09:56:22.768" v="443" actId="20577"/>
          <ac:spMkLst>
            <pc:docMk/>
            <pc:sldMk cId="2579143813" sldId="266"/>
            <ac:spMk id="12" creationId="{A2CC95A1-52ED-4DC9-9232-A624435F9456}"/>
          </ac:spMkLst>
        </pc:spChg>
        <pc:spChg chg="add mod">
          <ac:chgData name="Tanja Ruohonen" userId="S::tanja.ruohonen@edu.lempaala.fi::2612fed4-5677-4395-8f5a-19db1d0db1ab" providerId="AD" clId="Web-{66FFAA83-2FDB-7429-07BB-7C1C8B33BA34}" dt="2019-04-25T10:05:58.532" v="613" actId="1076"/>
          <ac:spMkLst>
            <pc:docMk/>
            <pc:sldMk cId="2579143813" sldId="266"/>
            <ac:spMk id="13" creationId="{2E59D81E-D358-46BC-85AC-418CE2623169}"/>
          </ac:spMkLst>
        </pc:spChg>
        <pc:spChg chg="add mod">
          <ac:chgData name="Tanja Ruohonen" userId="S::tanja.ruohonen@edu.lempaala.fi::2612fed4-5677-4395-8f5a-19db1d0db1ab" providerId="AD" clId="Web-{66FFAA83-2FDB-7429-07BB-7C1C8B33BA34}" dt="2019-04-25T10:05:48.985" v="609" actId="1076"/>
          <ac:spMkLst>
            <pc:docMk/>
            <pc:sldMk cId="2579143813" sldId="266"/>
            <ac:spMk id="14" creationId="{4589A4C9-B9B6-4C69-AE00-42CB5E2615A9}"/>
          </ac:spMkLst>
        </pc:spChg>
        <pc:spChg chg="add del mod">
          <ac:chgData name="Tanja Ruohonen" userId="S::tanja.ruohonen@edu.lempaala.fi::2612fed4-5677-4395-8f5a-19db1d0db1ab" providerId="AD" clId="Web-{66FFAA83-2FDB-7429-07BB-7C1C8B33BA34}" dt="2019-04-25T09:57:58.127" v="478"/>
          <ac:spMkLst>
            <pc:docMk/>
            <pc:sldMk cId="2579143813" sldId="266"/>
            <ac:spMk id="15" creationId="{D2F8AAC4-E3FB-4254-84A9-685F7583513D}"/>
          </ac:spMkLst>
        </pc:spChg>
        <pc:spChg chg="add mod">
          <ac:chgData name="Tanja Ruohonen" userId="S::tanja.ruohonen@edu.lempaala.fi::2612fed4-5677-4395-8f5a-19db1d0db1ab" providerId="AD" clId="Web-{66FFAA83-2FDB-7429-07BB-7C1C8B33BA34}" dt="2019-04-25T10:06:52.391" v="647" actId="1076"/>
          <ac:spMkLst>
            <pc:docMk/>
            <pc:sldMk cId="2579143813" sldId="266"/>
            <ac:spMk id="16" creationId="{E701F32B-C8BA-4920-877A-6AAA1F1AC0E7}"/>
          </ac:spMkLst>
        </pc:spChg>
        <pc:spChg chg="add mod">
          <ac:chgData name="Tanja Ruohonen" userId="S::tanja.ruohonen@edu.lempaala.fi::2612fed4-5677-4395-8f5a-19db1d0db1ab" providerId="AD" clId="Web-{66FFAA83-2FDB-7429-07BB-7C1C8B33BA34}" dt="2019-04-25T10:06:07.235" v="614" actId="14100"/>
          <ac:spMkLst>
            <pc:docMk/>
            <pc:sldMk cId="2579143813" sldId="266"/>
            <ac:spMk id="17" creationId="{E316D45A-D68B-4BD0-8C6B-3AA65F207920}"/>
          </ac:spMkLst>
        </pc:spChg>
        <pc:spChg chg="add mod">
          <ac:chgData name="Tanja Ruohonen" userId="S::tanja.ruohonen@edu.lempaala.fi::2612fed4-5677-4395-8f5a-19db1d0db1ab" providerId="AD" clId="Web-{66FFAA83-2FDB-7429-07BB-7C1C8B33BA34}" dt="2019-04-25T10:05:36.360" v="607" actId="1076"/>
          <ac:spMkLst>
            <pc:docMk/>
            <pc:sldMk cId="2579143813" sldId="266"/>
            <ac:spMk id="18" creationId="{52329F5D-1BE9-47AF-91D3-D39912266954}"/>
          </ac:spMkLst>
        </pc:spChg>
      </pc:sldChg>
      <pc:sldChg chg="modSp">
        <pc:chgData name="Tanja Ruohonen" userId="S::tanja.ruohonen@edu.lempaala.fi::2612fed4-5677-4395-8f5a-19db1d0db1ab" providerId="AD" clId="Web-{66FFAA83-2FDB-7429-07BB-7C1C8B33BA34}" dt="2019-04-25T10:08:46.954" v="687" actId="20577"/>
        <pc:sldMkLst>
          <pc:docMk/>
          <pc:sldMk cId="2405884142" sldId="267"/>
        </pc:sldMkLst>
        <pc:spChg chg="mod">
          <ac:chgData name="Tanja Ruohonen" userId="S::tanja.ruohonen@edu.lempaala.fi::2612fed4-5677-4395-8f5a-19db1d0db1ab" providerId="AD" clId="Web-{66FFAA83-2FDB-7429-07BB-7C1C8B33BA34}" dt="2019-04-25T10:08:46.954" v="687" actId="20577"/>
          <ac:spMkLst>
            <pc:docMk/>
            <pc:sldMk cId="2405884142" sldId="267"/>
            <ac:spMk id="2" creationId="{15F45090-A7C6-FC4E-85D2-26C8CBF193F7}"/>
          </ac:spMkLst>
        </pc:spChg>
      </pc:sldChg>
      <pc:sldChg chg="modSp">
        <pc:chgData name="Tanja Ruohonen" userId="S::tanja.ruohonen@edu.lempaala.fi::2612fed4-5677-4395-8f5a-19db1d0db1ab" providerId="AD" clId="Web-{66FFAA83-2FDB-7429-07BB-7C1C8B33BA34}" dt="2019-04-25T10:10:32.235" v="756" actId="20577"/>
        <pc:sldMkLst>
          <pc:docMk/>
          <pc:sldMk cId="3205034497" sldId="268"/>
        </pc:sldMkLst>
        <pc:spChg chg="mod">
          <ac:chgData name="Tanja Ruohonen" userId="S::tanja.ruohonen@edu.lempaala.fi::2612fed4-5677-4395-8f5a-19db1d0db1ab" providerId="AD" clId="Web-{66FFAA83-2FDB-7429-07BB-7C1C8B33BA34}" dt="2019-04-25T10:10:32.235" v="756" actId="20577"/>
          <ac:spMkLst>
            <pc:docMk/>
            <pc:sldMk cId="3205034497" sldId="268"/>
            <ac:spMk id="2" creationId="{15F45090-A7C6-FC4E-85D2-26C8CBF193F7}"/>
          </ac:spMkLst>
        </pc:spChg>
      </pc:sldChg>
      <pc:sldChg chg="modSp ord">
        <pc:chgData name="Tanja Ruohonen" userId="S::tanja.ruohonen@edu.lempaala.fi::2612fed4-5677-4395-8f5a-19db1d0db1ab" providerId="AD" clId="Web-{66FFAA83-2FDB-7429-07BB-7C1C8B33BA34}" dt="2019-04-25T10:24:06.529" v="898" actId="20577"/>
        <pc:sldMkLst>
          <pc:docMk/>
          <pc:sldMk cId="66976959" sldId="269"/>
        </pc:sldMkLst>
        <pc:spChg chg="mod">
          <ac:chgData name="Tanja Ruohonen" userId="S::tanja.ruohonen@edu.lempaala.fi::2612fed4-5677-4395-8f5a-19db1d0db1ab" providerId="AD" clId="Web-{66FFAA83-2FDB-7429-07BB-7C1C8B33BA34}" dt="2019-04-25T09:53:08.612" v="394" actId="1076"/>
          <ac:spMkLst>
            <pc:docMk/>
            <pc:sldMk cId="66976959" sldId="269"/>
            <ac:spMk id="2" creationId="{15F45090-A7C6-FC4E-85D2-26C8CBF193F7}"/>
          </ac:spMkLst>
        </pc:spChg>
        <pc:spChg chg="mod">
          <ac:chgData name="Tanja Ruohonen" userId="S::tanja.ruohonen@edu.lempaala.fi::2612fed4-5677-4395-8f5a-19db1d0db1ab" providerId="AD" clId="Web-{66FFAA83-2FDB-7429-07BB-7C1C8B33BA34}" dt="2019-04-25T10:24:06.529" v="898" actId="20577"/>
          <ac:spMkLst>
            <pc:docMk/>
            <pc:sldMk cId="66976959" sldId="269"/>
            <ac:spMk id="3" creationId="{A412AE4A-B58B-2B4B-B1CC-6548E646956B}"/>
          </ac:spMkLst>
        </pc:spChg>
      </pc:sldChg>
      <pc:sldChg chg="modSp">
        <pc:chgData name="Tanja Ruohonen" userId="S::tanja.ruohonen@edu.lempaala.fi::2612fed4-5677-4395-8f5a-19db1d0db1ab" providerId="AD" clId="Web-{66FFAA83-2FDB-7429-07BB-7C1C8B33BA34}" dt="2019-04-25T10:13:00.281" v="775" actId="20577"/>
        <pc:sldMkLst>
          <pc:docMk/>
          <pc:sldMk cId="443821231" sldId="271"/>
        </pc:sldMkLst>
        <pc:spChg chg="mod">
          <ac:chgData name="Tanja Ruohonen" userId="S::tanja.ruohonen@edu.lempaala.fi::2612fed4-5677-4395-8f5a-19db1d0db1ab" providerId="AD" clId="Web-{66FFAA83-2FDB-7429-07BB-7C1C8B33BA34}" dt="2019-04-25T10:13:00.281" v="775" actId="20577"/>
          <ac:spMkLst>
            <pc:docMk/>
            <pc:sldMk cId="443821231" sldId="271"/>
            <ac:spMk id="2" creationId="{81A943D0-E642-4507-8D46-A5C34960DF25}"/>
          </ac:spMkLst>
        </pc:spChg>
        <pc:spChg chg="mod">
          <ac:chgData name="Tanja Ruohonen" userId="S::tanja.ruohonen@edu.lempaala.fi::2612fed4-5677-4395-8f5a-19db1d0db1ab" providerId="AD" clId="Web-{66FFAA83-2FDB-7429-07BB-7C1C8B33BA34}" dt="2019-04-25T09:42:35.317" v="27" actId="20577"/>
          <ac:spMkLst>
            <pc:docMk/>
            <pc:sldMk cId="443821231" sldId="271"/>
            <ac:spMk id="3" creationId="{FB395BA2-C027-48C9-9B75-31EAC7427FE6}"/>
          </ac:spMkLst>
        </pc:spChg>
      </pc:sldChg>
      <pc:sldChg chg="modSp">
        <pc:chgData name="Tanja Ruohonen" userId="S::tanja.ruohonen@edu.lempaala.fi::2612fed4-5677-4395-8f5a-19db1d0db1ab" providerId="AD" clId="Web-{66FFAA83-2FDB-7429-07BB-7C1C8B33BA34}" dt="2019-04-25T10:12:09.641" v="768"/>
        <pc:sldMkLst>
          <pc:docMk/>
          <pc:sldMk cId="4264637975" sldId="272"/>
        </pc:sldMkLst>
        <pc:graphicFrameChg chg="mod modGraphic">
          <ac:chgData name="Tanja Ruohonen" userId="S::tanja.ruohonen@edu.lempaala.fi::2612fed4-5677-4395-8f5a-19db1d0db1ab" providerId="AD" clId="Web-{66FFAA83-2FDB-7429-07BB-7C1C8B33BA34}" dt="2019-04-25T10:12:09.641" v="768"/>
          <ac:graphicFrameMkLst>
            <pc:docMk/>
            <pc:sldMk cId="4264637975" sldId="272"/>
            <ac:graphicFrameMk id="10" creationId="{1D7D4753-F67E-424B-8228-04A50BBBB17E}"/>
          </ac:graphicFrameMkLst>
        </pc:graphicFrameChg>
      </pc:sldChg>
      <pc:sldChg chg="modSp">
        <pc:chgData name="Tanja Ruohonen" userId="S::tanja.ruohonen@edu.lempaala.fi::2612fed4-5677-4395-8f5a-19db1d0db1ab" providerId="AD" clId="Web-{66FFAA83-2FDB-7429-07BB-7C1C8B33BA34}" dt="2019-04-25T10:11:13.531" v="759"/>
        <pc:sldMkLst>
          <pc:docMk/>
          <pc:sldMk cId="4258646550" sldId="273"/>
        </pc:sldMkLst>
        <pc:graphicFrameChg chg="mod modGraphic">
          <ac:chgData name="Tanja Ruohonen" userId="S::tanja.ruohonen@edu.lempaala.fi::2612fed4-5677-4395-8f5a-19db1d0db1ab" providerId="AD" clId="Web-{66FFAA83-2FDB-7429-07BB-7C1C8B33BA34}" dt="2019-04-25T10:11:13.531" v="759"/>
          <ac:graphicFrameMkLst>
            <pc:docMk/>
            <pc:sldMk cId="4258646550" sldId="273"/>
            <ac:graphicFrameMk id="8" creationId="{51600328-DC0F-44F6-ADC1-646BE1C96A8F}"/>
          </ac:graphicFrameMkLst>
        </pc:graphicFrameChg>
      </pc:sldChg>
      <pc:sldChg chg="modSp ord">
        <pc:chgData name="Tanja Ruohonen" userId="S::tanja.ruohonen@edu.lempaala.fi::2612fed4-5677-4395-8f5a-19db1d0db1ab" providerId="AD" clId="Web-{66FFAA83-2FDB-7429-07BB-7C1C8B33BA34}" dt="2019-04-25T10:12:40.562" v="774" actId="1076"/>
        <pc:sldMkLst>
          <pc:docMk/>
          <pc:sldMk cId="3600346348" sldId="274"/>
        </pc:sldMkLst>
        <pc:spChg chg="mod">
          <ac:chgData name="Tanja Ruohonen" userId="S::tanja.ruohonen@edu.lempaala.fi::2612fed4-5677-4395-8f5a-19db1d0db1ab" providerId="AD" clId="Web-{66FFAA83-2FDB-7429-07BB-7C1C8B33BA34}" dt="2019-04-25T10:12:40.562" v="774" actId="1076"/>
          <ac:spMkLst>
            <pc:docMk/>
            <pc:sldMk cId="3600346348" sldId="274"/>
            <ac:spMk id="2" creationId="{15F45090-A7C6-FC4E-85D2-26C8CBF193F7}"/>
          </ac:spMkLst>
        </pc:spChg>
        <pc:picChg chg="mod">
          <ac:chgData name="Tanja Ruohonen" userId="S::tanja.ruohonen@edu.lempaala.fi::2612fed4-5677-4395-8f5a-19db1d0db1ab" providerId="AD" clId="Web-{66FFAA83-2FDB-7429-07BB-7C1C8B33BA34}" dt="2019-04-25T10:10:14.453" v="750" actId="1076"/>
          <ac:picMkLst>
            <pc:docMk/>
            <pc:sldMk cId="3600346348" sldId="274"/>
            <ac:picMk id="7" creationId="{23BB4356-B02D-4D02-AA0B-24602B0478B8}"/>
          </ac:picMkLst>
        </pc:picChg>
      </pc:sldChg>
      <pc:sldChg chg="modSp">
        <pc:chgData name="Tanja Ruohonen" userId="S::tanja.ruohonen@edu.lempaala.fi::2612fed4-5677-4395-8f5a-19db1d0db1ab" providerId="AD" clId="Web-{66FFAA83-2FDB-7429-07BB-7C1C8B33BA34}" dt="2019-04-25T10:15:16.046" v="836"/>
        <pc:sldMkLst>
          <pc:docMk/>
          <pc:sldMk cId="194302379" sldId="275"/>
        </pc:sldMkLst>
        <pc:graphicFrameChg chg="mod modGraphic">
          <ac:chgData name="Tanja Ruohonen" userId="S::tanja.ruohonen@edu.lempaala.fi::2612fed4-5677-4395-8f5a-19db1d0db1ab" providerId="AD" clId="Web-{66FFAA83-2FDB-7429-07BB-7C1C8B33BA34}" dt="2019-04-25T10:15:16.046" v="836"/>
          <ac:graphicFrameMkLst>
            <pc:docMk/>
            <pc:sldMk cId="194302379" sldId="275"/>
            <ac:graphicFrameMk id="8" creationId="{F2AFD1E7-33FA-499D-B000-9E89276E6E59}"/>
          </ac:graphicFrameMkLst>
        </pc:graphicFrameChg>
      </pc:sldChg>
      <pc:sldChg chg="modSp">
        <pc:chgData name="Tanja Ruohonen" userId="S::tanja.ruohonen@edu.lempaala.fi::2612fed4-5677-4395-8f5a-19db1d0db1ab" providerId="AD" clId="Web-{66FFAA83-2FDB-7429-07BB-7C1C8B33BA34}" dt="2019-04-25T10:24:50.029" v="907" actId="20577"/>
        <pc:sldMkLst>
          <pc:docMk/>
          <pc:sldMk cId="2334067280" sldId="276"/>
        </pc:sldMkLst>
        <pc:spChg chg="mod">
          <ac:chgData name="Tanja Ruohonen" userId="S::tanja.ruohonen@edu.lempaala.fi::2612fed4-5677-4395-8f5a-19db1d0db1ab" providerId="AD" clId="Web-{66FFAA83-2FDB-7429-07BB-7C1C8B33BA34}" dt="2019-04-25T10:24:43.060" v="906" actId="1076"/>
          <ac:spMkLst>
            <pc:docMk/>
            <pc:sldMk cId="2334067280" sldId="276"/>
            <ac:spMk id="2" creationId="{AC7BE653-2E1D-44E8-BB36-CE5B7C1AB6FB}"/>
          </ac:spMkLst>
        </pc:spChg>
        <pc:spChg chg="mod">
          <ac:chgData name="Tanja Ruohonen" userId="S::tanja.ruohonen@edu.lempaala.fi::2612fed4-5677-4395-8f5a-19db1d0db1ab" providerId="AD" clId="Web-{66FFAA83-2FDB-7429-07BB-7C1C8B33BA34}" dt="2019-04-25T10:24:50.029" v="907" actId="20577"/>
          <ac:spMkLst>
            <pc:docMk/>
            <pc:sldMk cId="2334067280" sldId="276"/>
            <ac:spMk id="3" creationId="{170AFCCF-DCC0-4B48-99FB-47E9BA983200}"/>
          </ac:spMkLst>
        </pc:spChg>
      </pc:sldChg>
    </pc:docChg>
  </pc:docChgLst>
  <pc:docChgLst>
    <pc:chgData name="Tanja Ruohonen" userId="S::tanja.ruohonen@edu.lempaala.fi::2612fed4-5677-4395-8f5a-19db1d0db1ab" providerId="AD" clId="Web-{4AE5EBBA-FB1A-E5C3-81CB-8C1556EAF421}"/>
    <pc:docChg chg="addSld modSld">
      <pc:chgData name="Tanja Ruohonen" userId="S::tanja.ruohonen@edu.lempaala.fi::2612fed4-5677-4395-8f5a-19db1d0db1ab" providerId="AD" clId="Web-{4AE5EBBA-FB1A-E5C3-81CB-8C1556EAF421}" dt="2019-04-25T05:45:28.595" v="732" actId="14100"/>
      <pc:docMkLst>
        <pc:docMk/>
      </pc:docMkLst>
      <pc:sldChg chg="modSp new">
        <pc:chgData name="Tanja Ruohonen" userId="S::tanja.ruohonen@edu.lempaala.fi::2612fed4-5677-4395-8f5a-19db1d0db1ab" providerId="AD" clId="Web-{4AE5EBBA-FB1A-E5C3-81CB-8C1556EAF421}" dt="2019-04-25T05:45:28.595" v="732" actId="14100"/>
        <pc:sldMkLst>
          <pc:docMk/>
          <pc:sldMk cId="2334067280" sldId="276"/>
        </pc:sldMkLst>
        <pc:spChg chg="mod">
          <ac:chgData name="Tanja Ruohonen" userId="S::tanja.ruohonen@edu.lempaala.fi::2612fed4-5677-4395-8f5a-19db1d0db1ab" providerId="AD" clId="Web-{4AE5EBBA-FB1A-E5C3-81CB-8C1556EAF421}" dt="2019-04-25T05:43:38.637" v="570" actId="14100"/>
          <ac:spMkLst>
            <pc:docMk/>
            <pc:sldMk cId="2334067280" sldId="276"/>
            <ac:spMk id="2" creationId="{AC7BE653-2E1D-44E8-BB36-CE5B7C1AB6FB}"/>
          </ac:spMkLst>
        </pc:spChg>
        <pc:spChg chg="mod">
          <ac:chgData name="Tanja Ruohonen" userId="S::tanja.ruohonen@edu.lempaala.fi::2612fed4-5677-4395-8f5a-19db1d0db1ab" providerId="AD" clId="Web-{4AE5EBBA-FB1A-E5C3-81CB-8C1556EAF421}" dt="2019-04-25T05:45:28.595" v="732" actId="14100"/>
          <ac:spMkLst>
            <pc:docMk/>
            <pc:sldMk cId="2334067280" sldId="276"/>
            <ac:spMk id="3" creationId="{170AFCCF-DCC0-4B48-99FB-47E9BA983200}"/>
          </ac:spMkLst>
        </pc:spChg>
      </pc:sldChg>
    </pc:docChg>
  </pc:docChgLst>
  <pc:docChgLst>
    <pc:chgData name="Tanja Ruohonen" userId="S::tanja.ruohonen@edu.lempaala.fi::2612fed4-5677-4395-8f5a-19db1d0db1ab" providerId="AD" clId="Web-{51E9D6B6-6DF3-AC71-308A-A6B004C773C4}"/>
    <pc:docChg chg="modSld sldOrd">
      <pc:chgData name="Tanja Ruohonen" userId="S::tanja.ruohonen@edu.lempaala.fi::2612fed4-5677-4395-8f5a-19db1d0db1ab" providerId="AD" clId="Web-{51E9D6B6-6DF3-AC71-308A-A6B004C773C4}" dt="2019-04-17T12:52:50.591" v="90" actId="20577"/>
      <pc:docMkLst>
        <pc:docMk/>
      </pc:docMkLst>
      <pc:sldChg chg="modSp">
        <pc:chgData name="Tanja Ruohonen" userId="S::tanja.ruohonen@edu.lempaala.fi::2612fed4-5677-4395-8f5a-19db1d0db1ab" providerId="AD" clId="Web-{51E9D6B6-6DF3-AC71-308A-A6B004C773C4}" dt="2019-04-17T12:51:32.137" v="29" actId="20577"/>
        <pc:sldMkLst>
          <pc:docMk/>
          <pc:sldMk cId="1214510966" sldId="261"/>
        </pc:sldMkLst>
        <pc:spChg chg="mod">
          <ac:chgData name="Tanja Ruohonen" userId="S::tanja.ruohonen@edu.lempaala.fi::2612fed4-5677-4395-8f5a-19db1d0db1ab" providerId="AD" clId="Web-{51E9D6B6-6DF3-AC71-308A-A6B004C773C4}" dt="2019-04-17T12:51:32.137" v="29" actId="20577"/>
          <ac:spMkLst>
            <pc:docMk/>
            <pc:sldMk cId="1214510966" sldId="261"/>
            <ac:spMk id="3" creationId="{A412AE4A-B58B-2B4B-B1CC-6548E646956B}"/>
          </ac:spMkLst>
        </pc:spChg>
      </pc:sldChg>
      <pc:sldChg chg="modSp">
        <pc:chgData name="Tanja Ruohonen" userId="S::tanja.ruohonen@edu.lempaala.fi::2612fed4-5677-4395-8f5a-19db1d0db1ab" providerId="AD" clId="Web-{51E9D6B6-6DF3-AC71-308A-A6B004C773C4}" dt="2019-04-17T12:52:49.654" v="88" actId="20577"/>
        <pc:sldMkLst>
          <pc:docMk/>
          <pc:sldMk cId="2405884142" sldId="267"/>
        </pc:sldMkLst>
        <pc:spChg chg="mod">
          <ac:chgData name="Tanja Ruohonen" userId="S::tanja.ruohonen@edu.lempaala.fi::2612fed4-5677-4395-8f5a-19db1d0db1ab" providerId="AD" clId="Web-{51E9D6B6-6DF3-AC71-308A-A6B004C773C4}" dt="2019-04-17T12:52:49.654" v="88" actId="20577"/>
          <ac:spMkLst>
            <pc:docMk/>
            <pc:sldMk cId="2405884142" sldId="267"/>
            <ac:spMk id="2" creationId="{15F45090-A7C6-FC4E-85D2-26C8CBF193F7}"/>
          </ac:spMkLst>
        </pc:spChg>
        <pc:spChg chg="mod">
          <ac:chgData name="Tanja Ruohonen" userId="S::tanja.ruohonen@edu.lempaala.fi::2612fed4-5677-4395-8f5a-19db1d0db1ab" providerId="AD" clId="Web-{51E9D6B6-6DF3-AC71-308A-A6B004C773C4}" dt="2019-04-17T12:52:39.716" v="86" actId="1076"/>
          <ac:spMkLst>
            <pc:docMk/>
            <pc:sldMk cId="2405884142" sldId="267"/>
            <ac:spMk id="3" creationId="{A412AE4A-B58B-2B4B-B1CC-6548E646956B}"/>
          </ac:spMkLst>
        </pc:spChg>
      </pc:sldChg>
      <pc:sldChg chg="modSp ord">
        <pc:chgData name="Tanja Ruohonen" userId="S::tanja.ruohonen@edu.lempaala.fi::2612fed4-5677-4395-8f5a-19db1d0db1ab" providerId="AD" clId="Web-{51E9D6B6-6DF3-AC71-308A-A6B004C773C4}" dt="2019-04-17T12:49:11.574" v="22"/>
        <pc:sldMkLst>
          <pc:docMk/>
          <pc:sldMk cId="3205034497" sldId="268"/>
        </pc:sldMkLst>
        <pc:spChg chg="mod">
          <ac:chgData name="Tanja Ruohonen" userId="S::tanja.ruohonen@edu.lempaala.fi::2612fed4-5677-4395-8f5a-19db1d0db1ab" providerId="AD" clId="Web-{51E9D6B6-6DF3-AC71-308A-A6B004C773C4}" dt="2019-04-17T12:48:37.136" v="16" actId="20577"/>
          <ac:spMkLst>
            <pc:docMk/>
            <pc:sldMk cId="3205034497" sldId="268"/>
            <ac:spMk id="2" creationId="{15F45090-A7C6-FC4E-85D2-26C8CBF193F7}"/>
          </ac:spMkLst>
        </pc:spChg>
        <pc:spChg chg="mod">
          <ac:chgData name="Tanja Ruohonen" userId="S::tanja.ruohonen@edu.lempaala.fi::2612fed4-5677-4395-8f5a-19db1d0db1ab" providerId="AD" clId="Web-{51E9D6B6-6DF3-AC71-308A-A6B004C773C4}" dt="2019-04-17T12:49:11.496" v="20" actId="20577"/>
          <ac:spMkLst>
            <pc:docMk/>
            <pc:sldMk cId="3205034497" sldId="268"/>
            <ac:spMk id="3" creationId="{A412AE4A-B58B-2B4B-B1CC-6548E646956B}"/>
          </ac:spMkLst>
        </pc:spChg>
      </pc:sldChg>
      <pc:sldChg chg="modSp">
        <pc:chgData name="Tanja Ruohonen" userId="S::tanja.ruohonen@edu.lempaala.fi::2612fed4-5677-4395-8f5a-19db1d0db1ab" providerId="AD" clId="Web-{51E9D6B6-6DF3-AC71-308A-A6B004C773C4}" dt="2019-04-17T12:52:00.263" v="56" actId="20577"/>
        <pc:sldMkLst>
          <pc:docMk/>
          <pc:sldMk cId="66976959" sldId="269"/>
        </pc:sldMkLst>
        <pc:spChg chg="mod">
          <ac:chgData name="Tanja Ruohonen" userId="S::tanja.ruohonen@edu.lempaala.fi::2612fed4-5677-4395-8f5a-19db1d0db1ab" providerId="AD" clId="Web-{51E9D6B6-6DF3-AC71-308A-A6B004C773C4}" dt="2019-04-17T12:52:00.263" v="56" actId="20577"/>
          <ac:spMkLst>
            <pc:docMk/>
            <pc:sldMk cId="66976959" sldId="269"/>
            <ac:spMk id="3" creationId="{A412AE4A-B58B-2B4B-B1CC-6548E646956B}"/>
          </ac:spMkLst>
        </pc:spChg>
      </pc:sldChg>
    </pc:docChg>
  </pc:docChgLst>
  <pc:docChgLst>
    <pc:chgData name="Tanja Ruohonen" userId="S::tanja.ruohonen@edu.lempaala.fi::2612fed4-5677-4395-8f5a-19db1d0db1ab" providerId="AD" clId="Web-{FE633A0A-6AD3-8E3C-05CF-E8B91E3DDC94}"/>
    <pc:docChg chg="modSld">
      <pc:chgData name="Tanja Ruohonen" userId="S::tanja.ruohonen@edu.lempaala.fi::2612fed4-5677-4395-8f5a-19db1d0db1ab" providerId="AD" clId="Web-{FE633A0A-6AD3-8E3C-05CF-E8B91E3DDC94}" dt="2019-04-17T13:07:57.146" v="99" actId="20577"/>
      <pc:docMkLst>
        <pc:docMk/>
      </pc:docMkLst>
      <pc:sldChg chg="modSp">
        <pc:chgData name="Tanja Ruohonen" userId="S::tanja.ruohonen@edu.lempaala.fi::2612fed4-5677-4395-8f5a-19db1d0db1ab" providerId="AD" clId="Web-{FE633A0A-6AD3-8E3C-05CF-E8B91E3DDC94}" dt="2019-04-17T13:07:57.146" v="99" actId="20577"/>
        <pc:sldMkLst>
          <pc:docMk/>
          <pc:sldMk cId="3448271346" sldId="260"/>
        </pc:sldMkLst>
        <pc:spChg chg="mod">
          <ac:chgData name="Tanja Ruohonen" userId="S::tanja.ruohonen@edu.lempaala.fi::2612fed4-5677-4395-8f5a-19db1d0db1ab" providerId="AD" clId="Web-{FE633A0A-6AD3-8E3C-05CF-E8B91E3DDC94}" dt="2019-04-17T13:07:57.146" v="99" actId="20577"/>
          <ac:spMkLst>
            <pc:docMk/>
            <pc:sldMk cId="3448271346" sldId="260"/>
            <ac:spMk id="3" creationId="{A412AE4A-B58B-2B4B-B1CC-6548E646956B}"/>
          </ac:spMkLst>
        </pc:spChg>
      </pc:sldChg>
    </pc:docChg>
  </pc:docChgLst>
  <pc:docChgLst>
    <pc:chgData name="Tanja Ruohonen" userId="S::tanja.ruohonen@edu.lempaala.fi::2612fed4-5677-4395-8f5a-19db1d0db1ab" providerId="AD" clId="Web-{BF85FDE0-4068-EFFC-15C6-E331BF3712F5}"/>
    <pc:docChg chg="modSld">
      <pc:chgData name="Tanja Ruohonen" userId="S::tanja.ruohonen@edu.lempaala.fi::2612fed4-5677-4395-8f5a-19db1d0db1ab" providerId="AD" clId="Web-{BF85FDE0-4068-EFFC-15C6-E331BF3712F5}" dt="2019-04-17T08:11:51.851" v="200" actId="20577"/>
      <pc:docMkLst>
        <pc:docMk/>
      </pc:docMkLst>
      <pc:sldChg chg="modSp">
        <pc:chgData name="Tanja Ruohonen" userId="S::tanja.ruohonen@edu.lempaala.fi::2612fed4-5677-4395-8f5a-19db1d0db1ab" providerId="AD" clId="Web-{BF85FDE0-4068-EFFC-15C6-E331BF3712F5}" dt="2019-04-17T08:11:51.851" v="199" actId="20577"/>
        <pc:sldMkLst>
          <pc:docMk/>
          <pc:sldMk cId="3448271346" sldId="260"/>
        </pc:sldMkLst>
        <pc:spChg chg="mod">
          <ac:chgData name="Tanja Ruohonen" userId="S::tanja.ruohonen@edu.lempaala.fi::2612fed4-5677-4395-8f5a-19db1d0db1ab" providerId="AD" clId="Web-{BF85FDE0-4068-EFFC-15C6-E331BF3712F5}" dt="2019-04-17T08:11:51.851" v="199" actId="20577"/>
          <ac:spMkLst>
            <pc:docMk/>
            <pc:sldMk cId="3448271346" sldId="260"/>
            <ac:spMk id="3" creationId="{A412AE4A-B58B-2B4B-B1CC-6548E646956B}"/>
          </ac:spMkLst>
        </pc:spChg>
      </pc:sldChg>
    </pc:docChg>
  </pc:docChgLst>
  <pc:docChgLst>
    <pc:chgData name="Tanja Ruohonen" userId="S::tanja.ruohonen@edu.lempaala.fi::2612fed4-5677-4395-8f5a-19db1d0db1ab" providerId="AD" clId="Web-{BBD6CE35-7D29-D2C4-DAC9-36A8F74437BD}"/>
    <pc:docChg chg="modSld">
      <pc:chgData name="Tanja Ruohonen" userId="S::tanja.ruohonen@edu.lempaala.fi::2612fed4-5677-4395-8f5a-19db1d0db1ab" providerId="AD" clId="Web-{BBD6CE35-7D29-D2C4-DAC9-36A8F74437BD}" dt="2019-04-25T08:01:08.933" v="37" actId="20577"/>
      <pc:docMkLst>
        <pc:docMk/>
      </pc:docMkLst>
      <pc:sldChg chg="modSp">
        <pc:chgData name="Tanja Ruohonen" userId="S::tanja.ruohonen@edu.lempaala.fi::2612fed4-5677-4395-8f5a-19db1d0db1ab" providerId="AD" clId="Web-{BBD6CE35-7D29-D2C4-DAC9-36A8F74437BD}" dt="2019-04-25T08:00:53.387" v="18" actId="20577"/>
        <pc:sldMkLst>
          <pc:docMk/>
          <pc:sldMk cId="3448271346" sldId="260"/>
        </pc:sldMkLst>
        <pc:spChg chg="mod">
          <ac:chgData name="Tanja Ruohonen" userId="S::tanja.ruohonen@edu.lempaala.fi::2612fed4-5677-4395-8f5a-19db1d0db1ab" providerId="AD" clId="Web-{BBD6CE35-7D29-D2C4-DAC9-36A8F74437BD}" dt="2019-04-25T08:00:53.387" v="18" actId="20577"/>
          <ac:spMkLst>
            <pc:docMk/>
            <pc:sldMk cId="3448271346" sldId="260"/>
            <ac:spMk id="2" creationId="{15F45090-A7C6-FC4E-85D2-26C8CBF193F7}"/>
          </ac:spMkLst>
        </pc:spChg>
        <pc:spChg chg="mod">
          <ac:chgData name="Tanja Ruohonen" userId="S::tanja.ruohonen@edu.lempaala.fi::2612fed4-5677-4395-8f5a-19db1d0db1ab" providerId="AD" clId="Web-{BBD6CE35-7D29-D2C4-DAC9-36A8F74437BD}" dt="2019-04-25T08:00:48.183" v="17" actId="1076"/>
          <ac:spMkLst>
            <pc:docMk/>
            <pc:sldMk cId="3448271346" sldId="260"/>
            <ac:spMk id="3" creationId="{A412AE4A-B58B-2B4B-B1CC-6548E646956B}"/>
          </ac:spMkLst>
        </pc:spChg>
      </pc:sldChg>
      <pc:sldChg chg="modSp">
        <pc:chgData name="Tanja Ruohonen" userId="S::tanja.ruohonen@edu.lempaala.fi::2612fed4-5677-4395-8f5a-19db1d0db1ab" providerId="AD" clId="Web-{BBD6CE35-7D29-D2C4-DAC9-36A8F74437BD}" dt="2019-04-25T08:01:08.011" v="35" actId="20577"/>
        <pc:sldMkLst>
          <pc:docMk/>
          <pc:sldMk cId="2022656402" sldId="262"/>
        </pc:sldMkLst>
        <pc:spChg chg="mod">
          <ac:chgData name="Tanja Ruohonen" userId="S::tanja.ruohonen@edu.lempaala.fi::2612fed4-5677-4395-8f5a-19db1d0db1ab" providerId="AD" clId="Web-{BBD6CE35-7D29-D2C4-DAC9-36A8F74437BD}" dt="2019-04-25T08:01:08.011" v="35" actId="20577"/>
          <ac:spMkLst>
            <pc:docMk/>
            <pc:sldMk cId="2022656402" sldId="262"/>
            <ac:spMk id="2" creationId="{15F45090-A7C6-FC4E-85D2-26C8CBF193F7}"/>
          </ac:spMkLst>
        </pc:spChg>
      </pc:sldChg>
    </pc:docChg>
  </pc:docChgLst>
  <pc:docChgLst>
    <pc:chgData name="Tanja Ruohonen" userId="S::tanja.ruohonen@edu.lempaala.fi::2612fed4-5677-4395-8f5a-19db1d0db1ab" providerId="AD" clId="Web-{A2F615C0-5223-1F47-5CBE-FDEB871E41E3}"/>
    <pc:docChg chg="addSld delSld modSld sldOrd">
      <pc:chgData name="Tanja Ruohonen" userId="S::tanja.ruohonen@edu.lempaala.fi::2612fed4-5677-4395-8f5a-19db1d0db1ab" providerId="AD" clId="Web-{A2F615C0-5223-1F47-5CBE-FDEB871E41E3}" dt="2019-04-17T08:30:00.418" v="227"/>
      <pc:docMkLst>
        <pc:docMk/>
      </pc:docMkLst>
      <pc:sldChg chg="modSp">
        <pc:chgData name="Tanja Ruohonen" userId="S::tanja.ruohonen@edu.lempaala.fi::2612fed4-5677-4395-8f5a-19db1d0db1ab" providerId="AD" clId="Web-{A2F615C0-5223-1F47-5CBE-FDEB871E41E3}" dt="2019-04-17T08:29:53.184" v="226" actId="1076"/>
        <pc:sldMkLst>
          <pc:docMk/>
          <pc:sldMk cId="3448271346" sldId="260"/>
        </pc:sldMkLst>
        <pc:spChg chg="mod">
          <ac:chgData name="Tanja Ruohonen" userId="S::tanja.ruohonen@edu.lempaala.fi::2612fed4-5677-4395-8f5a-19db1d0db1ab" providerId="AD" clId="Web-{A2F615C0-5223-1F47-5CBE-FDEB871E41E3}" dt="2019-04-17T08:29:31.402" v="220" actId="1076"/>
          <ac:spMkLst>
            <pc:docMk/>
            <pc:sldMk cId="3448271346" sldId="260"/>
            <ac:spMk id="2" creationId="{15F45090-A7C6-FC4E-85D2-26C8CBF193F7}"/>
          </ac:spMkLst>
        </pc:spChg>
        <pc:spChg chg="mod">
          <ac:chgData name="Tanja Ruohonen" userId="S::tanja.ruohonen@edu.lempaala.fi::2612fed4-5677-4395-8f5a-19db1d0db1ab" providerId="AD" clId="Web-{A2F615C0-5223-1F47-5CBE-FDEB871E41E3}" dt="2019-04-17T08:29:53.184" v="226" actId="1076"/>
          <ac:spMkLst>
            <pc:docMk/>
            <pc:sldMk cId="3448271346" sldId="260"/>
            <ac:spMk id="3" creationId="{A412AE4A-B58B-2B4B-B1CC-6548E646956B}"/>
          </ac:spMkLst>
        </pc:spChg>
      </pc:sldChg>
      <pc:sldChg chg="addSp delSp modSp new del ord">
        <pc:chgData name="Tanja Ruohonen" userId="S::tanja.ruohonen@edu.lempaala.fi::2612fed4-5677-4395-8f5a-19db1d0db1ab" providerId="AD" clId="Web-{A2F615C0-5223-1F47-5CBE-FDEB871E41E3}" dt="2019-04-17T08:30:00.418" v="227"/>
        <pc:sldMkLst>
          <pc:docMk/>
          <pc:sldMk cId="1927617226" sldId="270"/>
        </pc:sldMkLst>
        <pc:spChg chg="mod">
          <ac:chgData name="Tanja Ruohonen" userId="S::tanja.ruohonen@edu.lempaala.fi::2612fed4-5677-4395-8f5a-19db1d0db1ab" providerId="AD" clId="Web-{A2F615C0-5223-1F47-5CBE-FDEB871E41E3}" dt="2019-04-17T08:21:27.719" v="6" actId="20577"/>
          <ac:spMkLst>
            <pc:docMk/>
            <pc:sldMk cId="1927617226" sldId="270"/>
            <ac:spMk id="2" creationId="{A96EE907-5B8E-4E31-BFB8-FA820D9DA0A8}"/>
          </ac:spMkLst>
        </pc:spChg>
        <pc:spChg chg="add del mod">
          <ac:chgData name="Tanja Ruohonen" userId="S::tanja.ruohonen@edu.lempaala.fi::2612fed4-5677-4395-8f5a-19db1d0db1ab" providerId="AD" clId="Web-{A2F615C0-5223-1F47-5CBE-FDEB871E41E3}" dt="2019-04-17T08:22:29.218" v="67" actId="20577"/>
          <ac:spMkLst>
            <pc:docMk/>
            <pc:sldMk cId="1927617226" sldId="270"/>
            <ac:spMk id="3" creationId="{509F68AD-144A-4C8D-96EF-958296882135}"/>
          </ac:spMkLst>
        </pc:spChg>
        <pc:picChg chg="add del mod ord">
          <ac:chgData name="Tanja Ruohonen" userId="S::tanja.ruohonen@edu.lempaala.fi::2612fed4-5677-4395-8f5a-19db1d0db1ab" providerId="AD" clId="Web-{A2F615C0-5223-1F47-5CBE-FDEB871E41E3}" dt="2019-04-17T08:21:13.609" v="3"/>
          <ac:picMkLst>
            <pc:docMk/>
            <pc:sldMk cId="1927617226" sldId="270"/>
            <ac:picMk id="7" creationId="{D046BCAC-6268-47FB-9235-5B8123FF35F3}"/>
          </ac:picMkLst>
        </pc:picChg>
      </pc:sldChg>
      <pc:sldChg chg="modSp new ord">
        <pc:chgData name="Tanja Ruohonen" userId="S::tanja.ruohonen@edu.lempaala.fi::2612fed4-5677-4395-8f5a-19db1d0db1ab" providerId="AD" clId="Web-{A2F615C0-5223-1F47-5CBE-FDEB871E41E3}" dt="2019-04-17T08:24:40.061" v="174" actId="20577"/>
        <pc:sldMkLst>
          <pc:docMk/>
          <pc:sldMk cId="443821231" sldId="271"/>
        </pc:sldMkLst>
        <pc:spChg chg="mod">
          <ac:chgData name="Tanja Ruohonen" userId="S::tanja.ruohonen@edu.lempaala.fi::2612fed4-5677-4395-8f5a-19db1d0db1ab" providerId="AD" clId="Web-{A2F615C0-5223-1F47-5CBE-FDEB871E41E3}" dt="2019-04-17T08:22:52.265" v="73" actId="20577"/>
          <ac:spMkLst>
            <pc:docMk/>
            <pc:sldMk cId="443821231" sldId="271"/>
            <ac:spMk id="2" creationId="{81A943D0-E642-4507-8D46-A5C34960DF25}"/>
          </ac:spMkLst>
        </pc:spChg>
        <pc:spChg chg="mod">
          <ac:chgData name="Tanja Ruohonen" userId="S::tanja.ruohonen@edu.lempaala.fi::2612fed4-5677-4395-8f5a-19db1d0db1ab" providerId="AD" clId="Web-{A2F615C0-5223-1F47-5CBE-FDEB871E41E3}" dt="2019-04-17T08:24:40.061" v="174" actId="20577"/>
          <ac:spMkLst>
            <pc:docMk/>
            <pc:sldMk cId="443821231" sldId="271"/>
            <ac:spMk id="3" creationId="{FB395BA2-C027-48C9-9B75-31EAC7427FE6}"/>
          </ac:spMkLst>
        </pc:spChg>
      </pc:sldChg>
      <pc:sldChg chg="addSp delSp modSp new">
        <pc:chgData name="Tanja Ruohonen" userId="S::tanja.ruohonen@edu.lempaala.fi::2612fed4-5677-4395-8f5a-19db1d0db1ab" providerId="AD" clId="Web-{A2F615C0-5223-1F47-5CBE-FDEB871E41E3}" dt="2019-04-17T08:25:22.654" v="184" actId="1076"/>
        <pc:sldMkLst>
          <pc:docMk/>
          <pc:sldMk cId="4264637975" sldId="272"/>
        </pc:sldMkLst>
        <pc:spChg chg="mod">
          <ac:chgData name="Tanja Ruohonen" userId="S::tanja.ruohonen@edu.lempaala.fi::2612fed4-5677-4395-8f5a-19db1d0db1ab" providerId="AD" clId="Web-{A2F615C0-5223-1F47-5CBE-FDEB871E41E3}" dt="2019-04-17T08:25:03.764" v="179" actId="20577"/>
          <ac:spMkLst>
            <pc:docMk/>
            <pc:sldMk cId="4264637975" sldId="272"/>
            <ac:spMk id="2" creationId="{737DFB5C-2E8A-40A4-9801-7504DFED4921}"/>
          </ac:spMkLst>
        </pc:spChg>
        <pc:spChg chg="del">
          <ac:chgData name="Tanja Ruohonen" userId="S::tanja.ruohonen@edu.lempaala.fi::2612fed4-5677-4395-8f5a-19db1d0db1ab" providerId="AD" clId="Web-{A2F615C0-5223-1F47-5CBE-FDEB871E41E3}" dt="2019-04-17T08:25:04.811" v="181"/>
          <ac:spMkLst>
            <pc:docMk/>
            <pc:sldMk cId="4264637975" sldId="272"/>
            <ac:spMk id="3" creationId="{26FD69CF-0F45-49E0-B7D0-0B736DA3A8DA}"/>
          </ac:spMkLst>
        </pc:spChg>
        <pc:graphicFrameChg chg="add mod modGraphic">
          <ac:chgData name="Tanja Ruohonen" userId="S::tanja.ruohonen@edu.lempaala.fi::2612fed4-5677-4395-8f5a-19db1d0db1ab" providerId="AD" clId="Web-{A2F615C0-5223-1F47-5CBE-FDEB871E41E3}" dt="2019-04-17T08:25:22.654" v="184" actId="1076"/>
          <ac:graphicFrameMkLst>
            <pc:docMk/>
            <pc:sldMk cId="4264637975" sldId="272"/>
            <ac:graphicFrameMk id="10" creationId="{1D7D4753-F67E-424B-8228-04A50BBBB17E}"/>
          </ac:graphicFrameMkLst>
        </pc:graphicFrameChg>
        <pc:picChg chg="add mod ord">
          <ac:chgData name="Tanja Ruohonen" userId="S::tanja.ruohonen@edu.lempaala.fi::2612fed4-5677-4395-8f5a-19db1d0db1ab" providerId="AD" clId="Web-{A2F615C0-5223-1F47-5CBE-FDEB871E41E3}" dt="2019-04-17T08:25:04.811" v="181"/>
          <ac:picMkLst>
            <pc:docMk/>
            <pc:sldMk cId="4264637975" sldId="272"/>
            <ac:picMk id="7" creationId="{9E0FC63F-CBAF-4319-A24A-F899ADDF6DAD}"/>
          </ac:picMkLst>
        </pc:picChg>
      </pc:sldChg>
      <pc:sldChg chg="addSp delSp modSp new ord">
        <pc:chgData name="Tanja Ruohonen" userId="S::tanja.ruohonen@edu.lempaala.fi::2612fed4-5677-4395-8f5a-19db1d0db1ab" providerId="AD" clId="Web-{A2F615C0-5223-1F47-5CBE-FDEB871E41E3}" dt="2019-04-17T08:26:45.029" v="196" actId="20577"/>
        <pc:sldMkLst>
          <pc:docMk/>
          <pc:sldMk cId="4258646550" sldId="273"/>
        </pc:sldMkLst>
        <pc:spChg chg="mod">
          <ac:chgData name="Tanja Ruohonen" userId="S::tanja.ruohonen@edu.lempaala.fi::2612fed4-5677-4395-8f5a-19db1d0db1ab" providerId="AD" clId="Web-{A2F615C0-5223-1F47-5CBE-FDEB871E41E3}" dt="2019-04-17T08:26:45.029" v="196" actId="20577"/>
          <ac:spMkLst>
            <pc:docMk/>
            <pc:sldMk cId="4258646550" sldId="273"/>
            <ac:spMk id="2" creationId="{F5E41FF0-6C2C-406E-B876-468531AE92D0}"/>
          </ac:spMkLst>
        </pc:spChg>
        <pc:spChg chg="del">
          <ac:chgData name="Tanja Ruohonen" userId="S::tanja.ruohonen@edu.lempaala.fi::2612fed4-5677-4395-8f5a-19db1d0db1ab" providerId="AD" clId="Web-{A2F615C0-5223-1F47-5CBE-FDEB871E41E3}" dt="2019-04-17T08:26:25.701" v="190"/>
          <ac:spMkLst>
            <pc:docMk/>
            <pc:sldMk cId="4258646550" sldId="273"/>
            <ac:spMk id="3" creationId="{68A72D20-E446-4006-8312-7086601AB7A4}"/>
          </ac:spMkLst>
        </pc:spChg>
        <pc:graphicFrameChg chg="add mod ord modGraphic">
          <ac:chgData name="Tanja Ruohonen" userId="S::tanja.ruohonen@edu.lempaala.fi::2612fed4-5677-4395-8f5a-19db1d0db1ab" providerId="AD" clId="Web-{A2F615C0-5223-1F47-5CBE-FDEB871E41E3}" dt="2019-04-17T08:26:30.779" v="192" actId="1076"/>
          <ac:graphicFrameMkLst>
            <pc:docMk/>
            <pc:sldMk cId="4258646550" sldId="273"/>
            <ac:graphicFrameMk id="8" creationId="{51600328-DC0F-44F6-ADC1-646BE1C96A8F}"/>
          </ac:graphicFrameMkLst>
        </pc:graphicFrameChg>
      </pc:sldChg>
      <pc:sldChg chg="addSp modSp add replId">
        <pc:chgData name="Tanja Ruohonen" userId="S::tanja.ruohonen@edu.lempaala.fi::2612fed4-5677-4395-8f5a-19db1d0db1ab" providerId="AD" clId="Web-{A2F615C0-5223-1F47-5CBE-FDEB871E41E3}" dt="2019-04-17T08:27:59.559" v="206" actId="1076"/>
        <pc:sldMkLst>
          <pc:docMk/>
          <pc:sldMk cId="3600346348" sldId="274"/>
        </pc:sldMkLst>
        <pc:spChg chg="mod">
          <ac:chgData name="Tanja Ruohonen" userId="S::tanja.ruohonen@edu.lempaala.fi::2612fed4-5677-4395-8f5a-19db1d0db1ab" providerId="AD" clId="Web-{A2F615C0-5223-1F47-5CBE-FDEB871E41E3}" dt="2019-04-17T08:27:46.872" v="199" actId="20577"/>
          <ac:spMkLst>
            <pc:docMk/>
            <pc:sldMk cId="3600346348" sldId="274"/>
            <ac:spMk id="3" creationId="{A412AE4A-B58B-2B4B-B1CC-6548E646956B}"/>
          </ac:spMkLst>
        </pc:spChg>
        <pc:picChg chg="add mod">
          <ac:chgData name="Tanja Ruohonen" userId="S::tanja.ruohonen@edu.lempaala.fi::2612fed4-5677-4395-8f5a-19db1d0db1ab" providerId="AD" clId="Web-{A2F615C0-5223-1F47-5CBE-FDEB871E41E3}" dt="2019-04-17T08:27:59.559" v="206" actId="1076"/>
          <ac:picMkLst>
            <pc:docMk/>
            <pc:sldMk cId="3600346348" sldId="274"/>
            <ac:picMk id="7" creationId="{23BB4356-B02D-4D02-AA0B-24602B0478B8}"/>
          </ac:picMkLst>
        </pc:picChg>
      </pc:sldChg>
    </pc:docChg>
  </pc:docChgLst>
  <pc:docChgLst>
    <pc:chgData name="Minna Määttä" userId="S::minna.maatta@edu.lempaala.fi::21d881b8-2ab9-4a09-9492-17f78918c33f" providerId="AD" clId="Web-{3C49DD3C-A721-52B1-CFFA-269E6981C5BB}"/>
    <pc:docChg chg="delSld modSld">
      <pc:chgData name="Minna Määttä" userId="S::minna.maatta@edu.lempaala.fi::21d881b8-2ab9-4a09-9492-17f78918c33f" providerId="AD" clId="Web-{3C49DD3C-A721-52B1-CFFA-269E6981C5BB}" dt="2019-04-18T05:43:56.775" v="3"/>
      <pc:docMkLst>
        <pc:docMk/>
      </pc:docMkLst>
      <pc:sldChg chg="modSp">
        <pc:chgData name="Minna Määttä" userId="S::minna.maatta@edu.lempaala.fi::21d881b8-2ab9-4a09-9492-17f78918c33f" providerId="AD" clId="Web-{3C49DD3C-A721-52B1-CFFA-269E6981C5BB}" dt="2019-04-18T05:42:46.225" v="2" actId="20577"/>
        <pc:sldMkLst>
          <pc:docMk/>
          <pc:sldMk cId="3448271346" sldId="260"/>
        </pc:sldMkLst>
        <pc:spChg chg="mod">
          <ac:chgData name="Minna Määttä" userId="S::minna.maatta@edu.lempaala.fi::21d881b8-2ab9-4a09-9492-17f78918c33f" providerId="AD" clId="Web-{3C49DD3C-A721-52B1-CFFA-269E6981C5BB}" dt="2019-04-18T05:42:46.225" v="2" actId="20577"/>
          <ac:spMkLst>
            <pc:docMk/>
            <pc:sldMk cId="3448271346" sldId="260"/>
            <ac:spMk id="3" creationId="{A412AE4A-B58B-2B4B-B1CC-6548E646956B}"/>
          </ac:spMkLst>
        </pc:spChg>
      </pc:sldChg>
      <pc:sldChg chg="del">
        <pc:chgData name="Minna Määttä" userId="S::minna.maatta@edu.lempaala.fi::21d881b8-2ab9-4a09-9492-17f78918c33f" providerId="AD" clId="Web-{3C49DD3C-A721-52B1-CFFA-269E6981C5BB}" dt="2019-04-18T05:43:56.775" v="3"/>
        <pc:sldMkLst>
          <pc:docMk/>
          <pc:sldMk cId="638536474" sldId="264"/>
        </pc:sldMkLst>
      </pc:sldChg>
    </pc:docChg>
  </pc:docChgLst>
  <pc:docChgLst>
    <pc:chgData name="Tanja Ruohonen" userId="S::tanja.ruohonen@edu.lempaala.fi::2612fed4-5677-4395-8f5a-19db1d0db1ab" providerId="AD" clId="Web-{A7447792-A5CD-C2EE-FF7F-4C4CD58270AF}"/>
    <pc:docChg chg="modSld">
      <pc:chgData name="Tanja Ruohonen" userId="S::tanja.ruohonen@edu.lempaala.fi::2612fed4-5677-4395-8f5a-19db1d0db1ab" providerId="AD" clId="Web-{A7447792-A5CD-C2EE-FF7F-4C4CD58270AF}" dt="2019-04-24T12:33:42.924" v="284" actId="20577"/>
      <pc:docMkLst>
        <pc:docMk/>
      </pc:docMkLst>
      <pc:sldChg chg="modSp">
        <pc:chgData name="Tanja Ruohonen" userId="S::tanja.ruohonen@edu.lempaala.fi::2612fed4-5677-4395-8f5a-19db1d0db1ab" providerId="AD" clId="Web-{A7447792-A5CD-C2EE-FF7F-4C4CD58270AF}" dt="2019-04-24T12:33:42.908" v="283" actId="20577"/>
        <pc:sldMkLst>
          <pc:docMk/>
          <pc:sldMk cId="1214510966" sldId="261"/>
        </pc:sldMkLst>
        <pc:spChg chg="mod">
          <ac:chgData name="Tanja Ruohonen" userId="S::tanja.ruohonen@edu.lempaala.fi::2612fed4-5677-4395-8f5a-19db1d0db1ab" providerId="AD" clId="Web-{A7447792-A5CD-C2EE-FF7F-4C4CD58270AF}" dt="2019-04-24T12:33:42.908" v="283" actId="20577"/>
          <ac:spMkLst>
            <pc:docMk/>
            <pc:sldMk cId="1214510966" sldId="261"/>
            <ac:spMk id="3" creationId="{A412AE4A-B58B-2B4B-B1CC-6548E646956B}"/>
          </ac:spMkLst>
        </pc:spChg>
      </pc:sldChg>
      <pc:sldChg chg="modSp">
        <pc:chgData name="Tanja Ruohonen" userId="S::tanja.ruohonen@edu.lempaala.fi::2612fed4-5677-4395-8f5a-19db1d0db1ab" providerId="AD" clId="Web-{A7447792-A5CD-C2EE-FF7F-4C4CD58270AF}" dt="2019-04-24T12:28:45.656" v="216" actId="20577"/>
        <pc:sldMkLst>
          <pc:docMk/>
          <pc:sldMk cId="443821231" sldId="271"/>
        </pc:sldMkLst>
        <pc:spChg chg="mod">
          <ac:chgData name="Tanja Ruohonen" userId="S::tanja.ruohonen@edu.lempaala.fi::2612fed4-5677-4395-8f5a-19db1d0db1ab" providerId="AD" clId="Web-{A7447792-A5CD-C2EE-FF7F-4C4CD58270AF}" dt="2019-04-24T12:28:45.656" v="216" actId="20577"/>
          <ac:spMkLst>
            <pc:docMk/>
            <pc:sldMk cId="443821231" sldId="271"/>
            <ac:spMk id="3" creationId="{FB395BA2-C027-48C9-9B75-31EAC7427FE6}"/>
          </ac:spMkLst>
        </pc:spChg>
      </pc:sldChg>
    </pc:docChg>
  </pc:docChgLst>
  <pc:docChgLst>
    <pc:chgData name="Tanja Ruohonen" userId="S::tanja.ruohonen@edu.lempaala.fi::2612fed4-5677-4395-8f5a-19db1d0db1ab" providerId="AD" clId="Web-{A737AAA0-084A-A32A-8FBC-F82E3F829180}"/>
    <pc:docChg chg="modSld sldOrd">
      <pc:chgData name="Tanja Ruohonen" userId="S::tanja.ruohonen@edu.lempaala.fi::2612fed4-5677-4395-8f5a-19db1d0db1ab" providerId="AD" clId="Web-{A737AAA0-084A-A32A-8FBC-F82E3F829180}" dt="2019-04-25T06:59:23.097" v="278" actId="20577"/>
      <pc:docMkLst>
        <pc:docMk/>
      </pc:docMkLst>
      <pc:sldChg chg="modSp">
        <pc:chgData name="Tanja Ruohonen" userId="S::tanja.ruohonen@edu.lempaala.fi::2612fed4-5677-4395-8f5a-19db1d0db1ab" providerId="AD" clId="Web-{A737AAA0-084A-A32A-8FBC-F82E3F829180}" dt="2019-04-25T06:54:42.255" v="101" actId="20577"/>
        <pc:sldMkLst>
          <pc:docMk/>
          <pc:sldMk cId="3448271346" sldId="260"/>
        </pc:sldMkLst>
        <pc:spChg chg="mod">
          <ac:chgData name="Tanja Ruohonen" userId="S::tanja.ruohonen@edu.lempaala.fi::2612fed4-5677-4395-8f5a-19db1d0db1ab" providerId="AD" clId="Web-{A737AAA0-084A-A32A-8FBC-F82E3F829180}" dt="2019-04-25T06:54:42.255" v="101" actId="20577"/>
          <ac:spMkLst>
            <pc:docMk/>
            <pc:sldMk cId="3448271346" sldId="260"/>
            <ac:spMk id="3" creationId="{A412AE4A-B58B-2B4B-B1CC-6548E646956B}"/>
          </ac:spMkLst>
        </pc:spChg>
      </pc:sldChg>
      <pc:sldChg chg="addSp delSp modSp ord">
        <pc:chgData name="Tanja Ruohonen" userId="S::tanja.ruohonen@edu.lempaala.fi::2612fed4-5677-4395-8f5a-19db1d0db1ab" providerId="AD" clId="Web-{A737AAA0-084A-A32A-8FBC-F82E3F829180}" dt="2019-04-25T06:59:23.097" v="277" actId="20577"/>
        <pc:sldMkLst>
          <pc:docMk/>
          <pc:sldMk cId="2022656402" sldId="262"/>
        </pc:sldMkLst>
        <pc:spChg chg="mod">
          <ac:chgData name="Tanja Ruohonen" userId="S::tanja.ruohonen@edu.lempaala.fi::2612fed4-5677-4395-8f5a-19db1d0db1ab" providerId="AD" clId="Web-{A737AAA0-084A-A32A-8FBC-F82E3F829180}" dt="2019-04-25T06:59:23.097" v="277" actId="20577"/>
          <ac:spMkLst>
            <pc:docMk/>
            <pc:sldMk cId="2022656402" sldId="262"/>
            <ac:spMk id="3" creationId="{A412AE4A-B58B-2B4B-B1CC-6548E646956B}"/>
          </ac:spMkLst>
        </pc:spChg>
        <pc:spChg chg="add del mod">
          <ac:chgData name="Tanja Ruohonen" userId="S::tanja.ruohonen@edu.lempaala.fi::2612fed4-5677-4395-8f5a-19db1d0db1ab" providerId="AD" clId="Web-{A737AAA0-084A-A32A-8FBC-F82E3F829180}" dt="2019-04-25T06:57:43.457" v="110"/>
          <ac:spMkLst>
            <pc:docMk/>
            <pc:sldMk cId="2022656402" sldId="262"/>
            <ac:spMk id="9" creationId="{98CC2FFA-42DB-426E-8582-5FEC4C945816}"/>
          </ac:spMkLst>
        </pc:spChg>
        <pc:spChg chg="add del mod">
          <ac:chgData name="Tanja Ruohonen" userId="S::tanja.ruohonen@edu.lempaala.fi::2612fed4-5677-4395-8f5a-19db1d0db1ab" providerId="AD" clId="Web-{A737AAA0-084A-A32A-8FBC-F82E3F829180}" dt="2019-04-25T06:58:28.723" v="192"/>
          <ac:spMkLst>
            <pc:docMk/>
            <pc:sldMk cId="2022656402" sldId="262"/>
            <ac:spMk id="12" creationId="{206E911E-1193-482E-8BA7-D7A1639C6B0D}"/>
          </ac:spMkLst>
        </pc:spChg>
        <pc:spChg chg="add del mod">
          <ac:chgData name="Tanja Ruohonen" userId="S::tanja.ruohonen@edu.lempaala.fi::2612fed4-5677-4395-8f5a-19db1d0db1ab" providerId="AD" clId="Web-{A737AAA0-084A-A32A-8FBC-F82E3F829180}" dt="2019-04-25T06:58:49.223" v="226"/>
          <ac:spMkLst>
            <pc:docMk/>
            <pc:sldMk cId="2022656402" sldId="262"/>
            <ac:spMk id="15" creationId="{DEF0B630-BC22-44CA-AE64-78A9EC83885E}"/>
          </ac:spMkLst>
        </pc:spChg>
        <pc:graphicFrameChg chg="add del mod">
          <ac:chgData name="Tanja Ruohonen" userId="S::tanja.ruohonen@edu.lempaala.fi::2612fed4-5677-4395-8f5a-19db1d0db1ab" providerId="AD" clId="Web-{A737AAA0-084A-A32A-8FBC-F82E3F829180}" dt="2019-04-25T06:57:43.457" v="111"/>
          <ac:graphicFrameMkLst>
            <pc:docMk/>
            <pc:sldMk cId="2022656402" sldId="262"/>
            <ac:graphicFrameMk id="8" creationId="{265ADA0F-3E04-4472-B96A-1191CBADABBB}"/>
          </ac:graphicFrameMkLst>
        </pc:graphicFrameChg>
        <pc:graphicFrameChg chg="add del mod">
          <ac:chgData name="Tanja Ruohonen" userId="S::tanja.ruohonen@edu.lempaala.fi::2612fed4-5677-4395-8f5a-19db1d0db1ab" providerId="AD" clId="Web-{A737AAA0-084A-A32A-8FBC-F82E3F829180}" dt="2019-04-25T06:58:28.723" v="193"/>
          <ac:graphicFrameMkLst>
            <pc:docMk/>
            <pc:sldMk cId="2022656402" sldId="262"/>
            <ac:graphicFrameMk id="11" creationId="{BFC0DA03-2E13-4949-91DA-BF627B2D2D61}"/>
          </ac:graphicFrameMkLst>
        </pc:graphicFrameChg>
        <pc:graphicFrameChg chg="add del mod">
          <ac:chgData name="Tanja Ruohonen" userId="S::tanja.ruohonen@edu.lempaala.fi::2612fed4-5677-4395-8f5a-19db1d0db1ab" providerId="AD" clId="Web-{A737AAA0-084A-A32A-8FBC-F82E3F829180}" dt="2019-04-25T06:58:49.223" v="227"/>
          <ac:graphicFrameMkLst>
            <pc:docMk/>
            <pc:sldMk cId="2022656402" sldId="262"/>
            <ac:graphicFrameMk id="14" creationId="{9BBF3D74-8C7B-4057-B101-5838EE94083F}"/>
          </ac:graphicFrameMkLst>
        </pc:graphicFrameChg>
      </pc:sldChg>
      <pc:sldChg chg="ord">
        <pc:chgData name="Tanja Ruohonen" userId="S::tanja.ruohonen@edu.lempaala.fi::2612fed4-5677-4395-8f5a-19db1d0db1ab" providerId="AD" clId="Web-{A737AAA0-084A-A32A-8FBC-F82E3F829180}" dt="2019-04-25T06:52:08.599" v="41"/>
        <pc:sldMkLst>
          <pc:docMk/>
          <pc:sldMk cId="3205034497" sldId="268"/>
        </pc:sldMkLst>
      </pc:sldChg>
      <pc:sldChg chg="ord">
        <pc:chgData name="Tanja Ruohonen" userId="S::tanja.ruohonen@edu.lempaala.fi::2612fed4-5677-4395-8f5a-19db1d0db1ab" providerId="AD" clId="Web-{A737AAA0-084A-A32A-8FBC-F82E3F829180}" dt="2019-04-25T06:52:11.880" v="42"/>
        <pc:sldMkLst>
          <pc:docMk/>
          <pc:sldMk cId="3600346348" sldId="274"/>
        </pc:sldMkLst>
      </pc:sldChg>
    </pc:docChg>
  </pc:docChgLst>
  <pc:docChgLst>
    <pc:chgData name="Tanja Ruohonen" userId="S::tanja.ruohonen@edu.lempaala.fi::2612fed4-5677-4395-8f5a-19db1d0db1ab" providerId="AD" clId="Web-{3CF91E1B-B443-4E7F-A43F-825E28BB6A90}"/>
    <pc:docChg chg="addSld modSld sldOrd">
      <pc:chgData name="Tanja Ruohonen" userId="S::tanja.ruohonen@edu.lempaala.fi::2612fed4-5677-4395-8f5a-19db1d0db1ab" providerId="AD" clId="Web-{3CF91E1B-B443-4E7F-A43F-825E28BB6A90}" dt="2019-04-17T07:59:21.971" v="252" actId="20577"/>
      <pc:docMkLst>
        <pc:docMk/>
      </pc:docMkLst>
      <pc:sldChg chg="modSp">
        <pc:chgData name="Tanja Ruohonen" userId="S::tanja.ruohonen@edu.lempaala.fi::2612fed4-5677-4395-8f5a-19db1d0db1ab" providerId="AD" clId="Web-{3CF91E1B-B443-4E7F-A43F-825E28BB6A90}" dt="2019-04-17T07:57:43.686" v="235" actId="20577"/>
        <pc:sldMkLst>
          <pc:docMk/>
          <pc:sldMk cId="1214510966" sldId="261"/>
        </pc:sldMkLst>
        <pc:spChg chg="mod">
          <ac:chgData name="Tanja Ruohonen" userId="S::tanja.ruohonen@edu.lempaala.fi::2612fed4-5677-4395-8f5a-19db1d0db1ab" providerId="AD" clId="Web-{3CF91E1B-B443-4E7F-A43F-825E28BB6A90}" dt="2019-04-17T07:57:43.686" v="235" actId="20577"/>
          <ac:spMkLst>
            <pc:docMk/>
            <pc:sldMk cId="1214510966" sldId="261"/>
            <ac:spMk id="3" creationId="{A412AE4A-B58B-2B4B-B1CC-6548E646956B}"/>
          </ac:spMkLst>
        </pc:spChg>
      </pc:sldChg>
      <pc:sldChg chg="ord">
        <pc:chgData name="Tanja Ruohonen" userId="S::tanja.ruohonen@edu.lempaala.fi::2612fed4-5677-4395-8f5a-19db1d0db1ab" providerId="AD" clId="Web-{3CF91E1B-B443-4E7F-A43F-825E28BB6A90}" dt="2019-04-17T07:58:14.407" v="237"/>
        <pc:sldMkLst>
          <pc:docMk/>
          <pc:sldMk cId="2581762263" sldId="265"/>
        </pc:sldMkLst>
      </pc:sldChg>
      <pc:sldChg chg="modSp">
        <pc:chgData name="Tanja Ruohonen" userId="S::tanja.ruohonen@edu.lempaala.fi::2612fed4-5677-4395-8f5a-19db1d0db1ab" providerId="AD" clId="Web-{3CF91E1B-B443-4E7F-A43F-825E28BB6A90}" dt="2019-04-17T07:59:12.705" v="250" actId="20577"/>
        <pc:sldMkLst>
          <pc:docMk/>
          <pc:sldMk cId="2579143813" sldId="266"/>
        </pc:sldMkLst>
        <pc:spChg chg="mod">
          <ac:chgData name="Tanja Ruohonen" userId="S::tanja.ruohonen@edu.lempaala.fi::2612fed4-5677-4395-8f5a-19db1d0db1ab" providerId="AD" clId="Web-{3CF91E1B-B443-4E7F-A43F-825E28BB6A90}" dt="2019-04-17T07:59:12.705" v="250" actId="20577"/>
          <ac:spMkLst>
            <pc:docMk/>
            <pc:sldMk cId="2579143813" sldId="266"/>
            <ac:spMk id="3" creationId="{A412AE4A-B58B-2B4B-B1CC-6548E646956B}"/>
          </ac:spMkLst>
        </pc:spChg>
      </pc:sldChg>
      <pc:sldChg chg="modSp add replId">
        <pc:chgData name="Tanja Ruohonen" userId="S::tanja.ruohonen@edu.lempaala.fi::2612fed4-5677-4395-8f5a-19db1d0db1ab" providerId="AD" clId="Web-{3CF91E1B-B443-4E7F-A43F-825E28BB6A90}" dt="2019-04-17T07:55:52.948" v="173" actId="20577"/>
        <pc:sldMkLst>
          <pc:docMk/>
          <pc:sldMk cId="66976959" sldId="269"/>
        </pc:sldMkLst>
        <pc:spChg chg="mod">
          <ac:chgData name="Tanja Ruohonen" userId="S::tanja.ruohonen@edu.lempaala.fi::2612fed4-5677-4395-8f5a-19db1d0db1ab" providerId="AD" clId="Web-{3CF91E1B-B443-4E7F-A43F-825E28BB6A90}" dt="2019-04-17T07:55:33.323" v="163" actId="20577"/>
          <ac:spMkLst>
            <pc:docMk/>
            <pc:sldMk cId="66976959" sldId="269"/>
            <ac:spMk id="2" creationId="{15F45090-A7C6-FC4E-85D2-26C8CBF193F7}"/>
          </ac:spMkLst>
        </pc:spChg>
        <pc:spChg chg="mod">
          <ac:chgData name="Tanja Ruohonen" userId="S::tanja.ruohonen@edu.lempaala.fi::2612fed4-5677-4395-8f5a-19db1d0db1ab" providerId="AD" clId="Web-{3CF91E1B-B443-4E7F-A43F-825E28BB6A90}" dt="2019-04-17T07:55:52.948" v="173" actId="20577"/>
          <ac:spMkLst>
            <pc:docMk/>
            <pc:sldMk cId="66976959" sldId="269"/>
            <ac:spMk id="3" creationId="{A412AE4A-B58B-2B4B-B1CC-6548E64695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25.4.2019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53089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30743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1D4218-42F2-E148-91DB-682AD9E2A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6966" y="3881708"/>
            <a:ext cx="1788028" cy="2312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F9E1BB-6DF6-834B-A355-E7A9513EC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sin pohja ty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25.4.2019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F99BB97-3E19-E844-A5C1-83C405A0F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4271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vanhu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ADA04-EB76-384B-846E-FA172318B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 lap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4AB4F-C50E-1844-9CBF-7328E7EE6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5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DB207-A2AE-4641-811C-293FC86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25.4.2019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D344B-699C-834A-B62D-7F51A51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8BE77-5A33-2D44-8433-166D840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4504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pojat ran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136DE-60E7-8C4C-BBB1-08DDF1F1F0ED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4D224-CCDC-EA46-97B6-306426B090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8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festari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60E8A3-5909-9E4C-A6B2-32D91FA7BA6C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F2D1E-80B9-5343-BC8E-6EE83AE0C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1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944A1-1EBB-1148-A842-A8D361BEAAD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584E3-541C-7149-9746-8378EEB13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C2555-3AF2-4C47-ADCF-C20F7F29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25.4.2019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61311-916D-B14C-928A-72B5F8C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CDD22-87EA-7B43-9A2B-F80910F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FEF9FF-525B-7B4B-B87D-3371C9946A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09E4BB5-BE3E-6942-8612-D59621E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6588EA-426C-124E-9E66-CFE4F7BC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7052733" cy="43418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209BF1-523F-4447-85D8-D036BE9E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7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F3B-141A-4C4D-B0CD-9AA2EB23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110F-385F-644C-9E29-88DFEDE4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A5B8F-940E-2E4F-AF87-59CF7F091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pohj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A9A1C2-A3AC-9047-877F-FAD70F2C90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6305273"/>
            <a:ext cx="10515598" cy="51077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F8D02FC-C83E-464B-8FFC-732388BC0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6965" y="3881707"/>
            <a:ext cx="1788029" cy="231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70023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47677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0276B-9D6C-874B-92AA-C4017436BB2C}"/>
              </a:ext>
            </a:extLst>
          </p:cNvPr>
          <p:cNvSpPr/>
          <p:nvPr userDrawn="1"/>
        </p:nvSpPr>
        <p:spPr>
          <a:xfrm>
            <a:off x="401654" y="6194662"/>
            <a:ext cx="4238079" cy="58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F0F4B5-1464-954C-86C9-A63E5E55D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25.4.2019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282BEEE-8B9B-7144-8BB7-E734A2C142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valk pohja nau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25.4.2019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61E115E-9B16-9446-9632-F6D893741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poika ui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25.4.2019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47EF89B-EBDB-A745-924E-7EB058F99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25.4.2019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4A2FFB-0CAB-AA4F-8EE9-2717F5AE1E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8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teksti sin pohja iroke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25.4.2019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B325B5E-CA41-E147-92CA-FDF9A9C80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1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0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120612-9D9F-E941-8D29-81AF8DFC6C0C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3" y="6356350"/>
            <a:ext cx="1286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err="1"/>
              <a:t>www.lempaala.fi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335259" y="4751865"/>
            <a:ext cx="1384300" cy="1790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E839E1-8595-654B-A805-685E2F2FCE0F}"/>
              </a:ext>
            </a:extLst>
          </p:cNvPr>
          <p:cNvCxnSpPr/>
          <p:nvPr userDrawn="1"/>
        </p:nvCxnSpPr>
        <p:spPr>
          <a:xfrm flipH="1">
            <a:off x="838200" y="6356350"/>
            <a:ext cx="9001539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4" r:id="rId4"/>
    <p:sldLayoutId id="2147483660" r:id="rId5"/>
    <p:sldLayoutId id="2147483672" r:id="rId6"/>
    <p:sldLayoutId id="2147483671" r:id="rId7"/>
    <p:sldLayoutId id="2147483661" r:id="rId8"/>
    <p:sldLayoutId id="2147483674" r:id="rId9"/>
    <p:sldLayoutId id="2147483673" r:id="rId10"/>
    <p:sldLayoutId id="2147483662" r:id="rId11"/>
    <p:sldLayoutId id="2147483668" r:id="rId12"/>
    <p:sldLayoutId id="2147483667" r:id="rId13"/>
    <p:sldLayoutId id="2147483665" r:id="rId14"/>
    <p:sldLayoutId id="2147483670" r:id="rId15"/>
    <p:sldLayoutId id="2147483669" r:id="rId16"/>
    <p:sldLayoutId id="214748366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ana.alarova@lempaala.fi" TargetMode="External"/><Relationship Id="rId2" Type="http://schemas.openxmlformats.org/officeDocument/2006/relationships/hyperlink" Target="mailto:riikka.valo@lempaala.f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lempaala/sk/yl%C3%A4koulu/oppiaineet2/oppilaanohjaus/7l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147320"/>
            <a:ext cx="8763000" cy="1121091"/>
          </a:xfrm>
        </p:spPr>
        <p:txBody>
          <a:bodyPr/>
          <a:lstStyle/>
          <a:p>
            <a:r>
              <a:rPr lang="fi-FI" b="1" dirty="0">
                <a:latin typeface="Arial"/>
                <a:cs typeface="Arial"/>
              </a:rPr>
              <a:t>TERVETULOA TULEVIEN SEISKOJEN ILTAAN!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686" y="1055924"/>
            <a:ext cx="9760456" cy="42545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to 25.4.2019 klo 17.30-19.00</a:t>
            </a:r>
          </a:p>
          <a:p>
            <a:pPr marL="0" indent="0">
              <a:buNone/>
            </a:pPr>
            <a:r>
              <a:rPr lang="fi-FI" sz="2800" i="1" dirty="0">
                <a:latin typeface="Arial"/>
                <a:cs typeface="Arial"/>
              </a:rPr>
              <a:t>OHJELMA</a:t>
            </a:r>
          </a:p>
          <a:p>
            <a:pPr marL="0" indent="0">
              <a:buNone/>
            </a:pPr>
            <a:r>
              <a:rPr lang="fi-FI" sz="2800" dirty="0">
                <a:latin typeface="Arial"/>
                <a:cs typeface="Arial"/>
              </a:rPr>
              <a:t>Huoltajille ruokasalissa</a:t>
            </a:r>
          </a:p>
          <a:p>
            <a:pPr lvl="1"/>
            <a:r>
              <a:rPr lang="fi-FI" sz="2800" dirty="0">
                <a:latin typeface="Arial"/>
                <a:cs typeface="Arial"/>
              </a:rPr>
              <a:t>esittelyt </a:t>
            </a:r>
            <a:endParaRPr lang="en-US" sz="2800" dirty="0">
              <a:latin typeface="Arial"/>
              <a:cs typeface="Arial"/>
            </a:endParaRPr>
          </a:p>
          <a:p>
            <a:pPr lvl="1"/>
            <a:r>
              <a:rPr lang="fi-FI" sz="2800" dirty="0">
                <a:latin typeface="Arial"/>
                <a:cs typeface="Arial"/>
              </a:rPr>
              <a:t>oppilashuolto yläkoulussa: kuraattori, terveydenhoitaja</a:t>
            </a:r>
          </a:p>
          <a:p>
            <a:pPr lvl="1"/>
            <a:r>
              <a:rPr lang="fi-FI" sz="2800" dirty="0">
                <a:latin typeface="Arial"/>
                <a:cs typeface="Arial"/>
              </a:rPr>
              <a:t>luokkien muodostaminen ja tulevat luokanvalvojat </a:t>
            </a:r>
            <a:endParaRPr lang="en-US" sz="2800" dirty="0">
              <a:latin typeface="Arial"/>
              <a:cs typeface="Arial"/>
            </a:endParaRPr>
          </a:p>
          <a:p>
            <a:pPr lvl="1"/>
            <a:r>
              <a:rPr lang="fi-FI" sz="2800" dirty="0">
                <a:latin typeface="Arial"/>
                <a:cs typeface="Arial"/>
              </a:rPr>
              <a:t>yläkouluun siirtyminen, valinnaisuus yläkoulussa, tuntijako</a:t>
            </a:r>
          </a:p>
          <a:p>
            <a:pPr lvl="1"/>
            <a:r>
              <a:rPr lang="fi-FI" sz="2800" dirty="0">
                <a:latin typeface="Arial"/>
                <a:cs typeface="Arial"/>
              </a:rPr>
              <a:t>opinto-ohjaus, tulevat tapahtumat tuleville seiskoille, tukioppilaat</a:t>
            </a:r>
          </a:p>
          <a:p>
            <a:pPr marL="0" indent="0">
              <a:buNone/>
            </a:pPr>
            <a:r>
              <a:rPr lang="fi-FI" sz="2400" dirty="0">
                <a:latin typeface="Arial"/>
                <a:cs typeface="Arial"/>
              </a:rPr>
              <a:t>6-luokkalaisille liikuntasalissa</a:t>
            </a:r>
            <a:endParaRPr lang="fi-FI" sz="2400" dirty="0"/>
          </a:p>
          <a:p>
            <a:pPr lvl="1"/>
            <a:r>
              <a:rPr lang="fi-FI" sz="2400" dirty="0">
                <a:latin typeface="Arial"/>
                <a:cs typeface="Arial"/>
              </a:rPr>
              <a:t>tutustumista omaan tulevaan 7 -luokkaan (kouluyhteisöohjaajat)</a:t>
            </a:r>
          </a:p>
          <a:p>
            <a:pPr marL="0" indent="0">
              <a:buNone/>
            </a:pPr>
            <a:endParaRPr lang="fi-FI" sz="2800" i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sz="2800" i="1" dirty="0">
                <a:latin typeface="Arial"/>
                <a:cs typeface="Arial"/>
              </a:rPr>
              <a:t>klo 18.30-19.00 mahdollisuus tutustua koulun tiloihin tulevien luokanvalvojien/henkilökunnan opastamana. </a:t>
            </a:r>
            <a:endParaRPr lang="fi-FI" sz="2800" dirty="0"/>
          </a:p>
          <a:p>
            <a:pPr marL="0" indent="0">
              <a:buNone/>
            </a:pPr>
            <a:endParaRPr lang="fi-FI" sz="2800" dirty="0"/>
          </a:p>
          <a:p>
            <a:endParaRPr lang="fi-FI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2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8763000" cy="1121091"/>
          </a:xfrm>
        </p:spPr>
        <p:txBody>
          <a:bodyPr/>
          <a:lstStyle/>
          <a:p>
            <a:r>
              <a:rPr lang="fi-FI" dirty="0">
                <a:latin typeface="Arial"/>
                <a:cs typeface="Arial"/>
              </a:rPr>
              <a:t>OPINTO-OHJAAJAT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49411"/>
            <a:ext cx="8570494" cy="4341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>
                <a:latin typeface="Arial"/>
                <a:cs typeface="Arial"/>
              </a:rPr>
              <a:t>Tanja Ruohonen</a:t>
            </a:r>
          </a:p>
          <a:p>
            <a:pPr marL="0" indent="0">
              <a:buNone/>
            </a:pPr>
            <a:r>
              <a:rPr lang="fi-FI">
                <a:latin typeface="Arial"/>
                <a:cs typeface="Arial"/>
              </a:rPr>
              <a:t>p. 0401337463</a:t>
            </a:r>
          </a:p>
          <a:p>
            <a:pPr marL="0" indent="0">
              <a:buNone/>
            </a:pPr>
            <a:r>
              <a:rPr lang="fi-FI">
                <a:latin typeface="Arial"/>
                <a:cs typeface="Arial"/>
              </a:rPr>
              <a:t>tanja.ruohonen@lempaala.fi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b="1">
                <a:latin typeface="Arial"/>
                <a:cs typeface="Arial"/>
              </a:rPr>
              <a:t>Veera Jokinen</a:t>
            </a:r>
          </a:p>
          <a:p>
            <a:pPr marL="0" indent="0">
              <a:buNone/>
            </a:pPr>
            <a:r>
              <a:rPr lang="fi-FI">
                <a:latin typeface="Arial"/>
                <a:cs typeface="Arial"/>
              </a:rPr>
              <a:t>p. 0503833981</a:t>
            </a:r>
          </a:p>
          <a:p>
            <a:pPr marL="0" indent="0">
              <a:buNone/>
            </a:pPr>
            <a:r>
              <a:rPr lang="fi-FI">
                <a:latin typeface="Arial"/>
                <a:cs typeface="Arial"/>
              </a:rPr>
              <a:t>veera.jokinen@lempaala.fi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10</a:t>
            </a:fld>
            <a:endParaRPr lang="fi-FI"/>
          </a:p>
        </p:txBody>
      </p:sp>
      <p:sp>
        <p:nvSpPr>
          <p:cNvPr id="7" name="Ajatuskupla: Pilvi 6">
            <a:extLst>
              <a:ext uri="{FF2B5EF4-FFF2-40B4-BE49-F238E27FC236}">
                <a16:creationId xmlns:a16="http://schemas.microsoft.com/office/drawing/2014/main" id="{E4716AFE-0B2F-4F6E-83AD-3435510CC4C3}"/>
              </a:ext>
            </a:extLst>
          </p:cNvPr>
          <p:cNvSpPr/>
          <p:nvPr/>
        </p:nvSpPr>
        <p:spPr>
          <a:xfrm>
            <a:off x="6424613" y="725549"/>
            <a:ext cx="2905124" cy="157162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Ajatuskupla: Pilvi 7">
            <a:extLst>
              <a:ext uri="{FF2B5EF4-FFF2-40B4-BE49-F238E27FC236}">
                <a16:creationId xmlns:a16="http://schemas.microsoft.com/office/drawing/2014/main" id="{E748A4F8-FB22-4FF8-B26F-7E8FFC3F09AF}"/>
              </a:ext>
            </a:extLst>
          </p:cNvPr>
          <p:cNvSpPr/>
          <p:nvPr/>
        </p:nvSpPr>
        <p:spPr>
          <a:xfrm>
            <a:off x="9401175" y="828737"/>
            <a:ext cx="1960562" cy="11430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Ajatuskupla: Pilvi 8">
            <a:extLst>
              <a:ext uri="{FF2B5EF4-FFF2-40B4-BE49-F238E27FC236}">
                <a16:creationId xmlns:a16="http://schemas.microsoft.com/office/drawing/2014/main" id="{FD5CB7AA-5725-4F4C-9381-69DCC243D8DB}"/>
              </a:ext>
            </a:extLst>
          </p:cNvPr>
          <p:cNvSpPr/>
          <p:nvPr/>
        </p:nvSpPr>
        <p:spPr>
          <a:xfrm>
            <a:off x="6003925" y="2622612"/>
            <a:ext cx="2476499" cy="183356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Ajatuskupla: Pilvi 9">
            <a:extLst>
              <a:ext uri="{FF2B5EF4-FFF2-40B4-BE49-F238E27FC236}">
                <a16:creationId xmlns:a16="http://schemas.microsoft.com/office/drawing/2014/main" id="{B47C6127-F06A-4CEB-ACD9-601BDD565E94}"/>
              </a:ext>
            </a:extLst>
          </p:cNvPr>
          <p:cNvSpPr/>
          <p:nvPr/>
        </p:nvSpPr>
        <p:spPr>
          <a:xfrm>
            <a:off x="6670675" y="4360924"/>
            <a:ext cx="3500436" cy="173037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CC9A540-16DE-4C4D-874A-B84C7BA576F7}"/>
              </a:ext>
            </a:extLst>
          </p:cNvPr>
          <p:cNvSpPr txBox="1"/>
          <p:nvPr/>
        </p:nvSpPr>
        <p:spPr>
          <a:xfrm>
            <a:off x="6780213" y="1200150"/>
            <a:ext cx="21875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400" dirty="0">
                <a:cs typeface="Calibri"/>
              </a:rPr>
              <a:t>Valinnaisaineet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2CC95A1-52ED-4DC9-9232-A624435F9456}"/>
              </a:ext>
            </a:extLst>
          </p:cNvPr>
          <p:cNvSpPr txBox="1"/>
          <p:nvPr/>
        </p:nvSpPr>
        <p:spPr>
          <a:xfrm>
            <a:off x="9280525" y="3438525"/>
            <a:ext cx="12112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 dirty="0">
              <a:cs typeface="Calibri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2E59D81E-D358-46BC-85AC-418CE2623169}"/>
              </a:ext>
            </a:extLst>
          </p:cNvPr>
          <p:cNvSpPr txBox="1"/>
          <p:nvPr/>
        </p:nvSpPr>
        <p:spPr>
          <a:xfrm>
            <a:off x="9947275" y="1200150"/>
            <a:ext cx="12668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400" dirty="0">
                <a:cs typeface="Calibri"/>
              </a:rPr>
              <a:t>TET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589A4C9-B9B6-4C69-AE00-42CB5E2615A9}"/>
              </a:ext>
            </a:extLst>
          </p:cNvPr>
          <p:cNvSpPr txBox="1"/>
          <p:nvPr/>
        </p:nvSpPr>
        <p:spPr>
          <a:xfrm>
            <a:off x="6216648" y="3168648"/>
            <a:ext cx="19732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400" dirty="0">
                <a:cs typeface="Calibri"/>
              </a:rPr>
              <a:t>Jatko-opinnot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701F32B-C8BA-4920-877A-6AAA1F1AC0E7}"/>
              </a:ext>
            </a:extLst>
          </p:cNvPr>
          <p:cNvSpPr txBox="1"/>
          <p:nvPr/>
        </p:nvSpPr>
        <p:spPr>
          <a:xfrm>
            <a:off x="7240586" y="4740273"/>
            <a:ext cx="241776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dirty="0">
                <a:cs typeface="Calibri"/>
              </a:rPr>
              <a:t>Opiskelutaidot ja oppimisen tuki</a:t>
            </a:r>
          </a:p>
        </p:txBody>
      </p:sp>
      <p:sp>
        <p:nvSpPr>
          <p:cNvPr id="17" name="Ajatuskupla: Pilvi 16">
            <a:extLst>
              <a:ext uri="{FF2B5EF4-FFF2-40B4-BE49-F238E27FC236}">
                <a16:creationId xmlns:a16="http://schemas.microsoft.com/office/drawing/2014/main" id="{E316D45A-D68B-4BD0-8C6B-3AA65F207920}"/>
              </a:ext>
            </a:extLst>
          </p:cNvPr>
          <p:cNvSpPr/>
          <p:nvPr/>
        </p:nvSpPr>
        <p:spPr>
          <a:xfrm>
            <a:off x="8615363" y="2297174"/>
            <a:ext cx="2984498" cy="195262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2329F5D-1BE9-47AF-91D3-D39912266954}"/>
              </a:ext>
            </a:extLst>
          </p:cNvPr>
          <p:cNvSpPr txBox="1"/>
          <p:nvPr/>
        </p:nvSpPr>
        <p:spPr>
          <a:xfrm>
            <a:off x="9058273" y="2549523"/>
            <a:ext cx="207644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dirty="0">
                <a:cs typeface="Calibri"/>
              </a:rPr>
              <a:t>Omat vahvuudet ja ominaisuudet</a:t>
            </a:r>
          </a:p>
        </p:txBody>
      </p:sp>
    </p:spTree>
    <p:extLst>
      <p:ext uri="{BB962C8B-B14F-4D97-AF65-F5344CB8AC3E}">
        <p14:creationId xmlns:p14="http://schemas.microsoft.com/office/powerpoint/2010/main" val="25791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5" y="441008"/>
            <a:ext cx="9763125" cy="1121091"/>
          </a:xfrm>
        </p:spPr>
        <p:txBody>
          <a:bodyPr>
            <a:normAutofit/>
          </a:bodyPr>
          <a:lstStyle/>
          <a:p>
            <a:r>
              <a:rPr lang="fi-FI" sz="3200" b="1" dirty="0">
                <a:latin typeface="Arial"/>
                <a:cs typeface="Arial"/>
              </a:rPr>
              <a:t>TULEVAT TAPAHTUMAT TULEVILLE SEISKOILLE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34" y="1149191"/>
            <a:ext cx="9729369" cy="43418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fi-FI" sz="2800" b="1">
              <a:latin typeface="Arial"/>
              <a:cs typeface="Arial"/>
            </a:endParaRPr>
          </a:p>
          <a:p>
            <a:r>
              <a:rPr lang="fi-FI" sz="2800" dirty="0">
                <a:latin typeface="Arial"/>
                <a:cs typeface="Arial"/>
              </a:rPr>
              <a:t>Puntala-päivä</a:t>
            </a:r>
            <a:r>
              <a:rPr lang="fi-FI" sz="2800" b="1" dirty="0">
                <a:latin typeface="Arial"/>
                <a:cs typeface="Arial"/>
              </a:rPr>
              <a:t> </a:t>
            </a:r>
            <a:r>
              <a:rPr lang="fi-FI" sz="2800" dirty="0">
                <a:latin typeface="Arial"/>
                <a:cs typeface="Arial"/>
              </a:rPr>
              <a:t>to 16.5. klo 9-14 (ryhmäytymispäivä)</a:t>
            </a:r>
          </a:p>
          <a:p>
            <a:r>
              <a:rPr lang="fi-FI" sz="2800" dirty="0">
                <a:latin typeface="Arial"/>
                <a:cs typeface="Arial"/>
              </a:rPr>
              <a:t>Opotunti 6. luokkalaisille toukokuussa (opot ja tukioppilaat)</a:t>
            </a:r>
          </a:p>
          <a:p>
            <a:r>
              <a:rPr lang="fi-FI" sz="2800" dirty="0">
                <a:latin typeface="Arial"/>
                <a:cs typeface="Arial"/>
              </a:rPr>
              <a:t>Valinnaisaineen</a:t>
            </a:r>
            <a:r>
              <a:rPr lang="fi-FI" sz="2800" b="1" dirty="0">
                <a:latin typeface="Arial"/>
                <a:cs typeface="Arial"/>
              </a:rPr>
              <a:t> </a:t>
            </a:r>
            <a:r>
              <a:rPr lang="fi-FI" sz="2800" dirty="0">
                <a:latin typeface="Arial"/>
                <a:cs typeface="Arial"/>
              </a:rPr>
              <a:t>valinta toukokuussa 10.5. mennessä</a:t>
            </a:r>
            <a:endParaRPr lang="fi-FI" sz="28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fi-FI" dirty="0">
                <a:latin typeface="Arial"/>
                <a:cs typeface="Arial"/>
              </a:rPr>
              <a:t>7. luokalle valitaan yksi valinnaisaine ja varavalinta:</a:t>
            </a:r>
            <a:endParaRPr lang="fi-FI" dirty="0"/>
          </a:p>
          <a:p>
            <a:pPr marL="457200" lvl="1" indent="0">
              <a:spcBef>
                <a:spcPts val="0"/>
              </a:spcBef>
              <a:buNone/>
            </a:pPr>
            <a:endParaRPr lang="fi-FI" dirty="0">
              <a:latin typeface="Arial"/>
              <a:cs typeface="Arial"/>
            </a:endParaRPr>
          </a:p>
          <a:p>
            <a:pPr lvl="2">
              <a:spcBef>
                <a:spcPts val="0"/>
              </a:spcBef>
            </a:pPr>
            <a:r>
              <a:rPr lang="fi-FI" dirty="0">
                <a:latin typeface="Arial"/>
                <a:cs typeface="Arial"/>
              </a:rPr>
              <a:t>kuvataide</a:t>
            </a:r>
            <a:endParaRPr lang="fi-FI" dirty="0"/>
          </a:p>
          <a:p>
            <a:pPr lvl="2">
              <a:spcBef>
                <a:spcPts val="0"/>
              </a:spcBef>
            </a:pPr>
            <a:r>
              <a:rPr lang="fi-FI" dirty="0">
                <a:latin typeface="Arial"/>
                <a:cs typeface="Arial"/>
              </a:rPr>
              <a:t>musiikki</a:t>
            </a:r>
          </a:p>
          <a:p>
            <a:pPr lvl="2">
              <a:spcBef>
                <a:spcPts val="0"/>
              </a:spcBef>
            </a:pPr>
            <a:r>
              <a:rPr lang="fi-FI" dirty="0">
                <a:latin typeface="Arial"/>
                <a:cs typeface="Arial"/>
              </a:rPr>
              <a:t>liikunta</a:t>
            </a:r>
          </a:p>
          <a:p>
            <a:pPr lvl="2">
              <a:spcBef>
                <a:spcPts val="0"/>
              </a:spcBef>
            </a:pPr>
            <a:r>
              <a:rPr lang="fi-FI" dirty="0">
                <a:latin typeface="Arial"/>
                <a:cs typeface="Arial"/>
              </a:rPr>
              <a:t>käsityö A: tekstiilityö</a:t>
            </a:r>
          </a:p>
          <a:p>
            <a:pPr lvl="2">
              <a:spcBef>
                <a:spcPts val="0"/>
              </a:spcBef>
            </a:pPr>
            <a:r>
              <a:rPr lang="fi-FI" dirty="0">
                <a:latin typeface="Arial"/>
                <a:cs typeface="Arial"/>
              </a:rPr>
              <a:t>käsityö B: teknologia</a:t>
            </a:r>
          </a:p>
          <a:p>
            <a:pPr marL="914400" lvl="2" indent="0">
              <a:spcBef>
                <a:spcPts val="0"/>
              </a:spcBef>
              <a:buNone/>
            </a:pPr>
            <a:endParaRPr lang="fi-FI" dirty="0">
              <a:latin typeface="Arial"/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fi-FI" dirty="0">
                <a:latin typeface="Arial"/>
                <a:cs typeface="Arial"/>
              </a:rPr>
              <a:t>Valinnaisaineen valintalomake palautetaan 6 </a:t>
            </a:r>
            <a:r>
              <a:rPr lang="fi-FI" dirty="0" err="1">
                <a:latin typeface="Arial"/>
                <a:cs typeface="Arial"/>
              </a:rPr>
              <a:t>lk</a:t>
            </a:r>
            <a:r>
              <a:rPr lang="fi-FI" dirty="0">
                <a:latin typeface="Arial"/>
                <a:cs typeface="Arial"/>
              </a:rPr>
              <a:t> luokanopettajalle</a:t>
            </a:r>
          </a:p>
          <a:p>
            <a:endParaRPr lang="fi-FI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BE653-2E1D-44E8-BB36-CE5B7C1A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996633"/>
            <a:ext cx="9043866" cy="1121091"/>
          </a:xfrm>
        </p:spPr>
        <p:txBody>
          <a:bodyPr/>
          <a:lstStyle/>
          <a:p>
            <a:r>
              <a:rPr lang="fi-FI" dirty="0">
                <a:latin typeface="Arial"/>
                <a:cs typeface="Arial"/>
              </a:rPr>
              <a:t>TUKIOPPILAAT SEISKOJEN TUKENA SÄÄKSILLÄ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0AFCCF-DCC0-4B48-99FB-47E9BA983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181223"/>
            <a:ext cx="8584277" cy="4341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9 </a:t>
            </a:r>
            <a:r>
              <a:rPr lang="fi-FI" dirty="0" err="1">
                <a:latin typeface="Arial"/>
                <a:cs typeface="Arial"/>
              </a:rPr>
              <a:t>lk</a:t>
            </a:r>
            <a:r>
              <a:rPr lang="fi-FI" dirty="0">
                <a:latin typeface="Arial"/>
                <a:cs typeface="Arial"/>
              </a:rPr>
              <a:t> tukioppilaat: Jerry, Saara, Susanna ja Nanna </a:t>
            </a:r>
            <a:endParaRPr lang="fi-FI" dirty="0"/>
          </a:p>
          <a:p>
            <a:endParaRPr lang="fi-FI" dirty="0">
              <a:latin typeface="Arial"/>
              <a:cs typeface="Arial"/>
            </a:endParaRPr>
          </a:p>
          <a:p>
            <a:endParaRPr lang="fi-FI" dirty="0">
              <a:latin typeface="Arial"/>
              <a:cs typeface="Arial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DD68C5-A0D6-41EF-BF63-34309A39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6C7227-07CA-4813-8FBB-C6DF5043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A4326A-D405-403C-BFAA-958E6AA3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0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2" y="2846070"/>
            <a:ext cx="9588500" cy="1121091"/>
          </a:xfrm>
        </p:spPr>
        <p:txBody>
          <a:bodyPr>
            <a:noAutofit/>
          </a:bodyPr>
          <a:lstStyle/>
          <a:p>
            <a:r>
              <a:rPr lang="fi-FI" sz="3200" dirty="0">
                <a:latin typeface="Arial"/>
                <a:cs typeface="Arial"/>
              </a:rPr>
              <a:t>klo 18.30-19.00 mahdollisuus tutustua koulun tiloihin luokanvalvojien/henkilökunnan opastamana</a:t>
            </a:r>
            <a:br>
              <a:rPr lang="fi-FI" sz="3200" dirty="0">
                <a:latin typeface="Arial"/>
                <a:cs typeface="Arial"/>
              </a:rPr>
            </a:br>
            <a:r>
              <a:rPr lang="fi-FI" sz="3200" dirty="0">
                <a:latin typeface="Arial"/>
                <a:cs typeface="Arial"/>
              </a:rPr>
              <a:t/>
            </a:r>
            <a:br>
              <a:rPr lang="fi-FI" sz="3200" dirty="0">
                <a:latin typeface="Arial"/>
                <a:cs typeface="Arial"/>
              </a:rPr>
            </a:br>
            <a:r>
              <a:rPr lang="fi-FI" sz="3200" dirty="0">
                <a:latin typeface="Arial"/>
                <a:cs typeface="Arial"/>
              </a:rPr>
              <a:t/>
            </a:r>
            <a:br>
              <a:rPr lang="fi-FI" sz="3200" dirty="0">
                <a:latin typeface="Arial"/>
                <a:cs typeface="Arial"/>
              </a:rPr>
            </a:br>
            <a:r>
              <a:rPr lang="fi-FI" sz="3200" b="1" i="1" dirty="0">
                <a:latin typeface="Arial"/>
                <a:cs typeface="Arial"/>
              </a:rPr>
              <a:t>KIITOS! </a:t>
            </a:r>
          </a:p>
          <a:p>
            <a:endParaRPr lang="fi-FI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639" y="3340098"/>
            <a:ext cx="8570494" cy="4341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8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8763000" cy="1121091"/>
          </a:xfrm>
        </p:spPr>
        <p:txBody>
          <a:bodyPr/>
          <a:lstStyle/>
          <a:p>
            <a:r>
              <a:rPr lang="fi-FI" dirty="0">
                <a:latin typeface="Arial"/>
                <a:cs typeface="Arial"/>
              </a:rPr>
              <a:t>OPPILASHUOLTO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1" y="1562098"/>
            <a:ext cx="8570494" cy="43418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b="1" dirty="0">
                <a:latin typeface="Arial"/>
                <a:cs typeface="Arial"/>
              </a:rPr>
              <a:t>Kuraattori</a:t>
            </a: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Riikka Valo</a:t>
            </a:r>
            <a:endParaRPr lang="fi-FI" dirty="0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p. 050 383 9709</a:t>
            </a: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  <a:hlinkClick r:id="rId2"/>
              </a:rPr>
              <a:t>riikka.valo@lempaala.fi</a:t>
            </a:r>
            <a:endParaRPr lang="fi-FI" dirty="0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Wilma -viestit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>
                <a:latin typeface="Arial"/>
                <a:cs typeface="Arial"/>
              </a:rPr>
              <a:t>Terveydenhoitaja</a:t>
            </a: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Jaana </a:t>
            </a:r>
            <a:r>
              <a:rPr lang="fi-FI" dirty="0" err="1">
                <a:latin typeface="Arial"/>
                <a:cs typeface="Arial"/>
              </a:rPr>
              <a:t>Alarova</a:t>
            </a:r>
            <a:endParaRPr lang="fi-FI" dirty="0" err="1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050 383 9738</a:t>
            </a: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  <a:hlinkClick r:id="rId3"/>
              </a:rPr>
              <a:t>jaana.alarova@lempaala.fi</a:t>
            </a:r>
            <a:endParaRPr lang="fi-FI" dirty="0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Wilma -viestit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/>
          </a:p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6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250508"/>
            <a:ext cx="8763000" cy="1121091"/>
          </a:xfrm>
        </p:spPr>
        <p:txBody>
          <a:bodyPr/>
          <a:lstStyle/>
          <a:p>
            <a:r>
              <a:rPr lang="fi-FI" dirty="0">
                <a:latin typeface="Arial"/>
                <a:cs typeface="Arial"/>
              </a:rPr>
              <a:t>OPPILASHUOLTO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49411"/>
            <a:ext cx="8570494" cy="4341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3</a:t>
            </a:fld>
            <a:endParaRPr lang="fi-FI"/>
          </a:p>
        </p:txBody>
      </p:sp>
      <p:pic>
        <p:nvPicPr>
          <p:cNvPr id="7" name="Kuva 7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23BB4356-B02D-4D02-AA0B-24602B047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995271"/>
            <a:ext cx="11220449" cy="56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8763000" cy="1121091"/>
          </a:xfrm>
        </p:spPr>
        <p:txBody>
          <a:bodyPr/>
          <a:lstStyle/>
          <a:p>
            <a:r>
              <a:rPr lang="fi-FI" dirty="0">
                <a:latin typeface="Arial"/>
                <a:cs typeface="Arial"/>
              </a:rPr>
              <a:t>YLÄKOULULAISUUS JA VANHEMMUUS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49411"/>
            <a:ext cx="8570494" cy="4341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fi-FI">
                <a:latin typeface="Arial"/>
                <a:cs typeface="Arial"/>
              </a:rPr>
              <a:t>•Tuki ja kannustus koulunkäynnissä  - kannustaminen vastuunottoon ja itsenäistymiseen</a:t>
            </a:r>
          </a:p>
          <a:p>
            <a:pPr>
              <a:buNone/>
            </a:pPr>
            <a:r>
              <a:rPr lang="fi-FI">
                <a:latin typeface="Arial"/>
                <a:cs typeface="Arial"/>
              </a:rPr>
              <a:t>•Yhteisen ajan merkitys kotona - aikaa keskustelulle koulusta ja nuoren arjesta</a:t>
            </a:r>
          </a:p>
          <a:p>
            <a:pPr>
              <a:buNone/>
            </a:pPr>
            <a:r>
              <a:rPr lang="fi-FI">
                <a:latin typeface="Arial"/>
                <a:cs typeface="Arial"/>
              </a:rPr>
              <a:t>•Yhteisten pelisääntöjen sopiminen ja niistä kiinni pitäminen</a:t>
            </a:r>
          </a:p>
          <a:p>
            <a:pPr>
              <a:buNone/>
            </a:pPr>
            <a:r>
              <a:rPr lang="fi-FI">
                <a:latin typeface="Arial"/>
                <a:cs typeface="Arial"/>
              </a:rPr>
              <a:t>•Aikaa harrastuksille ja vapaa-ajalle</a:t>
            </a:r>
          </a:p>
          <a:p>
            <a:pPr>
              <a:buNone/>
            </a:pPr>
            <a:r>
              <a:rPr lang="fi-FI">
                <a:latin typeface="Arial"/>
                <a:cs typeface="Arial"/>
              </a:rPr>
              <a:t>•Säännölliset elämäntavat koulussa jaksamisen tukena</a:t>
            </a:r>
          </a:p>
          <a:p>
            <a:pPr>
              <a:buNone/>
            </a:pPr>
            <a:r>
              <a:rPr lang="fi-FI">
                <a:latin typeface="Arial"/>
                <a:cs typeface="Arial"/>
              </a:rPr>
              <a:t>•Koulun ja kodin tiivis yhteistyö (Wilma)</a:t>
            </a:r>
          </a:p>
          <a:p>
            <a:pPr>
              <a:buNone/>
            </a:pPr>
            <a:r>
              <a:rPr lang="fi-FI">
                <a:latin typeface="Arial"/>
                <a:cs typeface="Arial"/>
              </a:rPr>
              <a:t>•Huolen ilmetessä yhteys kouluun matalalla kynnyksellä 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50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943D0-E642-4507-8D46-A5C34960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cs typeface="Arial"/>
              </a:rPr>
              <a:t>LUOKKIEN MUODOSTAMINEN</a:t>
            </a:r>
            <a:r>
              <a:rPr lang="fi-FI" b="1" dirty="0">
                <a:latin typeface="Arial"/>
                <a:cs typeface="Arial"/>
              </a:rPr>
              <a:t> </a:t>
            </a:r>
            <a:endParaRPr lang="fi-FI" dirty="0">
              <a:latin typeface="Arial"/>
              <a:cs typeface="Arial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395BA2-C027-48C9-9B75-31EAC7427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8370358" cy="43418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>
                <a:latin typeface="Arial"/>
                <a:cs typeface="Arial"/>
              </a:rPr>
              <a:t>Kouluun perustetaan 7 seiskaluokkaa</a:t>
            </a:r>
          </a:p>
          <a:p>
            <a:r>
              <a:rPr lang="fi-FI" dirty="0">
                <a:latin typeface="Arial"/>
                <a:cs typeface="Arial"/>
              </a:rPr>
              <a:t>Valintakokeiden perusteella valikoitunut Liikuntaluokka</a:t>
            </a:r>
          </a:p>
          <a:p>
            <a:r>
              <a:rPr lang="fi-FI" dirty="0">
                <a:latin typeface="Arial"/>
                <a:cs typeface="Arial"/>
              </a:rPr>
              <a:t>6 muuta luokkaa</a:t>
            </a:r>
          </a:p>
          <a:p>
            <a:r>
              <a:rPr lang="fi-FI" dirty="0">
                <a:latin typeface="Arial"/>
                <a:cs typeface="Arial"/>
              </a:rPr>
              <a:t>7A, luokanvalvoja Teija Pirinen</a:t>
            </a:r>
            <a:endParaRPr lang="fi-FI" dirty="0"/>
          </a:p>
          <a:p>
            <a:r>
              <a:rPr lang="fi-FI" dirty="0">
                <a:latin typeface="Arial"/>
                <a:cs typeface="Arial"/>
              </a:rPr>
              <a:t>7B, luokanvalvoja Riikka Kivelä</a:t>
            </a:r>
            <a:endParaRPr lang="fi-FI" dirty="0"/>
          </a:p>
          <a:p>
            <a:r>
              <a:rPr lang="fi-FI" dirty="0">
                <a:latin typeface="Arial"/>
                <a:cs typeface="Arial"/>
              </a:rPr>
              <a:t>7C, luokanvalvoja Hanna </a:t>
            </a:r>
            <a:r>
              <a:rPr lang="fi-FI" dirty="0" err="1">
                <a:latin typeface="Arial"/>
                <a:cs typeface="Arial"/>
              </a:rPr>
              <a:t>Szanti</a:t>
            </a:r>
            <a:endParaRPr lang="fi-FI"/>
          </a:p>
          <a:p>
            <a:r>
              <a:rPr lang="fi-FI" dirty="0">
                <a:latin typeface="Arial"/>
                <a:cs typeface="Arial"/>
              </a:rPr>
              <a:t>7D, luokanvalvoja Jarno Vainionpää</a:t>
            </a:r>
            <a:endParaRPr lang="fi-FI"/>
          </a:p>
          <a:p>
            <a:r>
              <a:rPr lang="fi-FI" dirty="0">
                <a:latin typeface="Arial"/>
                <a:cs typeface="Arial"/>
              </a:rPr>
              <a:t>7E, luokanvalvoja Maiju Juntunen</a:t>
            </a:r>
          </a:p>
          <a:p>
            <a:r>
              <a:rPr lang="fi-FI" dirty="0">
                <a:latin typeface="Arial"/>
                <a:cs typeface="Arial"/>
              </a:rPr>
              <a:t>7F,  luokanvalvoja Sanna </a:t>
            </a:r>
            <a:r>
              <a:rPr lang="fi-FI" dirty="0" err="1">
                <a:latin typeface="Arial"/>
                <a:cs typeface="Arial"/>
              </a:rPr>
              <a:t>Pihlamo</a:t>
            </a:r>
          </a:p>
          <a:p>
            <a:r>
              <a:rPr lang="fi-FI" dirty="0">
                <a:latin typeface="Arial"/>
                <a:cs typeface="Arial"/>
              </a:rPr>
              <a:t>7L,  luokanvalvoja Mervi Pesu</a:t>
            </a:r>
            <a:endParaRPr lang="fi-FI"/>
          </a:p>
          <a:p>
            <a:r>
              <a:rPr lang="fi-FI" dirty="0">
                <a:latin typeface="Arial"/>
                <a:cs typeface="Arial"/>
              </a:rPr>
              <a:t>erityisopettaja Minna Keronen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A45C17-8C09-4A98-AB55-0E215BB3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7CD103-DB87-4105-ACAC-0A02F677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3051EB-0928-42BD-BE21-5E2DF8D8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8763000" cy="1121091"/>
          </a:xfrm>
        </p:spPr>
        <p:txBody>
          <a:bodyPr/>
          <a:lstStyle/>
          <a:p>
            <a:r>
              <a:rPr lang="fi-FI" dirty="0">
                <a:latin typeface="Arial"/>
                <a:cs typeface="Arial"/>
              </a:rPr>
              <a:t>YLÄKOULUUN SIIRTYMINEN 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26" y="1204911"/>
            <a:ext cx="8570494" cy="43418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 dirty="0">
                <a:latin typeface="Arial"/>
                <a:cs typeface="Arial"/>
              </a:rPr>
              <a:t>Mikä muuttuu?</a:t>
            </a:r>
          </a:p>
          <a:p>
            <a:pPr marL="0" indent="0">
              <a:buNone/>
            </a:pPr>
            <a:r>
              <a:rPr lang="fi-FI" sz="2400" dirty="0">
                <a:latin typeface="Arial"/>
                <a:cs typeface="Arial"/>
              </a:rPr>
              <a:t>Aineenopettajajärjestelmä</a:t>
            </a:r>
          </a:p>
          <a:p>
            <a:pPr marL="0" indent="0">
              <a:buNone/>
            </a:pPr>
            <a:r>
              <a:rPr lang="fi-FI" sz="2400" dirty="0">
                <a:latin typeface="Arial"/>
                <a:cs typeface="Arial"/>
              </a:rPr>
              <a:t>Luokanvalvojan rooli</a:t>
            </a:r>
          </a:p>
          <a:p>
            <a:pPr marL="0" indent="0">
              <a:buNone/>
            </a:pPr>
            <a:r>
              <a:rPr lang="fi-FI" sz="2400" dirty="0">
                <a:latin typeface="Arial"/>
                <a:cs typeface="Arial"/>
              </a:rPr>
              <a:t>Kotiluokat</a:t>
            </a:r>
          </a:p>
          <a:p>
            <a:pPr marL="0" indent="0">
              <a:buNone/>
            </a:pPr>
            <a:r>
              <a:rPr lang="fi-FI" sz="2400" dirty="0">
                <a:latin typeface="Arial"/>
                <a:cs typeface="Arial"/>
              </a:rPr>
              <a:t>Vapaus ja vastuu lisääntyy</a:t>
            </a:r>
          </a:p>
          <a:p>
            <a:pPr marL="0" indent="0">
              <a:buNone/>
            </a:pPr>
            <a:r>
              <a:rPr lang="fi-FI" sz="2400" dirty="0">
                <a:latin typeface="Arial"/>
                <a:cs typeface="Arial"/>
              </a:rPr>
              <a:t>Wilman käyttö</a:t>
            </a:r>
          </a:p>
          <a:p>
            <a:pPr marL="0" indent="0">
              <a:buNone/>
            </a:pPr>
            <a:r>
              <a:rPr lang="fi-FI" sz="2400" dirty="0">
                <a:latin typeface="Arial"/>
                <a:cs typeface="Arial"/>
              </a:rPr>
              <a:t>Tuleva yläkoulu</a:t>
            </a:r>
          </a:p>
          <a:p>
            <a:pPr marL="0" indent="0">
              <a:buNone/>
            </a:pPr>
            <a:r>
              <a:rPr lang="fi-FI" sz="2400" dirty="0">
                <a:latin typeface="Arial"/>
                <a:cs typeface="Arial"/>
              </a:rPr>
              <a:t>Valinnaisuus</a:t>
            </a:r>
          </a:p>
          <a:p>
            <a:pPr lvl="1"/>
            <a:r>
              <a:rPr lang="fi-FI" dirty="0">
                <a:latin typeface="Arial"/>
                <a:cs typeface="Arial"/>
                <a:hlinkClick r:id="rId2"/>
              </a:rPr>
              <a:t>linkki koulun nettisivuille valinnaisoppaisiin</a:t>
            </a:r>
            <a:r>
              <a:rPr lang="fi-FI" dirty="0">
                <a:latin typeface="Arial"/>
                <a:cs typeface="Arial"/>
              </a:rPr>
              <a:t> </a:t>
            </a:r>
            <a:endParaRPr lang="fi-FI" dirty="0"/>
          </a:p>
          <a:p>
            <a:pPr marL="914400" lvl="2" indent="0">
              <a:buNone/>
            </a:pPr>
            <a:r>
              <a:rPr lang="fi-FI" dirty="0">
                <a:latin typeface="Arial"/>
                <a:cs typeface="Arial"/>
              </a:rPr>
              <a:t>(peda.net/</a:t>
            </a:r>
            <a:r>
              <a:rPr lang="fi-FI" dirty="0" err="1">
                <a:latin typeface="Arial"/>
                <a:cs typeface="Arial"/>
              </a:rPr>
              <a:t>lempaala</a:t>
            </a:r>
            <a:r>
              <a:rPr lang="fi-FI" dirty="0">
                <a:latin typeface="Arial"/>
                <a:cs typeface="Arial"/>
              </a:rPr>
              <a:t>/sk/yläkoulu/oppiaineet/oppilaanohjaus)</a:t>
            </a:r>
          </a:p>
          <a:p>
            <a:pPr marL="0" indent="0">
              <a:buNone/>
            </a:pPr>
            <a:endParaRPr lang="fi-FI" sz="2400"/>
          </a:p>
          <a:p>
            <a:endParaRPr lang="fi-FI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5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969D5E-80B1-4267-9BE1-C38528F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945"/>
            <a:ext cx="7052733" cy="1121091"/>
          </a:xfrm>
        </p:spPr>
        <p:txBody>
          <a:bodyPr/>
          <a:lstStyle/>
          <a:p>
            <a:r>
              <a:rPr lang="fi-FI" b="1">
                <a:latin typeface="Arial"/>
                <a:cs typeface="Arial"/>
              </a:rPr>
              <a:t>VALINNAISUUS YLÄKOULUSSA</a:t>
            </a:r>
            <a:endParaRPr lang="fi-FI">
              <a:latin typeface="Arial"/>
              <a:cs typeface="Arial"/>
            </a:endParaRP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F2AFD1E7-33FA-499D-B000-9E89276E6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739873"/>
              </p:ext>
            </p:extLst>
          </p:nvPr>
        </p:nvGraphicFramePr>
        <p:xfrm>
          <a:off x="528637" y="935038"/>
          <a:ext cx="11384474" cy="580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346">
                  <a:extLst>
                    <a:ext uri="{9D8B030D-6E8A-4147-A177-3AD203B41FA5}">
                      <a16:colId xmlns:a16="http://schemas.microsoft.com/office/drawing/2014/main" val="1690956060"/>
                    </a:ext>
                  </a:extLst>
                </a:gridCol>
                <a:gridCol w="1994363">
                  <a:extLst>
                    <a:ext uri="{9D8B030D-6E8A-4147-A177-3AD203B41FA5}">
                      <a16:colId xmlns:a16="http://schemas.microsoft.com/office/drawing/2014/main" val="1643550686"/>
                    </a:ext>
                  </a:extLst>
                </a:gridCol>
                <a:gridCol w="1626353">
                  <a:extLst>
                    <a:ext uri="{9D8B030D-6E8A-4147-A177-3AD203B41FA5}">
                      <a16:colId xmlns:a16="http://schemas.microsoft.com/office/drawing/2014/main" val="1067173680"/>
                    </a:ext>
                  </a:extLst>
                </a:gridCol>
                <a:gridCol w="1626353">
                  <a:extLst>
                    <a:ext uri="{9D8B030D-6E8A-4147-A177-3AD203B41FA5}">
                      <a16:colId xmlns:a16="http://schemas.microsoft.com/office/drawing/2014/main" val="4016331669"/>
                    </a:ext>
                  </a:extLst>
                </a:gridCol>
                <a:gridCol w="1626353">
                  <a:extLst>
                    <a:ext uri="{9D8B030D-6E8A-4147-A177-3AD203B41FA5}">
                      <a16:colId xmlns:a16="http://schemas.microsoft.com/office/drawing/2014/main" val="4206857296"/>
                    </a:ext>
                  </a:extLst>
                </a:gridCol>
                <a:gridCol w="1626353">
                  <a:extLst>
                    <a:ext uri="{9D8B030D-6E8A-4147-A177-3AD203B41FA5}">
                      <a16:colId xmlns:a16="http://schemas.microsoft.com/office/drawing/2014/main" val="1932315414"/>
                    </a:ext>
                  </a:extLst>
                </a:gridCol>
                <a:gridCol w="1626353">
                  <a:extLst>
                    <a:ext uri="{9D8B030D-6E8A-4147-A177-3AD203B41FA5}">
                      <a16:colId xmlns:a16="http://schemas.microsoft.com/office/drawing/2014/main" val="220923428"/>
                    </a:ext>
                  </a:extLst>
                </a:gridCol>
              </a:tblGrid>
              <a:tr h="33489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7.</a:t>
                      </a:r>
                      <a:r>
                        <a:rPr lang="fi-FI" sz="1800" kern="1200" baseline="0" dirty="0">
                          <a:effectLst/>
                        </a:rPr>
                        <a:t> Luokka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8. Luokka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9. Luokka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018452"/>
                  </a:ext>
                </a:extLst>
              </a:tr>
              <a:tr h="33489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Tuntijako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1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3006214"/>
                  </a:ext>
                </a:extLst>
              </a:tr>
              <a:tr h="586232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Tyyppi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Syventävä valinnaisaine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Syventävä valinnaisaine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Valinnainen aine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Syventävä valinnaisaine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Valinnainen aine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Valinnainen</a:t>
                      </a:r>
                      <a:r>
                        <a:rPr lang="fi-FI" sz="1800" kern="1200" baseline="0" dirty="0">
                          <a:effectLst/>
                        </a:rPr>
                        <a:t> lyhytkurssi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1054256"/>
                  </a:ext>
                </a:extLst>
              </a:tr>
              <a:tr h="586232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Oppilaan valinta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Valitaan 1</a:t>
                      </a:r>
                      <a:r>
                        <a:rPr lang="fi-FI" sz="1800" kern="1200" baseline="0" dirty="0">
                          <a:effectLst/>
                        </a:rPr>
                        <a:t> kpl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Valitaan 1</a:t>
                      </a:r>
                      <a:r>
                        <a:rPr lang="fi-FI" sz="1800" kern="1200" baseline="0" dirty="0">
                          <a:effectLst/>
                        </a:rPr>
                        <a:t> kpl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Valitaan 1</a:t>
                      </a:r>
                      <a:r>
                        <a:rPr lang="fi-FI" sz="1800" kern="1200" baseline="0" dirty="0">
                          <a:effectLst/>
                        </a:rPr>
                        <a:t> kpl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Valitaan 2</a:t>
                      </a:r>
                      <a:r>
                        <a:rPr lang="fi-FI" sz="1800" kern="1200" baseline="0" dirty="0">
                          <a:effectLst/>
                        </a:rPr>
                        <a:t> kpl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3224045"/>
                  </a:ext>
                </a:extLst>
              </a:tr>
              <a:tr h="33489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Laajuus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Laajuus 1</a:t>
                      </a:r>
                      <a:r>
                        <a:rPr lang="fi-FI" sz="1800" kern="1200" baseline="0" dirty="0">
                          <a:effectLst/>
                        </a:rPr>
                        <a:t> </a:t>
                      </a:r>
                      <a:r>
                        <a:rPr lang="fi-FI" sz="1800" kern="1200" baseline="0" dirty="0" err="1">
                          <a:effectLst/>
                        </a:rPr>
                        <a:t>vvt</a:t>
                      </a:r>
                      <a:endParaRPr lang="fi-FI" dirty="0" err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Laajuus 2 </a:t>
                      </a:r>
                      <a:r>
                        <a:rPr lang="fi-FI" sz="1800" kern="1200" dirty="0" err="1">
                          <a:effectLst/>
                        </a:rPr>
                        <a:t>vvt</a:t>
                      </a:r>
                      <a:endParaRPr lang="fi-FI" dirty="0" err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Laajuus 2 </a:t>
                      </a:r>
                      <a:r>
                        <a:rPr lang="fi-FI" sz="1800" kern="1200" dirty="0" err="1">
                          <a:effectLst/>
                        </a:rPr>
                        <a:t>vvt</a:t>
                      </a:r>
                      <a:endParaRPr lang="fi-FI" dirty="0" err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Laajuus 2 </a:t>
                      </a:r>
                      <a:r>
                        <a:rPr lang="fi-FI" sz="1800" kern="1200" dirty="0" err="1">
                          <a:effectLst/>
                        </a:rPr>
                        <a:t>vvt</a:t>
                      </a:r>
                      <a:endParaRPr lang="fi-FI" dirty="0" err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Laajuus 2 </a:t>
                      </a:r>
                      <a:r>
                        <a:rPr lang="fi-FI" sz="1800" kern="1200" dirty="0" err="1">
                          <a:effectLst/>
                        </a:rPr>
                        <a:t>vvt</a:t>
                      </a:r>
                      <a:endParaRPr lang="fi-FI" dirty="0" err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Laajuus</a:t>
                      </a:r>
                      <a:r>
                        <a:rPr lang="fi-FI" sz="1800" kern="1200" baseline="0" dirty="0">
                          <a:effectLst/>
                        </a:rPr>
                        <a:t> 1 </a:t>
                      </a:r>
                      <a:r>
                        <a:rPr lang="fi-FI" sz="1800" kern="1200" baseline="0" dirty="0" err="1">
                          <a:effectLst/>
                        </a:rPr>
                        <a:t>vvt</a:t>
                      </a:r>
                      <a:endParaRPr lang="fi-FI" dirty="0" err="1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618440"/>
                  </a:ext>
                </a:extLst>
              </a:tr>
              <a:tr h="3628644"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Esimerkiksi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Taide- ja taitoaineen valinnainen</a:t>
                      </a:r>
                      <a:endParaRPr lang="fi-FI" dirty="0">
                        <a:effectLst/>
                      </a:endParaRPr>
                    </a:p>
                    <a:p>
                      <a:pPr marL="28321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 err="1">
                          <a:effectLst/>
                        </a:rPr>
                        <a:t>vKU</a:t>
                      </a:r>
                      <a:r>
                        <a:rPr lang="fi-FI" sz="1800" kern="1200" dirty="0">
                          <a:effectLst/>
                        </a:rPr>
                        <a:t> kuvataide</a:t>
                      </a:r>
                      <a:endParaRPr lang="fi-FI" dirty="0">
                        <a:effectLst/>
                      </a:endParaRPr>
                    </a:p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 err="1">
                          <a:effectLst/>
                        </a:rPr>
                        <a:t>vKU</a:t>
                      </a:r>
                      <a:r>
                        <a:rPr lang="fi-FI" sz="1800" kern="1200" dirty="0">
                          <a:effectLst/>
                        </a:rPr>
                        <a:t> musiikki</a:t>
                      </a:r>
                      <a:endParaRPr lang="fi-FI" dirty="0">
                        <a:effectLst/>
                      </a:endParaRPr>
                    </a:p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 err="1">
                          <a:effectLst/>
                        </a:rPr>
                        <a:t>vLI</a:t>
                      </a:r>
                      <a:r>
                        <a:rPr lang="fi-FI" sz="1800" kern="1200" baseline="0" dirty="0">
                          <a:effectLst/>
                        </a:rPr>
                        <a:t> liikunta</a:t>
                      </a:r>
                      <a:endParaRPr lang="fi-FI" dirty="0">
                        <a:effectLst/>
                      </a:endParaRPr>
                    </a:p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 err="1">
                          <a:effectLst/>
                        </a:rPr>
                        <a:t>vKS</a:t>
                      </a:r>
                      <a:r>
                        <a:rPr lang="fi-FI" sz="1800" kern="1200" dirty="0">
                          <a:effectLst/>
                        </a:rPr>
                        <a:t> tekstiilityö</a:t>
                      </a:r>
                      <a:endParaRPr lang="fi-FI" dirty="0">
                        <a:effectLst/>
                      </a:endParaRPr>
                    </a:p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 err="1">
                          <a:effectLst/>
                        </a:rPr>
                        <a:t>vKS</a:t>
                      </a:r>
                      <a:r>
                        <a:rPr lang="fi-FI" sz="1800" kern="1200" dirty="0">
                          <a:effectLst/>
                        </a:rPr>
                        <a:t> teknologia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Taide- ja taitoaineen valinnainen</a:t>
                      </a:r>
                      <a:endParaRPr lang="fi-FI" dirty="0">
                        <a:effectLst/>
                      </a:endParaRPr>
                    </a:p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 err="1">
                          <a:effectLst/>
                        </a:rPr>
                        <a:t>vKU</a:t>
                      </a:r>
                      <a:r>
                        <a:rPr lang="fi-FI" sz="1800" kern="1200" dirty="0">
                          <a:effectLst/>
                        </a:rPr>
                        <a:t> Kuvataide</a:t>
                      </a:r>
                      <a:endParaRPr lang="fi-FI" dirty="0">
                        <a:effectLst/>
                      </a:endParaRPr>
                    </a:p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Musiikki</a:t>
                      </a:r>
                      <a:endParaRPr lang="fi-FI" dirty="0">
                        <a:effectLst/>
                      </a:endParaRPr>
                    </a:p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Käsityö</a:t>
                      </a:r>
                      <a:endParaRPr lang="fi-FI" dirty="0">
                        <a:effectLst/>
                      </a:endParaRPr>
                    </a:p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Liikunta </a:t>
                      </a:r>
                      <a:r>
                        <a:rPr lang="fi-FI" sz="1400" kern="1200" dirty="0">
                          <a:effectLst/>
                        </a:rPr>
                        <a:t>(valittu valmiiksi liikunta-luokalla)</a:t>
                      </a:r>
                      <a:endParaRPr lang="fi-FI" dirty="0">
                        <a:effectLst/>
                      </a:endParaRPr>
                    </a:p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Kotitalous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Yleinen</a:t>
                      </a:r>
                      <a:r>
                        <a:rPr lang="fi-FI" sz="1800" kern="1200" baseline="0" dirty="0">
                          <a:effectLst/>
                        </a:rPr>
                        <a:t> valinnainen, e</a:t>
                      </a:r>
                      <a:r>
                        <a:rPr lang="fi-FI" sz="1800" kern="1200" dirty="0">
                          <a:effectLst/>
                        </a:rPr>
                        <a:t>sim. </a:t>
                      </a:r>
                      <a:endParaRPr lang="fi-FI" dirty="0">
                        <a:effectLst/>
                      </a:endParaRPr>
                    </a:p>
                    <a:p>
                      <a:pPr marL="28321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 err="1">
                          <a:effectLst/>
                        </a:rPr>
                        <a:t>wIL</a:t>
                      </a:r>
                      <a:r>
                        <a:rPr lang="fi-FI" sz="1800" kern="1200" dirty="0">
                          <a:effectLst/>
                        </a:rPr>
                        <a:t> Ilmaisutaito</a:t>
                      </a:r>
                      <a:endParaRPr lang="fi-FI" dirty="0">
                        <a:effectLst/>
                      </a:endParaRPr>
                    </a:p>
                    <a:p>
                      <a:pPr marL="28321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Tietotekniikka</a:t>
                      </a:r>
                      <a:endParaRPr lang="fi-FI" dirty="0">
                        <a:effectLst/>
                      </a:endParaRPr>
                    </a:p>
                    <a:p>
                      <a:pPr marL="28321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Matematiikka</a:t>
                      </a:r>
                      <a:endParaRPr lang="fi-FI" dirty="0">
                        <a:effectLst/>
                      </a:endParaRPr>
                    </a:p>
                    <a:p>
                      <a:pPr marL="28321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B2-kielet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Jatkuu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Jatkuu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½ vuoden lyhytkurssi, 2h/vko, esim.</a:t>
                      </a:r>
                      <a:endParaRPr lang="fi-FI" dirty="0">
                        <a:effectLst/>
                      </a:endParaRPr>
                    </a:p>
                    <a:p>
                      <a:pPr marL="28321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ZKOE Cooking in English</a:t>
                      </a:r>
                      <a:endParaRPr lang="fi-FI" dirty="0">
                        <a:effectLst/>
                      </a:endParaRPr>
                    </a:p>
                    <a:p>
                      <a:pPr marL="283210" lvl="0" indent="-28321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kern="1200" dirty="0" err="1">
                          <a:effectLst/>
                        </a:rPr>
                        <a:t>zMAL</a:t>
                      </a:r>
                      <a:r>
                        <a:rPr lang="fi-FI" sz="1800" kern="1200" baseline="0" dirty="0">
                          <a:effectLst/>
                        </a:rPr>
                        <a:t> </a:t>
                      </a:r>
                      <a:r>
                        <a:rPr lang="fi-FI" sz="1800" kern="1200" baseline="0" dirty="0" err="1">
                          <a:effectLst/>
                        </a:rPr>
                        <a:t>matematiik-kaa</a:t>
                      </a:r>
                      <a:r>
                        <a:rPr lang="fi-FI" sz="1800" kern="1200" baseline="0" dirty="0">
                          <a:effectLst/>
                        </a:rPr>
                        <a:t> lukioon aikoville</a:t>
                      </a: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833913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E89402-A919-46A0-AF3E-2FAA4390E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D02951-1BA3-4F6D-B453-09C12891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8A3231-951B-4E56-8F4C-4AAB69E2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DFB5C-2E8A-40A4-9801-7504DFED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Arial"/>
                <a:cs typeface="Arial"/>
              </a:rPr>
              <a:t>Tuntijakovertailua</a:t>
            </a:r>
            <a:endParaRPr lang="fi-FI">
              <a:latin typeface="Arial"/>
              <a:cs typeface="Arial"/>
            </a:endParaRPr>
          </a:p>
          <a:p>
            <a:endParaRPr lang="fi-FI"/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9E0FC63F-CBAF-4319-A24A-F899ADDF6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09472"/>
            <a:ext cx="7052733" cy="322169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ADCC8-0B71-4750-A025-6B385E39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31EE54-F61E-41A9-B268-BDBB6E8F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47BCA9-0EC7-4C79-B658-E277B0FD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1D7D4753-F67E-424B-8228-04A50BBBB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088879"/>
              </p:ext>
            </p:extLst>
          </p:nvPr>
        </p:nvGraphicFramePr>
        <p:xfrm>
          <a:off x="809625" y="1301750"/>
          <a:ext cx="9337638" cy="5349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200">
                  <a:extLst>
                    <a:ext uri="{9D8B030D-6E8A-4147-A177-3AD203B41FA5}">
                      <a16:colId xmlns:a16="http://schemas.microsoft.com/office/drawing/2014/main" val="3874492587"/>
                    </a:ext>
                  </a:extLst>
                </a:gridCol>
                <a:gridCol w="1283924">
                  <a:extLst>
                    <a:ext uri="{9D8B030D-6E8A-4147-A177-3AD203B41FA5}">
                      <a16:colId xmlns:a16="http://schemas.microsoft.com/office/drawing/2014/main" val="41332084"/>
                    </a:ext>
                  </a:extLst>
                </a:gridCol>
                <a:gridCol w="1313103">
                  <a:extLst>
                    <a:ext uri="{9D8B030D-6E8A-4147-A177-3AD203B41FA5}">
                      <a16:colId xmlns:a16="http://schemas.microsoft.com/office/drawing/2014/main" val="2231934474"/>
                    </a:ext>
                  </a:extLst>
                </a:gridCol>
                <a:gridCol w="2334411">
                  <a:extLst>
                    <a:ext uri="{9D8B030D-6E8A-4147-A177-3AD203B41FA5}">
                      <a16:colId xmlns:a16="http://schemas.microsoft.com/office/drawing/2014/main" val="3120689550"/>
                    </a:ext>
                  </a:extLst>
                </a:gridCol>
              </a:tblGrid>
              <a:tr h="32984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Oppiaine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6. Luokka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effectLst/>
                        </a:rPr>
                        <a:t>7. Luokka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2216341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Äidinkieli ja kirjallisuus </a:t>
                      </a: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4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3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1210347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A1- kieli (englanti)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3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0886241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B1- kieli (ruotsi) </a:t>
                      </a: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3337831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Matematiikka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4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3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6046580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Ympäristöoppi </a:t>
                      </a: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3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-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7169330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Biologia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-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1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6722199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Maantieto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-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1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80275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Fysiikka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-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1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988660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Kemia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-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1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7121557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Terveystieto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-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0,5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644800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Uskonto/Elämänkatsomustieto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1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1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8185153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Historia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1,5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6096115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Yhteiskuntaoppi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0,5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-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6939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6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41FF0-6C2C-406E-B876-468531AE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Arial"/>
                <a:cs typeface="Arial"/>
              </a:rPr>
              <a:t>Tuntijakovertailua</a:t>
            </a:r>
            <a:endParaRPr lang="fi-FI">
              <a:latin typeface="Arial"/>
              <a:cs typeface="Arial"/>
            </a:endParaRP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51600328-DC0F-44F6-ADC1-646BE1C96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555817"/>
              </p:ext>
            </p:extLst>
          </p:nvPr>
        </p:nvGraphicFramePr>
        <p:xfrm>
          <a:off x="936625" y="1539875"/>
          <a:ext cx="7535845" cy="442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678">
                  <a:extLst>
                    <a:ext uri="{9D8B030D-6E8A-4147-A177-3AD203B41FA5}">
                      <a16:colId xmlns:a16="http://schemas.microsoft.com/office/drawing/2014/main" val="491177404"/>
                    </a:ext>
                  </a:extLst>
                </a:gridCol>
                <a:gridCol w="1049534">
                  <a:extLst>
                    <a:ext uri="{9D8B030D-6E8A-4147-A177-3AD203B41FA5}">
                      <a16:colId xmlns:a16="http://schemas.microsoft.com/office/drawing/2014/main" val="704460006"/>
                    </a:ext>
                  </a:extLst>
                </a:gridCol>
                <a:gridCol w="1073388">
                  <a:extLst>
                    <a:ext uri="{9D8B030D-6E8A-4147-A177-3AD203B41FA5}">
                      <a16:colId xmlns:a16="http://schemas.microsoft.com/office/drawing/2014/main" val="3437440664"/>
                    </a:ext>
                  </a:extLst>
                </a:gridCol>
                <a:gridCol w="1908245">
                  <a:extLst>
                    <a:ext uri="{9D8B030D-6E8A-4147-A177-3AD203B41FA5}">
                      <a16:colId xmlns:a16="http://schemas.microsoft.com/office/drawing/2014/main" val="3136799479"/>
                    </a:ext>
                  </a:extLst>
                </a:gridCol>
              </a:tblGrid>
              <a:tr h="413033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kern="1200" dirty="0">
                          <a:effectLst/>
                        </a:rPr>
                        <a:t>Oppiaine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kern="1200" dirty="0">
                          <a:effectLst/>
                        </a:rPr>
                        <a:t>6. Luokka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kern="1200" dirty="0">
                          <a:effectLst/>
                        </a:rPr>
                        <a:t>7. Luokka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4295481"/>
                  </a:ext>
                </a:extLst>
              </a:tr>
              <a:tr h="413033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Musiikki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1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1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2646158"/>
                  </a:ext>
                </a:extLst>
              </a:tr>
              <a:tr h="413033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Kuvataide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563880"/>
                  </a:ext>
                </a:extLst>
              </a:tr>
              <a:tr h="413033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Käsityö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3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087210"/>
                  </a:ext>
                </a:extLst>
              </a:tr>
              <a:tr h="413033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Liikunta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8492952"/>
                  </a:ext>
                </a:extLst>
              </a:tr>
              <a:tr h="413033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Kotitalous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-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3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0247483"/>
                  </a:ext>
                </a:extLst>
              </a:tr>
              <a:tr h="413033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Oppilaanohjaus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-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0,5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3199532"/>
                  </a:ext>
                </a:extLst>
              </a:tr>
              <a:tr h="413033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Taide- ja taitoainevalinnainen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-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1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8597738"/>
                  </a:ext>
                </a:extLst>
              </a:tr>
              <a:tr h="413033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Liikuntaluokka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-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1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8052186"/>
                  </a:ext>
                </a:extLst>
              </a:tr>
              <a:tr h="711823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26</a:t>
                      </a:r>
                      <a:endParaRPr lang="fi-FI" dirty="0">
                        <a:effectLst/>
                      </a:endParaRP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A2 +2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30</a:t>
                      </a:r>
                      <a:endParaRPr lang="fi-FI" dirty="0">
                        <a:effectLst/>
                      </a:endParaRP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dirty="0">
                          <a:effectLst/>
                        </a:rPr>
                        <a:t>LILK</a:t>
                      </a:r>
                      <a:r>
                        <a:rPr lang="fi-FI" sz="1400" kern="1200" baseline="0" dirty="0">
                          <a:effectLst/>
                        </a:rPr>
                        <a:t> 31</a:t>
                      </a:r>
                      <a:endParaRPr lang="fi-FI" dirty="0">
                        <a:effectLst/>
                      </a:endParaRP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kern="1200" baseline="0" dirty="0">
                          <a:effectLst/>
                        </a:rPr>
                        <a:t>A2 +2</a:t>
                      </a: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4966180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5E8AB2-ACE0-4300-93F7-D9F9A41E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25.4.2019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67EB8C-45C1-4E98-A015-5D993F7F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333DBE-7A2A-4EE8-8B0E-2784279C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86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3147F912-4C46-473E-9B27-29C5F7F9F236}" vid="{A777EE59-A1D9-4228-88E4-D5FAE70342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9A6E5C5AD5AA94BBF36B0D8CEAA666A" ma:contentTypeVersion="" ma:contentTypeDescription="Luo uusi asiakirja." ma:contentTypeScope="" ma:versionID="fec1be7fa43c4b2f88313b69c7634173">
  <xsd:schema xmlns:xsd="http://www.w3.org/2001/XMLSchema" xmlns:xs="http://www.w3.org/2001/XMLSchema" xmlns:p="http://schemas.microsoft.com/office/2006/metadata/properties" xmlns:ns2="dbaa7111-6830-419d-a90f-525b451fb88f" xmlns:ns3="2fc36758-8f38-45ae-b7c9-e034d8c685d2" targetNamespace="http://schemas.microsoft.com/office/2006/metadata/properties" ma:root="true" ma:fieldsID="7ece604b7bf0030984a3e8b921411463" ns2:_="" ns3:_="">
    <xsd:import namespace="dbaa7111-6830-419d-a90f-525b451fb88f"/>
    <xsd:import namespace="2fc36758-8f38-45ae-b7c9-e034d8c685d2"/>
    <xsd:element name="properties">
      <xsd:complexType>
        <xsd:sequence>
          <xsd:element name="documentManagement">
            <xsd:complexType>
              <xsd:all>
                <xsd:element ref="ns2:Kokousj_x00e4_rjestys" minOccurs="0"/>
                <xsd:element ref="ns2:Tapahtumia" minOccurs="0"/>
                <xsd:element ref="ns2:Tapahtumat_x002c__x0020_aikataulut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a7111-6830-419d-a90f-525b451fb88f" elementFormDefault="qualified">
    <xsd:import namespace="http://schemas.microsoft.com/office/2006/documentManagement/types"/>
    <xsd:import namespace="http://schemas.microsoft.com/office/infopath/2007/PartnerControls"/>
    <xsd:element name="Kokousj_x00e4_rjestys" ma:index="8" nillable="true" ma:displayName="Kokousjärjestys" ma:internalName="Kokousj_x00e4_rjestys">
      <xsd:simpleType>
        <xsd:restriction base="dms:Number"/>
      </xsd:simpleType>
    </xsd:element>
    <xsd:element name="Tapahtumia" ma:index="9" nillable="true" ma:displayName="Tapahtumia" ma:internalName="Tapahtumia">
      <xsd:simpleType>
        <xsd:restriction base="dms:Text"/>
      </xsd:simpleType>
    </xsd:element>
    <xsd:element name="Tapahtumat_x002c__x0020_aikataulut" ma:index="10" nillable="true" ma:displayName="Tapahtumat, aikataulut" ma:internalName="Tapahtumat_x002c__x0020_aikataulut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36758-8f38-45ae-b7c9-e034d8c68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pahtumia xmlns="dbaa7111-6830-419d-a90f-525b451fb88f" xsi:nil="true"/>
    <Kokousj_x00e4_rjestys xmlns="dbaa7111-6830-419d-a90f-525b451fb88f" xsi:nil="true"/>
    <Tapahtumat_x002c__x0020_aikataulut xmlns="dbaa7111-6830-419d-a90f-525b451fb88f" xsi:nil="true"/>
  </documentManagement>
</p:properties>
</file>

<file path=customXml/itemProps1.xml><?xml version="1.0" encoding="utf-8"?>
<ds:datastoreItem xmlns:ds="http://schemas.openxmlformats.org/officeDocument/2006/customXml" ds:itemID="{840700F9-120E-420E-A475-5FE7AF88BA6D}">
  <ds:schemaRefs>
    <ds:schemaRef ds:uri="2fc36758-8f38-45ae-b7c9-e034d8c685d2"/>
    <ds:schemaRef ds:uri="dbaa7111-6830-419d-a90f-525b451fb8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65CD7BF-3B3E-4442-903D-6F76DCFED9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84D902-3320-4D32-B6EE-234C41396A0F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dbaa7111-6830-419d-a90f-525b451fb88f"/>
    <ds:schemaRef ds:uri="http://schemas.microsoft.com/office/infopath/2007/PartnerControls"/>
    <ds:schemaRef ds:uri="http://schemas.openxmlformats.org/package/2006/metadata/core-properties"/>
    <ds:schemaRef ds:uri="2fc36758-8f38-45ae-b7c9-e034d8c685d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</TotalTime>
  <Words>386</Words>
  <Application>Microsoft Office PowerPoint</Application>
  <PresentationFormat>Laajakuva</PresentationFormat>
  <Paragraphs>263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Office-teema</vt:lpstr>
      <vt:lpstr>TERVETULOA TULEVIEN SEISKOJEN ILTAAN!</vt:lpstr>
      <vt:lpstr>OPPILASHUOLTO</vt:lpstr>
      <vt:lpstr>OPPILASHUOLTO</vt:lpstr>
      <vt:lpstr>YLÄKOULULAISUUS JA VANHEMMUUS</vt:lpstr>
      <vt:lpstr>LUOKKIEN MUODOSTAMINEN </vt:lpstr>
      <vt:lpstr>YLÄKOULUUN SIIRTYMINEN </vt:lpstr>
      <vt:lpstr>VALINNAISUUS YLÄKOULUSSA</vt:lpstr>
      <vt:lpstr>Tuntijakovertailua </vt:lpstr>
      <vt:lpstr>Tuntijakovertailua</vt:lpstr>
      <vt:lpstr>OPINTO-OHJAAJAT</vt:lpstr>
      <vt:lpstr>TULEVAT TAPAHTUMAT TULEVILLE SEISKOILLE</vt:lpstr>
      <vt:lpstr>TUKIOPPILAAT SEISKOJEN TUKENA SÄÄKSILLÄ</vt:lpstr>
      <vt:lpstr>klo 18.30-19.00 mahdollisuus tutustua koulun tiloihin luokanvalvojien/henkilökunnan opastamana   KIITOS!  </vt:lpstr>
    </vt:vector>
  </TitlesOfParts>
  <Company>Seutu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Ruohonen Tanja</dc:creator>
  <cp:lastModifiedBy>Tanja Ruohonen</cp:lastModifiedBy>
  <cp:revision>456</cp:revision>
  <dcterms:created xsi:type="dcterms:W3CDTF">2019-04-17T06:53:24Z</dcterms:created>
  <dcterms:modified xsi:type="dcterms:W3CDTF">2019-04-25T13:15:38Z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0x010100A9A6E5C5AD5AA94BBF36B0D8CEAA666A</vt:lpwstr>
  </property>
  <property fmtid="{D5CDD505-2E9C-101B-9397-08002B2CF9AE}" pid="3" name="_AdHocReviewCycleID">
    <vt:i4>2044642821</vt:i4>
  </property>
  <property fmtid="{D5CDD505-2E9C-101B-9397-08002B2CF9AE}" pid="4" name="_NewReviewCycle">
    <vt:lpwstr/>
  </property>
  <property fmtid="{D5CDD505-2E9C-101B-9397-08002B2CF9AE}" pid="5" name="_EmailSubject">
    <vt:lpwstr>Tulevien seiskojen illan diat peda.nettiin</vt:lpwstr>
  </property>
  <property fmtid="{D5CDD505-2E9C-101B-9397-08002B2CF9AE}" pid="6" name="_AuthorEmail">
    <vt:lpwstr>Tanja.Ruohonen@lempaala.fi</vt:lpwstr>
  </property>
  <property fmtid="{D5CDD505-2E9C-101B-9397-08002B2CF9AE}" pid="7" name="_AuthorEmailDisplayName">
    <vt:lpwstr>Ruohonen Tanja</vt:lpwstr>
  </property>
</Properties>
</file>