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</p:sldMasterIdLst>
  <p:notesMasterIdLst>
    <p:notesMasterId r:id="rId8"/>
  </p:notesMasterIdLst>
  <p:sldIdLst>
    <p:sldId id="303" r:id="rId6"/>
    <p:sldId id="299" r:id="rId7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ABD9EB"/>
    <a:srgbClr val="88C8E3"/>
    <a:srgbClr val="80CDE8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068649" cy="1511223"/>
          </a:xfrm>
        </p:spPr>
        <p:txBody>
          <a:bodyPr anchor="b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8" y="2381208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8B54729-2147-BD8C-0034-87AC1414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31506" y="507675"/>
            <a:ext cx="2383367" cy="23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Asuntomess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3" name="Picture 12" descr="A person riding a scooter&#10;&#10;Description automatically generated with medium confidence">
            <a:extLst>
              <a:ext uri="{FF2B5EF4-FFF2-40B4-BE49-F238E27FC236}">
                <a16:creationId xmlns:a16="http://schemas.microsoft.com/office/drawing/2014/main" id="{E62AA966-1915-85A9-8DCD-F4A55134C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86" b="7534"/>
          <a:stretch/>
        </p:blipFill>
        <p:spPr>
          <a:xfrm>
            <a:off x="0" y="2315003"/>
            <a:ext cx="10972800" cy="4542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dia Kiinnity kunt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15F52ABF-6B6B-5998-15DA-5761775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3" r="14485"/>
          <a:stretch/>
        </p:blipFill>
        <p:spPr>
          <a:xfrm>
            <a:off x="-1" y="2407298"/>
            <a:ext cx="10851503" cy="4450702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D8586-F2BE-B928-9562-F2807B8C8C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3199" y="1415284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69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inen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06CF7D6-1ABF-F972-28BF-A47B930E1479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07830C-A3BC-A487-E8F7-E4BEC526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487C0D-ACE8-139A-8DDB-EDDD419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6E9C0B-0872-22C8-AF8C-F354F1F9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26A3B399-8EB0-1950-68CC-782661CA1D18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F71A3ECB-EC19-598C-CC64-64B8B53B36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3A377EB-EC5E-0E57-0310-F172B52BD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C1706-6DD9-C69B-DE63-1A071C3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046573-BBAE-4DED-6ADA-D19C4D17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36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alst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6.3.2025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B411-2673-D237-0225-0FE3212A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549D345-C3C1-D9E9-63B0-78E81F4D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6.3.2025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81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50EB40-C123-49B3-55C9-636F6903A1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3551" y="290509"/>
            <a:ext cx="2495787" cy="262377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8FB4EF1-BAAA-40D1-78A5-6F524B0A17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75358" y="2187087"/>
            <a:ext cx="622347" cy="61615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2F3BBA4-400F-3128-1A70-18D9045546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7153" y="2211017"/>
            <a:ext cx="609962" cy="6099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77232" y="2180895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6027407" y="2307402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2" name="Sisällön paikkamerkki 3" descr="Kuva, joka sisältää kohteen kuvakaappaus, puu, Animoidut lastenohjelmat, animaatio&#10;&#10;Kuvaus luotu automaattisesti">
            <a:extLst>
              <a:ext uri="{FF2B5EF4-FFF2-40B4-BE49-F238E27FC236}">
                <a16:creationId xmlns:a16="http://schemas.microsoft.com/office/drawing/2014/main" id="{D88ED5D6-ED5D-5D1E-0246-2ADEDA4F2A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uv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197" y="55091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00" y="1913948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E8AFDF-01D9-00C2-46A7-8FB6E49FB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68" r="16754"/>
          <a:stretch/>
        </p:blipFill>
        <p:spPr>
          <a:xfrm>
            <a:off x="123614" y="0"/>
            <a:ext cx="3286538" cy="5497927"/>
          </a:xfrm>
          <a:prstGeom prst="rect">
            <a:avLst/>
          </a:prstGeom>
          <a:noFill/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3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238" y="580066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238" y="1913947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n paikkamerkki 6" descr="Kuva, joka sisältää kohteen clipart, animaatio, kuvitus, Animoidut lastenohjelmat&#10;&#10;Kuvaus luotu automaattisesti">
            <a:extLst>
              <a:ext uri="{FF2B5EF4-FFF2-40B4-BE49-F238E27FC236}">
                <a16:creationId xmlns:a16="http://schemas.microsoft.com/office/drawing/2014/main" id="{A7D20A71-0610-DD7E-7D0E-4CC8119E5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889" t="-46" r="47112" b="46"/>
          <a:stretch/>
        </p:blipFill>
        <p:spPr>
          <a:xfrm>
            <a:off x="-1253430" y="106929"/>
            <a:ext cx="3740090" cy="6256658"/>
          </a:xfrm>
          <a:prstGeom prst="rect">
            <a:avLst/>
          </a:prstGeom>
          <a:noFill/>
        </p:spPr>
      </p:pic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4">
            <a:extLst>
              <a:ext uri="{FF2B5EF4-FFF2-40B4-BE49-F238E27FC236}">
                <a16:creationId xmlns:a16="http://schemas.microsoft.com/office/drawing/2014/main" id="{F50C14DC-2950-52C2-9A25-B8723882F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" r="23"/>
          <a:stretch/>
        </p:blipFill>
        <p:spPr>
          <a:xfrm>
            <a:off x="10963" y="-5828"/>
            <a:ext cx="12191999" cy="68611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124" y="659635"/>
            <a:ext cx="9219351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510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untomessut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99535FD-3F6A-B39E-5BC7-E88CC5978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45" t="-949" r="10392" b="6940"/>
          <a:stretch/>
        </p:blipFill>
        <p:spPr>
          <a:xfrm>
            <a:off x="0" y="528321"/>
            <a:ext cx="4024745" cy="6329679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A6A97B-61BF-77F7-A034-95278311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10A20B-E3D4-A126-7FAF-BFB664C68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3420" t="6239" r="-8158" b="-1"/>
          <a:stretch/>
        </p:blipFill>
        <p:spPr>
          <a:xfrm>
            <a:off x="1191491" y="0"/>
            <a:ext cx="1729618" cy="14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7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48BAE47-24ED-CA15-32D0-2198B14AF4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409955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8969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9016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26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133967" cy="116395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67673" y="1988360"/>
            <a:ext cx="4504494" cy="407491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A06318D-CCDF-C6AD-709E-CFF27D8F625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2068140"/>
            <a:ext cx="4265155" cy="373124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789C9-AF6E-D5F7-A749-B167CE14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693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9016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189016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7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8288"/>
            <a:ext cx="4097866" cy="171647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3994759"/>
            <a:ext cx="4097866" cy="239731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2326735"/>
            <a:ext cx="3441227" cy="409829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" y="-1"/>
            <a:ext cx="7422292" cy="203029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00347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44" y="786036"/>
            <a:ext cx="5232918" cy="154069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2850293"/>
            <a:ext cx="3890317" cy="354178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17990" y="2850293"/>
            <a:ext cx="3529614" cy="357473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2619633" cy="23843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864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6.3.2025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84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89D213-E6C6-486C-5DB9-4FE7213A09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3872" y="5488126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5942562" y="5688766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 dirty="0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3" name="Picture 14" descr="Icon&#10;&#10;Description automatically generated">
            <a:extLst>
              <a:ext uri="{FF2B5EF4-FFF2-40B4-BE49-F238E27FC236}">
                <a16:creationId xmlns:a16="http://schemas.microsoft.com/office/drawing/2014/main" id="{2AD9B2D0-1633-47CF-85DB-7080118985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04814" y="5489649"/>
            <a:ext cx="622347" cy="616155"/>
          </a:xfrm>
          <a:prstGeom prst="rect">
            <a:avLst/>
          </a:prstGeom>
        </p:spPr>
      </p:pic>
      <p:pic>
        <p:nvPicPr>
          <p:cNvPr id="12" name="Kuva 11" descr="Kuva, joka sisältää kohteen logo, Grafiikka, Fontti, symboli&#10;&#10;Kuvaus luotu automaattisesti">
            <a:extLst>
              <a:ext uri="{FF2B5EF4-FFF2-40B4-BE49-F238E27FC236}">
                <a16:creationId xmlns:a16="http://schemas.microsoft.com/office/drawing/2014/main" id="{93CBD08D-9A0E-25C0-D5F3-AC15DA37D5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22468" y="5480879"/>
            <a:ext cx="579397" cy="5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0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AF976-9250-D5C1-3D4C-3751B60C2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16BF0F-F852-73FC-1E5D-D78CEE8FD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32C70B-E849-A3D5-EC09-6A42370E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20ECA9-4620-6330-D31D-D9B26F36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5F499B-A4AD-DBEC-4438-C059F6EC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4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s työpaikk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group of people on a bench&#10;&#10;Description automatically generated with low confidence">
            <a:extLst>
              <a:ext uri="{FF2B5EF4-FFF2-40B4-BE49-F238E27FC236}">
                <a16:creationId xmlns:a16="http://schemas.microsoft.com/office/drawing/2014/main" id="{98E63D1D-C38B-D55C-DBEB-50D3DA785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8" t="494"/>
          <a:stretch/>
        </p:blipFill>
        <p:spPr>
          <a:xfrm>
            <a:off x="-1" y="668867"/>
            <a:ext cx="4314815" cy="6189133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015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48C19-F8A2-D98C-430A-D901453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62255-68D6-D9A4-CC39-58B7918B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264434-4203-C237-6B40-D9ABC4B7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F01DF0-C3CD-B6A7-F97D-DFBA48DF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5102A6-53B7-1580-9A57-6227AEAF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111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A488E-9635-F76F-9AB7-2CFB890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ECBEC-97D9-2968-3B22-7741CAA7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B6B64-1511-FDD6-4906-DEFCEB87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F37400-3F4D-0888-1DE6-F9671CA9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103541-69C7-A592-1C1A-60AFDD61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20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CC05C9-1CBA-31A7-1F82-836CB2D6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68D1B4-FA8D-4983-B7AB-D8B73E38F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79487-8E0E-ACD1-E463-BDACEE5D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1E0DBC-9B5F-8AC7-8B9D-54F41426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16112D-86C3-3276-DB79-D2235D1E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28966C-40A6-CAF1-0663-0450E704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997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917BC-4869-1FC9-508D-7145E446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968EB4-4ED4-FC6A-4F40-5107FCE0D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2AB4DB-62F8-47A1-E5DA-AACA64DA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A05E7A-E2ED-6D81-1EF2-E5EB11943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B6722-A8CB-A4E4-7733-B3D432E5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64EAF0-02D8-03C3-6DC7-AF59AAA6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9B96F2-AA76-B02F-D1C0-82499FEB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C28BF-E5FE-C8C6-3BDF-29E23C67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553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86566-1408-8AB2-091A-091B5C39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60303-9937-F58A-8530-56962C1C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6A2012-34FB-78F3-A106-3FD503F6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2B42C2-D292-3374-9719-8185426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32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1CA73D-9708-BCE6-A409-746466AB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B9085DE-FEA1-4519-949D-6715F9D0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2FB12F-344B-06FE-3FC8-76AFAC09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87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BA04F-BF1C-3B2B-37C0-DDEA8AEF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5A8C4B-6F98-6AAF-97FB-1E50FED8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0E1F2A-AF35-B39F-BB1E-CA0568362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A5403D-65F2-41DE-6A9A-C07A2D87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E42C80-5ECE-44B8-F58D-FB9163D4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93A4FE-BD5F-C33C-40FF-FD22F9F3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558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77D97-8C82-43BA-0851-D23ABC7E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6FF56D8-7ABF-000B-B433-E8B0DDB4B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695C4C-3A5A-0D42-E71D-19AF0152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24C473-02ED-3D17-EDC3-CCE3B5D1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55A3C3-6EB9-CDC8-6C77-D73FB4C5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B66658-1656-D669-7F4E-10E99CA0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660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0775C-AFE4-3D62-994D-EBCCBFC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3ABCDA-191A-7DE0-4041-7092125A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052E44-3AB4-3A2E-43C9-C0A4F9DE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878E6-3105-BFB3-BC3F-38965D78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338300-26C4-F9B1-5107-DB938E39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242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FBD77DB-4329-79B1-E024-297AF80D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A9756A-89B0-64DD-4E80-98CDF0D26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2AC0D5-ABB8-7E1C-8446-13E9202D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69DF4F-02A0-5800-BB5D-41EA69B4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D3A671-26EB-5F00-A273-8AC45BA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62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tö ja koir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159999" y="2350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414" y="509522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414" y="1815713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Kuva, joka sisältää kohteen koira, vaate, animaatio&#10;&#10;Kuvaus luotu automaattisesti">
            <a:extLst>
              <a:ext uri="{FF2B5EF4-FFF2-40B4-BE49-F238E27FC236}">
                <a16:creationId xmlns:a16="http://schemas.microsoft.com/office/drawing/2014/main" id="{789E340B-C8D0-FC72-7940-F1F771AA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5694" y="136524"/>
            <a:ext cx="6025253" cy="6018037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1A7CD-8843-9C81-EF65-87A665081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8" r="-804" b="5362"/>
          <a:stretch/>
        </p:blipFill>
        <p:spPr>
          <a:xfrm>
            <a:off x="0" y="4448291"/>
            <a:ext cx="10033000" cy="24097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5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Animaatio, pikseli&#10;&#10;Kuvaus luotu automaattisesti">
            <a:extLst>
              <a:ext uri="{FF2B5EF4-FFF2-40B4-BE49-F238E27FC236}">
                <a16:creationId xmlns:a16="http://schemas.microsoft.com/office/drawing/2014/main" id="{45E9B95E-AE23-1D0B-03A0-440CF29665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2500" y="3634774"/>
            <a:ext cx="9234208" cy="3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masto ja energia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CE3215D-035D-94C5-A268-E0017D04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2" b="317"/>
          <a:stretch/>
        </p:blipFill>
        <p:spPr>
          <a:xfrm>
            <a:off x="0" y="4940902"/>
            <a:ext cx="9931606" cy="19170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7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aras ty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BC59F628-94F0-478E-80CD-565F6088F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9" b="1344"/>
          <a:stretch/>
        </p:blipFill>
        <p:spPr>
          <a:xfrm>
            <a:off x="0" y="2396180"/>
            <a:ext cx="10404763" cy="4461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039E1-1765-B957-FB0C-3955C58D8A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8473" y="976745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Ilmasto ja 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2BCCA36-8510-CC2D-1214-8D577A7DD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9" y="2478231"/>
            <a:ext cx="11010592" cy="437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3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1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4" y="6356351"/>
            <a:ext cx="1286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6" r:id="rId3"/>
    <p:sldLayoutId id="2147483727" r:id="rId4"/>
    <p:sldLayoutId id="2147483675" r:id="rId5"/>
    <p:sldLayoutId id="2147483706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77" r:id="rId12"/>
    <p:sldLayoutId id="2147483707" r:id="rId13"/>
    <p:sldLayoutId id="2147483666" r:id="rId14"/>
    <p:sldLayoutId id="2147483708" r:id="rId15"/>
    <p:sldLayoutId id="2147483684" r:id="rId16"/>
    <p:sldLayoutId id="2147483726" r:id="rId17"/>
    <p:sldLayoutId id="2147483702" r:id="rId18"/>
    <p:sldLayoutId id="2147483705" r:id="rId19"/>
    <p:sldLayoutId id="2147483688" r:id="rId20"/>
    <p:sldLayoutId id="2147483689" r:id="rId21"/>
    <p:sldLayoutId id="2147483690" r:id="rId22"/>
    <p:sldLayoutId id="2147483691" r:id="rId23"/>
    <p:sldLayoutId id="2147483694" r:id="rId24"/>
    <p:sldLayoutId id="2147483695" r:id="rId25"/>
    <p:sldLayoutId id="2147483696" r:id="rId26"/>
    <p:sldLayoutId id="2147483697" r:id="rId27"/>
    <p:sldLayoutId id="2147483698" r:id="rId2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D90164-3B20-EC53-4D2B-056AF3A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D55FF7-0682-8BE4-DCAC-162B93C0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30EB7F-770F-F593-3FC0-160A5284F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E250-3C0B-48C9-B49F-9748976822DC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D43355-F749-FF9E-0007-AA745C935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C66B4C-F9A3-7B86-9008-CBB0A5EE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06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218F-2A0E-9290-74A5-3B05841A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F2B1F4-03FE-7FCA-FD8B-62D84836D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Osana Lempäälän kunnan talouden sopeutustoimia, kasvatus- ja opetuslautakunta päätti muutoksista valinnaisen A2-saksan opiskeluun. </a:t>
            </a:r>
          </a:p>
          <a:p>
            <a:pPr algn="l"/>
            <a:r>
              <a:rPr lang="fi-FI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Jatkossa 4. luokalla aloittavat ryhmät perustetaan vain Sääksjärven, Moision ja Lempoisten kouluille. </a:t>
            </a:r>
          </a:p>
          <a:p>
            <a:pPr algn="l"/>
            <a:r>
              <a:rPr lang="fi-FI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Aiemmin Kuljun koulussa aloittanut ryhmä jatkaa 6. luokalla. </a:t>
            </a:r>
          </a:p>
          <a:p>
            <a:pPr algn="l"/>
            <a:r>
              <a:rPr lang="fi-FI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Muidenkin alakoulujen oppilailla on yhä mahdollisuus valita A2-saksa, mutta se edellyttää koulun vaihtamista oman oppilaaksiottoalueen sisällä. Oppilaalla on tällöin oikeus maksuttomaan koulukuljetukseen, jos kunnan koulukuljetusperiaatteiden kriteerit täyttyvät. 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F372017-F5F1-C9BF-1917-4CCDAC58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A2 saksa info huoltajille 4.3.25</a:t>
            </a:r>
          </a:p>
        </p:txBody>
      </p:sp>
    </p:spTree>
    <p:extLst>
      <p:ext uri="{BB962C8B-B14F-4D97-AF65-F5344CB8AC3E}">
        <p14:creationId xmlns:p14="http://schemas.microsoft.com/office/powerpoint/2010/main" val="302311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5E12-C76A-18F6-91F5-965179CFD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Toinen muutos A2-saksan opiskeluun koskee sen vaikutusta peruskoulun 8. ja 9. luokan valinnaisiin aineisiin. </a:t>
            </a:r>
          </a:p>
          <a:p>
            <a:r>
              <a:rPr lang="fi-FI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Ensi lukuvuodesta alkaen A2-saksa luetaan valinnaisiin aineisiin eikä se enää lisää oppilaiden viikkotuntimäärää kahdella, kuten 4.–7. luokilla</a:t>
            </a:r>
            <a:r>
              <a:rPr lang="fi-FI" b="0" i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fi-FI" b="0" i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Samalla </a:t>
            </a:r>
            <a:r>
              <a:rPr lang="fi-FI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 vähentää valinnan mahdollisuutta, kun peruskoulun kahdella viimeisellä luokalla on mahdollisuus valita A2-saksan lisäksi vain yksi muu valinnainen aine. </a:t>
            </a:r>
            <a:endParaRPr lang="en-FI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9ACB3-1372-C5AA-9EBE-4028FE23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DE73C55-4911-30E8-A089-4A693F4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A2 saksa info huoltajille 4.3.25</a:t>
            </a:r>
          </a:p>
        </p:txBody>
      </p:sp>
    </p:spTree>
    <p:extLst>
      <p:ext uri="{BB962C8B-B14F-4D97-AF65-F5344CB8AC3E}">
        <p14:creationId xmlns:p14="http://schemas.microsoft.com/office/powerpoint/2010/main" val="256540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99FA4714-4438-4CCA-B53F-6C6BCA5EB76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35782E5D-10F6-425B-B61D-DA7BE6814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30c60-485a-4f0d-b206-f2b877073392">
      <Terms xmlns="http://schemas.microsoft.com/office/infopath/2007/PartnerControls"/>
    </lcf76f155ced4ddcb4097134ff3c332f>
    <TaxCatchAll xmlns="ba8b37cd-16b2-42e6-bbb1-7baa73b8ca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481749F2C7DB4DB4A73DE8EAD2B2E2" ma:contentTypeVersion="12" ma:contentTypeDescription="Luo uusi asiakirja." ma:contentTypeScope="" ma:versionID="94f7a9d6290cd8da25a5a78d77249995">
  <xsd:schema xmlns:xsd="http://www.w3.org/2001/XMLSchema" xmlns:xs="http://www.w3.org/2001/XMLSchema" xmlns:p="http://schemas.microsoft.com/office/2006/metadata/properties" xmlns:ns2="acc30c60-485a-4f0d-b206-f2b877073392" xmlns:ns3="ba8b37cd-16b2-42e6-bbb1-7baa73b8cac6" targetNamespace="http://schemas.microsoft.com/office/2006/metadata/properties" ma:root="true" ma:fieldsID="7c2e0e75471cc58b74aef7e15681c06f" ns2:_="" ns3:_="">
    <xsd:import namespace="acc30c60-485a-4f0d-b206-f2b877073392"/>
    <xsd:import namespace="ba8b37cd-16b2-42e6-bbb1-7baa73b8c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30c60-485a-4f0d-b206-f2b877073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b37cd-16b2-42e6-bbb1-7baa73b8ca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484807a-d9c0-42a2-89d9-296437ac4704}" ma:internalName="TaxCatchAll" ma:showField="CatchAllData" ma:web="ba8b37cd-16b2-42e6-bbb1-7baa73b8c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F6E944-8892-42DA-B811-272F8B077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BF2C5D-EA51-4013-B5EB-8A84B3B7144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a8b37cd-16b2-42e6-bbb1-7baa73b8cac6"/>
    <ds:schemaRef ds:uri="acc30c60-485a-4f0d-b206-f2b87707339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65155C-8B60-41E5-AC5B-C524CE5E7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30c60-485a-4f0d-b206-f2b877073392"/>
    <ds:schemaRef ds:uri="ba8b37cd-16b2-42e6-bbb1-7baa73b8c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144</Words>
  <Application>Microsoft Office PowerPoint</Application>
  <PresentationFormat>Laajakuva</PresentationFormat>
  <Paragraphs>11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Mukautettu suunnittelumalli</vt:lpstr>
      <vt:lpstr>A2 saksa info huoltajille 4.3.25</vt:lpstr>
      <vt:lpstr>A2 saksa info huoltajille 4.3.25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Selkilä Jaana</dc:creator>
  <cp:lastModifiedBy>Marttila Kristiina</cp:lastModifiedBy>
  <cp:revision>3</cp:revision>
  <dcterms:created xsi:type="dcterms:W3CDTF">2025-03-04T06:06:14Z</dcterms:created>
  <dcterms:modified xsi:type="dcterms:W3CDTF">2025-03-06T07:27:31Z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0x01010003481749F2C7DB4DB4A73DE8EAD2B2E2</vt:lpwstr>
  </property>
  <property fmtid="{D5CDD505-2E9C-101B-9397-08002B2CF9AE}" pid="3" name="MediaServiceImageTags">
    <vt:lpwstr/>
  </property>
  <property fmtid="{D5CDD505-2E9C-101B-9397-08002B2CF9AE}" pid="4" name="MSIP_Label_3b623b29-abd1-4de3-a20c-27566d79b7c7_Enabled">
    <vt:lpwstr>true</vt:lpwstr>
  </property>
  <property fmtid="{D5CDD505-2E9C-101B-9397-08002B2CF9AE}" pid="5" name="MSIP_Label_3b623b29-abd1-4de3-a20c-27566d79b7c7_SetDate">
    <vt:lpwstr>2024-04-18T11:21:49Z</vt:lpwstr>
  </property>
  <property fmtid="{D5CDD505-2E9C-101B-9397-08002B2CF9AE}" pid="6" name="MSIP_Label_3b623b29-abd1-4de3-a20c-27566d79b7c7_Method">
    <vt:lpwstr>Standard</vt:lpwstr>
  </property>
  <property fmtid="{D5CDD505-2E9C-101B-9397-08002B2CF9AE}" pid="7" name="MSIP_Label_3b623b29-abd1-4de3-a20c-27566d79b7c7_Name">
    <vt:lpwstr>3b623b29-abd1-4de3-a20c-27566d79b7c7</vt:lpwstr>
  </property>
  <property fmtid="{D5CDD505-2E9C-101B-9397-08002B2CF9AE}" pid="8" name="MSIP_Label_3b623b29-abd1-4de3-a20c-27566d79b7c7_SiteId">
    <vt:lpwstr>cbede638-a3d9-459f-8f4e-24ced73b4e5e</vt:lpwstr>
  </property>
  <property fmtid="{D5CDD505-2E9C-101B-9397-08002B2CF9AE}" pid="9" name="MSIP_Label_3b623b29-abd1-4de3-a20c-27566d79b7c7_ActionId">
    <vt:lpwstr>ce249125-e232-4aca-9273-16ad6772a786</vt:lpwstr>
  </property>
  <property fmtid="{D5CDD505-2E9C-101B-9397-08002B2CF9AE}" pid="10" name="MSIP_Label_3b623b29-abd1-4de3-a20c-27566d79b7c7_ContentBits">
    <vt:lpwstr>0</vt:lpwstr>
  </property>
</Properties>
</file>