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86817-5329-4623-8C4E-2BA6277C612A}" v="2" dt="2024-08-08T09:00:19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6810B9-17D7-3866-6444-CC74A8CC7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C1E91DA-5C4B-F2A0-B803-4A7E362A0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D2544F-1EAC-E98A-3F2C-F5D1AD3B8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CFB5A1-E00E-DC65-F9D9-F1DEE6F4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29E6A9E-0E21-7B66-D2D9-F5A67EA2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97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1C6295-E1FC-75A8-FEAF-E775EA853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2C99CB5-56E5-5091-5B46-0E4DB4E43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B72458-D39C-AB3E-7D63-0B1A7EA67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97E104C-9D63-86DC-9B1C-15289537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8B1359-2E43-B501-17B1-402F88D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150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45802DE-2C8C-4C4C-D817-B7C0F587F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8E380C4-F6DF-A7CF-4B6F-D4CB6658C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15D76A-9B3B-82C1-9E25-4FBAD4B7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9FF873-16F9-5D0F-18A6-730656E9D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EA0C27-4EC9-7A5B-6902-36232769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487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363A16-F0CF-6858-9027-55578B13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46E1191-3C56-EF91-F504-FBC0601F5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D6BF7F8-AE16-C342-BE34-DE065A70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E6E7B5-B03A-9B69-AB93-6B837B57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6BC366-4BF2-E41D-59DE-F1DDD4BD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07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2A313C-CD87-9037-2578-B641D173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563638C-9538-5921-61F6-270FACB44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25D733E-9FA0-2709-8308-A6E846F4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F670C8-6F1B-4A37-EEC7-EF6205FD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F388CE-E639-3D47-E8F6-718AC0A6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863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DFE78B-141C-2051-6895-DCDC687C2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B73496-6CBE-DE68-B5F6-DA7B4533D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27307FA-226F-D923-4353-77A67B4DB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4B9521E-6C82-8959-78B1-B8437986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72F6845-29CB-D707-1126-CA1AD1BB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DBD422A-1874-AC8D-791E-8668890D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29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DEF154-ED4D-013D-CA39-D59DA356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75CB5A6-B0DA-A562-A09D-23B674DFB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69C0386-A0C1-20DF-C33A-C648FFB46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173A04D-F9A2-08C6-BD19-C943A9D0E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FB53EE0-DBFD-7291-FFE6-13B7AAFC3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9BB8F71-140F-4D21-4EAC-07E676AA4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56BA034-2684-6955-74C7-FFB87790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191A181-B096-4D81-C965-B7BEFD2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578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AADA80-14BF-208F-9F3E-C88CCE81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85B6DC2-7D4E-59FE-E453-211BB9C2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2CD75D7-7743-31C3-0AE6-BA66A9CE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A575F14-E152-7B26-0463-1E2788A6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325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C6C0F17-F710-CF73-B974-87A8D553D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FC55BF0-AF83-919E-2EF7-FD94E0BC3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A827B6F-E44F-8376-8489-A55D66A1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326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D7F66B-3B5B-3CE6-DF73-B1BF1F24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C6F5CD-AF6E-E754-D74B-FEEDFF348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D59E04B-B9A7-A3BB-0C54-9ED708E1F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5F9E225-3A6F-C960-9127-43DCF2082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1D1F707-5F8D-949E-CA8F-ED9541A8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E2929-E8CE-F3AD-108F-33A867FF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67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89F30C-3E77-B6DB-A95F-13EF39FA2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B6EE7E9-BBDE-B3F2-E450-21AAAE583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1D3A9F-0753-7120-B766-BBA2A4EDC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9D561F-36E7-86E9-FD10-2199B4C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A86B047-1648-36B5-7843-1631C25B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274D35-090B-83DA-EDC8-DF478467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361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8BFBBC-1E99-8A3D-D4DA-F2D97FF1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28B200F-2C15-BB12-5115-35B53839E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1AB565-98A0-E688-F247-E201159E6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0CCE-DE94-462C-A2DD-AAD42654B9A9}" type="datetimeFigureOut">
              <a:rPr lang="fi-FI" smtClean="0"/>
              <a:t>9.8.2024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07D8C09-D91E-CD06-69A6-F6F645B3D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901E50-ADC1-7A1A-9EE1-8969C7B9E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4594-2675-42D5-A397-2267DF32C94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382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7529E5-63A7-C431-1178-9A0A6170A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413" y="306893"/>
            <a:ext cx="8506402" cy="19097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>
                <a:latin typeface="Aharoni" panose="02010803020104030203" pitchFamily="2" charset="-79"/>
                <a:cs typeface="Aharoni" panose="02010803020104030203" pitchFamily="2" charset="-79"/>
              </a:rPr>
              <a:t>Moision koulun vanhempainyhdistys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5FE25CE-1968-82E8-2407-82DD6CAD9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413" y="2317177"/>
            <a:ext cx="7911402" cy="132577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i-FI" sz="4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Seuraava kokous ke 14.8. klo 18.00 koululla opehuoneessa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34A1DF03-6A9F-4809-40E1-F534571F7B9D}"/>
              </a:ext>
            </a:extLst>
          </p:cNvPr>
          <p:cNvSpPr txBox="1">
            <a:spLocks/>
          </p:cNvSpPr>
          <p:nvPr/>
        </p:nvSpPr>
        <p:spPr>
          <a:xfrm>
            <a:off x="8570068" y="2511230"/>
            <a:ext cx="3473555" cy="123319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-Facebookissa Lempäälän Moision koulun vanhemmat</a:t>
            </a:r>
          </a:p>
          <a:p>
            <a:r>
              <a:rPr lang="fi-FI" dirty="0"/>
              <a:t>-Seuraa myös Wilman tiedotteita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880504-6D10-44E7-39B3-8A365865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9" y="348155"/>
            <a:ext cx="2019220" cy="20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87A6988-841B-2D49-7517-64EC2CE0B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550" y="1692613"/>
            <a:ext cx="650073" cy="635756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8DE0C18-7E94-C171-356D-C5989B3BFFB5}"/>
              </a:ext>
            </a:extLst>
          </p:cNvPr>
          <p:cNvSpPr txBox="1"/>
          <p:nvPr/>
        </p:nvSpPr>
        <p:spPr>
          <a:xfrm>
            <a:off x="6055865" y="3806591"/>
            <a:ext cx="6246432" cy="2881810"/>
          </a:xfrm>
          <a:prstGeom prst="rect">
            <a:avLst/>
          </a:prstGeom>
          <a:noFill/>
        </p:spPr>
        <p:txBody>
          <a:bodyPr wrap="square" rtlCol="0" anchor="ctr" anchorCtr="0"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fi-FI" sz="2200" b="1" dirty="0"/>
              <a:t>Suunnitellaan syksyn ja talven tapahtumia </a:t>
            </a:r>
            <a:r>
              <a:rPr lang="fi-FI" sz="2200"/>
              <a:t>(Harrastustapahtuma 25.8., Halloweendisco</a:t>
            </a:r>
            <a:r>
              <a:rPr lang="fi-FI" sz="2200" dirty="0"/>
              <a:t>, joulumyyjäiset, valokuvakilpailu…)</a:t>
            </a:r>
          </a:p>
          <a:p>
            <a:pPr marL="285750" indent="-285750">
              <a:buFontTx/>
              <a:buChar char="-"/>
            </a:pPr>
            <a:r>
              <a:rPr lang="fi-FI" sz="2200" b="1" dirty="0"/>
              <a:t>Tapahtumien avulla kerätään varoja </a:t>
            </a:r>
            <a:r>
              <a:rPr lang="fi-FI" sz="2200" dirty="0"/>
              <a:t>(oppilaiden liikunta- ja välituntivälineisiin, stipendeihin, tulevien tapahtumien järjestämiseen)</a:t>
            </a:r>
          </a:p>
          <a:p>
            <a:pPr marL="285750" indent="-285750">
              <a:buFontTx/>
              <a:buChar char="-"/>
            </a:pPr>
            <a:r>
              <a:rPr lang="fi-FI" sz="2200" b="1" dirty="0"/>
              <a:t>Mukaan omien aikataulujen ja jaksamisen mukaan!</a:t>
            </a:r>
          </a:p>
          <a:p>
            <a:pPr marL="285750" indent="-285750">
              <a:buFontTx/>
              <a:buChar char="-"/>
            </a:pPr>
            <a:r>
              <a:rPr lang="fi-FI" sz="2200" b="1" dirty="0">
                <a:solidFill>
                  <a:schemeClr val="accent6">
                    <a:lumMod val="75000"/>
                  </a:schemeClr>
                </a:solidFill>
              </a:rPr>
              <a:t>Aiempaa kokemusta ei tarvita!</a:t>
            </a:r>
          </a:p>
        </p:txBody>
      </p:sp>
      <p:pic>
        <p:nvPicPr>
          <p:cNvPr id="18" name="Kuva 17" descr="Kuva, joka sisältää kohteen sisä-, Matkatavarat ja laukut, muovi, pallo&#10;&#10;Kuvaus luotu automaattisesti">
            <a:extLst>
              <a:ext uri="{FF2B5EF4-FFF2-40B4-BE49-F238E27FC236}">
                <a16:creationId xmlns:a16="http://schemas.microsoft.com/office/drawing/2014/main" id="{28D28471-EE74-9467-00EC-643A3EAFD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3" y="5299508"/>
            <a:ext cx="1949266" cy="132577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Kuva 19" descr="Kuva, joka sisältää kohteen Tanssi, tapahtuma, henkilö, kansa&#10;&#10;Kuvaus luotu automaattisesti">
            <a:extLst>
              <a:ext uri="{FF2B5EF4-FFF2-40B4-BE49-F238E27FC236}">
                <a16:creationId xmlns:a16="http://schemas.microsoft.com/office/drawing/2014/main" id="{1E347B2D-DD1A-03B9-A0DF-DDB044CFF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46" y="5494369"/>
            <a:ext cx="2597793" cy="11309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uva 9" descr="Kuva, joka sisältää kohteen henkilö, väkijoukko, vaate, rakennus&#10;&#10;Kuvaus luotu automaattisesti">
            <a:extLst>
              <a:ext uri="{FF2B5EF4-FFF2-40B4-BE49-F238E27FC236}">
                <a16:creationId xmlns:a16="http://schemas.microsoft.com/office/drawing/2014/main" id="{51FA0925-A7AA-59FE-3FD1-41D1EF4EE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26" y="3606256"/>
            <a:ext cx="2292366" cy="10085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Kuva 15" descr="Kuva, joka sisältää kohteen piha-, jalkineet, henkilö, urheilu&#10;&#10;Kuvaus luotu automaattisesti">
            <a:extLst>
              <a:ext uri="{FF2B5EF4-FFF2-40B4-BE49-F238E27FC236}">
                <a16:creationId xmlns:a16="http://schemas.microsoft.com/office/drawing/2014/main" id="{1F0D1914-6299-1B73-496F-32E614587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785" y="4738183"/>
            <a:ext cx="2199827" cy="10186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Kuva 23" descr="Kuva, joka sisältää kohteen sisä-, kukkien asettelu, Leikkokukat, vaasi&#10;&#10;Kuvaus luotu automaattisesti">
            <a:extLst>
              <a:ext uri="{FF2B5EF4-FFF2-40B4-BE49-F238E27FC236}">
                <a16:creationId xmlns:a16="http://schemas.microsoft.com/office/drawing/2014/main" id="{30356C72-CFF7-A5F0-9E4E-6496E9BB4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60" y="3298299"/>
            <a:ext cx="1450817" cy="177247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Kuva 25" descr="Kuva, joka sisältää kohteen teksti, kasvi, kuvakaappaus, Esite&#10;&#10;Kuvaus luotu automaattisesti">
            <a:extLst>
              <a:ext uri="{FF2B5EF4-FFF2-40B4-BE49-F238E27FC236}">
                <a16:creationId xmlns:a16="http://schemas.microsoft.com/office/drawing/2014/main" id="{CC63E6ED-6996-34E0-2BAA-7527D08E9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2753">
            <a:off x="1950473" y="3702266"/>
            <a:ext cx="1325056" cy="18735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738C9375-55B2-3B85-D2A6-FCC56AC404CA}"/>
              </a:ext>
            </a:extLst>
          </p:cNvPr>
          <p:cNvSpPr txBox="1"/>
          <p:nvPr/>
        </p:nvSpPr>
        <p:spPr>
          <a:xfrm>
            <a:off x="3704785" y="4700778"/>
            <a:ext cx="1691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Tonttujumppaa 2022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5EB8D299-5B12-0794-F1A0-DC747B0793FF}"/>
              </a:ext>
            </a:extLst>
          </p:cNvPr>
          <p:cNvSpPr txBox="1"/>
          <p:nvPr/>
        </p:nvSpPr>
        <p:spPr>
          <a:xfrm>
            <a:off x="2474712" y="6359388"/>
            <a:ext cx="1691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Halloweendisco</a:t>
            </a:r>
            <a:r>
              <a:rPr lang="fi-FI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2022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41B97F4-37F4-C87D-12E4-8C85630CDC8C}"/>
              </a:ext>
            </a:extLst>
          </p:cNvPr>
          <p:cNvSpPr txBox="1"/>
          <p:nvPr/>
        </p:nvSpPr>
        <p:spPr>
          <a:xfrm>
            <a:off x="167654" y="6236277"/>
            <a:ext cx="1691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Ekaluokkalaisille palloja ja hyppynaruja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F1737BF4-3A24-F784-6458-E3702FB63D4B}"/>
              </a:ext>
            </a:extLst>
          </p:cNvPr>
          <p:cNvSpPr txBox="1"/>
          <p:nvPr/>
        </p:nvSpPr>
        <p:spPr>
          <a:xfrm>
            <a:off x="288160" y="3295478"/>
            <a:ext cx="1691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6 </a:t>
            </a:r>
            <a:r>
              <a:rPr lang="fi-FI" sz="12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lk</a:t>
            </a:r>
            <a:r>
              <a:rPr lang="fi-FI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perinteiset ruusut</a:t>
            </a:r>
          </a:p>
        </p:txBody>
      </p:sp>
    </p:spTree>
    <p:extLst>
      <p:ext uri="{BB962C8B-B14F-4D97-AF65-F5344CB8AC3E}">
        <p14:creationId xmlns:p14="http://schemas.microsoft.com/office/powerpoint/2010/main" val="2740911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eksti, Fontti, kuvakaappaus&#10;&#10;Kuvaus luotu automaattisesti">
            <a:extLst>
              <a:ext uri="{FF2B5EF4-FFF2-40B4-BE49-F238E27FC236}">
                <a16:creationId xmlns:a16="http://schemas.microsoft.com/office/drawing/2014/main" id="{E0C2B85B-9AE7-3FDB-0BB8-745CA123F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7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76633D-0427-3B2E-3606-6FBC5853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472"/>
            <a:ext cx="10515600" cy="187939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i-FI" sz="6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Tervetuloa mukaan toteuttamaan itseäsi!</a:t>
            </a:r>
          </a:p>
        </p:txBody>
      </p:sp>
      <p:pic>
        <p:nvPicPr>
          <p:cNvPr id="5" name="Kuva 4" descr="Kuva, joka sisältää kohteen henkilö, Ihmisen kasvot, vaate, hymy&#10;&#10;Kuvaus luotu automaattisesti">
            <a:extLst>
              <a:ext uri="{FF2B5EF4-FFF2-40B4-BE49-F238E27FC236}">
                <a16:creationId xmlns:a16="http://schemas.microsoft.com/office/drawing/2014/main" id="{D5FA81EE-EC57-96A5-4176-8543B06D0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33" y="128468"/>
            <a:ext cx="1493866" cy="1992396"/>
          </a:xfrm>
          <a:prstGeom prst="rect">
            <a:avLst/>
          </a:prstGeom>
        </p:spPr>
      </p:pic>
      <p:pic>
        <p:nvPicPr>
          <p:cNvPr id="7" name="Kuva 6" descr="Kuva, joka sisältää kohteen joulu, joulupukki, vaate, henkilö&#10;&#10;Kuvaus luotu automaattisesti">
            <a:extLst>
              <a:ext uri="{FF2B5EF4-FFF2-40B4-BE49-F238E27FC236}">
                <a16:creationId xmlns:a16="http://schemas.microsoft.com/office/drawing/2014/main" id="{280B37D4-F64A-3D21-C401-DDB0CDA62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219" y="800122"/>
            <a:ext cx="1581201" cy="22640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Kuva 14" descr="Kuva, joka sisältää kohteen teksti, piha-, taivas, talvi&#10;&#10;Kuvaus luotu automaattisesti">
            <a:extLst>
              <a:ext uri="{FF2B5EF4-FFF2-40B4-BE49-F238E27FC236}">
                <a16:creationId xmlns:a16="http://schemas.microsoft.com/office/drawing/2014/main" id="{7CF2A3F7-6972-5E01-CABC-359F4B994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78" y="2280234"/>
            <a:ext cx="2362414" cy="315079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Kuva 16" descr="Kuva, joka sisältää kohteen puu, piha-, kasvi, ruoho&#10;&#10;Kuvaus luotu automaattisesti">
            <a:extLst>
              <a:ext uri="{FF2B5EF4-FFF2-40B4-BE49-F238E27FC236}">
                <a16:creationId xmlns:a16="http://schemas.microsoft.com/office/drawing/2014/main" id="{FEF3A0D9-C1E0-5183-4CE9-D34A010CF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98" y="2014183"/>
            <a:ext cx="2050084" cy="24146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uva 11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FBBC8E7E-767D-C714-F468-26620BAA2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15" y="3593700"/>
            <a:ext cx="3212185" cy="3264300"/>
          </a:xfrm>
          <a:prstGeom prst="rect">
            <a:avLst/>
          </a:prstGeom>
        </p:spPr>
      </p:pic>
      <p:pic>
        <p:nvPicPr>
          <p:cNvPr id="11" name="Kuva 10" descr="Kuva, joka sisältää kohteen henkilö, vaate, piha-, mies&#10;&#10;Kuvaus luotu automaattisesti">
            <a:extLst>
              <a:ext uri="{FF2B5EF4-FFF2-40B4-BE49-F238E27FC236}">
                <a16:creationId xmlns:a16="http://schemas.microsoft.com/office/drawing/2014/main" id="{D8AF5C4E-5163-CCE3-FB17-8F3E583D0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98" y="4391971"/>
            <a:ext cx="2028417" cy="225561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Kuva 19" descr="Kuva, joka sisältää kohteen ruoka, Välipala, uunipaistetut tuotteet, leipä&#10;&#10;Kuvaus luotu automaattisesti">
            <a:extLst>
              <a:ext uri="{FF2B5EF4-FFF2-40B4-BE49-F238E27FC236}">
                <a16:creationId xmlns:a16="http://schemas.microsoft.com/office/drawing/2014/main" id="{D2A5050D-190E-0120-2665-5572876FD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003" y="2214610"/>
            <a:ext cx="2109547" cy="252252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Kuva 20" descr="Kuva, joka sisältää kohteen ikkuna, sisä-, rakennus, piparkakku&#10;&#10;Kuvaus luotu automaattisesti">
            <a:extLst>
              <a:ext uri="{FF2B5EF4-FFF2-40B4-BE49-F238E27FC236}">
                <a16:creationId xmlns:a16="http://schemas.microsoft.com/office/drawing/2014/main" id="{56143B6E-374C-C715-BB27-E83071DB5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3" y="2045615"/>
            <a:ext cx="2092925" cy="242160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uva 8" descr="Kuva, joka sisältää kohteen nisäkäs, laama, alpakka, Kamelit&#10;&#10;Kuvaus luotu automaattisesti">
            <a:extLst>
              <a:ext uri="{FF2B5EF4-FFF2-40B4-BE49-F238E27FC236}">
                <a16:creationId xmlns:a16="http://schemas.microsoft.com/office/drawing/2014/main" id="{416C1DFC-6BCC-1102-DA7D-6A61194F3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95" y="3512100"/>
            <a:ext cx="1745738" cy="310442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Kuva 22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432D88FE-ABEF-5E76-D147-267E111AA7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2" y="4428832"/>
            <a:ext cx="2700528" cy="21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18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83</Words>
  <Application>Microsoft Office PowerPoint</Application>
  <PresentationFormat>Laajakuva</PresentationFormat>
  <Paragraphs>13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8" baseType="lpstr">
      <vt:lpstr>Aharoni</vt:lpstr>
      <vt:lpstr>Arial</vt:lpstr>
      <vt:lpstr>Calibri</vt:lpstr>
      <vt:lpstr>Calibri Light</vt:lpstr>
      <vt:lpstr>Office-teema</vt:lpstr>
      <vt:lpstr>Moision koulun vanhempainyhdistys</vt:lpstr>
      <vt:lpstr>PowerPoint-esitys</vt:lpstr>
      <vt:lpstr>Tervetuloa mukaan toteuttamaan itseäsi!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Moision koulun vanhempainyhdistys</dc:title>
  <dc:creator>Aava Mäntysalo</dc:creator>
  <cp:lastModifiedBy>Savinainen Katja</cp:lastModifiedBy>
  <cp:revision>4</cp:revision>
  <dcterms:created xsi:type="dcterms:W3CDTF">2022-08-16T06:27:04Z</dcterms:created>
  <dcterms:modified xsi:type="dcterms:W3CDTF">2024-08-09T07:18:18Z</dcterms:modified>
</cp:coreProperties>
</file>