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sldIdLst>
    <p:sldId id="259" r:id="rId2"/>
    <p:sldId id="260" r:id="rId3"/>
    <p:sldId id="279" r:id="rId4"/>
    <p:sldId id="287" r:id="rId5"/>
    <p:sldId id="285" r:id="rId6"/>
    <p:sldId id="286" r:id="rId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6"/>
    <a:srgbClr val="84BF41"/>
    <a:srgbClr val="00ADDC"/>
    <a:srgbClr val="0E7F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58F51F-E263-4FE1-85B4-603F6C78B48D}" v="1" dt="2023-05-17T09:01:09.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09" autoAdjust="0"/>
    <p:restoredTop sz="94680"/>
  </p:normalViewPr>
  <p:slideViewPr>
    <p:cSldViewPr snapToGrid="0" snapToObjects="1">
      <p:cViewPr varScale="1">
        <p:scale>
          <a:sx n="117" d="100"/>
          <a:sy n="117" d="100"/>
        </p:scale>
        <p:origin x="132"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inainen Katja" userId="5d455824-834b-45e9-a80a-d33f040af937" providerId="ADAL" clId="{2A58F51F-E263-4FE1-85B4-603F6C78B48D}"/>
    <pc:docChg chg="undo custSel addSld delSld modSld sldOrd">
      <pc:chgData name="Savinainen Katja" userId="5d455824-834b-45e9-a80a-d33f040af937" providerId="ADAL" clId="{2A58F51F-E263-4FE1-85B4-603F6C78B48D}" dt="2023-05-19T07:24:36.902" v="157" actId="20577"/>
      <pc:docMkLst>
        <pc:docMk/>
      </pc:docMkLst>
      <pc:sldChg chg="modSp mod">
        <pc:chgData name="Savinainen Katja" userId="5d455824-834b-45e9-a80a-d33f040af937" providerId="ADAL" clId="{2A58F51F-E263-4FE1-85B4-603F6C78B48D}" dt="2023-05-19T07:20:59.132" v="118" actId="20577"/>
        <pc:sldMkLst>
          <pc:docMk/>
          <pc:sldMk cId="3331779707" sldId="259"/>
        </pc:sldMkLst>
        <pc:spChg chg="mod">
          <ac:chgData name="Savinainen Katja" userId="5d455824-834b-45e9-a80a-d33f040af937" providerId="ADAL" clId="{2A58F51F-E263-4FE1-85B4-603F6C78B48D}" dt="2023-05-19T07:20:59.132" v="118" actId="20577"/>
          <ac:spMkLst>
            <pc:docMk/>
            <pc:sldMk cId="3331779707" sldId="259"/>
            <ac:spMk id="10" creationId="{D7F4F76A-E77C-B6C2-08FC-031367A8829A}"/>
          </ac:spMkLst>
        </pc:spChg>
      </pc:sldChg>
      <pc:sldChg chg="modSp mod">
        <pc:chgData name="Savinainen Katja" userId="5d455824-834b-45e9-a80a-d33f040af937" providerId="ADAL" clId="{2A58F51F-E263-4FE1-85B4-603F6C78B48D}" dt="2023-05-17T10:19:48.616" v="114" actId="20577"/>
        <pc:sldMkLst>
          <pc:docMk/>
          <pc:sldMk cId="3448271346" sldId="260"/>
        </pc:sldMkLst>
        <pc:spChg chg="mod">
          <ac:chgData name="Savinainen Katja" userId="5d455824-834b-45e9-a80a-d33f040af937" providerId="ADAL" clId="{2A58F51F-E263-4FE1-85B4-603F6C78B48D}" dt="2023-05-17T10:19:48.616" v="114" actId="20577"/>
          <ac:spMkLst>
            <pc:docMk/>
            <pc:sldMk cId="3448271346" sldId="260"/>
            <ac:spMk id="3" creationId="{A412AE4A-B58B-2B4B-B1CC-6548E646956B}"/>
          </ac:spMkLst>
        </pc:spChg>
      </pc:sldChg>
      <pc:sldChg chg="modSp del mod">
        <pc:chgData name="Savinainen Katja" userId="5d455824-834b-45e9-a80a-d33f040af937" providerId="ADAL" clId="{2A58F51F-E263-4FE1-85B4-603F6C78B48D}" dt="2023-05-19T07:21:36.778" v="119" actId="2696"/>
        <pc:sldMkLst>
          <pc:docMk/>
          <pc:sldMk cId="392759697" sldId="284"/>
        </pc:sldMkLst>
        <pc:spChg chg="mod">
          <ac:chgData name="Savinainen Katja" userId="5d455824-834b-45e9-a80a-d33f040af937" providerId="ADAL" clId="{2A58F51F-E263-4FE1-85B4-603F6C78B48D}" dt="2023-05-17T10:20:25.855" v="115" actId="13926"/>
          <ac:spMkLst>
            <pc:docMk/>
            <pc:sldMk cId="392759697" sldId="284"/>
            <ac:spMk id="19" creationId="{B8419A03-3F10-7487-6D05-B9A2F9080D88}"/>
          </ac:spMkLst>
        </pc:spChg>
      </pc:sldChg>
      <pc:sldChg chg="addSp delSp modSp mod ord">
        <pc:chgData name="Savinainen Katja" userId="5d455824-834b-45e9-a80a-d33f040af937" providerId="ADAL" clId="{2A58F51F-E263-4FE1-85B4-603F6C78B48D}" dt="2023-05-17T10:10:55.009" v="99" actId="122"/>
        <pc:sldMkLst>
          <pc:docMk/>
          <pc:sldMk cId="749738517" sldId="286"/>
        </pc:sldMkLst>
        <pc:spChg chg="add del mod">
          <ac:chgData name="Savinainen Katja" userId="5d455824-834b-45e9-a80a-d33f040af937" providerId="ADAL" clId="{2A58F51F-E263-4FE1-85B4-603F6C78B48D}" dt="2023-05-17T10:10:55.009" v="99" actId="122"/>
          <ac:spMkLst>
            <pc:docMk/>
            <pc:sldMk cId="749738517" sldId="286"/>
            <ac:spMk id="5" creationId="{BD87A95B-5315-D9A4-5AB8-268A60A68FFF}"/>
          </ac:spMkLst>
        </pc:spChg>
        <pc:spChg chg="del mod">
          <ac:chgData name="Savinainen Katja" userId="5d455824-834b-45e9-a80a-d33f040af937" providerId="ADAL" clId="{2A58F51F-E263-4FE1-85B4-603F6C78B48D}" dt="2023-05-17T10:07:46.120" v="67" actId="478"/>
          <ac:spMkLst>
            <pc:docMk/>
            <pc:sldMk cId="749738517" sldId="286"/>
            <ac:spMk id="6" creationId="{8B010694-C542-C10A-CB2B-BB57BF70507C}"/>
          </ac:spMkLst>
        </pc:spChg>
      </pc:sldChg>
      <pc:sldChg chg="modSp mod">
        <pc:chgData name="Savinainen Katja" userId="5d455824-834b-45e9-a80a-d33f040af937" providerId="ADAL" clId="{2A58F51F-E263-4FE1-85B4-603F6C78B48D}" dt="2023-05-19T07:24:36.902" v="157" actId="20577"/>
        <pc:sldMkLst>
          <pc:docMk/>
          <pc:sldMk cId="212109214" sldId="287"/>
        </pc:sldMkLst>
        <pc:spChg chg="mod">
          <ac:chgData name="Savinainen Katja" userId="5d455824-834b-45e9-a80a-d33f040af937" providerId="ADAL" clId="{2A58F51F-E263-4FE1-85B4-603F6C78B48D}" dt="2023-05-19T07:24:36.902" v="157" actId="20577"/>
          <ac:spMkLst>
            <pc:docMk/>
            <pc:sldMk cId="212109214" sldId="287"/>
            <ac:spMk id="6" creationId="{6DAE54CA-9673-6159-CB07-0CF547823E89}"/>
          </ac:spMkLst>
        </pc:spChg>
      </pc:sldChg>
      <pc:sldChg chg="addSp modSp new del mod">
        <pc:chgData name="Savinainen Katja" userId="5d455824-834b-45e9-a80a-d33f040af937" providerId="ADAL" clId="{2A58F51F-E263-4FE1-85B4-603F6C78B48D}" dt="2023-05-17T10:11:06.775" v="100" actId="2696"/>
        <pc:sldMkLst>
          <pc:docMk/>
          <pc:sldMk cId="3630279090" sldId="288"/>
        </pc:sldMkLst>
        <pc:spChg chg="add mod">
          <ac:chgData name="Savinainen Katja" userId="5d455824-834b-45e9-a80a-d33f040af937" providerId="ADAL" clId="{2A58F51F-E263-4FE1-85B4-603F6C78B48D}" dt="2023-05-17T10:10:04.557" v="86" actId="20577"/>
          <ac:spMkLst>
            <pc:docMk/>
            <pc:sldMk cId="3630279090" sldId="288"/>
            <ac:spMk id="5" creationId="{CD4CC47F-8EA9-C5AC-649D-E581F223D0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9CE7E-6E86-C042-A5E2-25A46B3C386A}" type="datetimeFigureOut">
              <a:rPr lang="fi-FI" smtClean="0"/>
              <a:t>19.5.2023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D00FF-EE06-A746-B168-918D6BB36FB3}" type="slidenum">
              <a:rPr lang="fi-FI" smtClean="0"/>
              <a:t>‹#›</a:t>
            </a:fld>
            <a:endParaRPr lang="fi-FI"/>
          </a:p>
        </p:txBody>
      </p:sp>
    </p:spTree>
    <p:extLst>
      <p:ext uri="{BB962C8B-B14F-4D97-AF65-F5344CB8AC3E}">
        <p14:creationId xmlns:p14="http://schemas.microsoft.com/office/powerpoint/2010/main" val="28762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CAFBA-2457-0E41-8151-0C9EDEEB7E6C}"/>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115907" y="4853089"/>
            <a:ext cx="7824893" cy="577653"/>
          </a:xfrm>
        </p:spPr>
        <p:txBody>
          <a:bodyPr anchor="t" anchorCtr="0">
            <a:normAutofit/>
          </a:bodyPr>
          <a:lstStyle>
            <a:lvl1pPr algn="l">
              <a:defRPr sz="3600" baseline="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A3B0C921-2328-8D4C-9B3A-2174D953A7BF}"/>
              </a:ext>
            </a:extLst>
          </p:cNvPr>
          <p:cNvSpPr>
            <a:spLocks noGrp="1"/>
          </p:cNvSpPr>
          <p:nvPr>
            <p:ph type="subTitle" idx="1"/>
          </p:nvPr>
        </p:nvSpPr>
        <p:spPr>
          <a:xfrm>
            <a:off x="1115907" y="5430743"/>
            <a:ext cx="7824893" cy="544379"/>
          </a:xfrm>
        </p:spPr>
        <p:txBody>
          <a:bodyPr anchor="t">
            <a:normAutofit/>
          </a:bodyPr>
          <a:lstStyle>
            <a:lvl1pPr marL="0" indent="0" algn="l">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fld id="{E32711C9-1641-5145-9C3F-782C3287AA42}" type="datetime1">
              <a:rPr lang="fi-FI" smtClean="0"/>
              <a:t>19.5.2023</a:t>
            </a:fld>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156C92EE-DC5E-9142-B105-E379F319F659}"/>
              </a:ext>
            </a:extLst>
          </p:cNvPr>
          <p:cNvSpPr>
            <a:spLocks noGrp="1"/>
          </p:cNvSpPr>
          <p:nvPr>
            <p:ph type="sldNum" sz="quarter" idx="12"/>
          </p:nvPr>
        </p:nvSpPr>
        <p:spPr/>
        <p:txBody>
          <a:bodyPr/>
          <a:lstStyle/>
          <a:p>
            <a:fld id="{9045EDEB-1447-2245-AC24-1810F05F8ECB}" type="slidenum">
              <a:rPr lang="fi-FI" smtClean="0"/>
              <a:t>‹#›</a:t>
            </a:fld>
            <a:endParaRPr lang="fi-FI"/>
          </a:p>
        </p:txBody>
      </p:sp>
      <p:pic>
        <p:nvPicPr>
          <p:cNvPr id="10" name="Picture 9">
            <a:extLst>
              <a:ext uri="{FF2B5EF4-FFF2-40B4-BE49-F238E27FC236}">
                <a16:creationId xmlns:a16="http://schemas.microsoft.com/office/drawing/2014/main" id="{901D4218-42F2-E148-91DB-682AD9E2A168}"/>
              </a:ext>
            </a:extLst>
          </p:cNvPr>
          <p:cNvPicPr>
            <a:picLocks noChangeAspect="1"/>
          </p:cNvPicPr>
          <p:nvPr userDrawn="1"/>
        </p:nvPicPr>
        <p:blipFill>
          <a:blip r:embed="rId2"/>
          <a:stretch>
            <a:fillRect/>
          </a:stretch>
        </p:blipFill>
        <p:spPr>
          <a:xfrm>
            <a:off x="9616966" y="3881708"/>
            <a:ext cx="1788028" cy="2312954"/>
          </a:xfrm>
          <a:prstGeom prst="rect">
            <a:avLst/>
          </a:prstGeom>
        </p:spPr>
      </p:pic>
      <p:pic>
        <p:nvPicPr>
          <p:cNvPr id="15" name="Picture 14">
            <a:extLst>
              <a:ext uri="{FF2B5EF4-FFF2-40B4-BE49-F238E27FC236}">
                <a16:creationId xmlns:a16="http://schemas.microsoft.com/office/drawing/2014/main" id="{FFF9E1BB-6DF6-834B-A355-E7A9513EC75E}"/>
              </a:ext>
            </a:extLst>
          </p:cNvPr>
          <p:cNvPicPr>
            <a:picLocks noChangeAspect="1"/>
          </p:cNvPicPr>
          <p:nvPr userDrawn="1"/>
        </p:nvPicPr>
        <p:blipFill>
          <a:blip r:embed="rId3"/>
          <a:stretch>
            <a:fillRect/>
          </a:stretch>
        </p:blipFill>
        <p:spPr>
          <a:xfrm>
            <a:off x="899781" y="92607"/>
            <a:ext cx="7567342" cy="4504794"/>
          </a:xfrm>
          <a:prstGeom prst="rect">
            <a:avLst/>
          </a:prstGeom>
        </p:spPr>
      </p:pic>
    </p:spTree>
    <p:extLst>
      <p:ext uri="{BB962C8B-B14F-4D97-AF65-F5344CB8AC3E}">
        <p14:creationId xmlns:p14="http://schemas.microsoft.com/office/powerpoint/2010/main" val="122944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uva ja teksti sin pohja tyt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0F472-9316-4E45-972A-74E812E15B75}"/>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1" name="Picture 10">
            <a:extLst>
              <a:ext uri="{FF2B5EF4-FFF2-40B4-BE49-F238E27FC236}">
                <a16:creationId xmlns:a16="http://schemas.microsoft.com/office/drawing/2014/main" id="{5BD844AB-5DFF-6B45-B581-9F232164C13D}"/>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24118712-EC7A-EA44-B75E-280D247A7198}"/>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19.5.2023</a:t>
            </a:fld>
            <a:endParaRPr lang="fi-FI" dirty="0"/>
          </a:p>
        </p:txBody>
      </p:sp>
      <p:sp>
        <p:nvSpPr>
          <p:cNvPr id="4" name="Footer Placeholder 3">
            <a:extLst>
              <a:ext uri="{FF2B5EF4-FFF2-40B4-BE49-F238E27FC236}">
                <a16:creationId xmlns:a16="http://schemas.microsoft.com/office/drawing/2014/main" id="{1FC1D286-6EED-3640-B034-A7D0F6018527}"/>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144838F8-1BE8-3345-A7DA-781B4EA6430B}"/>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EDC951D9-70B9-4444-B9B0-6D35BC43A755}"/>
              </a:ext>
            </a:extLst>
          </p:cNvPr>
          <p:cNvSpPr>
            <a:spLocks noGrp="1"/>
          </p:cNvSpPr>
          <p:nvPr>
            <p:ph type="title"/>
          </p:nvPr>
        </p:nvSpPr>
        <p:spPr>
          <a:xfrm>
            <a:off x="4371787" y="528319"/>
            <a:ext cx="5467954" cy="1134295"/>
          </a:xfrm>
        </p:spPr>
        <p:txBody>
          <a:bodyPr>
            <a:normAutofit/>
          </a:bodyPr>
          <a:lstStyle>
            <a:lvl1pPr>
              <a:defRPr sz="3000">
                <a:solidFill>
                  <a:schemeClr val="bg1"/>
                </a:solidFill>
              </a:defRPr>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520F99F7-C7C8-4442-9957-381ECC14F324}"/>
              </a:ext>
            </a:extLst>
          </p:cNvPr>
          <p:cNvSpPr>
            <a:spLocks noGrp="1"/>
          </p:cNvSpPr>
          <p:nvPr>
            <p:ph idx="1"/>
          </p:nvPr>
        </p:nvSpPr>
        <p:spPr>
          <a:xfrm>
            <a:off x="4371787" y="1649410"/>
            <a:ext cx="5467954" cy="4437283"/>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9" name="Straight Connector 8">
            <a:extLst>
              <a:ext uri="{FF2B5EF4-FFF2-40B4-BE49-F238E27FC236}">
                <a16:creationId xmlns:a16="http://schemas.microsoft.com/office/drawing/2014/main" id="{9A95BE3E-1E2E-4B49-9667-564872F7B846}"/>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F99BB97-3E19-E844-A5C1-83C405A0F084}"/>
              </a:ext>
            </a:extLst>
          </p:cNvPr>
          <p:cNvPicPr>
            <a:picLocks noChangeAspect="1"/>
          </p:cNvPicPr>
          <p:nvPr userDrawn="1"/>
        </p:nvPicPr>
        <p:blipFill>
          <a:blip r:embed="rId3"/>
          <a:stretch>
            <a:fillRect/>
          </a:stretch>
        </p:blipFill>
        <p:spPr>
          <a:xfrm>
            <a:off x="0" y="0"/>
            <a:ext cx="3987800" cy="6350000"/>
          </a:xfrm>
          <a:prstGeom prst="rect">
            <a:avLst/>
          </a:prstGeom>
        </p:spPr>
      </p:pic>
    </p:spTree>
    <p:extLst>
      <p:ext uri="{BB962C8B-B14F-4D97-AF65-F5344CB8AC3E}">
        <p14:creationId xmlns:p14="http://schemas.microsoft.com/office/powerpoint/2010/main" val="290165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liotsikkodia valk">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accent1"/>
                </a:solidFill>
              </a:defRPr>
            </a:lvl1pPr>
          </a:lstStyle>
          <a:p>
            <a:r>
              <a:rPr lang="fi-FI"/>
              <a:t>Muokkaa ots.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rgbClr val="0053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2" name="Rectangle 1">
            <a:extLst>
              <a:ext uri="{FF2B5EF4-FFF2-40B4-BE49-F238E27FC236}">
                <a16:creationId xmlns:a16="http://schemas.microsoft.com/office/drawing/2014/main" id="{E957ADDF-5AF1-4D43-A44A-E6F538817A41}"/>
              </a:ext>
            </a:extLst>
          </p:cNvPr>
          <p:cNvSpPr/>
          <p:nvPr userDrawn="1"/>
        </p:nvSpPr>
        <p:spPr>
          <a:xfrm>
            <a:off x="-1" y="6230203"/>
            <a:ext cx="10010634"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E09779B3-056A-B34E-8860-A19B1C6F2799}"/>
              </a:ext>
            </a:extLst>
          </p:cNvPr>
          <p:cNvSpPr>
            <a:spLocks noGrp="1"/>
          </p:cNvSpPr>
          <p:nvPr>
            <p:ph type="pic" idx="13"/>
          </p:nvPr>
        </p:nvSpPr>
        <p:spPr>
          <a:xfrm>
            <a:off x="-1" y="-2"/>
            <a:ext cx="7189695" cy="68580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1442714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aliotsikkodia vanhukse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accent1"/>
                </a:solidFill>
              </a:defRPr>
            </a:lvl1pPr>
          </a:lstStyle>
          <a:p>
            <a:r>
              <a:rPr lang="fi-FI"/>
              <a:t>Muokkaa ots.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rgbClr val="0053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2" name="Rectangle 1">
            <a:extLst>
              <a:ext uri="{FF2B5EF4-FFF2-40B4-BE49-F238E27FC236}">
                <a16:creationId xmlns:a16="http://schemas.microsoft.com/office/drawing/2014/main" id="{E957ADDF-5AF1-4D43-A44A-E6F538817A41}"/>
              </a:ext>
            </a:extLst>
          </p:cNvPr>
          <p:cNvSpPr/>
          <p:nvPr userDrawn="1"/>
        </p:nvSpPr>
        <p:spPr>
          <a:xfrm>
            <a:off x="-1" y="6230203"/>
            <a:ext cx="10010634"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Picture 3">
            <a:extLst>
              <a:ext uri="{FF2B5EF4-FFF2-40B4-BE49-F238E27FC236}">
                <a16:creationId xmlns:a16="http://schemas.microsoft.com/office/drawing/2014/main" id="{1D8ADA04-EB76-384B-846E-FA172318B75F}"/>
              </a:ext>
            </a:extLst>
          </p:cNvPr>
          <p:cNvPicPr>
            <a:picLocks noChangeAspect="1"/>
          </p:cNvPicPr>
          <p:nvPr userDrawn="1"/>
        </p:nvPicPr>
        <p:blipFill>
          <a:blip r:embed="rId3"/>
          <a:stretch>
            <a:fillRect/>
          </a:stretch>
        </p:blipFill>
        <p:spPr>
          <a:xfrm>
            <a:off x="-1" y="0"/>
            <a:ext cx="7175500" cy="6858000"/>
          </a:xfrm>
          <a:prstGeom prst="rect">
            <a:avLst/>
          </a:prstGeom>
        </p:spPr>
      </p:pic>
    </p:spTree>
    <p:extLst>
      <p:ext uri="{BB962C8B-B14F-4D97-AF65-F5344CB8AC3E}">
        <p14:creationId xmlns:p14="http://schemas.microsoft.com/office/powerpoint/2010/main" val="1754232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aliotsikkodia lapse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accent1"/>
                </a:solidFill>
              </a:defRPr>
            </a:lvl1pPr>
          </a:lstStyle>
          <a:p>
            <a:r>
              <a:rPr lang="fi-FI"/>
              <a:t>Muokkaa ots.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rgbClr val="0053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2" name="Rectangle 1">
            <a:extLst>
              <a:ext uri="{FF2B5EF4-FFF2-40B4-BE49-F238E27FC236}">
                <a16:creationId xmlns:a16="http://schemas.microsoft.com/office/drawing/2014/main" id="{E957ADDF-5AF1-4D43-A44A-E6F538817A41}"/>
              </a:ext>
            </a:extLst>
          </p:cNvPr>
          <p:cNvSpPr/>
          <p:nvPr userDrawn="1"/>
        </p:nvSpPr>
        <p:spPr>
          <a:xfrm>
            <a:off x="-1" y="6230203"/>
            <a:ext cx="10010634"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Picture 3">
            <a:extLst>
              <a:ext uri="{FF2B5EF4-FFF2-40B4-BE49-F238E27FC236}">
                <a16:creationId xmlns:a16="http://schemas.microsoft.com/office/drawing/2014/main" id="{0A34AB4F-C50E-1844-9CBF-7328E7EE660D}"/>
              </a:ext>
            </a:extLst>
          </p:cNvPr>
          <p:cNvPicPr>
            <a:picLocks noChangeAspect="1"/>
          </p:cNvPicPr>
          <p:nvPr userDrawn="1"/>
        </p:nvPicPr>
        <p:blipFill>
          <a:blip r:embed="rId3"/>
          <a:stretch>
            <a:fillRect/>
          </a:stretch>
        </p:blipFill>
        <p:spPr>
          <a:xfrm>
            <a:off x="-1" y="0"/>
            <a:ext cx="7175500" cy="6858000"/>
          </a:xfrm>
          <a:prstGeom prst="rect">
            <a:avLst/>
          </a:prstGeom>
        </p:spPr>
      </p:pic>
    </p:spTree>
    <p:extLst>
      <p:ext uri="{BB962C8B-B14F-4D97-AF65-F5344CB8AC3E}">
        <p14:creationId xmlns:p14="http://schemas.microsoft.com/office/powerpoint/2010/main" val="195505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aliotsikkodi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FDB207-A2AE-4641-811C-293FC86046F3}"/>
              </a:ext>
            </a:extLst>
          </p:cNvPr>
          <p:cNvSpPr>
            <a:spLocks noGrp="1"/>
          </p:cNvSpPr>
          <p:nvPr>
            <p:ph type="dt" sz="half" idx="10"/>
          </p:nvPr>
        </p:nvSpPr>
        <p:spPr/>
        <p:txBody>
          <a:bodyPr/>
          <a:lstStyle/>
          <a:p>
            <a:fld id="{D9120612-9D9F-E941-8D29-81AF8DFC6C0C}" type="datetime1">
              <a:rPr lang="fi-FI" smtClean="0"/>
              <a:t>19.5.2023</a:t>
            </a:fld>
            <a:endParaRPr lang="fi-FI"/>
          </a:p>
        </p:txBody>
      </p:sp>
      <p:sp>
        <p:nvSpPr>
          <p:cNvPr id="4" name="Footer Placeholder 3">
            <a:extLst>
              <a:ext uri="{FF2B5EF4-FFF2-40B4-BE49-F238E27FC236}">
                <a16:creationId xmlns:a16="http://schemas.microsoft.com/office/drawing/2014/main" id="{AC7D344B-699C-834A-B62D-7F51A51C3559}"/>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20D8BE77-5A33-2D44-8433-166D84087A8B}"/>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10" name="Rectangle 9">
            <a:extLst>
              <a:ext uri="{FF2B5EF4-FFF2-40B4-BE49-F238E27FC236}">
                <a16:creationId xmlns:a16="http://schemas.microsoft.com/office/drawing/2014/main" id="{DFA52B8D-87A4-8E40-B503-315CCD323A3E}"/>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pic>
        <p:nvPicPr>
          <p:cNvPr id="11" name="Picture 10">
            <a:extLst>
              <a:ext uri="{FF2B5EF4-FFF2-40B4-BE49-F238E27FC236}">
                <a16:creationId xmlns:a16="http://schemas.microsoft.com/office/drawing/2014/main" id="{2C916759-23FE-3B4F-ADCC-FD470A97194B}"/>
              </a:ext>
            </a:extLst>
          </p:cNvPr>
          <p:cNvPicPr>
            <a:picLocks noChangeAspect="1"/>
          </p:cNvPicPr>
          <p:nvPr userDrawn="1"/>
        </p:nvPicPr>
        <p:blipFill>
          <a:blip r:embed="rId3"/>
          <a:stretch>
            <a:fillRect/>
          </a:stretch>
        </p:blipFill>
        <p:spPr>
          <a:xfrm>
            <a:off x="10336633" y="4778519"/>
            <a:ext cx="1386000" cy="1792900"/>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bg1"/>
                </a:solidFill>
              </a:defRPr>
            </a:lvl1pPr>
          </a:lstStyle>
          <a:p>
            <a:r>
              <a:rPr lang="fi-FI"/>
              <a:t>Muokkaa ots. perustyyl. napsautt.</a:t>
            </a:r>
            <a:endParaRPr lang="fi-FI" dirty="0"/>
          </a:p>
        </p:txBody>
      </p:sp>
      <p:sp>
        <p:nvSpPr>
          <p:cNvPr id="14" name="Picture Placeholder 2">
            <a:extLst>
              <a:ext uri="{FF2B5EF4-FFF2-40B4-BE49-F238E27FC236}">
                <a16:creationId xmlns:a16="http://schemas.microsoft.com/office/drawing/2014/main" id="{E09779B3-056A-B34E-8860-A19B1C6F2799}"/>
              </a:ext>
            </a:extLst>
          </p:cNvPr>
          <p:cNvSpPr>
            <a:spLocks noGrp="1"/>
          </p:cNvSpPr>
          <p:nvPr>
            <p:ph type="pic" idx="13"/>
          </p:nvPr>
        </p:nvSpPr>
        <p:spPr>
          <a:xfrm>
            <a:off x="-1" y="-2"/>
            <a:ext cx="7189695" cy="68580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545047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aliotsikkodia pojat rannall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A52B8D-87A4-8E40-B503-315CCD323A3E}"/>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pic>
        <p:nvPicPr>
          <p:cNvPr id="11" name="Picture 10">
            <a:extLst>
              <a:ext uri="{FF2B5EF4-FFF2-40B4-BE49-F238E27FC236}">
                <a16:creationId xmlns:a16="http://schemas.microsoft.com/office/drawing/2014/main" id="{2C916759-23FE-3B4F-ADCC-FD470A97194B}"/>
              </a:ext>
            </a:extLst>
          </p:cNvPr>
          <p:cNvPicPr>
            <a:picLocks noChangeAspect="1"/>
          </p:cNvPicPr>
          <p:nvPr userDrawn="1"/>
        </p:nvPicPr>
        <p:blipFill>
          <a:blip r:embed="rId3"/>
          <a:stretch>
            <a:fillRect/>
          </a:stretch>
        </p:blipFill>
        <p:spPr>
          <a:xfrm>
            <a:off x="10336633" y="4778519"/>
            <a:ext cx="1386000" cy="1792900"/>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bg1"/>
                </a:solidFill>
              </a:defRPr>
            </a:lvl1pPr>
          </a:lstStyle>
          <a:p>
            <a:r>
              <a:rPr lang="fi-FI"/>
              <a:t>Muokkaa ots.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13" name="Rectangle 12">
            <a:extLst>
              <a:ext uri="{FF2B5EF4-FFF2-40B4-BE49-F238E27FC236}">
                <a16:creationId xmlns:a16="http://schemas.microsoft.com/office/drawing/2014/main" id="{A57136DE-60E7-8C4C-BBB1-08DDF1F1F0ED}"/>
              </a:ext>
            </a:extLst>
          </p:cNvPr>
          <p:cNvSpPr/>
          <p:nvPr userDrawn="1"/>
        </p:nvSpPr>
        <p:spPr>
          <a:xfrm>
            <a:off x="-1" y="6230203"/>
            <a:ext cx="10010634"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F9D4D224-CCDC-EA46-97B6-306426B0900B}"/>
              </a:ext>
            </a:extLst>
          </p:cNvPr>
          <p:cNvPicPr>
            <a:picLocks noChangeAspect="1"/>
          </p:cNvPicPr>
          <p:nvPr userDrawn="1"/>
        </p:nvPicPr>
        <p:blipFill>
          <a:blip r:embed="rId4"/>
          <a:stretch>
            <a:fillRect/>
          </a:stretch>
        </p:blipFill>
        <p:spPr>
          <a:xfrm>
            <a:off x="-1" y="0"/>
            <a:ext cx="7175500" cy="6858000"/>
          </a:xfrm>
          <a:prstGeom prst="rect">
            <a:avLst/>
          </a:prstGeom>
        </p:spPr>
      </p:pic>
    </p:spTree>
    <p:extLst>
      <p:ext uri="{BB962C8B-B14F-4D97-AF65-F5344CB8AC3E}">
        <p14:creationId xmlns:p14="http://schemas.microsoft.com/office/powerpoint/2010/main" val="357208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Valiotsikkodia festaripari">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A52B8D-87A4-8E40-B503-315CCD323A3E}"/>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pic>
        <p:nvPicPr>
          <p:cNvPr id="11" name="Picture 10">
            <a:extLst>
              <a:ext uri="{FF2B5EF4-FFF2-40B4-BE49-F238E27FC236}">
                <a16:creationId xmlns:a16="http://schemas.microsoft.com/office/drawing/2014/main" id="{2C916759-23FE-3B4F-ADCC-FD470A97194B}"/>
              </a:ext>
            </a:extLst>
          </p:cNvPr>
          <p:cNvPicPr>
            <a:picLocks noChangeAspect="1"/>
          </p:cNvPicPr>
          <p:nvPr userDrawn="1"/>
        </p:nvPicPr>
        <p:blipFill>
          <a:blip r:embed="rId3"/>
          <a:stretch>
            <a:fillRect/>
          </a:stretch>
        </p:blipFill>
        <p:spPr>
          <a:xfrm>
            <a:off x="10336633" y="4778519"/>
            <a:ext cx="1386000" cy="1792900"/>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bg1"/>
                </a:solidFill>
              </a:defRPr>
            </a:lvl1pPr>
          </a:lstStyle>
          <a:p>
            <a:r>
              <a:rPr lang="fi-FI"/>
              <a:t>Muokkaa ots.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13" name="Rectangle 12">
            <a:extLst>
              <a:ext uri="{FF2B5EF4-FFF2-40B4-BE49-F238E27FC236}">
                <a16:creationId xmlns:a16="http://schemas.microsoft.com/office/drawing/2014/main" id="{BD60E8A3-5909-9E4C-A6B2-32D91FA7BA6C}"/>
              </a:ext>
            </a:extLst>
          </p:cNvPr>
          <p:cNvSpPr/>
          <p:nvPr userDrawn="1"/>
        </p:nvSpPr>
        <p:spPr>
          <a:xfrm>
            <a:off x="-1" y="6230203"/>
            <a:ext cx="10010634"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7C8F2D1E-80B9-5343-BC8E-6EE83AE0C36D}"/>
              </a:ext>
            </a:extLst>
          </p:cNvPr>
          <p:cNvPicPr>
            <a:picLocks noChangeAspect="1"/>
          </p:cNvPicPr>
          <p:nvPr userDrawn="1"/>
        </p:nvPicPr>
        <p:blipFill>
          <a:blip r:embed="rId4"/>
          <a:stretch>
            <a:fillRect/>
          </a:stretch>
        </p:blipFill>
        <p:spPr>
          <a:xfrm>
            <a:off x="-1" y="0"/>
            <a:ext cx="7175500" cy="6858000"/>
          </a:xfrm>
          <a:prstGeom prst="rect">
            <a:avLst/>
          </a:prstGeom>
        </p:spPr>
      </p:pic>
    </p:spTree>
    <p:extLst>
      <p:ext uri="{BB962C8B-B14F-4D97-AF65-F5344CB8AC3E}">
        <p14:creationId xmlns:p14="http://schemas.microsoft.com/office/powerpoint/2010/main" val="106221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i sin pohj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944A1-1EBB-1148-A842-A8D361BEAAD9}"/>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8" name="Picture 7">
            <a:extLst>
              <a:ext uri="{FF2B5EF4-FFF2-40B4-BE49-F238E27FC236}">
                <a16:creationId xmlns:a16="http://schemas.microsoft.com/office/drawing/2014/main" id="{AF5584E3-541C-7149-9746-8378EEB138E2}"/>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322C2555-3AF2-4C47-ADCF-C20F7F2954BD}"/>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19.5.2023</a:t>
            </a:fld>
            <a:endParaRPr lang="fi-FI"/>
          </a:p>
        </p:txBody>
      </p:sp>
      <p:sp>
        <p:nvSpPr>
          <p:cNvPr id="4" name="Footer Placeholder 3">
            <a:extLst>
              <a:ext uri="{FF2B5EF4-FFF2-40B4-BE49-F238E27FC236}">
                <a16:creationId xmlns:a16="http://schemas.microsoft.com/office/drawing/2014/main" id="{DC161311-916D-B14C-928A-72B5F8C6D39B}"/>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F22CDD22-87EA-7B43-9A2B-F80910F45E44}"/>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cxnSp>
        <p:nvCxnSpPr>
          <p:cNvPr id="9" name="Straight Connector 8">
            <a:extLst>
              <a:ext uri="{FF2B5EF4-FFF2-40B4-BE49-F238E27FC236}">
                <a16:creationId xmlns:a16="http://schemas.microsoft.com/office/drawing/2014/main" id="{63FEF9FF-525B-7B4B-B87D-3371C9946A02}"/>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709E4BB5-BE3E-6942-8612-D59621E621D3}"/>
              </a:ext>
            </a:extLst>
          </p:cNvPr>
          <p:cNvSpPr>
            <a:spLocks noGrp="1"/>
          </p:cNvSpPr>
          <p:nvPr>
            <p:ph type="title"/>
          </p:nvPr>
        </p:nvSpPr>
        <p:spPr>
          <a:xfrm>
            <a:off x="838200" y="528320"/>
            <a:ext cx="7052733" cy="1121091"/>
          </a:xfrm>
        </p:spPr>
        <p:txBody>
          <a:bodyPr>
            <a:normAutofit/>
          </a:bodyPr>
          <a:lstStyle>
            <a:lvl1pPr>
              <a:defRPr sz="3000">
                <a:solidFill>
                  <a:schemeClr val="bg1"/>
                </a:solidFill>
              </a:defRPr>
            </a:lvl1pPr>
          </a:lstStyle>
          <a:p>
            <a:r>
              <a:rPr lang="fi-FI"/>
              <a:t>Muokkaa ots. perustyyl. napsautt.</a:t>
            </a:r>
            <a:endParaRPr lang="fi-FI" dirty="0"/>
          </a:p>
        </p:txBody>
      </p:sp>
      <p:sp>
        <p:nvSpPr>
          <p:cNvPr id="11" name="Content Placeholder 2">
            <a:extLst>
              <a:ext uri="{FF2B5EF4-FFF2-40B4-BE49-F238E27FC236}">
                <a16:creationId xmlns:a16="http://schemas.microsoft.com/office/drawing/2014/main" id="{A26588EA-426C-124E-9E66-CFE4F7BCE84E}"/>
              </a:ext>
            </a:extLst>
          </p:cNvPr>
          <p:cNvSpPr>
            <a:spLocks noGrp="1"/>
          </p:cNvSpPr>
          <p:nvPr>
            <p:ph idx="1"/>
          </p:nvPr>
        </p:nvSpPr>
        <p:spPr>
          <a:xfrm>
            <a:off x="838200" y="1649411"/>
            <a:ext cx="7052733" cy="4341815"/>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2" name="Picture 11">
            <a:extLst>
              <a:ext uri="{FF2B5EF4-FFF2-40B4-BE49-F238E27FC236}">
                <a16:creationId xmlns:a16="http://schemas.microsoft.com/office/drawing/2014/main" id="{65209BF1-523F-4447-85D8-D036BE9E7CE2}"/>
              </a:ext>
            </a:extLst>
          </p:cNvPr>
          <p:cNvPicPr>
            <a:picLocks noChangeAspect="1"/>
          </p:cNvPicPr>
          <p:nvPr userDrawn="1"/>
        </p:nvPicPr>
        <p:blipFill rotWithShape="1">
          <a:blip r:embed="rId3"/>
          <a:srcRect t="21908" r="8591" b="547"/>
          <a:stretch/>
        </p:blipFill>
        <p:spPr>
          <a:xfrm>
            <a:off x="7660955" y="0"/>
            <a:ext cx="4531045" cy="2961296"/>
          </a:xfrm>
          <a:prstGeom prst="rect">
            <a:avLst/>
          </a:prstGeom>
        </p:spPr>
      </p:pic>
    </p:spTree>
    <p:extLst>
      <p:ext uri="{BB962C8B-B14F-4D97-AF65-F5344CB8AC3E}">
        <p14:creationId xmlns:p14="http://schemas.microsoft.com/office/powerpoint/2010/main" val="416027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i valk pohj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0F3B-141A-4C4D-B0CD-9AA2EB23F2FF}"/>
              </a:ext>
            </a:extLst>
          </p:cNvPr>
          <p:cNvSpPr>
            <a:spLocks noGrp="1"/>
          </p:cNvSpPr>
          <p:nvPr>
            <p:ph type="title"/>
          </p:nvPr>
        </p:nvSpPr>
        <p:spPr/>
        <p:txBody>
          <a:bodyPr>
            <a:normAutofit/>
          </a:bodyPr>
          <a:lstStyle>
            <a:lvl1pPr>
              <a:defRPr sz="3000"/>
            </a:lvl1p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3DD6110F-385F-644C-9E29-88DFEDE4C81D}"/>
              </a:ext>
            </a:extLst>
          </p:cNvPr>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C826F438-2082-F948-936E-974CF26A926B}"/>
              </a:ext>
            </a:extLst>
          </p:cNvPr>
          <p:cNvSpPr>
            <a:spLocks noGrp="1"/>
          </p:cNvSpPr>
          <p:nvPr>
            <p:ph type="dt" sz="half" idx="10"/>
          </p:nvPr>
        </p:nvSpPr>
        <p:spPr/>
        <p:txBody>
          <a:bodyPr/>
          <a:lstStyle/>
          <a:p>
            <a:fld id="{14C91373-0667-4247-A3FF-E6F7521193C4}" type="datetime1">
              <a:rPr lang="fi-FI" smtClean="0"/>
              <a:t>19.5.2023</a:t>
            </a:fld>
            <a:endParaRPr lang="fi-FI"/>
          </a:p>
        </p:txBody>
      </p:sp>
      <p:sp>
        <p:nvSpPr>
          <p:cNvPr id="5" name="Footer Placeholder 4">
            <a:extLst>
              <a:ext uri="{FF2B5EF4-FFF2-40B4-BE49-F238E27FC236}">
                <a16:creationId xmlns:a16="http://schemas.microsoft.com/office/drawing/2014/main" id="{F4305069-CBC3-1E41-85F0-831255785437}"/>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9DAE11AA-75AF-CD4B-B5E5-F33BCCC2D137}"/>
              </a:ext>
            </a:extLst>
          </p:cNvPr>
          <p:cNvSpPr>
            <a:spLocks noGrp="1"/>
          </p:cNvSpPr>
          <p:nvPr>
            <p:ph type="sldNum" sz="quarter" idx="12"/>
          </p:nvPr>
        </p:nvSpPr>
        <p:spPr/>
        <p:txBody>
          <a:bodyPr/>
          <a:lstStyle/>
          <a:p>
            <a:fld id="{9045EDEB-1447-2245-AC24-1810F05F8ECB}" type="slidenum">
              <a:rPr lang="fi-FI" smtClean="0"/>
              <a:t>‹#›</a:t>
            </a:fld>
            <a:endParaRPr lang="fi-FI"/>
          </a:p>
        </p:txBody>
      </p:sp>
      <p:pic>
        <p:nvPicPr>
          <p:cNvPr id="8" name="Picture 7">
            <a:extLst>
              <a:ext uri="{FF2B5EF4-FFF2-40B4-BE49-F238E27FC236}">
                <a16:creationId xmlns:a16="http://schemas.microsoft.com/office/drawing/2014/main" id="{8C4A5B8F-940E-2E4F-AF87-59CF7F091316}"/>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Tree>
    <p:extLst>
      <p:ext uri="{BB962C8B-B14F-4D97-AF65-F5344CB8AC3E}">
        <p14:creationId xmlns:p14="http://schemas.microsoft.com/office/powerpoint/2010/main" val="426591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co pohja val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26F438-2082-F948-936E-974CF26A926B}"/>
              </a:ext>
            </a:extLst>
          </p:cNvPr>
          <p:cNvSpPr>
            <a:spLocks noGrp="1"/>
          </p:cNvSpPr>
          <p:nvPr>
            <p:ph type="dt" sz="half" idx="10"/>
          </p:nvPr>
        </p:nvSpPr>
        <p:spPr/>
        <p:txBody>
          <a:bodyPr/>
          <a:lstStyle/>
          <a:p>
            <a:fld id="{14C91373-0667-4247-A3FF-E6F7521193C4}" type="datetime1">
              <a:rPr lang="fi-FI" smtClean="0"/>
              <a:t>19.5.2023</a:t>
            </a:fld>
            <a:endParaRPr lang="fi-FI"/>
          </a:p>
        </p:txBody>
      </p:sp>
      <p:sp>
        <p:nvSpPr>
          <p:cNvPr id="5" name="Footer Placeholder 4">
            <a:extLst>
              <a:ext uri="{FF2B5EF4-FFF2-40B4-BE49-F238E27FC236}">
                <a16:creationId xmlns:a16="http://schemas.microsoft.com/office/drawing/2014/main" id="{F4305069-CBC3-1E41-85F0-831255785437}"/>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9DAE11AA-75AF-CD4B-B5E5-F33BCCC2D137}"/>
              </a:ext>
            </a:extLst>
          </p:cNvPr>
          <p:cNvSpPr>
            <a:spLocks noGrp="1"/>
          </p:cNvSpPr>
          <p:nvPr>
            <p:ph type="sldNum" sz="quarter" idx="12"/>
          </p:nvPr>
        </p:nvSpPr>
        <p:spPr/>
        <p:txBody>
          <a:bodyPr/>
          <a:lstStyle/>
          <a:p>
            <a:fld id="{9045EDEB-1447-2245-AC24-1810F05F8ECB}" type="slidenum">
              <a:rPr lang="fi-FI" smtClean="0"/>
              <a:t>‹#›</a:t>
            </a:fld>
            <a:endParaRPr lang="fi-FI"/>
          </a:p>
        </p:txBody>
      </p:sp>
      <p:cxnSp>
        <p:nvCxnSpPr>
          <p:cNvPr id="9" name="Straight Connector 8">
            <a:extLst>
              <a:ext uri="{FF2B5EF4-FFF2-40B4-BE49-F238E27FC236}">
                <a16:creationId xmlns:a16="http://schemas.microsoft.com/office/drawing/2014/main" id="{0BA9A1C2-A3AC-9047-877F-FAD70F2C90B0}"/>
              </a:ext>
            </a:extLst>
          </p:cNvPr>
          <p:cNvCxnSpPr>
            <a:cxnSpLocks/>
          </p:cNvCxnSpPr>
          <p:nvPr userDrawn="1"/>
        </p:nvCxnSpPr>
        <p:spPr>
          <a:xfrm flipH="1">
            <a:off x="838200" y="6305273"/>
            <a:ext cx="1051560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66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Otsikkodia">
    <p:spTree>
      <p:nvGrpSpPr>
        <p:cNvPr id="1" name=""/>
        <p:cNvGrpSpPr/>
        <p:nvPr/>
      </p:nvGrpSpPr>
      <p:grpSpPr>
        <a:xfrm>
          <a:off x="0" y="0"/>
          <a:ext cx="0" cy="0"/>
          <a:chOff x="0" y="0"/>
          <a:chExt cx="0" cy="0"/>
        </a:xfrm>
      </p:grpSpPr>
      <p:pic>
        <p:nvPicPr>
          <p:cNvPr id="12" name="Content Placeholder 8">
            <a:extLst>
              <a:ext uri="{FF2B5EF4-FFF2-40B4-BE49-F238E27FC236}">
                <a16:creationId xmlns:a16="http://schemas.microsoft.com/office/drawing/2014/main" id="{7F8D02FC-C83E-464B-8FFC-732388BC0151}"/>
              </a:ext>
            </a:extLst>
          </p:cNvPr>
          <p:cNvPicPr>
            <a:picLocks noChangeAspect="1"/>
          </p:cNvPicPr>
          <p:nvPr userDrawn="1"/>
        </p:nvPicPr>
        <p:blipFill>
          <a:blip r:embed="rId2">
            <a:alphaModFix/>
          </a:blip>
          <a:stretch>
            <a:fillRect/>
          </a:stretch>
        </p:blipFill>
        <p:spPr>
          <a:xfrm>
            <a:off x="9616965" y="3881707"/>
            <a:ext cx="1788029" cy="2312955"/>
          </a:xfrm>
          <a:prstGeom prst="rect">
            <a:avLst/>
          </a:prstGeom>
        </p:spPr>
      </p:pic>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115907" y="4870023"/>
            <a:ext cx="7824893" cy="577653"/>
          </a:xfrm>
        </p:spPr>
        <p:txBody>
          <a:bodyPr anchor="t" anchorCtr="0">
            <a:normAutofit/>
          </a:bodyPr>
          <a:lstStyle>
            <a:lvl1pPr algn="l">
              <a:defRPr sz="3600" baseline="0">
                <a:solidFill>
                  <a:schemeClr val="accent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A3B0C921-2328-8D4C-9B3A-2174D953A7BF}"/>
              </a:ext>
            </a:extLst>
          </p:cNvPr>
          <p:cNvSpPr>
            <a:spLocks noGrp="1"/>
          </p:cNvSpPr>
          <p:nvPr>
            <p:ph type="subTitle" idx="1"/>
          </p:nvPr>
        </p:nvSpPr>
        <p:spPr>
          <a:xfrm>
            <a:off x="1115907" y="5447677"/>
            <a:ext cx="7824893" cy="544379"/>
          </a:xfrm>
        </p:spPr>
        <p:txBody>
          <a:bodyPr anchor="t">
            <a:normAutofit/>
          </a:bodyPr>
          <a:lstStyle>
            <a:lvl1pPr marL="0" indent="0" algn="l">
              <a:buNone/>
              <a:defRPr sz="20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fld id="{E32711C9-1641-5145-9C3F-782C3287AA42}" type="datetime1">
              <a:rPr lang="fi-FI" smtClean="0"/>
              <a:t>19.5.2023</a:t>
            </a:fld>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156C92EE-DC5E-9142-B105-E379F319F659}"/>
              </a:ext>
            </a:extLst>
          </p:cNvPr>
          <p:cNvSpPr>
            <a:spLocks noGrp="1"/>
          </p:cNvSpPr>
          <p:nvPr>
            <p:ph type="sldNum" sz="quarter" idx="12"/>
          </p:nvPr>
        </p:nvSpPr>
        <p:spPr/>
        <p:txBody>
          <a:bodyPr/>
          <a:lstStyle/>
          <a:p>
            <a:fld id="{9045EDEB-1447-2245-AC24-1810F05F8ECB}" type="slidenum">
              <a:rPr lang="fi-FI" smtClean="0"/>
              <a:t>‹#›</a:t>
            </a:fld>
            <a:endParaRPr lang="fi-FI"/>
          </a:p>
        </p:txBody>
      </p:sp>
      <p:sp>
        <p:nvSpPr>
          <p:cNvPr id="7" name="Rectangle 6">
            <a:extLst>
              <a:ext uri="{FF2B5EF4-FFF2-40B4-BE49-F238E27FC236}">
                <a16:creationId xmlns:a16="http://schemas.microsoft.com/office/drawing/2014/main" id="{4470276B-9D6C-874B-92AA-C4017436BB2C}"/>
              </a:ext>
            </a:extLst>
          </p:cNvPr>
          <p:cNvSpPr/>
          <p:nvPr userDrawn="1"/>
        </p:nvSpPr>
        <p:spPr>
          <a:xfrm>
            <a:off x="401654" y="6194662"/>
            <a:ext cx="4238079" cy="587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4" name="Picture 13">
            <a:extLst>
              <a:ext uri="{FF2B5EF4-FFF2-40B4-BE49-F238E27FC236}">
                <a16:creationId xmlns:a16="http://schemas.microsoft.com/office/drawing/2014/main" id="{9CF0F4B5-1464-954C-86C9-A63E5E55D2C9}"/>
              </a:ext>
            </a:extLst>
          </p:cNvPr>
          <p:cNvPicPr>
            <a:picLocks noChangeAspect="1"/>
          </p:cNvPicPr>
          <p:nvPr userDrawn="1"/>
        </p:nvPicPr>
        <p:blipFill>
          <a:blip r:embed="rId3"/>
          <a:stretch>
            <a:fillRect/>
          </a:stretch>
        </p:blipFill>
        <p:spPr>
          <a:xfrm>
            <a:off x="899781" y="92607"/>
            <a:ext cx="7567342" cy="4504794"/>
          </a:xfrm>
          <a:prstGeom prst="rect">
            <a:avLst/>
          </a:prstGeom>
        </p:spPr>
      </p:pic>
    </p:spTree>
    <p:extLst>
      <p:ext uri="{BB962C8B-B14F-4D97-AF65-F5344CB8AC3E}">
        <p14:creationId xmlns:p14="http://schemas.microsoft.com/office/powerpoint/2010/main" val="407424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 ja teksti valk pohj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fld id="{D9120612-9D9F-E941-8D29-81AF8DFC6C0C}" type="datetime1">
              <a:rPr lang="fi-FI" smtClean="0"/>
              <a:t>19.5.2023</a:t>
            </a:fld>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71787" y="528319"/>
            <a:ext cx="5467954" cy="1134295"/>
          </a:xfrm>
        </p:spPr>
        <p:txBody>
          <a:bodyPr>
            <a:normAutofit/>
          </a:bodyPr>
          <a:lstStyle>
            <a:lvl1pPr>
              <a:defRPr sz="3000"/>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71787" y="1649410"/>
            <a:ext cx="5467954" cy="4437283"/>
          </a:xfrm>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2">
            <a:extLst>
              <a:ext uri="{FF2B5EF4-FFF2-40B4-BE49-F238E27FC236}">
                <a16:creationId xmlns:a16="http://schemas.microsoft.com/office/drawing/2014/main" id="{5282BEEE-8B9B-7144-8BB7-E734A2C14222}"/>
              </a:ext>
            </a:extLst>
          </p:cNvPr>
          <p:cNvSpPr>
            <a:spLocks noGrp="1"/>
          </p:cNvSpPr>
          <p:nvPr>
            <p:ph type="pic" idx="13"/>
          </p:nvPr>
        </p:nvSpPr>
        <p:spPr>
          <a:xfrm>
            <a:off x="0" y="-3175"/>
            <a:ext cx="4006608" cy="6356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cxnSp>
        <p:nvCxnSpPr>
          <p:cNvPr id="10" name="Straight Connector 9">
            <a:extLst>
              <a:ext uri="{FF2B5EF4-FFF2-40B4-BE49-F238E27FC236}">
                <a16:creationId xmlns:a16="http://schemas.microsoft.com/office/drawing/2014/main" id="{80966F5E-9425-FA42-907B-74CA2B151443}"/>
              </a:ext>
            </a:extLst>
          </p:cNvPr>
          <p:cNvCxnSpPr>
            <a:cxnSpLocks/>
          </p:cNvCxnSpPr>
          <p:nvPr userDrawn="1"/>
        </p:nvCxnSpPr>
        <p:spPr>
          <a:xfrm flipH="1">
            <a:off x="0" y="6356350"/>
            <a:ext cx="983974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82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Kuva ja teksti valk pohja naulau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fld id="{D9120612-9D9F-E941-8D29-81AF8DFC6C0C}" type="datetime1">
              <a:rPr lang="fi-FI" smtClean="0"/>
              <a:t>19.5.2023</a:t>
            </a:fld>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71787" y="528319"/>
            <a:ext cx="5467954" cy="1134295"/>
          </a:xfrm>
        </p:spPr>
        <p:txBody>
          <a:bodyPr>
            <a:normAutofit/>
          </a:bodyPr>
          <a:lstStyle>
            <a:lvl1pPr>
              <a:defRPr sz="3000"/>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71787" y="1649410"/>
            <a:ext cx="5467954" cy="4437283"/>
          </a:xfrm>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10" name="Straight Connector 9">
            <a:extLst>
              <a:ext uri="{FF2B5EF4-FFF2-40B4-BE49-F238E27FC236}">
                <a16:creationId xmlns:a16="http://schemas.microsoft.com/office/drawing/2014/main" id="{80966F5E-9425-FA42-907B-74CA2B151443}"/>
              </a:ext>
            </a:extLst>
          </p:cNvPr>
          <p:cNvCxnSpPr>
            <a:cxnSpLocks/>
          </p:cNvCxnSpPr>
          <p:nvPr userDrawn="1"/>
        </p:nvCxnSpPr>
        <p:spPr>
          <a:xfrm flipH="1">
            <a:off x="0" y="6356350"/>
            <a:ext cx="983974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61E115E-9B16-9446-9632-F6D8937418BD}"/>
              </a:ext>
            </a:extLst>
          </p:cNvPr>
          <p:cNvPicPr>
            <a:picLocks noChangeAspect="1"/>
          </p:cNvPicPr>
          <p:nvPr userDrawn="1"/>
        </p:nvPicPr>
        <p:blipFill>
          <a:blip r:embed="rId2"/>
          <a:stretch>
            <a:fillRect/>
          </a:stretch>
        </p:blipFill>
        <p:spPr>
          <a:xfrm>
            <a:off x="0" y="0"/>
            <a:ext cx="3987800" cy="6350000"/>
          </a:xfrm>
          <a:prstGeom prst="rect">
            <a:avLst/>
          </a:prstGeom>
        </p:spPr>
      </p:pic>
    </p:spTree>
    <p:extLst>
      <p:ext uri="{BB962C8B-B14F-4D97-AF65-F5344CB8AC3E}">
        <p14:creationId xmlns:p14="http://schemas.microsoft.com/office/powerpoint/2010/main" val="80813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uva ja teksti poika uimass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fld id="{D9120612-9D9F-E941-8D29-81AF8DFC6C0C}" type="datetime1">
              <a:rPr lang="fi-FI" smtClean="0"/>
              <a:t>19.5.2023</a:t>
            </a:fld>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71787" y="528319"/>
            <a:ext cx="5467954" cy="1134295"/>
          </a:xfrm>
        </p:spPr>
        <p:txBody>
          <a:bodyPr>
            <a:normAutofit/>
          </a:bodyPr>
          <a:lstStyle>
            <a:lvl1pPr>
              <a:defRPr sz="3000"/>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71787" y="1649410"/>
            <a:ext cx="5467954" cy="4437283"/>
          </a:xfrm>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10" name="Straight Connector 9">
            <a:extLst>
              <a:ext uri="{FF2B5EF4-FFF2-40B4-BE49-F238E27FC236}">
                <a16:creationId xmlns:a16="http://schemas.microsoft.com/office/drawing/2014/main" id="{80966F5E-9425-FA42-907B-74CA2B151443}"/>
              </a:ext>
            </a:extLst>
          </p:cNvPr>
          <p:cNvCxnSpPr>
            <a:cxnSpLocks/>
          </p:cNvCxnSpPr>
          <p:nvPr userDrawn="1"/>
        </p:nvCxnSpPr>
        <p:spPr>
          <a:xfrm flipH="1">
            <a:off x="0" y="6356350"/>
            <a:ext cx="983974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47EF89B-EBDB-A745-924E-7EB058F998ED}"/>
              </a:ext>
            </a:extLst>
          </p:cNvPr>
          <p:cNvPicPr>
            <a:picLocks noChangeAspect="1"/>
          </p:cNvPicPr>
          <p:nvPr userDrawn="1"/>
        </p:nvPicPr>
        <p:blipFill>
          <a:blip r:embed="rId2"/>
          <a:stretch>
            <a:fillRect/>
          </a:stretch>
        </p:blipFill>
        <p:spPr>
          <a:xfrm>
            <a:off x="0" y="0"/>
            <a:ext cx="3987800" cy="6350000"/>
          </a:xfrm>
          <a:prstGeom prst="rect">
            <a:avLst/>
          </a:prstGeom>
        </p:spPr>
      </p:pic>
    </p:spTree>
    <p:extLst>
      <p:ext uri="{BB962C8B-B14F-4D97-AF65-F5344CB8AC3E}">
        <p14:creationId xmlns:p14="http://schemas.microsoft.com/office/powerpoint/2010/main" val="6373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 ja teksti sin pohj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0F472-9316-4E45-972A-74E812E15B75}"/>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1" name="Picture 10">
            <a:extLst>
              <a:ext uri="{FF2B5EF4-FFF2-40B4-BE49-F238E27FC236}">
                <a16:creationId xmlns:a16="http://schemas.microsoft.com/office/drawing/2014/main" id="{5BD844AB-5DFF-6B45-B581-9F232164C13D}"/>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24118712-EC7A-EA44-B75E-280D247A7198}"/>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19.5.2023</a:t>
            </a:fld>
            <a:endParaRPr lang="fi-FI" dirty="0"/>
          </a:p>
        </p:txBody>
      </p:sp>
      <p:sp>
        <p:nvSpPr>
          <p:cNvPr id="4" name="Footer Placeholder 3">
            <a:extLst>
              <a:ext uri="{FF2B5EF4-FFF2-40B4-BE49-F238E27FC236}">
                <a16:creationId xmlns:a16="http://schemas.microsoft.com/office/drawing/2014/main" id="{1FC1D286-6EED-3640-B034-A7D0F6018527}"/>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144838F8-1BE8-3345-A7DA-781B4EA6430B}"/>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EDC951D9-70B9-4444-B9B0-6D35BC43A755}"/>
              </a:ext>
            </a:extLst>
          </p:cNvPr>
          <p:cNvSpPr>
            <a:spLocks noGrp="1"/>
          </p:cNvSpPr>
          <p:nvPr>
            <p:ph type="title"/>
          </p:nvPr>
        </p:nvSpPr>
        <p:spPr>
          <a:xfrm>
            <a:off x="4371787" y="528319"/>
            <a:ext cx="5467954" cy="1134295"/>
          </a:xfrm>
        </p:spPr>
        <p:txBody>
          <a:bodyPr>
            <a:normAutofit/>
          </a:bodyPr>
          <a:lstStyle>
            <a:lvl1pPr>
              <a:defRPr sz="3000">
                <a:solidFill>
                  <a:schemeClr val="bg1"/>
                </a:solidFill>
              </a:defRPr>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520F99F7-C7C8-4442-9957-381ECC14F324}"/>
              </a:ext>
            </a:extLst>
          </p:cNvPr>
          <p:cNvSpPr>
            <a:spLocks noGrp="1"/>
          </p:cNvSpPr>
          <p:nvPr>
            <p:ph idx="1"/>
          </p:nvPr>
        </p:nvSpPr>
        <p:spPr>
          <a:xfrm>
            <a:off x="4371787" y="1649410"/>
            <a:ext cx="5467954" cy="4437283"/>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2">
            <a:extLst>
              <a:ext uri="{FF2B5EF4-FFF2-40B4-BE49-F238E27FC236}">
                <a16:creationId xmlns:a16="http://schemas.microsoft.com/office/drawing/2014/main" id="{9F4A2FFB-0CAB-AA4F-8EE9-2717F5AE1E04}"/>
              </a:ext>
            </a:extLst>
          </p:cNvPr>
          <p:cNvSpPr>
            <a:spLocks noGrp="1"/>
          </p:cNvSpPr>
          <p:nvPr>
            <p:ph type="pic" idx="13"/>
          </p:nvPr>
        </p:nvSpPr>
        <p:spPr>
          <a:xfrm>
            <a:off x="0" y="-3175"/>
            <a:ext cx="4006608" cy="6356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cxnSp>
        <p:nvCxnSpPr>
          <p:cNvPr id="9" name="Straight Connector 8">
            <a:extLst>
              <a:ext uri="{FF2B5EF4-FFF2-40B4-BE49-F238E27FC236}">
                <a16:creationId xmlns:a16="http://schemas.microsoft.com/office/drawing/2014/main" id="{9A95BE3E-1E2E-4B49-9667-564872F7B846}"/>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84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uva ja teksti sin pohja irokeesi">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0F472-9316-4E45-972A-74E812E15B75}"/>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1" name="Picture 10">
            <a:extLst>
              <a:ext uri="{FF2B5EF4-FFF2-40B4-BE49-F238E27FC236}">
                <a16:creationId xmlns:a16="http://schemas.microsoft.com/office/drawing/2014/main" id="{5BD844AB-5DFF-6B45-B581-9F232164C13D}"/>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24118712-EC7A-EA44-B75E-280D247A7198}"/>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19.5.2023</a:t>
            </a:fld>
            <a:endParaRPr lang="fi-FI" dirty="0"/>
          </a:p>
        </p:txBody>
      </p:sp>
      <p:sp>
        <p:nvSpPr>
          <p:cNvPr id="4" name="Footer Placeholder 3">
            <a:extLst>
              <a:ext uri="{FF2B5EF4-FFF2-40B4-BE49-F238E27FC236}">
                <a16:creationId xmlns:a16="http://schemas.microsoft.com/office/drawing/2014/main" id="{1FC1D286-6EED-3640-B034-A7D0F6018527}"/>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144838F8-1BE8-3345-A7DA-781B4EA6430B}"/>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EDC951D9-70B9-4444-B9B0-6D35BC43A755}"/>
              </a:ext>
            </a:extLst>
          </p:cNvPr>
          <p:cNvSpPr>
            <a:spLocks noGrp="1"/>
          </p:cNvSpPr>
          <p:nvPr>
            <p:ph type="title"/>
          </p:nvPr>
        </p:nvSpPr>
        <p:spPr>
          <a:xfrm>
            <a:off x="4371787" y="528319"/>
            <a:ext cx="5467954" cy="1134295"/>
          </a:xfrm>
        </p:spPr>
        <p:txBody>
          <a:bodyPr>
            <a:normAutofit/>
          </a:bodyPr>
          <a:lstStyle>
            <a:lvl1pPr>
              <a:defRPr sz="3000">
                <a:solidFill>
                  <a:schemeClr val="bg1"/>
                </a:solidFill>
              </a:defRPr>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520F99F7-C7C8-4442-9957-381ECC14F324}"/>
              </a:ext>
            </a:extLst>
          </p:cNvPr>
          <p:cNvSpPr>
            <a:spLocks noGrp="1"/>
          </p:cNvSpPr>
          <p:nvPr>
            <p:ph idx="1"/>
          </p:nvPr>
        </p:nvSpPr>
        <p:spPr>
          <a:xfrm>
            <a:off x="4371787" y="1649410"/>
            <a:ext cx="5467954" cy="4437283"/>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9" name="Straight Connector 8">
            <a:extLst>
              <a:ext uri="{FF2B5EF4-FFF2-40B4-BE49-F238E27FC236}">
                <a16:creationId xmlns:a16="http://schemas.microsoft.com/office/drawing/2014/main" id="{9A95BE3E-1E2E-4B49-9667-564872F7B846}"/>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B325B5E-CA41-E147-92CA-FDF9A9C8064B}"/>
              </a:ext>
            </a:extLst>
          </p:cNvPr>
          <p:cNvPicPr>
            <a:picLocks noChangeAspect="1"/>
          </p:cNvPicPr>
          <p:nvPr userDrawn="1"/>
        </p:nvPicPr>
        <p:blipFill>
          <a:blip r:embed="rId3"/>
          <a:stretch>
            <a:fillRect/>
          </a:stretch>
        </p:blipFill>
        <p:spPr>
          <a:xfrm>
            <a:off x="0" y="0"/>
            <a:ext cx="3987800" cy="6350000"/>
          </a:xfrm>
          <a:prstGeom prst="rect">
            <a:avLst/>
          </a:prstGeom>
        </p:spPr>
      </p:pic>
    </p:spTree>
    <p:extLst>
      <p:ext uri="{BB962C8B-B14F-4D97-AF65-F5344CB8AC3E}">
        <p14:creationId xmlns:p14="http://schemas.microsoft.com/office/powerpoint/2010/main" val="15076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62828B-6922-8744-BE2E-EF7D47124510}"/>
              </a:ext>
            </a:extLst>
          </p:cNvPr>
          <p:cNvSpPr>
            <a:spLocks noGrp="1"/>
          </p:cNvSpPr>
          <p:nvPr>
            <p:ph type="title"/>
          </p:nvPr>
        </p:nvSpPr>
        <p:spPr>
          <a:xfrm>
            <a:off x="838200" y="528320"/>
            <a:ext cx="7052733" cy="1121091"/>
          </a:xfrm>
          <a:prstGeom prst="rect">
            <a:avLst/>
          </a:prstGeom>
        </p:spPr>
        <p:txBody>
          <a:bodyPr vert="horz" lIns="91440" tIns="45720" rIns="91440" bIns="45720" rtlCol="0" anchor="ctr">
            <a:normAutofit/>
          </a:bodyPr>
          <a:lstStyle/>
          <a:p>
            <a:r>
              <a:rPr lang="fi-FI"/>
              <a:t>Muokkaa perustyyl. napsautt.</a:t>
            </a:r>
            <a:endParaRPr lang="fi-FI" dirty="0"/>
          </a:p>
        </p:txBody>
      </p:sp>
      <p:sp>
        <p:nvSpPr>
          <p:cNvPr id="3" name="Text Placeholder 2">
            <a:extLst>
              <a:ext uri="{FF2B5EF4-FFF2-40B4-BE49-F238E27FC236}">
                <a16:creationId xmlns:a16="http://schemas.microsoft.com/office/drawing/2014/main" id="{66756F45-7214-F44E-8FE7-23D05D8AA740}"/>
              </a:ext>
            </a:extLst>
          </p:cNvPr>
          <p:cNvSpPr>
            <a:spLocks noGrp="1"/>
          </p:cNvSpPr>
          <p:nvPr>
            <p:ph type="body" idx="1"/>
          </p:nvPr>
        </p:nvSpPr>
        <p:spPr>
          <a:xfrm>
            <a:off x="838200" y="1649411"/>
            <a:ext cx="7052733" cy="434181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9056F601-0676-EB4A-8C83-2C3F435A8F78}"/>
              </a:ext>
            </a:extLst>
          </p:cNvPr>
          <p:cNvSpPr>
            <a:spLocks noGrp="1"/>
          </p:cNvSpPr>
          <p:nvPr>
            <p:ph type="dt" sz="half" idx="2"/>
          </p:nvPr>
        </p:nvSpPr>
        <p:spPr>
          <a:xfrm>
            <a:off x="2716107" y="6356350"/>
            <a:ext cx="1383453"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D9120612-9D9F-E941-8D29-81AF8DFC6C0C}" type="datetime1">
              <a:rPr lang="fi-FI" smtClean="0"/>
              <a:t>19.5.2023</a:t>
            </a:fld>
            <a:endParaRPr lang="fi-FI"/>
          </a:p>
        </p:txBody>
      </p:sp>
      <p:sp>
        <p:nvSpPr>
          <p:cNvPr id="5" name="Footer Placeholder 4">
            <a:extLst>
              <a:ext uri="{FF2B5EF4-FFF2-40B4-BE49-F238E27FC236}">
                <a16:creationId xmlns:a16="http://schemas.microsoft.com/office/drawing/2014/main" id="{1BF54168-8D3A-3548-9E74-C9A287F90A81}"/>
              </a:ext>
            </a:extLst>
          </p:cNvPr>
          <p:cNvSpPr>
            <a:spLocks noGrp="1"/>
          </p:cNvSpPr>
          <p:nvPr>
            <p:ph type="ftr" sz="quarter" idx="3"/>
          </p:nvPr>
        </p:nvSpPr>
        <p:spPr>
          <a:xfrm>
            <a:off x="1429173" y="6356350"/>
            <a:ext cx="1286934"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r>
              <a:rPr lang="fi-FI" dirty="0" err="1"/>
              <a:t>www.lempaala.fi</a:t>
            </a:r>
            <a:endParaRPr lang="fi-FI" dirty="0"/>
          </a:p>
        </p:txBody>
      </p:sp>
      <p:sp>
        <p:nvSpPr>
          <p:cNvPr id="6" name="Slide Number Placeholder 5">
            <a:extLst>
              <a:ext uri="{FF2B5EF4-FFF2-40B4-BE49-F238E27FC236}">
                <a16:creationId xmlns:a16="http://schemas.microsoft.com/office/drawing/2014/main" id="{17FBB11E-0472-564C-908E-752DCBACBBE8}"/>
              </a:ext>
            </a:extLst>
          </p:cNvPr>
          <p:cNvSpPr>
            <a:spLocks noGrp="1"/>
          </p:cNvSpPr>
          <p:nvPr>
            <p:ph type="sldNum" sz="quarter" idx="4"/>
          </p:nvPr>
        </p:nvSpPr>
        <p:spPr>
          <a:xfrm>
            <a:off x="838200" y="6356350"/>
            <a:ext cx="590973"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9045EDEB-1447-2245-AC24-1810F05F8ECB}" type="slidenum">
              <a:rPr lang="fi-FI" smtClean="0"/>
              <a:pPr/>
              <a:t>‹#›</a:t>
            </a:fld>
            <a:endParaRPr lang="fi-FI" dirty="0"/>
          </a:p>
        </p:txBody>
      </p:sp>
      <p:pic>
        <p:nvPicPr>
          <p:cNvPr id="7" name="Content Placeholder 8">
            <a:extLst>
              <a:ext uri="{FF2B5EF4-FFF2-40B4-BE49-F238E27FC236}">
                <a16:creationId xmlns:a16="http://schemas.microsoft.com/office/drawing/2014/main" id="{E184364A-7490-A04E-A760-DE753AA48CE5}"/>
              </a:ext>
            </a:extLst>
          </p:cNvPr>
          <p:cNvPicPr>
            <a:picLocks noChangeAspect="1"/>
          </p:cNvPicPr>
          <p:nvPr userDrawn="1"/>
        </p:nvPicPr>
        <p:blipFill>
          <a:blip r:embed="rId19"/>
          <a:stretch>
            <a:fillRect/>
          </a:stretch>
        </p:blipFill>
        <p:spPr>
          <a:xfrm>
            <a:off x="10335259" y="4751865"/>
            <a:ext cx="1384300" cy="1790700"/>
          </a:xfrm>
          <a:prstGeom prst="rect">
            <a:avLst/>
          </a:prstGeom>
        </p:spPr>
      </p:pic>
      <p:cxnSp>
        <p:nvCxnSpPr>
          <p:cNvPr id="8" name="Straight Connector 7">
            <a:extLst>
              <a:ext uri="{FF2B5EF4-FFF2-40B4-BE49-F238E27FC236}">
                <a16:creationId xmlns:a16="http://schemas.microsoft.com/office/drawing/2014/main" id="{3EE839E1-8595-654B-A805-685E2F2FCE0F}"/>
              </a:ext>
            </a:extLst>
          </p:cNvPr>
          <p:cNvCxnSpPr/>
          <p:nvPr userDrawn="1"/>
        </p:nvCxnSpPr>
        <p:spPr>
          <a:xfrm flipH="1">
            <a:off x="838200" y="6356350"/>
            <a:ext cx="9001539"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26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4" r:id="rId4"/>
    <p:sldLayoutId id="2147483660" r:id="rId5"/>
    <p:sldLayoutId id="2147483672" r:id="rId6"/>
    <p:sldLayoutId id="2147483671" r:id="rId7"/>
    <p:sldLayoutId id="2147483661" r:id="rId8"/>
    <p:sldLayoutId id="2147483674" r:id="rId9"/>
    <p:sldLayoutId id="2147483673" r:id="rId10"/>
    <p:sldLayoutId id="2147483662" r:id="rId11"/>
    <p:sldLayoutId id="2147483668" r:id="rId12"/>
    <p:sldLayoutId id="2147483667" r:id="rId13"/>
    <p:sldLayoutId id="2147483665" r:id="rId14"/>
    <p:sldLayoutId id="2147483670" r:id="rId15"/>
    <p:sldLayoutId id="2147483669" r:id="rId16"/>
    <p:sldLayoutId id="2147483663" r:id="rId17"/>
  </p:sldLayoutIdLst>
  <p:hf hdr="0"/>
  <p:txStyles>
    <p:titleStyle>
      <a:lvl1pPr algn="l" defTabSz="914400" rtl="0" eaLnBrk="1" latinLnBrk="0" hangingPunct="1">
        <a:lnSpc>
          <a:spcPct val="90000"/>
        </a:lnSpc>
        <a:spcBef>
          <a:spcPct val="0"/>
        </a:spcBef>
        <a:buNone/>
        <a:defRPr sz="3000" b="0" i="0" kern="1200">
          <a:solidFill>
            <a:srgbClr val="00539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lempaala.fi/lempaala-tietoa/organisaatio/ruokapalvelu/lasten-ja-nuorten-erityisruokavaliot/" TargetMode="External"/><Relationship Id="rId2" Type="http://schemas.openxmlformats.org/officeDocument/2006/relationships/hyperlink" Target="https://www.lempaala.fi/kasvatus-ja-opetus/aamu-ja-iltapaivatoiminta/"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1">
            <a:extLst>
              <a:ext uri="{FF2B5EF4-FFF2-40B4-BE49-F238E27FC236}">
                <a16:creationId xmlns:a16="http://schemas.microsoft.com/office/drawing/2014/main" id="{41166ED4-A592-B58B-6A19-8F32A9D8FEE8}"/>
              </a:ext>
            </a:extLst>
          </p:cNvPr>
          <p:cNvSpPr>
            <a:spLocks noGrp="1"/>
          </p:cNvSpPr>
          <p:nvPr>
            <p:ph type="dt" sz="half" idx="10"/>
          </p:nvPr>
        </p:nvSpPr>
        <p:spPr/>
        <p:txBody>
          <a:bodyPr/>
          <a:lstStyle/>
          <a:p>
            <a:pPr>
              <a:spcAft>
                <a:spcPts val="600"/>
              </a:spcAft>
            </a:pPr>
            <a:fld id="{D9120612-9D9F-E941-8D29-81AF8DFC6C0C}" type="datetime1">
              <a:rPr lang="fi-FI" smtClean="0"/>
              <a:pPr>
                <a:spcAft>
                  <a:spcPts val="600"/>
                </a:spcAft>
              </a:pPr>
              <a:t>19.5.2023</a:t>
            </a:fld>
            <a:endParaRPr lang="fi-FI"/>
          </a:p>
        </p:txBody>
      </p:sp>
      <p:sp>
        <p:nvSpPr>
          <p:cNvPr id="22" name="Footer Placeholder 2">
            <a:extLst>
              <a:ext uri="{FF2B5EF4-FFF2-40B4-BE49-F238E27FC236}">
                <a16:creationId xmlns:a16="http://schemas.microsoft.com/office/drawing/2014/main" id="{ACB7D45D-9F7E-79E5-D688-8D9F21703AAA}"/>
              </a:ext>
            </a:extLst>
          </p:cNvPr>
          <p:cNvSpPr>
            <a:spLocks noGrp="1"/>
          </p:cNvSpPr>
          <p:nvPr>
            <p:ph type="ftr" sz="quarter" idx="11"/>
          </p:nvPr>
        </p:nvSpPr>
        <p:spPr/>
        <p:txBody>
          <a:bodyPr/>
          <a:lstStyle/>
          <a:p>
            <a:pPr>
              <a:spcAft>
                <a:spcPts val="600"/>
              </a:spcAft>
            </a:pPr>
            <a:r>
              <a:rPr lang="fi-FI"/>
              <a:t>www.lempaala.fi</a:t>
            </a:r>
          </a:p>
        </p:txBody>
      </p:sp>
      <p:sp>
        <p:nvSpPr>
          <p:cNvPr id="23" name="Slide Number Placeholder 3">
            <a:extLst>
              <a:ext uri="{FF2B5EF4-FFF2-40B4-BE49-F238E27FC236}">
                <a16:creationId xmlns:a16="http://schemas.microsoft.com/office/drawing/2014/main" id="{E6AA200C-7527-9941-AB63-1CFDA81EAD82}"/>
              </a:ext>
            </a:extLst>
          </p:cNvPr>
          <p:cNvSpPr>
            <a:spLocks noGrp="1"/>
          </p:cNvSpPr>
          <p:nvPr>
            <p:ph type="sldNum" sz="quarter" idx="12"/>
          </p:nvPr>
        </p:nvSpPr>
        <p:spPr/>
        <p:txBody>
          <a:bodyPr/>
          <a:lstStyle/>
          <a:p>
            <a:pPr>
              <a:spcAft>
                <a:spcPts val="600"/>
              </a:spcAft>
            </a:pPr>
            <a:fld id="{9045EDEB-1447-2245-AC24-1810F05F8ECB}" type="slidenum">
              <a:rPr lang="fi-FI" smtClean="0"/>
              <a:pPr>
                <a:spcAft>
                  <a:spcPts val="600"/>
                </a:spcAft>
              </a:pPr>
              <a:t>1</a:t>
            </a:fld>
            <a:endParaRPr lang="fi-FI"/>
          </a:p>
        </p:txBody>
      </p:sp>
      <p:sp>
        <p:nvSpPr>
          <p:cNvPr id="9" name="Otsikko 8">
            <a:extLst>
              <a:ext uri="{FF2B5EF4-FFF2-40B4-BE49-F238E27FC236}">
                <a16:creationId xmlns:a16="http://schemas.microsoft.com/office/drawing/2014/main" id="{F2798E4E-BBE0-5B04-CB3E-DDD5513E6242}"/>
              </a:ext>
            </a:extLst>
          </p:cNvPr>
          <p:cNvSpPr>
            <a:spLocks noGrp="1"/>
          </p:cNvSpPr>
          <p:nvPr>
            <p:ph type="title"/>
          </p:nvPr>
        </p:nvSpPr>
        <p:spPr>
          <a:xfrm>
            <a:off x="4303107" y="255604"/>
            <a:ext cx="5867588" cy="803176"/>
          </a:xfrm>
        </p:spPr>
        <p:txBody>
          <a:bodyPr/>
          <a:lstStyle/>
          <a:p>
            <a:r>
              <a:rPr lang="fi-FI" dirty="0"/>
              <a:t>Tervetuloa esikouluun Moisioon!</a:t>
            </a:r>
          </a:p>
        </p:txBody>
      </p:sp>
      <p:sp>
        <p:nvSpPr>
          <p:cNvPr id="10" name="Sisällön paikkamerkki 9">
            <a:extLst>
              <a:ext uri="{FF2B5EF4-FFF2-40B4-BE49-F238E27FC236}">
                <a16:creationId xmlns:a16="http://schemas.microsoft.com/office/drawing/2014/main" id="{D7F4F76A-E77C-B6C2-08FC-031367A8829A}"/>
              </a:ext>
            </a:extLst>
          </p:cNvPr>
          <p:cNvSpPr>
            <a:spLocks noGrp="1"/>
          </p:cNvSpPr>
          <p:nvPr>
            <p:ph idx="1"/>
          </p:nvPr>
        </p:nvSpPr>
        <p:spPr>
          <a:xfrm>
            <a:off x="4492102" y="1058779"/>
            <a:ext cx="5798908" cy="4908883"/>
          </a:xfrm>
        </p:spPr>
        <p:txBody>
          <a:bodyPr>
            <a:normAutofit fontScale="92500" lnSpcReduction="10000"/>
          </a:bodyPr>
          <a:lstStyle/>
          <a:p>
            <a:pPr marL="0" indent="0">
              <a:buNone/>
            </a:pPr>
            <a:r>
              <a:rPr lang="fi-FI" sz="2400" dirty="0"/>
              <a:t>Lukuvuonna 2023-2024</a:t>
            </a:r>
          </a:p>
          <a:p>
            <a:r>
              <a:rPr lang="fi-FI" sz="2400" dirty="0"/>
              <a:t>650 oppilasta</a:t>
            </a:r>
          </a:p>
          <a:p>
            <a:r>
              <a:rPr lang="fi-FI" sz="2400" dirty="0"/>
              <a:t>73 esioppilasta</a:t>
            </a:r>
          </a:p>
          <a:p>
            <a:r>
              <a:rPr lang="fi-FI" sz="2400" dirty="0"/>
              <a:t>45 opettajaa</a:t>
            </a:r>
          </a:p>
          <a:p>
            <a:r>
              <a:rPr lang="fi-FI" sz="2400" dirty="0"/>
              <a:t>22 koulunkäynninohjaajaa</a:t>
            </a:r>
          </a:p>
          <a:p>
            <a:r>
              <a:rPr lang="fi-FI" sz="2400" dirty="0"/>
              <a:t>Opiskeluhuollon työntekijät: </a:t>
            </a:r>
          </a:p>
          <a:p>
            <a:pPr marL="457200" lvl="1" indent="0">
              <a:buNone/>
            </a:pPr>
            <a:r>
              <a:rPr lang="fi-FI" sz="1800" dirty="0"/>
              <a:t>terveydenhoitaja, kuraattori, hyvinvointiohjaaja ja mielen hyvinvoinnin koordinaattori</a:t>
            </a:r>
          </a:p>
          <a:p>
            <a:r>
              <a:rPr lang="fi-FI" sz="2400" dirty="0"/>
              <a:t>Valmistuskeittiö </a:t>
            </a:r>
            <a:r>
              <a:rPr lang="fi-FI" sz="1900" dirty="0"/>
              <a:t>(20 asiakaskohdetta)</a:t>
            </a:r>
          </a:p>
          <a:p>
            <a:endParaRPr lang="fi-FI" sz="2400" dirty="0"/>
          </a:p>
          <a:p>
            <a:r>
              <a:rPr lang="fi-FI" sz="2400" dirty="0"/>
              <a:t>Rehtori Anssi Lammensalo</a:t>
            </a:r>
          </a:p>
          <a:p>
            <a:r>
              <a:rPr lang="fi-FI" sz="2400" dirty="0"/>
              <a:t>Apulaisrehtori Katja Savinainen</a:t>
            </a:r>
          </a:p>
          <a:p>
            <a:r>
              <a:rPr lang="fi-FI" sz="2400" dirty="0"/>
              <a:t>Koulusihteeri Teija Montonen</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333177970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45090-A7C6-FC4E-85D2-26C8CBF193F7}"/>
              </a:ext>
            </a:extLst>
          </p:cNvPr>
          <p:cNvSpPr>
            <a:spLocks noGrp="1"/>
          </p:cNvSpPr>
          <p:nvPr>
            <p:ph type="title"/>
          </p:nvPr>
        </p:nvSpPr>
        <p:spPr/>
        <p:txBody>
          <a:bodyPr/>
          <a:lstStyle/>
          <a:p>
            <a:r>
              <a:rPr lang="fi-FI" dirty="0"/>
              <a:t>Esiluokat, -opettajat ja -ohjaajat</a:t>
            </a:r>
          </a:p>
        </p:txBody>
      </p:sp>
      <p:sp>
        <p:nvSpPr>
          <p:cNvPr id="3" name="Content Placeholder 2">
            <a:extLst>
              <a:ext uri="{FF2B5EF4-FFF2-40B4-BE49-F238E27FC236}">
                <a16:creationId xmlns:a16="http://schemas.microsoft.com/office/drawing/2014/main" id="{A412AE4A-B58B-2B4B-B1CC-6548E646956B}"/>
              </a:ext>
            </a:extLst>
          </p:cNvPr>
          <p:cNvSpPr>
            <a:spLocks noGrp="1"/>
          </p:cNvSpPr>
          <p:nvPr>
            <p:ph idx="1"/>
          </p:nvPr>
        </p:nvSpPr>
        <p:spPr>
          <a:xfrm>
            <a:off x="838200" y="1649412"/>
            <a:ext cx="7052733" cy="3588336"/>
          </a:xfrm>
        </p:spPr>
        <p:txBody>
          <a:bodyPr/>
          <a:lstStyle/>
          <a:p>
            <a:pPr marL="0" indent="0">
              <a:buNone/>
            </a:pPr>
            <a:r>
              <a:rPr lang="fi-FI" dirty="0" err="1"/>
              <a:t>esi</a:t>
            </a:r>
            <a:r>
              <a:rPr lang="fi-FI" dirty="0"/>
              <a:t> A, Outi Järvinen</a:t>
            </a:r>
          </a:p>
          <a:p>
            <a:pPr marL="0" indent="0">
              <a:buNone/>
            </a:pPr>
            <a:r>
              <a:rPr lang="fi-FI" dirty="0" err="1"/>
              <a:t>esi</a:t>
            </a:r>
            <a:r>
              <a:rPr lang="fi-FI" dirty="0"/>
              <a:t> B, Sanna Keränen</a:t>
            </a:r>
          </a:p>
          <a:p>
            <a:pPr marL="0" indent="0">
              <a:buNone/>
            </a:pPr>
            <a:r>
              <a:rPr lang="fi-FI" dirty="0" err="1"/>
              <a:t>esi</a:t>
            </a:r>
            <a:r>
              <a:rPr lang="fi-FI" dirty="0"/>
              <a:t> C, Johanna Jokisalo</a:t>
            </a:r>
          </a:p>
          <a:p>
            <a:pPr marL="0" indent="0">
              <a:buNone/>
            </a:pPr>
            <a:r>
              <a:rPr lang="fi-FI" dirty="0" err="1"/>
              <a:t>esi</a:t>
            </a:r>
            <a:r>
              <a:rPr lang="fi-FI" dirty="0"/>
              <a:t> D, Sanna Niemi-Myllymäki</a:t>
            </a:r>
          </a:p>
          <a:p>
            <a:pPr>
              <a:buFont typeface="Wingdings" panose="05000000000000000000" pitchFamily="2" charset="2"/>
              <a:buChar char="v"/>
            </a:pPr>
            <a:endParaRPr lang="fi-FI" dirty="0"/>
          </a:p>
          <a:p>
            <a:pPr marL="0" indent="0">
              <a:buNone/>
            </a:pPr>
            <a:r>
              <a:rPr lang="fi-FI" dirty="0"/>
              <a:t>Eskareilla on seitsemän koulunkäynninohjaajaa, jotka toimivat aamu- ja iltapäivätoiminnassa ja esikoulupäivän ajan (klo 9-13) luokissa.</a:t>
            </a:r>
          </a:p>
        </p:txBody>
      </p:sp>
      <p:sp>
        <p:nvSpPr>
          <p:cNvPr id="4" name="Date Placeholder 3">
            <a:extLst>
              <a:ext uri="{FF2B5EF4-FFF2-40B4-BE49-F238E27FC236}">
                <a16:creationId xmlns:a16="http://schemas.microsoft.com/office/drawing/2014/main" id="{2615B5C6-2F7B-104C-9CBF-DCABEFA9A819}"/>
              </a:ext>
            </a:extLst>
          </p:cNvPr>
          <p:cNvSpPr>
            <a:spLocks noGrp="1"/>
          </p:cNvSpPr>
          <p:nvPr>
            <p:ph type="dt" sz="half" idx="10"/>
          </p:nvPr>
        </p:nvSpPr>
        <p:spPr/>
        <p:txBody>
          <a:bodyPr/>
          <a:lstStyle/>
          <a:p>
            <a:fld id="{14C91373-0667-4247-A3FF-E6F7521193C4}" type="datetime1">
              <a:rPr lang="fi-FI" smtClean="0"/>
              <a:t>19.5.2023</a:t>
            </a:fld>
            <a:endParaRPr lang="fi-FI"/>
          </a:p>
        </p:txBody>
      </p:sp>
      <p:sp>
        <p:nvSpPr>
          <p:cNvPr id="5" name="Footer Placeholder 4">
            <a:extLst>
              <a:ext uri="{FF2B5EF4-FFF2-40B4-BE49-F238E27FC236}">
                <a16:creationId xmlns:a16="http://schemas.microsoft.com/office/drawing/2014/main" id="{F0BF36D6-0C24-F24C-834C-6A04C11E2061}"/>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8F09BF1B-AD28-7F48-BCD9-DBE625C0F338}"/>
              </a:ext>
            </a:extLst>
          </p:cNvPr>
          <p:cNvSpPr>
            <a:spLocks noGrp="1"/>
          </p:cNvSpPr>
          <p:nvPr>
            <p:ph type="sldNum" sz="quarter" idx="12"/>
          </p:nvPr>
        </p:nvSpPr>
        <p:spPr/>
        <p:txBody>
          <a:bodyPr/>
          <a:lstStyle/>
          <a:p>
            <a:fld id="{9045EDEB-1447-2245-AC24-1810F05F8ECB}" type="slidenum">
              <a:rPr lang="fi-FI" smtClean="0"/>
              <a:t>2</a:t>
            </a:fld>
            <a:endParaRPr lang="fi-FI"/>
          </a:p>
        </p:txBody>
      </p:sp>
    </p:spTree>
    <p:extLst>
      <p:ext uri="{BB962C8B-B14F-4D97-AF65-F5344CB8AC3E}">
        <p14:creationId xmlns:p14="http://schemas.microsoft.com/office/powerpoint/2010/main" val="344827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B90B7626-0EFC-92F0-17F4-4AC4658C8358}"/>
              </a:ext>
            </a:extLst>
          </p:cNvPr>
          <p:cNvSpPr>
            <a:spLocks noGrp="1"/>
          </p:cNvSpPr>
          <p:nvPr>
            <p:ph idx="1"/>
          </p:nvPr>
        </p:nvSpPr>
        <p:spPr>
          <a:xfrm>
            <a:off x="4371786" y="863347"/>
            <a:ext cx="5237435" cy="4743369"/>
          </a:xfrm>
        </p:spPr>
        <p:txBody>
          <a:bodyPr>
            <a:normAutofit fontScale="77500" lnSpcReduction="20000"/>
          </a:bodyPr>
          <a:lstStyle/>
          <a:p>
            <a:pPr marL="0" indent="0">
              <a:lnSpc>
                <a:spcPct val="150000"/>
              </a:lnSpc>
              <a:buNone/>
            </a:pPr>
            <a:r>
              <a:rPr lang="fi-FI" sz="2900" dirty="0">
                <a:effectLst/>
                <a:ea typeface="Calibri" panose="020F0502020204030204" pitchFamily="34" charset="0"/>
              </a:rPr>
              <a:t>Päivittäinen esiopetusaika on klo 9-13</a:t>
            </a:r>
            <a:endParaRPr lang="fi-FI" sz="2900" dirty="0">
              <a:ea typeface="Calibri" panose="020F0502020204030204" pitchFamily="34" charset="0"/>
            </a:endParaRPr>
          </a:p>
          <a:p>
            <a:pPr>
              <a:lnSpc>
                <a:spcPct val="150000"/>
              </a:lnSpc>
              <a:buFont typeface="Wingdings" panose="05000000000000000000" pitchFamily="2" charset="2"/>
              <a:buChar char="Ø"/>
            </a:pPr>
            <a:r>
              <a:rPr lang="fi-FI" sz="2900" dirty="0">
                <a:effectLst/>
                <a:ea typeface="Calibri" panose="020F0502020204030204" pitchFamily="34" charset="0"/>
              </a:rPr>
              <a:t>oppimistuokiot</a:t>
            </a:r>
          </a:p>
          <a:p>
            <a:pPr marL="457200" lvl="1" indent="0">
              <a:lnSpc>
                <a:spcPct val="150000"/>
              </a:lnSpc>
              <a:buNone/>
            </a:pPr>
            <a:r>
              <a:rPr lang="fi-FI" sz="2900" dirty="0">
                <a:effectLst/>
                <a:ea typeface="Calibri" panose="020F0502020204030204" pitchFamily="34" charset="0"/>
              </a:rPr>
              <a:t>matemaattiset ja kielelliset valmiudet, liikunta, musiikki, kädentaidot</a:t>
            </a:r>
          </a:p>
          <a:p>
            <a:pPr>
              <a:lnSpc>
                <a:spcPct val="150000"/>
              </a:lnSpc>
              <a:buFont typeface="Wingdings" panose="05000000000000000000" pitchFamily="2" charset="2"/>
              <a:buChar char="Ø"/>
            </a:pPr>
            <a:r>
              <a:rPr lang="fi-FI" sz="2900" dirty="0">
                <a:ea typeface="Calibri" panose="020F0502020204030204" pitchFamily="34" charset="0"/>
              </a:rPr>
              <a:t>y</a:t>
            </a:r>
            <a:r>
              <a:rPr lang="fi-FI" sz="2900" dirty="0">
                <a:effectLst/>
                <a:ea typeface="Calibri" panose="020F0502020204030204" pitchFamily="34" charset="0"/>
              </a:rPr>
              <a:t>hteistoiminta</a:t>
            </a:r>
          </a:p>
          <a:p>
            <a:pPr>
              <a:lnSpc>
                <a:spcPct val="150000"/>
              </a:lnSpc>
              <a:buFont typeface="Wingdings" panose="05000000000000000000" pitchFamily="2" charset="2"/>
              <a:buChar char="Ø"/>
            </a:pPr>
            <a:r>
              <a:rPr lang="fi-FI" sz="2900" dirty="0">
                <a:effectLst/>
                <a:ea typeface="Calibri" panose="020F0502020204030204" pitchFamily="34" charset="0"/>
              </a:rPr>
              <a:t>leikki </a:t>
            </a:r>
            <a:endParaRPr lang="fi-FI" sz="2900" dirty="0">
              <a:ea typeface="Calibri" panose="020F0502020204030204" pitchFamily="34" charset="0"/>
            </a:endParaRPr>
          </a:p>
          <a:p>
            <a:pPr>
              <a:lnSpc>
                <a:spcPct val="150000"/>
              </a:lnSpc>
              <a:buFont typeface="Wingdings" panose="05000000000000000000" pitchFamily="2" charset="2"/>
              <a:buChar char="Ø"/>
            </a:pPr>
            <a:r>
              <a:rPr lang="fi-FI" sz="2900" dirty="0">
                <a:effectLst/>
                <a:ea typeface="Calibri" panose="020F0502020204030204" pitchFamily="34" charset="0"/>
              </a:rPr>
              <a:t>ulkoilu </a:t>
            </a:r>
          </a:p>
          <a:p>
            <a:pPr marL="0" indent="0">
              <a:lnSpc>
                <a:spcPct val="150000"/>
              </a:lnSpc>
              <a:buNone/>
            </a:pPr>
            <a:endParaRPr lang="fi-FI" sz="2900" dirty="0">
              <a:effectLst/>
              <a:ea typeface="Calibri" panose="020F0502020204030204" pitchFamily="34" charset="0"/>
            </a:endParaRPr>
          </a:p>
          <a:p>
            <a:endParaRPr lang="fi-FI" dirty="0"/>
          </a:p>
        </p:txBody>
      </p:sp>
    </p:spTree>
    <p:extLst>
      <p:ext uri="{BB962C8B-B14F-4D97-AF65-F5344CB8AC3E}">
        <p14:creationId xmlns:p14="http://schemas.microsoft.com/office/powerpoint/2010/main" val="3795097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A43EA81-D71D-8D3C-6FDD-3F883139C177}"/>
              </a:ext>
            </a:extLst>
          </p:cNvPr>
          <p:cNvSpPr>
            <a:spLocks noGrp="1"/>
          </p:cNvSpPr>
          <p:nvPr>
            <p:ph type="dt" sz="half" idx="10"/>
          </p:nvPr>
        </p:nvSpPr>
        <p:spPr/>
        <p:txBody>
          <a:bodyPr/>
          <a:lstStyle/>
          <a:p>
            <a:fld id="{D9120612-9D9F-E941-8D29-81AF8DFC6C0C}" type="datetime1">
              <a:rPr lang="fi-FI" smtClean="0"/>
              <a:t>19.5.2023</a:t>
            </a:fld>
            <a:endParaRPr lang="fi-FI"/>
          </a:p>
        </p:txBody>
      </p:sp>
      <p:sp>
        <p:nvSpPr>
          <p:cNvPr id="3" name="Alatunnisteen paikkamerkki 2">
            <a:extLst>
              <a:ext uri="{FF2B5EF4-FFF2-40B4-BE49-F238E27FC236}">
                <a16:creationId xmlns:a16="http://schemas.microsoft.com/office/drawing/2014/main" id="{C50F5824-13F1-E277-2802-02BA0C40B37B}"/>
              </a:ext>
            </a:extLst>
          </p:cNvPr>
          <p:cNvSpPr>
            <a:spLocks noGrp="1"/>
          </p:cNvSpPr>
          <p:nvPr>
            <p:ph type="ftr" sz="quarter" idx="11"/>
          </p:nvPr>
        </p:nvSpPr>
        <p:spPr/>
        <p:txBody>
          <a:bodyPr/>
          <a:lstStyle/>
          <a:p>
            <a:r>
              <a:rPr lang="fi-FI"/>
              <a:t>www.lempaala.fi</a:t>
            </a:r>
            <a:endParaRPr lang="fi-FI" dirty="0"/>
          </a:p>
        </p:txBody>
      </p:sp>
      <p:sp>
        <p:nvSpPr>
          <p:cNvPr id="4" name="Dian numeron paikkamerkki 3">
            <a:extLst>
              <a:ext uri="{FF2B5EF4-FFF2-40B4-BE49-F238E27FC236}">
                <a16:creationId xmlns:a16="http://schemas.microsoft.com/office/drawing/2014/main" id="{053761BF-2C43-E637-F5AF-BE933B8757A9}"/>
              </a:ext>
            </a:extLst>
          </p:cNvPr>
          <p:cNvSpPr>
            <a:spLocks noGrp="1"/>
          </p:cNvSpPr>
          <p:nvPr>
            <p:ph type="sldNum" sz="quarter" idx="12"/>
          </p:nvPr>
        </p:nvSpPr>
        <p:spPr/>
        <p:txBody>
          <a:bodyPr/>
          <a:lstStyle/>
          <a:p>
            <a:fld id="{9045EDEB-1447-2245-AC24-1810F05F8ECB}" type="slidenum">
              <a:rPr lang="fi-FI" smtClean="0"/>
              <a:pPr/>
              <a:t>4</a:t>
            </a:fld>
            <a:endParaRPr lang="fi-FI" dirty="0"/>
          </a:p>
        </p:txBody>
      </p:sp>
      <p:sp>
        <p:nvSpPr>
          <p:cNvPr id="5" name="Otsikko 4">
            <a:extLst>
              <a:ext uri="{FF2B5EF4-FFF2-40B4-BE49-F238E27FC236}">
                <a16:creationId xmlns:a16="http://schemas.microsoft.com/office/drawing/2014/main" id="{9325F256-7541-DB4F-D0DA-2BAA4CE0551A}"/>
              </a:ext>
            </a:extLst>
          </p:cNvPr>
          <p:cNvSpPr>
            <a:spLocks noGrp="1"/>
          </p:cNvSpPr>
          <p:nvPr>
            <p:ph type="title"/>
          </p:nvPr>
        </p:nvSpPr>
        <p:spPr>
          <a:xfrm>
            <a:off x="4371787" y="528319"/>
            <a:ext cx="6849666" cy="1134295"/>
          </a:xfrm>
        </p:spPr>
        <p:txBody>
          <a:bodyPr/>
          <a:lstStyle/>
          <a:p>
            <a:r>
              <a:rPr lang="fi-FI" dirty="0"/>
              <a:t>APIP-toiminta ja erityisruokavaliot</a:t>
            </a:r>
          </a:p>
        </p:txBody>
      </p:sp>
      <p:sp>
        <p:nvSpPr>
          <p:cNvPr id="6" name="Sisällön paikkamerkki 5">
            <a:extLst>
              <a:ext uri="{FF2B5EF4-FFF2-40B4-BE49-F238E27FC236}">
                <a16:creationId xmlns:a16="http://schemas.microsoft.com/office/drawing/2014/main" id="{6DAE54CA-9673-6159-CB07-0CF547823E89}"/>
              </a:ext>
            </a:extLst>
          </p:cNvPr>
          <p:cNvSpPr>
            <a:spLocks noGrp="1"/>
          </p:cNvSpPr>
          <p:nvPr>
            <p:ph idx="1"/>
          </p:nvPr>
        </p:nvSpPr>
        <p:spPr>
          <a:xfrm>
            <a:off x="4371787" y="1649411"/>
            <a:ext cx="6199960" cy="3322640"/>
          </a:xfrm>
        </p:spPr>
        <p:txBody>
          <a:bodyPr>
            <a:normAutofit/>
          </a:bodyPr>
          <a:lstStyle/>
          <a:p>
            <a:r>
              <a:rPr lang="fi-FI" dirty="0"/>
              <a:t>Aamu- ja iltapäivätoimintaa ilmoittautuminen ollut alustavasti maaliskuussa</a:t>
            </a:r>
          </a:p>
          <a:p>
            <a:pPr marL="457200" lvl="1" indent="0">
              <a:buNone/>
            </a:pPr>
            <a:r>
              <a:rPr lang="fi-FI" dirty="0"/>
              <a:t>Lisätietoa: </a:t>
            </a:r>
          </a:p>
          <a:p>
            <a:pPr marL="457200" lvl="1" indent="0">
              <a:buNone/>
            </a:pPr>
            <a:r>
              <a:rPr lang="fi-FI" dirty="0">
                <a:hlinkClick r:id="rId2"/>
              </a:rPr>
              <a:t>Lempäälä aamu- ja iltapäivätoiminta</a:t>
            </a:r>
            <a:endParaRPr lang="fi-FI" dirty="0"/>
          </a:p>
          <a:p>
            <a:pPr marL="457200" lvl="1" indent="0">
              <a:buNone/>
            </a:pPr>
            <a:endParaRPr lang="fi-FI" dirty="0"/>
          </a:p>
          <a:p>
            <a:pPr marL="457200" lvl="1" indent="0">
              <a:buNone/>
            </a:pPr>
            <a:r>
              <a:rPr lang="fi-FI" dirty="0"/>
              <a:t>Moisio </a:t>
            </a:r>
            <a:r>
              <a:rPr lang="fi-FI" dirty="0" err="1"/>
              <a:t>esi</a:t>
            </a:r>
            <a:r>
              <a:rPr lang="fi-FI" dirty="0"/>
              <a:t> APIP puh. </a:t>
            </a:r>
            <a:r>
              <a:rPr lang="fi-FI"/>
              <a:t>050 3839 665</a:t>
            </a:r>
            <a:endParaRPr lang="fi-FI" dirty="0"/>
          </a:p>
          <a:p>
            <a:pPr marL="457200" lvl="1" indent="0">
              <a:buNone/>
            </a:pPr>
            <a:endParaRPr lang="fi-FI" dirty="0"/>
          </a:p>
          <a:p>
            <a:r>
              <a:rPr lang="fi-FI" dirty="0"/>
              <a:t>Erityisruokavalioista ilmoittaminen 30.6. mennessä</a:t>
            </a:r>
          </a:p>
          <a:p>
            <a:pPr marL="457200" lvl="1" indent="0">
              <a:buNone/>
            </a:pPr>
            <a:r>
              <a:rPr lang="fi-FI" dirty="0">
                <a:hlinkClick r:id="rId3"/>
              </a:rPr>
              <a:t>Lasten ja nuorten erityisruokavaliot - Lempäälä</a:t>
            </a:r>
            <a:endParaRPr lang="fi-FI" dirty="0"/>
          </a:p>
        </p:txBody>
      </p:sp>
    </p:spTree>
    <p:extLst>
      <p:ext uri="{BB962C8B-B14F-4D97-AF65-F5344CB8AC3E}">
        <p14:creationId xmlns:p14="http://schemas.microsoft.com/office/powerpoint/2010/main" val="21210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AFA879CA-6C71-D16A-3A16-579B39554456}"/>
              </a:ext>
            </a:extLst>
          </p:cNvPr>
          <p:cNvSpPr>
            <a:spLocks noGrp="1"/>
          </p:cNvSpPr>
          <p:nvPr>
            <p:ph type="body" idx="1"/>
          </p:nvPr>
        </p:nvSpPr>
        <p:spPr>
          <a:xfrm>
            <a:off x="7460802" y="1504937"/>
            <a:ext cx="4094703" cy="3428010"/>
          </a:xfrm>
        </p:spPr>
        <p:txBody>
          <a:bodyPr>
            <a:normAutofit fontScale="25000" lnSpcReduction="20000"/>
          </a:bodyPr>
          <a:lstStyle/>
          <a:p>
            <a:pPr>
              <a:lnSpc>
                <a:spcPct val="170000"/>
              </a:lnSpc>
            </a:pPr>
            <a:r>
              <a:rPr lang="fi-FI" sz="5500" dirty="0">
                <a:effectLst/>
                <a:ea typeface="Calibri" panose="020F0502020204030204" pitchFamily="34" charset="0"/>
              </a:rPr>
              <a:t>Antaisimme kaikille tuleville esikoululaisille pienen </a:t>
            </a:r>
            <a:r>
              <a:rPr lang="fi-FI" sz="5500" b="1" dirty="0">
                <a:effectLst/>
                <a:ea typeface="Calibri" panose="020F0502020204030204" pitchFamily="34" charset="0"/>
              </a:rPr>
              <a:t>kesäläksyn</a:t>
            </a:r>
            <a:r>
              <a:rPr lang="fi-FI" sz="5500" dirty="0">
                <a:effectLst/>
                <a:ea typeface="Calibri" panose="020F0502020204030204" pitchFamily="34" charset="0"/>
              </a:rPr>
              <a:t>! Lapset ottavat myös esiopetuksessa itse ruoan ja maidon ruokalan linjastolta. Kesän aikana onkin hyvä harjoitella ruoan ottamista itse ja ruokailuvälineiden kantamista tarjottimella. On myös hyvä yhdessä pohtia, minkä verran ruokaa kannattaa ottaa. Voin ottaminen rasiasta ja leivän voitelu kuuluvat myös eskarilaisen taitoihin ja niitäkin on hyvä harjoitella kotona.</a:t>
            </a:r>
          </a:p>
          <a:p>
            <a:endParaRPr lang="fi-FI" dirty="0"/>
          </a:p>
        </p:txBody>
      </p:sp>
    </p:spTree>
    <p:extLst>
      <p:ext uri="{BB962C8B-B14F-4D97-AF65-F5344CB8AC3E}">
        <p14:creationId xmlns:p14="http://schemas.microsoft.com/office/powerpoint/2010/main" val="145506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D21026B-0DCA-8111-133F-2DD3076FE654}"/>
              </a:ext>
            </a:extLst>
          </p:cNvPr>
          <p:cNvSpPr>
            <a:spLocks noGrp="1"/>
          </p:cNvSpPr>
          <p:nvPr>
            <p:ph type="dt" sz="half" idx="10"/>
          </p:nvPr>
        </p:nvSpPr>
        <p:spPr/>
        <p:txBody>
          <a:bodyPr/>
          <a:lstStyle/>
          <a:p>
            <a:fld id="{D9120612-9D9F-E941-8D29-81AF8DFC6C0C}" type="datetime1">
              <a:rPr lang="fi-FI" smtClean="0"/>
              <a:pPr/>
              <a:t>19.5.2023</a:t>
            </a:fld>
            <a:endParaRPr lang="fi-FI" dirty="0"/>
          </a:p>
        </p:txBody>
      </p:sp>
      <p:sp>
        <p:nvSpPr>
          <p:cNvPr id="3" name="Alatunnisteen paikkamerkki 2">
            <a:extLst>
              <a:ext uri="{FF2B5EF4-FFF2-40B4-BE49-F238E27FC236}">
                <a16:creationId xmlns:a16="http://schemas.microsoft.com/office/drawing/2014/main" id="{1BC666D9-D9E7-56AC-E132-8576EBF66F9A}"/>
              </a:ext>
            </a:extLst>
          </p:cNvPr>
          <p:cNvSpPr>
            <a:spLocks noGrp="1"/>
          </p:cNvSpPr>
          <p:nvPr>
            <p:ph type="ftr" sz="quarter" idx="11"/>
          </p:nvPr>
        </p:nvSpPr>
        <p:spPr/>
        <p:txBody>
          <a:bodyPr/>
          <a:lstStyle/>
          <a:p>
            <a:r>
              <a:rPr lang="fi-FI"/>
              <a:t>www.lempaala.fi</a:t>
            </a:r>
            <a:endParaRPr lang="fi-FI" dirty="0"/>
          </a:p>
        </p:txBody>
      </p:sp>
      <p:sp>
        <p:nvSpPr>
          <p:cNvPr id="4" name="Dian numeron paikkamerkki 3">
            <a:extLst>
              <a:ext uri="{FF2B5EF4-FFF2-40B4-BE49-F238E27FC236}">
                <a16:creationId xmlns:a16="http://schemas.microsoft.com/office/drawing/2014/main" id="{6B9C082E-24EE-CFD6-1B0D-3B2C9F5DB3B4}"/>
              </a:ext>
            </a:extLst>
          </p:cNvPr>
          <p:cNvSpPr>
            <a:spLocks noGrp="1"/>
          </p:cNvSpPr>
          <p:nvPr>
            <p:ph type="sldNum" sz="quarter" idx="12"/>
          </p:nvPr>
        </p:nvSpPr>
        <p:spPr/>
        <p:txBody>
          <a:bodyPr/>
          <a:lstStyle/>
          <a:p>
            <a:fld id="{9045EDEB-1447-2245-AC24-1810F05F8ECB}" type="slidenum">
              <a:rPr lang="fi-FI" smtClean="0"/>
              <a:pPr/>
              <a:t>6</a:t>
            </a:fld>
            <a:endParaRPr lang="fi-FI" dirty="0"/>
          </a:p>
        </p:txBody>
      </p:sp>
      <p:pic>
        <p:nvPicPr>
          <p:cNvPr id="10" name="Kuvan paikkamerkki 9" descr="Kuva, joka sisältää kohteen piha-, taivas, puu, maa&#10;&#10;Kuvaus luotu automaattisesti">
            <a:extLst>
              <a:ext uri="{FF2B5EF4-FFF2-40B4-BE49-F238E27FC236}">
                <a16:creationId xmlns:a16="http://schemas.microsoft.com/office/drawing/2014/main" id="{BB8F2D91-27C1-1A15-66F2-FC0D8A1921A5}"/>
              </a:ext>
            </a:extLst>
          </p:cNvPr>
          <p:cNvPicPr>
            <a:picLocks noGrp="1" noChangeAspect="1"/>
          </p:cNvPicPr>
          <p:nvPr>
            <p:ph type="pic" idx="13"/>
          </p:nvPr>
        </p:nvPicPr>
        <p:blipFill>
          <a:blip r:embed="rId2"/>
          <a:srcRect l="28920" r="28920"/>
          <a:stretch>
            <a:fillRect/>
          </a:stretch>
        </p:blipFill>
        <p:spPr/>
      </p:pic>
      <p:sp>
        <p:nvSpPr>
          <p:cNvPr id="5" name="Tekstiruutu 4">
            <a:extLst>
              <a:ext uri="{FF2B5EF4-FFF2-40B4-BE49-F238E27FC236}">
                <a16:creationId xmlns:a16="http://schemas.microsoft.com/office/drawing/2014/main" id="{BD87A95B-5315-D9A4-5AB8-268A60A68FFF}"/>
              </a:ext>
            </a:extLst>
          </p:cNvPr>
          <p:cNvSpPr txBox="1"/>
          <p:nvPr/>
        </p:nvSpPr>
        <p:spPr>
          <a:xfrm>
            <a:off x="4314824" y="504825"/>
            <a:ext cx="7467601" cy="4370427"/>
          </a:xfrm>
          <a:prstGeom prst="rect">
            <a:avLst/>
          </a:prstGeom>
          <a:noFill/>
        </p:spPr>
        <p:txBody>
          <a:bodyPr wrap="square" rtlCol="0">
            <a:spAutoFit/>
          </a:bodyPr>
          <a:lstStyle/>
          <a:p>
            <a:pPr marL="0" indent="0">
              <a:lnSpc>
                <a:spcPct val="150000"/>
              </a:lnSpc>
              <a:buNone/>
            </a:pPr>
            <a:r>
              <a:rPr lang="fi-FI"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Lukuvuosi alkaa keskiviikkona 9.8.2021 klo 9.</a:t>
            </a:r>
          </a:p>
          <a:p>
            <a:pPr marL="0" indent="0">
              <a:lnSpc>
                <a:spcPct val="150000"/>
              </a:lnSpc>
              <a:buNone/>
            </a:pPr>
            <a:r>
              <a:rPr lang="fi-FI" sz="2800" dirty="0">
                <a:solidFill>
                  <a:schemeClr val="bg1"/>
                </a:solidFill>
                <a:latin typeface="Arial" panose="020B0604020202020204" pitchFamily="34" charset="0"/>
                <a:ea typeface="Calibri" panose="020F0502020204030204" pitchFamily="34" charset="0"/>
                <a:cs typeface="Arial" panose="020B0604020202020204" pitchFamily="34" charset="0"/>
              </a:rPr>
              <a:t>K</a:t>
            </a:r>
            <a:r>
              <a:rPr lang="fi-FI"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okoontuminen koulun etupihalla kellon soidessa klo 9.</a:t>
            </a:r>
          </a:p>
          <a:p>
            <a:pPr marL="0" indent="0">
              <a:buNone/>
            </a:pPr>
            <a:endParaRPr lang="fi-FI"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i-FI" sz="18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fi-FI"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i-FI" sz="2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fi-FI"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Mukavaa kevättä ja kesää kaikkiin perheisiin 🌞 </a:t>
            </a:r>
          </a:p>
          <a:p>
            <a:endParaRPr lang="fi-FI" dirty="0"/>
          </a:p>
        </p:txBody>
      </p:sp>
    </p:spTree>
    <p:extLst>
      <p:ext uri="{BB962C8B-B14F-4D97-AF65-F5344CB8AC3E}">
        <p14:creationId xmlns:p14="http://schemas.microsoft.com/office/powerpoint/2010/main" val="749738517"/>
      </p:ext>
    </p:extLst>
  </p:cSld>
  <p:clrMapOvr>
    <a:masterClrMapping/>
  </p:clrMapOvr>
</p:sld>
</file>

<file path=ppt/theme/theme1.xml><?xml version="1.0" encoding="utf-8"?>
<a:theme xmlns:a="http://schemas.openxmlformats.org/drawingml/2006/main" name="Office-teema">
  <a:themeElements>
    <a:clrScheme name="Lempaala_varit">
      <a:dk1>
        <a:srgbClr val="000000"/>
      </a:dk1>
      <a:lt1>
        <a:srgbClr val="FFFFFF"/>
      </a:lt1>
      <a:dk2>
        <a:srgbClr val="44546A"/>
      </a:dk2>
      <a:lt2>
        <a:srgbClr val="E7E6E6"/>
      </a:lt2>
      <a:accent1>
        <a:srgbClr val="005493"/>
      </a:accent1>
      <a:accent2>
        <a:srgbClr val="00AED9"/>
      </a:accent2>
      <a:accent3>
        <a:srgbClr val="7BBF4F"/>
      </a:accent3>
      <a:accent4>
        <a:srgbClr val="0080BB"/>
      </a:accent4>
      <a:accent5>
        <a:srgbClr val="ADD0EA"/>
      </a:accent5>
      <a:accent6>
        <a:srgbClr val="A9D89C"/>
      </a:accent6>
      <a:hlink>
        <a:srgbClr val="0563C1"/>
      </a:hlink>
      <a:folHlink>
        <a:srgbClr val="D6752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D5FE4FE0-C4E4-4067-B862-DC8BE4780E40}" vid="{E2F7A277-F990-43C8-A4B3-22FDEBC5B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128</TotalTime>
  <Words>250</Words>
  <Application>Microsoft Office PowerPoint</Application>
  <PresentationFormat>Laajakuva</PresentationFormat>
  <Paragraphs>55</Paragraphs>
  <Slides>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6</vt:i4>
      </vt:variant>
    </vt:vector>
  </HeadingPairs>
  <TitlesOfParts>
    <vt:vector size="10" baseType="lpstr">
      <vt:lpstr>Arial</vt:lpstr>
      <vt:lpstr>Calibri</vt:lpstr>
      <vt:lpstr>Wingdings</vt:lpstr>
      <vt:lpstr>Office-teema</vt:lpstr>
      <vt:lpstr>Tervetuloa esikouluun Moisioon!</vt:lpstr>
      <vt:lpstr>Esiluokat, -opettajat ja -ohjaajat</vt:lpstr>
      <vt:lpstr>PowerPoint-esitys</vt:lpstr>
      <vt:lpstr>APIP-toiminta ja erityisruokavaliot</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Tervetuloa esikouluun Moisioon!</dc:title>
  <dc:creator>Savinainen Katja</dc:creator>
  <cp:lastModifiedBy>Savinainen Katja</cp:lastModifiedBy>
  <cp:revision>1</cp:revision>
  <dcterms:created xsi:type="dcterms:W3CDTF">2023-05-17T07:45:44Z</dcterms:created>
  <dcterms:modified xsi:type="dcterms:W3CDTF">2023-05-19T07:24:39Z</dcterms:modified>
</cp:coreProperties>
</file>