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88" r:id="rId2"/>
    <p:sldId id="259" r:id="rId3"/>
    <p:sldId id="260" r:id="rId4"/>
    <p:sldId id="279" r:id="rId5"/>
    <p:sldId id="290" r:id="rId6"/>
    <p:sldId id="287" r:id="rId7"/>
    <p:sldId id="285" r:id="rId8"/>
    <p:sldId id="289" r:id="rId9"/>
    <p:sldId id="286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6"/>
    <a:srgbClr val="84BF41"/>
    <a:srgbClr val="00ADDC"/>
    <a:srgbClr val="0E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4680"/>
  </p:normalViewPr>
  <p:slideViewPr>
    <p:cSldViewPr snapToGrid="0" snapToObjects="1">
      <p:cViewPr varScale="1">
        <p:scale>
          <a:sx n="113" d="100"/>
          <a:sy n="113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inainen Katja" userId="5d455824-834b-45e9-a80a-d33f040af937" providerId="ADAL" clId="{87D10A5C-5A78-4363-84EB-4FAB92B90DF4}"/>
    <pc:docChg chg="undo redo custSel addSld modSld sldOrd">
      <pc:chgData name="Savinainen Katja" userId="5d455824-834b-45e9-a80a-d33f040af937" providerId="ADAL" clId="{87D10A5C-5A78-4363-84EB-4FAB92B90DF4}" dt="2024-05-30T11:35:51.912" v="3871" actId="948"/>
      <pc:docMkLst>
        <pc:docMk/>
      </pc:docMkLst>
      <pc:sldChg chg="delSp modSp mod">
        <pc:chgData name="Savinainen Katja" userId="5d455824-834b-45e9-a80a-d33f040af937" providerId="ADAL" clId="{87D10A5C-5A78-4363-84EB-4FAB92B90DF4}" dt="2024-05-22T09:10:09.497" v="3275" actId="478"/>
        <pc:sldMkLst>
          <pc:docMk/>
          <pc:sldMk cId="3331779707" sldId="259"/>
        </pc:sldMkLst>
        <pc:spChg chg="mod">
          <ac:chgData name="Savinainen Katja" userId="5d455824-834b-45e9-a80a-d33f040af937" providerId="ADAL" clId="{87D10A5C-5A78-4363-84EB-4FAB92B90DF4}" dt="2024-05-22T09:09:31.810" v="3260" actId="1076"/>
          <ac:spMkLst>
            <pc:docMk/>
            <pc:sldMk cId="3331779707" sldId="259"/>
            <ac:spMk id="9" creationId="{F2798E4E-BBE0-5B04-CB3E-DDD5513E6242}"/>
          </ac:spMkLst>
        </pc:spChg>
        <pc:spChg chg="mod">
          <ac:chgData name="Savinainen Katja" userId="5d455824-834b-45e9-a80a-d33f040af937" providerId="ADAL" clId="{87D10A5C-5A78-4363-84EB-4FAB92B90DF4}" dt="2024-05-22T09:09:49.202" v="3270" actId="20577"/>
          <ac:spMkLst>
            <pc:docMk/>
            <pc:sldMk cId="3331779707" sldId="259"/>
            <ac:spMk id="10" creationId="{D7F4F76A-E77C-B6C2-08FC-031367A8829A}"/>
          </ac:spMkLst>
        </pc:spChg>
        <pc:spChg chg="del">
          <ac:chgData name="Savinainen Katja" userId="5d455824-834b-45e9-a80a-d33f040af937" providerId="ADAL" clId="{87D10A5C-5A78-4363-84EB-4FAB92B90DF4}" dt="2024-05-22T09:10:09.497" v="3275" actId="478"/>
          <ac:spMkLst>
            <pc:docMk/>
            <pc:sldMk cId="3331779707" sldId="259"/>
            <ac:spMk id="21" creationId="{41166ED4-A592-B58B-6A19-8F32A9D8FEE8}"/>
          </ac:spMkLst>
        </pc:spChg>
        <pc:spChg chg="del mod">
          <ac:chgData name="Savinainen Katja" userId="5d455824-834b-45e9-a80a-d33f040af937" providerId="ADAL" clId="{87D10A5C-5A78-4363-84EB-4FAB92B90DF4}" dt="2024-05-22T09:10:07.715" v="3274" actId="478"/>
          <ac:spMkLst>
            <pc:docMk/>
            <pc:sldMk cId="3331779707" sldId="259"/>
            <ac:spMk id="22" creationId="{ACB7D45D-9F7E-79E5-D688-8D9F21703AAA}"/>
          </ac:spMkLst>
        </pc:spChg>
      </pc:sldChg>
      <pc:sldChg chg="delSp modSp mod">
        <pc:chgData name="Savinainen Katja" userId="5d455824-834b-45e9-a80a-d33f040af937" providerId="ADAL" clId="{87D10A5C-5A78-4363-84EB-4FAB92B90DF4}" dt="2024-05-30T11:34:48.237" v="3793" actId="404"/>
        <pc:sldMkLst>
          <pc:docMk/>
          <pc:sldMk cId="3448271346" sldId="260"/>
        </pc:sldMkLst>
        <pc:spChg chg="mod">
          <ac:chgData name="Savinainen Katja" userId="5d455824-834b-45e9-a80a-d33f040af937" providerId="ADAL" clId="{87D10A5C-5A78-4363-84EB-4FAB92B90DF4}" dt="2024-05-22T09:09:27.499" v="3259" actId="1076"/>
          <ac:spMkLst>
            <pc:docMk/>
            <pc:sldMk cId="3448271346" sldId="260"/>
            <ac:spMk id="2" creationId="{15F45090-A7C6-FC4E-85D2-26C8CBF193F7}"/>
          </ac:spMkLst>
        </pc:spChg>
        <pc:spChg chg="mod">
          <ac:chgData name="Savinainen Katja" userId="5d455824-834b-45e9-a80a-d33f040af937" providerId="ADAL" clId="{87D10A5C-5A78-4363-84EB-4FAB92B90DF4}" dt="2024-05-30T11:34:48.237" v="3793" actId="404"/>
          <ac:spMkLst>
            <pc:docMk/>
            <pc:sldMk cId="3448271346" sldId="260"/>
            <ac:spMk id="3" creationId="{A412AE4A-B58B-2B4B-B1CC-6548E646956B}"/>
          </ac:spMkLst>
        </pc:spChg>
        <pc:spChg chg="del">
          <ac:chgData name="Savinainen Katja" userId="5d455824-834b-45e9-a80a-d33f040af937" providerId="ADAL" clId="{87D10A5C-5A78-4363-84EB-4FAB92B90DF4}" dt="2024-05-22T08:26:29.416" v="2796" actId="478"/>
          <ac:spMkLst>
            <pc:docMk/>
            <pc:sldMk cId="3448271346" sldId="260"/>
            <ac:spMk id="4" creationId="{2615B5C6-2F7B-104C-9CBF-DCABEFA9A819}"/>
          </ac:spMkLst>
        </pc:spChg>
        <pc:spChg chg="del">
          <ac:chgData name="Savinainen Katja" userId="5d455824-834b-45e9-a80a-d33f040af937" providerId="ADAL" clId="{87D10A5C-5A78-4363-84EB-4FAB92B90DF4}" dt="2024-05-22T09:10:13.634" v="3276" actId="478"/>
          <ac:spMkLst>
            <pc:docMk/>
            <pc:sldMk cId="3448271346" sldId="260"/>
            <ac:spMk id="5" creationId="{F0BF36D6-0C24-F24C-834C-6A04C11E2061}"/>
          </ac:spMkLst>
        </pc:spChg>
      </pc:sldChg>
      <pc:sldChg chg="modSp mod ord">
        <pc:chgData name="Savinainen Katja" userId="5d455824-834b-45e9-a80a-d33f040af937" providerId="ADAL" clId="{87D10A5C-5A78-4363-84EB-4FAB92B90DF4}" dt="2024-05-22T09:09:05.765" v="3253" actId="27636"/>
        <pc:sldMkLst>
          <pc:docMk/>
          <pc:sldMk cId="3795097969" sldId="279"/>
        </pc:sldMkLst>
        <pc:spChg chg="mod">
          <ac:chgData name="Savinainen Katja" userId="5d455824-834b-45e9-a80a-d33f040af937" providerId="ADAL" clId="{87D10A5C-5A78-4363-84EB-4FAB92B90DF4}" dt="2024-05-22T09:09:05.765" v="3253" actId="27636"/>
          <ac:spMkLst>
            <pc:docMk/>
            <pc:sldMk cId="3795097969" sldId="279"/>
            <ac:spMk id="5" creationId="{B90B7626-0EFC-92F0-17F4-4AC4658C8358}"/>
          </ac:spMkLst>
        </pc:spChg>
      </pc:sldChg>
      <pc:sldChg chg="modSp mod">
        <pc:chgData name="Savinainen Katja" userId="5d455824-834b-45e9-a80a-d33f040af937" providerId="ADAL" clId="{87D10A5C-5A78-4363-84EB-4FAB92B90DF4}" dt="2024-05-23T03:41:12.688" v="3792" actId="20577"/>
        <pc:sldMkLst>
          <pc:docMk/>
          <pc:sldMk cId="1455069693" sldId="285"/>
        </pc:sldMkLst>
        <pc:spChg chg="mod">
          <ac:chgData name="Savinainen Katja" userId="5d455824-834b-45e9-a80a-d33f040af937" providerId="ADAL" clId="{87D10A5C-5A78-4363-84EB-4FAB92B90DF4}" dt="2024-05-23T03:41:12.688" v="3792" actId="20577"/>
          <ac:spMkLst>
            <pc:docMk/>
            <pc:sldMk cId="1455069693" sldId="285"/>
            <ac:spMk id="3" creationId="{AFA879CA-6C71-D16A-3A16-579B39554456}"/>
          </ac:spMkLst>
        </pc:spChg>
      </pc:sldChg>
      <pc:sldChg chg="delSp modSp mod">
        <pc:chgData name="Savinainen Katja" userId="5d455824-834b-45e9-a80a-d33f040af937" providerId="ADAL" clId="{87D10A5C-5A78-4363-84EB-4FAB92B90DF4}" dt="2024-05-30T11:35:51.912" v="3871" actId="948"/>
        <pc:sldMkLst>
          <pc:docMk/>
          <pc:sldMk cId="749738517" sldId="286"/>
        </pc:sldMkLst>
        <pc:spChg chg="del">
          <ac:chgData name="Savinainen Katja" userId="5d455824-834b-45e9-a80a-d33f040af937" providerId="ADAL" clId="{87D10A5C-5A78-4363-84EB-4FAB92B90DF4}" dt="2024-05-22T09:10:25.898" v="3278" actId="478"/>
          <ac:spMkLst>
            <pc:docMk/>
            <pc:sldMk cId="749738517" sldId="286"/>
            <ac:spMk id="2" creationId="{3D21026B-0DCA-8111-133F-2DD3076FE654}"/>
          </ac:spMkLst>
        </pc:spChg>
        <pc:spChg chg="del">
          <ac:chgData name="Savinainen Katja" userId="5d455824-834b-45e9-a80a-d33f040af937" providerId="ADAL" clId="{87D10A5C-5A78-4363-84EB-4FAB92B90DF4}" dt="2024-05-22T09:10:27.466" v="3279" actId="478"/>
          <ac:spMkLst>
            <pc:docMk/>
            <pc:sldMk cId="749738517" sldId="286"/>
            <ac:spMk id="3" creationId="{1BC666D9-D9E7-56AC-E132-8576EBF66F9A}"/>
          </ac:spMkLst>
        </pc:spChg>
        <pc:spChg chg="mod">
          <ac:chgData name="Savinainen Katja" userId="5d455824-834b-45e9-a80a-d33f040af937" providerId="ADAL" clId="{87D10A5C-5A78-4363-84EB-4FAB92B90DF4}" dt="2024-05-30T11:35:51.912" v="3871" actId="948"/>
          <ac:spMkLst>
            <pc:docMk/>
            <pc:sldMk cId="749738517" sldId="286"/>
            <ac:spMk id="5" creationId="{BD87A95B-5315-D9A4-5AB8-268A60A68FFF}"/>
          </ac:spMkLst>
        </pc:spChg>
      </pc:sldChg>
      <pc:sldChg chg="delSp modSp mod">
        <pc:chgData name="Savinainen Katja" userId="5d455824-834b-45e9-a80a-d33f040af937" providerId="ADAL" clId="{87D10A5C-5A78-4363-84EB-4FAB92B90DF4}" dt="2024-05-22T09:10:20.691" v="3277" actId="478"/>
        <pc:sldMkLst>
          <pc:docMk/>
          <pc:sldMk cId="212109214" sldId="287"/>
        </pc:sldMkLst>
        <pc:spChg chg="del">
          <ac:chgData name="Savinainen Katja" userId="5d455824-834b-45e9-a80a-d33f040af937" providerId="ADAL" clId="{87D10A5C-5A78-4363-84EB-4FAB92B90DF4}" dt="2024-05-22T08:26:15.716" v="2794" actId="478"/>
          <ac:spMkLst>
            <pc:docMk/>
            <pc:sldMk cId="212109214" sldId="287"/>
            <ac:spMk id="2" creationId="{6A43EA81-D71D-8D3C-6FDD-3F883139C177}"/>
          </ac:spMkLst>
        </pc:spChg>
        <pc:spChg chg="del">
          <ac:chgData name="Savinainen Katja" userId="5d455824-834b-45e9-a80a-d33f040af937" providerId="ADAL" clId="{87D10A5C-5A78-4363-84EB-4FAB92B90DF4}" dt="2024-05-22T09:10:20.691" v="3277" actId="478"/>
          <ac:spMkLst>
            <pc:docMk/>
            <pc:sldMk cId="212109214" sldId="287"/>
            <ac:spMk id="3" creationId="{C50F5824-13F1-E277-2802-02BA0C40B37B}"/>
          </ac:spMkLst>
        </pc:spChg>
        <pc:spChg chg="mod">
          <ac:chgData name="Savinainen Katja" userId="5d455824-834b-45e9-a80a-d33f040af937" providerId="ADAL" clId="{87D10A5C-5A78-4363-84EB-4FAB92B90DF4}" dt="2024-05-22T08:41:32.759" v="3087" actId="14100"/>
          <ac:spMkLst>
            <pc:docMk/>
            <pc:sldMk cId="212109214" sldId="287"/>
            <ac:spMk id="6" creationId="{6DAE54CA-9673-6159-CB07-0CF547823E89}"/>
          </ac:spMkLst>
        </pc:spChg>
      </pc:sldChg>
      <pc:sldChg chg="delSp mod">
        <pc:chgData name="Savinainen Katja" userId="5d455824-834b-45e9-a80a-d33f040af937" providerId="ADAL" clId="{87D10A5C-5A78-4363-84EB-4FAB92B90DF4}" dt="2024-05-22T09:10:02.227" v="3272" actId="478"/>
        <pc:sldMkLst>
          <pc:docMk/>
          <pc:sldMk cId="2428356618" sldId="288"/>
        </pc:sldMkLst>
        <pc:spChg chg="del">
          <ac:chgData name="Savinainen Katja" userId="5d455824-834b-45e9-a80a-d33f040af937" providerId="ADAL" clId="{87D10A5C-5A78-4363-84EB-4FAB92B90DF4}" dt="2024-05-22T09:10:00.652" v="3271" actId="478"/>
          <ac:spMkLst>
            <pc:docMk/>
            <pc:sldMk cId="2428356618" sldId="288"/>
            <ac:spMk id="2" creationId="{AA3C69EC-00BE-0D64-C384-DFFDA17E2CC8}"/>
          </ac:spMkLst>
        </pc:spChg>
        <pc:spChg chg="del">
          <ac:chgData name="Savinainen Katja" userId="5d455824-834b-45e9-a80a-d33f040af937" providerId="ADAL" clId="{87D10A5C-5A78-4363-84EB-4FAB92B90DF4}" dt="2024-05-22T09:10:02.227" v="3272" actId="478"/>
          <ac:spMkLst>
            <pc:docMk/>
            <pc:sldMk cId="2428356618" sldId="288"/>
            <ac:spMk id="3" creationId="{B44B6F60-7020-CD86-CD96-7E5DDB0B2D77}"/>
          </ac:spMkLst>
        </pc:spChg>
      </pc:sldChg>
      <pc:sldChg chg="delSp modSp new mod ord modClrScheme chgLayout">
        <pc:chgData name="Savinainen Katja" userId="5d455824-834b-45e9-a80a-d33f040af937" providerId="ADAL" clId="{87D10A5C-5A78-4363-84EB-4FAB92B90DF4}" dt="2024-05-22T09:12:34.810" v="3466" actId="14100"/>
        <pc:sldMkLst>
          <pc:docMk/>
          <pc:sldMk cId="630144147" sldId="289"/>
        </pc:sldMkLst>
        <pc:spChg chg="del mod ord">
          <ac:chgData name="Savinainen Katja" userId="5d455824-834b-45e9-a80a-d33f040af937" providerId="ADAL" clId="{87D10A5C-5A78-4363-84EB-4FAB92B90DF4}" dt="2024-05-22T08:26:20.501" v="2795" actId="478"/>
          <ac:spMkLst>
            <pc:docMk/>
            <pc:sldMk cId="630144147" sldId="289"/>
            <ac:spMk id="2" creationId="{72BB73DA-2A32-E0D6-1459-929D654B8AAA}"/>
          </ac:spMkLst>
        </pc:spChg>
        <pc:spChg chg="del mod ord">
          <ac:chgData name="Savinainen Katja" userId="5d455824-834b-45e9-a80a-d33f040af937" providerId="ADAL" clId="{87D10A5C-5A78-4363-84EB-4FAB92B90DF4}" dt="2024-05-22T09:10:30.795" v="3280" actId="478"/>
          <ac:spMkLst>
            <pc:docMk/>
            <pc:sldMk cId="630144147" sldId="289"/>
            <ac:spMk id="3" creationId="{C261903D-2F9C-65F6-222B-1AE0EBA6B50D}"/>
          </ac:spMkLst>
        </pc:spChg>
        <pc:spChg chg="mod ord">
          <ac:chgData name="Savinainen Katja" userId="5d455824-834b-45e9-a80a-d33f040af937" providerId="ADAL" clId="{87D10A5C-5A78-4363-84EB-4FAB92B90DF4}" dt="2024-05-22T08:03:06.975" v="830" actId="700"/>
          <ac:spMkLst>
            <pc:docMk/>
            <pc:sldMk cId="630144147" sldId="289"/>
            <ac:spMk id="4" creationId="{756F52EC-43AB-F07D-4918-70069231A1D2}"/>
          </ac:spMkLst>
        </pc:spChg>
        <pc:spChg chg="del">
          <ac:chgData name="Savinainen Katja" userId="5d455824-834b-45e9-a80a-d33f040af937" providerId="ADAL" clId="{87D10A5C-5A78-4363-84EB-4FAB92B90DF4}" dt="2024-05-22T08:03:06.975" v="830" actId="700"/>
          <ac:spMkLst>
            <pc:docMk/>
            <pc:sldMk cId="630144147" sldId="289"/>
            <ac:spMk id="5" creationId="{8981F6B3-1B53-9F75-E790-D681CE5EFB15}"/>
          </ac:spMkLst>
        </pc:spChg>
        <pc:spChg chg="mod ord">
          <ac:chgData name="Savinainen Katja" userId="5d455824-834b-45e9-a80a-d33f040af937" providerId="ADAL" clId="{87D10A5C-5A78-4363-84EB-4FAB92B90DF4}" dt="2024-05-22T09:12:34.810" v="3466" actId="14100"/>
          <ac:spMkLst>
            <pc:docMk/>
            <pc:sldMk cId="630144147" sldId="289"/>
            <ac:spMk id="6" creationId="{F9A5C67A-798C-5B46-C8FE-12447C243100}"/>
          </ac:spMkLst>
        </pc:spChg>
        <pc:spChg chg="del">
          <ac:chgData name="Savinainen Katja" userId="5d455824-834b-45e9-a80a-d33f040af937" providerId="ADAL" clId="{87D10A5C-5A78-4363-84EB-4FAB92B90DF4}" dt="2024-05-22T08:03:06.975" v="830" actId="700"/>
          <ac:spMkLst>
            <pc:docMk/>
            <pc:sldMk cId="630144147" sldId="289"/>
            <ac:spMk id="7" creationId="{F778A170-125F-6E43-8530-78356167D1AF}"/>
          </ac:spMkLst>
        </pc:spChg>
      </pc:sldChg>
      <pc:sldChg chg="addSp delSp modSp new mod modClrScheme chgLayout">
        <pc:chgData name="Savinainen Katja" userId="5d455824-834b-45e9-a80a-d33f040af937" providerId="ADAL" clId="{87D10A5C-5A78-4363-84EB-4FAB92B90DF4}" dt="2024-05-22T08:43:33.404" v="3151"/>
        <pc:sldMkLst>
          <pc:docMk/>
          <pc:sldMk cId="2842848927" sldId="290"/>
        </pc:sldMkLst>
        <pc:spChg chg="del mod">
          <ac:chgData name="Savinainen Katja" userId="5d455824-834b-45e9-a80a-d33f040af937" providerId="ADAL" clId="{87D10A5C-5A78-4363-84EB-4FAB92B90DF4}" dt="2024-05-22T08:26:11.147" v="2790" actId="478"/>
          <ac:spMkLst>
            <pc:docMk/>
            <pc:sldMk cId="2842848927" sldId="290"/>
            <ac:spMk id="2" creationId="{F98741B4-60E3-63C2-464B-E1646F1722D1}"/>
          </ac:spMkLst>
        </pc:spChg>
        <pc:spChg chg="del mod">
          <ac:chgData name="Savinainen Katja" userId="5d455824-834b-45e9-a80a-d33f040af937" providerId="ADAL" clId="{87D10A5C-5A78-4363-84EB-4FAB92B90DF4}" dt="2024-05-22T08:26:12.700" v="2793" actId="478"/>
          <ac:spMkLst>
            <pc:docMk/>
            <pc:sldMk cId="2842848927" sldId="290"/>
            <ac:spMk id="3" creationId="{CE7C547E-BE63-2A7B-C0AE-D2AD169D70BC}"/>
          </ac:spMkLst>
        </pc:spChg>
        <pc:spChg chg="mod">
          <ac:chgData name="Savinainen Katja" userId="5d455824-834b-45e9-a80a-d33f040af937" providerId="ADAL" clId="{87D10A5C-5A78-4363-84EB-4FAB92B90DF4}" dt="2024-05-22T08:15:45.991" v="1922" actId="26606"/>
          <ac:spMkLst>
            <pc:docMk/>
            <pc:sldMk cId="2842848927" sldId="290"/>
            <ac:spMk id="4" creationId="{5F874A48-1F51-54A1-B49D-BAF6A89ED73E}"/>
          </ac:spMkLst>
        </pc:spChg>
        <pc:spChg chg="mod ord">
          <ac:chgData name="Savinainen Katja" userId="5d455824-834b-45e9-a80a-d33f040af937" providerId="ADAL" clId="{87D10A5C-5A78-4363-84EB-4FAB92B90DF4}" dt="2024-05-22T08:19:29.405" v="2241" actId="1076"/>
          <ac:spMkLst>
            <pc:docMk/>
            <pc:sldMk cId="2842848927" sldId="290"/>
            <ac:spMk id="5" creationId="{E703C1E5-09F9-3EC5-A211-1745A4D794F1}"/>
          </ac:spMkLst>
        </pc:spChg>
        <pc:spChg chg="del mod">
          <ac:chgData name="Savinainen Katja" userId="5d455824-834b-45e9-a80a-d33f040af937" providerId="ADAL" clId="{87D10A5C-5A78-4363-84EB-4FAB92B90DF4}" dt="2024-05-22T08:14:11.982" v="1919" actId="1032"/>
          <ac:spMkLst>
            <pc:docMk/>
            <pc:sldMk cId="2842848927" sldId="290"/>
            <ac:spMk id="6" creationId="{457FC503-455A-9271-2922-3E95544F021E}"/>
          </ac:spMkLst>
        </pc:spChg>
        <pc:spChg chg="add del mod">
          <ac:chgData name="Savinainen Katja" userId="5d455824-834b-45e9-a80a-d33f040af937" providerId="ADAL" clId="{87D10A5C-5A78-4363-84EB-4FAB92B90DF4}" dt="2024-05-22T08:15:38.635" v="1921" actId="1032"/>
          <ac:spMkLst>
            <pc:docMk/>
            <pc:sldMk cId="2842848927" sldId="290"/>
            <ac:spMk id="9" creationId="{F44CBDBF-128D-A1D0-C127-C87E083446A6}"/>
          </ac:spMkLst>
        </pc:spChg>
        <pc:spChg chg="add mod">
          <ac:chgData name="Savinainen Katja" userId="5d455824-834b-45e9-a80a-d33f040af937" providerId="ADAL" clId="{87D10A5C-5A78-4363-84EB-4FAB92B90DF4}" dt="2024-05-22T08:43:17.299" v="3150" actId="20577"/>
          <ac:spMkLst>
            <pc:docMk/>
            <pc:sldMk cId="2842848927" sldId="290"/>
            <ac:spMk id="13" creationId="{5DFE4AAA-6DBD-DDA3-14DC-1E6B794B144F}"/>
          </ac:spMkLst>
        </pc:spChg>
        <pc:spChg chg="add del mod">
          <ac:chgData name="Savinainen Katja" userId="5d455824-834b-45e9-a80a-d33f040af937" providerId="ADAL" clId="{87D10A5C-5A78-4363-84EB-4FAB92B90DF4}" dt="2024-05-22T08:26:11.149" v="2792"/>
          <ac:spMkLst>
            <pc:docMk/>
            <pc:sldMk cId="2842848927" sldId="290"/>
            <ac:spMk id="14" creationId="{836B7ADA-6CFF-077F-83BD-A70346889348}"/>
          </ac:spMkLst>
        </pc:spChg>
        <pc:spChg chg="add mod">
          <ac:chgData name="Savinainen Katja" userId="5d455824-834b-45e9-a80a-d33f040af937" providerId="ADAL" clId="{87D10A5C-5A78-4363-84EB-4FAB92B90DF4}" dt="2024-05-22T08:41:24.605" v="3083" actId="1076"/>
          <ac:spMkLst>
            <pc:docMk/>
            <pc:sldMk cId="2842848927" sldId="290"/>
            <ac:spMk id="15" creationId="{11A5BE17-17A5-D237-C8E8-E8E5F2B67694}"/>
          </ac:spMkLst>
        </pc:spChg>
        <pc:graphicFrameChg chg="add del modGraphic">
          <ac:chgData name="Savinainen Katja" userId="5d455824-834b-45e9-a80a-d33f040af937" providerId="ADAL" clId="{87D10A5C-5A78-4363-84EB-4FAB92B90DF4}" dt="2024-05-22T08:14:18.229" v="1920" actId="478"/>
          <ac:graphicFrameMkLst>
            <pc:docMk/>
            <pc:sldMk cId="2842848927" sldId="290"/>
            <ac:graphicFrameMk id="7" creationId="{8EE2A317-C7C3-15D3-100B-B8F9A97CA284}"/>
          </ac:graphicFrameMkLst>
        </pc:graphicFrameChg>
        <pc:graphicFrameChg chg="add mod modGraphic">
          <ac:chgData name="Savinainen Katja" userId="5d455824-834b-45e9-a80a-d33f040af937" providerId="ADAL" clId="{87D10A5C-5A78-4363-84EB-4FAB92B90DF4}" dt="2024-05-22T08:43:33.404" v="3151"/>
          <ac:graphicFrameMkLst>
            <pc:docMk/>
            <pc:sldMk cId="2842848927" sldId="290"/>
            <ac:graphicFrameMk id="12" creationId="{D23C463F-4E32-88DF-724C-ADE99FCE4F60}"/>
          </ac:graphicFrameMkLst>
        </pc:graphicFrameChg>
        <pc:graphicFrameChg chg="add del modGraphic">
          <ac:chgData name="Savinainen Katja" userId="5d455824-834b-45e9-a80a-d33f040af937" providerId="ADAL" clId="{87D10A5C-5A78-4363-84EB-4FAB92B90DF4}" dt="2024-05-22T08:37:34.200" v="3056" actId="1032"/>
          <ac:graphicFrameMkLst>
            <pc:docMk/>
            <pc:sldMk cId="2842848927" sldId="290"/>
            <ac:graphicFrameMk id="16" creationId="{D36CCA30-B748-64B2-0A94-7BA3AA72DD2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A27AB-E35A-43F6-B2F5-CF4D5AD1FF79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F3343146-2EB3-45FA-9C92-7F84C012A29F}">
      <dgm:prSet phldrT="[Teksti]" custT="1"/>
      <dgm:spPr/>
      <dgm:t>
        <a:bodyPr/>
        <a:lstStyle/>
        <a:p>
          <a:r>
            <a:rPr lang="fi-FI" sz="3200" dirty="0"/>
            <a:t>Kaikille</a:t>
          </a:r>
          <a:r>
            <a:rPr lang="fi-FI" sz="2800" dirty="0"/>
            <a:t> </a:t>
          </a:r>
          <a:r>
            <a:rPr lang="fi-FI" sz="3200" dirty="0"/>
            <a:t>yhteinen</a:t>
          </a:r>
          <a:r>
            <a:rPr lang="fi-FI" sz="2800" dirty="0"/>
            <a:t> esiopetus</a:t>
          </a:r>
        </a:p>
      </dgm:t>
    </dgm:pt>
    <dgm:pt modelId="{DE310144-561A-420B-B56F-279E886F3AFF}" type="parTrans" cxnId="{F161D5BC-20E7-44D0-B653-4362FFB5D49C}">
      <dgm:prSet/>
      <dgm:spPr/>
      <dgm:t>
        <a:bodyPr/>
        <a:lstStyle/>
        <a:p>
          <a:endParaRPr lang="fi-FI"/>
        </a:p>
      </dgm:t>
    </dgm:pt>
    <dgm:pt modelId="{B41F3C5C-653C-4721-9FB7-F461B3722025}" type="sibTrans" cxnId="{F161D5BC-20E7-44D0-B653-4362FFB5D49C}">
      <dgm:prSet/>
      <dgm:spPr/>
      <dgm:t>
        <a:bodyPr/>
        <a:lstStyle/>
        <a:p>
          <a:endParaRPr lang="fi-FI"/>
        </a:p>
      </dgm:t>
    </dgm:pt>
    <dgm:pt modelId="{2318EA8B-68B1-4E6B-8AB5-328C1DE322F3}">
      <dgm:prSet phldrT="[Teksti]" custT="1"/>
      <dgm:spPr/>
      <dgm:t>
        <a:bodyPr/>
        <a:lstStyle/>
        <a:p>
          <a:r>
            <a:rPr lang="fi-FI" sz="1800" dirty="0"/>
            <a:t>Jossa kukin lapsi voi toimia, kehittyä ja oppia omana ainutlaatuisena yksilönään sekä yhteisön jäsenenä</a:t>
          </a:r>
        </a:p>
      </dgm:t>
    </dgm:pt>
    <dgm:pt modelId="{643FF8D1-EAF1-40C7-861C-ED4549802A5E}" type="parTrans" cxnId="{57F8A172-DB3D-4CB4-8E00-C215403E94F7}">
      <dgm:prSet/>
      <dgm:spPr/>
      <dgm:t>
        <a:bodyPr/>
        <a:lstStyle/>
        <a:p>
          <a:endParaRPr lang="fi-FI"/>
        </a:p>
      </dgm:t>
    </dgm:pt>
    <dgm:pt modelId="{C1EA3F97-D494-4399-A752-BCC28982BC18}" type="sibTrans" cxnId="{57F8A172-DB3D-4CB4-8E00-C215403E94F7}">
      <dgm:prSet/>
      <dgm:spPr/>
      <dgm:t>
        <a:bodyPr/>
        <a:lstStyle/>
        <a:p>
          <a:endParaRPr lang="fi-FI"/>
        </a:p>
      </dgm:t>
    </dgm:pt>
    <dgm:pt modelId="{544AE824-9B74-4F8B-B5AD-CF6651FC3454}">
      <dgm:prSet phldrT="[Teksti]" custT="1"/>
      <dgm:spPr/>
      <dgm:t>
        <a:bodyPr/>
        <a:lstStyle/>
        <a:p>
          <a:r>
            <a:rPr lang="fi-FI" sz="3200" dirty="0"/>
            <a:t>Oppimisen ja oivaltamisen ilo</a:t>
          </a:r>
        </a:p>
      </dgm:t>
    </dgm:pt>
    <dgm:pt modelId="{96CB4FA3-EF69-41A3-AAAB-83596D7B116E}" type="parTrans" cxnId="{3549EFA5-2EB2-43A4-ADD9-D64464A416D0}">
      <dgm:prSet/>
      <dgm:spPr/>
      <dgm:t>
        <a:bodyPr/>
        <a:lstStyle/>
        <a:p>
          <a:endParaRPr lang="fi-FI"/>
        </a:p>
      </dgm:t>
    </dgm:pt>
    <dgm:pt modelId="{3618B0B2-B7A5-40CE-B49F-B05F008A4B64}" type="sibTrans" cxnId="{3549EFA5-2EB2-43A4-ADD9-D64464A416D0}">
      <dgm:prSet/>
      <dgm:spPr/>
      <dgm:t>
        <a:bodyPr/>
        <a:lstStyle/>
        <a:p>
          <a:endParaRPr lang="fi-FI"/>
        </a:p>
      </dgm:t>
    </dgm:pt>
    <dgm:pt modelId="{48438D00-08FC-4283-B1B4-46D7C5D3674A}">
      <dgm:prSet phldrT="[Teksti]" custT="1"/>
      <dgm:spPr/>
      <dgm:t>
        <a:bodyPr/>
        <a:lstStyle/>
        <a:p>
          <a:r>
            <a:rPr lang="fi-FI" sz="1800" dirty="0"/>
            <a:t>Leikille, aloitteille ja kokeiluille on sijaa. Leikkiä eri muodoissaan hyödynnetään opetuksessa monipuolisesti.</a:t>
          </a:r>
        </a:p>
      </dgm:t>
    </dgm:pt>
    <dgm:pt modelId="{7EB6FC37-F0F6-4FC8-8F7B-2AEA84DECB1E}" type="parTrans" cxnId="{D4E2FACF-8451-491C-88C6-7695651C7492}">
      <dgm:prSet/>
      <dgm:spPr/>
      <dgm:t>
        <a:bodyPr/>
        <a:lstStyle/>
        <a:p>
          <a:endParaRPr lang="fi-FI"/>
        </a:p>
      </dgm:t>
    </dgm:pt>
    <dgm:pt modelId="{22CF9795-0696-4641-861A-E9E0887CEFCC}" type="sibTrans" cxnId="{D4E2FACF-8451-491C-88C6-7695651C7492}">
      <dgm:prSet/>
      <dgm:spPr/>
      <dgm:t>
        <a:bodyPr/>
        <a:lstStyle/>
        <a:p>
          <a:endParaRPr lang="fi-FI"/>
        </a:p>
      </dgm:t>
    </dgm:pt>
    <dgm:pt modelId="{59897903-4B54-49E9-B533-512DC76D0E30}">
      <dgm:prSet custT="1"/>
      <dgm:spPr/>
      <dgm:t>
        <a:bodyPr/>
        <a:lstStyle/>
        <a:p>
          <a:r>
            <a:rPr lang="fi-FI" sz="3200" dirty="0"/>
            <a:t>Osallisuus, yhdenvertaisuus ja tasa-arvo</a:t>
          </a:r>
        </a:p>
      </dgm:t>
    </dgm:pt>
    <dgm:pt modelId="{B69D5887-42AF-4DAE-BD59-025CE35A6B1A}" type="parTrans" cxnId="{FDF72842-25A3-40E8-B798-3F6ED7618723}">
      <dgm:prSet/>
      <dgm:spPr/>
      <dgm:t>
        <a:bodyPr/>
        <a:lstStyle/>
        <a:p>
          <a:endParaRPr lang="fi-FI"/>
        </a:p>
      </dgm:t>
    </dgm:pt>
    <dgm:pt modelId="{E341FF62-69DD-44AB-8487-AF89351A7153}" type="sibTrans" cxnId="{FDF72842-25A3-40E8-B798-3F6ED7618723}">
      <dgm:prSet/>
      <dgm:spPr/>
      <dgm:t>
        <a:bodyPr/>
        <a:lstStyle/>
        <a:p>
          <a:endParaRPr lang="fi-FI"/>
        </a:p>
      </dgm:t>
    </dgm:pt>
    <dgm:pt modelId="{CE06A3FD-B6E1-47DA-BC3B-0F439366671A}">
      <dgm:prSet custT="1"/>
      <dgm:spPr/>
      <dgm:t>
        <a:bodyPr/>
        <a:lstStyle/>
        <a:p>
          <a:r>
            <a:rPr lang="fi-FI" sz="3200" dirty="0"/>
            <a:t>Hyvinvointi ja turvallinen arki</a:t>
          </a:r>
        </a:p>
      </dgm:t>
    </dgm:pt>
    <dgm:pt modelId="{9F7B953C-5C28-4E54-8033-D4633FDC8107}" type="parTrans" cxnId="{6E497254-BF38-4D74-91C7-596B030E627F}">
      <dgm:prSet/>
      <dgm:spPr/>
      <dgm:t>
        <a:bodyPr/>
        <a:lstStyle/>
        <a:p>
          <a:endParaRPr lang="fi-FI"/>
        </a:p>
      </dgm:t>
    </dgm:pt>
    <dgm:pt modelId="{25B4B7BA-C2A6-47B7-8352-9317EDD845AE}" type="sibTrans" cxnId="{6E497254-BF38-4D74-91C7-596B030E627F}">
      <dgm:prSet/>
      <dgm:spPr/>
      <dgm:t>
        <a:bodyPr/>
        <a:lstStyle/>
        <a:p>
          <a:endParaRPr lang="fi-FI"/>
        </a:p>
      </dgm:t>
    </dgm:pt>
    <dgm:pt modelId="{925F5D99-976E-44D4-B33D-1608098A770F}" type="pres">
      <dgm:prSet presAssocID="{968A27AB-E35A-43F6-B2F5-CF4D5AD1FF79}" presName="linear" presStyleCnt="0">
        <dgm:presLayoutVars>
          <dgm:animLvl val="lvl"/>
          <dgm:resizeHandles val="exact"/>
        </dgm:presLayoutVars>
      </dgm:prSet>
      <dgm:spPr/>
    </dgm:pt>
    <dgm:pt modelId="{97112BA9-809A-4EEC-8187-E0773C63B463}" type="pres">
      <dgm:prSet presAssocID="{F3343146-2EB3-45FA-9C92-7F84C012A29F}" presName="parentText" presStyleLbl="node1" presStyleIdx="0" presStyleCnt="4" custScaleY="36427">
        <dgm:presLayoutVars>
          <dgm:chMax val="0"/>
          <dgm:bulletEnabled val="1"/>
        </dgm:presLayoutVars>
      </dgm:prSet>
      <dgm:spPr/>
    </dgm:pt>
    <dgm:pt modelId="{1B9D2915-EACF-4770-8369-290108AF012C}" type="pres">
      <dgm:prSet presAssocID="{F3343146-2EB3-45FA-9C92-7F84C012A29F}" presName="childText" presStyleLbl="revTx" presStyleIdx="0" presStyleCnt="2" custScaleY="149777" custLinFactNeighborX="0" custLinFactNeighborY="5458">
        <dgm:presLayoutVars>
          <dgm:bulletEnabled val="1"/>
        </dgm:presLayoutVars>
      </dgm:prSet>
      <dgm:spPr/>
    </dgm:pt>
    <dgm:pt modelId="{D13B8368-0D48-491D-9244-EE05578151DF}" type="pres">
      <dgm:prSet presAssocID="{544AE824-9B74-4F8B-B5AD-CF6651FC3454}" presName="parentText" presStyleLbl="node1" presStyleIdx="1" presStyleCnt="4" custScaleY="64195" custLinFactNeighborY="-78405">
        <dgm:presLayoutVars>
          <dgm:chMax val="0"/>
          <dgm:bulletEnabled val="1"/>
        </dgm:presLayoutVars>
      </dgm:prSet>
      <dgm:spPr/>
    </dgm:pt>
    <dgm:pt modelId="{6D46F438-FC05-4F3F-96F4-E31C8B237196}" type="pres">
      <dgm:prSet presAssocID="{544AE824-9B74-4F8B-B5AD-CF6651FC3454}" presName="childText" presStyleLbl="revTx" presStyleIdx="1" presStyleCnt="2" custLinFactNeighborY="-62886">
        <dgm:presLayoutVars>
          <dgm:bulletEnabled val="1"/>
        </dgm:presLayoutVars>
      </dgm:prSet>
      <dgm:spPr/>
    </dgm:pt>
    <dgm:pt modelId="{F1D93C12-868E-41FC-B1CF-2AE10E4155CA}" type="pres">
      <dgm:prSet presAssocID="{59897903-4B54-49E9-B533-512DC76D0E30}" presName="parentText" presStyleLbl="node1" presStyleIdx="2" presStyleCnt="4" custScaleY="63838" custLinFactY="-73773" custLinFactNeighborY="-100000">
        <dgm:presLayoutVars>
          <dgm:chMax val="0"/>
          <dgm:bulletEnabled val="1"/>
        </dgm:presLayoutVars>
      </dgm:prSet>
      <dgm:spPr/>
    </dgm:pt>
    <dgm:pt modelId="{40B600EB-0E19-4016-9237-6DA9201836AC}" type="pres">
      <dgm:prSet presAssocID="{E341FF62-69DD-44AB-8487-AF89351A7153}" presName="spacer" presStyleCnt="0"/>
      <dgm:spPr/>
    </dgm:pt>
    <dgm:pt modelId="{20EEEC16-1EA2-4648-88DB-27B203F3A40A}" type="pres">
      <dgm:prSet presAssocID="{CE06A3FD-B6E1-47DA-BC3B-0F439366671A}" presName="parentText" presStyleLbl="node1" presStyleIdx="3" presStyleCnt="4" custScaleY="65124" custLinFactY="-21145" custLinFactNeighborY="-100000">
        <dgm:presLayoutVars>
          <dgm:chMax val="0"/>
          <dgm:bulletEnabled val="1"/>
        </dgm:presLayoutVars>
      </dgm:prSet>
      <dgm:spPr/>
    </dgm:pt>
  </dgm:ptLst>
  <dgm:cxnLst>
    <dgm:cxn modelId="{D8D86028-EAE0-4299-9585-49FC121B4910}" type="presOf" srcId="{48438D00-08FC-4283-B1B4-46D7C5D3674A}" destId="{6D46F438-FC05-4F3F-96F4-E31C8B237196}" srcOrd="0" destOrd="0" presId="urn:microsoft.com/office/officeart/2005/8/layout/vList2"/>
    <dgm:cxn modelId="{FDF72842-25A3-40E8-B798-3F6ED7618723}" srcId="{968A27AB-E35A-43F6-B2F5-CF4D5AD1FF79}" destId="{59897903-4B54-49E9-B533-512DC76D0E30}" srcOrd="2" destOrd="0" parTransId="{B69D5887-42AF-4DAE-BD59-025CE35A6B1A}" sibTransId="{E341FF62-69DD-44AB-8487-AF89351A7153}"/>
    <dgm:cxn modelId="{B2ACA465-8679-44EE-B29D-FAB7767BB12E}" type="presOf" srcId="{59897903-4B54-49E9-B533-512DC76D0E30}" destId="{F1D93C12-868E-41FC-B1CF-2AE10E4155CA}" srcOrd="0" destOrd="0" presId="urn:microsoft.com/office/officeart/2005/8/layout/vList2"/>
    <dgm:cxn modelId="{57F8A172-DB3D-4CB4-8E00-C215403E94F7}" srcId="{F3343146-2EB3-45FA-9C92-7F84C012A29F}" destId="{2318EA8B-68B1-4E6B-8AB5-328C1DE322F3}" srcOrd="0" destOrd="0" parTransId="{643FF8D1-EAF1-40C7-861C-ED4549802A5E}" sibTransId="{C1EA3F97-D494-4399-A752-BCC28982BC18}"/>
    <dgm:cxn modelId="{6E497254-BF38-4D74-91C7-596B030E627F}" srcId="{968A27AB-E35A-43F6-B2F5-CF4D5AD1FF79}" destId="{CE06A3FD-B6E1-47DA-BC3B-0F439366671A}" srcOrd="3" destOrd="0" parTransId="{9F7B953C-5C28-4E54-8033-D4633FDC8107}" sibTransId="{25B4B7BA-C2A6-47B7-8352-9317EDD845AE}"/>
    <dgm:cxn modelId="{35875274-9F57-4C97-8DBF-4757D9EDE380}" type="presOf" srcId="{2318EA8B-68B1-4E6B-8AB5-328C1DE322F3}" destId="{1B9D2915-EACF-4770-8369-290108AF012C}" srcOrd="0" destOrd="0" presId="urn:microsoft.com/office/officeart/2005/8/layout/vList2"/>
    <dgm:cxn modelId="{85709B99-EEC1-455F-B56F-0CACD77B7518}" type="presOf" srcId="{F3343146-2EB3-45FA-9C92-7F84C012A29F}" destId="{97112BA9-809A-4EEC-8187-E0773C63B463}" srcOrd="0" destOrd="0" presId="urn:microsoft.com/office/officeart/2005/8/layout/vList2"/>
    <dgm:cxn modelId="{3549EFA5-2EB2-43A4-ADD9-D64464A416D0}" srcId="{968A27AB-E35A-43F6-B2F5-CF4D5AD1FF79}" destId="{544AE824-9B74-4F8B-B5AD-CF6651FC3454}" srcOrd="1" destOrd="0" parTransId="{96CB4FA3-EF69-41A3-AAAB-83596D7B116E}" sibTransId="{3618B0B2-B7A5-40CE-B49F-B05F008A4B64}"/>
    <dgm:cxn modelId="{F161D5BC-20E7-44D0-B653-4362FFB5D49C}" srcId="{968A27AB-E35A-43F6-B2F5-CF4D5AD1FF79}" destId="{F3343146-2EB3-45FA-9C92-7F84C012A29F}" srcOrd="0" destOrd="0" parTransId="{DE310144-561A-420B-B56F-279E886F3AFF}" sibTransId="{B41F3C5C-653C-4721-9FB7-F461B3722025}"/>
    <dgm:cxn modelId="{D4E2FACF-8451-491C-88C6-7695651C7492}" srcId="{544AE824-9B74-4F8B-B5AD-CF6651FC3454}" destId="{48438D00-08FC-4283-B1B4-46D7C5D3674A}" srcOrd="0" destOrd="0" parTransId="{7EB6FC37-F0F6-4FC8-8F7B-2AEA84DECB1E}" sibTransId="{22CF9795-0696-4641-861A-E9E0887CEFCC}"/>
    <dgm:cxn modelId="{F1DD98DD-9795-4A37-ADD5-39BF90D35544}" type="presOf" srcId="{544AE824-9B74-4F8B-B5AD-CF6651FC3454}" destId="{D13B8368-0D48-491D-9244-EE05578151DF}" srcOrd="0" destOrd="0" presId="urn:microsoft.com/office/officeart/2005/8/layout/vList2"/>
    <dgm:cxn modelId="{26F1F4E8-8CBA-4380-B165-F0DBAD3B78F8}" type="presOf" srcId="{CE06A3FD-B6E1-47DA-BC3B-0F439366671A}" destId="{20EEEC16-1EA2-4648-88DB-27B203F3A40A}" srcOrd="0" destOrd="0" presId="urn:microsoft.com/office/officeart/2005/8/layout/vList2"/>
    <dgm:cxn modelId="{4E1B19FF-E815-4A9B-BBA6-1501976A84B2}" type="presOf" srcId="{968A27AB-E35A-43F6-B2F5-CF4D5AD1FF79}" destId="{925F5D99-976E-44D4-B33D-1608098A770F}" srcOrd="0" destOrd="0" presId="urn:microsoft.com/office/officeart/2005/8/layout/vList2"/>
    <dgm:cxn modelId="{3966BA80-C56B-4C07-B8CA-30F0A194A772}" type="presParOf" srcId="{925F5D99-976E-44D4-B33D-1608098A770F}" destId="{97112BA9-809A-4EEC-8187-E0773C63B463}" srcOrd="0" destOrd="0" presId="urn:microsoft.com/office/officeart/2005/8/layout/vList2"/>
    <dgm:cxn modelId="{245335FA-0183-4EB9-9C2C-2AEC4D47B924}" type="presParOf" srcId="{925F5D99-976E-44D4-B33D-1608098A770F}" destId="{1B9D2915-EACF-4770-8369-290108AF012C}" srcOrd="1" destOrd="0" presId="urn:microsoft.com/office/officeart/2005/8/layout/vList2"/>
    <dgm:cxn modelId="{46C5D95A-3885-4692-A334-BE6B6DF65EE3}" type="presParOf" srcId="{925F5D99-976E-44D4-B33D-1608098A770F}" destId="{D13B8368-0D48-491D-9244-EE05578151DF}" srcOrd="2" destOrd="0" presId="urn:microsoft.com/office/officeart/2005/8/layout/vList2"/>
    <dgm:cxn modelId="{0197619F-1155-4213-9EFE-14513590D2FF}" type="presParOf" srcId="{925F5D99-976E-44D4-B33D-1608098A770F}" destId="{6D46F438-FC05-4F3F-96F4-E31C8B237196}" srcOrd="3" destOrd="0" presId="urn:microsoft.com/office/officeart/2005/8/layout/vList2"/>
    <dgm:cxn modelId="{29AB68D7-935F-47D4-B1EF-57A8E62F4AFD}" type="presParOf" srcId="{925F5D99-976E-44D4-B33D-1608098A770F}" destId="{F1D93C12-868E-41FC-B1CF-2AE10E4155CA}" srcOrd="4" destOrd="0" presId="urn:microsoft.com/office/officeart/2005/8/layout/vList2"/>
    <dgm:cxn modelId="{2DB8A5F2-D2A0-4B97-A664-15DB67F66B0B}" type="presParOf" srcId="{925F5D99-976E-44D4-B33D-1608098A770F}" destId="{40B600EB-0E19-4016-9237-6DA9201836AC}" srcOrd="5" destOrd="0" presId="urn:microsoft.com/office/officeart/2005/8/layout/vList2"/>
    <dgm:cxn modelId="{1FD7443D-D608-44DF-8DD4-FF65334E8C17}" type="presParOf" srcId="{925F5D99-976E-44D4-B33D-1608098A770F}" destId="{20EEEC16-1EA2-4648-88DB-27B203F3A40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12BA9-809A-4EEC-8187-E0773C63B463}">
      <dsp:nvSpPr>
        <dsp:cNvPr id="0" name=""/>
        <dsp:cNvSpPr/>
      </dsp:nvSpPr>
      <dsp:spPr>
        <a:xfrm>
          <a:off x="0" y="32546"/>
          <a:ext cx="9508066" cy="3955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Kaikille</a:t>
          </a:r>
          <a:r>
            <a:rPr lang="fi-FI" sz="2800" kern="1200" dirty="0"/>
            <a:t> </a:t>
          </a:r>
          <a:r>
            <a:rPr lang="fi-FI" sz="3200" kern="1200" dirty="0"/>
            <a:t>yhteinen</a:t>
          </a:r>
          <a:r>
            <a:rPr lang="fi-FI" sz="2800" kern="1200" dirty="0"/>
            <a:t> esiopetus</a:t>
          </a:r>
        </a:p>
      </dsp:txBody>
      <dsp:txXfrm>
        <a:off x="19307" y="51853"/>
        <a:ext cx="9469452" cy="356895"/>
      </dsp:txXfrm>
    </dsp:sp>
    <dsp:sp modelId="{1B9D2915-EACF-4770-8369-290108AF012C}">
      <dsp:nvSpPr>
        <dsp:cNvPr id="0" name=""/>
        <dsp:cNvSpPr/>
      </dsp:nvSpPr>
      <dsp:spPr>
        <a:xfrm>
          <a:off x="0" y="487317"/>
          <a:ext cx="9508066" cy="143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88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kern="1200" dirty="0"/>
            <a:t>Jossa kukin lapsi voi toimia, kehittyä ja oppia omana ainutlaatuisena yksilönään sekä yhteisön jäsenenä</a:t>
          </a:r>
        </a:p>
      </dsp:txBody>
      <dsp:txXfrm>
        <a:off x="0" y="487317"/>
        <a:ext cx="9508066" cy="1438578"/>
      </dsp:txXfrm>
    </dsp:sp>
    <dsp:sp modelId="{D13B8368-0D48-491D-9244-EE05578151DF}">
      <dsp:nvSpPr>
        <dsp:cNvPr id="0" name=""/>
        <dsp:cNvSpPr/>
      </dsp:nvSpPr>
      <dsp:spPr>
        <a:xfrm>
          <a:off x="0" y="1113570"/>
          <a:ext cx="9508066" cy="6970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Oppimisen ja oivaltamisen ilo</a:t>
          </a:r>
        </a:p>
      </dsp:txBody>
      <dsp:txXfrm>
        <a:off x="34025" y="1147595"/>
        <a:ext cx="9440016" cy="628953"/>
      </dsp:txXfrm>
    </dsp:sp>
    <dsp:sp modelId="{6D46F438-FC05-4F3F-96F4-E31C8B237196}">
      <dsp:nvSpPr>
        <dsp:cNvPr id="0" name=""/>
        <dsp:cNvSpPr/>
      </dsp:nvSpPr>
      <dsp:spPr>
        <a:xfrm>
          <a:off x="0" y="1880847"/>
          <a:ext cx="9508066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88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kern="1200" dirty="0"/>
            <a:t>Leikille, aloitteille ja kokeiluille on sijaa. Leikkiä eri muodoissaan hyödynnetään opetuksessa monipuolisesti.</a:t>
          </a:r>
        </a:p>
      </dsp:txBody>
      <dsp:txXfrm>
        <a:off x="0" y="1880847"/>
        <a:ext cx="9508066" cy="960480"/>
      </dsp:txXfrm>
    </dsp:sp>
    <dsp:sp modelId="{F1D93C12-868E-41FC-B1CF-2AE10E4155CA}">
      <dsp:nvSpPr>
        <dsp:cNvPr id="0" name=""/>
        <dsp:cNvSpPr/>
      </dsp:nvSpPr>
      <dsp:spPr>
        <a:xfrm>
          <a:off x="0" y="2556080"/>
          <a:ext cx="9508066" cy="69312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Osallisuus, yhdenvertaisuus ja tasa-arvo</a:t>
          </a:r>
        </a:p>
      </dsp:txBody>
      <dsp:txXfrm>
        <a:off x="33836" y="2589916"/>
        <a:ext cx="9440394" cy="625455"/>
      </dsp:txXfrm>
    </dsp:sp>
    <dsp:sp modelId="{20EEEC16-1EA2-4648-88DB-27B203F3A40A}">
      <dsp:nvSpPr>
        <dsp:cNvPr id="0" name=""/>
        <dsp:cNvSpPr/>
      </dsp:nvSpPr>
      <dsp:spPr>
        <a:xfrm>
          <a:off x="0" y="3987661"/>
          <a:ext cx="9508066" cy="7070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Hyvinvointi ja turvallinen arki</a:t>
          </a:r>
        </a:p>
      </dsp:txBody>
      <dsp:txXfrm>
        <a:off x="34517" y="4022178"/>
        <a:ext cx="9439032" cy="638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CE7E-6E86-C042-A5E2-25A46B3C386A}" type="datetimeFigureOut">
              <a:rPr lang="fi-FI" smtClean="0"/>
              <a:t>30.5.2024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0FF-EE06-A746-B168-918D6BB36F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53089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30743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30.5.2024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1D4218-42F2-E148-91DB-682AD9E2A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6966" y="3881708"/>
            <a:ext cx="1788028" cy="2312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F9E1BB-6DF6-834B-A355-E7A9513EC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sin pohja ty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30.5.2024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F99BB97-3E19-E844-A5C1-83C405A0F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4271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vanhu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ADA04-EB76-384B-846E-FA172318B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 lap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4AB4F-C50E-1844-9CBF-7328E7EE6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5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DB207-A2AE-4641-811C-293FC860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30.5.2024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D344B-699C-834A-B62D-7F51A51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8BE77-5A33-2D44-8433-166D840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4504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pojat ran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7136DE-60E7-8C4C-BBB1-08DDF1F1F0ED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4D224-CCDC-EA46-97B6-306426B090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8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festari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60E8A3-5909-9E4C-A6B2-32D91FA7BA6C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F2D1E-80B9-5343-BC8E-6EE83AE0C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1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4944A1-1EBB-1148-A842-A8D361BEAAD9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584E3-541C-7149-9746-8378EEB13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C2555-3AF2-4C47-ADCF-C20F7F29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30.5.2024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61311-916D-B14C-928A-72B5F8C6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CDD22-87EA-7B43-9A2B-F80910F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FEF9FF-525B-7B4B-B87D-3371C9946A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09E4BB5-BE3E-6942-8612-D59621E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6588EA-426C-124E-9E66-CFE4F7BC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7052733" cy="43418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209BF1-523F-4447-85D8-D036BE9E7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7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F3B-141A-4C4D-B0CD-9AA2EB23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110F-385F-644C-9E29-88DFEDE4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30.5.2024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A5B8F-940E-2E4F-AF87-59CF7F091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1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pohj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30.5.2024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A9A1C2-A3AC-9047-877F-FAD70F2C90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305273"/>
            <a:ext cx="1051560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F8D02FC-C83E-464B-8FFC-732388BC0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6965" y="3881707"/>
            <a:ext cx="1788029" cy="231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70023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47677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30.5.2024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0276B-9D6C-874B-92AA-C4017436BB2C}"/>
              </a:ext>
            </a:extLst>
          </p:cNvPr>
          <p:cNvSpPr/>
          <p:nvPr userDrawn="1"/>
        </p:nvSpPr>
        <p:spPr>
          <a:xfrm>
            <a:off x="401654" y="6194662"/>
            <a:ext cx="4238079" cy="58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F0F4B5-1464-954C-86C9-A63E5E55D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30.5.2024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282BEEE-8B9B-7144-8BB7-E734A2C142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valk pohja naul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30.5.2024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61E115E-9B16-9446-9632-F6D893741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poika uim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30.5.2024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47EF89B-EBDB-A745-924E-7EB058F99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30.5.2024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4A2FFB-0CAB-AA4F-8EE9-2717F5AE1E0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8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teksti sin pohja iroke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30.5.2024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B325B5E-CA41-E147-92CA-FDF9A9C80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1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0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120612-9D9F-E941-8D29-81AF8DFC6C0C}" type="datetime1">
              <a:rPr lang="fi-FI" smtClean="0"/>
              <a:t>30.5.2024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3" y="6356350"/>
            <a:ext cx="1286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err="1"/>
              <a:t>www.lempaala.fi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335259" y="4751865"/>
            <a:ext cx="1384300" cy="1790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E839E1-8595-654B-A805-685E2F2FCE0F}"/>
              </a:ext>
            </a:extLst>
          </p:cNvPr>
          <p:cNvCxnSpPr/>
          <p:nvPr userDrawn="1"/>
        </p:nvCxnSpPr>
        <p:spPr>
          <a:xfrm flipH="1">
            <a:off x="838200" y="6356350"/>
            <a:ext cx="9001539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4" r:id="rId4"/>
    <p:sldLayoutId id="2147483660" r:id="rId5"/>
    <p:sldLayoutId id="2147483672" r:id="rId6"/>
    <p:sldLayoutId id="2147483671" r:id="rId7"/>
    <p:sldLayoutId id="2147483661" r:id="rId8"/>
    <p:sldLayoutId id="2147483674" r:id="rId9"/>
    <p:sldLayoutId id="2147483673" r:id="rId10"/>
    <p:sldLayoutId id="2147483662" r:id="rId11"/>
    <p:sldLayoutId id="2147483668" r:id="rId12"/>
    <p:sldLayoutId id="2147483667" r:id="rId13"/>
    <p:sldLayoutId id="2147483665" r:id="rId14"/>
    <p:sldLayoutId id="2147483670" r:id="rId15"/>
    <p:sldLayoutId id="2147483669" r:id="rId16"/>
    <p:sldLayoutId id="214748366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paala.fi/lempaala-tietoa/organisaatio/ruokapalvelu/lasten-ja-nuorten-erityisruokavaliot/" TargetMode="External"/><Relationship Id="rId2" Type="http://schemas.openxmlformats.org/officeDocument/2006/relationships/hyperlink" Target="https://www.lempaala.fi/kasvatus-ja-opetus/aamu-ja-iltapaivatoiminta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B3BA705D-340A-A72A-0C71-1C5D38FF46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Esikoululaisten huoltajainfo</a:t>
            </a:r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E2AEB919-A2FA-4446-CA1C-3266A0EFF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23.5.2024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DC2C675-455B-325D-5FC7-7C0BF4EE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835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E6AA200C-7527-9941-AB63-1CFDA81E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045EDEB-1447-2245-AC24-1810F05F8ECB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F2798E4E-BBE0-5B04-CB3E-DDD5513E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560" y="255603"/>
            <a:ext cx="5867588" cy="803176"/>
          </a:xfrm>
        </p:spPr>
        <p:txBody>
          <a:bodyPr/>
          <a:lstStyle/>
          <a:p>
            <a:r>
              <a:rPr lang="fi-FI" dirty="0"/>
              <a:t>Tervetuloa esikouluun Moisioon!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D7F4F76A-E77C-B6C2-08FC-031367A88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102" y="1058779"/>
            <a:ext cx="5798908" cy="49088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400" dirty="0"/>
              <a:t>Lukuvuonna 2024-2025</a:t>
            </a:r>
          </a:p>
          <a:p>
            <a:r>
              <a:rPr lang="fi-FI" sz="2400" dirty="0"/>
              <a:t>noin 640 oppilasta</a:t>
            </a:r>
          </a:p>
          <a:p>
            <a:r>
              <a:rPr lang="fi-FI" sz="2400" dirty="0"/>
              <a:t>84 esioppilasta</a:t>
            </a:r>
          </a:p>
          <a:p>
            <a:r>
              <a:rPr lang="fi-FI" sz="2400" dirty="0"/>
              <a:t>noin 40 opettajaa</a:t>
            </a:r>
          </a:p>
          <a:p>
            <a:r>
              <a:rPr lang="fi-FI" sz="2400" dirty="0"/>
              <a:t>22 koulunkäynninohjaajaa</a:t>
            </a:r>
          </a:p>
          <a:p>
            <a:r>
              <a:rPr lang="fi-FI" sz="2400" dirty="0"/>
              <a:t>Opiskeluhuollon työntekijät: </a:t>
            </a:r>
          </a:p>
          <a:p>
            <a:pPr marL="457200" lvl="1" indent="0">
              <a:buNone/>
            </a:pPr>
            <a:r>
              <a:rPr lang="fi-FI" sz="1800" dirty="0"/>
              <a:t>terveydenhoitaja, kuraattori, psykologi, hyvinvointiohjaaja ja mielen hyvinvoinnin koordinaattori</a:t>
            </a:r>
          </a:p>
          <a:p>
            <a:r>
              <a:rPr lang="fi-FI" sz="2400" dirty="0"/>
              <a:t>valmistuskeittiö </a:t>
            </a:r>
            <a:r>
              <a:rPr lang="fi-FI" sz="1900" dirty="0"/>
              <a:t>(20 asiakaskohdetta)</a:t>
            </a:r>
          </a:p>
          <a:p>
            <a:endParaRPr lang="fi-FI" sz="2400" dirty="0"/>
          </a:p>
          <a:p>
            <a:r>
              <a:rPr lang="fi-FI" sz="2400" dirty="0"/>
              <a:t>rehtori Anssi Lammensalo</a:t>
            </a:r>
          </a:p>
          <a:p>
            <a:r>
              <a:rPr lang="fi-FI" sz="2400" dirty="0"/>
              <a:t>apulaisrehtori Katja Savinainen</a:t>
            </a:r>
          </a:p>
          <a:p>
            <a:r>
              <a:rPr lang="fi-FI" sz="2400" dirty="0"/>
              <a:t>koulusihteeri Teija Montonen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17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5090-A7C6-FC4E-85D2-26C8CBF1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48640"/>
            <a:ext cx="7052733" cy="1121091"/>
          </a:xfrm>
        </p:spPr>
        <p:txBody>
          <a:bodyPr>
            <a:normAutofit/>
          </a:bodyPr>
          <a:lstStyle/>
          <a:p>
            <a:r>
              <a:rPr lang="fi-FI" sz="3600" dirty="0"/>
              <a:t>Esiluokat, -opettajat ja -ohjaajat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AE4A-B58B-2B4B-B1CC-6548E646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022"/>
            <a:ext cx="9160933" cy="4478657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 err="1"/>
              <a:t>esi</a:t>
            </a:r>
            <a:r>
              <a:rPr lang="fi-FI" sz="2800" dirty="0"/>
              <a:t> A, Outi Järvinen</a:t>
            </a:r>
          </a:p>
          <a:p>
            <a:pPr marL="0" indent="0">
              <a:buNone/>
            </a:pPr>
            <a:r>
              <a:rPr lang="fi-FI" sz="2800" dirty="0" err="1"/>
              <a:t>esi</a:t>
            </a:r>
            <a:r>
              <a:rPr lang="fi-FI" sz="2800" dirty="0"/>
              <a:t> B, Sanna Keränen</a:t>
            </a:r>
          </a:p>
          <a:p>
            <a:pPr marL="0" indent="0">
              <a:buNone/>
            </a:pPr>
            <a:r>
              <a:rPr lang="fi-FI" sz="2800" dirty="0" err="1"/>
              <a:t>esi</a:t>
            </a:r>
            <a:r>
              <a:rPr lang="fi-FI" sz="2800" dirty="0"/>
              <a:t> C, Laura Blom</a:t>
            </a:r>
          </a:p>
          <a:p>
            <a:pPr marL="0" indent="0">
              <a:buNone/>
            </a:pPr>
            <a:r>
              <a:rPr lang="fi-FI" sz="2800" dirty="0" err="1"/>
              <a:t>esi</a:t>
            </a:r>
            <a:r>
              <a:rPr lang="fi-FI" sz="2800" dirty="0"/>
              <a:t> D, Sanna Niemi-Myllymäki</a:t>
            </a:r>
          </a:p>
          <a:p>
            <a:pPr marL="0" indent="0">
              <a:buNone/>
            </a:pPr>
            <a:r>
              <a:rPr lang="fi-FI" sz="2800" dirty="0" err="1"/>
              <a:t>esi</a:t>
            </a:r>
            <a:r>
              <a:rPr lang="fi-FI" sz="2800" dirty="0"/>
              <a:t> E, Laila Pusa</a:t>
            </a:r>
          </a:p>
          <a:p>
            <a:pPr>
              <a:buFont typeface="Wingdings" panose="05000000000000000000" pitchFamily="2" charset="2"/>
              <a:buChar char="v"/>
            </a:pPr>
            <a:endParaRPr lang="fi-FI" sz="2800" dirty="0"/>
          </a:p>
          <a:p>
            <a:pPr marL="0" indent="0">
              <a:buNone/>
            </a:pPr>
            <a:r>
              <a:rPr lang="fi-FI" sz="2400" dirty="0"/>
              <a:t>Seitsemän koulunkäynninohjaajaa, jotka työskentelevät aamu- ja iltapäivätoiminnassa ja esikoulupäivän ajan luokissa</a:t>
            </a:r>
            <a:r>
              <a:rPr lang="fi-FI" sz="180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27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90B7626-0EFC-92F0-17F4-4AC4658C8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6" y="863347"/>
            <a:ext cx="7032814" cy="535965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900" dirty="0">
                <a:effectLst/>
                <a:ea typeface="Calibri" panose="020F0502020204030204" pitchFamily="34" charset="0"/>
              </a:rPr>
              <a:t>Päivittäinen esiopetusaika on klo 9-13</a:t>
            </a:r>
            <a:endParaRPr lang="fi-FI" sz="2900" dirty="0"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900" dirty="0">
                <a:effectLst/>
                <a:ea typeface="Calibri" panose="020F0502020204030204" pitchFamily="34" charset="0"/>
              </a:rPr>
              <a:t> oppimistuokiot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i-FI" sz="2900" dirty="0">
                <a:effectLst/>
                <a:ea typeface="Calibri" panose="020F0502020204030204" pitchFamily="34" charset="0"/>
              </a:rPr>
              <a:t>matemaattiset ja kielelliset valmiudet, liikunta, musiikki, kädentaidot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900" dirty="0">
                <a:ea typeface="Calibri" panose="020F0502020204030204" pitchFamily="34" charset="0"/>
              </a:rPr>
              <a:t> y</a:t>
            </a:r>
            <a:r>
              <a:rPr lang="fi-FI" sz="2900" dirty="0">
                <a:effectLst/>
                <a:ea typeface="Calibri" panose="020F0502020204030204" pitchFamily="34" charset="0"/>
              </a:rPr>
              <a:t>hteistoiminta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900" dirty="0">
                <a:effectLst/>
                <a:ea typeface="Calibri" panose="020F0502020204030204" pitchFamily="34" charset="0"/>
              </a:rPr>
              <a:t> leikki </a:t>
            </a:r>
            <a:endParaRPr lang="fi-FI" sz="2900" dirty="0"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900" dirty="0">
                <a:effectLst/>
                <a:ea typeface="Calibri" panose="020F0502020204030204" pitchFamily="34" charset="0"/>
              </a:rPr>
              <a:t> ulkoilu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900" dirty="0">
                <a:ea typeface="Calibri" panose="020F0502020204030204" pitchFamily="34" charset="0"/>
              </a:rPr>
              <a:t>ruokailu</a:t>
            </a:r>
            <a:endParaRPr lang="fi-FI" sz="29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i-FI" sz="2900" dirty="0">
              <a:effectLst/>
              <a:ea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509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E703C1E5-09F9-3EC5-A211-1745A4D7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318346"/>
            <a:ext cx="7052733" cy="419947"/>
          </a:xfrm>
        </p:spPr>
        <p:txBody>
          <a:bodyPr anchor="ctr">
            <a:normAutofit fontScale="90000"/>
          </a:bodyPr>
          <a:lstStyle/>
          <a:p>
            <a:r>
              <a:rPr lang="fi-FI" dirty="0"/>
              <a:t>Esiopetuksen opetussuunnitelmasta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F874A48-1F51-54A1-B49D-BAF6A89E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5909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045EDEB-1447-2245-AC24-1810F05F8ECB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D23C463F-4E32-88DF-724C-ADE99FCE4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96396"/>
              </p:ext>
            </p:extLst>
          </p:nvPr>
        </p:nvGraphicFramePr>
        <p:xfrm>
          <a:off x="609600" y="867038"/>
          <a:ext cx="9508067" cy="5123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kstiruutu 12">
            <a:extLst>
              <a:ext uri="{FF2B5EF4-FFF2-40B4-BE49-F238E27FC236}">
                <a16:creationId xmlns:a16="http://schemas.microsoft.com/office/drawing/2014/main" id="{5DFE4AAA-6DBD-DDA3-14DC-1E6B794B144F}"/>
              </a:ext>
            </a:extLst>
          </p:cNvPr>
          <p:cNvSpPr txBox="1"/>
          <p:nvPr/>
        </p:nvSpPr>
        <p:spPr>
          <a:xfrm>
            <a:off x="723898" y="4140199"/>
            <a:ext cx="950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Lapsille syntyy kokemuksia yhteistyöstä, yhteisestä vastuunotosta, osallisuudesta ja toimijuudesta. Kulttuurinen moninaisuus ja kielitietoisuus.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11A5BE17-17A5-D237-C8E8-E8E5F2B67694}"/>
              </a:ext>
            </a:extLst>
          </p:cNvPr>
          <p:cNvSpPr txBox="1"/>
          <p:nvPr/>
        </p:nvSpPr>
        <p:spPr>
          <a:xfrm>
            <a:off x="723899" y="5527324"/>
            <a:ext cx="9279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Keskinäinen kunnioitus, huolenpito ja välittämisen asenne toisia ja ympäristöä kohtaan näkyvät toiminnassa</a:t>
            </a:r>
          </a:p>
        </p:txBody>
      </p:sp>
    </p:spTree>
    <p:extLst>
      <p:ext uri="{BB962C8B-B14F-4D97-AF65-F5344CB8AC3E}">
        <p14:creationId xmlns:p14="http://schemas.microsoft.com/office/powerpoint/2010/main" val="284284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3761BF-2C43-E637-F5AF-BE933B875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9325F256-7541-DB4F-D0DA-2BAA4CE0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6849666" cy="1134295"/>
          </a:xfrm>
        </p:spPr>
        <p:txBody>
          <a:bodyPr/>
          <a:lstStyle/>
          <a:p>
            <a:r>
              <a:rPr lang="fi-FI" dirty="0"/>
              <a:t>APIP-toiminta ja erityisruokavaliot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DAE54CA-9673-6159-CB07-0CF547823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6199960" cy="3786189"/>
          </a:xfrm>
        </p:spPr>
        <p:txBody>
          <a:bodyPr>
            <a:normAutofit/>
          </a:bodyPr>
          <a:lstStyle/>
          <a:p>
            <a:r>
              <a:rPr lang="fi-FI" dirty="0"/>
              <a:t>Aamu- ja iltapäivätoimintaan ilmoittautuminen ollut alustavasti maaliskuussa</a:t>
            </a:r>
          </a:p>
          <a:p>
            <a:pPr marL="457200" lvl="1" indent="0">
              <a:buNone/>
            </a:pPr>
            <a:r>
              <a:rPr lang="fi-FI" dirty="0"/>
              <a:t>Lisätietoa: </a:t>
            </a:r>
          </a:p>
          <a:p>
            <a:pPr marL="457200" lvl="1" indent="0">
              <a:buNone/>
            </a:pPr>
            <a:r>
              <a:rPr lang="fi-FI" dirty="0">
                <a:hlinkClick r:id="rId2"/>
              </a:rPr>
              <a:t>Lempäälä aamu- ja iltapäivätoiminta</a:t>
            </a: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/>
              <a:t>Moisio </a:t>
            </a:r>
            <a:r>
              <a:rPr lang="fi-FI" dirty="0" err="1"/>
              <a:t>esi</a:t>
            </a:r>
            <a:r>
              <a:rPr lang="fi-FI" dirty="0"/>
              <a:t> APIP puh. 050 3839 665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Erityisruokavalioista ilmoittaminen 30.6. mennessä</a:t>
            </a:r>
          </a:p>
          <a:p>
            <a:pPr marL="457200" lvl="1" indent="0">
              <a:buNone/>
            </a:pPr>
            <a:r>
              <a:rPr lang="fi-FI" dirty="0">
                <a:hlinkClick r:id="rId3"/>
              </a:rPr>
              <a:t>Lasten ja nuorten erityisruokavaliot - Lempäälä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10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A879CA-6C71-D16A-3A16-579B39554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1504937"/>
            <a:ext cx="4094703" cy="34280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fi-FI" sz="5500" dirty="0">
                <a:effectLst/>
                <a:ea typeface="Calibri" panose="020F0502020204030204" pitchFamily="34" charset="0"/>
              </a:rPr>
              <a:t>Antaisimme kaikille tuleville esikoululaisille pienen </a:t>
            </a:r>
            <a:r>
              <a:rPr lang="fi-FI" sz="5500" b="1" dirty="0">
                <a:effectLst/>
                <a:ea typeface="Calibri" panose="020F0502020204030204" pitchFamily="34" charset="0"/>
              </a:rPr>
              <a:t>kesäläksyn</a:t>
            </a:r>
            <a:r>
              <a:rPr lang="fi-FI" sz="5500" dirty="0">
                <a:effectLst/>
                <a:ea typeface="Calibri" panose="020F0502020204030204" pitchFamily="34" charset="0"/>
              </a:rPr>
              <a:t>! Lapset ottavat myös esiopetuksessa itse ruoan ja maidon ruokalan linjastolta. Kesän aikana onkin hyvä harjoitella ruoan ottamista ja leivän voitelua. On myös hyvä yhdessä pohtia, minkä verran ruokaa kannattaa ottaa. </a:t>
            </a:r>
          </a:p>
          <a:p>
            <a:pPr>
              <a:lnSpc>
                <a:spcPct val="170000"/>
              </a:lnSpc>
            </a:pPr>
            <a:r>
              <a:rPr lang="fi-FI" sz="5500">
                <a:ea typeface="Calibri" panose="020F0502020204030204" pitchFamily="34" charset="0"/>
              </a:rPr>
              <a:t>Näide</a:t>
            </a:r>
            <a:r>
              <a:rPr lang="fi-FI" sz="5500">
                <a:effectLst/>
                <a:ea typeface="Calibri" panose="020F0502020204030204" pitchFamily="34" charset="0"/>
              </a:rPr>
              <a:t>n </a:t>
            </a:r>
            <a:r>
              <a:rPr lang="fi-FI" sz="5500" dirty="0">
                <a:effectLst/>
                <a:ea typeface="Calibri" panose="020F0502020204030204" pitchFamily="34" charset="0"/>
              </a:rPr>
              <a:t>ja monie</a:t>
            </a:r>
            <a:r>
              <a:rPr lang="fi-FI" sz="5500" dirty="0">
                <a:ea typeface="Calibri" panose="020F0502020204030204" pitchFamily="34" charset="0"/>
              </a:rPr>
              <a:t>n muiden arjen taitojen harjoittelu jatkuu </a:t>
            </a:r>
            <a:r>
              <a:rPr lang="fi-FI" sz="5500">
                <a:ea typeface="Calibri" panose="020F0502020204030204" pitchFamily="34" charset="0"/>
              </a:rPr>
              <a:t>sitten esiopetuksessa.</a:t>
            </a:r>
            <a:endParaRPr lang="fi-FI" sz="5500" dirty="0">
              <a:effectLst/>
              <a:ea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506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6F52EC-43AB-F07D-4918-70069231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9A5C67A-798C-5B46-C8FE-12447C2431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3511" y="719667"/>
            <a:ext cx="10938755" cy="551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/>
              <a:t>Esikouluvuoden jälkeen: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dirty="0"/>
              <a:t>Joskus eskariryhmä jatkaa sellaisenaan 1.luokalle, joskus teemme ryhmissä muutoksia. </a:t>
            </a:r>
          </a:p>
          <a:p>
            <a:r>
              <a:rPr lang="fi-FI" dirty="0"/>
              <a:t>Tämä vaihe on tärkeä, koska samoissa luokissa opiskellaan todennäköisesti koko alakouluaika.</a:t>
            </a:r>
          </a:p>
          <a:p>
            <a:r>
              <a:rPr lang="fi-FI" dirty="0"/>
              <a:t>Ryhmäjakojen perusteena on esiopettajien oppilaan- ja ryhmäntuntemus ja sen myötä näkemys tarkoituksenmukaisista luokkajaoista.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tukea tarvitsevat lapset – tuen tarpeisiin vastaaminen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sosiaaliset suhteet (arimmillekin sopivat kaverit)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työrauha, joka mahdollistaa oppimisen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tasaiset oppilasmäärät luokilla</a:t>
            </a:r>
          </a:p>
          <a:p>
            <a:r>
              <a:rPr lang="fi-FI" dirty="0"/>
              <a:t>Keväällä 2025 ryhmien muodostamisessa huomioidaan </a:t>
            </a:r>
            <a:r>
              <a:rPr lang="fi-FI" b="1" i="1" dirty="0"/>
              <a:t>mahdollisesti </a:t>
            </a:r>
            <a:r>
              <a:rPr lang="fi-FI" dirty="0"/>
              <a:t>jo oppilaiden jakautuminen elokuussa 2026 uuteen Saikan kouluun siirtyviin oppilaisiin ja Moision koulussa jatkaviin oppilaisiin.</a:t>
            </a:r>
          </a:p>
        </p:txBody>
      </p:sp>
    </p:spTree>
    <p:extLst>
      <p:ext uri="{BB962C8B-B14F-4D97-AF65-F5344CB8AC3E}">
        <p14:creationId xmlns:p14="http://schemas.microsoft.com/office/powerpoint/2010/main" val="63014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B9C082E-24EE-CFD6-1B0D-3B2C9F5D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10" name="Kuvan paikkamerkki 9" descr="Kuva, joka sisältää kohteen piha-, taivas, puu, maa&#10;&#10;Kuvaus luotu automaattisesti">
            <a:extLst>
              <a:ext uri="{FF2B5EF4-FFF2-40B4-BE49-F238E27FC236}">
                <a16:creationId xmlns:a16="http://schemas.microsoft.com/office/drawing/2014/main" id="{BB8F2D91-27C1-1A15-66F2-FC0D8A1921A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8920" r="28920"/>
          <a:stretch>
            <a:fillRect/>
          </a:stretch>
        </p:blipFill>
        <p:spPr/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D87A95B-5315-D9A4-5AB8-268A60A68FFF}"/>
              </a:ext>
            </a:extLst>
          </p:cNvPr>
          <p:cNvSpPr txBox="1"/>
          <p:nvPr/>
        </p:nvSpPr>
        <p:spPr>
          <a:xfrm>
            <a:off x="4314824" y="750359"/>
            <a:ext cx="746760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Lukuvuosi alkaa keskiviikkona 7.8. klo 9.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fi-FI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okoontuminen koulun etupihalla kellon soidessa klo 9.</a:t>
            </a:r>
          </a:p>
          <a:p>
            <a:pPr marL="0" indent="0">
              <a:lnSpc>
                <a:spcPct val="150000"/>
              </a:lnSpc>
              <a:buNone/>
            </a:pPr>
            <a:endParaRPr lang="fi-FI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i-FI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Vanhempainilta on tiistaina 13.8. klo 17.30.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i-FI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i-FI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Mukavaa kevättä ja kesää kaikkiin perheisiin </a:t>
            </a:r>
            <a:r>
              <a:rPr lang="fi-FI" sz="6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🌞</a:t>
            </a:r>
            <a:r>
              <a:rPr lang="fi-FI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973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5FE4FE0-C4E4-4067-B862-DC8BE4780E40}" vid="{E2F7A277-F990-43C8-A4B3-22FDEBC5B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472</TotalTime>
  <Words>410</Words>
  <Application>Microsoft Office PowerPoint</Application>
  <PresentationFormat>Laajakuva</PresentationFormat>
  <Paragraphs>74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Office-teema</vt:lpstr>
      <vt:lpstr>Esikoululaisten huoltajainfo</vt:lpstr>
      <vt:lpstr>Tervetuloa esikouluun Moisioon!</vt:lpstr>
      <vt:lpstr>Esiluokat, -opettajat ja -ohjaajat</vt:lpstr>
      <vt:lpstr>PowerPoint-esitys</vt:lpstr>
      <vt:lpstr>Esiopetuksen opetussuunnitelmasta</vt:lpstr>
      <vt:lpstr>APIP-toiminta ja erityisruokavaliot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esikouluun Moisioon!</dc:title>
  <dc:creator>Savinainen Katja</dc:creator>
  <cp:lastModifiedBy>Savinainen Katja</cp:lastModifiedBy>
  <cp:revision>2</cp:revision>
  <dcterms:created xsi:type="dcterms:W3CDTF">2023-05-17T07:45:44Z</dcterms:created>
  <dcterms:modified xsi:type="dcterms:W3CDTF">2024-05-30T11:35:57Z</dcterms:modified>
</cp:coreProperties>
</file>