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0"/>
  </p:notesMasterIdLst>
  <p:sldIdLst>
    <p:sldId id="279" r:id="rId6"/>
    <p:sldId id="297" r:id="rId7"/>
    <p:sldId id="259" r:id="rId8"/>
    <p:sldId id="298" r:id="rId9"/>
    <p:sldId id="301" r:id="rId10"/>
    <p:sldId id="299" r:id="rId11"/>
    <p:sldId id="291" r:id="rId12"/>
    <p:sldId id="290" r:id="rId13"/>
    <p:sldId id="292" r:id="rId14"/>
    <p:sldId id="293" r:id="rId15"/>
    <p:sldId id="303" r:id="rId16"/>
    <p:sldId id="304" r:id="rId17"/>
    <p:sldId id="305" r:id="rId18"/>
    <p:sldId id="302"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6"/>
    <a:srgbClr val="84BF41"/>
    <a:srgbClr val="00ADDC"/>
    <a:srgbClr val="0E7F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E9CA0-CF43-434C-A6D8-C335888CBE33}" v="66" dt="2023-05-22T10:43:09.894"/>
    <p1510:client id="{9BA5D345-846B-4691-B5A5-B0D91C26C014}" v="62" dt="2023-05-22T11:36:01.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0"/>
  </p:normalViewPr>
  <p:slideViewPr>
    <p:cSldViewPr snapToGrid="0" snapToObjects="1">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ohonen Salla" userId="886e4b96-995f-4e5b-9a84-d9104c1c2669" providerId="ADAL" clId="{663B7B79-47DF-4452-8645-59167F92FB12}"/>
    <pc:docChg chg="modSld">
      <pc:chgData name="Ruohonen Salla" userId="886e4b96-995f-4e5b-9a84-d9104c1c2669" providerId="ADAL" clId="{663B7B79-47DF-4452-8645-59167F92FB12}" dt="2023-05-19T10:05:17.729" v="2" actId="20577"/>
      <pc:docMkLst>
        <pc:docMk/>
      </pc:docMkLst>
      <pc:sldChg chg="modSp mod">
        <pc:chgData name="Ruohonen Salla" userId="886e4b96-995f-4e5b-9a84-d9104c1c2669" providerId="ADAL" clId="{663B7B79-47DF-4452-8645-59167F92FB12}" dt="2023-05-19T10:05:17.729" v="2" actId="20577"/>
        <pc:sldMkLst>
          <pc:docMk/>
          <pc:sldMk cId="14596206" sldId="290"/>
        </pc:sldMkLst>
        <pc:spChg chg="mod">
          <ac:chgData name="Ruohonen Salla" userId="886e4b96-995f-4e5b-9a84-d9104c1c2669" providerId="ADAL" clId="{663B7B79-47DF-4452-8645-59167F92FB12}" dt="2023-05-19T10:05:17.729" v="2" actId="20577"/>
          <ac:spMkLst>
            <pc:docMk/>
            <pc:sldMk cId="14596206" sldId="290"/>
            <ac:spMk id="3" creationId="{1A73A43D-F0AA-4535-BACB-E34640DE60C0}"/>
          </ac:spMkLst>
        </pc:spChg>
      </pc:sldChg>
    </pc:docChg>
  </pc:docChgLst>
  <pc:docChgLst>
    <pc:chgData name="Piirainen Anna" userId="3e2df5d2-a932-4885-afbe-b43864b3b851" providerId="ADAL" clId="{AE487EC7-0ADA-437A-8BE2-C0E2663E4F6D}"/>
    <pc:docChg chg="custSel modSld">
      <pc:chgData name="Piirainen Anna" userId="3e2df5d2-a932-4885-afbe-b43864b3b851" providerId="ADAL" clId="{AE487EC7-0ADA-437A-8BE2-C0E2663E4F6D}" dt="2023-05-09T07:56:12.733" v="127" actId="20577"/>
      <pc:docMkLst>
        <pc:docMk/>
      </pc:docMkLst>
      <pc:sldChg chg="modSp mod">
        <pc:chgData name="Piirainen Anna" userId="3e2df5d2-a932-4885-afbe-b43864b3b851" providerId="ADAL" clId="{AE487EC7-0ADA-437A-8BE2-C0E2663E4F6D}" dt="2023-05-09T07:56:12.733" v="127" actId="20577"/>
        <pc:sldMkLst>
          <pc:docMk/>
          <pc:sldMk cId="3164942163" sldId="298"/>
        </pc:sldMkLst>
        <pc:spChg chg="mod">
          <ac:chgData name="Piirainen Anna" userId="3e2df5d2-a932-4885-afbe-b43864b3b851" providerId="ADAL" clId="{AE487EC7-0ADA-437A-8BE2-C0E2663E4F6D}" dt="2023-05-09T07:56:12.733" v="127" actId="20577"/>
          <ac:spMkLst>
            <pc:docMk/>
            <pc:sldMk cId="3164942163" sldId="298"/>
            <ac:spMk id="6" creationId="{F9B69B0C-4766-4CD9-85B8-B14F3B3E1B82}"/>
          </ac:spMkLst>
        </pc:spChg>
      </pc:sldChg>
    </pc:docChg>
  </pc:docChgLst>
  <pc:docChgLst>
    <pc:chgData name="Hanna Riikonen" userId="S::hanna.riikonen_edu.lempaala.fi#ext#@tampereenseutu.onmicrosoft.com::25b45290-b6f8-46fa-a2f0-393374c3b998" providerId="AD" clId="Web-{796E9CA0-CF43-434C-A6D8-C335888CBE33}"/>
    <pc:docChg chg="addSld modSld sldOrd">
      <pc:chgData name="Hanna Riikonen" userId="S::hanna.riikonen_edu.lempaala.fi#ext#@tampereenseutu.onmicrosoft.com::25b45290-b6f8-46fa-a2f0-393374c3b998" providerId="AD" clId="Web-{796E9CA0-CF43-434C-A6D8-C335888CBE33}" dt="2023-05-22T10:43:09.894" v="63" actId="20577"/>
      <pc:docMkLst>
        <pc:docMk/>
      </pc:docMkLst>
      <pc:sldChg chg="delSp modSp new ord">
        <pc:chgData name="Hanna Riikonen" userId="S::hanna.riikonen_edu.lempaala.fi#ext#@tampereenseutu.onmicrosoft.com::25b45290-b6f8-46fa-a2f0-393374c3b998" providerId="AD" clId="Web-{796E9CA0-CF43-434C-A6D8-C335888CBE33}" dt="2023-05-22T10:43:09.894" v="63" actId="20577"/>
        <pc:sldMkLst>
          <pc:docMk/>
          <pc:sldMk cId="345413114" sldId="302"/>
        </pc:sldMkLst>
        <pc:spChg chg="mod">
          <ac:chgData name="Hanna Riikonen" userId="S::hanna.riikonen_edu.lempaala.fi#ext#@tampereenseutu.onmicrosoft.com::25b45290-b6f8-46fa-a2f0-393374c3b998" providerId="AD" clId="Web-{796E9CA0-CF43-434C-A6D8-C335888CBE33}" dt="2023-05-22T10:43:09.894" v="63" actId="20577"/>
          <ac:spMkLst>
            <pc:docMk/>
            <pc:sldMk cId="345413114" sldId="302"/>
            <ac:spMk id="2" creationId="{A970C0DB-CDB8-BBBB-5B04-E7D785B0F2AA}"/>
          </ac:spMkLst>
        </pc:spChg>
        <pc:spChg chg="del mod">
          <ac:chgData name="Hanna Riikonen" userId="S::hanna.riikonen_edu.lempaala.fi#ext#@tampereenseutu.onmicrosoft.com::25b45290-b6f8-46fa-a2f0-393374c3b998" providerId="AD" clId="Web-{796E9CA0-CF43-434C-A6D8-C335888CBE33}" dt="2023-05-22T10:42:46.253" v="50"/>
          <ac:spMkLst>
            <pc:docMk/>
            <pc:sldMk cId="345413114" sldId="302"/>
            <ac:spMk id="3" creationId="{1E123F9E-F2E5-80C9-5127-415F2CBF0409}"/>
          </ac:spMkLst>
        </pc:spChg>
      </pc:sldChg>
      <pc:sldChg chg="add">
        <pc:chgData name="Hanna Riikonen" userId="S::hanna.riikonen_edu.lempaala.fi#ext#@tampereenseutu.onmicrosoft.com::25b45290-b6f8-46fa-a2f0-393374c3b998" providerId="AD" clId="Web-{796E9CA0-CF43-434C-A6D8-C335888CBE33}" dt="2023-05-22T10:40:09.919" v="1"/>
        <pc:sldMkLst>
          <pc:docMk/>
          <pc:sldMk cId="1353507286" sldId="303"/>
        </pc:sldMkLst>
      </pc:sldChg>
      <pc:sldChg chg="add">
        <pc:chgData name="Hanna Riikonen" userId="S::hanna.riikonen_edu.lempaala.fi#ext#@tampereenseutu.onmicrosoft.com::25b45290-b6f8-46fa-a2f0-393374c3b998" providerId="AD" clId="Web-{796E9CA0-CF43-434C-A6D8-C335888CBE33}" dt="2023-05-22T10:40:34.216" v="2"/>
        <pc:sldMkLst>
          <pc:docMk/>
          <pc:sldMk cId="346049263" sldId="304"/>
        </pc:sldMkLst>
      </pc:sldChg>
      <pc:sldChg chg="add">
        <pc:chgData name="Hanna Riikonen" userId="S::hanna.riikonen_edu.lempaala.fi#ext#@tampereenseutu.onmicrosoft.com::25b45290-b6f8-46fa-a2f0-393374c3b998" providerId="AD" clId="Web-{796E9CA0-CF43-434C-A6D8-C335888CBE33}" dt="2023-05-22T10:40:50.451" v="3"/>
        <pc:sldMkLst>
          <pc:docMk/>
          <pc:sldMk cId="2768835880" sldId="305"/>
        </pc:sldMkLst>
      </pc:sldChg>
    </pc:docChg>
  </pc:docChgLst>
  <pc:docChgLst>
    <pc:chgData name="Savinainen Katja" userId="5d455824-834b-45e9-a80a-d33f040af937" providerId="ADAL" clId="{152CBFDA-24B9-466F-8371-DF62E016E2EA}"/>
    <pc:docChg chg="undo custSel addSld delSld modSld">
      <pc:chgData name="Savinainen Katja" userId="5d455824-834b-45e9-a80a-d33f040af937" providerId="ADAL" clId="{152CBFDA-24B9-466F-8371-DF62E016E2EA}" dt="2022-05-11T14:38:25.375" v="894" actId="1076"/>
      <pc:docMkLst>
        <pc:docMk/>
      </pc:docMkLst>
      <pc:sldChg chg="modSp mod">
        <pc:chgData name="Savinainen Katja" userId="5d455824-834b-45e9-a80a-d33f040af937" providerId="ADAL" clId="{152CBFDA-24B9-466F-8371-DF62E016E2EA}" dt="2022-05-11T14:38:25.375" v="894" actId="1076"/>
        <pc:sldMkLst>
          <pc:docMk/>
          <pc:sldMk cId="65717434" sldId="291"/>
        </pc:sldMkLst>
        <pc:spChg chg="mod">
          <ac:chgData name="Savinainen Katja" userId="5d455824-834b-45e9-a80a-d33f040af937" providerId="ADAL" clId="{152CBFDA-24B9-466F-8371-DF62E016E2EA}" dt="2022-05-11T14:38:25.375" v="894" actId="1076"/>
          <ac:spMkLst>
            <pc:docMk/>
            <pc:sldMk cId="65717434" sldId="291"/>
            <ac:spMk id="3" creationId="{1A73A43D-F0AA-4535-BACB-E34640DE60C0}"/>
          </ac:spMkLst>
        </pc:spChg>
      </pc:sldChg>
      <pc:sldChg chg="modSp mod modClrScheme chgLayout">
        <pc:chgData name="Savinainen Katja" userId="5d455824-834b-45e9-a80a-d33f040af937" providerId="ADAL" clId="{152CBFDA-24B9-466F-8371-DF62E016E2EA}" dt="2022-05-11T10:46:29.089" v="364" actId="1076"/>
        <pc:sldMkLst>
          <pc:docMk/>
          <pc:sldMk cId="1468041016" sldId="297"/>
        </pc:sldMkLst>
        <pc:spChg chg="mod ord">
          <ac:chgData name="Savinainen Katja" userId="5d455824-834b-45e9-a80a-d33f040af937" providerId="ADAL" clId="{152CBFDA-24B9-466F-8371-DF62E016E2EA}" dt="2022-05-11T10:46:22.377" v="363" actId="700"/>
          <ac:spMkLst>
            <pc:docMk/>
            <pc:sldMk cId="1468041016" sldId="297"/>
            <ac:spMk id="2" creationId="{001F0E43-5A44-4F68-B01C-E59A73F6355F}"/>
          </ac:spMkLst>
        </pc:spChg>
        <pc:spChg chg="mod ord">
          <ac:chgData name="Savinainen Katja" userId="5d455824-834b-45e9-a80a-d33f040af937" providerId="ADAL" clId="{152CBFDA-24B9-466F-8371-DF62E016E2EA}" dt="2022-05-11T10:46:22.377" v="363" actId="700"/>
          <ac:spMkLst>
            <pc:docMk/>
            <pc:sldMk cId="1468041016" sldId="297"/>
            <ac:spMk id="3" creationId="{8C426C7D-05D7-48F2-807D-72E183F62E07}"/>
          </ac:spMkLst>
        </pc:spChg>
        <pc:spChg chg="mod ord">
          <ac:chgData name="Savinainen Katja" userId="5d455824-834b-45e9-a80a-d33f040af937" providerId="ADAL" clId="{152CBFDA-24B9-466F-8371-DF62E016E2EA}" dt="2022-05-11T10:46:22.377" v="363" actId="700"/>
          <ac:spMkLst>
            <pc:docMk/>
            <pc:sldMk cId="1468041016" sldId="297"/>
            <ac:spMk id="4" creationId="{5B73E82A-1184-4582-A6D1-70403A22A7C1}"/>
          </ac:spMkLst>
        </pc:spChg>
        <pc:spChg chg="mod ord">
          <ac:chgData name="Savinainen Katja" userId="5d455824-834b-45e9-a80a-d33f040af937" providerId="ADAL" clId="{152CBFDA-24B9-466F-8371-DF62E016E2EA}" dt="2022-05-11T10:46:22.377" v="363" actId="700"/>
          <ac:spMkLst>
            <pc:docMk/>
            <pc:sldMk cId="1468041016" sldId="297"/>
            <ac:spMk id="5" creationId="{9BDFE1A1-590B-4F10-8101-E07D23127414}"/>
          </ac:spMkLst>
        </pc:spChg>
        <pc:spChg chg="mod ord">
          <ac:chgData name="Savinainen Katja" userId="5d455824-834b-45e9-a80a-d33f040af937" providerId="ADAL" clId="{152CBFDA-24B9-466F-8371-DF62E016E2EA}" dt="2022-05-11T10:46:29.089" v="364" actId="1076"/>
          <ac:spMkLst>
            <pc:docMk/>
            <pc:sldMk cId="1468041016" sldId="297"/>
            <ac:spMk id="6" creationId="{F0D7C989-4E6A-4421-9CF5-3F498C8F4642}"/>
          </ac:spMkLst>
        </pc:spChg>
      </pc:sldChg>
      <pc:sldChg chg="modSp mod">
        <pc:chgData name="Savinainen Katja" userId="5d455824-834b-45e9-a80a-d33f040af937" providerId="ADAL" clId="{152CBFDA-24B9-466F-8371-DF62E016E2EA}" dt="2022-05-11T09:54:14.655" v="214" actId="14100"/>
        <pc:sldMkLst>
          <pc:docMk/>
          <pc:sldMk cId="3164942163" sldId="298"/>
        </pc:sldMkLst>
        <pc:spChg chg="mod">
          <ac:chgData name="Savinainen Katja" userId="5d455824-834b-45e9-a80a-d33f040af937" providerId="ADAL" clId="{152CBFDA-24B9-466F-8371-DF62E016E2EA}" dt="2022-05-11T09:54:14.655" v="214" actId="14100"/>
          <ac:spMkLst>
            <pc:docMk/>
            <pc:sldMk cId="3164942163" sldId="298"/>
            <ac:spMk id="6" creationId="{F9B69B0C-4766-4CD9-85B8-B14F3B3E1B82}"/>
          </ac:spMkLst>
        </pc:spChg>
      </pc:sldChg>
      <pc:sldChg chg="modSp new mod">
        <pc:chgData name="Savinainen Katja" userId="5d455824-834b-45e9-a80a-d33f040af937" providerId="ADAL" clId="{152CBFDA-24B9-466F-8371-DF62E016E2EA}" dt="2022-05-11T09:53:28.633" v="208" actId="1076"/>
        <pc:sldMkLst>
          <pc:docMk/>
          <pc:sldMk cId="4026493063" sldId="299"/>
        </pc:sldMkLst>
        <pc:spChg chg="mod">
          <ac:chgData name="Savinainen Katja" userId="5d455824-834b-45e9-a80a-d33f040af937" providerId="ADAL" clId="{152CBFDA-24B9-466F-8371-DF62E016E2EA}" dt="2022-05-11T09:53:28.633" v="208" actId="1076"/>
          <ac:spMkLst>
            <pc:docMk/>
            <pc:sldMk cId="4026493063" sldId="299"/>
            <ac:spMk id="5" creationId="{0E3CC63F-9238-4C76-82B8-2D3FF0B0631C}"/>
          </ac:spMkLst>
        </pc:spChg>
        <pc:spChg chg="mod">
          <ac:chgData name="Savinainen Katja" userId="5d455824-834b-45e9-a80a-d33f040af937" providerId="ADAL" clId="{152CBFDA-24B9-466F-8371-DF62E016E2EA}" dt="2022-05-11T09:53:25.762" v="207" actId="1076"/>
          <ac:spMkLst>
            <pc:docMk/>
            <pc:sldMk cId="4026493063" sldId="299"/>
            <ac:spMk id="6" creationId="{C2FC0373-DE3D-4BEA-A08E-B045670E7452}"/>
          </ac:spMkLst>
        </pc:spChg>
      </pc:sldChg>
      <pc:sldChg chg="modSp new del mod">
        <pc:chgData name="Savinainen Katja" userId="5d455824-834b-45e9-a80a-d33f040af937" providerId="ADAL" clId="{152CBFDA-24B9-466F-8371-DF62E016E2EA}" dt="2022-05-11T14:32:08.997" v="757" actId="2696"/>
        <pc:sldMkLst>
          <pc:docMk/>
          <pc:sldMk cId="1517609043" sldId="300"/>
        </pc:sldMkLst>
        <pc:spChg chg="mod">
          <ac:chgData name="Savinainen Katja" userId="5d455824-834b-45e9-a80a-d33f040af937" providerId="ADAL" clId="{152CBFDA-24B9-466F-8371-DF62E016E2EA}" dt="2022-05-11T10:13:33.108" v="257" actId="20577"/>
          <ac:spMkLst>
            <pc:docMk/>
            <pc:sldMk cId="1517609043" sldId="300"/>
            <ac:spMk id="2" creationId="{EBDB4728-45B0-4115-BD25-6A7C76F7FAD4}"/>
          </ac:spMkLst>
        </pc:spChg>
      </pc:sldChg>
      <pc:sldChg chg="addSp delSp modSp new mod modClrScheme chgLayout">
        <pc:chgData name="Savinainen Katja" userId="5d455824-834b-45e9-a80a-d33f040af937" providerId="ADAL" clId="{152CBFDA-24B9-466F-8371-DF62E016E2EA}" dt="2022-05-11T10:53:13.874" v="756" actId="20577"/>
        <pc:sldMkLst>
          <pc:docMk/>
          <pc:sldMk cId="426449223" sldId="301"/>
        </pc:sldMkLst>
        <pc:spChg chg="mod ord">
          <ac:chgData name="Savinainen Katja" userId="5d455824-834b-45e9-a80a-d33f040af937" providerId="ADAL" clId="{152CBFDA-24B9-466F-8371-DF62E016E2EA}" dt="2022-05-11T10:46:56.050" v="366" actId="700"/>
          <ac:spMkLst>
            <pc:docMk/>
            <pc:sldMk cId="426449223" sldId="301"/>
            <ac:spMk id="2" creationId="{8F4001FF-F9E0-4611-92A1-392F4278603E}"/>
          </ac:spMkLst>
        </pc:spChg>
        <pc:spChg chg="mod ord">
          <ac:chgData name="Savinainen Katja" userId="5d455824-834b-45e9-a80a-d33f040af937" providerId="ADAL" clId="{152CBFDA-24B9-466F-8371-DF62E016E2EA}" dt="2022-05-11T10:46:56.050" v="366" actId="700"/>
          <ac:spMkLst>
            <pc:docMk/>
            <pc:sldMk cId="426449223" sldId="301"/>
            <ac:spMk id="3" creationId="{E5C3ADA9-8962-435F-8C19-621CF169B774}"/>
          </ac:spMkLst>
        </pc:spChg>
        <pc:spChg chg="mod ord">
          <ac:chgData name="Savinainen Katja" userId="5d455824-834b-45e9-a80a-d33f040af937" providerId="ADAL" clId="{152CBFDA-24B9-466F-8371-DF62E016E2EA}" dt="2022-05-11T10:46:56.050" v="366" actId="700"/>
          <ac:spMkLst>
            <pc:docMk/>
            <pc:sldMk cId="426449223" sldId="301"/>
            <ac:spMk id="4" creationId="{2E15E10E-8F28-4D24-8BD3-FE28B642B52B}"/>
          </ac:spMkLst>
        </pc:spChg>
        <pc:spChg chg="del mod ord">
          <ac:chgData name="Savinainen Katja" userId="5d455824-834b-45e9-a80a-d33f040af937" providerId="ADAL" clId="{152CBFDA-24B9-466F-8371-DF62E016E2EA}" dt="2022-05-11T10:46:56.050" v="366" actId="700"/>
          <ac:spMkLst>
            <pc:docMk/>
            <pc:sldMk cId="426449223" sldId="301"/>
            <ac:spMk id="5" creationId="{AB281029-3541-495F-BE71-66E6F805A569}"/>
          </ac:spMkLst>
        </pc:spChg>
        <pc:spChg chg="del mod ord">
          <ac:chgData name="Savinainen Katja" userId="5d455824-834b-45e9-a80a-d33f040af937" providerId="ADAL" clId="{152CBFDA-24B9-466F-8371-DF62E016E2EA}" dt="2022-05-11T10:46:56.050" v="366" actId="700"/>
          <ac:spMkLst>
            <pc:docMk/>
            <pc:sldMk cId="426449223" sldId="301"/>
            <ac:spMk id="6" creationId="{8D10CFE1-060F-41AB-AE88-D15DE8AB964D}"/>
          </ac:spMkLst>
        </pc:spChg>
        <pc:spChg chg="add mod ord">
          <ac:chgData name="Savinainen Katja" userId="5d455824-834b-45e9-a80a-d33f040af937" providerId="ADAL" clId="{152CBFDA-24B9-466F-8371-DF62E016E2EA}" dt="2022-05-11T10:52:10.379" v="685" actId="1076"/>
          <ac:spMkLst>
            <pc:docMk/>
            <pc:sldMk cId="426449223" sldId="301"/>
            <ac:spMk id="7" creationId="{BD977A67-B4A2-4599-ABC1-DDD1BCFD6AFD}"/>
          </ac:spMkLst>
        </pc:spChg>
        <pc:spChg chg="add mod ord">
          <ac:chgData name="Savinainen Katja" userId="5d455824-834b-45e9-a80a-d33f040af937" providerId="ADAL" clId="{152CBFDA-24B9-466F-8371-DF62E016E2EA}" dt="2022-05-11T10:53:13.874" v="756" actId="20577"/>
          <ac:spMkLst>
            <pc:docMk/>
            <pc:sldMk cId="426449223" sldId="301"/>
            <ac:spMk id="8" creationId="{CCA3BEB3-E7AB-4F9B-A71B-42B5F412E571}"/>
          </ac:spMkLst>
        </pc:spChg>
      </pc:sldChg>
    </pc:docChg>
  </pc:docChgLst>
  <pc:docChgLst>
    <pc:chgData name="Savinainen Katja" userId="5d455824-834b-45e9-a80a-d33f040af937" providerId="ADAL" clId="{9BA5D345-846B-4691-B5A5-B0D91C26C014}"/>
    <pc:docChg chg="custSel delSld modSld sldOrd">
      <pc:chgData name="Savinainen Katja" userId="5d455824-834b-45e9-a80a-d33f040af937" providerId="ADAL" clId="{9BA5D345-846B-4691-B5A5-B0D91C26C014}" dt="2023-05-22T11:52:16.911" v="771" actId="20577"/>
      <pc:docMkLst>
        <pc:docMk/>
      </pc:docMkLst>
      <pc:sldChg chg="modSp mod">
        <pc:chgData name="Savinainen Katja" userId="5d455824-834b-45e9-a80a-d33f040af937" providerId="ADAL" clId="{9BA5D345-846B-4691-B5A5-B0D91C26C014}" dt="2023-05-22T11:50:41.092" v="689" actId="27636"/>
        <pc:sldMkLst>
          <pc:docMk/>
          <pc:sldMk cId="3331779707" sldId="259"/>
        </pc:sldMkLst>
        <pc:spChg chg="mod">
          <ac:chgData name="Savinainen Katja" userId="5d455824-834b-45e9-a80a-d33f040af937" providerId="ADAL" clId="{9BA5D345-846B-4691-B5A5-B0D91C26C014}" dt="2023-05-22T11:36:22.755" v="488" actId="27636"/>
          <ac:spMkLst>
            <pc:docMk/>
            <pc:sldMk cId="3331779707" sldId="259"/>
            <ac:spMk id="9" creationId="{F2798E4E-BBE0-5B04-CB3E-DDD5513E6242}"/>
          </ac:spMkLst>
        </pc:spChg>
        <pc:spChg chg="mod">
          <ac:chgData name="Savinainen Katja" userId="5d455824-834b-45e9-a80a-d33f040af937" providerId="ADAL" clId="{9BA5D345-846B-4691-B5A5-B0D91C26C014}" dt="2023-05-22T11:50:41.092" v="689" actId="27636"/>
          <ac:spMkLst>
            <pc:docMk/>
            <pc:sldMk cId="3331779707" sldId="259"/>
            <ac:spMk id="10" creationId="{D7F4F76A-E77C-B6C2-08FC-031367A8829A}"/>
          </ac:spMkLst>
        </pc:spChg>
      </pc:sldChg>
      <pc:sldChg chg="modSp mod">
        <pc:chgData name="Savinainen Katja" userId="5d455824-834b-45e9-a80a-d33f040af937" providerId="ADAL" clId="{9BA5D345-846B-4691-B5A5-B0D91C26C014}" dt="2023-05-09T05:38:46.742" v="15" actId="20577"/>
        <pc:sldMkLst>
          <pc:docMk/>
          <pc:sldMk cId="3795097969" sldId="279"/>
        </pc:sldMkLst>
        <pc:spChg chg="mod">
          <ac:chgData name="Savinainen Katja" userId="5d455824-834b-45e9-a80a-d33f040af937" providerId="ADAL" clId="{9BA5D345-846B-4691-B5A5-B0D91C26C014}" dt="2023-05-09T05:38:46.742" v="15" actId="20577"/>
          <ac:spMkLst>
            <pc:docMk/>
            <pc:sldMk cId="3795097969" sldId="279"/>
            <ac:spMk id="6" creationId="{D04770C6-D25C-4F6E-ACFE-CF611823657F}"/>
          </ac:spMkLst>
        </pc:spChg>
      </pc:sldChg>
      <pc:sldChg chg="del">
        <pc:chgData name="Savinainen Katja" userId="5d455824-834b-45e9-a80a-d33f040af937" providerId="ADAL" clId="{9BA5D345-846B-4691-B5A5-B0D91C26C014}" dt="2023-05-08T07:29:31.404" v="6" actId="47"/>
        <pc:sldMkLst>
          <pc:docMk/>
          <pc:sldMk cId="457482423" sldId="285"/>
        </pc:sldMkLst>
      </pc:sldChg>
      <pc:sldChg chg="del">
        <pc:chgData name="Savinainen Katja" userId="5d455824-834b-45e9-a80a-d33f040af937" providerId="ADAL" clId="{9BA5D345-846B-4691-B5A5-B0D91C26C014}" dt="2023-05-08T07:29:29.219" v="5" actId="47"/>
        <pc:sldMkLst>
          <pc:docMk/>
          <pc:sldMk cId="2820305154" sldId="286"/>
        </pc:sldMkLst>
      </pc:sldChg>
      <pc:sldChg chg="del">
        <pc:chgData name="Savinainen Katja" userId="5d455824-834b-45e9-a80a-d33f040af937" providerId="ADAL" clId="{9BA5D345-846B-4691-B5A5-B0D91C26C014}" dt="2023-05-08T07:29:33.276" v="7" actId="47"/>
        <pc:sldMkLst>
          <pc:docMk/>
          <pc:sldMk cId="1053945385" sldId="287"/>
        </pc:sldMkLst>
      </pc:sldChg>
      <pc:sldChg chg="modSp mod">
        <pc:chgData name="Savinainen Katja" userId="5d455824-834b-45e9-a80a-d33f040af937" providerId="ADAL" clId="{9BA5D345-846B-4691-B5A5-B0D91C26C014}" dt="2023-05-09T05:41:00.697" v="171" actId="1076"/>
        <pc:sldMkLst>
          <pc:docMk/>
          <pc:sldMk cId="14596206" sldId="290"/>
        </pc:sldMkLst>
        <pc:spChg chg="mod">
          <ac:chgData name="Savinainen Katja" userId="5d455824-834b-45e9-a80a-d33f040af937" providerId="ADAL" clId="{9BA5D345-846B-4691-B5A5-B0D91C26C014}" dt="2023-05-09T05:40:30.075" v="158" actId="1076"/>
          <ac:spMkLst>
            <pc:docMk/>
            <pc:sldMk cId="14596206" sldId="290"/>
            <ac:spMk id="2" creationId="{E5218837-9C67-4C0E-BF17-F1B5EAD23944}"/>
          </ac:spMkLst>
        </pc:spChg>
        <pc:spChg chg="mod">
          <ac:chgData name="Savinainen Katja" userId="5d455824-834b-45e9-a80a-d33f040af937" providerId="ADAL" clId="{9BA5D345-846B-4691-B5A5-B0D91C26C014}" dt="2023-05-09T05:41:00.697" v="171" actId="1076"/>
          <ac:spMkLst>
            <pc:docMk/>
            <pc:sldMk cId="14596206" sldId="290"/>
            <ac:spMk id="3" creationId="{1A73A43D-F0AA-4535-BACB-E34640DE60C0}"/>
          </ac:spMkLst>
        </pc:spChg>
      </pc:sldChg>
      <pc:sldChg chg="modSp mod">
        <pc:chgData name="Savinainen Katja" userId="5d455824-834b-45e9-a80a-d33f040af937" providerId="ADAL" clId="{9BA5D345-846B-4691-B5A5-B0D91C26C014}" dt="2023-05-09T05:41:13.346" v="178" actId="27636"/>
        <pc:sldMkLst>
          <pc:docMk/>
          <pc:sldMk cId="2310189931" sldId="292"/>
        </pc:sldMkLst>
        <pc:spChg chg="mod">
          <ac:chgData name="Savinainen Katja" userId="5d455824-834b-45e9-a80a-d33f040af937" providerId="ADAL" clId="{9BA5D345-846B-4691-B5A5-B0D91C26C014}" dt="2023-05-09T05:41:13.346" v="178" actId="27636"/>
          <ac:spMkLst>
            <pc:docMk/>
            <pc:sldMk cId="2310189931" sldId="292"/>
            <ac:spMk id="3" creationId="{1A73A43D-F0AA-4535-BACB-E34640DE60C0}"/>
          </ac:spMkLst>
        </pc:spChg>
      </pc:sldChg>
      <pc:sldChg chg="modSp mod">
        <pc:chgData name="Savinainen Katja" userId="5d455824-834b-45e9-a80a-d33f040af937" providerId="ADAL" clId="{9BA5D345-846B-4691-B5A5-B0D91C26C014}" dt="2023-05-19T07:27:49.518" v="186"/>
        <pc:sldMkLst>
          <pc:docMk/>
          <pc:sldMk cId="1661389553" sldId="293"/>
        </pc:sldMkLst>
        <pc:spChg chg="mod">
          <ac:chgData name="Savinainen Katja" userId="5d455824-834b-45e9-a80a-d33f040af937" providerId="ADAL" clId="{9BA5D345-846B-4691-B5A5-B0D91C26C014}" dt="2023-05-19T07:27:49.518" v="186"/>
          <ac:spMkLst>
            <pc:docMk/>
            <pc:sldMk cId="1661389553" sldId="293"/>
            <ac:spMk id="3" creationId="{1A73A43D-F0AA-4535-BACB-E34640DE60C0}"/>
          </ac:spMkLst>
        </pc:spChg>
      </pc:sldChg>
      <pc:sldChg chg="del">
        <pc:chgData name="Savinainen Katja" userId="5d455824-834b-45e9-a80a-d33f040af937" providerId="ADAL" clId="{9BA5D345-846B-4691-B5A5-B0D91C26C014}" dt="2023-05-08T07:29:27.092" v="4" actId="47"/>
        <pc:sldMkLst>
          <pc:docMk/>
          <pc:sldMk cId="1713865781" sldId="296"/>
        </pc:sldMkLst>
      </pc:sldChg>
      <pc:sldChg chg="modSp mod ord">
        <pc:chgData name="Savinainen Katja" userId="5d455824-834b-45e9-a80a-d33f040af937" providerId="ADAL" clId="{9BA5D345-846B-4691-B5A5-B0D91C26C014}" dt="2023-05-22T11:52:16.911" v="771" actId="20577"/>
        <pc:sldMkLst>
          <pc:docMk/>
          <pc:sldMk cId="1468041016" sldId="297"/>
        </pc:sldMkLst>
        <pc:spChg chg="mod">
          <ac:chgData name="Savinainen Katja" userId="5d455824-834b-45e9-a80a-d33f040af937" providerId="ADAL" clId="{9BA5D345-846B-4691-B5A5-B0D91C26C014}" dt="2023-05-22T11:50:12.450" v="686" actId="20577"/>
          <ac:spMkLst>
            <pc:docMk/>
            <pc:sldMk cId="1468041016" sldId="297"/>
            <ac:spMk id="5" creationId="{9BDFE1A1-590B-4F10-8101-E07D23127414}"/>
          </ac:spMkLst>
        </pc:spChg>
        <pc:spChg chg="mod">
          <ac:chgData name="Savinainen Katja" userId="5d455824-834b-45e9-a80a-d33f040af937" providerId="ADAL" clId="{9BA5D345-846B-4691-B5A5-B0D91C26C014}" dt="2023-05-22T11:52:16.911" v="771" actId="20577"/>
          <ac:spMkLst>
            <pc:docMk/>
            <pc:sldMk cId="1468041016" sldId="297"/>
            <ac:spMk id="6" creationId="{F0D7C989-4E6A-4421-9CF5-3F498C8F4642}"/>
          </ac:spMkLst>
        </pc:spChg>
      </pc:sldChg>
      <pc:sldChg chg="ord">
        <pc:chgData name="Savinainen Katja" userId="5d455824-834b-45e9-a80a-d33f040af937" providerId="ADAL" clId="{9BA5D345-846B-4691-B5A5-B0D91C26C014}" dt="2023-05-22T11:51:45.111" v="691"/>
        <pc:sldMkLst>
          <pc:docMk/>
          <pc:sldMk cId="3164942163" sldId="298"/>
        </pc:sldMkLst>
      </pc:sldChg>
      <pc:sldChg chg="modSp mod">
        <pc:chgData name="Savinainen Katja" userId="5d455824-834b-45e9-a80a-d33f040af937" providerId="ADAL" clId="{9BA5D345-846B-4691-B5A5-B0D91C26C014}" dt="2023-05-09T05:39:51.458" v="154" actId="27636"/>
        <pc:sldMkLst>
          <pc:docMk/>
          <pc:sldMk cId="4026493063" sldId="299"/>
        </pc:sldMkLst>
        <pc:spChg chg="mod">
          <ac:chgData name="Savinainen Katja" userId="5d455824-834b-45e9-a80a-d33f040af937" providerId="ADAL" clId="{9BA5D345-846B-4691-B5A5-B0D91C26C014}" dt="2023-05-09T05:39:51.458" v="154" actId="27636"/>
          <ac:spMkLst>
            <pc:docMk/>
            <pc:sldMk cId="4026493063" sldId="299"/>
            <ac:spMk id="6" creationId="{C2FC0373-DE3D-4BEA-A08E-B045670E7452}"/>
          </ac:spMkLst>
        </pc:spChg>
      </pc:sldChg>
      <pc:sldChg chg="modSp mod">
        <pc:chgData name="Savinainen Katja" userId="5d455824-834b-45e9-a80a-d33f040af937" providerId="ADAL" clId="{9BA5D345-846B-4691-B5A5-B0D91C26C014}" dt="2023-05-22T11:42:02.499" v="660" actId="20577"/>
        <pc:sldMkLst>
          <pc:docMk/>
          <pc:sldMk cId="426449223" sldId="301"/>
        </pc:sldMkLst>
        <pc:spChg chg="mod">
          <ac:chgData name="Savinainen Katja" userId="5d455824-834b-45e9-a80a-d33f040af937" providerId="ADAL" clId="{9BA5D345-846B-4691-B5A5-B0D91C26C014}" dt="2023-05-22T11:42:02.499" v="660" actId="20577"/>
          <ac:spMkLst>
            <pc:docMk/>
            <pc:sldMk cId="426449223" sldId="301"/>
            <ac:spMk id="8" creationId="{CCA3BEB3-E7AB-4F9B-A71B-42B5F412E5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9CE7E-6E86-C042-A5E2-25A46B3C386A}" type="datetimeFigureOut">
              <a:rPr lang="fi-FI" smtClean="0"/>
              <a:t>22.5.2023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D00FF-EE06-A746-B168-918D6BB36FB3}" type="slidenum">
              <a:rPr lang="fi-FI" smtClean="0"/>
              <a:t>‹#›</a:t>
            </a:fld>
            <a:endParaRPr lang="fi-FI"/>
          </a:p>
        </p:txBody>
      </p:sp>
    </p:spTree>
    <p:extLst>
      <p:ext uri="{BB962C8B-B14F-4D97-AF65-F5344CB8AC3E}">
        <p14:creationId xmlns:p14="http://schemas.microsoft.com/office/powerpoint/2010/main" val="28762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CAFBA-2457-0E41-8151-0C9EDEEB7E6C}"/>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115907" y="4853089"/>
            <a:ext cx="7824893" cy="577653"/>
          </a:xfrm>
        </p:spPr>
        <p:txBody>
          <a:bodyPr anchor="t" anchorCtr="0">
            <a:normAutofit/>
          </a:bodyPr>
          <a:lstStyle>
            <a:lvl1pPr algn="l">
              <a:defRPr sz="3600" baseline="0">
                <a:solidFill>
                  <a:schemeClr val="bg1"/>
                </a:solidFill>
              </a:defRPr>
            </a:lvl1pPr>
          </a:lstStyle>
          <a:p>
            <a:r>
              <a:rPr lang="fi-FI"/>
              <a:t>Muokkaa perustyyl. napsautt.</a:t>
            </a:r>
            <a:endParaRPr lang="fi-FI" dirty="0"/>
          </a:p>
        </p:txBody>
      </p:sp>
      <p:sp>
        <p:nvSpPr>
          <p:cNvPr id="3" name="Subtitle 2">
            <a:extLst>
              <a:ext uri="{FF2B5EF4-FFF2-40B4-BE49-F238E27FC236}">
                <a16:creationId xmlns:a16="http://schemas.microsoft.com/office/drawing/2014/main" id="{A3B0C921-2328-8D4C-9B3A-2174D953A7BF}"/>
              </a:ext>
            </a:extLst>
          </p:cNvPr>
          <p:cNvSpPr>
            <a:spLocks noGrp="1"/>
          </p:cNvSpPr>
          <p:nvPr>
            <p:ph type="subTitle" idx="1"/>
          </p:nvPr>
        </p:nvSpPr>
        <p:spPr>
          <a:xfrm>
            <a:off x="1115907" y="5430743"/>
            <a:ext cx="7824893" cy="544379"/>
          </a:xfrm>
        </p:spPr>
        <p:txBody>
          <a:bodyPr anchor="t">
            <a:normAutofit/>
          </a:bodyPr>
          <a:lstStyle>
            <a:lvl1pPr marL="0" indent="0" algn="l">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fld id="{E32711C9-1641-5145-9C3F-782C3287AA42}" type="datetime1">
              <a:rPr lang="fi-FI" smtClean="0"/>
              <a:t>22.5.2023</a:t>
            </a:fld>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156C92EE-DC5E-9142-B105-E379F319F659}"/>
              </a:ext>
            </a:extLst>
          </p:cNvPr>
          <p:cNvSpPr>
            <a:spLocks noGrp="1"/>
          </p:cNvSpPr>
          <p:nvPr>
            <p:ph type="sldNum" sz="quarter" idx="12"/>
          </p:nvPr>
        </p:nvSpPr>
        <p:spPr/>
        <p:txBody>
          <a:bodyPr/>
          <a:lstStyle/>
          <a:p>
            <a:fld id="{9045EDEB-1447-2245-AC24-1810F05F8ECB}" type="slidenum">
              <a:rPr lang="fi-FI" smtClean="0"/>
              <a:t>‹#›</a:t>
            </a:fld>
            <a:endParaRPr lang="fi-FI"/>
          </a:p>
        </p:txBody>
      </p:sp>
      <p:pic>
        <p:nvPicPr>
          <p:cNvPr id="10" name="Picture 9">
            <a:extLst>
              <a:ext uri="{FF2B5EF4-FFF2-40B4-BE49-F238E27FC236}">
                <a16:creationId xmlns:a16="http://schemas.microsoft.com/office/drawing/2014/main" id="{901D4218-42F2-E148-91DB-682AD9E2A168}"/>
              </a:ext>
            </a:extLst>
          </p:cNvPr>
          <p:cNvPicPr>
            <a:picLocks noChangeAspect="1"/>
          </p:cNvPicPr>
          <p:nvPr userDrawn="1"/>
        </p:nvPicPr>
        <p:blipFill>
          <a:blip r:embed="rId2"/>
          <a:stretch>
            <a:fillRect/>
          </a:stretch>
        </p:blipFill>
        <p:spPr>
          <a:xfrm>
            <a:off x="9616966" y="3881708"/>
            <a:ext cx="1788028" cy="2312954"/>
          </a:xfrm>
          <a:prstGeom prst="rect">
            <a:avLst/>
          </a:prstGeom>
        </p:spPr>
      </p:pic>
      <p:pic>
        <p:nvPicPr>
          <p:cNvPr id="15" name="Picture 14">
            <a:extLst>
              <a:ext uri="{FF2B5EF4-FFF2-40B4-BE49-F238E27FC236}">
                <a16:creationId xmlns:a16="http://schemas.microsoft.com/office/drawing/2014/main" id="{FFF9E1BB-6DF6-834B-A355-E7A9513EC75E}"/>
              </a:ext>
            </a:extLst>
          </p:cNvPr>
          <p:cNvPicPr>
            <a:picLocks noChangeAspect="1"/>
          </p:cNvPicPr>
          <p:nvPr userDrawn="1"/>
        </p:nvPicPr>
        <p:blipFill>
          <a:blip r:embed="rId3"/>
          <a:stretch>
            <a:fillRect/>
          </a:stretch>
        </p:blipFill>
        <p:spPr>
          <a:xfrm>
            <a:off x="899781" y="92607"/>
            <a:ext cx="7567342" cy="4504794"/>
          </a:xfrm>
          <a:prstGeom prst="rect">
            <a:avLst/>
          </a:prstGeom>
        </p:spPr>
      </p:pic>
    </p:spTree>
    <p:extLst>
      <p:ext uri="{BB962C8B-B14F-4D97-AF65-F5344CB8AC3E}">
        <p14:creationId xmlns:p14="http://schemas.microsoft.com/office/powerpoint/2010/main" val="122944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uva ja teksti sin pohja tyt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0F472-9316-4E45-972A-74E812E15B75}"/>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1" name="Picture 10">
            <a:extLst>
              <a:ext uri="{FF2B5EF4-FFF2-40B4-BE49-F238E27FC236}">
                <a16:creationId xmlns:a16="http://schemas.microsoft.com/office/drawing/2014/main" id="{5BD844AB-5DFF-6B45-B581-9F232164C13D}"/>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24118712-EC7A-EA44-B75E-280D247A7198}"/>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22.5.2023</a:t>
            </a:fld>
            <a:endParaRPr lang="fi-FI" dirty="0"/>
          </a:p>
        </p:txBody>
      </p:sp>
      <p:sp>
        <p:nvSpPr>
          <p:cNvPr id="4" name="Footer Placeholder 3">
            <a:extLst>
              <a:ext uri="{FF2B5EF4-FFF2-40B4-BE49-F238E27FC236}">
                <a16:creationId xmlns:a16="http://schemas.microsoft.com/office/drawing/2014/main" id="{1FC1D286-6EED-3640-B034-A7D0F6018527}"/>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144838F8-1BE8-3345-A7DA-781B4EA6430B}"/>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EDC951D9-70B9-4444-B9B0-6D35BC43A755}"/>
              </a:ext>
            </a:extLst>
          </p:cNvPr>
          <p:cNvSpPr>
            <a:spLocks noGrp="1"/>
          </p:cNvSpPr>
          <p:nvPr>
            <p:ph type="title"/>
          </p:nvPr>
        </p:nvSpPr>
        <p:spPr>
          <a:xfrm>
            <a:off x="4371787" y="528319"/>
            <a:ext cx="5467954" cy="1134295"/>
          </a:xfrm>
        </p:spPr>
        <p:txBody>
          <a:bodyPr>
            <a:normAutofit/>
          </a:bodyPr>
          <a:lstStyle>
            <a:lvl1pPr>
              <a:defRPr sz="3000">
                <a:solidFill>
                  <a:schemeClr val="bg1"/>
                </a:solidFill>
              </a:defRPr>
            </a:lvl1pPr>
          </a:lstStyle>
          <a:p>
            <a:r>
              <a:rPr lang="fi-FI"/>
              <a:t>Muokkaa perustyyl. napsautt.</a:t>
            </a:r>
            <a:endParaRPr lang="fi-FI" dirty="0"/>
          </a:p>
        </p:txBody>
      </p:sp>
      <p:sp>
        <p:nvSpPr>
          <p:cNvPr id="7" name="Content Placeholder 2">
            <a:extLst>
              <a:ext uri="{FF2B5EF4-FFF2-40B4-BE49-F238E27FC236}">
                <a16:creationId xmlns:a16="http://schemas.microsoft.com/office/drawing/2014/main" id="{520F99F7-C7C8-4442-9957-381ECC14F324}"/>
              </a:ext>
            </a:extLst>
          </p:cNvPr>
          <p:cNvSpPr>
            <a:spLocks noGrp="1"/>
          </p:cNvSpPr>
          <p:nvPr>
            <p:ph idx="1"/>
          </p:nvPr>
        </p:nvSpPr>
        <p:spPr>
          <a:xfrm>
            <a:off x="4371787" y="1649410"/>
            <a:ext cx="5467954" cy="4437283"/>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9" name="Straight Connector 8">
            <a:extLst>
              <a:ext uri="{FF2B5EF4-FFF2-40B4-BE49-F238E27FC236}">
                <a16:creationId xmlns:a16="http://schemas.microsoft.com/office/drawing/2014/main" id="{9A95BE3E-1E2E-4B49-9667-564872F7B846}"/>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F99BB97-3E19-E844-A5C1-83C405A0F084}"/>
              </a:ext>
            </a:extLst>
          </p:cNvPr>
          <p:cNvPicPr>
            <a:picLocks noChangeAspect="1"/>
          </p:cNvPicPr>
          <p:nvPr userDrawn="1"/>
        </p:nvPicPr>
        <p:blipFill>
          <a:blip r:embed="rId3"/>
          <a:stretch>
            <a:fillRect/>
          </a:stretch>
        </p:blipFill>
        <p:spPr>
          <a:xfrm>
            <a:off x="0" y="0"/>
            <a:ext cx="3987800" cy="6350000"/>
          </a:xfrm>
          <a:prstGeom prst="rect">
            <a:avLst/>
          </a:prstGeom>
        </p:spPr>
      </p:pic>
    </p:spTree>
    <p:extLst>
      <p:ext uri="{BB962C8B-B14F-4D97-AF65-F5344CB8AC3E}">
        <p14:creationId xmlns:p14="http://schemas.microsoft.com/office/powerpoint/2010/main" val="290165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liotsikkodia valk">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accent1"/>
                </a:solidFill>
              </a:defRPr>
            </a:lvl1pPr>
          </a:lstStyle>
          <a:p>
            <a:r>
              <a:rPr lang="fi-FI"/>
              <a:t>Muokkaa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rgbClr val="0053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2" name="Rectangle 1">
            <a:extLst>
              <a:ext uri="{FF2B5EF4-FFF2-40B4-BE49-F238E27FC236}">
                <a16:creationId xmlns:a16="http://schemas.microsoft.com/office/drawing/2014/main" id="{E957ADDF-5AF1-4D43-A44A-E6F538817A41}"/>
              </a:ext>
            </a:extLst>
          </p:cNvPr>
          <p:cNvSpPr/>
          <p:nvPr userDrawn="1"/>
        </p:nvSpPr>
        <p:spPr>
          <a:xfrm>
            <a:off x="-1" y="6230203"/>
            <a:ext cx="10010634"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E09779B3-056A-B34E-8860-A19B1C6F2799}"/>
              </a:ext>
            </a:extLst>
          </p:cNvPr>
          <p:cNvSpPr>
            <a:spLocks noGrp="1"/>
          </p:cNvSpPr>
          <p:nvPr>
            <p:ph type="pic" idx="13"/>
          </p:nvPr>
        </p:nvSpPr>
        <p:spPr>
          <a:xfrm>
            <a:off x="-1" y="-2"/>
            <a:ext cx="7189695" cy="68580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1442714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aliotsikkodia vanhukse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accent1"/>
                </a:solidFill>
              </a:defRPr>
            </a:lvl1pPr>
          </a:lstStyle>
          <a:p>
            <a:r>
              <a:rPr lang="fi-FI"/>
              <a:t>Muokkaa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rgbClr val="0053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2" name="Rectangle 1">
            <a:extLst>
              <a:ext uri="{FF2B5EF4-FFF2-40B4-BE49-F238E27FC236}">
                <a16:creationId xmlns:a16="http://schemas.microsoft.com/office/drawing/2014/main" id="{E957ADDF-5AF1-4D43-A44A-E6F538817A41}"/>
              </a:ext>
            </a:extLst>
          </p:cNvPr>
          <p:cNvSpPr/>
          <p:nvPr userDrawn="1"/>
        </p:nvSpPr>
        <p:spPr>
          <a:xfrm>
            <a:off x="-1" y="6230203"/>
            <a:ext cx="10010634"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Picture 3">
            <a:extLst>
              <a:ext uri="{FF2B5EF4-FFF2-40B4-BE49-F238E27FC236}">
                <a16:creationId xmlns:a16="http://schemas.microsoft.com/office/drawing/2014/main" id="{1D8ADA04-EB76-384B-846E-FA172318B75F}"/>
              </a:ext>
            </a:extLst>
          </p:cNvPr>
          <p:cNvPicPr>
            <a:picLocks noChangeAspect="1"/>
          </p:cNvPicPr>
          <p:nvPr userDrawn="1"/>
        </p:nvPicPr>
        <p:blipFill>
          <a:blip r:embed="rId3"/>
          <a:stretch>
            <a:fillRect/>
          </a:stretch>
        </p:blipFill>
        <p:spPr>
          <a:xfrm>
            <a:off x="-1" y="0"/>
            <a:ext cx="7175500" cy="6858000"/>
          </a:xfrm>
          <a:prstGeom prst="rect">
            <a:avLst/>
          </a:prstGeom>
        </p:spPr>
      </p:pic>
    </p:spTree>
    <p:extLst>
      <p:ext uri="{BB962C8B-B14F-4D97-AF65-F5344CB8AC3E}">
        <p14:creationId xmlns:p14="http://schemas.microsoft.com/office/powerpoint/2010/main" val="1754232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aliotsikkodia lapse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accent1"/>
                </a:solidFill>
              </a:defRPr>
            </a:lvl1pPr>
          </a:lstStyle>
          <a:p>
            <a:r>
              <a:rPr lang="fi-FI"/>
              <a:t>Muokkaa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rgbClr val="00539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2" name="Rectangle 1">
            <a:extLst>
              <a:ext uri="{FF2B5EF4-FFF2-40B4-BE49-F238E27FC236}">
                <a16:creationId xmlns:a16="http://schemas.microsoft.com/office/drawing/2014/main" id="{E957ADDF-5AF1-4D43-A44A-E6F538817A41}"/>
              </a:ext>
            </a:extLst>
          </p:cNvPr>
          <p:cNvSpPr/>
          <p:nvPr userDrawn="1"/>
        </p:nvSpPr>
        <p:spPr>
          <a:xfrm>
            <a:off x="-1" y="6230203"/>
            <a:ext cx="10010634" cy="62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Picture 3">
            <a:extLst>
              <a:ext uri="{FF2B5EF4-FFF2-40B4-BE49-F238E27FC236}">
                <a16:creationId xmlns:a16="http://schemas.microsoft.com/office/drawing/2014/main" id="{0A34AB4F-C50E-1844-9CBF-7328E7EE660D}"/>
              </a:ext>
            </a:extLst>
          </p:cNvPr>
          <p:cNvPicPr>
            <a:picLocks noChangeAspect="1"/>
          </p:cNvPicPr>
          <p:nvPr userDrawn="1"/>
        </p:nvPicPr>
        <p:blipFill>
          <a:blip r:embed="rId3"/>
          <a:stretch>
            <a:fillRect/>
          </a:stretch>
        </p:blipFill>
        <p:spPr>
          <a:xfrm>
            <a:off x="-1" y="0"/>
            <a:ext cx="7175500" cy="6858000"/>
          </a:xfrm>
          <a:prstGeom prst="rect">
            <a:avLst/>
          </a:prstGeom>
        </p:spPr>
      </p:pic>
    </p:spTree>
    <p:extLst>
      <p:ext uri="{BB962C8B-B14F-4D97-AF65-F5344CB8AC3E}">
        <p14:creationId xmlns:p14="http://schemas.microsoft.com/office/powerpoint/2010/main" val="195505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aliotsikkodi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FDB207-A2AE-4641-811C-293FC86046F3}"/>
              </a:ext>
            </a:extLst>
          </p:cNvPr>
          <p:cNvSpPr>
            <a:spLocks noGrp="1"/>
          </p:cNvSpPr>
          <p:nvPr>
            <p:ph type="dt" sz="half" idx="10"/>
          </p:nvPr>
        </p:nvSpPr>
        <p:spPr/>
        <p:txBody>
          <a:bodyPr/>
          <a:lstStyle/>
          <a:p>
            <a:fld id="{D9120612-9D9F-E941-8D29-81AF8DFC6C0C}" type="datetime1">
              <a:rPr lang="fi-FI" smtClean="0"/>
              <a:t>22.5.2023</a:t>
            </a:fld>
            <a:endParaRPr lang="fi-FI"/>
          </a:p>
        </p:txBody>
      </p:sp>
      <p:sp>
        <p:nvSpPr>
          <p:cNvPr id="4" name="Footer Placeholder 3">
            <a:extLst>
              <a:ext uri="{FF2B5EF4-FFF2-40B4-BE49-F238E27FC236}">
                <a16:creationId xmlns:a16="http://schemas.microsoft.com/office/drawing/2014/main" id="{AC7D344B-699C-834A-B62D-7F51A51C3559}"/>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20D8BE77-5A33-2D44-8433-166D84087A8B}"/>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10" name="Rectangle 9">
            <a:extLst>
              <a:ext uri="{FF2B5EF4-FFF2-40B4-BE49-F238E27FC236}">
                <a16:creationId xmlns:a16="http://schemas.microsoft.com/office/drawing/2014/main" id="{DFA52B8D-87A4-8E40-B503-315CCD323A3E}"/>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pic>
        <p:nvPicPr>
          <p:cNvPr id="11" name="Picture 10">
            <a:extLst>
              <a:ext uri="{FF2B5EF4-FFF2-40B4-BE49-F238E27FC236}">
                <a16:creationId xmlns:a16="http://schemas.microsoft.com/office/drawing/2014/main" id="{2C916759-23FE-3B4F-ADCC-FD470A97194B}"/>
              </a:ext>
            </a:extLst>
          </p:cNvPr>
          <p:cNvPicPr>
            <a:picLocks noChangeAspect="1"/>
          </p:cNvPicPr>
          <p:nvPr userDrawn="1"/>
        </p:nvPicPr>
        <p:blipFill>
          <a:blip r:embed="rId3"/>
          <a:stretch>
            <a:fillRect/>
          </a:stretch>
        </p:blipFill>
        <p:spPr>
          <a:xfrm>
            <a:off x="10336633" y="4778519"/>
            <a:ext cx="1386000" cy="1792900"/>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bg1"/>
                </a:solidFill>
              </a:defRPr>
            </a:lvl1pPr>
          </a:lstStyle>
          <a:p>
            <a:r>
              <a:rPr lang="fi-FI"/>
              <a:t>Muokkaa perustyyl. napsautt.</a:t>
            </a:r>
            <a:endParaRPr lang="fi-FI" dirty="0"/>
          </a:p>
        </p:txBody>
      </p:sp>
      <p:sp>
        <p:nvSpPr>
          <p:cNvPr id="14" name="Picture Placeholder 2">
            <a:extLst>
              <a:ext uri="{FF2B5EF4-FFF2-40B4-BE49-F238E27FC236}">
                <a16:creationId xmlns:a16="http://schemas.microsoft.com/office/drawing/2014/main" id="{E09779B3-056A-B34E-8860-A19B1C6F2799}"/>
              </a:ext>
            </a:extLst>
          </p:cNvPr>
          <p:cNvSpPr>
            <a:spLocks noGrp="1"/>
          </p:cNvSpPr>
          <p:nvPr>
            <p:ph type="pic" idx="13"/>
          </p:nvPr>
        </p:nvSpPr>
        <p:spPr>
          <a:xfrm>
            <a:off x="-1" y="-2"/>
            <a:ext cx="7189695" cy="68580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Tree>
    <p:extLst>
      <p:ext uri="{BB962C8B-B14F-4D97-AF65-F5344CB8AC3E}">
        <p14:creationId xmlns:p14="http://schemas.microsoft.com/office/powerpoint/2010/main" val="2545047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aliotsikkodia pojat rannall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A52B8D-87A4-8E40-B503-315CCD323A3E}"/>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pic>
        <p:nvPicPr>
          <p:cNvPr id="11" name="Picture 10">
            <a:extLst>
              <a:ext uri="{FF2B5EF4-FFF2-40B4-BE49-F238E27FC236}">
                <a16:creationId xmlns:a16="http://schemas.microsoft.com/office/drawing/2014/main" id="{2C916759-23FE-3B4F-ADCC-FD470A97194B}"/>
              </a:ext>
            </a:extLst>
          </p:cNvPr>
          <p:cNvPicPr>
            <a:picLocks noChangeAspect="1"/>
          </p:cNvPicPr>
          <p:nvPr userDrawn="1"/>
        </p:nvPicPr>
        <p:blipFill>
          <a:blip r:embed="rId3"/>
          <a:stretch>
            <a:fillRect/>
          </a:stretch>
        </p:blipFill>
        <p:spPr>
          <a:xfrm>
            <a:off x="10336633" y="4778519"/>
            <a:ext cx="1386000" cy="1792900"/>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bg1"/>
                </a:solidFill>
              </a:defRPr>
            </a:lvl1pPr>
          </a:lstStyle>
          <a:p>
            <a:r>
              <a:rPr lang="fi-FI"/>
              <a:t>Muokkaa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13" name="Rectangle 12">
            <a:extLst>
              <a:ext uri="{FF2B5EF4-FFF2-40B4-BE49-F238E27FC236}">
                <a16:creationId xmlns:a16="http://schemas.microsoft.com/office/drawing/2014/main" id="{A57136DE-60E7-8C4C-BBB1-08DDF1F1F0ED}"/>
              </a:ext>
            </a:extLst>
          </p:cNvPr>
          <p:cNvSpPr/>
          <p:nvPr userDrawn="1"/>
        </p:nvSpPr>
        <p:spPr>
          <a:xfrm>
            <a:off x="-1" y="6230203"/>
            <a:ext cx="10010634"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F9D4D224-CCDC-EA46-97B6-306426B0900B}"/>
              </a:ext>
            </a:extLst>
          </p:cNvPr>
          <p:cNvPicPr>
            <a:picLocks noChangeAspect="1"/>
          </p:cNvPicPr>
          <p:nvPr userDrawn="1"/>
        </p:nvPicPr>
        <p:blipFill>
          <a:blip r:embed="rId4"/>
          <a:stretch>
            <a:fillRect/>
          </a:stretch>
        </p:blipFill>
        <p:spPr>
          <a:xfrm>
            <a:off x="-1" y="0"/>
            <a:ext cx="7175500" cy="6858000"/>
          </a:xfrm>
          <a:prstGeom prst="rect">
            <a:avLst/>
          </a:prstGeom>
        </p:spPr>
      </p:pic>
    </p:spTree>
    <p:extLst>
      <p:ext uri="{BB962C8B-B14F-4D97-AF65-F5344CB8AC3E}">
        <p14:creationId xmlns:p14="http://schemas.microsoft.com/office/powerpoint/2010/main" val="357208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Valiotsikkodia festaripari">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A52B8D-87A4-8E40-B503-315CCD323A3E}"/>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9" name="Picture 18">
            <a:extLst>
              <a:ext uri="{FF2B5EF4-FFF2-40B4-BE49-F238E27FC236}">
                <a16:creationId xmlns:a16="http://schemas.microsoft.com/office/drawing/2014/main" id="{91A4B0A3-35F1-B04F-88BE-C6543FAFB453}"/>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pic>
        <p:nvPicPr>
          <p:cNvPr id="11" name="Picture 10">
            <a:extLst>
              <a:ext uri="{FF2B5EF4-FFF2-40B4-BE49-F238E27FC236}">
                <a16:creationId xmlns:a16="http://schemas.microsoft.com/office/drawing/2014/main" id="{2C916759-23FE-3B4F-ADCC-FD470A97194B}"/>
              </a:ext>
            </a:extLst>
          </p:cNvPr>
          <p:cNvPicPr>
            <a:picLocks noChangeAspect="1"/>
          </p:cNvPicPr>
          <p:nvPr userDrawn="1"/>
        </p:nvPicPr>
        <p:blipFill>
          <a:blip r:embed="rId3"/>
          <a:stretch>
            <a:fillRect/>
          </a:stretch>
        </p:blipFill>
        <p:spPr>
          <a:xfrm>
            <a:off x="10336633" y="4778519"/>
            <a:ext cx="1386000" cy="1792900"/>
          </a:xfrm>
          <a:prstGeom prst="rect">
            <a:avLst/>
          </a:prstGeom>
        </p:spPr>
      </p:pic>
      <p:sp>
        <p:nvSpPr>
          <p:cNvPr id="12" name="Title 1">
            <a:extLst>
              <a:ext uri="{FF2B5EF4-FFF2-40B4-BE49-F238E27FC236}">
                <a16:creationId xmlns:a16="http://schemas.microsoft.com/office/drawing/2014/main" id="{ADD61BD8-D0D8-3149-94DF-053F8C300A9F}"/>
              </a:ext>
            </a:extLst>
          </p:cNvPr>
          <p:cNvSpPr>
            <a:spLocks noGrp="1"/>
          </p:cNvSpPr>
          <p:nvPr>
            <p:ph type="title"/>
          </p:nvPr>
        </p:nvSpPr>
        <p:spPr>
          <a:xfrm>
            <a:off x="7460802" y="1897786"/>
            <a:ext cx="3126516" cy="1063511"/>
          </a:xfrm>
        </p:spPr>
        <p:txBody>
          <a:bodyPr anchor="t">
            <a:normAutofit/>
          </a:bodyPr>
          <a:lstStyle>
            <a:lvl1pPr>
              <a:lnSpc>
                <a:spcPct val="100000"/>
              </a:lnSpc>
              <a:defRPr sz="3000">
                <a:solidFill>
                  <a:schemeClr val="bg1"/>
                </a:solidFill>
              </a:defRPr>
            </a:lvl1pPr>
          </a:lstStyle>
          <a:p>
            <a:r>
              <a:rPr lang="fi-FI"/>
              <a:t>Muokkaa perustyyl. napsautt.</a:t>
            </a:r>
            <a:endParaRPr lang="fi-FI" dirty="0"/>
          </a:p>
        </p:txBody>
      </p:sp>
      <p:sp>
        <p:nvSpPr>
          <p:cNvPr id="16" name="Text Placeholder 2">
            <a:extLst>
              <a:ext uri="{FF2B5EF4-FFF2-40B4-BE49-F238E27FC236}">
                <a16:creationId xmlns:a16="http://schemas.microsoft.com/office/drawing/2014/main" id="{1EE873F4-27D3-D842-97C6-911DAB90BEEE}"/>
              </a:ext>
            </a:extLst>
          </p:cNvPr>
          <p:cNvSpPr>
            <a:spLocks noGrp="1"/>
          </p:cNvSpPr>
          <p:nvPr>
            <p:ph type="body" idx="1"/>
          </p:nvPr>
        </p:nvSpPr>
        <p:spPr>
          <a:xfrm>
            <a:off x="7460802" y="2961297"/>
            <a:ext cx="4094703" cy="145636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13" name="Rectangle 12">
            <a:extLst>
              <a:ext uri="{FF2B5EF4-FFF2-40B4-BE49-F238E27FC236}">
                <a16:creationId xmlns:a16="http://schemas.microsoft.com/office/drawing/2014/main" id="{BD60E8A3-5909-9E4C-A6B2-32D91FA7BA6C}"/>
              </a:ext>
            </a:extLst>
          </p:cNvPr>
          <p:cNvSpPr/>
          <p:nvPr userDrawn="1"/>
        </p:nvSpPr>
        <p:spPr>
          <a:xfrm>
            <a:off x="-1" y="6230203"/>
            <a:ext cx="10010634"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7C8F2D1E-80B9-5343-BC8E-6EE83AE0C36D}"/>
              </a:ext>
            </a:extLst>
          </p:cNvPr>
          <p:cNvPicPr>
            <a:picLocks noChangeAspect="1"/>
          </p:cNvPicPr>
          <p:nvPr userDrawn="1"/>
        </p:nvPicPr>
        <p:blipFill>
          <a:blip r:embed="rId4"/>
          <a:stretch>
            <a:fillRect/>
          </a:stretch>
        </p:blipFill>
        <p:spPr>
          <a:xfrm>
            <a:off x="-1" y="0"/>
            <a:ext cx="7175500" cy="6858000"/>
          </a:xfrm>
          <a:prstGeom prst="rect">
            <a:avLst/>
          </a:prstGeom>
        </p:spPr>
      </p:pic>
    </p:spTree>
    <p:extLst>
      <p:ext uri="{BB962C8B-B14F-4D97-AF65-F5344CB8AC3E}">
        <p14:creationId xmlns:p14="http://schemas.microsoft.com/office/powerpoint/2010/main" val="106221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i sin pohj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4944A1-1EBB-1148-A842-A8D361BEAAD9}"/>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8" name="Picture 7">
            <a:extLst>
              <a:ext uri="{FF2B5EF4-FFF2-40B4-BE49-F238E27FC236}">
                <a16:creationId xmlns:a16="http://schemas.microsoft.com/office/drawing/2014/main" id="{AF5584E3-541C-7149-9746-8378EEB138E2}"/>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322C2555-3AF2-4C47-ADCF-C20F7F2954BD}"/>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22.5.2023</a:t>
            </a:fld>
            <a:endParaRPr lang="fi-FI"/>
          </a:p>
        </p:txBody>
      </p:sp>
      <p:sp>
        <p:nvSpPr>
          <p:cNvPr id="4" name="Footer Placeholder 3">
            <a:extLst>
              <a:ext uri="{FF2B5EF4-FFF2-40B4-BE49-F238E27FC236}">
                <a16:creationId xmlns:a16="http://schemas.microsoft.com/office/drawing/2014/main" id="{DC161311-916D-B14C-928A-72B5F8C6D39B}"/>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F22CDD22-87EA-7B43-9A2B-F80910F45E44}"/>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cxnSp>
        <p:nvCxnSpPr>
          <p:cNvPr id="9" name="Straight Connector 8">
            <a:extLst>
              <a:ext uri="{FF2B5EF4-FFF2-40B4-BE49-F238E27FC236}">
                <a16:creationId xmlns:a16="http://schemas.microsoft.com/office/drawing/2014/main" id="{63FEF9FF-525B-7B4B-B87D-3371C9946A02}"/>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709E4BB5-BE3E-6942-8612-D59621E621D3}"/>
              </a:ext>
            </a:extLst>
          </p:cNvPr>
          <p:cNvSpPr>
            <a:spLocks noGrp="1"/>
          </p:cNvSpPr>
          <p:nvPr>
            <p:ph type="title"/>
          </p:nvPr>
        </p:nvSpPr>
        <p:spPr>
          <a:xfrm>
            <a:off x="838200" y="528320"/>
            <a:ext cx="7052733" cy="1121091"/>
          </a:xfrm>
        </p:spPr>
        <p:txBody>
          <a:bodyPr>
            <a:normAutofit/>
          </a:bodyPr>
          <a:lstStyle>
            <a:lvl1pPr>
              <a:defRPr sz="3000">
                <a:solidFill>
                  <a:schemeClr val="bg1"/>
                </a:solidFill>
              </a:defRPr>
            </a:lvl1pPr>
          </a:lstStyle>
          <a:p>
            <a:r>
              <a:rPr lang="fi-FI"/>
              <a:t>Muokkaa perustyyl. napsautt.</a:t>
            </a:r>
            <a:endParaRPr lang="fi-FI" dirty="0"/>
          </a:p>
        </p:txBody>
      </p:sp>
      <p:sp>
        <p:nvSpPr>
          <p:cNvPr id="11" name="Content Placeholder 2">
            <a:extLst>
              <a:ext uri="{FF2B5EF4-FFF2-40B4-BE49-F238E27FC236}">
                <a16:creationId xmlns:a16="http://schemas.microsoft.com/office/drawing/2014/main" id="{A26588EA-426C-124E-9E66-CFE4F7BCE84E}"/>
              </a:ext>
            </a:extLst>
          </p:cNvPr>
          <p:cNvSpPr>
            <a:spLocks noGrp="1"/>
          </p:cNvSpPr>
          <p:nvPr>
            <p:ph idx="1"/>
          </p:nvPr>
        </p:nvSpPr>
        <p:spPr>
          <a:xfrm>
            <a:off x="838200" y="1649411"/>
            <a:ext cx="7052733" cy="4341815"/>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2" name="Picture 11">
            <a:extLst>
              <a:ext uri="{FF2B5EF4-FFF2-40B4-BE49-F238E27FC236}">
                <a16:creationId xmlns:a16="http://schemas.microsoft.com/office/drawing/2014/main" id="{65209BF1-523F-4447-85D8-D036BE9E7CE2}"/>
              </a:ext>
            </a:extLst>
          </p:cNvPr>
          <p:cNvPicPr>
            <a:picLocks noChangeAspect="1"/>
          </p:cNvPicPr>
          <p:nvPr userDrawn="1"/>
        </p:nvPicPr>
        <p:blipFill rotWithShape="1">
          <a:blip r:embed="rId3"/>
          <a:srcRect t="21908" r="8591" b="547"/>
          <a:stretch/>
        </p:blipFill>
        <p:spPr>
          <a:xfrm>
            <a:off x="7660955" y="0"/>
            <a:ext cx="4531045" cy="2961296"/>
          </a:xfrm>
          <a:prstGeom prst="rect">
            <a:avLst/>
          </a:prstGeom>
        </p:spPr>
      </p:pic>
    </p:spTree>
    <p:extLst>
      <p:ext uri="{BB962C8B-B14F-4D97-AF65-F5344CB8AC3E}">
        <p14:creationId xmlns:p14="http://schemas.microsoft.com/office/powerpoint/2010/main" val="416027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i valk pohj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0F3B-141A-4C4D-B0CD-9AA2EB23F2FF}"/>
              </a:ext>
            </a:extLst>
          </p:cNvPr>
          <p:cNvSpPr>
            <a:spLocks noGrp="1"/>
          </p:cNvSpPr>
          <p:nvPr>
            <p:ph type="title"/>
          </p:nvPr>
        </p:nvSpPr>
        <p:spPr/>
        <p:txBody>
          <a:bodyPr>
            <a:normAutofit/>
          </a:bodyPr>
          <a:lstStyle>
            <a:lvl1pPr>
              <a:defRPr sz="3000"/>
            </a:lvl1pPr>
          </a:lstStyle>
          <a:p>
            <a:r>
              <a:rPr lang="fi-FI"/>
              <a:t>Muokkaa perustyyl. napsautt.</a:t>
            </a:r>
            <a:endParaRPr lang="fi-FI" dirty="0"/>
          </a:p>
        </p:txBody>
      </p:sp>
      <p:sp>
        <p:nvSpPr>
          <p:cNvPr id="3" name="Content Placeholder 2">
            <a:extLst>
              <a:ext uri="{FF2B5EF4-FFF2-40B4-BE49-F238E27FC236}">
                <a16:creationId xmlns:a16="http://schemas.microsoft.com/office/drawing/2014/main" id="{3DD6110F-385F-644C-9E29-88DFEDE4C81D}"/>
              </a:ext>
            </a:extLst>
          </p:cNvPr>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C826F438-2082-F948-936E-974CF26A926B}"/>
              </a:ext>
            </a:extLst>
          </p:cNvPr>
          <p:cNvSpPr>
            <a:spLocks noGrp="1"/>
          </p:cNvSpPr>
          <p:nvPr>
            <p:ph type="dt" sz="half" idx="10"/>
          </p:nvPr>
        </p:nvSpPr>
        <p:spPr/>
        <p:txBody>
          <a:bodyPr/>
          <a:lstStyle/>
          <a:p>
            <a:fld id="{14C91373-0667-4247-A3FF-E6F7521193C4}" type="datetime1">
              <a:rPr lang="fi-FI" smtClean="0"/>
              <a:t>22.5.2023</a:t>
            </a:fld>
            <a:endParaRPr lang="fi-FI"/>
          </a:p>
        </p:txBody>
      </p:sp>
      <p:sp>
        <p:nvSpPr>
          <p:cNvPr id="5" name="Footer Placeholder 4">
            <a:extLst>
              <a:ext uri="{FF2B5EF4-FFF2-40B4-BE49-F238E27FC236}">
                <a16:creationId xmlns:a16="http://schemas.microsoft.com/office/drawing/2014/main" id="{F4305069-CBC3-1E41-85F0-831255785437}"/>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9DAE11AA-75AF-CD4B-B5E5-F33BCCC2D137}"/>
              </a:ext>
            </a:extLst>
          </p:cNvPr>
          <p:cNvSpPr>
            <a:spLocks noGrp="1"/>
          </p:cNvSpPr>
          <p:nvPr>
            <p:ph type="sldNum" sz="quarter" idx="12"/>
          </p:nvPr>
        </p:nvSpPr>
        <p:spPr/>
        <p:txBody>
          <a:bodyPr/>
          <a:lstStyle/>
          <a:p>
            <a:fld id="{9045EDEB-1447-2245-AC24-1810F05F8ECB}" type="slidenum">
              <a:rPr lang="fi-FI" smtClean="0"/>
              <a:t>‹#›</a:t>
            </a:fld>
            <a:endParaRPr lang="fi-FI"/>
          </a:p>
        </p:txBody>
      </p:sp>
      <p:pic>
        <p:nvPicPr>
          <p:cNvPr id="8" name="Picture 7">
            <a:extLst>
              <a:ext uri="{FF2B5EF4-FFF2-40B4-BE49-F238E27FC236}">
                <a16:creationId xmlns:a16="http://schemas.microsoft.com/office/drawing/2014/main" id="{8C4A5B8F-940E-2E4F-AF87-59CF7F091316}"/>
              </a:ext>
            </a:extLst>
          </p:cNvPr>
          <p:cNvPicPr>
            <a:picLocks noChangeAspect="1"/>
          </p:cNvPicPr>
          <p:nvPr userDrawn="1"/>
        </p:nvPicPr>
        <p:blipFill rotWithShape="1">
          <a:blip r:embed="rId2"/>
          <a:srcRect t="21908" r="8591" b="547"/>
          <a:stretch/>
        </p:blipFill>
        <p:spPr>
          <a:xfrm>
            <a:off x="7660955" y="0"/>
            <a:ext cx="4531045" cy="2961296"/>
          </a:xfrm>
          <a:prstGeom prst="rect">
            <a:avLst/>
          </a:prstGeom>
        </p:spPr>
      </p:pic>
    </p:spTree>
    <p:extLst>
      <p:ext uri="{BB962C8B-B14F-4D97-AF65-F5344CB8AC3E}">
        <p14:creationId xmlns:p14="http://schemas.microsoft.com/office/powerpoint/2010/main" val="426591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co pohja val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26F438-2082-F948-936E-974CF26A926B}"/>
              </a:ext>
            </a:extLst>
          </p:cNvPr>
          <p:cNvSpPr>
            <a:spLocks noGrp="1"/>
          </p:cNvSpPr>
          <p:nvPr>
            <p:ph type="dt" sz="half" idx="10"/>
          </p:nvPr>
        </p:nvSpPr>
        <p:spPr/>
        <p:txBody>
          <a:bodyPr/>
          <a:lstStyle/>
          <a:p>
            <a:fld id="{14C91373-0667-4247-A3FF-E6F7521193C4}" type="datetime1">
              <a:rPr lang="fi-FI" smtClean="0"/>
              <a:t>22.5.2023</a:t>
            </a:fld>
            <a:endParaRPr lang="fi-FI"/>
          </a:p>
        </p:txBody>
      </p:sp>
      <p:sp>
        <p:nvSpPr>
          <p:cNvPr id="5" name="Footer Placeholder 4">
            <a:extLst>
              <a:ext uri="{FF2B5EF4-FFF2-40B4-BE49-F238E27FC236}">
                <a16:creationId xmlns:a16="http://schemas.microsoft.com/office/drawing/2014/main" id="{F4305069-CBC3-1E41-85F0-831255785437}"/>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9DAE11AA-75AF-CD4B-B5E5-F33BCCC2D137}"/>
              </a:ext>
            </a:extLst>
          </p:cNvPr>
          <p:cNvSpPr>
            <a:spLocks noGrp="1"/>
          </p:cNvSpPr>
          <p:nvPr>
            <p:ph type="sldNum" sz="quarter" idx="12"/>
          </p:nvPr>
        </p:nvSpPr>
        <p:spPr/>
        <p:txBody>
          <a:bodyPr/>
          <a:lstStyle/>
          <a:p>
            <a:fld id="{9045EDEB-1447-2245-AC24-1810F05F8ECB}" type="slidenum">
              <a:rPr lang="fi-FI" smtClean="0"/>
              <a:t>‹#›</a:t>
            </a:fld>
            <a:endParaRPr lang="fi-FI"/>
          </a:p>
        </p:txBody>
      </p:sp>
      <p:cxnSp>
        <p:nvCxnSpPr>
          <p:cNvPr id="9" name="Straight Connector 8">
            <a:extLst>
              <a:ext uri="{FF2B5EF4-FFF2-40B4-BE49-F238E27FC236}">
                <a16:creationId xmlns:a16="http://schemas.microsoft.com/office/drawing/2014/main" id="{0BA9A1C2-A3AC-9047-877F-FAD70F2C90B0}"/>
              </a:ext>
            </a:extLst>
          </p:cNvPr>
          <p:cNvCxnSpPr>
            <a:cxnSpLocks/>
          </p:cNvCxnSpPr>
          <p:nvPr userDrawn="1"/>
        </p:nvCxnSpPr>
        <p:spPr>
          <a:xfrm flipH="1">
            <a:off x="838200" y="6305273"/>
            <a:ext cx="1051560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66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Otsikkodia">
    <p:spTree>
      <p:nvGrpSpPr>
        <p:cNvPr id="1" name=""/>
        <p:cNvGrpSpPr/>
        <p:nvPr/>
      </p:nvGrpSpPr>
      <p:grpSpPr>
        <a:xfrm>
          <a:off x="0" y="0"/>
          <a:ext cx="0" cy="0"/>
          <a:chOff x="0" y="0"/>
          <a:chExt cx="0" cy="0"/>
        </a:xfrm>
      </p:grpSpPr>
      <p:pic>
        <p:nvPicPr>
          <p:cNvPr id="12" name="Content Placeholder 8">
            <a:extLst>
              <a:ext uri="{FF2B5EF4-FFF2-40B4-BE49-F238E27FC236}">
                <a16:creationId xmlns:a16="http://schemas.microsoft.com/office/drawing/2014/main" id="{7F8D02FC-C83E-464B-8FFC-732388BC0151}"/>
              </a:ext>
            </a:extLst>
          </p:cNvPr>
          <p:cNvPicPr>
            <a:picLocks noChangeAspect="1"/>
          </p:cNvPicPr>
          <p:nvPr userDrawn="1"/>
        </p:nvPicPr>
        <p:blipFill>
          <a:blip r:embed="rId2">
            <a:alphaModFix/>
          </a:blip>
          <a:stretch>
            <a:fillRect/>
          </a:stretch>
        </p:blipFill>
        <p:spPr>
          <a:xfrm>
            <a:off x="9616965" y="3881707"/>
            <a:ext cx="1788029" cy="2312955"/>
          </a:xfrm>
          <a:prstGeom prst="rect">
            <a:avLst/>
          </a:prstGeom>
        </p:spPr>
      </p:pic>
      <p:sp>
        <p:nvSpPr>
          <p:cNvPr id="2" name="Title 1">
            <a:extLst>
              <a:ext uri="{FF2B5EF4-FFF2-40B4-BE49-F238E27FC236}">
                <a16:creationId xmlns:a16="http://schemas.microsoft.com/office/drawing/2014/main" id="{E5FDA7BF-0FCD-E749-8B40-A2B0889743C2}"/>
              </a:ext>
            </a:extLst>
          </p:cNvPr>
          <p:cNvSpPr>
            <a:spLocks noGrp="1"/>
          </p:cNvSpPr>
          <p:nvPr>
            <p:ph type="ctrTitle"/>
          </p:nvPr>
        </p:nvSpPr>
        <p:spPr>
          <a:xfrm>
            <a:off x="1115907" y="4870023"/>
            <a:ext cx="7824893" cy="577653"/>
          </a:xfrm>
        </p:spPr>
        <p:txBody>
          <a:bodyPr anchor="t" anchorCtr="0">
            <a:normAutofit/>
          </a:bodyPr>
          <a:lstStyle>
            <a:lvl1pPr algn="l">
              <a:defRPr sz="3600" baseline="0">
                <a:solidFill>
                  <a:schemeClr val="accent1"/>
                </a:solidFill>
              </a:defRPr>
            </a:lvl1pPr>
          </a:lstStyle>
          <a:p>
            <a:r>
              <a:rPr lang="fi-FI"/>
              <a:t>Muokkaa perustyyl. napsautt.</a:t>
            </a:r>
            <a:endParaRPr lang="fi-FI" dirty="0"/>
          </a:p>
        </p:txBody>
      </p:sp>
      <p:sp>
        <p:nvSpPr>
          <p:cNvPr id="3" name="Subtitle 2">
            <a:extLst>
              <a:ext uri="{FF2B5EF4-FFF2-40B4-BE49-F238E27FC236}">
                <a16:creationId xmlns:a16="http://schemas.microsoft.com/office/drawing/2014/main" id="{A3B0C921-2328-8D4C-9B3A-2174D953A7BF}"/>
              </a:ext>
            </a:extLst>
          </p:cNvPr>
          <p:cNvSpPr>
            <a:spLocks noGrp="1"/>
          </p:cNvSpPr>
          <p:nvPr>
            <p:ph type="subTitle" idx="1"/>
          </p:nvPr>
        </p:nvSpPr>
        <p:spPr>
          <a:xfrm>
            <a:off x="1115907" y="5447677"/>
            <a:ext cx="7824893" cy="544379"/>
          </a:xfrm>
        </p:spPr>
        <p:txBody>
          <a:bodyPr anchor="t">
            <a:normAutofit/>
          </a:bodyPr>
          <a:lstStyle>
            <a:lvl1pPr marL="0" indent="0" algn="l">
              <a:buNone/>
              <a:defRPr sz="20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Date Placeholder 3">
            <a:extLst>
              <a:ext uri="{FF2B5EF4-FFF2-40B4-BE49-F238E27FC236}">
                <a16:creationId xmlns:a16="http://schemas.microsoft.com/office/drawing/2014/main" id="{33BC0CD5-BF3B-FC4A-BDC7-DD3344272B2B}"/>
              </a:ext>
            </a:extLst>
          </p:cNvPr>
          <p:cNvSpPr>
            <a:spLocks noGrp="1"/>
          </p:cNvSpPr>
          <p:nvPr>
            <p:ph type="dt" sz="half" idx="10"/>
          </p:nvPr>
        </p:nvSpPr>
        <p:spPr/>
        <p:txBody>
          <a:bodyPr/>
          <a:lstStyle/>
          <a:p>
            <a:fld id="{E32711C9-1641-5145-9C3F-782C3287AA42}" type="datetime1">
              <a:rPr lang="fi-FI" smtClean="0"/>
              <a:t>22.5.2023</a:t>
            </a:fld>
            <a:endParaRPr lang="fi-FI"/>
          </a:p>
        </p:txBody>
      </p:sp>
      <p:sp>
        <p:nvSpPr>
          <p:cNvPr id="5" name="Footer Placeholder 4">
            <a:extLst>
              <a:ext uri="{FF2B5EF4-FFF2-40B4-BE49-F238E27FC236}">
                <a16:creationId xmlns:a16="http://schemas.microsoft.com/office/drawing/2014/main" id="{E22DA0FE-D8C8-B14E-BA13-A6E9F81C455B}"/>
              </a:ext>
            </a:extLst>
          </p:cNvPr>
          <p:cNvSpPr>
            <a:spLocks noGrp="1"/>
          </p:cNvSpPr>
          <p:nvPr>
            <p:ph type="ftr" sz="quarter" idx="11"/>
          </p:nvPr>
        </p:nvSpPr>
        <p:spPr/>
        <p:txBody>
          <a:bodyPr/>
          <a:lstStyle/>
          <a:p>
            <a:r>
              <a:rPr lang="fi-FI"/>
              <a:t>www.lempaala.fi</a:t>
            </a:r>
          </a:p>
        </p:txBody>
      </p:sp>
      <p:sp>
        <p:nvSpPr>
          <p:cNvPr id="6" name="Slide Number Placeholder 5">
            <a:extLst>
              <a:ext uri="{FF2B5EF4-FFF2-40B4-BE49-F238E27FC236}">
                <a16:creationId xmlns:a16="http://schemas.microsoft.com/office/drawing/2014/main" id="{156C92EE-DC5E-9142-B105-E379F319F659}"/>
              </a:ext>
            </a:extLst>
          </p:cNvPr>
          <p:cNvSpPr>
            <a:spLocks noGrp="1"/>
          </p:cNvSpPr>
          <p:nvPr>
            <p:ph type="sldNum" sz="quarter" idx="12"/>
          </p:nvPr>
        </p:nvSpPr>
        <p:spPr/>
        <p:txBody>
          <a:bodyPr/>
          <a:lstStyle/>
          <a:p>
            <a:fld id="{9045EDEB-1447-2245-AC24-1810F05F8ECB}" type="slidenum">
              <a:rPr lang="fi-FI" smtClean="0"/>
              <a:t>‹#›</a:t>
            </a:fld>
            <a:endParaRPr lang="fi-FI"/>
          </a:p>
        </p:txBody>
      </p:sp>
      <p:sp>
        <p:nvSpPr>
          <p:cNvPr id="7" name="Rectangle 6">
            <a:extLst>
              <a:ext uri="{FF2B5EF4-FFF2-40B4-BE49-F238E27FC236}">
                <a16:creationId xmlns:a16="http://schemas.microsoft.com/office/drawing/2014/main" id="{4470276B-9D6C-874B-92AA-C4017436BB2C}"/>
              </a:ext>
            </a:extLst>
          </p:cNvPr>
          <p:cNvSpPr/>
          <p:nvPr userDrawn="1"/>
        </p:nvSpPr>
        <p:spPr>
          <a:xfrm>
            <a:off x="401654" y="6194662"/>
            <a:ext cx="4238079" cy="587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4" name="Picture 13">
            <a:extLst>
              <a:ext uri="{FF2B5EF4-FFF2-40B4-BE49-F238E27FC236}">
                <a16:creationId xmlns:a16="http://schemas.microsoft.com/office/drawing/2014/main" id="{9CF0F4B5-1464-954C-86C9-A63E5E55D2C9}"/>
              </a:ext>
            </a:extLst>
          </p:cNvPr>
          <p:cNvPicPr>
            <a:picLocks noChangeAspect="1"/>
          </p:cNvPicPr>
          <p:nvPr userDrawn="1"/>
        </p:nvPicPr>
        <p:blipFill>
          <a:blip r:embed="rId3"/>
          <a:stretch>
            <a:fillRect/>
          </a:stretch>
        </p:blipFill>
        <p:spPr>
          <a:xfrm>
            <a:off x="899781" y="92607"/>
            <a:ext cx="7567342" cy="4504794"/>
          </a:xfrm>
          <a:prstGeom prst="rect">
            <a:avLst/>
          </a:prstGeom>
        </p:spPr>
      </p:pic>
    </p:spTree>
    <p:extLst>
      <p:ext uri="{BB962C8B-B14F-4D97-AF65-F5344CB8AC3E}">
        <p14:creationId xmlns:p14="http://schemas.microsoft.com/office/powerpoint/2010/main" val="407424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 ja teksti valk pohj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fld id="{D9120612-9D9F-E941-8D29-81AF8DFC6C0C}" type="datetime1">
              <a:rPr lang="fi-FI" smtClean="0"/>
              <a:t>22.5.2023</a:t>
            </a:fld>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71787" y="528319"/>
            <a:ext cx="5467954" cy="1134295"/>
          </a:xfrm>
        </p:spPr>
        <p:txBody>
          <a:bodyPr>
            <a:normAutofit/>
          </a:bodyPr>
          <a:lstStyle>
            <a:lvl1pPr>
              <a:defRPr sz="3000"/>
            </a:lvl1pPr>
          </a:lstStyle>
          <a:p>
            <a:r>
              <a:rPr lang="fi-FI"/>
              <a:t>Muokkaa perustyyl. napsautt.</a:t>
            </a:r>
            <a:endParaRPr lang="fi-FI" dirty="0"/>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71787" y="1649410"/>
            <a:ext cx="5467954" cy="4437283"/>
          </a:xfrm>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2">
            <a:extLst>
              <a:ext uri="{FF2B5EF4-FFF2-40B4-BE49-F238E27FC236}">
                <a16:creationId xmlns:a16="http://schemas.microsoft.com/office/drawing/2014/main" id="{5282BEEE-8B9B-7144-8BB7-E734A2C14222}"/>
              </a:ext>
            </a:extLst>
          </p:cNvPr>
          <p:cNvSpPr>
            <a:spLocks noGrp="1"/>
          </p:cNvSpPr>
          <p:nvPr>
            <p:ph type="pic" idx="13"/>
          </p:nvPr>
        </p:nvSpPr>
        <p:spPr>
          <a:xfrm>
            <a:off x="0" y="-3175"/>
            <a:ext cx="4006608" cy="6356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cxnSp>
        <p:nvCxnSpPr>
          <p:cNvPr id="10" name="Straight Connector 9">
            <a:extLst>
              <a:ext uri="{FF2B5EF4-FFF2-40B4-BE49-F238E27FC236}">
                <a16:creationId xmlns:a16="http://schemas.microsoft.com/office/drawing/2014/main" id="{80966F5E-9425-FA42-907B-74CA2B151443}"/>
              </a:ext>
            </a:extLst>
          </p:cNvPr>
          <p:cNvCxnSpPr>
            <a:cxnSpLocks/>
          </p:cNvCxnSpPr>
          <p:nvPr userDrawn="1"/>
        </p:nvCxnSpPr>
        <p:spPr>
          <a:xfrm flipH="1">
            <a:off x="0" y="6356350"/>
            <a:ext cx="983974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82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Kuva ja teksti valk pohja naulau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fld id="{D9120612-9D9F-E941-8D29-81AF8DFC6C0C}" type="datetime1">
              <a:rPr lang="fi-FI" smtClean="0"/>
              <a:t>22.5.2023</a:t>
            </a:fld>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71787" y="528319"/>
            <a:ext cx="5467954" cy="1134295"/>
          </a:xfrm>
        </p:spPr>
        <p:txBody>
          <a:bodyPr>
            <a:normAutofit/>
          </a:bodyPr>
          <a:lstStyle>
            <a:lvl1pPr>
              <a:defRPr sz="3000"/>
            </a:lvl1pPr>
          </a:lstStyle>
          <a:p>
            <a:r>
              <a:rPr lang="fi-FI"/>
              <a:t>Muokkaa perustyyl. napsautt.</a:t>
            </a:r>
            <a:endParaRPr lang="fi-FI" dirty="0"/>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71787" y="1649410"/>
            <a:ext cx="5467954" cy="4437283"/>
          </a:xfrm>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10" name="Straight Connector 9">
            <a:extLst>
              <a:ext uri="{FF2B5EF4-FFF2-40B4-BE49-F238E27FC236}">
                <a16:creationId xmlns:a16="http://schemas.microsoft.com/office/drawing/2014/main" id="{80966F5E-9425-FA42-907B-74CA2B151443}"/>
              </a:ext>
            </a:extLst>
          </p:cNvPr>
          <p:cNvCxnSpPr>
            <a:cxnSpLocks/>
          </p:cNvCxnSpPr>
          <p:nvPr userDrawn="1"/>
        </p:nvCxnSpPr>
        <p:spPr>
          <a:xfrm flipH="1">
            <a:off x="0" y="6356350"/>
            <a:ext cx="983974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61E115E-9B16-9446-9632-F6D8937418BD}"/>
              </a:ext>
            </a:extLst>
          </p:cNvPr>
          <p:cNvPicPr>
            <a:picLocks noChangeAspect="1"/>
          </p:cNvPicPr>
          <p:nvPr userDrawn="1"/>
        </p:nvPicPr>
        <p:blipFill>
          <a:blip r:embed="rId2"/>
          <a:stretch>
            <a:fillRect/>
          </a:stretch>
        </p:blipFill>
        <p:spPr>
          <a:xfrm>
            <a:off x="0" y="0"/>
            <a:ext cx="3987800" cy="6350000"/>
          </a:xfrm>
          <a:prstGeom prst="rect">
            <a:avLst/>
          </a:prstGeom>
        </p:spPr>
      </p:pic>
    </p:spTree>
    <p:extLst>
      <p:ext uri="{BB962C8B-B14F-4D97-AF65-F5344CB8AC3E}">
        <p14:creationId xmlns:p14="http://schemas.microsoft.com/office/powerpoint/2010/main" val="80813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uva ja teksti poika uimass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EBC601-8BB9-754D-BDAF-092FB4362928}"/>
              </a:ext>
            </a:extLst>
          </p:cNvPr>
          <p:cNvSpPr>
            <a:spLocks noGrp="1"/>
          </p:cNvSpPr>
          <p:nvPr>
            <p:ph type="dt" sz="half" idx="10"/>
          </p:nvPr>
        </p:nvSpPr>
        <p:spPr/>
        <p:txBody>
          <a:bodyPr/>
          <a:lstStyle/>
          <a:p>
            <a:fld id="{D9120612-9D9F-E941-8D29-81AF8DFC6C0C}" type="datetime1">
              <a:rPr lang="fi-FI" smtClean="0"/>
              <a:t>22.5.2023</a:t>
            </a:fld>
            <a:endParaRPr lang="fi-FI"/>
          </a:p>
        </p:txBody>
      </p:sp>
      <p:sp>
        <p:nvSpPr>
          <p:cNvPr id="4" name="Footer Placeholder 3">
            <a:extLst>
              <a:ext uri="{FF2B5EF4-FFF2-40B4-BE49-F238E27FC236}">
                <a16:creationId xmlns:a16="http://schemas.microsoft.com/office/drawing/2014/main" id="{C991171C-9153-6044-AFD1-62202D85F1C2}"/>
              </a:ext>
            </a:extLst>
          </p:cNvPr>
          <p:cNvSpPr>
            <a:spLocks noGrp="1"/>
          </p:cNvSpPr>
          <p:nvPr>
            <p:ph type="ftr" sz="quarter" idx="11"/>
          </p:nvPr>
        </p:nvSpPr>
        <p:spPr/>
        <p:txBody>
          <a:bodyPr/>
          <a:lstStyle/>
          <a:p>
            <a:r>
              <a:rPr lang="fi-FI"/>
              <a:t>www.lempaala.fi</a:t>
            </a:r>
            <a:endParaRPr lang="fi-FI" dirty="0"/>
          </a:p>
        </p:txBody>
      </p:sp>
      <p:sp>
        <p:nvSpPr>
          <p:cNvPr id="5" name="Slide Number Placeholder 4">
            <a:extLst>
              <a:ext uri="{FF2B5EF4-FFF2-40B4-BE49-F238E27FC236}">
                <a16:creationId xmlns:a16="http://schemas.microsoft.com/office/drawing/2014/main" id="{C2C80212-7EBB-3341-9082-9D9986E7B9F1}"/>
              </a:ext>
            </a:extLst>
          </p:cNvPr>
          <p:cNvSpPr>
            <a:spLocks noGrp="1"/>
          </p:cNvSpPr>
          <p:nvPr>
            <p:ph type="sldNum" sz="quarter" idx="12"/>
          </p:nvPr>
        </p:nvSpPr>
        <p:spPr/>
        <p:txBody>
          <a:body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0170EC77-5F95-8349-98D2-6A27C33F1EA5}"/>
              </a:ext>
            </a:extLst>
          </p:cNvPr>
          <p:cNvSpPr>
            <a:spLocks noGrp="1"/>
          </p:cNvSpPr>
          <p:nvPr>
            <p:ph type="title"/>
          </p:nvPr>
        </p:nvSpPr>
        <p:spPr>
          <a:xfrm>
            <a:off x="4371787" y="528319"/>
            <a:ext cx="5467954" cy="1134295"/>
          </a:xfrm>
        </p:spPr>
        <p:txBody>
          <a:bodyPr>
            <a:normAutofit/>
          </a:bodyPr>
          <a:lstStyle>
            <a:lvl1pPr>
              <a:defRPr sz="3000"/>
            </a:lvl1pPr>
          </a:lstStyle>
          <a:p>
            <a:r>
              <a:rPr lang="fi-FI"/>
              <a:t>Muokkaa perustyyl. napsautt.</a:t>
            </a:r>
            <a:endParaRPr lang="fi-FI" dirty="0"/>
          </a:p>
        </p:txBody>
      </p:sp>
      <p:sp>
        <p:nvSpPr>
          <p:cNvPr id="7" name="Content Placeholder 2">
            <a:extLst>
              <a:ext uri="{FF2B5EF4-FFF2-40B4-BE49-F238E27FC236}">
                <a16:creationId xmlns:a16="http://schemas.microsoft.com/office/drawing/2014/main" id="{14729188-496A-4C46-A94A-2C3B836185E9}"/>
              </a:ext>
            </a:extLst>
          </p:cNvPr>
          <p:cNvSpPr>
            <a:spLocks noGrp="1"/>
          </p:cNvSpPr>
          <p:nvPr>
            <p:ph idx="1"/>
          </p:nvPr>
        </p:nvSpPr>
        <p:spPr>
          <a:xfrm>
            <a:off x="4371787" y="1649410"/>
            <a:ext cx="5467954" cy="4437283"/>
          </a:xfrm>
        </p:spPr>
        <p:txBody>
          <a:bodyPr>
            <a:normAutofit/>
          </a:bodyPr>
          <a:lstStyle>
            <a:lvl1pPr>
              <a:defRPr sz="2000"/>
            </a:lvl1pPr>
            <a:lvl2pPr>
              <a:defRPr sz="2000"/>
            </a:lvl2pPr>
            <a:lvl3pPr>
              <a:defRPr sz="2000"/>
            </a:lvl3pPr>
            <a:lvl4pPr>
              <a:defRPr sz="2000"/>
            </a:lvl4pPr>
            <a:lvl5pPr>
              <a:defRPr sz="20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10" name="Straight Connector 9">
            <a:extLst>
              <a:ext uri="{FF2B5EF4-FFF2-40B4-BE49-F238E27FC236}">
                <a16:creationId xmlns:a16="http://schemas.microsoft.com/office/drawing/2014/main" id="{80966F5E-9425-FA42-907B-74CA2B151443}"/>
              </a:ext>
            </a:extLst>
          </p:cNvPr>
          <p:cNvCxnSpPr>
            <a:cxnSpLocks/>
          </p:cNvCxnSpPr>
          <p:nvPr userDrawn="1"/>
        </p:nvCxnSpPr>
        <p:spPr>
          <a:xfrm flipH="1">
            <a:off x="0" y="6356350"/>
            <a:ext cx="9839740"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47EF89B-EBDB-A745-924E-7EB058F998ED}"/>
              </a:ext>
            </a:extLst>
          </p:cNvPr>
          <p:cNvPicPr>
            <a:picLocks noChangeAspect="1"/>
          </p:cNvPicPr>
          <p:nvPr userDrawn="1"/>
        </p:nvPicPr>
        <p:blipFill>
          <a:blip r:embed="rId2"/>
          <a:stretch>
            <a:fillRect/>
          </a:stretch>
        </p:blipFill>
        <p:spPr>
          <a:xfrm>
            <a:off x="0" y="0"/>
            <a:ext cx="3987800" cy="6350000"/>
          </a:xfrm>
          <a:prstGeom prst="rect">
            <a:avLst/>
          </a:prstGeom>
        </p:spPr>
      </p:pic>
    </p:spTree>
    <p:extLst>
      <p:ext uri="{BB962C8B-B14F-4D97-AF65-F5344CB8AC3E}">
        <p14:creationId xmlns:p14="http://schemas.microsoft.com/office/powerpoint/2010/main" val="6373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 ja teksti sin pohj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0F472-9316-4E45-972A-74E812E15B75}"/>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1" name="Picture 10">
            <a:extLst>
              <a:ext uri="{FF2B5EF4-FFF2-40B4-BE49-F238E27FC236}">
                <a16:creationId xmlns:a16="http://schemas.microsoft.com/office/drawing/2014/main" id="{5BD844AB-5DFF-6B45-B581-9F232164C13D}"/>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24118712-EC7A-EA44-B75E-280D247A7198}"/>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22.5.2023</a:t>
            </a:fld>
            <a:endParaRPr lang="fi-FI" dirty="0"/>
          </a:p>
        </p:txBody>
      </p:sp>
      <p:sp>
        <p:nvSpPr>
          <p:cNvPr id="4" name="Footer Placeholder 3">
            <a:extLst>
              <a:ext uri="{FF2B5EF4-FFF2-40B4-BE49-F238E27FC236}">
                <a16:creationId xmlns:a16="http://schemas.microsoft.com/office/drawing/2014/main" id="{1FC1D286-6EED-3640-B034-A7D0F6018527}"/>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144838F8-1BE8-3345-A7DA-781B4EA6430B}"/>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EDC951D9-70B9-4444-B9B0-6D35BC43A755}"/>
              </a:ext>
            </a:extLst>
          </p:cNvPr>
          <p:cNvSpPr>
            <a:spLocks noGrp="1"/>
          </p:cNvSpPr>
          <p:nvPr>
            <p:ph type="title"/>
          </p:nvPr>
        </p:nvSpPr>
        <p:spPr>
          <a:xfrm>
            <a:off x="4371787" y="528319"/>
            <a:ext cx="5467954" cy="1134295"/>
          </a:xfrm>
        </p:spPr>
        <p:txBody>
          <a:bodyPr>
            <a:normAutofit/>
          </a:bodyPr>
          <a:lstStyle>
            <a:lvl1pPr>
              <a:defRPr sz="3000">
                <a:solidFill>
                  <a:schemeClr val="bg1"/>
                </a:solidFill>
              </a:defRPr>
            </a:lvl1pPr>
          </a:lstStyle>
          <a:p>
            <a:r>
              <a:rPr lang="fi-FI"/>
              <a:t>Muokkaa perustyyl. napsautt.</a:t>
            </a:r>
            <a:endParaRPr lang="fi-FI" dirty="0"/>
          </a:p>
        </p:txBody>
      </p:sp>
      <p:sp>
        <p:nvSpPr>
          <p:cNvPr id="7" name="Content Placeholder 2">
            <a:extLst>
              <a:ext uri="{FF2B5EF4-FFF2-40B4-BE49-F238E27FC236}">
                <a16:creationId xmlns:a16="http://schemas.microsoft.com/office/drawing/2014/main" id="{520F99F7-C7C8-4442-9957-381ECC14F324}"/>
              </a:ext>
            </a:extLst>
          </p:cNvPr>
          <p:cNvSpPr>
            <a:spLocks noGrp="1"/>
          </p:cNvSpPr>
          <p:nvPr>
            <p:ph idx="1"/>
          </p:nvPr>
        </p:nvSpPr>
        <p:spPr>
          <a:xfrm>
            <a:off x="4371787" y="1649410"/>
            <a:ext cx="5467954" cy="4437283"/>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2">
            <a:extLst>
              <a:ext uri="{FF2B5EF4-FFF2-40B4-BE49-F238E27FC236}">
                <a16:creationId xmlns:a16="http://schemas.microsoft.com/office/drawing/2014/main" id="{9F4A2FFB-0CAB-AA4F-8EE9-2717F5AE1E04}"/>
              </a:ext>
            </a:extLst>
          </p:cNvPr>
          <p:cNvSpPr>
            <a:spLocks noGrp="1"/>
          </p:cNvSpPr>
          <p:nvPr>
            <p:ph type="pic" idx="13"/>
          </p:nvPr>
        </p:nvSpPr>
        <p:spPr>
          <a:xfrm>
            <a:off x="0" y="-3175"/>
            <a:ext cx="4006608" cy="6356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cxnSp>
        <p:nvCxnSpPr>
          <p:cNvPr id="9" name="Straight Connector 8">
            <a:extLst>
              <a:ext uri="{FF2B5EF4-FFF2-40B4-BE49-F238E27FC236}">
                <a16:creationId xmlns:a16="http://schemas.microsoft.com/office/drawing/2014/main" id="{9A95BE3E-1E2E-4B49-9667-564872F7B846}"/>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84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uva ja teksti sin pohja irokeesi">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0F472-9316-4E45-972A-74E812E15B75}"/>
              </a:ext>
            </a:extLst>
          </p:cNvPr>
          <p:cNvSpPr/>
          <p:nvPr userDrawn="1"/>
        </p:nvSpPr>
        <p:spPr>
          <a:xfrm>
            <a:off x="0" y="0"/>
            <a:ext cx="12191999" cy="6857999"/>
          </a:xfrm>
          <a:prstGeom prst="rect">
            <a:avLst/>
          </a:prstGeom>
          <a:solidFill>
            <a:srgbClr val="00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1" name="Picture 10">
            <a:extLst>
              <a:ext uri="{FF2B5EF4-FFF2-40B4-BE49-F238E27FC236}">
                <a16:creationId xmlns:a16="http://schemas.microsoft.com/office/drawing/2014/main" id="{5BD844AB-5DFF-6B45-B581-9F232164C13D}"/>
              </a:ext>
            </a:extLst>
          </p:cNvPr>
          <p:cNvPicPr>
            <a:picLocks noChangeAspect="1"/>
          </p:cNvPicPr>
          <p:nvPr userDrawn="1"/>
        </p:nvPicPr>
        <p:blipFill>
          <a:blip r:embed="rId2"/>
          <a:stretch>
            <a:fillRect/>
          </a:stretch>
        </p:blipFill>
        <p:spPr>
          <a:xfrm>
            <a:off x="10336633" y="4778519"/>
            <a:ext cx="1386000" cy="1792900"/>
          </a:xfrm>
          <a:prstGeom prst="rect">
            <a:avLst/>
          </a:prstGeom>
        </p:spPr>
      </p:pic>
      <p:sp>
        <p:nvSpPr>
          <p:cNvPr id="3" name="Date Placeholder 2">
            <a:extLst>
              <a:ext uri="{FF2B5EF4-FFF2-40B4-BE49-F238E27FC236}">
                <a16:creationId xmlns:a16="http://schemas.microsoft.com/office/drawing/2014/main" id="{24118712-EC7A-EA44-B75E-280D247A7198}"/>
              </a:ext>
            </a:extLst>
          </p:cNvPr>
          <p:cNvSpPr>
            <a:spLocks noGrp="1"/>
          </p:cNvSpPr>
          <p:nvPr>
            <p:ph type="dt" sz="half" idx="10"/>
          </p:nvPr>
        </p:nvSpPr>
        <p:spPr/>
        <p:txBody>
          <a:bodyPr/>
          <a:lstStyle>
            <a:lvl1pPr>
              <a:defRPr>
                <a:solidFill>
                  <a:schemeClr val="bg1"/>
                </a:solidFill>
              </a:defRPr>
            </a:lvl1pPr>
          </a:lstStyle>
          <a:p>
            <a:fld id="{D9120612-9D9F-E941-8D29-81AF8DFC6C0C}" type="datetime1">
              <a:rPr lang="fi-FI" smtClean="0"/>
              <a:pPr/>
              <a:t>22.5.2023</a:t>
            </a:fld>
            <a:endParaRPr lang="fi-FI" dirty="0"/>
          </a:p>
        </p:txBody>
      </p:sp>
      <p:sp>
        <p:nvSpPr>
          <p:cNvPr id="4" name="Footer Placeholder 3">
            <a:extLst>
              <a:ext uri="{FF2B5EF4-FFF2-40B4-BE49-F238E27FC236}">
                <a16:creationId xmlns:a16="http://schemas.microsoft.com/office/drawing/2014/main" id="{1FC1D286-6EED-3640-B034-A7D0F6018527}"/>
              </a:ext>
            </a:extLst>
          </p:cNvPr>
          <p:cNvSpPr>
            <a:spLocks noGrp="1"/>
          </p:cNvSpPr>
          <p:nvPr>
            <p:ph type="ftr" sz="quarter" idx="11"/>
          </p:nvPr>
        </p:nvSpPr>
        <p:spPr/>
        <p:txBody>
          <a:bodyPr/>
          <a:lstStyle>
            <a:lvl1pPr>
              <a:defRPr>
                <a:solidFill>
                  <a:schemeClr val="bg1"/>
                </a:solidFill>
              </a:defRPr>
            </a:lvl1pPr>
          </a:lstStyle>
          <a:p>
            <a:r>
              <a:rPr lang="fi-FI"/>
              <a:t>www.lempaala.fi</a:t>
            </a:r>
            <a:endParaRPr lang="fi-FI" dirty="0"/>
          </a:p>
        </p:txBody>
      </p:sp>
      <p:sp>
        <p:nvSpPr>
          <p:cNvPr id="5" name="Slide Number Placeholder 4">
            <a:extLst>
              <a:ext uri="{FF2B5EF4-FFF2-40B4-BE49-F238E27FC236}">
                <a16:creationId xmlns:a16="http://schemas.microsoft.com/office/drawing/2014/main" id="{144838F8-1BE8-3345-A7DA-781B4EA6430B}"/>
              </a:ext>
            </a:extLst>
          </p:cNvPr>
          <p:cNvSpPr>
            <a:spLocks noGrp="1"/>
          </p:cNvSpPr>
          <p:nvPr>
            <p:ph type="sldNum" sz="quarter" idx="12"/>
          </p:nvPr>
        </p:nvSpPr>
        <p:spPr/>
        <p:txBody>
          <a:bodyPr/>
          <a:lstStyle>
            <a:lvl1pPr>
              <a:defRPr>
                <a:solidFill>
                  <a:schemeClr val="bg1"/>
                </a:solidFill>
              </a:defRPr>
            </a:lvl1pPr>
          </a:lstStyle>
          <a:p>
            <a:fld id="{9045EDEB-1447-2245-AC24-1810F05F8ECB}" type="slidenum">
              <a:rPr lang="fi-FI" smtClean="0"/>
              <a:pPr/>
              <a:t>‹#›</a:t>
            </a:fld>
            <a:endParaRPr lang="fi-FI" dirty="0"/>
          </a:p>
        </p:txBody>
      </p:sp>
      <p:sp>
        <p:nvSpPr>
          <p:cNvPr id="6" name="Title 1">
            <a:extLst>
              <a:ext uri="{FF2B5EF4-FFF2-40B4-BE49-F238E27FC236}">
                <a16:creationId xmlns:a16="http://schemas.microsoft.com/office/drawing/2014/main" id="{EDC951D9-70B9-4444-B9B0-6D35BC43A755}"/>
              </a:ext>
            </a:extLst>
          </p:cNvPr>
          <p:cNvSpPr>
            <a:spLocks noGrp="1"/>
          </p:cNvSpPr>
          <p:nvPr>
            <p:ph type="title"/>
          </p:nvPr>
        </p:nvSpPr>
        <p:spPr>
          <a:xfrm>
            <a:off x="4371787" y="528319"/>
            <a:ext cx="5467954" cy="1134295"/>
          </a:xfrm>
        </p:spPr>
        <p:txBody>
          <a:bodyPr>
            <a:normAutofit/>
          </a:bodyPr>
          <a:lstStyle>
            <a:lvl1pPr>
              <a:defRPr sz="3000">
                <a:solidFill>
                  <a:schemeClr val="bg1"/>
                </a:solidFill>
              </a:defRPr>
            </a:lvl1pPr>
          </a:lstStyle>
          <a:p>
            <a:r>
              <a:rPr lang="fi-FI"/>
              <a:t>Muokkaa perustyyl. napsautt.</a:t>
            </a:r>
            <a:endParaRPr lang="fi-FI" dirty="0"/>
          </a:p>
        </p:txBody>
      </p:sp>
      <p:sp>
        <p:nvSpPr>
          <p:cNvPr id="7" name="Content Placeholder 2">
            <a:extLst>
              <a:ext uri="{FF2B5EF4-FFF2-40B4-BE49-F238E27FC236}">
                <a16:creationId xmlns:a16="http://schemas.microsoft.com/office/drawing/2014/main" id="{520F99F7-C7C8-4442-9957-381ECC14F324}"/>
              </a:ext>
            </a:extLst>
          </p:cNvPr>
          <p:cNvSpPr>
            <a:spLocks noGrp="1"/>
          </p:cNvSpPr>
          <p:nvPr>
            <p:ph idx="1"/>
          </p:nvPr>
        </p:nvSpPr>
        <p:spPr>
          <a:xfrm>
            <a:off x="4371787" y="1649410"/>
            <a:ext cx="5467954" cy="4437283"/>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cxnSp>
        <p:nvCxnSpPr>
          <p:cNvPr id="9" name="Straight Connector 8">
            <a:extLst>
              <a:ext uri="{FF2B5EF4-FFF2-40B4-BE49-F238E27FC236}">
                <a16:creationId xmlns:a16="http://schemas.microsoft.com/office/drawing/2014/main" id="{9A95BE3E-1E2E-4B49-9667-564872F7B846}"/>
              </a:ext>
            </a:extLst>
          </p:cNvPr>
          <p:cNvCxnSpPr>
            <a:cxnSpLocks/>
          </p:cNvCxnSpPr>
          <p:nvPr userDrawn="1"/>
        </p:nvCxnSpPr>
        <p:spPr>
          <a:xfrm flipH="1">
            <a:off x="0" y="6356350"/>
            <a:ext cx="9839740"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B325B5E-CA41-E147-92CA-FDF9A9C8064B}"/>
              </a:ext>
            </a:extLst>
          </p:cNvPr>
          <p:cNvPicPr>
            <a:picLocks noChangeAspect="1"/>
          </p:cNvPicPr>
          <p:nvPr userDrawn="1"/>
        </p:nvPicPr>
        <p:blipFill>
          <a:blip r:embed="rId3"/>
          <a:stretch>
            <a:fillRect/>
          </a:stretch>
        </p:blipFill>
        <p:spPr>
          <a:xfrm>
            <a:off x="0" y="0"/>
            <a:ext cx="3987800" cy="6350000"/>
          </a:xfrm>
          <a:prstGeom prst="rect">
            <a:avLst/>
          </a:prstGeom>
        </p:spPr>
      </p:pic>
    </p:spTree>
    <p:extLst>
      <p:ext uri="{BB962C8B-B14F-4D97-AF65-F5344CB8AC3E}">
        <p14:creationId xmlns:p14="http://schemas.microsoft.com/office/powerpoint/2010/main" val="15076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62828B-6922-8744-BE2E-EF7D47124510}"/>
              </a:ext>
            </a:extLst>
          </p:cNvPr>
          <p:cNvSpPr>
            <a:spLocks noGrp="1"/>
          </p:cNvSpPr>
          <p:nvPr>
            <p:ph type="title"/>
          </p:nvPr>
        </p:nvSpPr>
        <p:spPr>
          <a:xfrm>
            <a:off x="838200" y="528320"/>
            <a:ext cx="7052733" cy="1121091"/>
          </a:xfrm>
          <a:prstGeom prst="rect">
            <a:avLst/>
          </a:prstGeom>
        </p:spPr>
        <p:txBody>
          <a:bodyPr vert="horz" lIns="91440" tIns="45720" rIns="91440" bIns="45720" rtlCol="0" anchor="ctr">
            <a:normAutofit/>
          </a:bodyPr>
          <a:lstStyle/>
          <a:p>
            <a:r>
              <a:rPr lang="fi-FI"/>
              <a:t>Muokkaa perustyyl. napsautt.</a:t>
            </a:r>
            <a:endParaRPr lang="fi-FI" dirty="0"/>
          </a:p>
        </p:txBody>
      </p:sp>
      <p:sp>
        <p:nvSpPr>
          <p:cNvPr id="3" name="Text Placeholder 2">
            <a:extLst>
              <a:ext uri="{FF2B5EF4-FFF2-40B4-BE49-F238E27FC236}">
                <a16:creationId xmlns:a16="http://schemas.microsoft.com/office/drawing/2014/main" id="{66756F45-7214-F44E-8FE7-23D05D8AA740}"/>
              </a:ext>
            </a:extLst>
          </p:cNvPr>
          <p:cNvSpPr>
            <a:spLocks noGrp="1"/>
          </p:cNvSpPr>
          <p:nvPr>
            <p:ph type="body" idx="1"/>
          </p:nvPr>
        </p:nvSpPr>
        <p:spPr>
          <a:xfrm>
            <a:off x="838200" y="1649411"/>
            <a:ext cx="7052733" cy="434181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9056F601-0676-EB4A-8C83-2C3F435A8F78}"/>
              </a:ext>
            </a:extLst>
          </p:cNvPr>
          <p:cNvSpPr>
            <a:spLocks noGrp="1"/>
          </p:cNvSpPr>
          <p:nvPr>
            <p:ph type="dt" sz="half" idx="2"/>
          </p:nvPr>
        </p:nvSpPr>
        <p:spPr>
          <a:xfrm>
            <a:off x="2716107" y="6356350"/>
            <a:ext cx="1383453"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D9120612-9D9F-E941-8D29-81AF8DFC6C0C}" type="datetime1">
              <a:rPr lang="fi-FI" smtClean="0"/>
              <a:t>22.5.2023</a:t>
            </a:fld>
            <a:endParaRPr lang="fi-FI"/>
          </a:p>
        </p:txBody>
      </p:sp>
      <p:sp>
        <p:nvSpPr>
          <p:cNvPr id="5" name="Footer Placeholder 4">
            <a:extLst>
              <a:ext uri="{FF2B5EF4-FFF2-40B4-BE49-F238E27FC236}">
                <a16:creationId xmlns:a16="http://schemas.microsoft.com/office/drawing/2014/main" id="{1BF54168-8D3A-3548-9E74-C9A287F90A81}"/>
              </a:ext>
            </a:extLst>
          </p:cNvPr>
          <p:cNvSpPr>
            <a:spLocks noGrp="1"/>
          </p:cNvSpPr>
          <p:nvPr>
            <p:ph type="ftr" sz="quarter" idx="3"/>
          </p:nvPr>
        </p:nvSpPr>
        <p:spPr>
          <a:xfrm>
            <a:off x="1429173" y="6356350"/>
            <a:ext cx="1286934"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r>
              <a:rPr lang="fi-FI" dirty="0" err="1"/>
              <a:t>www.lempaala.fi</a:t>
            </a:r>
            <a:endParaRPr lang="fi-FI" dirty="0"/>
          </a:p>
        </p:txBody>
      </p:sp>
      <p:sp>
        <p:nvSpPr>
          <p:cNvPr id="6" name="Slide Number Placeholder 5">
            <a:extLst>
              <a:ext uri="{FF2B5EF4-FFF2-40B4-BE49-F238E27FC236}">
                <a16:creationId xmlns:a16="http://schemas.microsoft.com/office/drawing/2014/main" id="{17FBB11E-0472-564C-908E-752DCBACBBE8}"/>
              </a:ext>
            </a:extLst>
          </p:cNvPr>
          <p:cNvSpPr>
            <a:spLocks noGrp="1"/>
          </p:cNvSpPr>
          <p:nvPr>
            <p:ph type="sldNum" sz="quarter" idx="4"/>
          </p:nvPr>
        </p:nvSpPr>
        <p:spPr>
          <a:xfrm>
            <a:off x="838200" y="6356350"/>
            <a:ext cx="590973" cy="365125"/>
          </a:xfrm>
          <a:prstGeom prst="rect">
            <a:avLst/>
          </a:prstGeom>
        </p:spPr>
        <p:txBody>
          <a:bodyPr vert="horz" lIns="91440" tIns="45720" rIns="91440" bIns="45720" rtlCol="0" anchor="ct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9045EDEB-1447-2245-AC24-1810F05F8ECB}" type="slidenum">
              <a:rPr lang="fi-FI" smtClean="0"/>
              <a:pPr/>
              <a:t>‹#›</a:t>
            </a:fld>
            <a:endParaRPr lang="fi-FI" dirty="0"/>
          </a:p>
        </p:txBody>
      </p:sp>
      <p:pic>
        <p:nvPicPr>
          <p:cNvPr id="7" name="Content Placeholder 8">
            <a:extLst>
              <a:ext uri="{FF2B5EF4-FFF2-40B4-BE49-F238E27FC236}">
                <a16:creationId xmlns:a16="http://schemas.microsoft.com/office/drawing/2014/main" id="{E184364A-7490-A04E-A760-DE753AA48CE5}"/>
              </a:ext>
            </a:extLst>
          </p:cNvPr>
          <p:cNvPicPr>
            <a:picLocks noChangeAspect="1"/>
          </p:cNvPicPr>
          <p:nvPr userDrawn="1"/>
        </p:nvPicPr>
        <p:blipFill>
          <a:blip r:embed="rId19"/>
          <a:stretch>
            <a:fillRect/>
          </a:stretch>
        </p:blipFill>
        <p:spPr>
          <a:xfrm>
            <a:off x="10335259" y="4751865"/>
            <a:ext cx="1384300" cy="1790700"/>
          </a:xfrm>
          <a:prstGeom prst="rect">
            <a:avLst/>
          </a:prstGeom>
        </p:spPr>
      </p:pic>
      <p:cxnSp>
        <p:nvCxnSpPr>
          <p:cNvPr id="8" name="Straight Connector 7">
            <a:extLst>
              <a:ext uri="{FF2B5EF4-FFF2-40B4-BE49-F238E27FC236}">
                <a16:creationId xmlns:a16="http://schemas.microsoft.com/office/drawing/2014/main" id="{3EE839E1-8595-654B-A805-685E2F2FCE0F}"/>
              </a:ext>
            </a:extLst>
          </p:cNvPr>
          <p:cNvCxnSpPr/>
          <p:nvPr userDrawn="1"/>
        </p:nvCxnSpPr>
        <p:spPr>
          <a:xfrm flipH="1">
            <a:off x="838200" y="6356350"/>
            <a:ext cx="9001539" cy="0"/>
          </a:xfrm>
          <a:prstGeom prst="line">
            <a:avLst/>
          </a:prstGeom>
          <a:ln w="952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26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4" r:id="rId4"/>
    <p:sldLayoutId id="2147483660" r:id="rId5"/>
    <p:sldLayoutId id="2147483672" r:id="rId6"/>
    <p:sldLayoutId id="2147483671" r:id="rId7"/>
    <p:sldLayoutId id="2147483661" r:id="rId8"/>
    <p:sldLayoutId id="2147483674" r:id="rId9"/>
    <p:sldLayoutId id="2147483673" r:id="rId10"/>
    <p:sldLayoutId id="2147483662" r:id="rId11"/>
    <p:sldLayoutId id="2147483668" r:id="rId12"/>
    <p:sldLayoutId id="2147483667" r:id="rId13"/>
    <p:sldLayoutId id="2147483665" r:id="rId14"/>
    <p:sldLayoutId id="2147483670" r:id="rId15"/>
    <p:sldLayoutId id="2147483669" r:id="rId16"/>
    <p:sldLayoutId id="2147483663" r:id="rId17"/>
  </p:sldLayoutIdLst>
  <p:hf hdr="0"/>
  <p:txStyles>
    <p:titleStyle>
      <a:lvl1pPr algn="l" defTabSz="914400" rtl="0" eaLnBrk="1" latinLnBrk="0" hangingPunct="1">
        <a:lnSpc>
          <a:spcPct val="90000"/>
        </a:lnSpc>
        <a:spcBef>
          <a:spcPct val="0"/>
        </a:spcBef>
        <a:buNone/>
        <a:defRPr sz="3000" b="0" i="0" kern="1200">
          <a:solidFill>
            <a:srgbClr val="00539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39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mailto:apip@lempaala.fi" TargetMode="External"/><Relationship Id="rId2" Type="http://schemas.openxmlformats.org/officeDocument/2006/relationships/hyperlink" Target="https://www.lempaala.fi/kasvatus-ja-opetus/aamu-ja-iltapaivatoiminta/"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B093-121C-F74E-B6AE-7D0FAB8B4801}"/>
              </a:ext>
            </a:extLst>
          </p:cNvPr>
          <p:cNvSpPr>
            <a:spLocks noGrp="1"/>
          </p:cNvSpPr>
          <p:nvPr>
            <p:ph type="title"/>
          </p:nvPr>
        </p:nvSpPr>
        <p:spPr>
          <a:xfrm>
            <a:off x="7460802" y="1948842"/>
            <a:ext cx="3126516" cy="1372539"/>
          </a:xfrm>
        </p:spPr>
        <p:txBody>
          <a:bodyPr>
            <a:normAutofit fontScale="90000"/>
          </a:bodyPr>
          <a:lstStyle/>
          <a:p>
            <a:r>
              <a:rPr lang="fi-FI" sz="4800" b="1" dirty="0">
                <a:latin typeface="Alku Laiha" panose="03050302040405010004" pitchFamily="66" charset="0"/>
              </a:rPr>
              <a:t>Tervetuloa ekaluokalle!</a:t>
            </a:r>
            <a:br>
              <a:rPr lang="fi-FI" sz="4800" b="1" dirty="0">
                <a:latin typeface="Alku Laiha" panose="03050302040405010004" pitchFamily="66" charset="0"/>
              </a:rPr>
            </a:br>
            <a:br>
              <a:rPr lang="fi-FI" sz="4800" dirty="0"/>
            </a:br>
            <a:endParaRPr lang="fi-FI" sz="4800" dirty="0"/>
          </a:p>
        </p:txBody>
      </p:sp>
      <p:sp>
        <p:nvSpPr>
          <p:cNvPr id="6" name="Tekstiruutu 5">
            <a:extLst>
              <a:ext uri="{FF2B5EF4-FFF2-40B4-BE49-F238E27FC236}">
                <a16:creationId xmlns:a16="http://schemas.microsoft.com/office/drawing/2014/main" id="{D04770C6-D25C-4F6E-ACFE-CF611823657F}"/>
              </a:ext>
            </a:extLst>
          </p:cNvPr>
          <p:cNvSpPr txBox="1"/>
          <p:nvPr/>
        </p:nvSpPr>
        <p:spPr>
          <a:xfrm>
            <a:off x="7460802" y="3532094"/>
            <a:ext cx="4516045" cy="707886"/>
          </a:xfrm>
          <a:prstGeom prst="rect">
            <a:avLst/>
          </a:prstGeom>
          <a:noFill/>
        </p:spPr>
        <p:txBody>
          <a:bodyPr wrap="square" rtlCol="0">
            <a:spAutoFit/>
          </a:bodyPr>
          <a:lstStyle/>
          <a:p>
            <a:r>
              <a:rPr lang="fi-FI" sz="2000" dirty="0">
                <a:solidFill>
                  <a:srgbClr val="005396"/>
                </a:solidFill>
                <a:latin typeface="Alku Laiha" panose="03050302040405010004" pitchFamily="66" charset="0"/>
              </a:rPr>
              <a:t>Tulevien 1.luokkalaisten vanhempainilta 22.5.2023</a:t>
            </a:r>
            <a:endParaRPr lang="fi-FI" sz="2000" dirty="0">
              <a:solidFill>
                <a:srgbClr val="005396"/>
              </a:solidFill>
            </a:endParaRPr>
          </a:p>
        </p:txBody>
      </p:sp>
    </p:spTree>
    <p:extLst>
      <p:ext uri="{BB962C8B-B14F-4D97-AF65-F5344CB8AC3E}">
        <p14:creationId xmlns:p14="http://schemas.microsoft.com/office/powerpoint/2010/main" val="3795097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218837-9C67-4C0E-BF17-F1B5EAD23944}"/>
              </a:ext>
            </a:extLst>
          </p:cNvPr>
          <p:cNvSpPr>
            <a:spLocks noGrp="1"/>
          </p:cNvSpPr>
          <p:nvPr>
            <p:ph type="title"/>
          </p:nvPr>
        </p:nvSpPr>
        <p:spPr>
          <a:xfrm>
            <a:off x="838200" y="509270"/>
            <a:ext cx="9048750" cy="1121091"/>
          </a:xfrm>
        </p:spPr>
        <p:txBody>
          <a:bodyPr/>
          <a:lstStyle/>
          <a:p>
            <a:r>
              <a:rPr lang="fi-FI" b="1" dirty="0">
                <a:latin typeface="Alku Laiha" panose="03050302040405010004" pitchFamily="66" charset="0"/>
              </a:rPr>
              <a:t>Kouluun tulijan muistilista:</a:t>
            </a:r>
            <a:br>
              <a:rPr lang="fi-FI" b="1" dirty="0">
                <a:latin typeface="Alku Laiha" panose="03050302040405010004" pitchFamily="66" charset="0"/>
              </a:rPr>
            </a:br>
            <a:r>
              <a:rPr lang="fi-FI" b="1" dirty="0">
                <a:latin typeface="Alku Laiha" panose="03050302040405010004" pitchFamily="66" charset="0"/>
              </a:rPr>
              <a:t>Ensimmäinen koulupäivä</a:t>
            </a:r>
          </a:p>
        </p:txBody>
      </p:sp>
      <p:sp>
        <p:nvSpPr>
          <p:cNvPr id="3" name="Sisällön paikkamerkki 2">
            <a:extLst>
              <a:ext uri="{FF2B5EF4-FFF2-40B4-BE49-F238E27FC236}">
                <a16:creationId xmlns:a16="http://schemas.microsoft.com/office/drawing/2014/main" id="{1A73A43D-F0AA-4535-BACB-E34640DE60C0}"/>
              </a:ext>
            </a:extLst>
          </p:cNvPr>
          <p:cNvSpPr>
            <a:spLocks noGrp="1"/>
          </p:cNvSpPr>
          <p:nvPr>
            <p:ph idx="1"/>
          </p:nvPr>
        </p:nvSpPr>
        <p:spPr>
          <a:xfrm>
            <a:off x="838200" y="1649411"/>
            <a:ext cx="9163050" cy="4341815"/>
          </a:xfrm>
        </p:spPr>
        <p:txBody>
          <a:bodyPr>
            <a:normAutofit/>
          </a:bodyPr>
          <a:lstStyle/>
          <a:p>
            <a:pPr marL="0" indent="0">
              <a:buNone/>
            </a:pPr>
            <a:endParaRPr lang="fi-FI" dirty="0"/>
          </a:p>
          <a:p>
            <a:r>
              <a:rPr lang="fi-FI" sz="2800" dirty="0">
                <a:latin typeface="Alku Laiha" panose="03050302040405010004" pitchFamily="66" charset="0"/>
              </a:rPr>
              <a:t>Koulu alkaa 9.8.2023 klo 9.00</a:t>
            </a:r>
          </a:p>
          <a:p>
            <a:pPr marL="0" indent="0">
              <a:buNone/>
            </a:pPr>
            <a:endParaRPr lang="fi-FI" sz="2800" dirty="0">
              <a:latin typeface="Alku Laiha" panose="03050302040405010004" pitchFamily="66" charset="0"/>
            </a:endParaRPr>
          </a:p>
          <a:p>
            <a:r>
              <a:rPr lang="fi-FI" sz="2800" dirty="0">
                <a:latin typeface="Alku Laiha" panose="03050302040405010004" pitchFamily="66" charset="0"/>
              </a:rPr>
              <a:t>Ensimmäisenä koulupäivänä kokoonnutaan koulun pihalle, josta opettajat tulevat kellon soitua hakemaan oppilaat luokkiin.</a:t>
            </a:r>
          </a:p>
          <a:p>
            <a:endParaRPr lang="fi-FI" sz="2800" dirty="0">
              <a:latin typeface="Alku Laiha" panose="03050302040405010004" pitchFamily="66" charset="0"/>
            </a:endParaRPr>
          </a:p>
          <a:p>
            <a:r>
              <a:rPr lang="fi-FI" sz="2800" dirty="0">
                <a:latin typeface="Alku Laiha" panose="03050302040405010004" pitchFamily="66" charset="0"/>
              </a:rPr>
              <a:t>Kesälomaa vietetään rentoutuen ja nauttien 🌞!</a:t>
            </a:r>
          </a:p>
          <a:p>
            <a:pPr marL="0" indent="0">
              <a:buNone/>
            </a:pPr>
            <a:endParaRPr lang="fi-FI" dirty="0"/>
          </a:p>
        </p:txBody>
      </p:sp>
      <p:sp>
        <p:nvSpPr>
          <p:cNvPr id="4" name="Päivämäärän paikkamerkki 3">
            <a:extLst>
              <a:ext uri="{FF2B5EF4-FFF2-40B4-BE49-F238E27FC236}">
                <a16:creationId xmlns:a16="http://schemas.microsoft.com/office/drawing/2014/main" id="{C1A875D6-3CF9-478E-B7DA-430DEF0C9A92}"/>
              </a:ext>
            </a:extLst>
          </p:cNvPr>
          <p:cNvSpPr>
            <a:spLocks noGrp="1"/>
          </p:cNvSpPr>
          <p:nvPr>
            <p:ph type="dt" sz="half" idx="10"/>
          </p:nvPr>
        </p:nvSpPr>
        <p:spPr/>
        <p:txBody>
          <a:bodyPr/>
          <a:lstStyle/>
          <a:p>
            <a:fld id="{14C91373-0667-4247-A3FF-E6F7521193C4}" type="datetime1">
              <a:rPr lang="fi-FI" smtClean="0"/>
              <a:t>22.5.2023</a:t>
            </a:fld>
            <a:endParaRPr lang="fi-FI"/>
          </a:p>
        </p:txBody>
      </p:sp>
      <p:sp>
        <p:nvSpPr>
          <p:cNvPr id="5" name="Alatunnisteen paikkamerkki 4">
            <a:extLst>
              <a:ext uri="{FF2B5EF4-FFF2-40B4-BE49-F238E27FC236}">
                <a16:creationId xmlns:a16="http://schemas.microsoft.com/office/drawing/2014/main" id="{B45BA43F-D8BD-4701-9B90-EF28A142A05E}"/>
              </a:ext>
            </a:extLst>
          </p:cNvPr>
          <p:cNvSpPr>
            <a:spLocks noGrp="1"/>
          </p:cNvSpPr>
          <p:nvPr>
            <p:ph type="ftr" sz="quarter" idx="11"/>
          </p:nvPr>
        </p:nvSpPr>
        <p:spPr/>
        <p:txBody>
          <a:bodyPr/>
          <a:lstStyle/>
          <a:p>
            <a:r>
              <a:rPr lang="fi-FI"/>
              <a:t>www.lempaala.fi</a:t>
            </a:r>
          </a:p>
        </p:txBody>
      </p:sp>
      <p:sp>
        <p:nvSpPr>
          <p:cNvPr id="6" name="Dian numeron paikkamerkki 5">
            <a:extLst>
              <a:ext uri="{FF2B5EF4-FFF2-40B4-BE49-F238E27FC236}">
                <a16:creationId xmlns:a16="http://schemas.microsoft.com/office/drawing/2014/main" id="{CDEF3FAC-4095-41EB-8B97-4391240E0E9B}"/>
              </a:ext>
            </a:extLst>
          </p:cNvPr>
          <p:cNvSpPr>
            <a:spLocks noGrp="1"/>
          </p:cNvSpPr>
          <p:nvPr>
            <p:ph type="sldNum" sz="quarter" idx="12"/>
          </p:nvPr>
        </p:nvSpPr>
        <p:spPr/>
        <p:txBody>
          <a:bodyPr/>
          <a:lstStyle/>
          <a:p>
            <a:fld id="{9045EDEB-1447-2245-AC24-1810F05F8ECB}" type="slidenum">
              <a:rPr lang="fi-FI" smtClean="0"/>
              <a:t>10</a:t>
            </a:fld>
            <a:endParaRPr lang="fi-FI"/>
          </a:p>
        </p:txBody>
      </p:sp>
    </p:spTree>
    <p:extLst>
      <p:ext uri="{BB962C8B-B14F-4D97-AF65-F5344CB8AC3E}">
        <p14:creationId xmlns:p14="http://schemas.microsoft.com/office/powerpoint/2010/main" val="166138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3B2073D-9481-4F38-91A5-1F69763B0523}"/>
              </a:ext>
            </a:extLst>
          </p:cNvPr>
          <p:cNvSpPr>
            <a:spLocks noGrp="1"/>
          </p:cNvSpPr>
          <p:nvPr>
            <p:ph type="dt" sz="half" idx="10"/>
          </p:nvPr>
        </p:nvSpPr>
        <p:spPr>
          <a:xfrm>
            <a:off x="2716107" y="6356350"/>
            <a:ext cx="1383453" cy="365125"/>
          </a:xfrm>
        </p:spPr>
        <p:txBody>
          <a:bodyPr anchor="ctr">
            <a:normAutofit/>
          </a:bodyPr>
          <a:lstStyle/>
          <a:p>
            <a:pPr>
              <a:spcAft>
                <a:spcPts val="600"/>
              </a:spcAft>
            </a:pPr>
            <a:fld id="{D9120612-9D9F-E941-8D29-81AF8DFC6C0C}" type="datetime1">
              <a:rPr lang="fi-FI" smtClean="0"/>
              <a:pPr>
                <a:spcAft>
                  <a:spcPts val="600"/>
                </a:spcAft>
              </a:pPr>
              <a:t>22.5.2023</a:t>
            </a:fld>
            <a:endParaRPr lang="fi-FI"/>
          </a:p>
        </p:txBody>
      </p:sp>
      <p:sp>
        <p:nvSpPr>
          <p:cNvPr id="3" name="Alatunnisteen paikkamerkki 2">
            <a:extLst>
              <a:ext uri="{FF2B5EF4-FFF2-40B4-BE49-F238E27FC236}">
                <a16:creationId xmlns:a16="http://schemas.microsoft.com/office/drawing/2014/main" id="{8161F2E6-4BD7-40EA-99F1-8D81127FA21B}"/>
              </a:ext>
            </a:extLst>
          </p:cNvPr>
          <p:cNvSpPr>
            <a:spLocks noGrp="1"/>
          </p:cNvSpPr>
          <p:nvPr>
            <p:ph type="ftr" sz="quarter" idx="11"/>
          </p:nvPr>
        </p:nvSpPr>
        <p:spPr>
          <a:xfrm>
            <a:off x="1429173" y="6356350"/>
            <a:ext cx="1286934" cy="365125"/>
          </a:xfrm>
        </p:spPr>
        <p:txBody>
          <a:bodyPr anchor="ctr">
            <a:normAutofit/>
          </a:bodyPr>
          <a:lstStyle/>
          <a:p>
            <a:pPr>
              <a:spcAft>
                <a:spcPts val="600"/>
              </a:spcAft>
            </a:pPr>
            <a:r>
              <a:rPr lang="fi-FI"/>
              <a:t>www.lempaala.fi</a:t>
            </a:r>
          </a:p>
        </p:txBody>
      </p:sp>
      <p:sp>
        <p:nvSpPr>
          <p:cNvPr id="4" name="Dian numeron paikkamerkki 3">
            <a:extLst>
              <a:ext uri="{FF2B5EF4-FFF2-40B4-BE49-F238E27FC236}">
                <a16:creationId xmlns:a16="http://schemas.microsoft.com/office/drawing/2014/main" id="{D3EE5E71-F33B-4C81-9B7E-11F7810A4A89}"/>
              </a:ext>
            </a:extLst>
          </p:cNvPr>
          <p:cNvSpPr>
            <a:spLocks noGrp="1"/>
          </p:cNvSpPr>
          <p:nvPr>
            <p:ph type="sldNum" sz="quarter" idx="12"/>
          </p:nvPr>
        </p:nvSpPr>
        <p:spPr>
          <a:xfrm>
            <a:off x="838200" y="6356350"/>
            <a:ext cx="590973" cy="365125"/>
          </a:xfrm>
        </p:spPr>
        <p:txBody>
          <a:bodyPr anchor="ctr">
            <a:normAutofit/>
          </a:bodyPr>
          <a:lstStyle/>
          <a:p>
            <a:pPr>
              <a:spcAft>
                <a:spcPts val="600"/>
              </a:spcAft>
            </a:pPr>
            <a:fld id="{9045EDEB-1447-2245-AC24-1810F05F8ECB}" type="slidenum">
              <a:rPr lang="fi-FI" smtClean="0"/>
              <a:pPr>
                <a:spcAft>
                  <a:spcPts val="600"/>
                </a:spcAft>
              </a:pPr>
              <a:t>11</a:t>
            </a:fld>
            <a:endParaRPr lang="fi-FI"/>
          </a:p>
        </p:txBody>
      </p:sp>
      <p:sp>
        <p:nvSpPr>
          <p:cNvPr id="71" name="Title 4">
            <a:extLst>
              <a:ext uri="{FF2B5EF4-FFF2-40B4-BE49-F238E27FC236}">
                <a16:creationId xmlns:a16="http://schemas.microsoft.com/office/drawing/2014/main" id="{74B356BE-1F2E-23D4-D144-6E10014A067D}"/>
              </a:ext>
            </a:extLst>
          </p:cNvPr>
          <p:cNvSpPr>
            <a:spLocks noGrp="1"/>
          </p:cNvSpPr>
          <p:nvPr>
            <p:ph type="title"/>
          </p:nvPr>
        </p:nvSpPr>
        <p:spPr>
          <a:xfrm>
            <a:off x="551627" y="406399"/>
            <a:ext cx="5467954" cy="1134295"/>
          </a:xfrm>
        </p:spPr>
        <p:txBody>
          <a:bodyPr/>
          <a:lstStyle/>
          <a:p>
            <a:pPr algn="ctr"/>
            <a:r>
              <a:rPr lang="en-US" b="1" dirty="0" err="1">
                <a:latin typeface="Alku Laiha"/>
                <a:cs typeface="Arial"/>
              </a:rPr>
              <a:t>Moision</a:t>
            </a:r>
            <a:r>
              <a:rPr lang="en-US" b="1" dirty="0">
                <a:latin typeface="Alku Laiha"/>
                <a:cs typeface="Arial"/>
              </a:rPr>
              <a:t> 1-2-yhdysluokat</a:t>
            </a:r>
            <a:br>
              <a:rPr lang="en-US" b="1" dirty="0">
                <a:latin typeface="Alku Laiha" panose="03050302040405010004" pitchFamily="66" charset="0"/>
              </a:rPr>
            </a:br>
            <a:r>
              <a:rPr lang="en-US" b="1" dirty="0">
                <a:latin typeface="Alku Laiha"/>
                <a:cs typeface="Arial"/>
              </a:rPr>
              <a:t>lv.2023-2024</a:t>
            </a:r>
            <a:endParaRPr lang="en-US" b="1" dirty="0">
              <a:latin typeface="Alku Laiha" panose="03050302040405010004" pitchFamily="66" charset="0"/>
            </a:endParaRPr>
          </a:p>
        </p:txBody>
      </p:sp>
      <p:sp>
        <p:nvSpPr>
          <p:cNvPr id="73" name="Content Placeholder 5">
            <a:extLst>
              <a:ext uri="{FF2B5EF4-FFF2-40B4-BE49-F238E27FC236}">
                <a16:creationId xmlns:a16="http://schemas.microsoft.com/office/drawing/2014/main" id="{CF00CC51-B0DE-37EB-7964-EC297DF66261}"/>
              </a:ext>
            </a:extLst>
          </p:cNvPr>
          <p:cNvSpPr>
            <a:spLocks noGrp="1"/>
          </p:cNvSpPr>
          <p:nvPr>
            <p:ph idx="1"/>
          </p:nvPr>
        </p:nvSpPr>
        <p:spPr>
          <a:xfrm>
            <a:off x="551627" y="1729880"/>
            <a:ext cx="5467954" cy="4437283"/>
          </a:xfrm>
        </p:spPr>
        <p:txBody>
          <a:bodyPr vert="horz" lIns="91440" tIns="45720" rIns="91440" bIns="45720" rtlCol="0" anchor="t">
            <a:normAutofit/>
          </a:bodyPr>
          <a:lstStyle/>
          <a:p>
            <a:pPr marL="0" indent="0" algn="ctr">
              <a:buNone/>
            </a:pPr>
            <a:r>
              <a:rPr lang="en-US" sz="3200" dirty="0" err="1">
                <a:latin typeface="Alku Laiha" panose="03050302040405010004" pitchFamily="66" charset="0"/>
              </a:rPr>
              <a:t>Tervetuloa</a:t>
            </a:r>
            <a:r>
              <a:rPr lang="en-US" sz="3200" dirty="0">
                <a:latin typeface="Alku Laiha" panose="03050302040405010004" pitchFamily="66" charset="0"/>
              </a:rPr>
              <a:t> </a:t>
            </a:r>
            <a:r>
              <a:rPr lang="en-US" sz="3200" dirty="0" err="1">
                <a:latin typeface="Alku Laiha" panose="03050302040405010004" pitchFamily="66" charset="0"/>
              </a:rPr>
              <a:t>Moision</a:t>
            </a:r>
            <a:r>
              <a:rPr lang="en-US" sz="3200" dirty="0">
                <a:latin typeface="Alku Laiha" panose="03050302040405010004" pitchFamily="66" charset="0"/>
              </a:rPr>
              <a:t> </a:t>
            </a:r>
          </a:p>
          <a:p>
            <a:pPr marL="0" indent="0" algn="ctr">
              <a:buNone/>
            </a:pPr>
            <a:r>
              <a:rPr lang="en-US" sz="3200" dirty="0">
                <a:latin typeface="Alku Laiha"/>
                <a:cs typeface="Arial"/>
              </a:rPr>
              <a:t>1-2-luokille </a:t>
            </a:r>
            <a:r>
              <a:rPr lang="en-US" sz="3200" dirty="0" err="1">
                <a:latin typeface="Alku Laiha"/>
                <a:cs typeface="Arial"/>
              </a:rPr>
              <a:t>eli</a:t>
            </a:r>
            <a:r>
              <a:rPr lang="en-US" sz="3200" dirty="0">
                <a:latin typeface="Alku Laiha"/>
                <a:cs typeface="Arial"/>
              </a:rPr>
              <a:t> </a:t>
            </a:r>
            <a:r>
              <a:rPr lang="en-US" sz="3200" dirty="0" err="1">
                <a:latin typeface="Alku Laiha"/>
                <a:cs typeface="Arial"/>
              </a:rPr>
              <a:t>yhdysluokille</a:t>
            </a:r>
            <a:endParaRPr lang="en-US" sz="3200" dirty="0" err="1">
              <a:latin typeface="Alku Laiha" panose="03050302040405010004" pitchFamily="66" charset="0"/>
            </a:endParaRPr>
          </a:p>
          <a:p>
            <a:pPr marL="0" indent="0" algn="ctr">
              <a:buNone/>
            </a:pPr>
            <a:endParaRPr lang="en-US" sz="3200" dirty="0">
              <a:latin typeface="Alku Laiha" panose="03050302040405010004" pitchFamily="66" charset="0"/>
            </a:endParaRPr>
          </a:p>
          <a:p>
            <a:pPr marL="0" indent="0" algn="ctr">
              <a:buNone/>
            </a:pPr>
            <a:r>
              <a:rPr lang="en-US" sz="3200" dirty="0" err="1">
                <a:latin typeface="Alku Laiha" panose="03050302040405010004" pitchFamily="66" charset="0"/>
              </a:rPr>
              <a:t>Opettajat</a:t>
            </a:r>
            <a:r>
              <a:rPr lang="en-US" sz="3200" dirty="0">
                <a:latin typeface="Alku Laiha" panose="03050302040405010004" pitchFamily="66" charset="0"/>
              </a:rPr>
              <a:t> ja </a:t>
            </a:r>
            <a:r>
              <a:rPr lang="en-US" sz="3200" dirty="0" err="1">
                <a:latin typeface="Alku Laiha" panose="03050302040405010004" pitchFamily="66" charset="0"/>
              </a:rPr>
              <a:t>luokat</a:t>
            </a:r>
            <a:endParaRPr lang="en-US" sz="3200" dirty="0">
              <a:latin typeface="Alku Laiha" panose="03050302040405010004" pitchFamily="66" charset="0"/>
            </a:endParaRPr>
          </a:p>
          <a:p>
            <a:pPr marL="0" indent="0" algn="ctr">
              <a:buNone/>
            </a:pPr>
            <a:r>
              <a:rPr lang="en-US" dirty="0">
                <a:latin typeface="Alku Laiha"/>
                <a:cs typeface="Arial"/>
              </a:rPr>
              <a:t>1-2 D Hanna Riikonen</a:t>
            </a:r>
          </a:p>
          <a:p>
            <a:pPr marL="0" indent="0" algn="ctr">
              <a:buNone/>
            </a:pPr>
            <a:r>
              <a:rPr lang="en-US" dirty="0">
                <a:latin typeface="Alku Laiha"/>
                <a:cs typeface="Arial"/>
              </a:rPr>
              <a:t>1-2 E Veli-Matti Salo</a:t>
            </a:r>
          </a:p>
          <a:p>
            <a:pPr marL="0" indent="0" algn="ctr">
              <a:buNone/>
            </a:pPr>
            <a:r>
              <a:rPr lang="en-US" dirty="0">
                <a:latin typeface="Alku Laiha"/>
                <a:cs typeface="Arial"/>
              </a:rPr>
              <a:t>1-2 F Heidi Vartiainen</a:t>
            </a:r>
          </a:p>
          <a:p>
            <a:pPr marL="0" indent="0" algn="ctr">
              <a:buNone/>
            </a:pPr>
            <a:r>
              <a:rPr lang="en-US" dirty="0">
                <a:latin typeface="Alku Laiha" panose="03050302040405010004" pitchFamily="66" charset="0"/>
              </a:rPr>
              <a:t>1-2 G Salla Ruohonen</a:t>
            </a:r>
          </a:p>
        </p:txBody>
      </p:sp>
      <p:pic>
        <p:nvPicPr>
          <p:cNvPr id="4098" name="Picture 2">
            <a:extLst>
              <a:ext uri="{FF2B5EF4-FFF2-40B4-BE49-F238E27FC236}">
                <a16:creationId xmlns:a16="http://schemas.microsoft.com/office/drawing/2014/main" id="{007CF238-AF18-4859-9E1C-B0505906A2F7}"/>
              </a:ext>
            </a:extLst>
          </p:cNvPr>
          <p:cNvPicPr>
            <a:picLocks noGrp="1" noChangeAspect="1" noChangeArrowheads="1"/>
          </p:cNvPicPr>
          <p:nvPr>
            <p:ph type="pic" idx="13"/>
          </p:nvPr>
        </p:nvPicPr>
        <p:blipFill rotWithShape="1">
          <a:blip r:embed="rId2">
            <a:extLst>
              <a:ext uri="{28A0092B-C50C-407E-A947-70E740481C1C}">
                <a14:useLocalDpi xmlns:a14="http://schemas.microsoft.com/office/drawing/2010/main" val="0"/>
              </a:ext>
            </a:extLst>
          </a:blip>
          <a:srcRect l="10904" b="5955"/>
          <a:stretch/>
        </p:blipFill>
        <p:spPr bwMode="auto">
          <a:xfrm>
            <a:off x="6101602" y="279156"/>
            <a:ext cx="4001006" cy="5969243"/>
          </a:xfrm>
          <a:prstGeom prst="rect">
            <a:avLst/>
          </a:prstGeom>
          <a:solidFill>
            <a:srgbClr val="FFFFFF"/>
          </a:solidFill>
        </p:spPr>
      </p:pic>
    </p:spTree>
    <p:extLst>
      <p:ext uri="{BB962C8B-B14F-4D97-AF65-F5344CB8AC3E}">
        <p14:creationId xmlns:p14="http://schemas.microsoft.com/office/powerpoint/2010/main" val="1353507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5400" dirty="0">
                <a:latin typeface="Alku Laiha" panose="03050302040405010004" pitchFamily="66" charset="0"/>
              </a:rPr>
              <a:t>1-2-luokkien arki</a:t>
            </a:r>
          </a:p>
        </p:txBody>
      </p:sp>
      <p:sp>
        <p:nvSpPr>
          <p:cNvPr id="3" name="Sisällön paikkamerkki 2"/>
          <p:cNvSpPr>
            <a:spLocks noGrp="1"/>
          </p:cNvSpPr>
          <p:nvPr>
            <p:ph idx="1"/>
          </p:nvPr>
        </p:nvSpPr>
        <p:spPr>
          <a:xfrm>
            <a:off x="838199" y="1894114"/>
            <a:ext cx="9128761" cy="4097112"/>
          </a:xfrm>
        </p:spPr>
        <p:txBody>
          <a:bodyPr>
            <a:normAutofit lnSpcReduction="10000"/>
          </a:bodyPr>
          <a:lstStyle/>
          <a:p>
            <a:r>
              <a:rPr lang="fi-FI" dirty="0">
                <a:latin typeface="Alku Laiha" panose="03050302040405010004" pitchFamily="66" charset="0"/>
              </a:rPr>
              <a:t>Neljä yhdysluokkaa, (esim. 1.lk 10+2.lk 10 /luokka)</a:t>
            </a:r>
          </a:p>
          <a:p>
            <a:r>
              <a:rPr lang="fi-FI" dirty="0">
                <a:latin typeface="Alku Laiha" panose="03050302040405010004" pitchFamily="66" charset="0"/>
              </a:rPr>
              <a:t>Opettajat suunnittelevat yhdessä tuntien sisällöt kaikkia oppilaita ja molempia vuosiluokkia palveleviksi</a:t>
            </a:r>
          </a:p>
          <a:p>
            <a:r>
              <a:rPr lang="fi-FI" dirty="0">
                <a:latin typeface="Alku Laiha" panose="03050302040405010004" pitchFamily="66" charset="0"/>
              </a:rPr>
              <a:t>Yhdysluokkien välinen tiivis yhteistyö arjessa yli luokkarajojen</a:t>
            </a:r>
          </a:p>
          <a:p>
            <a:r>
              <a:rPr lang="fi-FI" dirty="0">
                <a:latin typeface="Alku Laiha" panose="03050302040405010004" pitchFamily="66" charset="0"/>
              </a:rPr>
              <a:t>Vuosiluokkien omat ryhmätunnit matematiikassa ja äidinkielessä aamu- ja iltapäivien tunneilla</a:t>
            </a:r>
          </a:p>
          <a:p>
            <a:r>
              <a:rPr lang="fi-FI" dirty="0">
                <a:latin typeface="Alku Laiha" panose="03050302040405010004" pitchFamily="66" charset="0"/>
              </a:rPr>
              <a:t>Yhtenevät lukujärjestykset mahdollistavat joustavat opetusjärjestelyt myös keskipäivän tunneilla (teemat, väriryhmät, vuosiluokat jne.)</a:t>
            </a:r>
          </a:p>
          <a:p>
            <a:r>
              <a:rPr lang="fi-FI" dirty="0">
                <a:latin typeface="Alku Laiha" panose="03050302040405010004" pitchFamily="66" charset="0"/>
              </a:rPr>
              <a:t>Tiimi hoitaa keskenään kaikki oppiaineet (uskonto, et, liikunta, käsityö, englanti, musiikki)</a:t>
            </a:r>
          </a:p>
          <a:p>
            <a:r>
              <a:rPr lang="fi-FI" dirty="0">
                <a:latin typeface="Alku Laiha" panose="03050302040405010004" pitchFamily="66" charset="0"/>
              </a:rPr>
              <a:t>Opetus suunnitellaan teemoittain, 4-5 teemaa/lukuvuosi</a:t>
            </a:r>
          </a:p>
          <a:p>
            <a:r>
              <a:rPr lang="fi-FI" dirty="0">
                <a:latin typeface="Alku Laiha" panose="03050302040405010004" pitchFamily="66" charset="0"/>
              </a:rPr>
              <a:t>Ohjaajat mukana keskipäivän tunneilla (esim. käsityö)</a:t>
            </a:r>
          </a:p>
          <a:p>
            <a:endParaRPr lang="fi-FI" dirty="0"/>
          </a:p>
        </p:txBody>
      </p:sp>
    </p:spTree>
    <p:extLst>
      <p:ext uri="{BB962C8B-B14F-4D97-AF65-F5344CB8AC3E}">
        <p14:creationId xmlns:p14="http://schemas.microsoft.com/office/powerpoint/2010/main" val="34604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509271"/>
            <a:ext cx="7052733" cy="934720"/>
          </a:xfrm>
        </p:spPr>
        <p:txBody>
          <a:bodyPr>
            <a:normAutofit/>
          </a:bodyPr>
          <a:lstStyle/>
          <a:p>
            <a:r>
              <a:rPr lang="fi-FI" sz="5400" dirty="0">
                <a:latin typeface="Alku Laiha" panose="03050302040405010004" pitchFamily="66" charset="0"/>
              </a:rPr>
              <a:t>Miten? </a:t>
            </a:r>
            <a:r>
              <a:rPr lang="fi-FI" sz="1800" dirty="0">
                <a:latin typeface="Alku Laiha" panose="03050302040405010004" pitchFamily="66" charset="0"/>
              </a:rPr>
              <a:t>Esimerkki 1-2-yhdysluokan päivärakenteesta</a:t>
            </a:r>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2039443383"/>
              </p:ext>
            </p:extLst>
          </p:nvPr>
        </p:nvGraphicFramePr>
        <p:xfrm>
          <a:off x="838200" y="1443992"/>
          <a:ext cx="9363075" cy="5166358"/>
        </p:xfrm>
        <a:graphic>
          <a:graphicData uri="http://schemas.openxmlformats.org/drawingml/2006/table">
            <a:tbl>
              <a:tblPr firstRow="1" bandRow="1">
                <a:tableStyleId>{5C22544A-7EE6-4342-B048-85BDC9FD1C3A}</a:tableStyleId>
              </a:tblPr>
              <a:tblGrid>
                <a:gridCol w="898765">
                  <a:extLst>
                    <a:ext uri="{9D8B030D-6E8A-4147-A177-3AD203B41FA5}">
                      <a16:colId xmlns:a16="http://schemas.microsoft.com/office/drawing/2014/main" val="2326230413"/>
                    </a:ext>
                  </a:extLst>
                </a:gridCol>
                <a:gridCol w="1770326">
                  <a:extLst>
                    <a:ext uri="{9D8B030D-6E8A-4147-A177-3AD203B41FA5}">
                      <a16:colId xmlns:a16="http://schemas.microsoft.com/office/drawing/2014/main" val="18673425"/>
                    </a:ext>
                  </a:extLst>
                </a:gridCol>
                <a:gridCol w="1865904">
                  <a:extLst>
                    <a:ext uri="{9D8B030D-6E8A-4147-A177-3AD203B41FA5}">
                      <a16:colId xmlns:a16="http://schemas.microsoft.com/office/drawing/2014/main" val="379402033"/>
                    </a:ext>
                  </a:extLst>
                </a:gridCol>
                <a:gridCol w="1637699">
                  <a:extLst>
                    <a:ext uri="{9D8B030D-6E8A-4147-A177-3AD203B41FA5}">
                      <a16:colId xmlns:a16="http://schemas.microsoft.com/office/drawing/2014/main" val="2797396730"/>
                    </a:ext>
                  </a:extLst>
                </a:gridCol>
                <a:gridCol w="1595025">
                  <a:extLst>
                    <a:ext uri="{9D8B030D-6E8A-4147-A177-3AD203B41FA5}">
                      <a16:colId xmlns:a16="http://schemas.microsoft.com/office/drawing/2014/main" val="172735814"/>
                    </a:ext>
                  </a:extLst>
                </a:gridCol>
                <a:gridCol w="1595356">
                  <a:extLst>
                    <a:ext uri="{9D8B030D-6E8A-4147-A177-3AD203B41FA5}">
                      <a16:colId xmlns:a16="http://schemas.microsoft.com/office/drawing/2014/main" val="2274629048"/>
                    </a:ext>
                  </a:extLst>
                </a:gridCol>
              </a:tblGrid>
              <a:tr h="541994">
                <a:tc>
                  <a:txBody>
                    <a:bodyPr/>
                    <a:lstStyle/>
                    <a:p>
                      <a:r>
                        <a:rPr lang="fi-FI" sz="1400" dirty="0">
                          <a:latin typeface="Alku Laiha" panose="03050302040405010004" pitchFamily="66" charset="0"/>
                        </a:rPr>
                        <a:t>Klo</a:t>
                      </a:r>
                    </a:p>
                  </a:txBody>
                  <a:tcPr/>
                </a:tc>
                <a:tc>
                  <a:txBody>
                    <a:bodyPr/>
                    <a:lstStyle/>
                    <a:p>
                      <a:r>
                        <a:rPr lang="fi-FI" sz="1400" dirty="0">
                          <a:latin typeface="Alku Laiha" panose="03050302040405010004" pitchFamily="66" charset="0"/>
                        </a:rPr>
                        <a:t>Maanantai</a:t>
                      </a:r>
                    </a:p>
                  </a:txBody>
                  <a:tcPr/>
                </a:tc>
                <a:tc>
                  <a:txBody>
                    <a:bodyPr/>
                    <a:lstStyle/>
                    <a:p>
                      <a:r>
                        <a:rPr lang="fi-FI" sz="1400" dirty="0">
                          <a:latin typeface="Alku Laiha" panose="03050302040405010004" pitchFamily="66" charset="0"/>
                        </a:rPr>
                        <a:t>Tiistai</a:t>
                      </a:r>
                    </a:p>
                  </a:txBody>
                  <a:tcPr/>
                </a:tc>
                <a:tc>
                  <a:txBody>
                    <a:bodyPr/>
                    <a:lstStyle/>
                    <a:p>
                      <a:r>
                        <a:rPr lang="fi-FI" sz="1400" dirty="0">
                          <a:latin typeface="Alku Laiha" panose="03050302040405010004" pitchFamily="66" charset="0"/>
                        </a:rPr>
                        <a:t>Keskiviikko</a:t>
                      </a:r>
                    </a:p>
                  </a:txBody>
                  <a:tcPr/>
                </a:tc>
                <a:tc>
                  <a:txBody>
                    <a:bodyPr/>
                    <a:lstStyle/>
                    <a:p>
                      <a:r>
                        <a:rPr lang="fi-FI" sz="1400" dirty="0">
                          <a:latin typeface="Alku Laiha" panose="03050302040405010004" pitchFamily="66" charset="0"/>
                        </a:rPr>
                        <a:t>Torstai</a:t>
                      </a:r>
                    </a:p>
                  </a:txBody>
                  <a:tcPr/>
                </a:tc>
                <a:tc>
                  <a:txBody>
                    <a:bodyPr/>
                    <a:lstStyle/>
                    <a:p>
                      <a:r>
                        <a:rPr lang="fi-FI" sz="1400" dirty="0">
                          <a:latin typeface="Alku Laiha" panose="03050302040405010004" pitchFamily="66" charset="0"/>
                        </a:rPr>
                        <a:t>Perjantai</a:t>
                      </a:r>
                    </a:p>
                  </a:txBody>
                  <a:tcPr/>
                </a:tc>
                <a:extLst>
                  <a:ext uri="{0D108BD9-81ED-4DB2-BD59-A6C34878D82A}">
                    <a16:rowId xmlns:a16="http://schemas.microsoft.com/office/drawing/2014/main" val="973847735"/>
                  </a:ext>
                </a:extLst>
              </a:tr>
              <a:tr h="578728">
                <a:tc>
                  <a:txBody>
                    <a:bodyPr/>
                    <a:lstStyle/>
                    <a:p>
                      <a:r>
                        <a:rPr lang="fi-FI" sz="1400" dirty="0">
                          <a:latin typeface="Alku Laiha" panose="03050302040405010004" pitchFamily="66" charset="0"/>
                        </a:rPr>
                        <a:t>8.15-9.00</a:t>
                      </a:r>
                    </a:p>
                  </a:txBody>
                  <a:tcPr/>
                </a:tc>
                <a:tc>
                  <a:txBody>
                    <a:bodyPr/>
                    <a:lstStyle/>
                    <a:p>
                      <a:r>
                        <a:rPr lang="fi-FI" sz="1400" dirty="0">
                          <a:latin typeface="Alku Laiha" panose="03050302040405010004" pitchFamily="66" charset="0"/>
                        </a:rPr>
                        <a:t>1.luokkalaiset</a:t>
                      </a:r>
                    </a:p>
                    <a:p>
                      <a:r>
                        <a:rPr lang="fi-FI" sz="1400" dirty="0">
                          <a:latin typeface="Alku Laiha" panose="03050302040405010004" pitchFamily="66" charset="0"/>
                        </a:rPr>
                        <a:t>lukuryhmä</a:t>
                      </a:r>
                    </a:p>
                  </a:txBody>
                  <a:tcPr/>
                </a:tc>
                <a:tc>
                  <a:txBody>
                    <a:bodyPr/>
                    <a:lstStyle/>
                    <a:p>
                      <a:r>
                        <a:rPr lang="fi-FI" sz="1400" dirty="0">
                          <a:latin typeface="Alku Laiha" panose="03050302040405010004" pitchFamily="66" charset="0"/>
                        </a:rPr>
                        <a:t>2.luokkalaiset</a:t>
                      </a:r>
                    </a:p>
                    <a:p>
                      <a:r>
                        <a:rPr lang="fi-FI" sz="1400" dirty="0">
                          <a:latin typeface="Alku Laiha" panose="03050302040405010004" pitchFamily="66" charset="0"/>
                        </a:rPr>
                        <a:t>matematiikka</a:t>
                      </a:r>
                    </a:p>
                  </a:txBody>
                  <a:tcPr/>
                </a:tc>
                <a:tc>
                  <a:txBody>
                    <a:bodyPr/>
                    <a:lstStyle/>
                    <a:p>
                      <a:r>
                        <a:rPr lang="fi-FI" sz="1400" dirty="0">
                          <a:latin typeface="Alku Laiha" panose="03050302040405010004" pitchFamily="66" charset="0"/>
                        </a:rPr>
                        <a:t>1.luokkalaiset</a:t>
                      </a:r>
                    </a:p>
                    <a:p>
                      <a:r>
                        <a:rPr lang="fi-FI" sz="1400" dirty="0">
                          <a:latin typeface="Alku Laiha" panose="03050302040405010004" pitchFamily="66" charset="0"/>
                        </a:rPr>
                        <a:t>lukuryhmä</a:t>
                      </a:r>
                    </a:p>
                  </a:txBody>
                  <a:tcPr/>
                </a:tc>
                <a:tc>
                  <a:txBody>
                    <a:bodyPr/>
                    <a:lstStyle/>
                    <a:p>
                      <a:r>
                        <a:rPr lang="fi-FI" sz="1400" dirty="0">
                          <a:latin typeface="Alku Laiha" panose="03050302040405010004" pitchFamily="66" charset="0"/>
                        </a:rPr>
                        <a:t>2.luokkalaiset</a:t>
                      </a:r>
                    </a:p>
                    <a:p>
                      <a:r>
                        <a:rPr lang="fi-FI" sz="1400" dirty="0">
                          <a:latin typeface="Alku Laiha" panose="03050302040405010004" pitchFamily="66" charset="0"/>
                        </a:rPr>
                        <a:t>matematiikka</a:t>
                      </a:r>
                    </a:p>
                  </a:txBody>
                  <a:tcPr/>
                </a:tc>
                <a:tc>
                  <a:txBody>
                    <a:bodyPr/>
                    <a:lstStyle/>
                    <a:p>
                      <a:r>
                        <a:rPr lang="fi-FI" sz="1400" dirty="0">
                          <a:latin typeface="Alku Laiha" panose="03050302040405010004" pitchFamily="66" charset="0"/>
                        </a:rPr>
                        <a:t>x</a:t>
                      </a:r>
                    </a:p>
                  </a:txBody>
                  <a:tcPr/>
                </a:tc>
                <a:extLst>
                  <a:ext uri="{0D108BD9-81ED-4DB2-BD59-A6C34878D82A}">
                    <a16:rowId xmlns:a16="http://schemas.microsoft.com/office/drawing/2014/main" val="2466020464"/>
                  </a:ext>
                </a:extLst>
              </a:tr>
              <a:tr h="578728">
                <a:tc>
                  <a:txBody>
                    <a:bodyPr/>
                    <a:lstStyle/>
                    <a:p>
                      <a:r>
                        <a:rPr lang="fi-FI" sz="1400" dirty="0">
                          <a:latin typeface="Alku Laiha" panose="03050302040405010004" pitchFamily="66" charset="0"/>
                        </a:rPr>
                        <a:t>9.00-9.45</a:t>
                      </a:r>
                    </a:p>
                  </a:txBody>
                  <a:tcPr/>
                </a:tc>
                <a:tc>
                  <a:txBody>
                    <a:bodyPr/>
                    <a:lstStyle/>
                    <a:p>
                      <a:r>
                        <a:rPr lang="fi-FI" sz="1400" dirty="0">
                          <a:latin typeface="Alku Laiha" panose="03050302040405010004" pitchFamily="66" charset="0"/>
                        </a:rPr>
                        <a:t>x</a:t>
                      </a:r>
                    </a:p>
                  </a:txBody>
                  <a:tcPr/>
                </a:tc>
                <a:tc>
                  <a:txBody>
                    <a:bodyPr/>
                    <a:lstStyle/>
                    <a:p>
                      <a:r>
                        <a:rPr lang="fi-FI" sz="1400" dirty="0">
                          <a:latin typeface="Alku Laiha" panose="03050302040405010004" pitchFamily="66" charset="0"/>
                        </a:rPr>
                        <a:t>1lk./2.lk </a:t>
                      </a:r>
                    </a:p>
                    <a:p>
                      <a:r>
                        <a:rPr lang="fi-FI" sz="1400" dirty="0">
                          <a:latin typeface="Alku Laiha" panose="03050302040405010004" pitchFamily="66" charset="0"/>
                        </a:rPr>
                        <a:t>äidinkieli</a:t>
                      </a:r>
                    </a:p>
                  </a:txBody>
                  <a:tcPr/>
                </a:tc>
                <a:tc>
                  <a:txBody>
                    <a:bodyPr/>
                    <a:lstStyle/>
                    <a:p>
                      <a:r>
                        <a:rPr lang="fi-FI" sz="1400" dirty="0">
                          <a:latin typeface="Alku Laiha" panose="03050302040405010004" pitchFamily="66" charset="0"/>
                        </a:rPr>
                        <a:t>1.lk/2.lk </a:t>
                      </a:r>
                    </a:p>
                    <a:p>
                      <a:r>
                        <a:rPr lang="fi-FI" sz="1400" dirty="0">
                          <a:latin typeface="Alku Laiha" panose="03050302040405010004" pitchFamily="66" charset="0"/>
                        </a:rPr>
                        <a:t>matematiikka</a:t>
                      </a:r>
                    </a:p>
                    <a:p>
                      <a:endParaRPr lang="fi-FI" sz="1400" dirty="0">
                        <a:latin typeface="Alku Laiha" panose="03050302040405010004" pitchFamily="66" charset="0"/>
                      </a:endParaRPr>
                    </a:p>
                  </a:txBody>
                  <a:tcPr/>
                </a:tc>
                <a:tc>
                  <a:txBody>
                    <a:bodyPr/>
                    <a:lstStyle/>
                    <a:p>
                      <a:r>
                        <a:rPr lang="fi-FI" sz="1400" dirty="0">
                          <a:latin typeface="Alku Laiha" panose="03050302040405010004" pitchFamily="66" charset="0"/>
                        </a:rPr>
                        <a:t>1.lk/2.lk </a:t>
                      </a:r>
                    </a:p>
                    <a:p>
                      <a:r>
                        <a:rPr lang="fi-FI" sz="1400" dirty="0">
                          <a:latin typeface="Alku Laiha" panose="03050302040405010004" pitchFamily="66" charset="0"/>
                        </a:rPr>
                        <a:t>äidinkieli</a:t>
                      </a:r>
                    </a:p>
                    <a:p>
                      <a:endParaRPr lang="fi-FI" sz="1400" dirty="0">
                        <a:latin typeface="Alku Laiha" panose="03050302040405010004" pitchFamily="66" charset="0"/>
                      </a:endParaRPr>
                    </a:p>
                  </a:txBody>
                  <a:tcPr/>
                </a:tc>
                <a:tc>
                  <a:txBody>
                    <a:bodyPr/>
                    <a:lstStyle/>
                    <a:p>
                      <a:r>
                        <a:rPr lang="fi-FI" sz="1400" dirty="0">
                          <a:latin typeface="Alku Laiha" panose="03050302040405010004" pitchFamily="66" charset="0"/>
                        </a:rPr>
                        <a:t>x</a:t>
                      </a:r>
                    </a:p>
                  </a:txBody>
                  <a:tcPr/>
                </a:tc>
                <a:extLst>
                  <a:ext uri="{0D108BD9-81ED-4DB2-BD59-A6C34878D82A}">
                    <a16:rowId xmlns:a16="http://schemas.microsoft.com/office/drawing/2014/main" val="1696604342"/>
                  </a:ext>
                </a:extLst>
              </a:tr>
              <a:tr h="780882">
                <a:tc>
                  <a:txBody>
                    <a:bodyPr/>
                    <a:lstStyle/>
                    <a:p>
                      <a:r>
                        <a:rPr lang="fi-FI" sz="1400" dirty="0">
                          <a:latin typeface="Alku Laiha" panose="03050302040405010004" pitchFamily="66" charset="0"/>
                        </a:rPr>
                        <a:t>10.15-11.00</a:t>
                      </a:r>
                    </a:p>
                  </a:txBody>
                  <a:tcPr/>
                </a:tc>
                <a:tc>
                  <a:txBody>
                    <a:bodyPr/>
                    <a:lstStyle/>
                    <a:p>
                      <a:r>
                        <a:rPr lang="fi-FI" sz="1400" dirty="0">
                          <a:latin typeface="Alku Laiha" panose="03050302040405010004" pitchFamily="66" charset="0"/>
                        </a:rPr>
                        <a:t>Liikunta</a:t>
                      </a:r>
                    </a:p>
                  </a:txBody>
                  <a:tcPr/>
                </a:tc>
                <a:tc>
                  <a:txBody>
                    <a:bodyPr/>
                    <a:lstStyle/>
                    <a:p>
                      <a:r>
                        <a:rPr lang="fi-FI" sz="1400" dirty="0">
                          <a:latin typeface="Alku Laiha" panose="03050302040405010004" pitchFamily="66" charset="0"/>
                        </a:rPr>
                        <a:t>x</a:t>
                      </a:r>
                    </a:p>
                  </a:txBody>
                  <a:tcPr/>
                </a:tc>
                <a:tc>
                  <a:txBody>
                    <a:bodyPr/>
                    <a:lstStyle/>
                    <a:p>
                      <a:r>
                        <a:rPr lang="fi-FI" sz="1300" dirty="0">
                          <a:latin typeface="Alku Laiha" panose="03050302040405010004" pitchFamily="66" charset="0"/>
                        </a:rPr>
                        <a:t>Uskonto/</a:t>
                      </a:r>
                    </a:p>
                    <a:p>
                      <a:r>
                        <a:rPr lang="fi-FI" sz="1300" dirty="0">
                          <a:latin typeface="Alku Laiha" panose="03050302040405010004" pitchFamily="66" charset="0"/>
                        </a:rPr>
                        <a:t>Elämänkatsomustieto</a:t>
                      </a:r>
                    </a:p>
                  </a:txBody>
                  <a:tcPr/>
                </a:tc>
                <a:tc>
                  <a:txBody>
                    <a:bodyPr/>
                    <a:lstStyle/>
                    <a:p>
                      <a:r>
                        <a:rPr lang="fi-FI" sz="1400" dirty="0">
                          <a:latin typeface="Alku Laiha" panose="03050302040405010004" pitchFamily="66" charset="0"/>
                        </a:rPr>
                        <a:t>x</a:t>
                      </a:r>
                    </a:p>
                  </a:txBody>
                  <a:tcPr/>
                </a:tc>
                <a:tc>
                  <a:txBody>
                    <a:bodyPr/>
                    <a:lstStyle/>
                    <a:p>
                      <a:r>
                        <a:rPr lang="fi-FI" sz="1400" dirty="0">
                          <a:latin typeface="Alku Laiha" panose="03050302040405010004" pitchFamily="66" charset="0"/>
                        </a:rPr>
                        <a:t>Käsityö</a:t>
                      </a:r>
                    </a:p>
                  </a:txBody>
                  <a:tcPr/>
                </a:tc>
                <a:extLst>
                  <a:ext uri="{0D108BD9-81ED-4DB2-BD59-A6C34878D82A}">
                    <a16:rowId xmlns:a16="http://schemas.microsoft.com/office/drawing/2014/main" val="2529500995"/>
                  </a:ext>
                </a:extLst>
              </a:tr>
              <a:tr h="780882">
                <a:tc>
                  <a:txBody>
                    <a:bodyPr/>
                    <a:lstStyle/>
                    <a:p>
                      <a:r>
                        <a:rPr lang="fi-FI" sz="1400" dirty="0">
                          <a:latin typeface="Alku Laiha" panose="03050302040405010004" pitchFamily="66" charset="0"/>
                        </a:rPr>
                        <a:t>11.15-12.00</a:t>
                      </a:r>
                    </a:p>
                  </a:txBody>
                  <a:tcPr/>
                </a:tc>
                <a:tc>
                  <a:txBody>
                    <a:bodyPr/>
                    <a:lstStyle/>
                    <a:p>
                      <a:r>
                        <a:rPr lang="fi-FI" sz="1400" dirty="0">
                          <a:latin typeface="Alku Laiha" panose="03050302040405010004" pitchFamily="66" charset="0"/>
                        </a:rPr>
                        <a:t>Liikunta</a:t>
                      </a:r>
                    </a:p>
                  </a:txBody>
                  <a:tcPr/>
                </a:tc>
                <a:tc>
                  <a:txBody>
                    <a:bodyPr/>
                    <a:lstStyle/>
                    <a:p>
                      <a:r>
                        <a:rPr lang="fi-FI" sz="1400" dirty="0">
                          <a:latin typeface="Alku Laiha" panose="03050302040405010004" pitchFamily="66" charset="0"/>
                        </a:rPr>
                        <a:t>x</a:t>
                      </a:r>
                    </a:p>
                  </a:txBody>
                  <a:tcPr/>
                </a:tc>
                <a:tc>
                  <a:txBody>
                    <a:bodyPr/>
                    <a:lstStyle/>
                    <a:p>
                      <a:r>
                        <a:rPr lang="fi-FI" sz="1400" dirty="0">
                          <a:latin typeface="Alku Laiha" panose="03050302040405010004" pitchFamily="66" charset="0"/>
                        </a:rPr>
                        <a:t>Musiikki</a:t>
                      </a:r>
                    </a:p>
                  </a:txBody>
                  <a:tcPr/>
                </a:tc>
                <a:tc>
                  <a:txBody>
                    <a:bodyPr/>
                    <a:lstStyle/>
                    <a:p>
                      <a:r>
                        <a:rPr lang="fi-FI" sz="1400" dirty="0">
                          <a:latin typeface="Alku Laiha" panose="03050302040405010004" pitchFamily="66" charset="0"/>
                        </a:rPr>
                        <a:t>x</a:t>
                      </a:r>
                    </a:p>
                  </a:txBody>
                  <a:tcPr/>
                </a:tc>
                <a:tc>
                  <a:txBody>
                    <a:bodyPr/>
                    <a:lstStyle/>
                    <a:p>
                      <a:r>
                        <a:rPr lang="fi-FI" sz="1400" dirty="0">
                          <a:latin typeface="Alku Laiha" panose="03050302040405010004" pitchFamily="66" charset="0"/>
                        </a:rPr>
                        <a:t>Käsityö</a:t>
                      </a:r>
                    </a:p>
                  </a:txBody>
                  <a:tcPr/>
                </a:tc>
                <a:extLst>
                  <a:ext uri="{0D108BD9-81ED-4DB2-BD59-A6C34878D82A}">
                    <a16:rowId xmlns:a16="http://schemas.microsoft.com/office/drawing/2014/main" val="4145854497"/>
                  </a:ext>
                </a:extLst>
              </a:tr>
              <a:tr h="837952">
                <a:tc>
                  <a:txBody>
                    <a:bodyPr/>
                    <a:lstStyle/>
                    <a:p>
                      <a:r>
                        <a:rPr lang="fi-FI" sz="1400" dirty="0">
                          <a:latin typeface="Alku Laiha" panose="03050302040405010004" pitchFamily="66" charset="0"/>
                        </a:rPr>
                        <a:t>12.30-13.15</a:t>
                      </a:r>
                    </a:p>
                  </a:txBody>
                  <a:tcPr/>
                </a:tc>
                <a:tc>
                  <a:txBody>
                    <a:bodyPr/>
                    <a:lstStyle/>
                    <a:p>
                      <a:r>
                        <a:rPr lang="fi-FI" sz="1400" dirty="0">
                          <a:latin typeface="Alku Laiha" panose="03050302040405010004" pitchFamily="66" charset="0"/>
                        </a:rPr>
                        <a:t>2.luokkalaiset</a:t>
                      </a:r>
                    </a:p>
                    <a:p>
                      <a:r>
                        <a:rPr lang="fi-FI" sz="1400" dirty="0">
                          <a:latin typeface="Alku Laiha" panose="03050302040405010004" pitchFamily="66" charset="0"/>
                        </a:rPr>
                        <a:t>lukuryhmä</a:t>
                      </a:r>
                    </a:p>
                  </a:txBody>
                  <a:tcPr/>
                </a:tc>
                <a:tc>
                  <a:txBody>
                    <a:bodyPr/>
                    <a:lstStyle/>
                    <a:p>
                      <a:r>
                        <a:rPr lang="fi-FI" sz="1400" dirty="0">
                          <a:latin typeface="Alku Laiha" panose="03050302040405010004" pitchFamily="66" charset="0"/>
                        </a:rPr>
                        <a:t>1.luokkalaiset</a:t>
                      </a:r>
                    </a:p>
                    <a:p>
                      <a:r>
                        <a:rPr lang="fi-FI" sz="1400" dirty="0">
                          <a:latin typeface="Alku Laiha" panose="03050302040405010004" pitchFamily="66" charset="0"/>
                        </a:rPr>
                        <a:t>matematiikka</a:t>
                      </a:r>
                    </a:p>
                  </a:txBody>
                  <a:tcPr/>
                </a:tc>
                <a:tc>
                  <a:txBody>
                    <a:bodyPr/>
                    <a:lstStyle/>
                    <a:p>
                      <a:r>
                        <a:rPr lang="fi-FI" sz="1400" dirty="0">
                          <a:latin typeface="Alku Laiha" panose="03050302040405010004" pitchFamily="66" charset="0"/>
                        </a:rPr>
                        <a:t>2.luokkalaiset</a:t>
                      </a:r>
                    </a:p>
                    <a:p>
                      <a:r>
                        <a:rPr lang="fi-FI" sz="1400" dirty="0">
                          <a:latin typeface="Alku Laiha" panose="03050302040405010004" pitchFamily="66" charset="0"/>
                        </a:rPr>
                        <a:t>lukuryhmä</a:t>
                      </a:r>
                    </a:p>
                  </a:txBody>
                  <a:tcPr/>
                </a:tc>
                <a:tc>
                  <a:txBody>
                    <a:bodyPr/>
                    <a:lstStyle/>
                    <a:p>
                      <a:r>
                        <a:rPr lang="fi-FI" sz="1400" dirty="0">
                          <a:latin typeface="Alku Laiha" panose="03050302040405010004" pitchFamily="66" charset="0"/>
                        </a:rPr>
                        <a:t>1.luokkalaiset</a:t>
                      </a:r>
                    </a:p>
                    <a:p>
                      <a:r>
                        <a:rPr lang="fi-FI" sz="1400" dirty="0">
                          <a:latin typeface="Alku Laiha" panose="03050302040405010004" pitchFamily="66" charset="0"/>
                        </a:rPr>
                        <a:t>matematiikka</a:t>
                      </a:r>
                    </a:p>
                  </a:txBody>
                  <a:tcPr/>
                </a:tc>
                <a:tc>
                  <a:txBody>
                    <a:bodyPr/>
                    <a:lstStyle/>
                    <a:p>
                      <a:endParaRPr lang="fi-FI" sz="1400" dirty="0">
                        <a:latin typeface="Alku Laiha" panose="03050302040405010004" pitchFamily="66" charset="0"/>
                      </a:endParaRPr>
                    </a:p>
                  </a:txBody>
                  <a:tcPr/>
                </a:tc>
                <a:extLst>
                  <a:ext uri="{0D108BD9-81ED-4DB2-BD59-A6C34878D82A}">
                    <a16:rowId xmlns:a16="http://schemas.microsoft.com/office/drawing/2014/main" val="3758290122"/>
                  </a:ext>
                </a:extLst>
              </a:tr>
              <a:tr h="733738">
                <a:tc>
                  <a:txBody>
                    <a:bodyPr/>
                    <a:lstStyle/>
                    <a:p>
                      <a:endParaRPr lang="fi-FI" sz="1400" dirty="0">
                        <a:latin typeface="Alku Laiha" panose="03050302040405010004" pitchFamily="66" charset="0"/>
                      </a:endParaRPr>
                    </a:p>
                  </a:txBody>
                  <a:tcPr/>
                </a:tc>
                <a:tc>
                  <a:txBody>
                    <a:bodyPr/>
                    <a:lstStyle/>
                    <a:p>
                      <a:r>
                        <a:rPr lang="fi-FI" sz="1400" b="1" dirty="0">
                          <a:latin typeface="Alku Laiha" panose="03050302040405010004" pitchFamily="66" charset="0"/>
                        </a:rPr>
                        <a:t>x= ympäristöoppi, äidinkieli, kuvataide tai englanti </a:t>
                      </a:r>
                    </a:p>
                  </a:txBody>
                  <a:tcPr/>
                </a:tc>
                <a:tc>
                  <a:txBody>
                    <a:bodyPr/>
                    <a:lstStyle/>
                    <a:p>
                      <a:endParaRPr lang="fi-FI" sz="1400" b="1" dirty="0">
                        <a:latin typeface="Alku Laiha" panose="03050302040405010004" pitchFamily="66" charset="0"/>
                      </a:endParaRPr>
                    </a:p>
                  </a:txBody>
                  <a:tcPr/>
                </a:tc>
                <a:tc>
                  <a:txBody>
                    <a:bodyPr/>
                    <a:lstStyle/>
                    <a:p>
                      <a:endParaRPr lang="fi-FI" dirty="0"/>
                    </a:p>
                  </a:txBody>
                  <a:tcPr/>
                </a:tc>
                <a:tc>
                  <a:txBody>
                    <a:bodyPr/>
                    <a:lstStyle/>
                    <a:p>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latin typeface="Alku Laiha" panose="03050302040405010004" pitchFamily="66" charset="0"/>
                        </a:rPr>
                        <a:t>Yht. 7h oman vuosiluokan kanssa, 13 h yhdysluokassa</a:t>
                      </a:r>
                    </a:p>
                    <a:p>
                      <a:endParaRPr lang="fi-FI" dirty="0"/>
                    </a:p>
                  </a:txBody>
                  <a:tcPr/>
                </a:tc>
                <a:extLst>
                  <a:ext uri="{0D108BD9-81ED-4DB2-BD59-A6C34878D82A}">
                    <a16:rowId xmlns:a16="http://schemas.microsoft.com/office/drawing/2014/main" val="3420424457"/>
                  </a:ext>
                </a:extLst>
              </a:tr>
            </a:tbl>
          </a:graphicData>
        </a:graphic>
      </p:graphicFrame>
    </p:spTree>
    <p:extLst>
      <p:ext uri="{BB962C8B-B14F-4D97-AF65-F5344CB8AC3E}">
        <p14:creationId xmlns:p14="http://schemas.microsoft.com/office/powerpoint/2010/main" val="2768835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70C0DB-CDB8-BBBB-5B04-E7D785B0F2AA}"/>
              </a:ext>
            </a:extLst>
          </p:cNvPr>
          <p:cNvSpPr>
            <a:spLocks noGrp="1"/>
          </p:cNvSpPr>
          <p:nvPr>
            <p:ph type="title"/>
          </p:nvPr>
        </p:nvSpPr>
        <p:spPr>
          <a:xfrm>
            <a:off x="838200" y="528320"/>
            <a:ext cx="8941167" cy="4202220"/>
          </a:xfrm>
        </p:spPr>
        <p:txBody>
          <a:bodyPr/>
          <a:lstStyle/>
          <a:p>
            <a:pPr algn="ctr"/>
            <a:r>
              <a:rPr lang="fi-FI">
                <a:latin typeface="Arial"/>
                <a:cs typeface="Arial"/>
              </a:rPr>
              <a:t>1-2. Luokkien vanhempainilta on keskiviikkona 16.8. klo 18.00 </a:t>
            </a:r>
            <a:br>
              <a:rPr lang="fi-FI">
                <a:latin typeface="Arial"/>
                <a:cs typeface="Arial"/>
              </a:rPr>
            </a:br>
            <a:r>
              <a:rPr lang="fi-FI">
                <a:latin typeface="Arial"/>
                <a:cs typeface="Arial"/>
              </a:rPr>
              <a:t>Tervetuloa!</a:t>
            </a:r>
            <a:endParaRPr lang="fi-FI"/>
          </a:p>
        </p:txBody>
      </p:sp>
      <p:sp>
        <p:nvSpPr>
          <p:cNvPr id="4" name="Päivämäärän paikkamerkki 3">
            <a:extLst>
              <a:ext uri="{FF2B5EF4-FFF2-40B4-BE49-F238E27FC236}">
                <a16:creationId xmlns:a16="http://schemas.microsoft.com/office/drawing/2014/main" id="{C3501320-A3B4-790C-961C-6F264C5D6242}"/>
              </a:ext>
            </a:extLst>
          </p:cNvPr>
          <p:cNvSpPr>
            <a:spLocks noGrp="1"/>
          </p:cNvSpPr>
          <p:nvPr>
            <p:ph type="dt" sz="half" idx="10"/>
          </p:nvPr>
        </p:nvSpPr>
        <p:spPr/>
        <p:txBody>
          <a:bodyPr/>
          <a:lstStyle/>
          <a:p>
            <a:fld id="{14C91373-0667-4247-A3FF-E6F7521193C4}" type="datetime1">
              <a:rPr lang="fi-FI" smtClean="0"/>
              <a:t>22.5.2023</a:t>
            </a:fld>
            <a:endParaRPr lang="fi-FI"/>
          </a:p>
        </p:txBody>
      </p:sp>
      <p:sp>
        <p:nvSpPr>
          <p:cNvPr id="5" name="Alatunnisteen paikkamerkki 4">
            <a:extLst>
              <a:ext uri="{FF2B5EF4-FFF2-40B4-BE49-F238E27FC236}">
                <a16:creationId xmlns:a16="http://schemas.microsoft.com/office/drawing/2014/main" id="{A94E1F93-75D0-1843-EBE3-BF60F8B61CB2}"/>
              </a:ext>
            </a:extLst>
          </p:cNvPr>
          <p:cNvSpPr>
            <a:spLocks noGrp="1"/>
          </p:cNvSpPr>
          <p:nvPr>
            <p:ph type="ftr" sz="quarter" idx="11"/>
          </p:nvPr>
        </p:nvSpPr>
        <p:spPr/>
        <p:txBody>
          <a:bodyPr/>
          <a:lstStyle/>
          <a:p>
            <a:r>
              <a:rPr lang="fi-FI"/>
              <a:t>www.lempaala.fi</a:t>
            </a:r>
          </a:p>
        </p:txBody>
      </p:sp>
      <p:sp>
        <p:nvSpPr>
          <p:cNvPr id="6" name="Dian numeron paikkamerkki 5">
            <a:extLst>
              <a:ext uri="{FF2B5EF4-FFF2-40B4-BE49-F238E27FC236}">
                <a16:creationId xmlns:a16="http://schemas.microsoft.com/office/drawing/2014/main" id="{462CCFA7-AABF-EE18-FDC4-A9391863B2FD}"/>
              </a:ext>
            </a:extLst>
          </p:cNvPr>
          <p:cNvSpPr>
            <a:spLocks noGrp="1"/>
          </p:cNvSpPr>
          <p:nvPr>
            <p:ph type="sldNum" sz="quarter" idx="12"/>
          </p:nvPr>
        </p:nvSpPr>
        <p:spPr/>
        <p:txBody>
          <a:bodyPr/>
          <a:lstStyle/>
          <a:p>
            <a:fld id="{9045EDEB-1447-2245-AC24-1810F05F8ECB}" type="slidenum">
              <a:rPr lang="fi-FI" smtClean="0"/>
              <a:t>14</a:t>
            </a:fld>
            <a:endParaRPr lang="fi-FI"/>
          </a:p>
        </p:txBody>
      </p:sp>
    </p:spTree>
    <p:extLst>
      <p:ext uri="{BB962C8B-B14F-4D97-AF65-F5344CB8AC3E}">
        <p14:creationId xmlns:p14="http://schemas.microsoft.com/office/powerpoint/2010/main" val="34541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01F0E43-5A44-4F68-B01C-E59A73F6355F}"/>
              </a:ext>
            </a:extLst>
          </p:cNvPr>
          <p:cNvSpPr>
            <a:spLocks noGrp="1"/>
          </p:cNvSpPr>
          <p:nvPr>
            <p:ph type="dt" sz="half" idx="10"/>
          </p:nvPr>
        </p:nvSpPr>
        <p:spPr/>
        <p:txBody>
          <a:bodyPr/>
          <a:lstStyle/>
          <a:p>
            <a:fld id="{D9120612-9D9F-E941-8D29-81AF8DFC6C0C}" type="datetime1">
              <a:rPr lang="fi-FI" smtClean="0"/>
              <a:t>22.5.2023</a:t>
            </a:fld>
            <a:endParaRPr lang="fi-FI"/>
          </a:p>
        </p:txBody>
      </p:sp>
      <p:sp>
        <p:nvSpPr>
          <p:cNvPr id="3" name="Alatunnisteen paikkamerkki 2">
            <a:extLst>
              <a:ext uri="{FF2B5EF4-FFF2-40B4-BE49-F238E27FC236}">
                <a16:creationId xmlns:a16="http://schemas.microsoft.com/office/drawing/2014/main" id="{8C426C7D-05D7-48F2-807D-72E183F62E07}"/>
              </a:ext>
            </a:extLst>
          </p:cNvPr>
          <p:cNvSpPr>
            <a:spLocks noGrp="1"/>
          </p:cNvSpPr>
          <p:nvPr>
            <p:ph type="ftr" sz="quarter" idx="11"/>
          </p:nvPr>
        </p:nvSpPr>
        <p:spPr/>
        <p:txBody>
          <a:bodyPr/>
          <a:lstStyle/>
          <a:p>
            <a:r>
              <a:rPr lang="fi-FI"/>
              <a:t>www.lempaala.fi</a:t>
            </a:r>
            <a:endParaRPr lang="fi-FI" dirty="0"/>
          </a:p>
        </p:txBody>
      </p:sp>
      <p:sp>
        <p:nvSpPr>
          <p:cNvPr id="4" name="Dian numeron paikkamerkki 3">
            <a:extLst>
              <a:ext uri="{FF2B5EF4-FFF2-40B4-BE49-F238E27FC236}">
                <a16:creationId xmlns:a16="http://schemas.microsoft.com/office/drawing/2014/main" id="{5B73E82A-1184-4582-A6D1-70403A22A7C1}"/>
              </a:ext>
            </a:extLst>
          </p:cNvPr>
          <p:cNvSpPr>
            <a:spLocks noGrp="1"/>
          </p:cNvSpPr>
          <p:nvPr>
            <p:ph type="sldNum" sz="quarter" idx="12"/>
          </p:nvPr>
        </p:nvSpPr>
        <p:spPr/>
        <p:txBody>
          <a:bodyPr/>
          <a:lstStyle/>
          <a:p>
            <a:fld id="{9045EDEB-1447-2245-AC24-1810F05F8ECB}" type="slidenum">
              <a:rPr lang="fi-FI" smtClean="0"/>
              <a:pPr/>
              <a:t>2</a:t>
            </a:fld>
            <a:endParaRPr lang="fi-FI" dirty="0"/>
          </a:p>
        </p:txBody>
      </p:sp>
      <p:sp>
        <p:nvSpPr>
          <p:cNvPr id="5" name="Otsikko 4">
            <a:extLst>
              <a:ext uri="{FF2B5EF4-FFF2-40B4-BE49-F238E27FC236}">
                <a16:creationId xmlns:a16="http://schemas.microsoft.com/office/drawing/2014/main" id="{9BDFE1A1-590B-4F10-8101-E07D23127414}"/>
              </a:ext>
            </a:extLst>
          </p:cNvPr>
          <p:cNvSpPr>
            <a:spLocks noGrp="1"/>
          </p:cNvSpPr>
          <p:nvPr>
            <p:ph type="title"/>
          </p:nvPr>
        </p:nvSpPr>
        <p:spPr>
          <a:xfrm>
            <a:off x="838200" y="168257"/>
            <a:ext cx="7052733" cy="1121091"/>
          </a:xfrm>
        </p:spPr>
        <p:txBody>
          <a:bodyPr/>
          <a:lstStyle/>
          <a:p>
            <a:r>
              <a:rPr lang="fi-FI" b="1" dirty="0"/>
              <a:t>:</a:t>
            </a:r>
          </a:p>
        </p:txBody>
      </p:sp>
      <p:sp>
        <p:nvSpPr>
          <p:cNvPr id="6" name="Sisällön paikkamerkki 5">
            <a:extLst>
              <a:ext uri="{FF2B5EF4-FFF2-40B4-BE49-F238E27FC236}">
                <a16:creationId xmlns:a16="http://schemas.microsoft.com/office/drawing/2014/main" id="{F0D7C989-4E6A-4421-9CF5-3F498C8F4642}"/>
              </a:ext>
            </a:extLst>
          </p:cNvPr>
          <p:cNvSpPr>
            <a:spLocks noGrp="1"/>
          </p:cNvSpPr>
          <p:nvPr>
            <p:ph idx="1"/>
          </p:nvPr>
        </p:nvSpPr>
        <p:spPr>
          <a:xfrm>
            <a:off x="1007390" y="643181"/>
            <a:ext cx="7733398" cy="5229712"/>
          </a:xfrm>
        </p:spPr>
        <p:txBody>
          <a:bodyPr>
            <a:normAutofit/>
          </a:bodyPr>
          <a:lstStyle/>
          <a:p>
            <a:r>
              <a:rPr lang="fi-FI" dirty="0"/>
              <a:t>Tervetuloa! Rehtori Anssi Lammensalo</a:t>
            </a:r>
          </a:p>
          <a:p>
            <a:r>
              <a:rPr lang="fi-FI" dirty="0"/>
              <a:t>1.luokat tulevana lukuvuonna: apulaisrehtori Katja Savinainen</a:t>
            </a:r>
          </a:p>
          <a:p>
            <a:r>
              <a:rPr lang="fi-FI" dirty="0"/>
              <a:t>Opiskeluhuollon työntekijöiden terveiset</a:t>
            </a:r>
          </a:p>
          <a:p>
            <a:r>
              <a:rPr lang="fi-FI" dirty="0"/>
              <a:t>Aamu- ja iltapäivätoiminta</a:t>
            </a:r>
          </a:p>
          <a:p>
            <a:r>
              <a:rPr lang="fi-FI" dirty="0"/>
              <a:t>1.luokkien opettajat </a:t>
            </a:r>
          </a:p>
          <a:p>
            <a:r>
              <a:rPr lang="fi-FI" dirty="0"/>
              <a:t>Kouluun tulijan muistilista</a:t>
            </a:r>
          </a:p>
          <a:p>
            <a:pPr lvl="1">
              <a:buFont typeface="Wingdings" panose="05000000000000000000" pitchFamily="2" charset="2"/>
              <a:buChar char="Ø"/>
            </a:pPr>
            <a:r>
              <a:rPr lang="fi-FI" dirty="0"/>
              <a:t>Koulutielle valmistautuminen</a:t>
            </a:r>
          </a:p>
          <a:p>
            <a:pPr lvl="1">
              <a:buFont typeface="Wingdings" panose="05000000000000000000" pitchFamily="2" charset="2"/>
              <a:buChar char="Ø"/>
            </a:pPr>
            <a:r>
              <a:rPr lang="fi-FI" dirty="0"/>
              <a:t>Mitä koululainen tarvitsee</a:t>
            </a:r>
          </a:p>
          <a:p>
            <a:pPr lvl="1">
              <a:buFont typeface="Wingdings" panose="05000000000000000000" pitchFamily="2" charset="2"/>
              <a:buChar char="Ø"/>
            </a:pPr>
            <a:r>
              <a:rPr lang="fi-FI" dirty="0"/>
              <a:t>Ensimmäiseen koulupäivään valmistautuminen</a:t>
            </a:r>
          </a:p>
          <a:p>
            <a:r>
              <a:rPr lang="fi-FI" dirty="0"/>
              <a:t>Kurkistus tuleviin luokkatiloihin opettajan kanssa</a:t>
            </a:r>
          </a:p>
          <a:p>
            <a:pPr marL="457200" lvl="1" indent="0">
              <a:buNone/>
            </a:pPr>
            <a:r>
              <a:rPr lang="fi-FI" dirty="0"/>
              <a:t>(yhdysluokkien yhteinen osuus jatkuu hetken ruokasalissa)</a:t>
            </a:r>
          </a:p>
          <a:p>
            <a:pPr marL="0" indent="0">
              <a:buNone/>
            </a:pPr>
            <a:endParaRPr lang="fi-FI" dirty="0"/>
          </a:p>
          <a:p>
            <a:r>
              <a:rPr lang="fi-FI" i="1" dirty="0"/>
              <a:t>Esitys löytyy koulumme kotisivuilta</a:t>
            </a:r>
          </a:p>
          <a:p>
            <a:endParaRPr lang="fi-FI" dirty="0"/>
          </a:p>
        </p:txBody>
      </p:sp>
    </p:spTree>
    <p:extLst>
      <p:ext uri="{BB962C8B-B14F-4D97-AF65-F5344CB8AC3E}">
        <p14:creationId xmlns:p14="http://schemas.microsoft.com/office/powerpoint/2010/main" val="146804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1">
            <a:extLst>
              <a:ext uri="{FF2B5EF4-FFF2-40B4-BE49-F238E27FC236}">
                <a16:creationId xmlns:a16="http://schemas.microsoft.com/office/drawing/2014/main" id="{41166ED4-A592-B58B-6A19-8F32A9D8FEE8}"/>
              </a:ext>
            </a:extLst>
          </p:cNvPr>
          <p:cNvSpPr>
            <a:spLocks noGrp="1"/>
          </p:cNvSpPr>
          <p:nvPr>
            <p:ph type="dt" sz="half" idx="10"/>
          </p:nvPr>
        </p:nvSpPr>
        <p:spPr/>
        <p:txBody>
          <a:bodyPr/>
          <a:lstStyle/>
          <a:p>
            <a:pPr>
              <a:spcAft>
                <a:spcPts val="600"/>
              </a:spcAft>
            </a:pPr>
            <a:fld id="{D9120612-9D9F-E941-8D29-81AF8DFC6C0C}" type="datetime1">
              <a:rPr lang="fi-FI" smtClean="0"/>
              <a:pPr>
                <a:spcAft>
                  <a:spcPts val="600"/>
                </a:spcAft>
              </a:pPr>
              <a:t>22.5.2023</a:t>
            </a:fld>
            <a:endParaRPr lang="fi-FI"/>
          </a:p>
        </p:txBody>
      </p:sp>
      <p:sp>
        <p:nvSpPr>
          <p:cNvPr id="22" name="Footer Placeholder 2">
            <a:extLst>
              <a:ext uri="{FF2B5EF4-FFF2-40B4-BE49-F238E27FC236}">
                <a16:creationId xmlns:a16="http://schemas.microsoft.com/office/drawing/2014/main" id="{ACB7D45D-9F7E-79E5-D688-8D9F21703AAA}"/>
              </a:ext>
            </a:extLst>
          </p:cNvPr>
          <p:cNvSpPr>
            <a:spLocks noGrp="1"/>
          </p:cNvSpPr>
          <p:nvPr>
            <p:ph type="ftr" sz="quarter" idx="11"/>
          </p:nvPr>
        </p:nvSpPr>
        <p:spPr/>
        <p:txBody>
          <a:bodyPr/>
          <a:lstStyle/>
          <a:p>
            <a:pPr>
              <a:spcAft>
                <a:spcPts val="600"/>
              </a:spcAft>
            </a:pPr>
            <a:r>
              <a:rPr lang="fi-FI"/>
              <a:t>www.lempaala.fi</a:t>
            </a:r>
          </a:p>
        </p:txBody>
      </p:sp>
      <p:sp>
        <p:nvSpPr>
          <p:cNvPr id="23" name="Slide Number Placeholder 3">
            <a:extLst>
              <a:ext uri="{FF2B5EF4-FFF2-40B4-BE49-F238E27FC236}">
                <a16:creationId xmlns:a16="http://schemas.microsoft.com/office/drawing/2014/main" id="{E6AA200C-7527-9941-AB63-1CFDA81EAD82}"/>
              </a:ext>
            </a:extLst>
          </p:cNvPr>
          <p:cNvSpPr>
            <a:spLocks noGrp="1"/>
          </p:cNvSpPr>
          <p:nvPr>
            <p:ph type="sldNum" sz="quarter" idx="12"/>
          </p:nvPr>
        </p:nvSpPr>
        <p:spPr/>
        <p:txBody>
          <a:bodyPr/>
          <a:lstStyle/>
          <a:p>
            <a:pPr>
              <a:spcAft>
                <a:spcPts val="600"/>
              </a:spcAft>
            </a:pPr>
            <a:fld id="{9045EDEB-1447-2245-AC24-1810F05F8ECB}" type="slidenum">
              <a:rPr lang="fi-FI" smtClean="0"/>
              <a:pPr>
                <a:spcAft>
                  <a:spcPts val="600"/>
                </a:spcAft>
              </a:pPr>
              <a:t>3</a:t>
            </a:fld>
            <a:endParaRPr lang="fi-FI"/>
          </a:p>
        </p:txBody>
      </p:sp>
      <p:sp>
        <p:nvSpPr>
          <p:cNvPr id="9" name="Otsikko 8">
            <a:extLst>
              <a:ext uri="{FF2B5EF4-FFF2-40B4-BE49-F238E27FC236}">
                <a16:creationId xmlns:a16="http://schemas.microsoft.com/office/drawing/2014/main" id="{F2798E4E-BBE0-5B04-CB3E-DDD5513E6242}"/>
              </a:ext>
            </a:extLst>
          </p:cNvPr>
          <p:cNvSpPr>
            <a:spLocks noGrp="1"/>
          </p:cNvSpPr>
          <p:nvPr>
            <p:ph type="title"/>
          </p:nvPr>
        </p:nvSpPr>
        <p:spPr>
          <a:xfrm>
            <a:off x="4303107" y="255604"/>
            <a:ext cx="5867588" cy="803176"/>
          </a:xfrm>
        </p:spPr>
        <p:txBody>
          <a:bodyPr>
            <a:normAutofit/>
          </a:bodyPr>
          <a:lstStyle/>
          <a:p>
            <a:r>
              <a:rPr lang="fi-FI" sz="3200" dirty="0"/>
              <a:t>Lukuvuonna 2023-2024</a:t>
            </a:r>
            <a:endParaRPr lang="fi-FI" dirty="0"/>
          </a:p>
        </p:txBody>
      </p:sp>
      <p:sp>
        <p:nvSpPr>
          <p:cNvPr id="10" name="Sisällön paikkamerkki 9">
            <a:extLst>
              <a:ext uri="{FF2B5EF4-FFF2-40B4-BE49-F238E27FC236}">
                <a16:creationId xmlns:a16="http://schemas.microsoft.com/office/drawing/2014/main" id="{D7F4F76A-E77C-B6C2-08FC-031367A8829A}"/>
              </a:ext>
            </a:extLst>
          </p:cNvPr>
          <p:cNvSpPr>
            <a:spLocks noGrp="1"/>
          </p:cNvSpPr>
          <p:nvPr>
            <p:ph idx="1"/>
          </p:nvPr>
        </p:nvSpPr>
        <p:spPr>
          <a:xfrm>
            <a:off x="4492102" y="1058779"/>
            <a:ext cx="5798908" cy="4908883"/>
          </a:xfrm>
        </p:spPr>
        <p:txBody>
          <a:bodyPr>
            <a:normAutofit fontScale="92500" lnSpcReduction="10000"/>
          </a:bodyPr>
          <a:lstStyle/>
          <a:p>
            <a:r>
              <a:rPr lang="fi-FI" sz="2400" dirty="0"/>
              <a:t>650 oppilasta</a:t>
            </a:r>
          </a:p>
          <a:p>
            <a:r>
              <a:rPr lang="fi-FI" sz="2400" dirty="0"/>
              <a:t>73 esioppilasta</a:t>
            </a:r>
          </a:p>
          <a:p>
            <a:r>
              <a:rPr lang="fi-FI" sz="2400" dirty="0"/>
              <a:t>45 opettajaa</a:t>
            </a:r>
          </a:p>
          <a:p>
            <a:r>
              <a:rPr lang="fi-FI" sz="2400" dirty="0"/>
              <a:t>22 koulunkäynninohjaajaa</a:t>
            </a:r>
          </a:p>
          <a:p>
            <a:r>
              <a:rPr lang="fi-FI" sz="2400" dirty="0"/>
              <a:t>Opiskeluhuollon työntekijät: </a:t>
            </a:r>
          </a:p>
          <a:p>
            <a:pPr marL="457200" lvl="1" indent="0">
              <a:buNone/>
            </a:pPr>
            <a:r>
              <a:rPr lang="fi-FI" sz="1800" dirty="0"/>
              <a:t>terveydenhoitaja, kuraattori, hyvinvointiohjaaja ja mielen hyvinvoinnin koordinaattori</a:t>
            </a:r>
          </a:p>
          <a:p>
            <a:r>
              <a:rPr lang="fi-FI" sz="2400" dirty="0"/>
              <a:t>Valmistuskeittiö </a:t>
            </a:r>
            <a:r>
              <a:rPr lang="fi-FI" sz="1900" dirty="0"/>
              <a:t>(20 asiakaskohdetta)</a:t>
            </a:r>
          </a:p>
          <a:p>
            <a:endParaRPr lang="fi-FI" sz="2400" dirty="0"/>
          </a:p>
          <a:p>
            <a:endParaRPr lang="fi-FI" sz="2400" dirty="0"/>
          </a:p>
          <a:p>
            <a:r>
              <a:rPr lang="fi-FI" sz="2400" dirty="0"/>
              <a:t>Rehtori Anssi Lammensalo</a:t>
            </a:r>
          </a:p>
          <a:p>
            <a:r>
              <a:rPr lang="fi-FI" sz="2400" dirty="0"/>
              <a:t>Apulaisrehtori Katja Savinainen</a:t>
            </a:r>
          </a:p>
          <a:p>
            <a:r>
              <a:rPr lang="fi-FI" sz="2400" dirty="0"/>
              <a:t>Koulusihteeri Teija Montonen</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333177970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9EC42A7-DC00-417A-8BC8-A14273A78C47}"/>
              </a:ext>
            </a:extLst>
          </p:cNvPr>
          <p:cNvSpPr>
            <a:spLocks noGrp="1"/>
          </p:cNvSpPr>
          <p:nvPr>
            <p:ph type="dt" sz="half" idx="10"/>
          </p:nvPr>
        </p:nvSpPr>
        <p:spPr/>
        <p:txBody>
          <a:bodyPr/>
          <a:lstStyle/>
          <a:p>
            <a:fld id="{D9120612-9D9F-E941-8D29-81AF8DFC6C0C}" type="datetime1">
              <a:rPr lang="fi-FI" smtClean="0"/>
              <a:pPr/>
              <a:t>22.5.2023</a:t>
            </a:fld>
            <a:endParaRPr lang="fi-FI" dirty="0"/>
          </a:p>
        </p:txBody>
      </p:sp>
      <p:sp>
        <p:nvSpPr>
          <p:cNvPr id="3" name="Alatunnisteen paikkamerkki 2">
            <a:extLst>
              <a:ext uri="{FF2B5EF4-FFF2-40B4-BE49-F238E27FC236}">
                <a16:creationId xmlns:a16="http://schemas.microsoft.com/office/drawing/2014/main" id="{DC9EFBA8-C772-4992-9556-625BD5A20BBE}"/>
              </a:ext>
            </a:extLst>
          </p:cNvPr>
          <p:cNvSpPr>
            <a:spLocks noGrp="1"/>
          </p:cNvSpPr>
          <p:nvPr>
            <p:ph type="ftr" sz="quarter" idx="11"/>
          </p:nvPr>
        </p:nvSpPr>
        <p:spPr/>
        <p:txBody>
          <a:bodyPr/>
          <a:lstStyle/>
          <a:p>
            <a:r>
              <a:rPr lang="fi-FI"/>
              <a:t>www.lempaala.fi</a:t>
            </a:r>
            <a:endParaRPr lang="fi-FI" dirty="0"/>
          </a:p>
        </p:txBody>
      </p:sp>
      <p:sp>
        <p:nvSpPr>
          <p:cNvPr id="4" name="Dian numeron paikkamerkki 3">
            <a:extLst>
              <a:ext uri="{FF2B5EF4-FFF2-40B4-BE49-F238E27FC236}">
                <a16:creationId xmlns:a16="http://schemas.microsoft.com/office/drawing/2014/main" id="{669C1454-CB2A-416D-A147-745C1877B5A2}"/>
              </a:ext>
            </a:extLst>
          </p:cNvPr>
          <p:cNvSpPr>
            <a:spLocks noGrp="1"/>
          </p:cNvSpPr>
          <p:nvPr>
            <p:ph type="sldNum" sz="quarter" idx="12"/>
          </p:nvPr>
        </p:nvSpPr>
        <p:spPr/>
        <p:txBody>
          <a:bodyPr/>
          <a:lstStyle/>
          <a:p>
            <a:fld id="{9045EDEB-1447-2245-AC24-1810F05F8ECB}" type="slidenum">
              <a:rPr lang="fi-FI" smtClean="0"/>
              <a:pPr/>
              <a:t>4</a:t>
            </a:fld>
            <a:endParaRPr lang="fi-FI" dirty="0"/>
          </a:p>
        </p:txBody>
      </p:sp>
      <p:sp>
        <p:nvSpPr>
          <p:cNvPr id="5" name="Otsikko 4">
            <a:extLst>
              <a:ext uri="{FF2B5EF4-FFF2-40B4-BE49-F238E27FC236}">
                <a16:creationId xmlns:a16="http://schemas.microsoft.com/office/drawing/2014/main" id="{BE2449CF-A3AE-47EC-B0AA-B6D0865D7D4B}"/>
              </a:ext>
            </a:extLst>
          </p:cNvPr>
          <p:cNvSpPr>
            <a:spLocks noGrp="1"/>
          </p:cNvSpPr>
          <p:nvPr>
            <p:ph type="title"/>
          </p:nvPr>
        </p:nvSpPr>
        <p:spPr/>
        <p:txBody>
          <a:bodyPr/>
          <a:lstStyle/>
          <a:p>
            <a:r>
              <a:rPr lang="fi-FI" dirty="0"/>
              <a:t>Opiskeluhuollon työntekijät</a:t>
            </a:r>
          </a:p>
        </p:txBody>
      </p:sp>
      <p:sp>
        <p:nvSpPr>
          <p:cNvPr id="6" name="Sisällön paikkamerkki 5">
            <a:extLst>
              <a:ext uri="{FF2B5EF4-FFF2-40B4-BE49-F238E27FC236}">
                <a16:creationId xmlns:a16="http://schemas.microsoft.com/office/drawing/2014/main" id="{F9B69B0C-4766-4CD9-85B8-B14F3B3E1B82}"/>
              </a:ext>
            </a:extLst>
          </p:cNvPr>
          <p:cNvSpPr>
            <a:spLocks noGrp="1"/>
          </p:cNvSpPr>
          <p:nvPr>
            <p:ph idx="1"/>
          </p:nvPr>
        </p:nvSpPr>
        <p:spPr>
          <a:xfrm>
            <a:off x="4371787" y="1662614"/>
            <a:ext cx="6206566" cy="3626562"/>
          </a:xfrm>
        </p:spPr>
        <p:txBody>
          <a:bodyPr>
            <a:normAutofit fontScale="92500" lnSpcReduction="20000"/>
          </a:bodyPr>
          <a:lstStyle/>
          <a:p>
            <a:r>
              <a:rPr lang="fi-FI" dirty="0">
                <a:solidFill>
                  <a:srgbClr val="00B0F0"/>
                </a:solidFill>
              </a:rPr>
              <a:t>terveydenhoitaja</a:t>
            </a:r>
            <a:r>
              <a:rPr lang="fi-FI" dirty="0"/>
              <a:t> Anu Mäkelä</a:t>
            </a:r>
          </a:p>
          <a:p>
            <a:pPr lvl="1">
              <a:buFont typeface="Wingdings" panose="05000000000000000000" pitchFamily="2" charset="2"/>
              <a:buChar char="Ø"/>
            </a:pPr>
            <a:r>
              <a:rPr lang="fi-FI" dirty="0"/>
              <a:t>1.luokkalaisten terveystarkastukset tehdään kesällä</a:t>
            </a:r>
          </a:p>
          <a:p>
            <a:pPr lvl="1">
              <a:buFont typeface="Wingdings" panose="05000000000000000000" pitchFamily="2" charset="2"/>
              <a:buChar char="Ø"/>
            </a:pPr>
            <a:r>
              <a:rPr lang="fi-FI" dirty="0"/>
              <a:t>kutsu tarkastukseen tulee paperisena eskarin mukana toukokuun aikana</a:t>
            </a:r>
          </a:p>
          <a:p>
            <a:r>
              <a:rPr lang="fi-FI" dirty="0">
                <a:solidFill>
                  <a:srgbClr val="00B0F0"/>
                </a:solidFill>
              </a:rPr>
              <a:t>koulukuraattori</a:t>
            </a:r>
            <a:r>
              <a:rPr lang="fi-FI" dirty="0"/>
              <a:t> Heidi Salonen</a:t>
            </a:r>
          </a:p>
          <a:p>
            <a:r>
              <a:rPr lang="fi-FI" dirty="0">
                <a:solidFill>
                  <a:srgbClr val="00B0F0"/>
                </a:solidFill>
              </a:rPr>
              <a:t>hyvinvointiohjaaja</a:t>
            </a:r>
            <a:r>
              <a:rPr lang="fi-FI" dirty="0"/>
              <a:t> Anna Piirainen</a:t>
            </a:r>
          </a:p>
          <a:p>
            <a:r>
              <a:rPr lang="fi-FI" dirty="0">
                <a:solidFill>
                  <a:srgbClr val="00B0F0"/>
                </a:solidFill>
              </a:rPr>
              <a:t>mielen hyvinvoinnin koordinaattori</a:t>
            </a:r>
            <a:r>
              <a:rPr lang="fi-FI" dirty="0"/>
              <a:t> Hanna Pölönen</a:t>
            </a:r>
          </a:p>
          <a:p>
            <a:r>
              <a:rPr lang="fi-FI" dirty="0">
                <a:solidFill>
                  <a:srgbClr val="00B0F0"/>
                </a:solidFill>
              </a:rPr>
              <a:t>koulupsykologi</a:t>
            </a:r>
          </a:p>
          <a:p>
            <a:endParaRPr lang="fi-FI" dirty="0">
              <a:solidFill>
                <a:srgbClr val="00B0F0"/>
              </a:solidFill>
            </a:endParaRPr>
          </a:p>
          <a:p>
            <a:r>
              <a:rPr lang="fi-FI" dirty="0"/>
              <a:t>Yhteystiedot ja toimenkuvat löytyvät kouluoppaasta ja koulun kotisivuilta. Wilmalla tavoittaa.</a:t>
            </a:r>
          </a:p>
        </p:txBody>
      </p:sp>
    </p:spTree>
    <p:extLst>
      <p:ext uri="{BB962C8B-B14F-4D97-AF65-F5344CB8AC3E}">
        <p14:creationId xmlns:p14="http://schemas.microsoft.com/office/powerpoint/2010/main" val="3164942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F4001FF-F9E0-4611-92A1-392F4278603E}"/>
              </a:ext>
            </a:extLst>
          </p:cNvPr>
          <p:cNvSpPr>
            <a:spLocks noGrp="1"/>
          </p:cNvSpPr>
          <p:nvPr>
            <p:ph type="dt" sz="half" idx="10"/>
          </p:nvPr>
        </p:nvSpPr>
        <p:spPr/>
        <p:txBody>
          <a:bodyPr/>
          <a:lstStyle/>
          <a:p>
            <a:fld id="{D9120612-9D9F-E941-8D29-81AF8DFC6C0C}" type="datetime1">
              <a:rPr lang="fi-FI" smtClean="0"/>
              <a:pPr/>
              <a:t>22.5.2023</a:t>
            </a:fld>
            <a:endParaRPr lang="fi-FI" dirty="0"/>
          </a:p>
        </p:txBody>
      </p:sp>
      <p:sp>
        <p:nvSpPr>
          <p:cNvPr id="3" name="Alatunnisteen paikkamerkki 2">
            <a:extLst>
              <a:ext uri="{FF2B5EF4-FFF2-40B4-BE49-F238E27FC236}">
                <a16:creationId xmlns:a16="http://schemas.microsoft.com/office/drawing/2014/main" id="{E5C3ADA9-8962-435F-8C19-621CF169B774}"/>
              </a:ext>
            </a:extLst>
          </p:cNvPr>
          <p:cNvSpPr>
            <a:spLocks noGrp="1"/>
          </p:cNvSpPr>
          <p:nvPr>
            <p:ph type="ftr" sz="quarter" idx="11"/>
          </p:nvPr>
        </p:nvSpPr>
        <p:spPr/>
        <p:txBody>
          <a:bodyPr/>
          <a:lstStyle/>
          <a:p>
            <a:r>
              <a:rPr lang="fi-FI"/>
              <a:t>www.lempaala.fi</a:t>
            </a:r>
            <a:endParaRPr lang="fi-FI" dirty="0"/>
          </a:p>
        </p:txBody>
      </p:sp>
      <p:sp>
        <p:nvSpPr>
          <p:cNvPr id="4" name="Dian numeron paikkamerkki 3">
            <a:extLst>
              <a:ext uri="{FF2B5EF4-FFF2-40B4-BE49-F238E27FC236}">
                <a16:creationId xmlns:a16="http://schemas.microsoft.com/office/drawing/2014/main" id="{2E15E10E-8F28-4D24-8BD3-FE28B642B52B}"/>
              </a:ext>
            </a:extLst>
          </p:cNvPr>
          <p:cNvSpPr>
            <a:spLocks noGrp="1"/>
          </p:cNvSpPr>
          <p:nvPr>
            <p:ph type="sldNum" sz="quarter" idx="12"/>
          </p:nvPr>
        </p:nvSpPr>
        <p:spPr/>
        <p:txBody>
          <a:bodyPr/>
          <a:lstStyle/>
          <a:p>
            <a:fld id="{9045EDEB-1447-2245-AC24-1810F05F8ECB}" type="slidenum">
              <a:rPr lang="fi-FI" smtClean="0"/>
              <a:pPr/>
              <a:t>5</a:t>
            </a:fld>
            <a:endParaRPr lang="fi-FI" dirty="0"/>
          </a:p>
        </p:txBody>
      </p:sp>
      <p:sp>
        <p:nvSpPr>
          <p:cNvPr id="7" name="Otsikko 6">
            <a:extLst>
              <a:ext uri="{FF2B5EF4-FFF2-40B4-BE49-F238E27FC236}">
                <a16:creationId xmlns:a16="http://schemas.microsoft.com/office/drawing/2014/main" id="{BD977A67-B4A2-4599-ABC1-DDD1BCFD6AFD}"/>
              </a:ext>
            </a:extLst>
          </p:cNvPr>
          <p:cNvSpPr>
            <a:spLocks noGrp="1"/>
          </p:cNvSpPr>
          <p:nvPr>
            <p:ph type="title"/>
          </p:nvPr>
        </p:nvSpPr>
        <p:spPr>
          <a:xfrm>
            <a:off x="4371787" y="250115"/>
            <a:ext cx="5467954" cy="556410"/>
          </a:xfrm>
        </p:spPr>
        <p:txBody>
          <a:bodyPr/>
          <a:lstStyle/>
          <a:p>
            <a:r>
              <a:rPr lang="fi-FI" dirty="0"/>
              <a:t>Aamu- ja iltapäivätoiminta</a:t>
            </a:r>
          </a:p>
        </p:txBody>
      </p:sp>
      <p:sp>
        <p:nvSpPr>
          <p:cNvPr id="8" name="Sisällön paikkamerkki 7">
            <a:extLst>
              <a:ext uri="{FF2B5EF4-FFF2-40B4-BE49-F238E27FC236}">
                <a16:creationId xmlns:a16="http://schemas.microsoft.com/office/drawing/2014/main" id="{CCA3BEB3-E7AB-4F9B-A71B-42B5F412E571}"/>
              </a:ext>
            </a:extLst>
          </p:cNvPr>
          <p:cNvSpPr>
            <a:spLocks noGrp="1"/>
          </p:cNvSpPr>
          <p:nvPr>
            <p:ph idx="1"/>
          </p:nvPr>
        </p:nvSpPr>
        <p:spPr>
          <a:xfrm>
            <a:off x="4371786" y="914400"/>
            <a:ext cx="5973485" cy="5284922"/>
          </a:xfrm>
        </p:spPr>
        <p:txBody>
          <a:bodyPr>
            <a:normAutofit fontScale="85000" lnSpcReduction="20000"/>
          </a:bodyPr>
          <a:lstStyle/>
          <a:p>
            <a:r>
              <a:rPr lang="fi-FI" dirty="0"/>
              <a:t>Vapaaehtoista ja maksullista</a:t>
            </a:r>
          </a:p>
          <a:p>
            <a:r>
              <a:rPr lang="fi-FI" dirty="0"/>
              <a:t>Klo 7.00-17.00</a:t>
            </a:r>
          </a:p>
          <a:p>
            <a:r>
              <a:rPr lang="fi-FI" dirty="0"/>
              <a:t>Koulumme kirjastosalissa</a:t>
            </a:r>
          </a:p>
          <a:p>
            <a:r>
              <a:rPr lang="fi-FI" dirty="0"/>
              <a:t>A</a:t>
            </a:r>
            <a:r>
              <a:rPr lang="fi-FI" b="0" i="0" dirty="0">
                <a:effectLst/>
                <a:latin typeface="Arial" panose="020B0604020202020204" pitchFamily="34" charset="0"/>
              </a:rPr>
              <a:t>amutoimintaa klo 7.00 alkaen (aamupalaa ei tarjota, halutessaan lapsi voi syödä omat eväät)</a:t>
            </a:r>
          </a:p>
          <a:p>
            <a:r>
              <a:rPr lang="fi-FI" dirty="0"/>
              <a:t>Ei koulujen loma-aikoina</a:t>
            </a:r>
          </a:p>
          <a:p>
            <a:r>
              <a:rPr lang="fi-FI" dirty="0"/>
              <a:t>S</a:t>
            </a:r>
            <a:r>
              <a:rPr lang="fi-FI" b="0" i="0" dirty="0">
                <a:effectLst/>
                <a:latin typeface="Arial" panose="020B0604020202020204" pitchFamily="34" charset="0"/>
              </a:rPr>
              <a:t>uositus on, että lapsen päivän pituus ei ylittäisi 9 tuntia</a:t>
            </a:r>
          </a:p>
          <a:p>
            <a:r>
              <a:rPr lang="fi-FI" dirty="0"/>
              <a:t>Kunnan vakuutukset voimassa toiminta-aikana</a:t>
            </a:r>
          </a:p>
          <a:p>
            <a:r>
              <a:rPr lang="fi-FI" dirty="0"/>
              <a:t>Matkoista vastaavat huoltajat</a:t>
            </a:r>
          </a:p>
          <a:p>
            <a:r>
              <a:rPr lang="fi-FI" b="0" i="0" dirty="0">
                <a:effectLst/>
                <a:latin typeface="Arial" panose="020B0604020202020204" pitchFamily="34" charset="0"/>
              </a:rPr>
              <a:t>Aamu- ja iltapäivätoimintapaikoista ilmoitetaan perheille kesäkuun aikana joko sähköisesti Wilman kautta tai postitse kirjeenä.</a:t>
            </a:r>
          </a:p>
          <a:p>
            <a:r>
              <a:rPr lang="fi-FI" b="0" i="0" dirty="0">
                <a:effectLst/>
                <a:latin typeface="Arial" panose="020B0604020202020204" pitchFamily="34" charset="0"/>
              </a:rPr>
              <a:t>Toimintasuunnitelma ja lisätietoja:</a:t>
            </a:r>
          </a:p>
          <a:p>
            <a:pPr marL="457200" lvl="1" indent="0">
              <a:buNone/>
            </a:pPr>
            <a:r>
              <a:rPr lang="fi-FI" dirty="0">
                <a:hlinkClick r:id="rId2"/>
              </a:rPr>
              <a:t>l</a:t>
            </a:r>
            <a:r>
              <a:rPr lang="fi-FI" b="0" i="0" dirty="0">
                <a:effectLst/>
                <a:hlinkClick r:id="rId2"/>
              </a:rPr>
              <a:t>empaala.fi → kasvatus ja </a:t>
            </a:r>
            <a:r>
              <a:rPr lang="fi-FI" b="0" i="0" dirty="0" err="1">
                <a:effectLst/>
                <a:hlinkClick r:id="rId2"/>
              </a:rPr>
              <a:t>opetus→aamu</a:t>
            </a:r>
            <a:r>
              <a:rPr lang="fi-FI" b="0" i="0" dirty="0">
                <a:effectLst/>
                <a:hlinkClick r:id="rId2"/>
              </a:rPr>
              <a:t>- ja iltapäivätoiminta</a:t>
            </a:r>
            <a:endParaRPr lang="fi-FI" b="0" i="0" dirty="0">
              <a:effectLst/>
              <a:latin typeface="Arial" panose="020B0604020202020204" pitchFamily="34" charset="0"/>
            </a:endParaRPr>
          </a:p>
          <a:p>
            <a:pPr lvl="1">
              <a:buFont typeface="Wingdings" panose="05000000000000000000" pitchFamily="2" charset="2"/>
              <a:buChar char="Ø"/>
            </a:pPr>
            <a:r>
              <a:rPr lang="fi-FI" b="0" i="0" dirty="0" err="1">
                <a:effectLst/>
                <a:latin typeface="Arial" panose="020B0604020202020204" pitchFamily="34" charset="0"/>
              </a:rPr>
              <a:t>Aamu-ja</a:t>
            </a:r>
            <a:r>
              <a:rPr lang="fi-FI" b="0" i="0" dirty="0">
                <a:effectLst/>
                <a:latin typeface="Arial" panose="020B0604020202020204" pitchFamily="34" charset="0"/>
              </a:rPr>
              <a:t> iltapäivätoiminnan </a:t>
            </a:r>
          </a:p>
          <a:p>
            <a:pPr marL="914400" lvl="2" indent="0">
              <a:buNone/>
            </a:pPr>
            <a:r>
              <a:rPr lang="fi-FI" b="0" i="0" dirty="0">
                <a:effectLst/>
                <a:latin typeface="Arial" panose="020B0604020202020204" pitchFamily="34" charset="0"/>
              </a:rPr>
              <a:t>palvelusihteeri Manta Nieminen 040 133 7753</a:t>
            </a:r>
          </a:p>
          <a:p>
            <a:pPr marL="914400" lvl="2" indent="0">
              <a:buNone/>
            </a:pPr>
            <a:r>
              <a:rPr lang="fi-FI" b="0" i="0" dirty="0">
                <a:effectLst/>
                <a:latin typeface="Arial" panose="020B0604020202020204" pitchFamily="34" charset="0"/>
              </a:rPr>
              <a:t>koordinaattori Sirpa Salo, puh. 050 383 9702 ja</a:t>
            </a:r>
            <a:endParaRPr lang="fi-FI" b="0" i="0" dirty="0">
              <a:solidFill>
                <a:srgbClr val="002060"/>
              </a:solidFill>
              <a:effectLst/>
              <a:latin typeface="Arial" panose="020B0604020202020204" pitchFamily="34" charset="0"/>
            </a:endParaRPr>
          </a:p>
          <a:p>
            <a:pPr lvl="1">
              <a:buFont typeface="Wingdings" panose="05000000000000000000" pitchFamily="2" charset="2"/>
              <a:buChar char="Ø"/>
            </a:pPr>
            <a:r>
              <a:rPr lang="fi-FI" b="0" i="0" dirty="0">
                <a:effectLst/>
                <a:latin typeface="Arial" panose="020B0604020202020204" pitchFamily="34" charset="0"/>
              </a:rPr>
              <a:t>sähköposti: </a:t>
            </a:r>
            <a:r>
              <a:rPr lang="fi-FI" b="0" i="0" dirty="0">
                <a:effectLst/>
                <a:latin typeface="Arial" panose="020B0604020202020204" pitchFamily="34" charset="0"/>
                <a:hlinkClick r:id="rId3"/>
              </a:rPr>
              <a:t>apip@lempaala.fi</a:t>
            </a:r>
            <a:endParaRPr lang="fi-FI" b="0" i="0" dirty="0">
              <a:effectLst/>
              <a:latin typeface="Arial" panose="020B0604020202020204" pitchFamily="34" charset="0"/>
            </a:endParaRPr>
          </a:p>
        </p:txBody>
      </p:sp>
    </p:spTree>
    <p:extLst>
      <p:ext uri="{BB962C8B-B14F-4D97-AF65-F5344CB8AC3E}">
        <p14:creationId xmlns:p14="http://schemas.microsoft.com/office/powerpoint/2010/main" val="42644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38F9417-AB76-4F2C-9290-9BE7942FDCAD}"/>
              </a:ext>
            </a:extLst>
          </p:cNvPr>
          <p:cNvSpPr>
            <a:spLocks noGrp="1"/>
          </p:cNvSpPr>
          <p:nvPr>
            <p:ph type="dt" sz="half" idx="10"/>
          </p:nvPr>
        </p:nvSpPr>
        <p:spPr/>
        <p:txBody>
          <a:bodyPr/>
          <a:lstStyle/>
          <a:p>
            <a:fld id="{D9120612-9D9F-E941-8D29-81AF8DFC6C0C}" type="datetime1">
              <a:rPr lang="fi-FI" smtClean="0"/>
              <a:pPr/>
              <a:t>22.5.2023</a:t>
            </a:fld>
            <a:endParaRPr lang="fi-FI"/>
          </a:p>
        </p:txBody>
      </p:sp>
      <p:sp>
        <p:nvSpPr>
          <p:cNvPr id="3" name="Alatunnisteen paikkamerkki 2">
            <a:extLst>
              <a:ext uri="{FF2B5EF4-FFF2-40B4-BE49-F238E27FC236}">
                <a16:creationId xmlns:a16="http://schemas.microsoft.com/office/drawing/2014/main" id="{64F4FB42-C4E9-4ECE-AA48-AC553838C92C}"/>
              </a:ext>
            </a:extLst>
          </p:cNvPr>
          <p:cNvSpPr>
            <a:spLocks noGrp="1"/>
          </p:cNvSpPr>
          <p:nvPr>
            <p:ph type="ftr" sz="quarter" idx="11"/>
          </p:nvPr>
        </p:nvSpPr>
        <p:spPr/>
        <p:txBody>
          <a:bodyPr/>
          <a:lstStyle/>
          <a:p>
            <a:r>
              <a:rPr lang="fi-FI"/>
              <a:t>www.lempaala.fi</a:t>
            </a:r>
            <a:endParaRPr lang="fi-FI" dirty="0"/>
          </a:p>
        </p:txBody>
      </p:sp>
      <p:sp>
        <p:nvSpPr>
          <p:cNvPr id="4" name="Dian numeron paikkamerkki 3">
            <a:extLst>
              <a:ext uri="{FF2B5EF4-FFF2-40B4-BE49-F238E27FC236}">
                <a16:creationId xmlns:a16="http://schemas.microsoft.com/office/drawing/2014/main" id="{2D1D901E-5DB1-4E39-9188-7CD5484ED9AA}"/>
              </a:ext>
            </a:extLst>
          </p:cNvPr>
          <p:cNvSpPr>
            <a:spLocks noGrp="1"/>
          </p:cNvSpPr>
          <p:nvPr>
            <p:ph type="sldNum" sz="quarter" idx="12"/>
          </p:nvPr>
        </p:nvSpPr>
        <p:spPr/>
        <p:txBody>
          <a:bodyPr/>
          <a:lstStyle/>
          <a:p>
            <a:fld id="{9045EDEB-1447-2245-AC24-1810F05F8ECB}" type="slidenum">
              <a:rPr lang="fi-FI" smtClean="0"/>
              <a:pPr/>
              <a:t>6</a:t>
            </a:fld>
            <a:endParaRPr lang="fi-FI" dirty="0"/>
          </a:p>
        </p:txBody>
      </p:sp>
      <p:sp>
        <p:nvSpPr>
          <p:cNvPr id="5" name="Otsikko 4">
            <a:extLst>
              <a:ext uri="{FF2B5EF4-FFF2-40B4-BE49-F238E27FC236}">
                <a16:creationId xmlns:a16="http://schemas.microsoft.com/office/drawing/2014/main" id="{0E3CC63F-9238-4C76-82B8-2D3FF0B0631C}"/>
              </a:ext>
            </a:extLst>
          </p:cNvPr>
          <p:cNvSpPr>
            <a:spLocks noGrp="1"/>
          </p:cNvSpPr>
          <p:nvPr>
            <p:ph type="title"/>
          </p:nvPr>
        </p:nvSpPr>
        <p:spPr>
          <a:xfrm>
            <a:off x="1119541" y="528320"/>
            <a:ext cx="7052733" cy="1121091"/>
          </a:xfrm>
        </p:spPr>
        <p:txBody>
          <a:bodyPr>
            <a:normAutofit/>
          </a:bodyPr>
          <a:lstStyle/>
          <a:p>
            <a:r>
              <a:rPr lang="fi-FI" sz="3200" dirty="0"/>
              <a:t>1. luokkien </a:t>
            </a:r>
            <a:r>
              <a:rPr lang="fi-FI" sz="3600" dirty="0"/>
              <a:t>opettajat</a:t>
            </a:r>
            <a:endParaRPr lang="fi-FI" sz="3200" dirty="0"/>
          </a:p>
        </p:txBody>
      </p:sp>
      <p:sp>
        <p:nvSpPr>
          <p:cNvPr id="6" name="Sisällön paikkamerkki 5">
            <a:extLst>
              <a:ext uri="{FF2B5EF4-FFF2-40B4-BE49-F238E27FC236}">
                <a16:creationId xmlns:a16="http://schemas.microsoft.com/office/drawing/2014/main" id="{C2FC0373-DE3D-4BEA-A08E-B045670E7452}"/>
              </a:ext>
            </a:extLst>
          </p:cNvPr>
          <p:cNvSpPr>
            <a:spLocks noGrp="1"/>
          </p:cNvSpPr>
          <p:nvPr>
            <p:ph idx="1"/>
          </p:nvPr>
        </p:nvSpPr>
        <p:spPr>
          <a:xfrm>
            <a:off x="1811517" y="1864260"/>
            <a:ext cx="5106098" cy="3784872"/>
          </a:xfrm>
        </p:spPr>
        <p:txBody>
          <a:bodyPr>
            <a:normAutofit/>
          </a:bodyPr>
          <a:lstStyle/>
          <a:p>
            <a:r>
              <a:rPr lang="fi-FI" sz="2400" dirty="0"/>
              <a:t>1A Saara Mäkelä</a:t>
            </a:r>
          </a:p>
          <a:p>
            <a:r>
              <a:rPr lang="fi-FI" sz="2400" dirty="0"/>
              <a:t>1B Leena Viitala</a:t>
            </a:r>
          </a:p>
          <a:p>
            <a:r>
              <a:rPr lang="fi-FI" sz="2400" dirty="0"/>
              <a:t>1-2D Hanna Riikonen</a:t>
            </a:r>
          </a:p>
          <a:p>
            <a:r>
              <a:rPr lang="fi-FI" sz="2400" dirty="0"/>
              <a:t>1-2E Veli-Matti Salo</a:t>
            </a:r>
          </a:p>
          <a:p>
            <a:r>
              <a:rPr lang="fi-FI" sz="2400" dirty="0"/>
              <a:t>1-2F Heidi Vartiainen</a:t>
            </a:r>
          </a:p>
          <a:p>
            <a:r>
              <a:rPr lang="fi-FI" sz="2400" dirty="0"/>
              <a:t>1-2G Salla Ruohonen</a:t>
            </a:r>
          </a:p>
          <a:p>
            <a:endParaRPr lang="fi-FI" sz="2400" dirty="0"/>
          </a:p>
          <a:p>
            <a:r>
              <a:rPr lang="fi-FI" sz="2400" dirty="0"/>
              <a:t>erityisopettaja</a:t>
            </a:r>
          </a:p>
          <a:p>
            <a:endParaRPr lang="fi-FI" dirty="0"/>
          </a:p>
        </p:txBody>
      </p:sp>
    </p:spTree>
    <p:extLst>
      <p:ext uri="{BB962C8B-B14F-4D97-AF65-F5344CB8AC3E}">
        <p14:creationId xmlns:p14="http://schemas.microsoft.com/office/powerpoint/2010/main" val="402649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218837-9C67-4C0E-BF17-F1B5EAD23944}"/>
              </a:ext>
            </a:extLst>
          </p:cNvPr>
          <p:cNvSpPr>
            <a:spLocks noGrp="1"/>
          </p:cNvSpPr>
          <p:nvPr>
            <p:ph type="title"/>
          </p:nvPr>
        </p:nvSpPr>
        <p:spPr>
          <a:xfrm>
            <a:off x="838200" y="509270"/>
            <a:ext cx="9048750" cy="1121091"/>
          </a:xfrm>
        </p:spPr>
        <p:txBody>
          <a:bodyPr/>
          <a:lstStyle/>
          <a:p>
            <a:r>
              <a:rPr lang="fi-FI" b="1" dirty="0">
                <a:latin typeface="Alku Laiha" panose="03050302040405010004" pitchFamily="66" charset="0"/>
              </a:rPr>
              <a:t>Kouluun tulijan muistilista: </a:t>
            </a:r>
            <a:br>
              <a:rPr lang="fi-FI" b="1" dirty="0">
                <a:latin typeface="Alku Laiha" panose="03050302040405010004" pitchFamily="66" charset="0"/>
              </a:rPr>
            </a:br>
            <a:r>
              <a:rPr lang="fi-FI" b="1" dirty="0">
                <a:latin typeface="Alku Laiha" panose="03050302040405010004" pitchFamily="66" charset="0"/>
              </a:rPr>
              <a:t>Koulutielle valmistautuminen</a:t>
            </a:r>
          </a:p>
        </p:txBody>
      </p:sp>
      <p:sp>
        <p:nvSpPr>
          <p:cNvPr id="3" name="Sisällön paikkamerkki 2">
            <a:extLst>
              <a:ext uri="{FF2B5EF4-FFF2-40B4-BE49-F238E27FC236}">
                <a16:creationId xmlns:a16="http://schemas.microsoft.com/office/drawing/2014/main" id="{1A73A43D-F0AA-4535-BACB-E34640DE60C0}"/>
              </a:ext>
            </a:extLst>
          </p:cNvPr>
          <p:cNvSpPr>
            <a:spLocks noGrp="1"/>
          </p:cNvSpPr>
          <p:nvPr>
            <p:ph idx="1"/>
          </p:nvPr>
        </p:nvSpPr>
        <p:spPr>
          <a:xfrm>
            <a:off x="838200" y="1497011"/>
            <a:ext cx="9163050" cy="4341815"/>
          </a:xfrm>
        </p:spPr>
        <p:txBody>
          <a:bodyPr>
            <a:normAutofit/>
          </a:bodyPr>
          <a:lstStyle/>
          <a:p>
            <a:endParaRPr lang="fi-FI" dirty="0"/>
          </a:p>
          <a:p>
            <a:r>
              <a:rPr lang="fi-FI" dirty="0">
                <a:latin typeface="Alku Laiha" panose="03050302040405010004" pitchFamily="66" charset="0"/>
              </a:rPr>
              <a:t>Kesän aikana kannattaa harjoitella kotonakin ekaluokkalaiselle tärkeitä taitoja: pukemista, riisumista, omatoimista wc -asiointia, ruokailua, oman vuoron odottamista ja omista tavaroista huolehtimista.</a:t>
            </a:r>
          </a:p>
          <a:p>
            <a:pPr marL="0" indent="0">
              <a:buNone/>
            </a:pPr>
            <a:endParaRPr lang="fi-FI" dirty="0">
              <a:latin typeface="Alku Laiha" panose="03050302040405010004" pitchFamily="66" charset="0"/>
            </a:endParaRPr>
          </a:p>
          <a:p>
            <a:r>
              <a:rPr lang="fi-FI" dirty="0">
                <a:latin typeface="Alku Laiha" panose="03050302040405010004"/>
              </a:rPr>
              <a:t>Erityisruokavaliot tulee ilmoittaa 30.6. mennessä</a:t>
            </a:r>
          </a:p>
          <a:p>
            <a:pPr lvl="1">
              <a:buFont typeface="Wingdings" panose="05000000000000000000" pitchFamily="2" charset="2"/>
              <a:buChar char="Ø"/>
            </a:pPr>
            <a:r>
              <a:rPr lang="fi-FI" dirty="0">
                <a:latin typeface="Alku Laiha" panose="03050302040405010004"/>
              </a:rPr>
              <a:t>Ohjeet ja lomake: lempaala.fi → hakusanaksi erityisruokavaliot</a:t>
            </a:r>
          </a:p>
          <a:p>
            <a:pPr marL="0" indent="0">
              <a:buNone/>
            </a:pPr>
            <a:endParaRPr lang="fi-FI" dirty="0">
              <a:latin typeface="Alku Laiha" panose="03050302040405010004" pitchFamily="66" charset="0"/>
            </a:endParaRPr>
          </a:p>
          <a:p>
            <a:r>
              <a:rPr lang="fi-FI" dirty="0">
                <a:latin typeface="Alku Laiha" panose="03050302040405010004" pitchFamily="66" charset="0"/>
              </a:rPr>
              <a:t>Vaatteet ja muut kouluun tuotavat omat tavarat kannattaa nimikoida huolellisesti.</a:t>
            </a:r>
          </a:p>
          <a:p>
            <a:pPr marL="0" indent="0">
              <a:buNone/>
            </a:pPr>
            <a:endParaRPr lang="fi-FI" dirty="0">
              <a:latin typeface="Alku Laiha" panose="03050302040405010004" pitchFamily="66" charset="0"/>
            </a:endParaRPr>
          </a:p>
          <a:p>
            <a:r>
              <a:rPr lang="fi-FI" dirty="0">
                <a:latin typeface="Alku Laiha" panose="03050302040405010004" pitchFamily="66" charset="0"/>
              </a:rPr>
              <a:t>Koulumatkan kulkemista kannattaa harjoitella yhdessä, etenkin, jos oppilas kulkee ne itsenäisesti.</a:t>
            </a:r>
          </a:p>
          <a:p>
            <a:endParaRPr lang="fi-FI" dirty="0"/>
          </a:p>
          <a:p>
            <a:endParaRPr lang="fi-FI" dirty="0"/>
          </a:p>
          <a:p>
            <a:pPr marL="0" indent="0">
              <a:buNone/>
            </a:pPr>
            <a:endParaRPr lang="fi-FI" dirty="0"/>
          </a:p>
          <a:p>
            <a:endParaRPr lang="fi-FI" dirty="0"/>
          </a:p>
        </p:txBody>
      </p:sp>
      <p:sp>
        <p:nvSpPr>
          <p:cNvPr id="4" name="Päivämäärän paikkamerkki 3">
            <a:extLst>
              <a:ext uri="{FF2B5EF4-FFF2-40B4-BE49-F238E27FC236}">
                <a16:creationId xmlns:a16="http://schemas.microsoft.com/office/drawing/2014/main" id="{C1A875D6-3CF9-478E-B7DA-430DEF0C9A92}"/>
              </a:ext>
            </a:extLst>
          </p:cNvPr>
          <p:cNvSpPr>
            <a:spLocks noGrp="1"/>
          </p:cNvSpPr>
          <p:nvPr>
            <p:ph type="dt" sz="half" idx="10"/>
          </p:nvPr>
        </p:nvSpPr>
        <p:spPr/>
        <p:txBody>
          <a:bodyPr/>
          <a:lstStyle/>
          <a:p>
            <a:fld id="{14C91373-0667-4247-A3FF-E6F7521193C4}" type="datetime1">
              <a:rPr lang="fi-FI" smtClean="0"/>
              <a:t>22.5.2023</a:t>
            </a:fld>
            <a:endParaRPr lang="fi-FI"/>
          </a:p>
        </p:txBody>
      </p:sp>
      <p:sp>
        <p:nvSpPr>
          <p:cNvPr id="5" name="Alatunnisteen paikkamerkki 4">
            <a:extLst>
              <a:ext uri="{FF2B5EF4-FFF2-40B4-BE49-F238E27FC236}">
                <a16:creationId xmlns:a16="http://schemas.microsoft.com/office/drawing/2014/main" id="{B45BA43F-D8BD-4701-9B90-EF28A142A05E}"/>
              </a:ext>
            </a:extLst>
          </p:cNvPr>
          <p:cNvSpPr>
            <a:spLocks noGrp="1"/>
          </p:cNvSpPr>
          <p:nvPr>
            <p:ph type="ftr" sz="quarter" idx="11"/>
          </p:nvPr>
        </p:nvSpPr>
        <p:spPr/>
        <p:txBody>
          <a:bodyPr/>
          <a:lstStyle/>
          <a:p>
            <a:r>
              <a:rPr lang="fi-FI"/>
              <a:t>www.lempaala.fi</a:t>
            </a:r>
          </a:p>
        </p:txBody>
      </p:sp>
      <p:sp>
        <p:nvSpPr>
          <p:cNvPr id="6" name="Dian numeron paikkamerkki 5">
            <a:extLst>
              <a:ext uri="{FF2B5EF4-FFF2-40B4-BE49-F238E27FC236}">
                <a16:creationId xmlns:a16="http://schemas.microsoft.com/office/drawing/2014/main" id="{CDEF3FAC-4095-41EB-8B97-4391240E0E9B}"/>
              </a:ext>
            </a:extLst>
          </p:cNvPr>
          <p:cNvSpPr>
            <a:spLocks noGrp="1"/>
          </p:cNvSpPr>
          <p:nvPr>
            <p:ph type="sldNum" sz="quarter" idx="12"/>
          </p:nvPr>
        </p:nvSpPr>
        <p:spPr/>
        <p:txBody>
          <a:bodyPr/>
          <a:lstStyle/>
          <a:p>
            <a:fld id="{9045EDEB-1447-2245-AC24-1810F05F8ECB}" type="slidenum">
              <a:rPr lang="fi-FI" smtClean="0"/>
              <a:t>7</a:t>
            </a:fld>
            <a:endParaRPr lang="fi-FI"/>
          </a:p>
        </p:txBody>
      </p:sp>
    </p:spTree>
    <p:extLst>
      <p:ext uri="{BB962C8B-B14F-4D97-AF65-F5344CB8AC3E}">
        <p14:creationId xmlns:p14="http://schemas.microsoft.com/office/powerpoint/2010/main" val="6571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218837-9C67-4C0E-BF17-F1B5EAD23944}"/>
              </a:ext>
            </a:extLst>
          </p:cNvPr>
          <p:cNvSpPr>
            <a:spLocks noGrp="1"/>
          </p:cNvSpPr>
          <p:nvPr>
            <p:ph type="title"/>
          </p:nvPr>
        </p:nvSpPr>
        <p:spPr>
          <a:xfrm>
            <a:off x="838200" y="163196"/>
            <a:ext cx="9048750" cy="1121091"/>
          </a:xfrm>
        </p:spPr>
        <p:txBody>
          <a:bodyPr/>
          <a:lstStyle/>
          <a:p>
            <a:r>
              <a:rPr lang="fi-FI" b="1" dirty="0">
                <a:latin typeface="Alku Laiha" panose="03050302040405010004" pitchFamily="66" charset="0"/>
              </a:rPr>
              <a:t>Kouluun tulijan muistilista:</a:t>
            </a:r>
            <a:br>
              <a:rPr lang="fi-FI" b="1" dirty="0">
                <a:latin typeface="Alku Laiha" panose="03050302040405010004" pitchFamily="66" charset="0"/>
              </a:rPr>
            </a:br>
            <a:r>
              <a:rPr lang="fi-FI" b="1" dirty="0">
                <a:latin typeface="Alku Laiha" panose="03050302040405010004" pitchFamily="66" charset="0"/>
              </a:rPr>
              <a:t>Mitä koululainen tarvitsee?</a:t>
            </a:r>
          </a:p>
        </p:txBody>
      </p:sp>
      <p:sp>
        <p:nvSpPr>
          <p:cNvPr id="3" name="Sisällön paikkamerkki 2">
            <a:extLst>
              <a:ext uri="{FF2B5EF4-FFF2-40B4-BE49-F238E27FC236}">
                <a16:creationId xmlns:a16="http://schemas.microsoft.com/office/drawing/2014/main" id="{1A73A43D-F0AA-4535-BACB-E34640DE60C0}"/>
              </a:ext>
            </a:extLst>
          </p:cNvPr>
          <p:cNvSpPr>
            <a:spLocks noGrp="1"/>
          </p:cNvSpPr>
          <p:nvPr>
            <p:ph idx="1"/>
          </p:nvPr>
        </p:nvSpPr>
        <p:spPr>
          <a:xfrm>
            <a:off x="838200" y="1385724"/>
            <a:ext cx="9499169" cy="5145438"/>
          </a:xfrm>
        </p:spPr>
        <p:txBody>
          <a:bodyPr>
            <a:normAutofit fontScale="47500" lnSpcReduction="20000"/>
          </a:bodyPr>
          <a:lstStyle/>
          <a:p>
            <a:pPr>
              <a:lnSpc>
                <a:spcPct val="120000"/>
              </a:lnSpc>
            </a:pPr>
            <a:r>
              <a:rPr lang="fi-FI" sz="4400" dirty="0">
                <a:latin typeface="Alku Laiha" panose="03050302040405010004" pitchFamily="66" charset="0"/>
              </a:rPr>
              <a:t>Koulua varten oppilas tarvitsee </a:t>
            </a:r>
            <a:r>
              <a:rPr lang="fi-FI" sz="4400" b="1" dirty="0">
                <a:latin typeface="Alku Laiha" panose="03050302040405010004" pitchFamily="66" charset="0"/>
              </a:rPr>
              <a:t>repun</a:t>
            </a:r>
            <a:r>
              <a:rPr lang="fi-FI" sz="4400" dirty="0">
                <a:latin typeface="Alku Laiha" panose="03050302040405010004" pitchFamily="66" charset="0"/>
              </a:rPr>
              <a:t>, jota on hyvä kantaa ja johon mahtuu kansio, läksykirjoja sekä liikunta-/varavaatteita.</a:t>
            </a:r>
            <a:endParaRPr lang="fi-FI" dirty="0">
              <a:latin typeface="Alku Laiha" panose="03050302040405010004" pitchFamily="66" charset="0"/>
            </a:endParaRPr>
          </a:p>
          <a:p>
            <a:endParaRPr lang="fi-FI" dirty="0">
              <a:latin typeface="Alku Laiha" panose="03050302040405010004" pitchFamily="66" charset="0"/>
            </a:endParaRPr>
          </a:p>
          <a:p>
            <a:r>
              <a:rPr lang="fi-FI" sz="4400" dirty="0">
                <a:latin typeface="Alku Laiha" panose="03050302040405010004" pitchFamily="66" charset="0"/>
              </a:rPr>
              <a:t>Oppilas saa koululta kaikki koulupäivien aikana tarvitsemansa kirjat ja välineet. Koululta saatuja välineitä säilytetään pulpetissa.</a:t>
            </a:r>
          </a:p>
          <a:p>
            <a:endParaRPr lang="fi-FI" dirty="0">
              <a:latin typeface="Alku Laiha" panose="03050302040405010004" pitchFamily="66" charset="0"/>
            </a:endParaRPr>
          </a:p>
          <a:p>
            <a:r>
              <a:rPr lang="fi-FI" sz="4400" dirty="0">
                <a:latin typeface="Alku Laiha" panose="03050302040405010004" pitchFamily="66" charset="0"/>
              </a:rPr>
              <a:t>Kotiin kannattaa hankkia </a:t>
            </a:r>
            <a:r>
              <a:rPr lang="fi-FI" sz="4400" b="1" dirty="0">
                <a:latin typeface="Alku Laiha" panose="03050302040405010004" pitchFamily="66" charset="0"/>
              </a:rPr>
              <a:t>läksyjä varten omat välineet</a:t>
            </a:r>
            <a:r>
              <a:rPr lang="fi-FI" sz="4400" dirty="0">
                <a:latin typeface="Alku Laiha" panose="03050302040405010004" pitchFamily="66" charset="0"/>
              </a:rPr>
              <a:t>. Läksyjen teossa tarvitaan lyijykynä, kumi, teroitin ja puuvärikynät.</a:t>
            </a:r>
          </a:p>
          <a:p>
            <a:endParaRPr lang="fi-FI" dirty="0">
              <a:latin typeface="Alku Laiha" panose="03050302040405010004" pitchFamily="66" charset="0"/>
            </a:endParaRPr>
          </a:p>
          <a:p>
            <a:r>
              <a:rPr lang="fi-FI" sz="4400" dirty="0">
                <a:latin typeface="Alku Laiha" panose="03050302040405010004" pitchFamily="66" charset="0"/>
              </a:rPr>
              <a:t>Kotoa on hyvä miettiä jokin </a:t>
            </a:r>
            <a:r>
              <a:rPr lang="fi-FI" sz="4400" b="1" dirty="0">
                <a:latin typeface="Alku Laiha" panose="03050302040405010004" pitchFamily="66" charset="0"/>
              </a:rPr>
              <a:t>rauhallinen opiskelupaikka</a:t>
            </a:r>
            <a:r>
              <a:rPr lang="fi-FI" sz="4400" dirty="0">
                <a:latin typeface="Alku Laiha" panose="03050302040405010004" pitchFamily="66" charset="0"/>
              </a:rPr>
              <a:t>, jossa tehtäviin keskittyminen onnistuu.</a:t>
            </a:r>
          </a:p>
          <a:p>
            <a:endParaRPr lang="fi-FI" dirty="0">
              <a:latin typeface="Alku Laiha" panose="03050302040405010004" pitchFamily="66" charset="0"/>
            </a:endParaRPr>
          </a:p>
          <a:p>
            <a:r>
              <a:rPr lang="fi-FI" sz="4400" dirty="0">
                <a:latin typeface="Alku Laiha" panose="03050302040405010004" pitchFamily="66" charset="0"/>
              </a:rPr>
              <a:t>Koulun aloitus vie paljon voimia ja lapsi voi olla koulupäivien jälkeen hyvin väsynyt. Koululainen tarvitsee päivärytmin, joka takaa lapselle </a:t>
            </a:r>
            <a:r>
              <a:rPr lang="fi-FI" sz="4400" b="1" dirty="0">
                <a:latin typeface="Alku Laiha" panose="03050302040405010004" pitchFamily="66" charset="0"/>
              </a:rPr>
              <a:t>riittävästi lepoa ja unta</a:t>
            </a:r>
            <a:r>
              <a:rPr lang="fi-FI" sz="4400" dirty="0">
                <a:latin typeface="Alku Laiha" panose="03050302040405010004" pitchFamily="66" charset="0"/>
              </a:rPr>
              <a:t>.</a:t>
            </a:r>
          </a:p>
          <a:p>
            <a:pPr marL="0" indent="0">
              <a:buNone/>
            </a:pPr>
            <a:endParaRPr lang="fi-FI" dirty="0">
              <a:latin typeface="Alku Laiha" panose="03050302040405010004" pitchFamily="66" charset="0"/>
            </a:endParaRPr>
          </a:p>
          <a:p>
            <a:r>
              <a:rPr lang="fi-FI" sz="4400" dirty="0">
                <a:latin typeface="Alku Laiha" panose="03050302040405010004" pitchFamily="66" charset="0"/>
              </a:rPr>
              <a:t>Koulutyöhön ja oppimiseen keskittyminen sujuu hyvin levänneenä. </a:t>
            </a:r>
            <a:r>
              <a:rPr lang="fi-FI" sz="4400" b="1" dirty="0">
                <a:latin typeface="Alku Laiha" panose="03050302040405010004" pitchFamily="66" charset="0"/>
              </a:rPr>
              <a:t>Aamupala</a:t>
            </a:r>
            <a:r>
              <a:rPr lang="fi-FI" sz="4400" dirty="0">
                <a:latin typeface="Alku Laiha" panose="03050302040405010004" pitchFamily="66" charset="0"/>
              </a:rPr>
              <a:t> auttaa jaksamaan paremmin, nälkäisenä työ ei suju.</a:t>
            </a:r>
          </a:p>
          <a:p>
            <a:endParaRPr lang="fi-FI" dirty="0"/>
          </a:p>
          <a:p>
            <a:pPr marL="0" indent="0">
              <a:buNone/>
            </a:pPr>
            <a:endParaRPr lang="fi-FI" dirty="0"/>
          </a:p>
          <a:p>
            <a:endParaRPr lang="fi-FI" dirty="0"/>
          </a:p>
        </p:txBody>
      </p:sp>
      <p:sp>
        <p:nvSpPr>
          <p:cNvPr id="4" name="Päivämäärän paikkamerkki 3">
            <a:extLst>
              <a:ext uri="{FF2B5EF4-FFF2-40B4-BE49-F238E27FC236}">
                <a16:creationId xmlns:a16="http://schemas.microsoft.com/office/drawing/2014/main" id="{C1A875D6-3CF9-478E-B7DA-430DEF0C9A92}"/>
              </a:ext>
            </a:extLst>
          </p:cNvPr>
          <p:cNvSpPr>
            <a:spLocks noGrp="1"/>
          </p:cNvSpPr>
          <p:nvPr>
            <p:ph type="dt" sz="half" idx="10"/>
          </p:nvPr>
        </p:nvSpPr>
        <p:spPr/>
        <p:txBody>
          <a:bodyPr/>
          <a:lstStyle/>
          <a:p>
            <a:fld id="{14C91373-0667-4247-A3FF-E6F7521193C4}" type="datetime1">
              <a:rPr lang="fi-FI" smtClean="0"/>
              <a:t>22.5.2023</a:t>
            </a:fld>
            <a:endParaRPr lang="fi-FI"/>
          </a:p>
        </p:txBody>
      </p:sp>
      <p:sp>
        <p:nvSpPr>
          <p:cNvPr id="5" name="Alatunnisteen paikkamerkki 4">
            <a:extLst>
              <a:ext uri="{FF2B5EF4-FFF2-40B4-BE49-F238E27FC236}">
                <a16:creationId xmlns:a16="http://schemas.microsoft.com/office/drawing/2014/main" id="{B45BA43F-D8BD-4701-9B90-EF28A142A05E}"/>
              </a:ext>
            </a:extLst>
          </p:cNvPr>
          <p:cNvSpPr>
            <a:spLocks noGrp="1"/>
          </p:cNvSpPr>
          <p:nvPr>
            <p:ph type="ftr" sz="quarter" idx="11"/>
          </p:nvPr>
        </p:nvSpPr>
        <p:spPr/>
        <p:txBody>
          <a:bodyPr/>
          <a:lstStyle/>
          <a:p>
            <a:r>
              <a:rPr lang="fi-FI"/>
              <a:t>www.lempaala.fi</a:t>
            </a:r>
          </a:p>
        </p:txBody>
      </p:sp>
      <p:sp>
        <p:nvSpPr>
          <p:cNvPr id="6" name="Dian numeron paikkamerkki 5">
            <a:extLst>
              <a:ext uri="{FF2B5EF4-FFF2-40B4-BE49-F238E27FC236}">
                <a16:creationId xmlns:a16="http://schemas.microsoft.com/office/drawing/2014/main" id="{CDEF3FAC-4095-41EB-8B97-4391240E0E9B}"/>
              </a:ext>
            </a:extLst>
          </p:cNvPr>
          <p:cNvSpPr>
            <a:spLocks noGrp="1"/>
          </p:cNvSpPr>
          <p:nvPr>
            <p:ph type="sldNum" sz="quarter" idx="12"/>
          </p:nvPr>
        </p:nvSpPr>
        <p:spPr/>
        <p:txBody>
          <a:bodyPr/>
          <a:lstStyle/>
          <a:p>
            <a:fld id="{9045EDEB-1447-2245-AC24-1810F05F8ECB}" type="slidenum">
              <a:rPr lang="fi-FI" smtClean="0"/>
              <a:t>8</a:t>
            </a:fld>
            <a:endParaRPr lang="fi-FI"/>
          </a:p>
        </p:txBody>
      </p:sp>
    </p:spTree>
    <p:extLst>
      <p:ext uri="{BB962C8B-B14F-4D97-AF65-F5344CB8AC3E}">
        <p14:creationId xmlns:p14="http://schemas.microsoft.com/office/powerpoint/2010/main" val="1459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218837-9C67-4C0E-BF17-F1B5EAD23944}"/>
              </a:ext>
            </a:extLst>
          </p:cNvPr>
          <p:cNvSpPr>
            <a:spLocks noGrp="1"/>
          </p:cNvSpPr>
          <p:nvPr>
            <p:ph type="title"/>
          </p:nvPr>
        </p:nvSpPr>
        <p:spPr>
          <a:xfrm>
            <a:off x="838200" y="509270"/>
            <a:ext cx="9048750" cy="1121091"/>
          </a:xfrm>
        </p:spPr>
        <p:txBody>
          <a:bodyPr/>
          <a:lstStyle/>
          <a:p>
            <a:r>
              <a:rPr lang="fi-FI" b="1" dirty="0">
                <a:latin typeface="Alku Laiha" panose="03050302040405010004" pitchFamily="66" charset="0"/>
              </a:rPr>
              <a:t>Kouluun tulijan muistilista:</a:t>
            </a:r>
            <a:br>
              <a:rPr lang="fi-FI" b="1" dirty="0">
                <a:latin typeface="Alku Laiha" panose="03050302040405010004" pitchFamily="66" charset="0"/>
              </a:rPr>
            </a:br>
            <a:r>
              <a:rPr lang="fi-FI" b="1" dirty="0">
                <a:latin typeface="Alku Laiha" panose="03050302040405010004" pitchFamily="66" charset="0"/>
              </a:rPr>
              <a:t>Ensimmäiseen koulupäivään valmistautuminen</a:t>
            </a:r>
          </a:p>
        </p:txBody>
      </p:sp>
      <p:sp>
        <p:nvSpPr>
          <p:cNvPr id="3" name="Sisällön paikkamerkki 2">
            <a:extLst>
              <a:ext uri="{FF2B5EF4-FFF2-40B4-BE49-F238E27FC236}">
                <a16:creationId xmlns:a16="http://schemas.microsoft.com/office/drawing/2014/main" id="{1A73A43D-F0AA-4535-BACB-E34640DE60C0}"/>
              </a:ext>
            </a:extLst>
          </p:cNvPr>
          <p:cNvSpPr>
            <a:spLocks noGrp="1"/>
          </p:cNvSpPr>
          <p:nvPr>
            <p:ph idx="1"/>
          </p:nvPr>
        </p:nvSpPr>
        <p:spPr>
          <a:xfrm>
            <a:off x="838200" y="1649411"/>
            <a:ext cx="9163050" cy="4341815"/>
          </a:xfrm>
        </p:spPr>
        <p:txBody>
          <a:bodyPr>
            <a:normAutofit fontScale="92500" lnSpcReduction="10000"/>
          </a:bodyPr>
          <a:lstStyle/>
          <a:p>
            <a:pPr marL="0" indent="0">
              <a:buNone/>
            </a:pPr>
            <a:endParaRPr lang="fi-FI" dirty="0"/>
          </a:p>
          <a:p>
            <a:r>
              <a:rPr lang="fi-FI" sz="2400" dirty="0">
                <a:latin typeface="Alku Laiha" panose="03050302040405010004" pitchFamily="66" charset="0"/>
              </a:rPr>
              <a:t>Lasta jännittää ensimmäinen koulupäivä, hän kaipaa ennen ensimmäistä koulupäivää tukea, syliä ja kannustusta, että kaikki menee varmasti hyvin.</a:t>
            </a:r>
          </a:p>
          <a:p>
            <a:r>
              <a:rPr lang="fi-FI" sz="2400" dirty="0">
                <a:latin typeface="Alku Laiha" panose="03050302040405010004" pitchFamily="66" charset="0"/>
              </a:rPr>
              <a:t>Ensimmäisenä koulupäivänä kouluun tarvitaan mukaan säänmukainen ulkovarustus sekä reppu, johon mahtuu kansio. Sisäkengät ovat suositeltavat, mutta eivät välttämättömät.</a:t>
            </a:r>
          </a:p>
          <a:p>
            <a:r>
              <a:rPr lang="fi-FI" sz="2400" dirty="0">
                <a:latin typeface="Alku Laiha" panose="03050302040405010004" pitchFamily="66" charset="0"/>
              </a:rPr>
              <a:t>Lapsen kanssa on hyvä keskustella jo kotona selväksi, mihin hän menee ensimmäisenä koulupäivänä koulun jälkeen: Lähteekö hän itsenäisesti/sisarusten kanssa/taksikyydillä kotiin, tuleeko joku hakemaan ja missä hakija tavataan vai siirtyykö hän koulun jälkeen iltapäiväkerhoon. Opettajalla ei ole tietoa lasten iltapäivän ohjelmasta koulun jälkeen ja lapsella on turvallinen olo koulupäivän päättyessäkin, kun hän tietää, miten päivä koulun jälkeen jatkuu. </a:t>
            </a:r>
          </a:p>
          <a:p>
            <a:pPr marL="0" indent="0">
              <a:buNone/>
            </a:pPr>
            <a:endParaRPr lang="fi-FI" dirty="0"/>
          </a:p>
        </p:txBody>
      </p:sp>
      <p:sp>
        <p:nvSpPr>
          <p:cNvPr id="4" name="Päivämäärän paikkamerkki 3">
            <a:extLst>
              <a:ext uri="{FF2B5EF4-FFF2-40B4-BE49-F238E27FC236}">
                <a16:creationId xmlns:a16="http://schemas.microsoft.com/office/drawing/2014/main" id="{C1A875D6-3CF9-478E-B7DA-430DEF0C9A92}"/>
              </a:ext>
            </a:extLst>
          </p:cNvPr>
          <p:cNvSpPr>
            <a:spLocks noGrp="1"/>
          </p:cNvSpPr>
          <p:nvPr>
            <p:ph type="dt" sz="half" idx="10"/>
          </p:nvPr>
        </p:nvSpPr>
        <p:spPr/>
        <p:txBody>
          <a:bodyPr/>
          <a:lstStyle/>
          <a:p>
            <a:fld id="{14C91373-0667-4247-A3FF-E6F7521193C4}" type="datetime1">
              <a:rPr lang="fi-FI" smtClean="0"/>
              <a:t>22.5.2023</a:t>
            </a:fld>
            <a:endParaRPr lang="fi-FI"/>
          </a:p>
        </p:txBody>
      </p:sp>
      <p:sp>
        <p:nvSpPr>
          <p:cNvPr id="5" name="Alatunnisteen paikkamerkki 4">
            <a:extLst>
              <a:ext uri="{FF2B5EF4-FFF2-40B4-BE49-F238E27FC236}">
                <a16:creationId xmlns:a16="http://schemas.microsoft.com/office/drawing/2014/main" id="{B45BA43F-D8BD-4701-9B90-EF28A142A05E}"/>
              </a:ext>
            </a:extLst>
          </p:cNvPr>
          <p:cNvSpPr>
            <a:spLocks noGrp="1"/>
          </p:cNvSpPr>
          <p:nvPr>
            <p:ph type="ftr" sz="quarter" idx="11"/>
          </p:nvPr>
        </p:nvSpPr>
        <p:spPr/>
        <p:txBody>
          <a:bodyPr/>
          <a:lstStyle/>
          <a:p>
            <a:r>
              <a:rPr lang="fi-FI"/>
              <a:t>www.lempaala.fi</a:t>
            </a:r>
          </a:p>
        </p:txBody>
      </p:sp>
      <p:sp>
        <p:nvSpPr>
          <p:cNvPr id="6" name="Dian numeron paikkamerkki 5">
            <a:extLst>
              <a:ext uri="{FF2B5EF4-FFF2-40B4-BE49-F238E27FC236}">
                <a16:creationId xmlns:a16="http://schemas.microsoft.com/office/drawing/2014/main" id="{CDEF3FAC-4095-41EB-8B97-4391240E0E9B}"/>
              </a:ext>
            </a:extLst>
          </p:cNvPr>
          <p:cNvSpPr>
            <a:spLocks noGrp="1"/>
          </p:cNvSpPr>
          <p:nvPr>
            <p:ph type="sldNum" sz="quarter" idx="12"/>
          </p:nvPr>
        </p:nvSpPr>
        <p:spPr/>
        <p:txBody>
          <a:bodyPr/>
          <a:lstStyle/>
          <a:p>
            <a:fld id="{9045EDEB-1447-2245-AC24-1810F05F8ECB}" type="slidenum">
              <a:rPr lang="fi-FI" smtClean="0"/>
              <a:t>9</a:t>
            </a:fld>
            <a:endParaRPr lang="fi-FI"/>
          </a:p>
        </p:txBody>
      </p:sp>
    </p:spTree>
    <p:extLst>
      <p:ext uri="{BB962C8B-B14F-4D97-AF65-F5344CB8AC3E}">
        <p14:creationId xmlns:p14="http://schemas.microsoft.com/office/powerpoint/2010/main" val="2310189931"/>
      </p:ext>
    </p:extLst>
  </p:cSld>
  <p:clrMapOvr>
    <a:masterClrMapping/>
  </p:clrMapOvr>
</p:sld>
</file>

<file path=ppt/theme/theme1.xml><?xml version="1.0" encoding="utf-8"?>
<a:theme xmlns:a="http://schemas.openxmlformats.org/drawingml/2006/main" name="Office-teema">
  <a:themeElements>
    <a:clrScheme name="Lempaala_varit">
      <a:dk1>
        <a:srgbClr val="000000"/>
      </a:dk1>
      <a:lt1>
        <a:srgbClr val="FFFFFF"/>
      </a:lt1>
      <a:dk2>
        <a:srgbClr val="44546A"/>
      </a:dk2>
      <a:lt2>
        <a:srgbClr val="E7E6E6"/>
      </a:lt2>
      <a:accent1>
        <a:srgbClr val="005493"/>
      </a:accent1>
      <a:accent2>
        <a:srgbClr val="00AED9"/>
      </a:accent2>
      <a:accent3>
        <a:srgbClr val="7BBF4F"/>
      </a:accent3>
      <a:accent4>
        <a:srgbClr val="0080BB"/>
      </a:accent4>
      <a:accent5>
        <a:srgbClr val="ADD0EA"/>
      </a:accent5>
      <a:accent6>
        <a:srgbClr val="A9D89C"/>
      </a:accent6>
      <a:hlink>
        <a:srgbClr val="0563C1"/>
      </a:hlink>
      <a:folHlink>
        <a:srgbClr val="D6752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D5FE4FE0-C4E4-4067-B862-DC8BE4780E40}" vid="{E2F7A277-F990-43C8-A4B3-22FDEBC5B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Yleisdokumentti" ma:contentTypeID="0x01010031BC1CFE8541496C9DF61201AA5E98FE00B87923AC547640B0B7C0CFCCE6826BBA0047E30B1AA2ACAB4CA17A337CD0205099" ma:contentTypeVersion="133" ma:contentTypeDescription="Intranet yleisdokumentti." ma:contentTypeScope="" ma:versionID="43f43d6486f195358fbf91de1b1ec648">
  <xsd:schema xmlns:xsd="http://www.w3.org/2001/XMLSchema" xmlns:xs="http://www.w3.org/2001/XMLSchema" xmlns:p="http://schemas.microsoft.com/office/2006/metadata/properties" xmlns:ns2="c07be78f-85ac-4726-8d61-2382309decf7" xmlns:ns3="1ba7b026-e051-46d2-b31a-9eb72f44fdfc" targetNamespace="http://schemas.microsoft.com/office/2006/metadata/properties" ma:root="true" ma:fieldsID="cf0f13a659f9cfa8e139cda52801ce60" ns2:_="" ns3:_="">
    <xsd:import namespace="c07be78f-85ac-4726-8d61-2382309decf7"/>
    <xsd:import namespace="1ba7b026-e051-46d2-b31a-9eb72f44fdfc"/>
    <xsd:element name="properties">
      <xsd:complexType>
        <xsd:sequence>
          <xsd:element name="documentManagement">
            <xsd:complexType>
              <xsd:all>
                <xsd:element ref="ns2:Intranet_Owner" minOccurs="0"/>
                <xsd:element ref="ns2:TaxKeywordTaxHTField" minOccurs="0"/>
                <xsd:element ref="ns2:TaxCatchAll" minOccurs="0"/>
                <xsd:element ref="ns2:TaxCatchAllLabel" minOccurs="0"/>
                <xsd:element ref="ns2:_dlc_DocId" minOccurs="0"/>
                <xsd:element ref="ns2:_dlc_DocIdUrl" minOccurs="0"/>
                <xsd:element ref="ns2:_dlc_DocIdPersistId" minOccurs="0"/>
                <xsd:element ref="ns2:d869977715f54a0dab40f3a801f94597" minOccurs="0"/>
                <xsd:element ref="ns2:Intranet_SortOrder"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7be78f-85ac-4726-8d61-2382309decf7" elementFormDefault="qualified">
    <xsd:import namespace="http://schemas.microsoft.com/office/2006/documentManagement/types"/>
    <xsd:import namespace="http://schemas.microsoft.com/office/infopath/2007/PartnerControls"/>
    <xsd:element name="Intranet_Owner" ma:index="8" nillable="true" ma:displayName="Vastuutaho" ma:description="Vastuuhenkilö tai -ryhmä" ma:SharePointGroup="0" ma:internalName="Intranet_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9" nillable="true" ma:taxonomy="true" ma:internalName="TaxKeywordTaxHTField" ma:taxonomyFieldName="TaxKeyword" ma:displayName="Yrityksen avainsanat" ma:fieldId="{23f27201-bee3-471e-b2e7-b64fd8b7ca38}" ma:taxonomyMulti="true" ma:sspId="ca21971b-e04b-4e31-9f45-cf2f6b61fcc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Luokituksen Kaikki-sarake" ma:hidden="true" ma:list="{33e2a061-8905-434b-91bd-dd9599c2296d}" ma:internalName="TaxCatchAll" ma:showField="CatchAllData" ma:web="c07be78f-85ac-4726-8d61-2382309decf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Luokituksen Kaikki-sarake1" ma:hidden="true" ma:list="{33e2a061-8905-434b-91bd-dd9599c2296d}" ma:internalName="TaxCatchAllLabel" ma:readOnly="true" ma:showField="CatchAllDataLabel" ma:web="c07be78f-85ac-4726-8d61-2382309decf7">
      <xsd:complexType>
        <xsd:complexContent>
          <xsd:extension base="dms:MultiChoiceLookup">
            <xsd:sequence>
              <xsd:element name="Value" type="dms:Lookup" maxOccurs="unbounded" minOccurs="0" nillable="true"/>
            </xsd:sequence>
          </xsd:extension>
        </xsd:complexContent>
      </xsd:complexType>
    </xsd:element>
    <xsd:element name="_dlc_DocId" ma:index="13" nillable="true" ma:displayName="Tiedostotunnisteen arvo" ma:description="Tälle kohteelle määritetyn tiedostotunnisteen arvo." ma:internalName="_dlc_DocId" ma:readOnly="true">
      <xsd:simpleType>
        <xsd:restriction base="dms:Text"/>
      </xsd:simpleType>
    </xsd:element>
    <xsd:element name="_dlc_DocIdUrl" ma:index="14"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ysyvä tunniste" ma:description="Tunniste säilytetään lisättäessä." ma:hidden="true" ma:internalName="_dlc_DocIdPersistId" ma:readOnly="true">
      <xsd:simpleType>
        <xsd:restriction base="dms:Boolean"/>
      </xsd:simpleType>
    </xsd:element>
    <xsd:element name="d869977715f54a0dab40f3a801f94597" ma:index="16" nillable="true" ma:taxonomy="true" ma:internalName="d869977715f54a0dab40f3a801f94597" ma:taxonomyFieldName="Intranet_GenericDocumentType" ma:displayName="Yleisdokumentin tyyppi" ma:readOnly="false" ma:fieldId="{d8699777-15f5-4a0d-ab40-f3a801f94597}" ma:sspId="ca21971b-e04b-4e31-9f45-cf2f6b61fcc0" ma:termSetId="00e6cd80-aa53-4f21-a6c4-2db705114758" ma:anchorId="00000000-0000-0000-0000-000000000000" ma:open="false" ma:isKeyword="false">
      <xsd:complexType>
        <xsd:sequence>
          <xsd:element ref="pc:Terms" minOccurs="0" maxOccurs="1"/>
        </xsd:sequence>
      </xsd:complexType>
    </xsd:element>
    <xsd:element name="Intranet_SortOrder" ma:index="18" nillable="true" ma:displayName="Lajittelujärjestys" ma:decimals="0" ma:description="Numero, jolla voidaan määrittää linkin paikka lajittelujärjestyksessä." ma:internalName="Intranet_SortOrder">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ba7b026-e051-46d2-b31a-9eb72f44fdfc"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ntranet_SortOrder xmlns="c07be78f-85ac-4726-8d61-2382309decf7" xsi:nil="true"/>
    <Intranet_Owner xmlns="c07be78f-85ac-4726-8d61-2382309decf7">
      <UserInfo>
        <DisplayName/>
        <AccountId xsi:nil="true"/>
        <AccountType/>
      </UserInfo>
    </Intranet_Owner>
    <TaxKeywordTaxHTField xmlns="c07be78f-85ac-4726-8d61-2382309decf7">
      <Terms xmlns="http://schemas.microsoft.com/office/infopath/2007/PartnerControls"/>
    </TaxKeywordTaxHTField>
    <d869977715f54a0dab40f3a801f94597 xmlns="c07be78f-85ac-4726-8d61-2382309decf7">
      <Terms xmlns="http://schemas.microsoft.com/office/infopath/2007/PartnerControls"/>
    </d869977715f54a0dab40f3a801f94597>
    <TaxCatchAll xmlns="c07be78f-85ac-4726-8d61-2382309decf7"/>
    <_dlc_DocId xmlns="c07be78f-85ac-4726-8d61-2382309decf7">UDAPDQUCTYHS-1487538256-40</_dlc_DocId>
    <_dlc_DocIdUrl xmlns="c07be78f-85ac-4726-8d61-2382309decf7">
      <Url>https://tampereenseutu.sharepoint.com/sites/Kanava/tyon-tueksi/viestinta/_layouts/15/DocIdRedir.aspx?ID=UDAPDQUCTYHS-1487538256-40</Url>
      <Description>UDAPDQUCTYHS-1487538256-40</Description>
    </_dlc_DocIdUrl>
  </documentManagement>
</p:properties>
</file>

<file path=customXml/itemProps1.xml><?xml version="1.0" encoding="utf-8"?>
<ds:datastoreItem xmlns:ds="http://schemas.openxmlformats.org/officeDocument/2006/customXml" ds:itemID="{865CEE98-64CC-4187-B31E-F025C796AC16}">
  <ds:schemaRefs>
    <ds:schemaRef ds:uri="http://schemas.microsoft.com/sharepoint/events"/>
  </ds:schemaRefs>
</ds:datastoreItem>
</file>

<file path=customXml/itemProps2.xml><?xml version="1.0" encoding="utf-8"?>
<ds:datastoreItem xmlns:ds="http://schemas.openxmlformats.org/officeDocument/2006/customXml" ds:itemID="{64882B76-4EF3-49C8-85DE-668424F38346}">
  <ds:schemaRefs>
    <ds:schemaRef ds:uri="http://schemas.microsoft.com/sharepoint/v3/contenttype/forms"/>
  </ds:schemaRefs>
</ds:datastoreItem>
</file>

<file path=customXml/itemProps3.xml><?xml version="1.0" encoding="utf-8"?>
<ds:datastoreItem xmlns:ds="http://schemas.openxmlformats.org/officeDocument/2006/customXml" ds:itemID="{981C12BC-68E8-4DE2-A51B-C467A563C937}">
  <ds:schemaRefs>
    <ds:schemaRef ds:uri="1ba7b026-e051-46d2-b31a-9eb72f44fdfc"/>
    <ds:schemaRef ds:uri="c07be78f-85ac-4726-8d61-2382309dec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8231D00-327F-4ED8-BF7F-2502BC148A38}">
  <ds:schemaRefs>
    <ds:schemaRef ds:uri="1ba7b026-e051-46d2-b31a-9eb72f44fdfc"/>
    <ds:schemaRef ds:uri="c07be78f-85ac-4726-8d61-2382309dec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3154</TotalTime>
  <Words>942</Words>
  <Application>Microsoft Office PowerPoint</Application>
  <PresentationFormat>Laajakuva</PresentationFormat>
  <Paragraphs>203</Paragraphs>
  <Slides>14</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14</vt:i4>
      </vt:variant>
    </vt:vector>
  </HeadingPairs>
  <TitlesOfParts>
    <vt:vector size="19" baseType="lpstr">
      <vt:lpstr>Alku Laiha</vt:lpstr>
      <vt:lpstr>Arial</vt:lpstr>
      <vt:lpstr>Calibri</vt:lpstr>
      <vt:lpstr>Wingdings</vt:lpstr>
      <vt:lpstr>Office-teema</vt:lpstr>
      <vt:lpstr>Tervetuloa ekaluokalle!  </vt:lpstr>
      <vt:lpstr>:</vt:lpstr>
      <vt:lpstr>Lukuvuonna 2023-2024</vt:lpstr>
      <vt:lpstr>Opiskeluhuollon työntekijät</vt:lpstr>
      <vt:lpstr>Aamu- ja iltapäivätoiminta</vt:lpstr>
      <vt:lpstr>1. luokkien opettajat</vt:lpstr>
      <vt:lpstr>Kouluun tulijan muistilista:  Koulutielle valmistautuminen</vt:lpstr>
      <vt:lpstr>Kouluun tulijan muistilista: Mitä koululainen tarvitsee?</vt:lpstr>
      <vt:lpstr>Kouluun tulijan muistilista: Ensimmäiseen koulupäivään valmistautuminen</vt:lpstr>
      <vt:lpstr>Kouluun tulijan muistilista: Ensimmäinen koulupäivä</vt:lpstr>
      <vt:lpstr>Moision 1-2-yhdysluokat lv.2023-2024</vt:lpstr>
      <vt:lpstr>1-2-luokkien arki</vt:lpstr>
      <vt:lpstr>Miten? Esimerkki 1-2-yhdysluokan päivärakenteesta</vt:lpstr>
      <vt:lpstr>1-2. Luokkien vanhempainilta on keskiviikkona 16.8. klo 18.00  Tervetuloa!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Tervetuloa Moisioon! Tulevien 1.luokkalaisten vanhempainilta 11.5.2022</dc:title>
  <dc:creator>Salla Ruohonen</dc:creator>
  <cp:lastModifiedBy>Savinainen Katja</cp:lastModifiedBy>
  <cp:revision>17</cp:revision>
  <dcterms:created xsi:type="dcterms:W3CDTF">2022-05-10T19:21:55Z</dcterms:created>
  <dcterms:modified xsi:type="dcterms:W3CDTF">2023-05-22T11:52:24Z</dcterms:modified>
</cp:coreProperties>
</file>