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20"/>
  </p:notesMasterIdLst>
  <p:sldIdLst>
    <p:sldId id="256" r:id="rId6"/>
    <p:sldId id="257" r:id="rId7"/>
    <p:sldId id="258" r:id="rId8"/>
    <p:sldId id="336" r:id="rId9"/>
    <p:sldId id="263" r:id="rId10"/>
    <p:sldId id="346" r:id="rId11"/>
    <p:sldId id="345" r:id="rId12"/>
    <p:sldId id="260" r:id="rId13"/>
    <p:sldId id="262" r:id="rId14"/>
    <p:sldId id="265" r:id="rId15"/>
    <p:sldId id="261" r:id="rId16"/>
    <p:sldId id="337" r:id="rId17"/>
    <p:sldId id="335" r:id="rId18"/>
    <p:sldId id="311" r:id="rId19"/>
  </p:sldIdLst>
  <p:sldSz cx="12192000" cy="6858000"/>
  <p:notesSz cx="6797675" cy="9872663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3" autoAdjust="0"/>
    <p:restoredTop sz="94660"/>
  </p:normalViewPr>
  <p:slideViewPr>
    <p:cSldViewPr snapToGrid="0">
      <p:cViewPr>
        <p:scale>
          <a:sx n="70" d="100"/>
          <a:sy n="70" d="100"/>
        </p:scale>
        <p:origin x="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uuti Juho" userId="0b88435e-5067-4168-90af-33e29622a583" providerId="ADAL" clId="{EC68106E-D1F8-44C6-9331-1FEFA9C8F0A2}"/>
    <pc:docChg chg="custSel addSld delSld modSld sldOrd">
      <pc:chgData name="Knuuti Juho" userId="0b88435e-5067-4168-90af-33e29622a583" providerId="ADAL" clId="{EC68106E-D1F8-44C6-9331-1FEFA9C8F0A2}" dt="2026-05-12T10:55:56.253" v="1114" actId="20577"/>
      <pc:docMkLst>
        <pc:docMk/>
      </pc:docMkLst>
      <pc:sldChg chg="modSp mod">
        <pc:chgData name="Knuuti Juho" userId="0b88435e-5067-4168-90af-33e29622a583" providerId="ADAL" clId="{EC68106E-D1F8-44C6-9331-1FEFA9C8F0A2}" dt="2026-05-12T10:55:56.253" v="1114" actId="20577"/>
        <pc:sldMkLst>
          <pc:docMk/>
          <pc:sldMk cId="3992401716" sldId="256"/>
        </pc:sldMkLst>
        <pc:spChg chg="mod">
          <ac:chgData name="Knuuti Juho" userId="0b88435e-5067-4168-90af-33e29622a583" providerId="ADAL" clId="{EC68106E-D1F8-44C6-9331-1FEFA9C8F0A2}" dt="2026-05-12T10:55:56.253" v="1114" actId="20577"/>
          <ac:spMkLst>
            <pc:docMk/>
            <pc:sldMk cId="3992401716" sldId="256"/>
            <ac:spMk id="2" creationId="{9E24B64E-8751-7551-0D1E-31C8E0885060}"/>
          </ac:spMkLst>
        </pc:spChg>
        <pc:spChg chg="mod">
          <ac:chgData name="Knuuti Juho" userId="0b88435e-5067-4168-90af-33e29622a583" providerId="ADAL" clId="{EC68106E-D1F8-44C6-9331-1FEFA9C8F0A2}" dt="2026-05-12T10:55:43.170" v="1095" actId="1076"/>
          <ac:spMkLst>
            <pc:docMk/>
            <pc:sldMk cId="3992401716" sldId="256"/>
            <ac:spMk id="3" creationId="{D7461ED1-5DDC-8C7B-57B1-B57561D57FC2}"/>
          </ac:spMkLst>
        </pc:spChg>
      </pc:sldChg>
      <pc:sldChg chg="modSp mod">
        <pc:chgData name="Knuuti Juho" userId="0b88435e-5067-4168-90af-33e29622a583" providerId="ADAL" clId="{EC68106E-D1F8-44C6-9331-1FEFA9C8F0A2}" dt="2026-05-12T10:55:01.449" v="1084" actId="113"/>
        <pc:sldMkLst>
          <pc:docMk/>
          <pc:sldMk cId="3129414070" sldId="257"/>
        </pc:sldMkLst>
        <pc:spChg chg="mod">
          <ac:chgData name="Knuuti Juho" userId="0b88435e-5067-4168-90af-33e29622a583" providerId="ADAL" clId="{EC68106E-D1F8-44C6-9331-1FEFA9C8F0A2}" dt="2026-05-12T10:55:01.449" v="1084" actId="113"/>
          <ac:spMkLst>
            <pc:docMk/>
            <pc:sldMk cId="3129414070" sldId="257"/>
            <ac:spMk id="3" creationId="{BE8DFD31-F4FF-C3DD-5ADE-D747D91AEA52}"/>
          </ac:spMkLst>
        </pc:spChg>
      </pc:sldChg>
      <pc:sldChg chg="modSp mod">
        <pc:chgData name="Knuuti Juho" userId="0b88435e-5067-4168-90af-33e29622a583" providerId="ADAL" clId="{EC68106E-D1F8-44C6-9331-1FEFA9C8F0A2}" dt="2026-05-12T07:54:25.869" v="1028" actId="20577"/>
        <pc:sldMkLst>
          <pc:docMk/>
          <pc:sldMk cId="909493193" sldId="258"/>
        </pc:sldMkLst>
        <pc:spChg chg="mod">
          <ac:chgData name="Knuuti Juho" userId="0b88435e-5067-4168-90af-33e29622a583" providerId="ADAL" clId="{EC68106E-D1F8-44C6-9331-1FEFA9C8F0A2}" dt="2026-05-12T07:54:25.869" v="1028" actId="20577"/>
          <ac:spMkLst>
            <pc:docMk/>
            <pc:sldMk cId="909493193" sldId="258"/>
            <ac:spMk id="3" creationId="{78EDA927-43AD-8357-20E7-D878F714532B}"/>
          </ac:spMkLst>
        </pc:spChg>
      </pc:sldChg>
      <pc:sldChg chg="addSp modSp mod ord">
        <pc:chgData name="Knuuti Juho" userId="0b88435e-5067-4168-90af-33e29622a583" providerId="ADAL" clId="{EC68106E-D1F8-44C6-9331-1FEFA9C8F0A2}" dt="2026-04-29T10:36:36.293" v="774" actId="14100"/>
        <pc:sldMkLst>
          <pc:docMk/>
          <pc:sldMk cId="1139060778" sldId="260"/>
        </pc:sldMkLst>
        <pc:spChg chg="mod">
          <ac:chgData name="Knuuti Juho" userId="0b88435e-5067-4168-90af-33e29622a583" providerId="ADAL" clId="{EC68106E-D1F8-44C6-9331-1FEFA9C8F0A2}" dt="2026-04-29T10:36:28.881" v="772" actId="14100"/>
          <ac:spMkLst>
            <pc:docMk/>
            <pc:sldMk cId="1139060778" sldId="260"/>
            <ac:spMk id="2" creationId="{63EC90B3-0931-2C2A-4C6C-7DDA984AC9D0}"/>
          </ac:spMkLst>
        </pc:spChg>
        <pc:spChg chg="mod">
          <ac:chgData name="Knuuti Juho" userId="0b88435e-5067-4168-90af-33e29622a583" providerId="ADAL" clId="{EC68106E-D1F8-44C6-9331-1FEFA9C8F0A2}" dt="2026-04-29T10:36:33.556" v="773" actId="14100"/>
          <ac:spMkLst>
            <pc:docMk/>
            <pc:sldMk cId="1139060778" sldId="260"/>
            <ac:spMk id="3" creationId="{12E65C75-3C3A-4435-C069-D11A1B4769C0}"/>
          </ac:spMkLst>
        </pc:spChg>
        <pc:graphicFrameChg chg="mod modGraphic">
          <ac:chgData name="Knuuti Juho" userId="0b88435e-5067-4168-90af-33e29622a583" providerId="ADAL" clId="{EC68106E-D1F8-44C6-9331-1FEFA9C8F0A2}" dt="2026-04-29T10:35:07.193" v="767" actId="14100"/>
          <ac:graphicFrameMkLst>
            <pc:docMk/>
            <pc:sldMk cId="1139060778" sldId="260"/>
            <ac:graphicFrameMk id="4" creationId="{FC2E3F2A-59A4-2D90-BEBD-26B90A10F6F1}"/>
          </ac:graphicFrameMkLst>
        </pc:graphicFrameChg>
        <pc:picChg chg="add mod">
          <ac:chgData name="Knuuti Juho" userId="0b88435e-5067-4168-90af-33e29622a583" providerId="ADAL" clId="{EC68106E-D1F8-44C6-9331-1FEFA9C8F0A2}" dt="2026-04-29T10:36:36.293" v="774" actId="14100"/>
          <ac:picMkLst>
            <pc:docMk/>
            <pc:sldMk cId="1139060778" sldId="260"/>
            <ac:picMk id="6" creationId="{56F68D11-5926-FA02-8E4B-89FA404C79A3}"/>
          </ac:picMkLst>
        </pc:picChg>
        <pc:picChg chg="add mod">
          <ac:chgData name="Knuuti Juho" userId="0b88435e-5067-4168-90af-33e29622a583" providerId="ADAL" clId="{EC68106E-D1F8-44C6-9331-1FEFA9C8F0A2}" dt="2026-04-29T10:36:03.052" v="771" actId="14100"/>
          <ac:picMkLst>
            <pc:docMk/>
            <pc:sldMk cId="1139060778" sldId="260"/>
            <ac:picMk id="8" creationId="{85455379-B20E-E9BF-D6C3-86ADBDC93D9D}"/>
          </ac:picMkLst>
        </pc:picChg>
      </pc:sldChg>
      <pc:sldChg chg="add del">
        <pc:chgData name="Knuuti Juho" userId="0b88435e-5067-4168-90af-33e29622a583" providerId="ADAL" clId="{EC68106E-D1F8-44C6-9331-1FEFA9C8F0A2}" dt="2026-04-29T10:30:06.653" v="754"/>
        <pc:sldMkLst>
          <pc:docMk/>
          <pc:sldMk cId="3460608447" sldId="261"/>
        </pc:sldMkLst>
      </pc:sldChg>
      <pc:sldChg chg="modSp mod">
        <pc:chgData name="Knuuti Juho" userId="0b88435e-5067-4168-90af-33e29622a583" providerId="ADAL" clId="{EC68106E-D1F8-44C6-9331-1FEFA9C8F0A2}" dt="2026-05-04T09:03:24.772" v="812" actId="20577"/>
        <pc:sldMkLst>
          <pc:docMk/>
          <pc:sldMk cId="1325290753" sldId="335"/>
        </pc:sldMkLst>
        <pc:spChg chg="mod">
          <ac:chgData name="Knuuti Juho" userId="0b88435e-5067-4168-90af-33e29622a583" providerId="ADAL" clId="{EC68106E-D1F8-44C6-9331-1FEFA9C8F0A2}" dt="2026-05-04T09:03:24.772" v="812" actId="20577"/>
          <ac:spMkLst>
            <pc:docMk/>
            <pc:sldMk cId="1325290753" sldId="335"/>
            <ac:spMk id="3" creationId="{C4492A57-8194-71B5-8141-D33E9EA507CF}"/>
          </ac:spMkLst>
        </pc:spChg>
      </pc:sldChg>
      <pc:sldChg chg="modSp mod ord">
        <pc:chgData name="Knuuti Juho" userId="0b88435e-5067-4168-90af-33e29622a583" providerId="ADAL" clId="{EC68106E-D1F8-44C6-9331-1FEFA9C8F0A2}" dt="2026-05-08T09:24:43.260" v="1022" actId="20577"/>
        <pc:sldMkLst>
          <pc:docMk/>
          <pc:sldMk cId="2815738110" sldId="336"/>
        </pc:sldMkLst>
        <pc:spChg chg="mod">
          <ac:chgData name="Knuuti Juho" userId="0b88435e-5067-4168-90af-33e29622a583" providerId="ADAL" clId="{EC68106E-D1F8-44C6-9331-1FEFA9C8F0A2}" dt="2026-05-08T09:24:43.260" v="1022" actId="20577"/>
          <ac:spMkLst>
            <pc:docMk/>
            <pc:sldMk cId="2815738110" sldId="336"/>
            <ac:spMk id="3" creationId="{FC2C526E-1D1E-A7AE-8F43-CD22012FAD70}"/>
          </ac:spMkLst>
        </pc:spChg>
      </pc:sldChg>
      <pc:sldChg chg="ord">
        <pc:chgData name="Knuuti Juho" userId="0b88435e-5067-4168-90af-33e29622a583" providerId="ADAL" clId="{EC68106E-D1F8-44C6-9331-1FEFA9C8F0A2}" dt="2026-05-05T05:22:54.018" v="910"/>
        <pc:sldMkLst>
          <pc:docMk/>
          <pc:sldMk cId="383397643" sldId="337"/>
        </pc:sldMkLst>
      </pc:sldChg>
      <pc:sldChg chg="add">
        <pc:chgData name="Knuuti Juho" userId="0b88435e-5067-4168-90af-33e29622a583" providerId="ADAL" clId="{EC68106E-D1F8-44C6-9331-1FEFA9C8F0A2}" dt="2026-04-29T09:51:22.469" v="587"/>
        <pc:sldMkLst>
          <pc:docMk/>
          <pc:sldMk cId="1199460829" sldId="345"/>
        </pc:sldMkLst>
      </pc:sldChg>
      <pc:sldChg chg="addSp delSp modSp add mod ord">
        <pc:chgData name="Knuuti Juho" userId="0b88435e-5067-4168-90af-33e29622a583" providerId="ADAL" clId="{EC68106E-D1F8-44C6-9331-1FEFA9C8F0A2}" dt="2026-04-29T10:28:15.284" v="753" actId="14100"/>
        <pc:sldMkLst>
          <pc:docMk/>
          <pc:sldMk cId="2638284426" sldId="346"/>
        </pc:sldMkLst>
        <pc:picChg chg="add mod">
          <ac:chgData name="Knuuti Juho" userId="0b88435e-5067-4168-90af-33e29622a583" providerId="ADAL" clId="{EC68106E-D1F8-44C6-9331-1FEFA9C8F0A2}" dt="2026-04-29T10:28:15.284" v="753" actId="14100"/>
          <ac:picMkLst>
            <pc:docMk/>
            <pc:sldMk cId="2638284426" sldId="346"/>
            <ac:picMk id="5" creationId="{22AC5007-4904-8BC2-8F39-995C9A08AF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12.5.2026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12.5.2026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12.5.2026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8AB4F-9EF2-639C-138B-A481370D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2A5A82-06CF-60AD-99F6-FB82A64A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2E38DB-6EFF-AC1B-F995-4E098F75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B3D6-9D7A-4F87-8BB6-2283BC013074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39A22-8779-D478-D5DE-A94D901E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9E7670-46F2-CCC1-6F10-0E9C9FB1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8A0-9E74-49F2-9149-BE231ADD94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09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5" r:id="rId19"/>
    <p:sldLayoutId id="2147483688" r:id="rId20"/>
    <p:sldLayoutId id="2147483689" r:id="rId21"/>
    <p:sldLayoutId id="2147483690" r:id="rId22"/>
    <p:sldLayoutId id="2147483691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728" r:id="rId2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12.5.2026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24B64E-8751-7551-0D1E-31C8E0885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239172" cy="2029628"/>
          </a:xfrm>
        </p:spPr>
        <p:txBody>
          <a:bodyPr/>
          <a:lstStyle/>
          <a:p>
            <a:r>
              <a:rPr lang="fi-FI" dirty="0"/>
              <a:t>Vanhempainilta – tulevat seiskat - Kanavan koulu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461ED1-5DDC-8C7B-57B1-B57561D57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169" y="2825496"/>
            <a:ext cx="5068649" cy="661136"/>
          </a:xfrm>
        </p:spPr>
        <p:txBody>
          <a:bodyPr/>
          <a:lstStyle/>
          <a:p>
            <a:r>
              <a:rPr lang="fi-FI" dirty="0"/>
              <a:t>12.5.2026</a:t>
            </a:r>
          </a:p>
        </p:txBody>
      </p:sp>
    </p:spTree>
    <p:extLst>
      <p:ext uri="{BB962C8B-B14F-4D97-AF65-F5344CB8AC3E}">
        <p14:creationId xmlns:p14="http://schemas.microsoft.com/office/powerpoint/2010/main" val="399240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08E06-3460-F1F8-5EDA-41DF95A4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Poissaoloihin puuttuminen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034A18D-F1DE-6932-6489-6C806472E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938" y="1267096"/>
            <a:ext cx="10150910" cy="5353019"/>
          </a:xfrm>
        </p:spPr>
      </p:pic>
    </p:spTree>
    <p:extLst>
      <p:ext uri="{BB962C8B-B14F-4D97-AF65-F5344CB8AC3E}">
        <p14:creationId xmlns:p14="http://schemas.microsoft.com/office/powerpoint/2010/main" val="62477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2A8AD5-8659-0151-FA57-2B5C6CEC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66210"/>
            <a:ext cx="7052733" cy="1121091"/>
          </a:xfrm>
        </p:spPr>
        <p:txBody>
          <a:bodyPr/>
          <a:lstStyle/>
          <a:p>
            <a:r>
              <a:rPr lang="fi-FI" dirty="0"/>
              <a:t>Poissaoloihin puuttuminen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44F8BF5-F517-5D5E-3163-CD1E78296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7301"/>
            <a:ext cx="10020300" cy="5670735"/>
          </a:xfrm>
        </p:spPr>
      </p:pic>
    </p:spTree>
    <p:extLst>
      <p:ext uri="{BB962C8B-B14F-4D97-AF65-F5344CB8AC3E}">
        <p14:creationId xmlns:p14="http://schemas.microsoft.com/office/powerpoint/2010/main" val="346060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18A0C9-118D-0F28-F6B3-5A2DC5E1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434137" cy="1121091"/>
          </a:xfrm>
        </p:spPr>
        <p:txBody>
          <a:bodyPr/>
          <a:lstStyle/>
          <a:p>
            <a:r>
              <a:rPr lang="fi-FI" dirty="0"/>
              <a:t>Miksi koulupoissaoloista puhutaan ja ollaan huolissaan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ABCC4F-DEA7-0CCD-E8F9-C8C97070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8A0-9E74-49F2-9149-BE231ADD9490}" type="slidenum">
              <a:rPr lang="fi-FI" smtClean="0"/>
              <a:t>12</a:t>
            </a:fld>
            <a:endParaRPr lang="fi-FI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4F55F1-8126-5883-C0BA-147736DB8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7831" y="1649412"/>
            <a:ext cx="9376611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Pitkäaikaisennuste koulua käymättömien tulevaisuudesta = Miksi asiasta niin paljon puhutaan ja ollaan huolissaan</a:t>
            </a:r>
            <a:b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lisää riskiä koulun kokonaan keskeytymiseen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lähes puolet koulua käymättömistä nuorista jättää toisen asteen opinnot kesken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altistaa ekonomisille ja sosiaalisille ongelmille aikuisiässä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altistaa työttömyydelle, päihdekäytölle sekä ajautumiselle antisosiaaliseen käytökseen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lähes puolet ohjautuvat viimeistään aikuisikäisenä psykiatrian palveluiden piiriin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lähes 15% jää aikuisena asumaan primääriperheeseensä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 puolet solmii avioliiton ennen keski-ikää 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59% koulukieltäytyjistä jää lapsettomiksi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i-FI" altLang="fi-F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Nuorisopsykiatri Laura Linkosalo</a:t>
            </a:r>
            <a:endParaRPr kumimoji="0" lang="fi-FI" altLang="fi-F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C839E-58F5-88A3-46B5-57218A6D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Valinnaisista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492A57-8194-71B5-8141-D33E9EA5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Valinnaisista opinnoista järjestetään oma vanhempainilta seiskojen huoltajille tammi-helmikuussa 2027.</a:t>
            </a:r>
          </a:p>
          <a:p>
            <a:pPr marL="0" indent="0">
              <a:buNone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Lyhyesti valinnaisista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Valintoja tehdään kahdessa vaiheessa. Seitsemännellä luokalla tehdään syventävien opintojen valinta (V-alkuiset valinnat) sekä valitaan soveltavista valinnaisista pitkä valinnaisaine (w-alkuiset valinnat). Molempia opiskellaan sekä 8. että 9. luokalla 2h/vko.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Kahdeksannella luokalla valitaan soveltavien valinnaisten lyhyet valinnaisaineet (z-alkuiset valinnat), joita opiskellaan 9. luokalla. Lyhytvalinnaisen toista valinnaista opiskellaan syksyn 2h/vko ja toista lyhytvalinnaista puolestaan kevät 2h/vko.</a:t>
            </a:r>
            <a:endParaRPr lang="fi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E530F97-48C1-1877-FC53-3DE4686D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F8A0-9E74-49F2-9149-BE231ADD949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29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B9B2C11D-4095-F090-FFB7-E3B3D84C1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0B6C6-929A-DA6F-09A2-6E12DAA3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49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3093EC-8843-04BA-EADF-92674A44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9502942" cy="1121091"/>
          </a:xfrm>
        </p:spPr>
        <p:txBody>
          <a:bodyPr/>
          <a:lstStyle/>
          <a:p>
            <a:r>
              <a:rPr lang="fi-FI" dirty="0"/>
              <a:t>Yleistä koulusta ja seiskojen tärkeitä koulun aikuisia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8DFD31-F4FF-C3DD-5ADE-D747D91A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Kanavan koulussa toimii lukuvuonna 2026-27 yhteensä 18 yleisopetuksen luokkaa, yksi pienryhmä ja yksi kunnallinen ITU-luokka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Oppilaita 395, joista seiskoja 138 </a:t>
            </a:r>
            <a:r>
              <a:rPr lang="fi-FI" dirty="0">
                <a:sym typeface="Wingdings" panose="05000000000000000000" pitchFamily="2" charset="2"/>
              </a:rPr>
              <a:t> 6 rinnakkaisluokkaa</a:t>
            </a: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Luokanvalvojat:</a:t>
            </a:r>
          </a:p>
          <a:p>
            <a:pPr lvl="1"/>
            <a:r>
              <a:rPr lang="fi-FI" dirty="0"/>
              <a:t>7A </a:t>
            </a:r>
            <a:r>
              <a:rPr lang="fi-FI" b="1" dirty="0"/>
              <a:t>Kirsi Aho</a:t>
            </a:r>
          </a:p>
          <a:p>
            <a:pPr lvl="1"/>
            <a:r>
              <a:rPr lang="fi-FI" dirty="0"/>
              <a:t>7B </a:t>
            </a:r>
            <a:r>
              <a:rPr lang="fi-FI" b="1" dirty="0"/>
              <a:t>Sanna Ketko</a:t>
            </a:r>
          </a:p>
          <a:p>
            <a:pPr lvl="1"/>
            <a:r>
              <a:rPr lang="fi-FI" dirty="0"/>
              <a:t>7C </a:t>
            </a:r>
            <a:r>
              <a:rPr lang="fi-FI" b="1" dirty="0"/>
              <a:t>Katja Hämetvaara</a:t>
            </a:r>
            <a:endParaRPr lang="fi-FI" dirty="0"/>
          </a:p>
          <a:p>
            <a:pPr lvl="1"/>
            <a:r>
              <a:rPr lang="fi-FI" dirty="0"/>
              <a:t>7D </a:t>
            </a:r>
            <a:r>
              <a:rPr lang="fi-FI" b="1" dirty="0"/>
              <a:t>Lotta ja Tapio Pietilä</a:t>
            </a:r>
          </a:p>
          <a:p>
            <a:pPr lvl="1"/>
            <a:r>
              <a:rPr lang="fi-FI" dirty="0"/>
              <a:t>7E </a:t>
            </a:r>
            <a:r>
              <a:rPr lang="fi-FI" b="1" dirty="0"/>
              <a:t>Kati Raski</a:t>
            </a:r>
          </a:p>
          <a:p>
            <a:pPr lvl="1"/>
            <a:r>
              <a:rPr lang="fi-FI" dirty="0"/>
              <a:t>7F </a:t>
            </a:r>
            <a:r>
              <a:rPr lang="fi-FI" b="1" dirty="0"/>
              <a:t>Heidi Laurila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Erityisopettaja – </a:t>
            </a:r>
            <a:r>
              <a:rPr lang="fi-FI" b="1" dirty="0"/>
              <a:t>Minna Knuutila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Oppilaanohjaajat – </a:t>
            </a:r>
            <a:r>
              <a:rPr lang="fi-FI" b="1" dirty="0"/>
              <a:t>Heli Piirainen ja Suvi-Tuulia Rentola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Koulunkäynninohjaaja – </a:t>
            </a:r>
            <a:r>
              <a:rPr lang="fi-FI" b="1" dirty="0"/>
              <a:t>Sanna Kallio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Apulaisrehtori – </a:t>
            </a:r>
            <a:r>
              <a:rPr lang="fi-FI" b="1" dirty="0"/>
              <a:t>Jenny Sihvo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Muut opettajat ja ohjaajat nähtävillä Kanavan koulun kotisivuilla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41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FC036-03FB-CAF8-074F-FF12F09B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Opiskeluhuollon väki Kanavan 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EDA927-43AD-8357-20E7-D878F7145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Terveydenhoitaja – </a:t>
            </a:r>
            <a:r>
              <a:rPr lang="fi-FI" b="1" dirty="0"/>
              <a:t>Annika Jokela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Koulukuraattori - </a:t>
            </a:r>
            <a:r>
              <a:rPr lang="fi-FI" b="1" dirty="0"/>
              <a:t>Reetta Korri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Koulupsykologi – </a:t>
            </a:r>
            <a:r>
              <a:rPr lang="fi-FI" b="1" dirty="0"/>
              <a:t>Nea Nurmisto </a:t>
            </a:r>
            <a:r>
              <a:rPr lang="fi-FI" dirty="0"/>
              <a:t>(virkavapaalla lv 2026-27)</a:t>
            </a:r>
            <a:endParaRPr lang="fi-FI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Kouluyhteisöohjaaja - </a:t>
            </a:r>
            <a:r>
              <a:rPr lang="fi-FI" b="1" dirty="0"/>
              <a:t>Taru Peltoniemi</a:t>
            </a:r>
          </a:p>
        </p:txBody>
      </p:sp>
    </p:spTree>
    <p:extLst>
      <p:ext uri="{BB962C8B-B14F-4D97-AF65-F5344CB8AC3E}">
        <p14:creationId xmlns:p14="http://schemas.microsoft.com/office/powerpoint/2010/main" val="90949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6CEA2A-EF61-8B02-B97F-8FAB366A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7-luokkien muodostumisesta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C526E-1D1E-A7AE-8F43-CD22012F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Luokkien muodostumiseen vaikuttavat mm.:</a:t>
            </a:r>
          </a:p>
          <a:p>
            <a:r>
              <a:rPr lang="fi-FI" dirty="0"/>
              <a:t>A2-kieli (saksa)</a:t>
            </a:r>
          </a:p>
          <a:p>
            <a:r>
              <a:rPr lang="fi-FI" dirty="0"/>
              <a:t>Katsomusaineet</a:t>
            </a:r>
          </a:p>
          <a:p>
            <a:r>
              <a:rPr lang="fi-FI" dirty="0"/>
              <a:t>Tuen tarpeet (mm. </a:t>
            </a:r>
            <a:r>
              <a:rPr lang="fi-FI" dirty="0" err="1"/>
              <a:t>max</a:t>
            </a:r>
            <a:r>
              <a:rPr lang="fi-FI" dirty="0"/>
              <a:t>. 5 oppilaskohtaisen tuen oppilasta / luokka)</a:t>
            </a:r>
          </a:p>
          <a:p>
            <a:r>
              <a:rPr lang="fi-FI" dirty="0"/>
              <a:t>Siirtopalaverit ja niissä luokanopettajien suositukset</a:t>
            </a:r>
          </a:p>
          <a:p>
            <a:r>
              <a:rPr lang="fi-FI"/>
              <a:t>Muut </a:t>
            </a:r>
            <a:r>
              <a:rPr lang="fi-FI" dirty="0"/>
              <a:t>taustatekijät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E135D6-A4D0-8C72-09E9-C98325D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73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691D6-7076-0DA8-E480-753CBFF1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7.lk tuntijako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0FD4F67-BF95-EFEB-6EA7-6E3A0629B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610" y="1374211"/>
            <a:ext cx="7147367" cy="5208745"/>
          </a:xfrm>
        </p:spPr>
      </p:pic>
    </p:spTree>
    <p:extLst>
      <p:ext uri="{BB962C8B-B14F-4D97-AF65-F5344CB8AC3E}">
        <p14:creationId xmlns:p14="http://schemas.microsoft.com/office/powerpoint/2010/main" val="363184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73CF9954-BFC2-A81A-CC0A-4E82D9D8B8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AC5007-4904-8BC2-8F39-995C9A08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21375"/>
            <a:ext cx="11811786" cy="66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B4119794-0CFF-DC9D-E01A-7E509A32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87"/>
            <a:ext cx="12191999" cy="6857998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73CF9954-BFC2-A81A-CC0A-4E82D9D8B8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6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EC90B3-0931-2C2A-4C6C-7DDA984A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2"/>
            <a:ext cx="7052733" cy="757088"/>
          </a:xfrm>
        </p:spPr>
        <p:txBody>
          <a:bodyPr/>
          <a:lstStyle/>
          <a:p>
            <a:r>
              <a:rPr lang="fi-FI" dirty="0"/>
              <a:t>Järjestyssäännöt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65C75-3C3A-4435-C069-D11A1B47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187777"/>
            <a:ext cx="11535927" cy="4803451"/>
          </a:xfrm>
        </p:spPr>
        <p:txBody>
          <a:bodyPr/>
          <a:lstStyle/>
          <a:p>
            <a:r>
              <a:rPr lang="fi-FI" dirty="0"/>
              <a:t>Kanavan koulun järjestyssäännöt löytyvät kokonaisuudessaan koulun kotisivuilta. </a:t>
            </a:r>
          </a:p>
          <a:p>
            <a:r>
              <a:rPr lang="fi-FI" dirty="0"/>
              <a:t>Esimerkkejä järjestyssääntöjen rangaistuskäytänteistä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FC2E3F2A-59A4-2D90-BEBD-26B90A10F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69214"/>
              </p:ext>
            </p:extLst>
          </p:nvPr>
        </p:nvGraphicFramePr>
        <p:xfrm>
          <a:off x="577515" y="2422689"/>
          <a:ext cx="11224843" cy="4044100"/>
        </p:xfrm>
        <a:graphic>
          <a:graphicData uri="http://schemas.openxmlformats.org/drawingml/2006/table">
            <a:tbl>
              <a:tblPr/>
              <a:tblGrid>
                <a:gridCol w="4711240">
                  <a:extLst>
                    <a:ext uri="{9D8B030D-6E8A-4147-A177-3AD203B41FA5}">
                      <a16:colId xmlns:a16="http://schemas.microsoft.com/office/drawing/2014/main" val="2310712943"/>
                    </a:ext>
                  </a:extLst>
                </a:gridCol>
                <a:gridCol w="6513603">
                  <a:extLst>
                    <a:ext uri="{9D8B030D-6E8A-4147-A177-3AD203B41FA5}">
                      <a16:colId xmlns:a16="http://schemas.microsoft.com/office/drawing/2014/main" val="1755440488"/>
                    </a:ext>
                  </a:extLst>
                </a:gridCol>
              </a:tblGrid>
              <a:tr h="4044100">
                <a:tc>
                  <a:txBody>
                    <a:bodyPr/>
                    <a:lstStyle/>
                    <a:p>
                      <a:pPr algn="l" rtl="0" fontAlgn="base"/>
                      <a:endParaRPr lang="fi-FI" sz="1700" b="0" i="0" dirty="0">
                        <a:effectLst/>
                      </a:endParaRPr>
                    </a:p>
                  </a:txBody>
                  <a:tcPr marL="84766" marR="84766" marT="42383" marB="4238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i-FI" sz="1700" b="0" i="0" dirty="0">
                        <a:effectLst/>
                      </a:endParaRPr>
                    </a:p>
                  </a:txBody>
                  <a:tcPr marL="84766" marR="84766" marT="42383" marB="4238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69365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56F68D11-5926-FA02-8E4B-89FA404C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4975"/>
            <a:ext cx="7318481" cy="272897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5455379-B20E-E9BF-D6C3-86ADBDC9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81184"/>
            <a:ext cx="7193437" cy="17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A7CF6-2E88-C75F-3BC2-09A885A4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C746D4C-D1AD-5A5C-6599-833C1970B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30" y="392395"/>
            <a:ext cx="5772131" cy="6100480"/>
          </a:xfrm>
        </p:spPr>
      </p:pic>
    </p:spTree>
    <p:extLst>
      <p:ext uri="{BB962C8B-B14F-4D97-AF65-F5344CB8AC3E}">
        <p14:creationId xmlns:p14="http://schemas.microsoft.com/office/powerpoint/2010/main" val="271642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30c60-485a-4f0d-b206-f2b877073392">
      <Terms xmlns="http://schemas.microsoft.com/office/infopath/2007/PartnerControls"/>
    </lcf76f155ced4ddcb4097134ff3c332f>
    <TaxCatchAll xmlns="ba8b37cd-16b2-42e6-bbb1-7baa73b8ca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81749F2C7DB4DB4A73DE8EAD2B2E2" ma:contentTypeVersion="12" ma:contentTypeDescription="Luo uusi asiakirja." ma:contentTypeScope="" ma:versionID="94f7a9d6290cd8da25a5a78d77249995">
  <xsd:schema xmlns:xsd="http://www.w3.org/2001/XMLSchema" xmlns:xs="http://www.w3.org/2001/XMLSchema" xmlns:p="http://schemas.microsoft.com/office/2006/metadata/properties" xmlns:ns2="acc30c60-485a-4f0d-b206-f2b877073392" xmlns:ns3="ba8b37cd-16b2-42e6-bbb1-7baa73b8cac6" targetNamespace="http://schemas.microsoft.com/office/2006/metadata/properties" ma:root="true" ma:fieldsID="7c2e0e75471cc58b74aef7e15681c06f" ns2:_="" ns3:_="">
    <xsd:import namespace="acc30c60-485a-4f0d-b206-f2b877073392"/>
    <xsd:import namespace="ba8b37cd-16b2-42e6-bbb1-7baa73b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0c60-485a-4f0d-b206-f2b87707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b37cd-16b2-42e6-bbb1-7baa73b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84807a-d9c0-42a2-89d9-296437ac4704}" ma:internalName="TaxCatchAll" ma:showField="CatchAllData" ma:web="ba8b37cd-16b2-42e6-bbb1-7baa73b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F2C5D-EA51-4013-B5EB-8A84B3B7144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a8b37cd-16b2-42e6-bbb1-7baa73b8cac6"/>
    <ds:schemaRef ds:uri="acc30c60-485a-4f0d-b206-f2b8770733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65155C-8B60-41E5-AC5B-C524CE5E7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30c60-485a-4f0d-b206-f2b877073392"/>
    <ds:schemaRef ds:uri="ba8b37cd-16b2-42e6-bbb1-7baa73b8c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302</TotalTime>
  <Words>338</Words>
  <Application>Microsoft Office PowerPoint</Application>
  <PresentationFormat>Laajakuva</PresentationFormat>
  <Paragraphs>59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Office-teema</vt:lpstr>
      <vt:lpstr>Mukautettu suunnittelumalli</vt:lpstr>
      <vt:lpstr>Vanhempainilta – tulevat seiskat - Kanavan koulu</vt:lpstr>
      <vt:lpstr>Yleistä koulusta ja seiskojen tärkeitä koulun aikuisia</vt:lpstr>
      <vt:lpstr>Opiskeluhuollon väki Kanavan koulussa</vt:lpstr>
      <vt:lpstr>7-luokkien muodostumisesta</vt:lpstr>
      <vt:lpstr>7.lk tuntijako</vt:lpstr>
      <vt:lpstr>PowerPoint-esitys</vt:lpstr>
      <vt:lpstr>PowerPoint-esitys</vt:lpstr>
      <vt:lpstr>Järjestyssäännöt </vt:lpstr>
      <vt:lpstr>Arviointi</vt:lpstr>
      <vt:lpstr>Poissaoloihin puuttuminen</vt:lpstr>
      <vt:lpstr>Poissaoloihin puuttuminen</vt:lpstr>
      <vt:lpstr>Miksi koulupoissaoloista puhutaan ja ollaan huolissaan</vt:lpstr>
      <vt:lpstr>Valinnaisista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Vanhempainilta - 7.luokat Kanavan koulu</dc:title>
  <dc:creator>Knuuti Juho</dc:creator>
  <cp:lastModifiedBy>Knuuti Juho</cp:lastModifiedBy>
  <cp:revision>2</cp:revision>
  <cp:lastPrinted>2024-09-11T06:22:16Z</cp:lastPrinted>
  <dcterms:created xsi:type="dcterms:W3CDTF">2024-09-10T11:34:32Z</dcterms:created>
  <dcterms:modified xsi:type="dcterms:W3CDTF">2026-05-12T10:55:59Z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0x01010003481749F2C7DB4DB4A73DE8EAD2B2E2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