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16"/>
  </p:notesMasterIdLst>
  <p:sldIdLst>
    <p:sldId id="305" r:id="rId6"/>
    <p:sldId id="346" r:id="rId7"/>
    <p:sldId id="343" r:id="rId8"/>
    <p:sldId id="336" r:id="rId9"/>
    <p:sldId id="345" r:id="rId10"/>
    <p:sldId id="303" r:id="rId11"/>
    <p:sldId id="341" r:id="rId12"/>
    <p:sldId id="344" r:id="rId13"/>
    <p:sldId id="337" r:id="rId14"/>
    <p:sldId id="328" r:id="rId1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ABD9EB"/>
    <a:srgbClr val="88C8E3"/>
    <a:srgbClr val="80CDE8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uuti Juho" userId="0b88435e-5067-4168-90af-33e29622a583" providerId="ADAL" clId="{94225C8E-B47D-48B0-8823-51745F50AE81}"/>
    <pc:docChg chg="custSel delSld modSld sldOrd">
      <pc:chgData name="Knuuti Juho" userId="0b88435e-5067-4168-90af-33e29622a583" providerId="ADAL" clId="{94225C8E-B47D-48B0-8823-51745F50AE81}" dt="2025-08-27T14:15:09.808" v="65" actId="113"/>
      <pc:docMkLst>
        <pc:docMk/>
      </pc:docMkLst>
      <pc:sldChg chg="modSp mod">
        <pc:chgData name="Knuuti Juho" userId="0b88435e-5067-4168-90af-33e29622a583" providerId="ADAL" clId="{94225C8E-B47D-48B0-8823-51745F50AE81}" dt="2025-08-27T14:14:57.554" v="57" actId="255"/>
        <pc:sldMkLst>
          <pc:docMk/>
          <pc:sldMk cId="162063089" sldId="305"/>
        </pc:sldMkLst>
        <pc:spChg chg="mod">
          <ac:chgData name="Knuuti Juho" userId="0b88435e-5067-4168-90af-33e29622a583" providerId="ADAL" clId="{94225C8E-B47D-48B0-8823-51745F50AE81}" dt="2025-08-27T14:14:57.554" v="57" actId="255"/>
          <ac:spMkLst>
            <pc:docMk/>
            <pc:sldMk cId="162063089" sldId="305"/>
            <ac:spMk id="3" creationId="{B62FCAC5-4382-82DD-4F9E-689CDF1F286F}"/>
          </ac:spMkLst>
        </pc:spChg>
      </pc:sldChg>
      <pc:sldChg chg="ord">
        <pc:chgData name="Knuuti Juho" userId="0b88435e-5067-4168-90af-33e29622a583" providerId="ADAL" clId="{94225C8E-B47D-48B0-8823-51745F50AE81}" dt="2025-08-27T14:04:53.606" v="4"/>
        <pc:sldMkLst>
          <pc:docMk/>
          <pc:sldMk cId="2767023526" sldId="337"/>
        </pc:sldMkLst>
      </pc:sldChg>
      <pc:sldChg chg="del">
        <pc:chgData name="Knuuti Juho" userId="0b88435e-5067-4168-90af-33e29622a583" providerId="ADAL" clId="{94225C8E-B47D-48B0-8823-51745F50AE81}" dt="2025-08-27T14:04:41.186" v="2" actId="2696"/>
        <pc:sldMkLst>
          <pc:docMk/>
          <pc:sldMk cId="2160492283" sldId="339"/>
        </pc:sldMkLst>
      </pc:sldChg>
      <pc:sldChg chg="modSp mod">
        <pc:chgData name="Knuuti Juho" userId="0b88435e-5067-4168-90af-33e29622a583" providerId="ADAL" clId="{94225C8E-B47D-48B0-8823-51745F50AE81}" dt="2025-08-27T14:15:09.808" v="65" actId="113"/>
        <pc:sldMkLst>
          <pc:docMk/>
          <pc:sldMk cId="1730842021" sldId="346"/>
        </pc:sldMkLst>
        <pc:spChg chg="mod">
          <ac:chgData name="Knuuti Juho" userId="0b88435e-5067-4168-90af-33e29622a583" providerId="ADAL" clId="{94225C8E-B47D-48B0-8823-51745F50AE81}" dt="2025-08-27T14:15:09.808" v="65" actId="113"/>
          <ac:spMkLst>
            <pc:docMk/>
            <pc:sldMk cId="1730842021" sldId="346"/>
            <ac:spMk id="3" creationId="{0030BC60-41FE-51DC-BE7A-B25D8880F3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068649" cy="1511223"/>
          </a:xfrm>
        </p:spPr>
        <p:txBody>
          <a:bodyPr anchor="b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2381208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1506" y="507675"/>
            <a:ext cx="2383367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3"/>
            <a:ext cx="109728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-1" y="2407298"/>
            <a:ext cx="10851503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3199" y="1415284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336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27.8.2025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27.8.2025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3551" y="290509"/>
            <a:ext cx="2495787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5358" y="2187087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7153" y="2211017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7232" y="2180895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6027407" y="230740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97" y="55091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00" y="1913948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123614" y="0"/>
            <a:ext cx="3286538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38" y="580066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238" y="1913947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1253430" y="106929"/>
            <a:ext cx="3740090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5601FF9E-24BD-07FF-4FFF-FAAA99463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689" r="24689"/>
          <a:stretch/>
        </p:blipFill>
        <p:spPr>
          <a:xfrm>
            <a:off x="-1" y="-18503"/>
            <a:ext cx="12193329" cy="686192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3E651-0DFB-A6CB-7106-17FC4C96768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669" y="118326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050579" y="-37235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1"/>
            <a:ext cx="4024745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1191491" y="0"/>
            <a:ext cx="1729618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10963" y="-5828"/>
            <a:ext cx="12191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24" y="65963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5109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3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93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034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864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27.8.2025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3872" y="5488126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942562" y="5688766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4814" y="5489649"/>
            <a:ext cx="622347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2468" y="5480879"/>
            <a:ext cx="579397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-1" y="668867"/>
            <a:ext cx="4314815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F976-9250-D5C1-3D4C-3751B60C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16BF0F-F852-73FC-1E5D-D78CEE8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32C70B-E849-A3D5-EC09-6A42370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20ECA9-4620-6330-D31D-D9B26F3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5F499B-A4AD-DBEC-4438-C059F6E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2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48C19-F8A2-D98C-430A-D901453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62255-68D6-D9A4-CC39-58B7918B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64434-4203-C237-6B40-D9ABC4B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01DF0-C3CD-B6A7-F97D-DFBA48DF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02A6-53B7-1580-9A57-6227AEAF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1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488E-9635-F76F-9AB7-2CFB890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ECBEC-97D9-2968-3B22-7741CAA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B6B64-1511-FDD6-4906-DEFCEB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37400-3F4D-0888-1DE6-F9671CA9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03541-69C7-A592-1C1A-60AFDD61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2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C05C9-1CBA-31A7-1F82-836CB2D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8D1B4-FA8D-4983-B7AB-D8B73E3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79487-8E0E-ACD1-E463-BDACEE5D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E0DBC-9B5F-8AC7-8B9D-54F4142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16112D-86C3-3276-DB79-D2235D1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28966C-40A6-CAF1-0663-0450E704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99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917BC-4869-1FC9-508D-7145E446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68EB4-4ED4-FC6A-4F40-5107FCE0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AB4DB-62F8-47A1-E5DA-AACA64D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A05E7A-E2ED-6D81-1EF2-E5EB1194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B6722-A8CB-A4E4-7733-B3D432E5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64EAF0-02D8-03C3-6DC7-AF59AA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9B96F2-AA76-B02F-D1C0-82499FE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C28BF-E5FE-C8C6-3BDF-29E23C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53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6566-1408-8AB2-091A-091B5C39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60303-9937-F58A-8530-56962C1C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A2012-34FB-78F3-A106-3FD503F6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2B42C2-D292-3374-9719-8185426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3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CA73D-9708-BCE6-A409-746466AB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9085DE-FEA1-4519-949D-6715F9D0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2FB12F-344B-06FE-3FC8-76AFAC0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BA04F-BF1C-3B2B-37C0-DDEA8AE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A8C4B-6F98-6AAF-97FB-1E50F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0E1F2A-AF35-B39F-BB1E-CA056836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5403D-65F2-41DE-6A9A-C07A2D87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E42C80-5ECE-44B8-F58D-FB9163D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93A4FE-BD5F-C33C-40FF-FD22F9F3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8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77D97-8C82-43BA-0851-D23ABC7E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FF56D8-7ABF-000B-B433-E8B0DDB4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95C4C-3A5A-0D42-E71D-19AF0152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C473-02ED-3D17-EDC3-CCE3B5D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55A3C3-6EB9-CDC8-6C77-D73FB4C5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66658-1656-D669-7F4E-10E99CA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60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775C-AFE4-3D62-994D-EBCCBFC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3ABCDA-191A-7DE0-4041-7092125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52E44-3AB4-3A2E-43C9-C0A4F9D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878E6-3105-BFB3-BC3F-38965D78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338300-26C4-F9B1-5107-DB938E3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2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59999" y="2350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14" y="509522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414" y="1815713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694" y="136524"/>
            <a:ext cx="6025253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0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FBD77DB-4329-79B1-E024-297AF80D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A9756A-89B0-64DD-4E80-98CDF0D2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AC0D5-ABB8-7E1C-8446-13E9202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9DF4F-02A0-5800-BB5D-41EA69B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3A671-26EB-5F00-A273-8AC45BA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1003300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00" y="3634774"/>
            <a:ext cx="9234208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9931606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0" y="2396180"/>
            <a:ext cx="10404763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8473" y="976745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" y="2478231"/>
            <a:ext cx="11010592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6" r:id="rId3"/>
    <p:sldLayoutId id="2147483727" r:id="rId4"/>
    <p:sldLayoutId id="2147483675" r:id="rId5"/>
    <p:sldLayoutId id="214748370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77" r:id="rId12"/>
    <p:sldLayoutId id="2147483707" r:id="rId13"/>
    <p:sldLayoutId id="2147483666" r:id="rId14"/>
    <p:sldLayoutId id="2147483708" r:id="rId15"/>
    <p:sldLayoutId id="2147483684" r:id="rId16"/>
    <p:sldLayoutId id="2147483726" r:id="rId17"/>
    <p:sldLayoutId id="2147483702" r:id="rId18"/>
    <p:sldLayoutId id="2147483700" r:id="rId19"/>
    <p:sldLayoutId id="2147483705" r:id="rId20"/>
    <p:sldLayoutId id="2147483688" r:id="rId21"/>
    <p:sldLayoutId id="2147483689" r:id="rId22"/>
    <p:sldLayoutId id="2147483690" r:id="rId23"/>
    <p:sldLayoutId id="2147483691" r:id="rId24"/>
    <p:sldLayoutId id="2147483694" r:id="rId25"/>
    <p:sldLayoutId id="2147483695" r:id="rId26"/>
    <p:sldLayoutId id="2147483696" r:id="rId27"/>
    <p:sldLayoutId id="2147483697" r:id="rId28"/>
    <p:sldLayoutId id="2147483698" r:id="rId2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D90164-3B20-EC53-4D2B-056AF3A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55FF7-0682-8BE4-DCAC-162B93C0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0EB7F-770F-F593-3FC0-160A5284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250-3C0B-48C9-B49F-9748976822DC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D43355-F749-FF9E-0007-AA745C93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66B4C-F9A3-7B86-9008-CBB0A5EE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paala.fi/tiedotteet/oppimisen-ja-koulunkaynnin-tuki-uudistuu/" TargetMode="External"/><Relationship Id="rId2" Type="http://schemas.openxmlformats.org/officeDocument/2006/relationships/hyperlink" Target="https://eperusteet.opintopolku.fi/#/fi/opetussuunnitelma/29062229/perusopetus/tiedo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ampereenseutu.sharepoint.com/:b:/s/www.lempaala.fi/EQuEeAAlRPZNolZ2V4IqSRABbA2OQiH7v1Q_LGNxHWq11Q?e=IELNJ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mpereenseutu.sharepoint.com/:b:/s/www.lempaala.fi/EarkkULzDBFDvaaM7md_8PQB_-_o0V55Jo2Qy9jI_ZnjXw?e=D8KAnV" TargetMode="External"/><Relationship Id="rId2" Type="http://schemas.openxmlformats.org/officeDocument/2006/relationships/hyperlink" Target="https://tampereenseutu.sharepoint.com/:b:/s/www.lempaala.fi/EWW4yCnjQfxLpb1E9ZwL1g4BiRxxY1Qhj_NGQcNnmrmRXg?e=eFBd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voitteet.fi/fi/lempaala/opetussuunnitelma/2906222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paala.fi/wp-content/uploads/2024/12/koulupoissaoloihin-puuttumisen-malli-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62FCAC5-4382-82DD-4F9E-689CDF1F2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dirty="0">
                <a:latin typeface="Arial"/>
                <a:cs typeface="Arial"/>
              </a:rPr>
              <a:t>Lempäälän kunnan esi- ja perusopetuksen</a:t>
            </a:r>
            <a:r>
              <a:rPr lang="fi-FI" sz="4000" dirty="0">
                <a:latin typeface="Arial"/>
                <a:cs typeface="Arial"/>
              </a:rPr>
              <a:t> Vanhempainilta 2025</a:t>
            </a:r>
            <a:br>
              <a:rPr lang="fi-FI" sz="4000" dirty="0">
                <a:latin typeface="Arial"/>
                <a:cs typeface="Arial"/>
              </a:rPr>
            </a:br>
            <a:br>
              <a:rPr lang="fi-FI" sz="4000" dirty="0">
                <a:latin typeface="Arial"/>
                <a:cs typeface="Arial"/>
              </a:rPr>
            </a:br>
            <a:r>
              <a:rPr lang="fi-FI" sz="3200" dirty="0">
                <a:latin typeface="+mn-lt"/>
                <a:cs typeface="Arial"/>
              </a:rPr>
              <a:t>Seiskat – Kanavan koulu</a:t>
            </a:r>
            <a:endParaRPr lang="fi-FI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6243BF1F-9113-43E6-B214-D579DB674439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FF1048C-CCD7-FAB9-A176-8E9731698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13" y="665858"/>
            <a:ext cx="8457352" cy="2142578"/>
          </a:xfrm>
        </p:spPr>
        <p:txBody>
          <a:bodyPr/>
          <a:lstStyle/>
          <a:p>
            <a:r>
              <a:rPr lang="fi-FI" sz="4800" dirty="0">
                <a:latin typeface="Arial"/>
                <a:cs typeface="Arial"/>
              </a:rPr>
              <a:t>Turvallista ja mukavaa alkavaa kouluvuotta!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12864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A250000-D068-C5A7-AA4E-63FBB31F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30BC60-41FE-51DC-BE7A-B25D8880F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91343"/>
            <a:ext cx="8142515" cy="4950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u="sng" dirty="0">
                <a:latin typeface="+mn-lt"/>
              </a:rPr>
              <a:t>Seiskojen luokanvalvojat</a:t>
            </a:r>
          </a:p>
          <a:p>
            <a:pPr marL="0" indent="0">
              <a:buNone/>
            </a:pPr>
            <a:r>
              <a:rPr lang="fi-FI" sz="2000" dirty="0">
                <a:latin typeface="+mn-lt"/>
              </a:rPr>
              <a:t>7A </a:t>
            </a:r>
            <a:r>
              <a:rPr lang="fi-FI" sz="2000" b="1" dirty="0">
                <a:latin typeface="+mn-lt"/>
              </a:rPr>
              <a:t>Kaarina Hietanen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7B </a:t>
            </a:r>
            <a:r>
              <a:rPr lang="fi-FI" sz="2000" b="1" dirty="0">
                <a:latin typeface="+mn-lt"/>
              </a:rPr>
              <a:t>Jukka Kohtamäki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7C </a:t>
            </a:r>
            <a:r>
              <a:rPr lang="fi-FI" sz="2000" b="1" dirty="0">
                <a:latin typeface="+mn-lt"/>
              </a:rPr>
              <a:t>Teemu Pitkänen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7D </a:t>
            </a:r>
            <a:r>
              <a:rPr lang="fi-FI" sz="2000" b="1" dirty="0">
                <a:latin typeface="+mn-lt"/>
              </a:rPr>
              <a:t>Satu Antila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7E </a:t>
            </a:r>
            <a:r>
              <a:rPr lang="fi-FI" sz="2000" b="1" dirty="0">
                <a:latin typeface="+mn-lt"/>
              </a:rPr>
              <a:t>Kiira Suomala </a:t>
            </a:r>
            <a:r>
              <a:rPr lang="fi-FI" sz="2000" dirty="0">
                <a:latin typeface="+mn-lt"/>
              </a:rPr>
              <a:t>7.1.2026 alkaen / </a:t>
            </a:r>
            <a:r>
              <a:rPr lang="fi-FI" sz="2000" b="1" dirty="0">
                <a:latin typeface="+mn-lt"/>
              </a:rPr>
              <a:t>Kuisma Keskinen </a:t>
            </a:r>
            <a:r>
              <a:rPr lang="fi-FI" sz="2000" dirty="0">
                <a:latin typeface="+mn-lt"/>
              </a:rPr>
              <a:t>syyslukukausi 2025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7F </a:t>
            </a:r>
            <a:r>
              <a:rPr lang="fi-FI" sz="2000" b="1" dirty="0">
                <a:latin typeface="+mn-lt"/>
              </a:rPr>
              <a:t>Jarkko Hakala</a:t>
            </a:r>
          </a:p>
          <a:p>
            <a:pPr marL="0" indent="0">
              <a:buNone/>
            </a:pPr>
            <a:r>
              <a:rPr lang="fi-FI" sz="2000" u="sng" dirty="0">
                <a:latin typeface="+mn-lt"/>
              </a:rPr>
              <a:t>Erityisopettaja </a:t>
            </a:r>
            <a:r>
              <a:rPr lang="fi-FI" sz="2000" b="1" dirty="0">
                <a:latin typeface="+mn-lt"/>
              </a:rPr>
              <a:t>Elina Jokinen</a:t>
            </a:r>
          </a:p>
          <a:p>
            <a:pPr marL="0" indent="0">
              <a:buNone/>
            </a:pPr>
            <a:r>
              <a:rPr lang="fi-FI" sz="2000" u="sng" dirty="0">
                <a:latin typeface="+mn-lt"/>
              </a:rPr>
              <a:t>Oppilaanohjaajat</a:t>
            </a:r>
            <a:r>
              <a:rPr lang="fi-FI" sz="2000" dirty="0">
                <a:latin typeface="+mn-lt"/>
              </a:rPr>
              <a:t> </a:t>
            </a:r>
            <a:r>
              <a:rPr lang="fi-FI" sz="2000" b="1" dirty="0">
                <a:latin typeface="+mn-lt"/>
              </a:rPr>
              <a:t>Heli Piirainen </a:t>
            </a:r>
            <a:r>
              <a:rPr lang="fi-FI" sz="2000" dirty="0">
                <a:latin typeface="+mn-lt"/>
              </a:rPr>
              <a:t>ja </a:t>
            </a:r>
            <a:r>
              <a:rPr lang="fi-FI" sz="2000" b="1" dirty="0">
                <a:latin typeface="+mn-lt"/>
              </a:rPr>
              <a:t>Olli Leinonen</a:t>
            </a:r>
          </a:p>
          <a:p>
            <a:pPr marL="0" indent="0">
              <a:buNone/>
            </a:pPr>
            <a:r>
              <a:rPr lang="fi-FI" sz="2000" u="sng" dirty="0">
                <a:latin typeface="+mn-lt"/>
              </a:rPr>
              <a:t>Opiskeluhuollon väki</a:t>
            </a:r>
          </a:p>
          <a:p>
            <a:pPr lvl="1"/>
            <a:r>
              <a:rPr lang="fi-FI" sz="2000" dirty="0">
                <a:latin typeface="+mn-lt"/>
              </a:rPr>
              <a:t>Kuraattori </a:t>
            </a:r>
            <a:r>
              <a:rPr lang="fi-FI" sz="2000" b="1" dirty="0">
                <a:latin typeface="+mn-lt"/>
              </a:rPr>
              <a:t>Reetta Korri</a:t>
            </a:r>
          </a:p>
          <a:p>
            <a:pPr lvl="1"/>
            <a:r>
              <a:rPr lang="fi-FI" sz="2000" dirty="0">
                <a:latin typeface="+mn-lt"/>
              </a:rPr>
              <a:t>Kouluyhteisöohjaaja </a:t>
            </a:r>
            <a:r>
              <a:rPr lang="fi-FI" sz="2000" b="1" dirty="0">
                <a:latin typeface="+mn-lt"/>
              </a:rPr>
              <a:t>Taru Peltoniemi</a:t>
            </a:r>
          </a:p>
          <a:p>
            <a:pPr lvl="1"/>
            <a:r>
              <a:rPr lang="fi-FI" sz="2000" dirty="0">
                <a:latin typeface="+mn-lt"/>
              </a:rPr>
              <a:t>Terveydenhoitaja </a:t>
            </a:r>
            <a:r>
              <a:rPr lang="fi-FI" sz="2000" b="1" dirty="0">
                <a:latin typeface="+mn-lt"/>
              </a:rPr>
              <a:t>Annika Jokela </a:t>
            </a:r>
            <a:r>
              <a:rPr lang="fi-FI" sz="2000" dirty="0">
                <a:latin typeface="+mn-lt"/>
              </a:rPr>
              <a:t>/ </a:t>
            </a:r>
            <a:r>
              <a:rPr lang="fi-FI" sz="2000" b="1" dirty="0">
                <a:latin typeface="+mn-lt"/>
              </a:rPr>
              <a:t>Anna-Kaarina Halttunen </a:t>
            </a:r>
            <a:r>
              <a:rPr lang="fi-FI" sz="2000" dirty="0">
                <a:latin typeface="+mn-lt"/>
              </a:rPr>
              <a:t>01/2026 alkaen</a:t>
            </a:r>
          </a:p>
          <a:p>
            <a:pPr lvl="1"/>
            <a:r>
              <a:rPr lang="fi-FI" sz="2000" dirty="0">
                <a:latin typeface="+mn-lt"/>
              </a:rPr>
              <a:t>Koulupsykologi </a:t>
            </a:r>
            <a:r>
              <a:rPr lang="fi-FI" sz="2000" b="1" dirty="0">
                <a:latin typeface="+mn-lt"/>
              </a:rPr>
              <a:t>Nea Nurmisto</a:t>
            </a:r>
          </a:p>
          <a:p>
            <a:pPr lvl="1"/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FC32BD-D882-C1CF-AE57-A5BDDFF7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Keskeisiä koulun aikuisia </a:t>
            </a:r>
          </a:p>
        </p:txBody>
      </p:sp>
    </p:spTree>
    <p:extLst>
      <p:ext uri="{BB962C8B-B14F-4D97-AF65-F5344CB8AC3E}">
        <p14:creationId xmlns:p14="http://schemas.microsoft.com/office/powerpoint/2010/main" val="173084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2CC8-0851-F811-92C6-0FBFD1EB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795A-646E-5F6B-462F-C4E60320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4220FD6-B693-4F75-0740-0C223B8E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271250"/>
            <a:ext cx="5788215" cy="4158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Lempäälän kunta, perusopetuksen opetussuunnitelma - ePerusteet</a:t>
            </a: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3"/>
              </a:rPr>
              <a:t>Oppimisen ja koulunkäynnin tuki uudistuu - Lempäälä</a:t>
            </a:r>
          </a:p>
          <a:p>
            <a:pPr marL="227965" indent="-227965"/>
            <a:endParaRPr lang="fi-FI" sz="20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227965" indent="-227965"/>
            <a:endParaRPr lang="fi-FI" sz="2000" dirty="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187F6CC8-229A-1D7F-576A-7D5099F3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Opetussuunnitelma ja oppimisen tuen uudistus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06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6971C-2B3B-508B-A1F2-9B2D79EF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77EE0-C128-18C7-0D05-977E2753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38C034-B443-AE15-C0BB-775CF032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Lempäälä esi- ja perusopetuksen järjestyssäännöt_2024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800" dirty="0" err="1">
                <a:latin typeface="Arial"/>
                <a:cs typeface="Arial"/>
              </a:rPr>
              <a:t>Huom</a:t>
            </a:r>
            <a:r>
              <a:rPr lang="fi-FI" sz="1800" dirty="0">
                <a:latin typeface="Arial"/>
                <a:cs typeface="Arial"/>
              </a:rPr>
              <a:t>! Lakimuutoksen myötä Kanavan koulussa: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Yläkoulussa kännyköitä voi käyttää vain ulkovälitunneilla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Puhelinta ja muita viestintävälineitä saa koulupäivän aikana käyttää vain opettajan luvalla.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Luvattomasta käytöstä puhelin otetaan loppupäivän ajaksi henkilökunnan huoneeseen + jälki-istunto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40CC1303-7520-5F71-C03D-470F3EF1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Järjestyssäännöt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86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B4119794-0CFF-DC9D-E01A-7E509A32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87"/>
            <a:ext cx="12191999" cy="6857998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73CF9954-BFC2-A81A-CC0A-4E82D9D8B8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6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F2B1F4-03FE-7FCA-FD8B-62D84836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WILMA - vahva tunnistautuminen ja oppilastietojen tarkistaminen2020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</a:rPr>
              <a:t>Lempäälän kunnan kouluissa otetaan 1.8.2025 </a:t>
            </a:r>
            <a:r>
              <a:rPr lang="fi-FI" sz="2000">
                <a:latin typeface="Arial"/>
                <a:cs typeface="Arial"/>
              </a:rPr>
              <a:t>käyttöön SMS-tekstiviestit poikkeus- ja kriisiviestintään osana kouluturvallisuutta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2000">
                <a:solidFill>
                  <a:srgbClr val="FF0000"/>
                </a:solidFill>
                <a:latin typeface="Arial"/>
                <a:cs typeface="Arial"/>
              </a:rPr>
              <a:t>Oppilaan turvallisuuden kannalta on siis erityisen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tärkeää, että Wilmassa kaikki yhteystiedot ovat </a:t>
            </a:r>
            <a:r>
              <a:rPr lang="fi-FI" sz="2000">
                <a:solidFill>
                  <a:srgbClr val="FF0000"/>
                </a:solidFill>
                <a:latin typeface="Arial"/>
                <a:cs typeface="Arial"/>
              </a:rPr>
              <a:t>ajantasaiset.</a:t>
            </a:r>
            <a:br>
              <a:rPr lang="fi-FI" sz="2000" dirty="0">
                <a:latin typeface="Arial"/>
                <a:cs typeface="Arial"/>
              </a:rPr>
            </a:br>
            <a:r>
              <a:rPr lang="fi-FI" sz="2000">
                <a:solidFill>
                  <a:srgbClr val="FF0000"/>
                </a:solidFill>
                <a:latin typeface="Arial"/>
                <a:cs typeface="Arial"/>
              </a:rPr>
              <a:t>Huoltaja, huolehdithan tietojen tarkistamisesta.</a:t>
            </a:r>
            <a:b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</a:br>
            <a:endParaRPr lang="fi-FI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3"/>
              </a:rPr>
              <a:t>Täyttöohjeet perusopetuksen lomakkeelle oppilastietojen tarkistamista varten</a:t>
            </a:r>
            <a:endParaRPr lang="fi-FI" sz="2000" dirty="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F372017-F5F1-C9BF-1917-4CCDAC58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Wilma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11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1A0F-B9CE-9742-2C23-2A6B163F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B823F-10BB-AF3D-DD26-EB45384E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6377890-C590-DEE9-2D47-49304D50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160637"/>
            <a:ext cx="5788215" cy="348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dirty="0">
                <a:latin typeface="Arial"/>
                <a:cs typeface="Arial"/>
              </a:rPr>
              <a:t>Lempäälän kunta mahdollistaa kaikkien esi- ja perusopetusikäisten oppilaiden uimahallikäynnit kolme kertaa lukuvuoden aikana Vesimaailma Louhessa.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Kaikkien esi-6.luokkalaisten uimahallikäynteihin sisältyy uimaopetus. Lisäksi opettajan arvion mukaan oppilaan tarpeen vaatiessa järjestetään uinnin lisäopetusta.</a:t>
            </a:r>
            <a:endParaRPr lang="fi-FI" dirty="0"/>
          </a:p>
          <a:p>
            <a:pPr marL="227965" indent="-227965"/>
            <a:r>
              <a:rPr lang="fi-FI">
                <a:latin typeface="Arial"/>
                <a:cs typeface="Arial"/>
              </a:rPr>
              <a:t>Opettajan arvion mukaan tarpeen vaatiessa myös 7.-9.luokkalaiselle järjestetään uimaopetusta.</a:t>
            </a:r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C8C9C8B-3B50-5F38-314E-E2AD70B7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Uimaopetus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73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495C-D6AD-F263-2B6A-EC23329B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Arviointi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F8AB-08EB-EEA3-970D-44DE2443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222089"/>
            <a:ext cx="5788215" cy="4208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https://www.tavoitteet.fi/fi/lempaala/opetussuunnitelma/29062229/</a:t>
            </a:r>
            <a:endParaRPr lang="en-US" sz="2400">
              <a:latin typeface="Calibri"/>
              <a:ea typeface="Calibri"/>
              <a:cs typeface="Arial"/>
            </a:endParaRPr>
          </a:p>
          <a:p>
            <a:pPr marL="227965" indent="-22796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116B6-F35B-8D4D-9F3F-619C1D2E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74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61B8-DA38-F424-33C7-1E1441136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13B5B-1A0A-F3AE-FA75-878E4122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9B04E1-6A74-D89F-2C0F-2F2E73D3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344992"/>
            <a:ext cx="5788215" cy="408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koulupoissaoloihin-puuttumisen-malli-1.pdf</a:t>
            </a:r>
            <a:endParaRPr lang="fi-FI" sz="200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CFE69994-D738-FC14-B150-562F6672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Poissaolot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2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35782E5D-10F6-425B-B61D-DA7BE6814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30c60-485a-4f0d-b206-f2b877073392">
      <Terms xmlns="http://schemas.microsoft.com/office/infopath/2007/PartnerControls"/>
    </lcf76f155ced4ddcb4097134ff3c332f>
    <TaxCatchAll xmlns="ba8b37cd-16b2-42e6-bbb1-7baa73b8ca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81749F2C7DB4DB4A73DE8EAD2B2E2" ma:contentTypeVersion="12" ma:contentTypeDescription="Luo uusi asiakirja." ma:contentTypeScope="" ma:versionID="94f7a9d6290cd8da25a5a78d77249995">
  <xsd:schema xmlns:xsd="http://www.w3.org/2001/XMLSchema" xmlns:xs="http://www.w3.org/2001/XMLSchema" xmlns:p="http://schemas.microsoft.com/office/2006/metadata/properties" xmlns:ns2="acc30c60-485a-4f0d-b206-f2b877073392" xmlns:ns3="ba8b37cd-16b2-42e6-bbb1-7baa73b8cac6" targetNamespace="http://schemas.microsoft.com/office/2006/metadata/properties" ma:root="true" ma:fieldsID="7c2e0e75471cc58b74aef7e15681c06f" ns2:_="" ns3:_="">
    <xsd:import namespace="acc30c60-485a-4f0d-b206-f2b877073392"/>
    <xsd:import namespace="ba8b37cd-16b2-42e6-bbb1-7baa73b8c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30c60-485a-4f0d-b206-f2b87707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b37cd-16b2-42e6-bbb1-7baa73b8c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484807a-d9c0-42a2-89d9-296437ac4704}" ma:internalName="TaxCatchAll" ma:showField="CatchAllData" ma:web="ba8b37cd-16b2-42e6-bbb1-7baa73b8c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F2C5D-EA51-4013-B5EB-8A84B3B7144B}">
  <ds:schemaRefs>
    <ds:schemaRef ds:uri="acc30c60-485a-4f0d-b206-f2b877073392"/>
    <ds:schemaRef ds:uri="ba8b37cd-16b2-42e6-bbb1-7baa73b8ca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F6E944-8892-42DA-B811-272F8B077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5155C-8B60-41E5-AC5B-C524CE5E740F}">
  <ds:schemaRefs>
    <ds:schemaRef ds:uri="acc30c60-485a-4f0d-b206-f2b877073392"/>
    <ds:schemaRef ds:uri="ba8b37cd-16b2-42e6-bbb1-7baa73b8ca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275</Words>
  <Application>Microsoft Office PowerPoint</Application>
  <PresentationFormat>Laajakuva</PresentationFormat>
  <Paragraphs>44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Mukautettu suunnittelumalli</vt:lpstr>
      <vt:lpstr>Lempäälän kunnan esi- ja perusopetuksen Vanhempainilta 2025  Seiskat – Kanavan koulu</vt:lpstr>
      <vt:lpstr>Keskeisiä koulun aikuisia </vt:lpstr>
      <vt:lpstr>Opetussuunnitelma ja oppimisen tuen uudistus</vt:lpstr>
      <vt:lpstr>Järjestyssäännöt</vt:lpstr>
      <vt:lpstr>PowerPoint-esitys</vt:lpstr>
      <vt:lpstr>Wilma</vt:lpstr>
      <vt:lpstr>Uimaopetus</vt:lpstr>
      <vt:lpstr>Arviointi</vt:lpstr>
      <vt:lpstr>Poissaolot</vt:lpstr>
      <vt:lpstr>Turvallista ja mukavaa alkavaa kouluvuotta!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Peltonen Siru</dc:creator>
  <cp:lastModifiedBy>Knuuti Juho</cp:lastModifiedBy>
  <cp:revision>289</cp:revision>
  <dcterms:created xsi:type="dcterms:W3CDTF">2025-07-29T08:16:56Z</dcterms:created>
  <dcterms:modified xsi:type="dcterms:W3CDTF">2025-08-27T14:15:10Z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0x01010003481749F2C7DB4DB4A73DE8EAD2B2E2</vt:lpwstr>
  </property>
  <property fmtid="{D5CDD505-2E9C-101B-9397-08002B2CF9AE}" pid="3" name="MediaServiceImageTags">
    <vt:lpwstr/>
  </property>
  <property fmtid="{D5CDD505-2E9C-101B-9397-08002B2CF9AE}" pid="4" name="MSIP_Label_3b623b29-abd1-4de3-a20c-27566d79b7c7_Enabled">
    <vt:lpwstr>true</vt:lpwstr>
  </property>
  <property fmtid="{D5CDD505-2E9C-101B-9397-08002B2CF9AE}" pid="5" name="MSIP_Label_3b623b29-abd1-4de3-a20c-27566d79b7c7_SetDate">
    <vt:lpwstr>2024-04-18T11:21:49Z</vt:lpwstr>
  </property>
  <property fmtid="{D5CDD505-2E9C-101B-9397-08002B2CF9AE}" pid="6" name="MSIP_Label_3b623b29-abd1-4de3-a20c-27566d79b7c7_Method">
    <vt:lpwstr>Standard</vt:lpwstr>
  </property>
  <property fmtid="{D5CDD505-2E9C-101B-9397-08002B2CF9AE}" pid="7" name="MSIP_Label_3b623b29-abd1-4de3-a20c-27566d79b7c7_Name">
    <vt:lpwstr>3b623b29-abd1-4de3-a20c-27566d79b7c7</vt:lpwstr>
  </property>
  <property fmtid="{D5CDD505-2E9C-101B-9397-08002B2CF9AE}" pid="8" name="MSIP_Label_3b623b29-abd1-4de3-a20c-27566d79b7c7_SiteId">
    <vt:lpwstr>cbede638-a3d9-459f-8f4e-24ced73b4e5e</vt:lpwstr>
  </property>
  <property fmtid="{D5CDD505-2E9C-101B-9397-08002B2CF9AE}" pid="9" name="MSIP_Label_3b623b29-abd1-4de3-a20c-27566d79b7c7_ActionId">
    <vt:lpwstr>ce249125-e232-4aca-9273-16ad6772a786</vt:lpwstr>
  </property>
  <property fmtid="{D5CDD505-2E9C-101B-9397-08002B2CF9AE}" pid="10" name="MSIP_Label_3b623b29-abd1-4de3-a20c-27566d79b7c7_ContentBits">
    <vt:lpwstr>0</vt:lpwstr>
  </property>
</Properties>
</file>