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1"/>
  </p:notesMasterIdLst>
  <p:sldIdLst>
    <p:sldId id="257" r:id="rId5"/>
    <p:sldId id="271" r:id="rId6"/>
    <p:sldId id="273" r:id="rId7"/>
    <p:sldId id="274" r:id="rId8"/>
    <p:sldId id="275" r:id="rId9"/>
    <p:sldId id="27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DCCF-3A5A-4CA1-A657-5373BC8286BD}" type="datetimeFigureOut">
              <a:rPr lang="fi-FI" smtClean="0"/>
              <a:t>12.11.2020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C9CE2-8A25-4251-A55A-CE1B486B1C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5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B109A7D-1979-418D-999B-67DB5909185D}" type="datetime1">
              <a:rPr lang="fi-FI" smtClean="0"/>
              <a:t>12.11.2020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AD8CB-A440-4914-B567-2D1BA3755088}" type="slidenum">
              <a:rPr lang="fi-FI"/>
              <a:pPr>
                <a:defRPr/>
              </a:pPr>
              <a:t>1</a:t>
            </a:fld>
            <a:endParaRPr lang="fi-FI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68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2211-D02C-4149-9ACD-7435A9135001}" type="datetime1">
              <a:rPr lang="fi-FI" smtClean="0"/>
              <a:t>12.11.2020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12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AB8C-F2C4-4CCE-9DBF-E8C3ED673D88}" type="datetime1">
              <a:rPr lang="fi-FI" smtClean="0"/>
              <a:t>12.11.2020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42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6F0-860F-4BA2-B624-331B32AE1870}" type="datetime1">
              <a:rPr lang="fi-FI" smtClean="0"/>
              <a:t>12.11.2020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53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624D-C237-47EE-B457-B62389973AE2}" type="datetime1">
              <a:rPr lang="fi-FI" smtClean="0"/>
              <a:t>12.11.2020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7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08FB-E9CD-4328-BF3A-C0CCA66D2D66}" type="datetime1">
              <a:rPr lang="fi-FI" smtClean="0"/>
              <a:t>12.11.2020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48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FA41-1F70-46C4-B569-AEA3E1471B61}" type="datetime1">
              <a:rPr lang="fi-FI" smtClean="0"/>
              <a:t>12.11.2020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1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F967-E754-4814-BAF2-593400F88958}" type="datetime1">
              <a:rPr lang="fi-FI" smtClean="0"/>
              <a:t>12.11.2020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61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15A3-E342-4951-80E5-BE39DE53E4D3}" type="datetime1">
              <a:rPr lang="fi-FI" smtClean="0"/>
              <a:t>12.11.2020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15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91A7-0CCB-4F47-ABAF-2BF196DEA992}" type="datetime1">
              <a:rPr lang="fi-FI" smtClean="0"/>
              <a:t>12.11.2020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61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F161-2F21-4FF6-BEFE-907EC27F802C}" type="datetime1">
              <a:rPr lang="fi-FI" smtClean="0"/>
              <a:t>12.11.2020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11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ADEB-4638-4204-8EB0-11F7C6A2AB8D}" type="datetime1">
              <a:rPr lang="fi-FI" smtClean="0"/>
              <a:t>12.11.2020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6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409-E0BC-42CA-835C-6BA6D1EA00B1}" type="datetime1">
              <a:rPr lang="fi-FI" smtClean="0"/>
              <a:t>12.11.2020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43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482D-7881-466A-B0D6-A88D7F9934C2}" type="datetime1">
              <a:rPr lang="fi-FI" smtClean="0"/>
              <a:t>12.11.2020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4691-A7B5-4792-82B8-0E800124234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86290" cy="88968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7567"/>
            <a:ext cx="12191999" cy="4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ao.fi/wp-content/uploads/2020/11/Koulutustarjonta-2021-VAAO-internet.pdf" TargetMode="External"/><Relationship Id="rId2" Type="http://schemas.openxmlformats.org/officeDocument/2006/relationships/hyperlink" Target="https://vaao.fi/hae-opiskelemaan/yhteishak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5" descr="Kuva, joka sisältää kohteen ruoho, puu, ulko, luonto&#10;&#10;Kuvaus luotu automaattisesti">
            <a:extLst>
              <a:ext uri="{FF2B5EF4-FFF2-40B4-BE49-F238E27FC236}">
                <a16:creationId xmlns:a16="http://schemas.microsoft.com/office/drawing/2014/main" id="{05E78E8D-A3C6-406F-AC25-B9FBD29A7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0" y="0"/>
            <a:ext cx="12196290" cy="6374860"/>
          </a:xfrm>
          <a:prstGeom prst="rect">
            <a:avLst/>
          </a:prstGeom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289176" y="6016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fi-FI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83865" y="3984941"/>
            <a:ext cx="10935854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fi-FI" sz="5400" b="1" kern="0" spc="-150" dirty="0">
                <a:solidFill>
                  <a:srgbClr val="E5003D"/>
                </a:solidFill>
                <a:latin typeface="arial"/>
                <a:cs typeface="Calibri"/>
              </a:rPr>
              <a:t>Valkeakosken ammattiopisto</a:t>
            </a:r>
          </a:p>
          <a:p>
            <a:pPr algn="ctr">
              <a:defRPr/>
            </a:pPr>
            <a:endParaRPr lang="fi-FI" dirty="0"/>
          </a:p>
          <a:p>
            <a:pPr algn="ctr">
              <a:defRPr/>
            </a:pPr>
            <a:endParaRPr lang="fi-FI" dirty="0"/>
          </a:p>
          <a:p>
            <a:pPr algn="ctr">
              <a:defRPr/>
            </a:pPr>
            <a:endParaRPr lang="fi-FI" b="1" dirty="0">
              <a:latin typeface="arial"/>
              <a:cs typeface="arial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2450762E-58A8-417B-BBA7-587F055762F1}"/>
              </a:ext>
            </a:extLst>
          </p:cNvPr>
          <p:cNvSpPr/>
          <p:nvPr/>
        </p:nvSpPr>
        <p:spPr>
          <a:xfrm>
            <a:off x="4383932" y="6396335"/>
            <a:ext cx="330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i-FI" sz="1200" b="1" dirty="0"/>
              <a:t>Vanhankyläntie 2</a:t>
            </a:r>
            <a:br>
              <a:rPr lang="fi-FI" sz="1200" b="1" dirty="0"/>
            </a:br>
            <a:r>
              <a:rPr lang="fi-FI" sz="1200" b="1" dirty="0"/>
              <a:t>37630 VALKEAKOSKI</a:t>
            </a:r>
            <a:endParaRPr lang="fi-FI" sz="1200" b="1" kern="0" spc="-150" dirty="0">
              <a:solidFill>
                <a:srgbClr val="E5003D"/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4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44B8FC-E4CB-4055-A0E1-6C60C6CF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	Koulutustarjonta yhteishaku 2021</a:t>
            </a:r>
            <a:br>
              <a:rPr lang="fi-FI" b="1" dirty="0">
                <a:solidFill>
                  <a:srgbClr val="FF0000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5C5F25-F894-46A6-A968-8686A5CA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8" y="1251626"/>
            <a:ext cx="10515600" cy="5077838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fi-FI" sz="2300" dirty="0"/>
              <a:t>Autoalan pt, </a:t>
            </a:r>
            <a:r>
              <a:rPr lang="fi-FI" dirty="0"/>
              <a:t>ajoneuvoasentaja</a:t>
            </a:r>
          </a:p>
          <a:p>
            <a:pPr lvl="3"/>
            <a:r>
              <a:rPr lang="fi-FI" sz="2300" dirty="0"/>
              <a:t>Hius- ja kauneudenhoitoalan pt, </a:t>
            </a:r>
            <a:r>
              <a:rPr lang="fi-FI" dirty="0"/>
              <a:t>kampaaja, parturi, kosmetologi, kosmetiikkaneuvoja</a:t>
            </a:r>
          </a:p>
          <a:p>
            <a:pPr lvl="3"/>
            <a:r>
              <a:rPr lang="fi-FI" sz="2300" dirty="0"/>
              <a:t>Kone- ja tuotantotekniikan pt, </a:t>
            </a:r>
            <a:r>
              <a:rPr lang="fi-FI" dirty="0"/>
              <a:t>koneasentaja, koneistaja, levyseppähitsaaja</a:t>
            </a:r>
          </a:p>
          <a:p>
            <a:pPr lvl="3"/>
            <a:r>
              <a:rPr lang="fi-FI" sz="2300" dirty="0"/>
              <a:t>Liiketoiminnan pt, </a:t>
            </a:r>
            <a:r>
              <a:rPr lang="fi-FI" dirty="0"/>
              <a:t>merkonomi, kansainvälisen kaupan merkonomi</a:t>
            </a:r>
          </a:p>
          <a:p>
            <a:pPr lvl="3"/>
            <a:r>
              <a:rPr lang="fi-FI" sz="2300" dirty="0"/>
              <a:t>Pintakäsittelyalan pt, </a:t>
            </a:r>
            <a:r>
              <a:rPr lang="fi-FI" dirty="0"/>
              <a:t>maalari</a:t>
            </a:r>
          </a:p>
          <a:p>
            <a:pPr lvl="3"/>
            <a:r>
              <a:rPr lang="fi-FI" sz="2300" dirty="0"/>
              <a:t>Prosessiteollisuuden pt, </a:t>
            </a:r>
            <a:r>
              <a:rPr lang="fi-FI" dirty="0"/>
              <a:t>prosessinhoitaja</a:t>
            </a:r>
          </a:p>
          <a:p>
            <a:pPr lvl="3"/>
            <a:r>
              <a:rPr lang="fi-FI" sz="2300" dirty="0"/>
              <a:t>Rakennusalan pt, </a:t>
            </a:r>
            <a:r>
              <a:rPr lang="fi-FI" dirty="0"/>
              <a:t>talonrakentaja</a:t>
            </a:r>
          </a:p>
          <a:p>
            <a:pPr lvl="3"/>
            <a:r>
              <a:rPr lang="fi-FI" sz="2300" dirty="0"/>
              <a:t>Ravintola- ja catering-alan pt, </a:t>
            </a:r>
            <a:r>
              <a:rPr lang="fi-FI" dirty="0"/>
              <a:t>kokki</a:t>
            </a:r>
          </a:p>
          <a:p>
            <a:pPr lvl="3"/>
            <a:r>
              <a:rPr lang="fi-FI" sz="2300" dirty="0"/>
              <a:t>Sosiaali- ja terveysalan pt, </a:t>
            </a:r>
            <a:r>
              <a:rPr lang="fi-FI" dirty="0"/>
              <a:t>lähihoitaja</a:t>
            </a:r>
          </a:p>
          <a:p>
            <a:pPr lvl="3"/>
            <a:r>
              <a:rPr lang="fi-FI" sz="2300" dirty="0"/>
              <a:t>Sähkö- ja automaatioalan pt, </a:t>
            </a:r>
            <a:r>
              <a:rPr lang="fi-FI" dirty="0"/>
              <a:t>automaatioasentaja, sähköasentaja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fi-FI" dirty="0"/>
              <a:t>soveltuvuuskoe 22.4.2021</a:t>
            </a:r>
          </a:p>
          <a:p>
            <a:pPr lvl="3"/>
            <a:r>
              <a:rPr lang="fi-FI" sz="2300" dirty="0"/>
              <a:t>Talotekniikan pt, </a:t>
            </a:r>
            <a:r>
              <a:rPr lang="fi-FI" dirty="0"/>
              <a:t>putkiasentaja</a:t>
            </a:r>
          </a:p>
          <a:p>
            <a:pPr lvl="3"/>
            <a:r>
              <a:rPr lang="fi-FI" sz="2300" dirty="0"/>
              <a:t>Tieto- ja viestintätekniikan pt, </a:t>
            </a:r>
            <a:r>
              <a:rPr lang="fi-FI" dirty="0"/>
              <a:t>IT-tukihenkilö</a:t>
            </a:r>
          </a:p>
          <a:p>
            <a:pPr lvl="3"/>
            <a:endParaRPr lang="fi-FI" dirty="0"/>
          </a:p>
          <a:p>
            <a:pPr lvl="3"/>
            <a:r>
              <a:rPr lang="fi-FI" sz="2300" dirty="0"/>
              <a:t>VALMA </a:t>
            </a:r>
            <a:r>
              <a:rPr lang="fi-FI" dirty="0"/>
              <a:t>– Ammatillisen koulutuksen valmentava koulutus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284C3A-38BC-4977-BA06-AB465396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738" y="2333125"/>
            <a:ext cx="2645925" cy="2914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F5CD118-3B01-4DAB-955E-E9D969236C4C}"/>
              </a:ext>
            </a:extLst>
          </p:cNvPr>
          <p:cNvSpPr txBox="1"/>
          <p:nvPr/>
        </p:nvSpPr>
        <p:spPr>
          <a:xfrm>
            <a:off x="8842738" y="5317181"/>
            <a:ext cx="330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Hakuaika 23.2.23.3.2021 Opintopolku.fi</a:t>
            </a:r>
          </a:p>
        </p:txBody>
      </p:sp>
    </p:spTree>
    <p:extLst>
      <p:ext uri="{BB962C8B-B14F-4D97-AF65-F5344CB8AC3E}">
        <p14:creationId xmlns:p14="http://schemas.microsoft.com/office/powerpoint/2010/main" val="278437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01E4D9-284F-47CB-A66E-5FB8AEE0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	Miksi Valkeakosken ammattiopisto?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1641F1F-68E6-41B3-A6BB-5F48CBF4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Sujuvat liikenneyhteydet Lempäälästä</a:t>
            </a:r>
          </a:p>
          <a:p>
            <a:r>
              <a:rPr lang="fi-FI" dirty="0"/>
              <a:t>Joka päivä aamupuuro ja oman keittiön valmistama lounas</a:t>
            </a:r>
          </a:p>
          <a:p>
            <a:r>
              <a:rPr lang="fi-FI" dirty="0"/>
              <a:t>Monenlaisia uudistettuja oppimisympäristöjä mm. autohuolto, kauneushoitola ja kampaamo työelämän oppimisympäristöjen rinnalla</a:t>
            </a:r>
          </a:p>
          <a:p>
            <a:r>
              <a:rPr lang="fi-FI" dirty="0"/>
              <a:t>Opiskelija- ja tutortoiminta, mahdollisuus vaikuttaa oppilaitoksen toimintaan</a:t>
            </a:r>
          </a:p>
          <a:p>
            <a:r>
              <a:rPr lang="fi-FI" dirty="0"/>
              <a:t>Kilpailutoiminta, mm. Taitaja-ammattitaidon SM-kilpailut</a:t>
            </a:r>
          </a:p>
          <a:p>
            <a:r>
              <a:rPr lang="fi-FI" dirty="0"/>
              <a:t>Kansainvälinen vaihto, mm. Saksa, Viro, Espanja, Italia</a:t>
            </a:r>
          </a:p>
          <a:p>
            <a:r>
              <a:rPr lang="fi-FI" dirty="0"/>
              <a:t>Voit opiskella ammattiin ja ylioppilaaksi</a:t>
            </a:r>
          </a:p>
          <a:p>
            <a:r>
              <a:rPr lang="fi-FI" dirty="0"/>
              <a:t>Hyvät jatko-opinto mahdollisuudet</a:t>
            </a:r>
          </a:p>
        </p:txBody>
      </p:sp>
    </p:spTree>
    <p:extLst>
      <p:ext uri="{BB962C8B-B14F-4D97-AF65-F5344CB8AC3E}">
        <p14:creationId xmlns:p14="http://schemas.microsoft.com/office/powerpoint/2010/main" val="394767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85EAC4-9D66-4717-ABBF-8FF1D029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	Väyläopinnot ammattikorkeakouluun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C5C5F5-DA83-4E67-95B0-3C05D9AD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/>
              <a:t>Kun opintoihin sisällyttää 30 opintopistettä </a:t>
            </a:r>
            <a:r>
              <a:rPr lang="fi-FI" dirty="0" err="1"/>
              <a:t>HAMKin</a:t>
            </a:r>
            <a:r>
              <a:rPr lang="fi-FI" dirty="0"/>
              <a:t> opintoja, niin pääsee suoraan </a:t>
            </a:r>
            <a:r>
              <a:rPr lang="fi-FI" dirty="0" err="1"/>
              <a:t>HAMKin</a:t>
            </a:r>
            <a:r>
              <a:rPr lang="fi-FI" dirty="0"/>
              <a:t> opiskelijaksi, ilman pääsykoetta. </a:t>
            </a:r>
          </a:p>
          <a:p>
            <a:pPr marL="457200" lvl="1" indent="0">
              <a:buNone/>
            </a:pPr>
            <a:endParaRPr lang="fi-FI" dirty="0"/>
          </a:p>
          <a:p>
            <a:pPr lvl="2"/>
            <a:r>
              <a:rPr lang="fi-FI" sz="2400" dirty="0"/>
              <a:t>Liiketoiminnan perustutkinto, kansainvälisen kaupan merkonomi ja Hämeen ammattikorkeakoulun International Business koulutus.</a:t>
            </a:r>
          </a:p>
          <a:p>
            <a:pPr lvl="2"/>
            <a:r>
              <a:rPr lang="fi-FI" sz="2400" dirty="0"/>
              <a:t>Sähkö- ja automaatioalan perustutkinto, automaatioasentaja ja Hämeen ammattikorkeakoulun Sähkö- ja automaatiotekniikan insinööri koulutus.</a:t>
            </a:r>
          </a:p>
          <a:p>
            <a:pPr lvl="2"/>
            <a:r>
              <a:rPr lang="fi-FI" sz="2400" dirty="0"/>
              <a:t>Tieto- ja viestintätekniikan perustutkinto ja HAMK Riihimäen kampus tieto- ja viestintätekniikka, insinööri koulutus.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303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F8D3BF-1EAC-4D38-82BB-F9DEC280A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753" y="830144"/>
            <a:ext cx="9933562" cy="5197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Hakeutumisvaiheessa</a:t>
            </a:r>
          </a:p>
          <a:p>
            <a:r>
              <a:rPr lang="fi-FI" dirty="0"/>
              <a:t>Miettikää yhdessä nuoren </a:t>
            </a:r>
            <a:r>
              <a:rPr lang="fi-FI" b="1" dirty="0"/>
              <a:t>vahvuuksia.</a:t>
            </a:r>
          </a:p>
          <a:p>
            <a:r>
              <a:rPr lang="fi-FI" dirty="0"/>
              <a:t>Tue nuoren </a:t>
            </a:r>
            <a:r>
              <a:rPr lang="fi-FI" b="1" dirty="0"/>
              <a:t>omia valintoja</a:t>
            </a:r>
            <a:r>
              <a:rPr lang="fi-FI" dirty="0"/>
              <a:t>, </a:t>
            </a:r>
            <a:r>
              <a:rPr lang="fi-FI" b="1" dirty="0"/>
              <a:t>kiinnostus</a:t>
            </a:r>
            <a:r>
              <a:rPr lang="fi-FI" dirty="0"/>
              <a:t> alaan motivoi opiskelemaan. Keskustelkaa yhdessä, mitä alan työ käytännössä on.</a:t>
            </a:r>
          </a:p>
          <a:p>
            <a:r>
              <a:rPr lang="fi-FI" b="1" dirty="0"/>
              <a:t>Kaikkia väyliä </a:t>
            </a:r>
            <a:r>
              <a:rPr lang="fi-FI" dirty="0"/>
              <a:t>pitkin pääsee eteenpäin.</a:t>
            </a:r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Opintojen aikana</a:t>
            </a:r>
          </a:p>
          <a:p>
            <a:r>
              <a:rPr lang="fi-FI" dirty="0"/>
              <a:t>Mieti, </a:t>
            </a:r>
            <a:r>
              <a:rPr lang="fi-FI" b="1" dirty="0"/>
              <a:t>miten puhut työstä </a:t>
            </a:r>
            <a:r>
              <a:rPr lang="fi-FI" dirty="0"/>
              <a:t>ja työn tekemisestä.</a:t>
            </a:r>
          </a:p>
          <a:p>
            <a:r>
              <a:rPr lang="fi-FI" dirty="0"/>
              <a:t>Ole </a:t>
            </a:r>
            <a:r>
              <a:rPr lang="fi-FI" b="1" dirty="0"/>
              <a:t>kiinnostunut </a:t>
            </a:r>
            <a:r>
              <a:rPr lang="fi-FI" dirty="0"/>
              <a:t>opinnoista ja </a:t>
            </a:r>
            <a:r>
              <a:rPr lang="fi-FI" b="1" dirty="0"/>
              <a:t>kannusta </a:t>
            </a:r>
            <a:r>
              <a:rPr lang="fi-FI" dirty="0"/>
              <a:t>nuorta.</a:t>
            </a:r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Muista</a:t>
            </a:r>
          </a:p>
          <a:p>
            <a:r>
              <a:rPr lang="fi-FI" b="1" dirty="0"/>
              <a:t>Kaikki oppiminen </a:t>
            </a:r>
            <a:r>
              <a:rPr lang="fi-FI" dirty="0"/>
              <a:t>kerryttää elämässä tarvittavaa osaamista.</a:t>
            </a:r>
          </a:p>
          <a:p>
            <a:r>
              <a:rPr lang="fi-FI" dirty="0"/>
              <a:t>Ruoki unelmia ja uskoa tulevaisuuteen.</a:t>
            </a:r>
          </a:p>
          <a:p>
            <a:r>
              <a:rPr lang="fi-FI" dirty="0"/>
              <a:t>Haparointikin on välillä ok.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37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13C6B-1000-41EC-855D-859CDF0C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	Lisätietoa</a:t>
            </a:r>
            <a:r>
              <a:rPr lang="fi-FI" dirty="0"/>
              <a:t> </a:t>
            </a:r>
            <a:r>
              <a:rPr lang="fi-FI" b="1" dirty="0">
                <a:solidFill>
                  <a:srgbClr val="FF0000"/>
                </a:solidFill>
              </a:rPr>
              <a:t>hakeutumiseen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B02FDA-144C-4735-B21F-3B969EEB4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	 </a:t>
            </a:r>
            <a:r>
              <a:rPr lang="fi-FI" sz="24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vaao.fi/yhteishaku </a:t>
            </a:r>
            <a:endParaRPr lang="fi-FI" sz="2400" b="1" dirty="0">
              <a:solidFill>
                <a:srgbClr val="FF0000"/>
              </a:solidFill>
            </a:endParaRPr>
          </a:p>
          <a:p>
            <a:pPr lvl="2"/>
            <a:endParaRPr lang="fi-FI" dirty="0"/>
          </a:p>
          <a:p>
            <a:pPr lvl="2"/>
            <a:r>
              <a:rPr lang="fi-FI" dirty="0"/>
              <a:t>PowerPoint esittely yhteishaun perustutkinnoista </a:t>
            </a:r>
          </a:p>
          <a:p>
            <a:pPr lvl="2"/>
            <a:r>
              <a:rPr lang="fi-FI" dirty="0"/>
              <a:t>Painettu ja </a:t>
            </a:r>
            <a:r>
              <a:rPr lang="fi-FI" dirty="0">
                <a:hlinkClick r:id="rId3"/>
              </a:rPr>
              <a:t>sähköinen</a:t>
            </a:r>
            <a:r>
              <a:rPr lang="fi-FI" dirty="0"/>
              <a:t> Yhteishaku 2021 opas</a:t>
            </a:r>
          </a:p>
          <a:p>
            <a:pPr lvl="2"/>
            <a:r>
              <a:rPr lang="fi-FI" dirty="0"/>
              <a:t>Tulossa videot tutkintoaloista vuoden 2020 aikana</a:t>
            </a:r>
          </a:p>
          <a:p>
            <a:pPr marL="914400" lvl="2" indent="0">
              <a:buNone/>
            </a:pPr>
            <a:endParaRPr lang="fi-FI" sz="1000" dirty="0"/>
          </a:p>
          <a:p>
            <a:pPr lvl="2"/>
            <a:endParaRPr lang="fi-FI" sz="1000" dirty="0"/>
          </a:p>
          <a:p>
            <a:pPr marL="914400" lvl="2" indent="0">
              <a:buNone/>
            </a:pPr>
            <a:endParaRPr lang="fi-FI" sz="1800" dirty="0"/>
          </a:p>
          <a:p>
            <a:pPr marL="914400" lvl="2" indent="0">
              <a:buNone/>
            </a:pPr>
            <a:r>
              <a:rPr lang="fi-FI" sz="1800" b="1" dirty="0"/>
              <a:t>Ota yhteyttä!</a:t>
            </a:r>
          </a:p>
          <a:p>
            <a:pPr lvl="2"/>
            <a:endParaRPr lang="fi-FI" sz="1800" dirty="0"/>
          </a:p>
          <a:p>
            <a:pPr marL="914400" lvl="2" indent="0">
              <a:buNone/>
            </a:pPr>
            <a:r>
              <a:rPr lang="fi-FI" sz="1800" dirty="0"/>
              <a:t>Opinto-ohjaaja Hannele Valtonen, 044 706 1109</a:t>
            </a:r>
          </a:p>
          <a:p>
            <a:pPr marL="914400" lvl="2" indent="0">
              <a:buNone/>
            </a:pPr>
            <a:r>
              <a:rPr lang="fi-FI" sz="1800" dirty="0"/>
              <a:t>Opinto-ohjaaja Minna Mäki, 044 906 0452</a:t>
            </a:r>
          </a:p>
          <a:p>
            <a:pPr marL="914400" lvl="2" indent="0">
              <a:buNone/>
            </a:pPr>
            <a:r>
              <a:rPr lang="fi-FI" sz="1800" dirty="0"/>
              <a:t>etunimi.sukunimi@vaao.fi</a:t>
            </a:r>
          </a:p>
          <a:p>
            <a:pPr marL="914400" lvl="2" indent="0">
              <a:buNone/>
            </a:pPr>
            <a:br>
              <a:rPr lang="fi-FI" sz="1000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23B6E-E4C2-44F5-8E9E-C307BE662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294" y="3016156"/>
            <a:ext cx="2753811" cy="273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499450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O_Pp-esittely2017" id="{3E4E4415-E0F4-4592-B090-E9254EEE3C7E}" vid="{CC6AAF5A-ED45-4A39-9E08-25C687A36BE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6343D38C9B094DB035F1044CF302B7" ma:contentTypeVersion="8" ma:contentTypeDescription="Luo uusi asiakirja." ma:contentTypeScope="" ma:versionID="1b09619069b2694103e1798c563bcf8f">
  <xsd:schema xmlns:xsd="http://www.w3.org/2001/XMLSchema" xmlns:xs="http://www.w3.org/2001/XMLSchema" xmlns:p="http://schemas.microsoft.com/office/2006/metadata/properties" xmlns:ns2="c8d30176-b904-4e18-938c-d819de399f60" targetNamespace="http://schemas.microsoft.com/office/2006/metadata/properties" ma:root="true" ma:fieldsID="b211b3b37154747a1c44f6c05d6c2414" ns2:_="">
    <xsd:import namespace="c8d30176-b904-4e18-938c-d819de39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30176-b904-4e18-938c-d819de399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6B51B9-255E-41C6-80D9-3B6B2CB219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d30176-b904-4e18-938c-d819de399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1CDD8C-6800-4655-89E9-2201EF33E2D3}">
  <ds:schemaRefs>
    <ds:schemaRef ds:uri="http://purl.org/dc/terms/"/>
    <ds:schemaRef ds:uri="dc179719-b30b-4d9a-baec-185a3185c5f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ac22820-78a3-43b1-ac55-a817ffd714b5"/>
    <ds:schemaRef ds:uri="http://schemas.openxmlformats.org/package/2006/metadata/core-properties"/>
    <ds:schemaRef ds:uri="4b5aca8c-55e1-46cd-a97a-43da4819ce7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4C1DAC-A439-496A-A5EE-C1D60F2AF6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348</Words>
  <Application>Microsoft Office PowerPoint</Application>
  <PresentationFormat>Laajakuva</PresentationFormat>
  <Paragraphs>63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Courier New</vt:lpstr>
      <vt:lpstr>Mukautettu suunnittelumalli</vt:lpstr>
      <vt:lpstr>PowerPoint-esitys</vt:lpstr>
      <vt:lpstr> Koulutustarjonta yhteishaku 2021 </vt:lpstr>
      <vt:lpstr> Miksi Valkeakosken ammattiopisto?</vt:lpstr>
      <vt:lpstr> Väyläopinnot ammattikorkeakouluun</vt:lpstr>
      <vt:lpstr>PowerPoint-esitys</vt:lpstr>
      <vt:lpstr> Lisätietoa hakeutumiseen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Klemetti-Hyvärinen Martta</dc:creator>
  <cp:lastModifiedBy>Keuro Raija</cp:lastModifiedBy>
  <cp:revision>59</cp:revision>
  <dcterms:modified xsi:type="dcterms:W3CDTF">2020-11-12T10:20:34Z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0x0101007F6343D38C9B094DB035F1044CF302B7</vt:lpwstr>
  </property>
  <property fmtid="{D5CDD505-2E9C-101B-9397-08002B2CF9AE}" pid="3" name="_AdHocReviewCycleID">
    <vt:i4>1145732689</vt:i4>
  </property>
  <property fmtid="{D5CDD505-2E9C-101B-9397-08002B2CF9AE}" pid="4" name="_NewReviewCycle">
    <vt:lpwstr/>
  </property>
  <property fmtid="{D5CDD505-2E9C-101B-9397-08002B2CF9AE}" pid="5" name="_EmailSubject">
    <vt:lpwstr>Kotisivuille materiaalia</vt:lpwstr>
  </property>
  <property fmtid="{D5CDD505-2E9C-101B-9397-08002B2CF9AE}" pid="6" name="_AuthorEmail">
    <vt:lpwstr>Katja.Luoto@lempaala.fi</vt:lpwstr>
  </property>
  <property fmtid="{D5CDD505-2E9C-101B-9397-08002B2CF9AE}" pid="7" name="_AuthorEmailDisplayName">
    <vt:lpwstr>Luoto Katja</vt:lpwstr>
  </property>
</Properties>
</file>