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4"/>
    <p:sldMasterId id="2147483692" r:id="rId5"/>
    <p:sldMasterId id="2147483648" r:id="rId6"/>
    <p:sldMasterId id="2147483672" r:id="rId7"/>
  </p:sldMasterIdLst>
  <p:notesMasterIdLst>
    <p:notesMasterId r:id="rId26"/>
  </p:notesMasterIdLst>
  <p:sldIdLst>
    <p:sldId id="311" r:id="rId8"/>
    <p:sldId id="313" r:id="rId9"/>
    <p:sldId id="302" r:id="rId10"/>
    <p:sldId id="303" r:id="rId11"/>
    <p:sldId id="301" r:id="rId12"/>
    <p:sldId id="314" r:id="rId13"/>
    <p:sldId id="320" r:id="rId14"/>
    <p:sldId id="319" r:id="rId15"/>
    <p:sldId id="318" r:id="rId16"/>
    <p:sldId id="326" r:id="rId17"/>
    <p:sldId id="325" r:id="rId18"/>
    <p:sldId id="324" r:id="rId19"/>
    <p:sldId id="323" r:id="rId20"/>
    <p:sldId id="322" r:id="rId21"/>
    <p:sldId id="321" r:id="rId22"/>
    <p:sldId id="315" r:id="rId23"/>
    <p:sldId id="305" r:id="rId24"/>
    <p:sldId id="309" r:id="rId25"/>
  </p:sldIdLst>
  <p:sldSz cx="12192000" cy="6858000"/>
  <p:notesSz cx="6858000" cy="9144000"/>
  <p:defaultTextStyle>
    <a:defPPr>
      <a:defRPr lang="fi-F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6"/>
    <a:srgbClr val="ABD9EB"/>
    <a:srgbClr val="88C8E3"/>
    <a:srgbClr val="80CDE8"/>
    <a:srgbClr val="84BF41"/>
    <a:srgbClr val="00ADDC"/>
    <a:srgbClr val="0E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EA1FD-D10D-FF03-9E52-F03B611F9394}" v="278" dt="2023-09-04T06:29:46.433"/>
    <p1510:client id="{A68B5D0F-0584-817B-3EF2-ED4BF49B5628}" v="247" dt="2023-09-05T14:16:44.096"/>
    <p1510:client id="{F295BC44-0EED-DEF9-1743-60E0F4763D24}" v="408" dt="2023-09-05T09:52:15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80"/>
  </p:normalViewPr>
  <p:slideViewPr>
    <p:cSldViewPr snapToGrid="0" snapToObjects="1">
      <p:cViewPr varScale="1">
        <p:scale>
          <a:sx n="111" d="100"/>
          <a:sy n="111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CE7E-6E86-C042-A5E2-25A46B3C386A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00FF-EE06-A746-B168-918D6BB36F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6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8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4721F-F97D-074C-8434-2A46A6F91554}" type="datetime1">
              <a:rPr lang="fi-FI" smtClean="0"/>
              <a:t>5.9.2023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pic>
        <p:nvPicPr>
          <p:cNvPr id="2" name="Content Placeholder 8">
            <a:extLst>
              <a:ext uri="{FF2B5EF4-FFF2-40B4-BE49-F238E27FC236}">
                <a16:creationId xmlns:a16="http://schemas.microsoft.com/office/drawing/2014/main" id="{DC02B44D-94CD-0346-C405-913BB7225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7C3DEA2-9825-C842-B031-B463509E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89D213-E6C6-486C-5DB9-4FE7213A091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8FB4EF1-BAAA-40D1-78A5-6F524B0A17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25589" y="5804609"/>
            <a:ext cx="622347" cy="61615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2F3BBA4-400F-3128-1A70-18D9045546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30343" y="5828539"/>
            <a:ext cx="609962" cy="60996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591DC5B-D350-6989-E564-D64B9BF681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13381" y="5798417"/>
            <a:ext cx="622347" cy="62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B8A7F8-E458-E007-38AC-53530DB389CA}"/>
              </a:ext>
            </a:extLst>
          </p:cNvPr>
          <p:cNvSpPr txBox="1"/>
          <p:nvPr userDrawn="1"/>
        </p:nvSpPr>
        <p:spPr>
          <a:xfrm>
            <a:off x="5449571" y="6051432"/>
            <a:ext cx="230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800" b="1" dirty="0">
                <a:solidFill>
                  <a:srgbClr val="005396"/>
                </a:solidFill>
                <a:latin typeface="Arial" panose="020B0604020202020204" pitchFamily="34" charset="0"/>
              </a:rPr>
              <a:t>www.lempaala.fi</a:t>
            </a:r>
          </a:p>
        </p:txBody>
      </p:sp>
    </p:spTree>
    <p:extLst>
      <p:ext uri="{BB962C8B-B14F-4D97-AF65-F5344CB8AC3E}">
        <p14:creationId xmlns:p14="http://schemas.microsoft.com/office/powerpoint/2010/main" val="1376141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53089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30743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5.9.2023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7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5.9.2023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4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5.9.2023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0" y="6305273"/>
            <a:ext cx="1051560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66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5" y="3881707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70023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47677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/>
              <a:t>5.9.2023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4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6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5.9.2023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2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5.9.2023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5.9.2023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8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5.9.2023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84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269D01-80EC-014A-3D94-5608B35F9F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BD2F-78C5-22ED-E02A-292471D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128" y="992347"/>
            <a:ext cx="6450905" cy="2082061"/>
          </a:xfrm>
        </p:spPr>
        <p:txBody>
          <a:bodyPr anchor="b" anchorCtr="0">
            <a:noAutofit/>
          </a:bodyPr>
          <a:lstStyle>
            <a:lvl1pPr algn="l">
              <a:defRPr sz="60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36335-EF82-375C-FF38-45A0A82B4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68649" cy="6611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aseline="0">
                <a:solidFill>
                  <a:srgbClr val="005396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1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5.9.2023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5.9.2023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5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42714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32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5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/>
              <a:t>5.9.2023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45047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88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13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/>
              <a:pPr/>
              <a:t>5.9.2023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www.lempaala.fi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71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1215F30-84F9-ED43-D618-555FC96F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17BD-FC28-4149-8260-E85D03F74127}" type="datetimeFigureOut">
              <a:rPr lang="fi-FI"/>
              <a:pPr>
                <a:defRPr/>
              </a:pPr>
              <a:t>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C813C7-6EDB-AE1D-CEA0-DD810776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939851-4F55-94AA-9173-EBACAC3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60E41-D424-49C7-9550-ADD338B8FA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6579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1 pal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72941F-538C-AF35-9F1A-31C84B3BFF9F}"/>
              </a:ext>
            </a:extLst>
          </p:cNvPr>
          <p:cNvSpPr/>
          <p:nvPr userDrawn="1"/>
        </p:nvSpPr>
        <p:spPr>
          <a:xfrm>
            <a:off x="0" y="0"/>
            <a:ext cx="4099560" cy="685800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100000">
                <a:srgbClr val="88C8E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48BAE47-24ED-CA15-32D0-2198B14AF4E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409955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Picture 8" descr="Shape, icon, arrow&#10;&#10;Description automatically generated">
            <a:extLst>
              <a:ext uri="{FF2B5EF4-FFF2-40B4-BE49-F238E27FC236}">
                <a16:creationId xmlns:a16="http://schemas.microsoft.com/office/drawing/2014/main" id="{65C855DE-079B-6B15-BD3A-7CCC3EF79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985" y="589691"/>
            <a:ext cx="5788215" cy="113114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985" y="1890169"/>
            <a:ext cx="5788215" cy="4527552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C2EE89-FF6B-6E26-3F9B-D95FE8B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8138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87799A-DD26-4E72-D764-A7F13530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AFE7-D995-4DFA-976E-4A89B0C4B051}" type="datetimeFigureOut">
              <a:rPr lang="fi-FI"/>
              <a:pPr>
                <a:defRPr/>
              </a:pPr>
              <a:t>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6AB647-1433-1044-39EF-E7FC2819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294A7D-ACEC-AAF1-9B67-C3B826BB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99AC1-1B50-4235-A1AE-AE14276EFA1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28546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40364E-D1A4-C3D8-E7BE-50AEF9A8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AA838-85F5-488D-93E0-4EAE448DDB30}" type="datetimeFigureOut">
              <a:rPr lang="fi-FI"/>
              <a:pPr>
                <a:defRPr/>
              </a:pPr>
              <a:t>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90435F-1660-BD9A-8B6F-F082D928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615BF6-31F6-85A4-6560-A83DA2A2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CCB4E-F9E5-453A-97CB-77F575C6241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87850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6436C2C-F3B0-7708-5D69-7BF347A4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88E7-F0D4-4112-8F13-13DB416F56E5}" type="datetimeFigureOut">
              <a:rPr lang="fi-FI"/>
              <a:pPr>
                <a:defRPr/>
              </a:pPr>
              <a:t>5.9.2023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55DC250D-E96D-0FFE-89D5-D0F8EEFF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C000051-5B84-A78E-0024-3CD0470D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C3B50-0EBB-4285-A401-1BC8EC6FB3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97746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A465E25-29C9-458A-FA27-476DD067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90D3-F860-4A58-B877-6234744F4436}" type="datetimeFigureOut">
              <a:rPr lang="fi-FI"/>
              <a:pPr>
                <a:defRPr/>
              </a:pPr>
              <a:t>5.9.2023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AA2A8295-CEE5-2084-A584-E8A8C02E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A90B178-A309-D4E6-B41A-9700B7B2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A5EB-13E0-4A55-9E6D-A1DDDEAC802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0659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15D2BBAF-289E-20D7-147B-9CF68AB2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66E5-0DD1-44FA-AB4A-854DF28C0A81}" type="datetimeFigureOut">
              <a:rPr lang="fi-FI"/>
              <a:pPr>
                <a:defRPr/>
              </a:pPr>
              <a:t>5.9.2023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E4055E37-4E8A-55BE-3BA6-47B73E87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A15629C-8967-0074-661F-8BE21291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F3DCA-382F-451E-BCA6-F982F9D0425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58124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3995C3D3-52BD-9739-7A55-01D32BAB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C3FB9-85F6-4B1E-A487-52EAA2A2CDA2}" type="datetimeFigureOut">
              <a:rPr lang="fi-FI"/>
              <a:pPr>
                <a:defRPr/>
              </a:pPr>
              <a:t>5.9.2023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12A5E7FC-6D83-7102-E874-14E235D0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63709840-FEFB-5FCC-084B-D4C04687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CF5-06FF-4961-AC6F-B7E5345464F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2946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66FF612-E4B3-3BE6-FFD5-1AD0BA3C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7903-A00A-4BF0-B72F-30B75EC59851}" type="datetimeFigureOut">
              <a:rPr lang="fi-FI"/>
              <a:pPr>
                <a:defRPr/>
              </a:pPr>
              <a:t>5.9.2023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1740B07F-64DB-FA6F-CDE1-4F40FA2D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24D6581-D79E-7299-8B4E-CFC84467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E8432-9CDD-4958-9047-5005A7EA58E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26239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6C3988F-75C0-A608-7E90-372FB8F3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E9486-4B7A-430E-8F21-644CCFD848CC}" type="datetimeFigureOut">
              <a:rPr lang="fi-FI"/>
              <a:pPr>
                <a:defRPr/>
              </a:pPr>
              <a:t>5.9.2023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DE27269-40A1-0816-4CFF-E4EC5B8B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7F58FD1-C937-7B11-0629-1B31242C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A3919-1616-43DE-B8DE-048AEDA1836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5069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30EA0F-0DB7-774B-83FB-5D57B608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D8FFC-FB0A-4175-9799-09CB5BB172D1}" type="datetimeFigureOut">
              <a:rPr lang="fi-FI"/>
              <a:pPr>
                <a:defRPr/>
              </a:pPr>
              <a:t>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8D3359-4BAC-53E0-AC18-2E875F32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4D9905-981F-23E1-22A3-BB901925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6A8FA-2E12-4A74-B2AF-C4EA326A18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3900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5891D9-6870-45F0-16D4-B50DA6ED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9BEF-95B0-4FDE-AAE6-62A6A69FBC4D}" type="datetimeFigureOut">
              <a:rPr lang="fi-FI"/>
              <a:pPr>
                <a:defRPr/>
              </a:pPr>
              <a:t>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1D56EB-9817-7EED-5566-D7D35AA6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289EA5-6917-171E-ACA8-B1ABEF5A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F548D-8335-4469-994B-5DEDC58F410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841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BD547B-ABBE-F9C0-5B7C-A7E0D7A8F044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133967" cy="116395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67673" y="1988360"/>
            <a:ext cx="4504494" cy="4074911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A06318D-CCDF-C6AD-709E-CFF27D8F625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2068140"/>
            <a:ext cx="4265155" cy="373124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789C9-AF6E-D5F7-A749-B167CE14A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3179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055690" y="1122365"/>
            <a:ext cx="6228951" cy="20907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055690" y="3660745"/>
            <a:ext cx="5184775" cy="1655762"/>
          </a:xfrm>
        </p:spPr>
        <p:txBody>
          <a:bodyPr/>
          <a:lstStyle>
            <a:lvl1pPr marL="0" indent="0" algn="l">
              <a:buNone/>
              <a:defRPr lang="fi-FI" sz="1500" kern="1200" dirty="0" err="1" smtClean="0">
                <a:solidFill>
                  <a:srgbClr val="10285E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530" y="6238182"/>
            <a:ext cx="1904063" cy="3600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8381" y="332867"/>
            <a:ext cx="4827171" cy="6264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 hasCustomPrompt="1"/>
          </p:nvPr>
        </p:nvSpPr>
        <p:spPr>
          <a:xfrm>
            <a:off x="479426" y="1628802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>
                <a:latin typeface="+mn-lt"/>
              </a:defRPr>
            </a:lvl1pPr>
            <a:lvl2pPr>
              <a:spcBef>
                <a:spcPts val="0"/>
              </a:spcBef>
              <a:spcAft>
                <a:spcPts val="9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900"/>
              </a:spcAft>
              <a:defRPr>
                <a:latin typeface="+mn-lt"/>
              </a:defRPr>
            </a:lvl3pPr>
            <a:lvl4pPr>
              <a:spcAft>
                <a:spcPts val="900"/>
              </a:spcAft>
              <a:defRPr>
                <a:latin typeface="+mn-lt"/>
              </a:defRPr>
            </a:lvl4pPr>
            <a:lvl5pPr marL="512921" indent="0">
              <a:spcAft>
                <a:spcPts val="900"/>
              </a:spcAft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79426" y="1628775"/>
            <a:ext cx="11233151" cy="4321175"/>
          </a:xfrm>
        </p:spPr>
        <p:txBody>
          <a:bodyPr numCol="2" spcCol="720000"/>
          <a:lstStyle>
            <a:lvl1pPr marL="161925" indent="-161925">
              <a:defRPr>
                <a:latin typeface="+mn-lt"/>
              </a:defRPr>
            </a:lvl1pPr>
            <a:lvl2pPr indent="-161925">
              <a:defRPr>
                <a:latin typeface="+mn-lt"/>
              </a:defRPr>
            </a:lvl2pPr>
            <a:lvl3pPr indent="-161925">
              <a:defRPr>
                <a:latin typeface="+mn-lt"/>
              </a:defRPr>
            </a:lvl3pPr>
            <a:lvl4pPr indent="-161925">
              <a:defRPr>
                <a:latin typeface="+mn-lt"/>
              </a:defRPr>
            </a:lvl4pPr>
            <a:lvl5pPr indent="-161925"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_4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6" y="333377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6" y="1628775"/>
            <a:ext cx="5472113" cy="43116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240463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92636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240463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192636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he left, pictur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7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4" y="1628775"/>
            <a:ext cx="547211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 hasCustomPrompt="1"/>
          </p:nvPr>
        </p:nvSpPr>
        <p:spPr>
          <a:xfrm>
            <a:off x="6240463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he right, pictur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465" y="333377"/>
            <a:ext cx="5471665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 hasCustomPrompt="1"/>
          </p:nvPr>
        </p:nvSpPr>
        <p:spPr>
          <a:xfrm>
            <a:off x="6240464" y="1628775"/>
            <a:ext cx="5471667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 the right, picture on th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9"/>
          <p:cNvSpPr>
            <a:spLocks noGrp="1"/>
          </p:cNvSpPr>
          <p:nvPr>
            <p:ph type="pic" sz="quarter" idx="13" hasCustomPrompt="1"/>
          </p:nvPr>
        </p:nvSpPr>
        <p:spPr>
          <a:xfrm>
            <a:off x="-9290" y="0"/>
            <a:ext cx="5490303" cy="6858000"/>
          </a:xfrm>
          <a:custGeom>
            <a:avLst/>
            <a:gdLst>
              <a:gd name="connsiteX0" fmla="*/ 0 w 6853504"/>
              <a:gd name="connsiteY0" fmla="*/ 0 h 6853504"/>
              <a:gd name="connsiteX1" fmla="*/ 3426752 w 6853504"/>
              <a:gd name="connsiteY1" fmla="*/ 0 h 6853504"/>
              <a:gd name="connsiteX2" fmla="*/ 6853504 w 6853504"/>
              <a:gd name="connsiteY2" fmla="*/ 3426752 h 6853504"/>
              <a:gd name="connsiteX3" fmla="*/ 3426752 w 6853504"/>
              <a:gd name="connsiteY3" fmla="*/ 6853504 h 6853504"/>
              <a:gd name="connsiteX4" fmla="*/ 0 w 6853504"/>
              <a:gd name="connsiteY4" fmla="*/ 6853504 h 6853504"/>
              <a:gd name="connsiteX5" fmla="*/ 0 w 6853504"/>
              <a:gd name="connsiteY5" fmla="*/ 0 h 6853504"/>
              <a:gd name="connsiteX0-1" fmla="*/ 1347537 w 6853504"/>
              <a:gd name="connsiteY0-2" fmla="*/ 0 h 6865535"/>
              <a:gd name="connsiteX1-3" fmla="*/ 3426752 w 6853504"/>
              <a:gd name="connsiteY1-4" fmla="*/ 12031 h 6865535"/>
              <a:gd name="connsiteX2-5" fmla="*/ 6853504 w 6853504"/>
              <a:gd name="connsiteY2-6" fmla="*/ 3438783 h 6865535"/>
              <a:gd name="connsiteX3-7" fmla="*/ 3426752 w 6853504"/>
              <a:gd name="connsiteY3-8" fmla="*/ 6865535 h 6865535"/>
              <a:gd name="connsiteX4-9" fmla="*/ 0 w 6853504"/>
              <a:gd name="connsiteY4-10" fmla="*/ 6865535 h 6865535"/>
              <a:gd name="connsiteX5-11" fmla="*/ 1347537 w 6853504"/>
              <a:gd name="connsiteY5-12" fmla="*/ 0 h 6865535"/>
              <a:gd name="connsiteX0-13" fmla="*/ 0 w 5505967"/>
              <a:gd name="connsiteY0-14" fmla="*/ 0 h 6877567"/>
              <a:gd name="connsiteX1-15" fmla="*/ 2079215 w 5505967"/>
              <a:gd name="connsiteY1-16" fmla="*/ 12031 h 6877567"/>
              <a:gd name="connsiteX2-17" fmla="*/ 5505967 w 5505967"/>
              <a:gd name="connsiteY2-18" fmla="*/ 3438783 h 6877567"/>
              <a:gd name="connsiteX3-19" fmla="*/ 2079215 w 5505967"/>
              <a:gd name="connsiteY3-20" fmla="*/ 6865535 h 6877567"/>
              <a:gd name="connsiteX4-21" fmla="*/ 12031 w 5505967"/>
              <a:gd name="connsiteY4-22" fmla="*/ 6877567 h 6877567"/>
              <a:gd name="connsiteX5-23" fmla="*/ 0 w 5505967"/>
              <a:gd name="connsiteY5-24" fmla="*/ 0 h 68775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5505967" h="6877567">
                <a:moveTo>
                  <a:pt x="0" y="0"/>
                </a:moveTo>
                <a:lnTo>
                  <a:pt x="2079215" y="12031"/>
                </a:lnTo>
                <a:cubicBezTo>
                  <a:pt x="3971758" y="12031"/>
                  <a:pt x="5505967" y="1546240"/>
                  <a:pt x="5505967" y="3438783"/>
                </a:cubicBezTo>
                <a:cubicBezTo>
                  <a:pt x="5505967" y="5331326"/>
                  <a:pt x="3971758" y="6865535"/>
                  <a:pt x="2079215" y="6865535"/>
                </a:cubicBezTo>
                <a:lnTo>
                  <a:pt x="12031" y="6877567"/>
                </a:lnTo>
                <a:cubicBezTo>
                  <a:pt x="8021" y="4585045"/>
                  <a:pt x="4010" y="229252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530" y="6238182"/>
            <a:ext cx="1904063" cy="360000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6240465" y="333377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40464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 the right, picture on th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48130" y="333377"/>
            <a:ext cx="4464447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7248131" y="1628775"/>
            <a:ext cx="446444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Kuvan paikkamerkki 1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497"/>
            <a:ext cx="6853504" cy="6853504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3530" y="6237312"/>
            <a:ext cx="1904063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he left, picture on th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6" y="333377"/>
            <a:ext cx="7524751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6" y="1628775"/>
            <a:ext cx="561657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Kuvan paikkamerkki 58"/>
          <p:cNvSpPr>
            <a:spLocks noGrp="1"/>
          </p:cNvSpPr>
          <p:nvPr>
            <p:ph type="pic" sz="quarter" idx="13" hasCustomPrompt="1"/>
          </p:nvPr>
        </p:nvSpPr>
        <p:spPr>
          <a:xfrm>
            <a:off x="6646462" y="-538"/>
            <a:ext cx="5546031" cy="6864730"/>
          </a:xfrm>
          <a:custGeom>
            <a:avLst/>
            <a:gdLst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9719 w 5545537"/>
              <a:gd name="connsiteY42" fmla="*/ 4149617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-1" fmla="*/ 1577115 w 5545537"/>
              <a:gd name="connsiteY0-2" fmla="*/ 2106064 h 6876000"/>
              <a:gd name="connsiteX1-3" fmla="*/ 2099173 w 5545537"/>
              <a:gd name="connsiteY1-4" fmla="*/ 2628122 h 6876000"/>
              <a:gd name="connsiteX2-5" fmla="*/ 1577115 w 5545537"/>
              <a:gd name="connsiteY2-6" fmla="*/ 3150180 h 6876000"/>
              <a:gd name="connsiteX3-7" fmla="*/ 1055057 w 5545537"/>
              <a:gd name="connsiteY3-8" fmla="*/ 2628122 h 6876000"/>
              <a:gd name="connsiteX4-9" fmla="*/ 1577115 w 5545537"/>
              <a:gd name="connsiteY4-10" fmla="*/ 2106064 h 6876000"/>
              <a:gd name="connsiteX5-11" fmla="*/ 2635893 w 5545537"/>
              <a:gd name="connsiteY5-12" fmla="*/ 0 h 6876000"/>
              <a:gd name="connsiteX6-13" fmla="*/ 2649648 w 5545537"/>
              <a:gd name="connsiteY6-14" fmla="*/ 1387 h 6876000"/>
              <a:gd name="connsiteX7-15" fmla="*/ 2649648 w 5545537"/>
              <a:gd name="connsiteY7-16" fmla="*/ 537 h 6876000"/>
              <a:gd name="connsiteX8-17" fmla="*/ 2689899 w 5545537"/>
              <a:gd name="connsiteY8-18" fmla="*/ 537 h 6876000"/>
              <a:gd name="connsiteX9-19" fmla="*/ 2689899 w 5545537"/>
              <a:gd name="connsiteY9-20" fmla="*/ 0 h 6876000"/>
              <a:gd name="connsiteX10-21" fmla="*/ 3846766 w 5545537"/>
              <a:gd name="connsiteY10-22" fmla="*/ 0 h 6876000"/>
              <a:gd name="connsiteX11-23" fmla="*/ 3846766 w 5545537"/>
              <a:gd name="connsiteY11-24" fmla="*/ 537 h 6876000"/>
              <a:gd name="connsiteX12-25" fmla="*/ 5545537 w 5545537"/>
              <a:gd name="connsiteY12-26" fmla="*/ 537 h 6876000"/>
              <a:gd name="connsiteX13-27" fmla="*/ 5545537 w 5545537"/>
              <a:gd name="connsiteY13-28" fmla="*/ 6876000 h 6876000"/>
              <a:gd name="connsiteX14-29" fmla="*/ 2649648 w 5545537"/>
              <a:gd name="connsiteY14-30" fmla="*/ 6876000 h 6876000"/>
              <a:gd name="connsiteX15-31" fmla="*/ 2649648 w 5545537"/>
              <a:gd name="connsiteY15-32" fmla="*/ 6858537 h 6876000"/>
              <a:gd name="connsiteX16-33" fmla="*/ 2617891 w 5545537"/>
              <a:gd name="connsiteY16-34" fmla="*/ 6858537 h 6876000"/>
              <a:gd name="connsiteX17-35" fmla="*/ 2617891 w 5545537"/>
              <a:gd name="connsiteY17-36" fmla="*/ 6876000 h 6876000"/>
              <a:gd name="connsiteX18-37" fmla="*/ 1609779 w 5545537"/>
              <a:gd name="connsiteY18-38" fmla="*/ 6876000 h 6876000"/>
              <a:gd name="connsiteX19-39" fmla="*/ 1609779 w 5545537"/>
              <a:gd name="connsiteY19-40" fmla="*/ 6858537 h 6876000"/>
              <a:gd name="connsiteX20-41" fmla="*/ 1069719 w 5545537"/>
              <a:gd name="connsiteY20-42" fmla="*/ 6858537 h 6876000"/>
              <a:gd name="connsiteX21-43" fmla="*/ 1069719 w 5545537"/>
              <a:gd name="connsiteY21-44" fmla="*/ 6318334 h 6876000"/>
              <a:gd name="connsiteX22-45" fmla="*/ 1069720 w 5545537"/>
              <a:gd name="connsiteY22-46" fmla="*/ 6318321 h 6876000"/>
              <a:gd name="connsiteX23-47" fmla="*/ 1069719 w 5545537"/>
              <a:gd name="connsiteY23-48" fmla="*/ 6318310 h 6876000"/>
              <a:gd name="connsiteX24-49" fmla="*/ 1069719 w 5545537"/>
              <a:gd name="connsiteY24-50" fmla="*/ 6237825 h 6876000"/>
              <a:gd name="connsiteX25-51" fmla="*/ 1062618 w 5545537"/>
              <a:gd name="connsiteY25-52" fmla="*/ 6237825 h 6876000"/>
              <a:gd name="connsiteX26-53" fmla="*/ 1061010 w 5545537"/>
              <a:gd name="connsiteY26-54" fmla="*/ 6219603 h 6876000"/>
              <a:gd name="connsiteX27-55" fmla="*/ 624433 w 5545537"/>
              <a:gd name="connsiteY27-56" fmla="*/ 5771972 h 6876000"/>
              <a:gd name="connsiteX28-57" fmla="*/ 529659 w 5545537"/>
              <a:gd name="connsiteY28-58" fmla="*/ 5762418 h 6876000"/>
              <a:gd name="connsiteX29-59" fmla="*/ 529659 w 5545537"/>
              <a:gd name="connsiteY29-60" fmla="*/ 5760642 h 6876000"/>
              <a:gd name="connsiteX30-61" fmla="*/ 512040 w 5545537"/>
              <a:gd name="connsiteY30-62" fmla="*/ 5760642 h 6876000"/>
              <a:gd name="connsiteX31-63" fmla="*/ 512040 w 5545537"/>
              <a:gd name="connsiteY31-64" fmla="*/ 5743975 h 6876000"/>
              <a:gd name="connsiteX32-65" fmla="*/ 426816 w 5545537"/>
              <a:gd name="connsiteY32-66" fmla="*/ 5735384 h 6876000"/>
              <a:gd name="connsiteX33-67" fmla="*/ 9971 w 5545537"/>
              <a:gd name="connsiteY33-68" fmla="*/ 5223932 h 6876000"/>
              <a:gd name="connsiteX34-69" fmla="*/ 426816 w 5545537"/>
              <a:gd name="connsiteY34-70" fmla="*/ 4712481 h 6876000"/>
              <a:gd name="connsiteX35-71" fmla="*/ 512040 w 5545537"/>
              <a:gd name="connsiteY35-72" fmla="*/ 4703889 h 6876000"/>
              <a:gd name="connsiteX36-73" fmla="*/ 512040 w 5545537"/>
              <a:gd name="connsiteY36-74" fmla="*/ 4703511 h 6876000"/>
              <a:gd name="connsiteX37-75" fmla="*/ 423086 w 5545537"/>
              <a:gd name="connsiteY37-76" fmla="*/ 4694544 h 6876000"/>
              <a:gd name="connsiteX38-77" fmla="*/ 0 w 5545537"/>
              <a:gd name="connsiteY38-78" fmla="*/ 4175435 h 6876000"/>
              <a:gd name="connsiteX39-79" fmla="*/ 529874 w 5545537"/>
              <a:gd name="connsiteY39-80" fmla="*/ 3645561 h 6876000"/>
              <a:gd name="connsiteX40-81" fmla="*/ 1048983 w 5545537"/>
              <a:gd name="connsiteY40-82" fmla="*/ 4068647 h 6876000"/>
              <a:gd name="connsiteX41-83" fmla="*/ 1057146 w 5545537"/>
              <a:gd name="connsiteY41-84" fmla="*/ 4149617 h 6876000"/>
              <a:gd name="connsiteX42-85" fmla="*/ 1066307 w 5545537"/>
              <a:gd name="connsiteY42-86" fmla="*/ 4347509 h 6876000"/>
              <a:gd name="connsiteX43-87" fmla="*/ 1069719 w 5545537"/>
              <a:gd name="connsiteY43-88" fmla="*/ 4620012 h 6876000"/>
              <a:gd name="connsiteX44-89" fmla="*/ 1095113 w 5545537"/>
              <a:gd name="connsiteY44-90" fmla="*/ 4538207 h 6876000"/>
              <a:gd name="connsiteX45-91" fmla="*/ 1576145 w 5545537"/>
              <a:gd name="connsiteY45-92" fmla="*/ 4219357 h 6876000"/>
              <a:gd name="connsiteX46-93" fmla="*/ 1609779 w 5545537"/>
              <a:gd name="connsiteY46-94" fmla="*/ 4222748 h 6876000"/>
              <a:gd name="connsiteX47-95" fmla="*/ 1609779 w 5545537"/>
              <a:gd name="connsiteY47-96" fmla="*/ 4205666 h 6876000"/>
              <a:gd name="connsiteX48-97" fmla="*/ 1577115 w 5545537"/>
              <a:gd name="connsiteY48-98" fmla="*/ 4208959 h 6876000"/>
              <a:gd name="connsiteX49-99" fmla="*/ 1055057 w 5545537"/>
              <a:gd name="connsiteY49-100" fmla="*/ 3686901 h 6876000"/>
              <a:gd name="connsiteX50-101" fmla="*/ 1577115 w 5545537"/>
              <a:gd name="connsiteY50-102" fmla="*/ 3164843 h 6876000"/>
              <a:gd name="connsiteX51-103" fmla="*/ 2088567 w 5545537"/>
              <a:gd name="connsiteY51-104" fmla="*/ 3581688 h 6876000"/>
              <a:gd name="connsiteX52-105" fmla="*/ 2098635 w 5545537"/>
              <a:gd name="connsiteY52-106" fmla="*/ 3681565 h 6876000"/>
              <a:gd name="connsiteX53-107" fmla="*/ 2113837 w 5545537"/>
              <a:gd name="connsiteY53-108" fmla="*/ 3681565 h 6876000"/>
              <a:gd name="connsiteX54-109" fmla="*/ 2113837 w 5545537"/>
              <a:gd name="connsiteY54-110" fmla="*/ 2637449 h 6876000"/>
              <a:gd name="connsiteX55-111" fmla="*/ 2114775 w 5545537"/>
              <a:gd name="connsiteY55-112" fmla="*/ 2637449 h 6876000"/>
              <a:gd name="connsiteX56-113" fmla="*/ 2113835 w 5545537"/>
              <a:gd name="connsiteY56-114" fmla="*/ 2628122 h 6876000"/>
              <a:gd name="connsiteX57-115" fmla="*/ 2635893 w 5545537"/>
              <a:gd name="connsiteY57-116" fmla="*/ 2106064 h 6876000"/>
              <a:gd name="connsiteX58-117" fmla="*/ 2649648 w 5545537"/>
              <a:gd name="connsiteY58-118" fmla="*/ 2107451 h 6876000"/>
              <a:gd name="connsiteX59-119" fmla="*/ 2649648 w 5545537"/>
              <a:gd name="connsiteY59-120" fmla="*/ 2090015 h 6876000"/>
              <a:gd name="connsiteX60-121" fmla="*/ 2635894 w 5545537"/>
              <a:gd name="connsiteY60-122" fmla="*/ 2091401 h 6876000"/>
              <a:gd name="connsiteX61-123" fmla="*/ 2113836 w 5545537"/>
              <a:gd name="connsiteY61-124" fmla="*/ 1569343 h 6876000"/>
              <a:gd name="connsiteX62-125" fmla="*/ 2635894 w 5545537"/>
              <a:gd name="connsiteY62-126" fmla="*/ 1047285 h 6876000"/>
              <a:gd name="connsiteX63-127" fmla="*/ 2649648 w 5545537"/>
              <a:gd name="connsiteY63-128" fmla="*/ 1048672 h 6876000"/>
              <a:gd name="connsiteX64-129" fmla="*/ 2649648 w 5545537"/>
              <a:gd name="connsiteY64-130" fmla="*/ 1043268 h 6876000"/>
              <a:gd name="connsiteX65-131" fmla="*/ 2689899 w 5545537"/>
              <a:gd name="connsiteY65-132" fmla="*/ 1039210 h 6876000"/>
              <a:gd name="connsiteX66-133" fmla="*/ 2689899 w 5545537"/>
              <a:gd name="connsiteY66-134" fmla="*/ 1038672 h 6876000"/>
              <a:gd name="connsiteX67-135" fmla="*/ 2635893 w 5545537"/>
              <a:gd name="connsiteY67-136" fmla="*/ 1044116 h 6876000"/>
              <a:gd name="connsiteX68-137" fmla="*/ 2113835 w 5545537"/>
              <a:gd name="connsiteY68-138" fmla="*/ 522058 h 6876000"/>
              <a:gd name="connsiteX69-139" fmla="*/ 2635893 w 5545537"/>
              <a:gd name="connsiteY69-140" fmla="*/ 0 h 6876000"/>
              <a:gd name="connsiteX0-141" fmla="*/ 1577115 w 5545537"/>
              <a:gd name="connsiteY0-142" fmla="*/ 2106064 h 6876000"/>
              <a:gd name="connsiteX1-143" fmla="*/ 2099173 w 5545537"/>
              <a:gd name="connsiteY1-144" fmla="*/ 2628122 h 6876000"/>
              <a:gd name="connsiteX2-145" fmla="*/ 1577115 w 5545537"/>
              <a:gd name="connsiteY2-146" fmla="*/ 3150180 h 6876000"/>
              <a:gd name="connsiteX3-147" fmla="*/ 1055057 w 5545537"/>
              <a:gd name="connsiteY3-148" fmla="*/ 2628122 h 6876000"/>
              <a:gd name="connsiteX4-149" fmla="*/ 1577115 w 5545537"/>
              <a:gd name="connsiteY4-150" fmla="*/ 2106064 h 6876000"/>
              <a:gd name="connsiteX5-151" fmla="*/ 2635893 w 5545537"/>
              <a:gd name="connsiteY5-152" fmla="*/ 0 h 6876000"/>
              <a:gd name="connsiteX6-153" fmla="*/ 2649648 w 5545537"/>
              <a:gd name="connsiteY6-154" fmla="*/ 1387 h 6876000"/>
              <a:gd name="connsiteX7-155" fmla="*/ 2649648 w 5545537"/>
              <a:gd name="connsiteY7-156" fmla="*/ 537 h 6876000"/>
              <a:gd name="connsiteX8-157" fmla="*/ 2689899 w 5545537"/>
              <a:gd name="connsiteY8-158" fmla="*/ 537 h 6876000"/>
              <a:gd name="connsiteX9-159" fmla="*/ 2689899 w 5545537"/>
              <a:gd name="connsiteY9-160" fmla="*/ 0 h 6876000"/>
              <a:gd name="connsiteX10-161" fmla="*/ 3846766 w 5545537"/>
              <a:gd name="connsiteY10-162" fmla="*/ 0 h 6876000"/>
              <a:gd name="connsiteX11-163" fmla="*/ 3846766 w 5545537"/>
              <a:gd name="connsiteY11-164" fmla="*/ 537 h 6876000"/>
              <a:gd name="connsiteX12-165" fmla="*/ 5545537 w 5545537"/>
              <a:gd name="connsiteY12-166" fmla="*/ 537 h 6876000"/>
              <a:gd name="connsiteX13-167" fmla="*/ 5545537 w 5545537"/>
              <a:gd name="connsiteY13-168" fmla="*/ 6876000 h 6876000"/>
              <a:gd name="connsiteX14-169" fmla="*/ 2649648 w 5545537"/>
              <a:gd name="connsiteY14-170" fmla="*/ 6876000 h 6876000"/>
              <a:gd name="connsiteX15-171" fmla="*/ 2649648 w 5545537"/>
              <a:gd name="connsiteY15-172" fmla="*/ 6858537 h 6876000"/>
              <a:gd name="connsiteX16-173" fmla="*/ 2617891 w 5545537"/>
              <a:gd name="connsiteY16-174" fmla="*/ 6858537 h 6876000"/>
              <a:gd name="connsiteX17-175" fmla="*/ 2617891 w 5545537"/>
              <a:gd name="connsiteY17-176" fmla="*/ 6876000 h 6876000"/>
              <a:gd name="connsiteX18-177" fmla="*/ 1609779 w 5545537"/>
              <a:gd name="connsiteY18-178" fmla="*/ 6876000 h 6876000"/>
              <a:gd name="connsiteX19-179" fmla="*/ 1609779 w 5545537"/>
              <a:gd name="connsiteY19-180" fmla="*/ 6858537 h 6876000"/>
              <a:gd name="connsiteX20-181" fmla="*/ 1069719 w 5545537"/>
              <a:gd name="connsiteY20-182" fmla="*/ 6858537 h 6876000"/>
              <a:gd name="connsiteX21-183" fmla="*/ 1069719 w 5545537"/>
              <a:gd name="connsiteY21-184" fmla="*/ 6318334 h 6876000"/>
              <a:gd name="connsiteX22-185" fmla="*/ 1069720 w 5545537"/>
              <a:gd name="connsiteY22-186" fmla="*/ 6318321 h 6876000"/>
              <a:gd name="connsiteX23-187" fmla="*/ 1069719 w 5545537"/>
              <a:gd name="connsiteY23-188" fmla="*/ 6318310 h 6876000"/>
              <a:gd name="connsiteX24-189" fmla="*/ 1069719 w 5545537"/>
              <a:gd name="connsiteY24-190" fmla="*/ 6237825 h 6876000"/>
              <a:gd name="connsiteX25-191" fmla="*/ 1062618 w 5545537"/>
              <a:gd name="connsiteY25-192" fmla="*/ 6237825 h 6876000"/>
              <a:gd name="connsiteX26-193" fmla="*/ 1061010 w 5545537"/>
              <a:gd name="connsiteY26-194" fmla="*/ 6219603 h 6876000"/>
              <a:gd name="connsiteX27-195" fmla="*/ 624433 w 5545537"/>
              <a:gd name="connsiteY27-196" fmla="*/ 5771972 h 6876000"/>
              <a:gd name="connsiteX28-197" fmla="*/ 529659 w 5545537"/>
              <a:gd name="connsiteY28-198" fmla="*/ 5762418 h 6876000"/>
              <a:gd name="connsiteX29-199" fmla="*/ 529659 w 5545537"/>
              <a:gd name="connsiteY29-200" fmla="*/ 5760642 h 6876000"/>
              <a:gd name="connsiteX30-201" fmla="*/ 512040 w 5545537"/>
              <a:gd name="connsiteY30-202" fmla="*/ 5760642 h 6876000"/>
              <a:gd name="connsiteX31-203" fmla="*/ 512040 w 5545537"/>
              <a:gd name="connsiteY31-204" fmla="*/ 5743975 h 6876000"/>
              <a:gd name="connsiteX32-205" fmla="*/ 426816 w 5545537"/>
              <a:gd name="connsiteY32-206" fmla="*/ 5735384 h 6876000"/>
              <a:gd name="connsiteX33-207" fmla="*/ 9971 w 5545537"/>
              <a:gd name="connsiteY33-208" fmla="*/ 5223932 h 6876000"/>
              <a:gd name="connsiteX34-209" fmla="*/ 426816 w 5545537"/>
              <a:gd name="connsiteY34-210" fmla="*/ 4712481 h 6876000"/>
              <a:gd name="connsiteX35-211" fmla="*/ 512040 w 5545537"/>
              <a:gd name="connsiteY35-212" fmla="*/ 4703889 h 6876000"/>
              <a:gd name="connsiteX36-213" fmla="*/ 512040 w 5545537"/>
              <a:gd name="connsiteY36-214" fmla="*/ 4703511 h 6876000"/>
              <a:gd name="connsiteX37-215" fmla="*/ 423086 w 5545537"/>
              <a:gd name="connsiteY37-216" fmla="*/ 4694544 h 6876000"/>
              <a:gd name="connsiteX38-217" fmla="*/ 0 w 5545537"/>
              <a:gd name="connsiteY38-218" fmla="*/ 4175435 h 6876000"/>
              <a:gd name="connsiteX39-219" fmla="*/ 529874 w 5545537"/>
              <a:gd name="connsiteY39-220" fmla="*/ 3645561 h 6876000"/>
              <a:gd name="connsiteX40-221" fmla="*/ 1048983 w 5545537"/>
              <a:gd name="connsiteY40-222" fmla="*/ 4068647 h 6876000"/>
              <a:gd name="connsiteX41-223" fmla="*/ 1057146 w 5545537"/>
              <a:gd name="connsiteY41-224" fmla="*/ 4149617 h 6876000"/>
              <a:gd name="connsiteX42-225" fmla="*/ 1066307 w 5545537"/>
              <a:gd name="connsiteY42-226" fmla="*/ 4347509 h 6876000"/>
              <a:gd name="connsiteX43-227" fmla="*/ 1069719 w 5545537"/>
              <a:gd name="connsiteY43-228" fmla="*/ 4620012 h 6876000"/>
              <a:gd name="connsiteX44-229" fmla="*/ 1095113 w 5545537"/>
              <a:gd name="connsiteY44-230" fmla="*/ 4538207 h 6876000"/>
              <a:gd name="connsiteX45-231" fmla="*/ 1576145 w 5545537"/>
              <a:gd name="connsiteY45-232" fmla="*/ 4219357 h 6876000"/>
              <a:gd name="connsiteX46-233" fmla="*/ 1609779 w 5545537"/>
              <a:gd name="connsiteY46-234" fmla="*/ 4222748 h 6876000"/>
              <a:gd name="connsiteX47-235" fmla="*/ 1609779 w 5545537"/>
              <a:gd name="connsiteY47-236" fmla="*/ 4205666 h 6876000"/>
              <a:gd name="connsiteX48-237" fmla="*/ 1577115 w 5545537"/>
              <a:gd name="connsiteY48-238" fmla="*/ 4208959 h 6876000"/>
              <a:gd name="connsiteX49-239" fmla="*/ 1055057 w 5545537"/>
              <a:gd name="connsiteY49-240" fmla="*/ 3686901 h 6876000"/>
              <a:gd name="connsiteX50-241" fmla="*/ 1577115 w 5545537"/>
              <a:gd name="connsiteY50-242" fmla="*/ 3164843 h 6876000"/>
              <a:gd name="connsiteX51-243" fmla="*/ 2088567 w 5545537"/>
              <a:gd name="connsiteY51-244" fmla="*/ 3581688 h 6876000"/>
              <a:gd name="connsiteX52-245" fmla="*/ 2098635 w 5545537"/>
              <a:gd name="connsiteY52-246" fmla="*/ 3681565 h 6876000"/>
              <a:gd name="connsiteX53-247" fmla="*/ 2113837 w 5545537"/>
              <a:gd name="connsiteY53-248" fmla="*/ 3681565 h 6876000"/>
              <a:gd name="connsiteX54-249" fmla="*/ 2113837 w 5545537"/>
              <a:gd name="connsiteY54-250" fmla="*/ 2637449 h 6876000"/>
              <a:gd name="connsiteX55-251" fmla="*/ 2114775 w 5545537"/>
              <a:gd name="connsiteY55-252" fmla="*/ 2637449 h 6876000"/>
              <a:gd name="connsiteX56-253" fmla="*/ 2113835 w 5545537"/>
              <a:gd name="connsiteY56-254" fmla="*/ 2628122 h 6876000"/>
              <a:gd name="connsiteX57-255" fmla="*/ 2635893 w 5545537"/>
              <a:gd name="connsiteY57-256" fmla="*/ 2106064 h 6876000"/>
              <a:gd name="connsiteX58-257" fmla="*/ 2649648 w 5545537"/>
              <a:gd name="connsiteY58-258" fmla="*/ 2107451 h 6876000"/>
              <a:gd name="connsiteX59-259" fmla="*/ 2649648 w 5545537"/>
              <a:gd name="connsiteY59-260" fmla="*/ 2090015 h 6876000"/>
              <a:gd name="connsiteX60-261" fmla="*/ 2635894 w 5545537"/>
              <a:gd name="connsiteY60-262" fmla="*/ 2091401 h 6876000"/>
              <a:gd name="connsiteX61-263" fmla="*/ 2113836 w 5545537"/>
              <a:gd name="connsiteY61-264" fmla="*/ 1569343 h 6876000"/>
              <a:gd name="connsiteX62-265" fmla="*/ 2635894 w 5545537"/>
              <a:gd name="connsiteY62-266" fmla="*/ 1047285 h 6876000"/>
              <a:gd name="connsiteX63-267" fmla="*/ 2649648 w 5545537"/>
              <a:gd name="connsiteY63-268" fmla="*/ 1048672 h 6876000"/>
              <a:gd name="connsiteX64-269" fmla="*/ 2649648 w 5545537"/>
              <a:gd name="connsiteY64-270" fmla="*/ 1043268 h 6876000"/>
              <a:gd name="connsiteX65-271" fmla="*/ 2689899 w 5545537"/>
              <a:gd name="connsiteY65-272" fmla="*/ 1039210 h 6876000"/>
              <a:gd name="connsiteX66-273" fmla="*/ 2689899 w 5545537"/>
              <a:gd name="connsiteY66-274" fmla="*/ 1038672 h 6876000"/>
              <a:gd name="connsiteX67-275" fmla="*/ 2635893 w 5545537"/>
              <a:gd name="connsiteY67-276" fmla="*/ 1044116 h 6876000"/>
              <a:gd name="connsiteX68-277" fmla="*/ 2113835 w 5545537"/>
              <a:gd name="connsiteY68-278" fmla="*/ 522058 h 6876000"/>
              <a:gd name="connsiteX69-279" fmla="*/ 2635893 w 5545537"/>
              <a:gd name="connsiteY69-280" fmla="*/ 0 h 6876000"/>
              <a:gd name="connsiteX0-281" fmla="*/ 1577115 w 5545537"/>
              <a:gd name="connsiteY0-282" fmla="*/ 2106064 h 6876000"/>
              <a:gd name="connsiteX1-283" fmla="*/ 2099173 w 5545537"/>
              <a:gd name="connsiteY1-284" fmla="*/ 2628122 h 6876000"/>
              <a:gd name="connsiteX2-285" fmla="*/ 1577115 w 5545537"/>
              <a:gd name="connsiteY2-286" fmla="*/ 3150180 h 6876000"/>
              <a:gd name="connsiteX3-287" fmla="*/ 1055057 w 5545537"/>
              <a:gd name="connsiteY3-288" fmla="*/ 2628122 h 6876000"/>
              <a:gd name="connsiteX4-289" fmla="*/ 1577115 w 5545537"/>
              <a:gd name="connsiteY4-290" fmla="*/ 2106064 h 6876000"/>
              <a:gd name="connsiteX5-291" fmla="*/ 2635893 w 5545537"/>
              <a:gd name="connsiteY5-292" fmla="*/ 0 h 6876000"/>
              <a:gd name="connsiteX6-293" fmla="*/ 2649648 w 5545537"/>
              <a:gd name="connsiteY6-294" fmla="*/ 1387 h 6876000"/>
              <a:gd name="connsiteX7-295" fmla="*/ 2649648 w 5545537"/>
              <a:gd name="connsiteY7-296" fmla="*/ 537 h 6876000"/>
              <a:gd name="connsiteX8-297" fmla="*/ 2689899 w 5545537"/>
              <a:gd name="connsiteY8-298" fmla="*/ 537 h 6876000"/>
              <a:gd name="connsiteX9-299" fmla="*/ 2689899 w 5545537"/>
              <a:gd name="connsiteY9-300" fmla="*/ 0 h 6876000"/>
              <a:gd name="connsiteX10-301" fmla="*/ 3846766 w 5545537"/>
              <a:gd name="connsiteY10-302" fmla="*/ 0 h 6876000"/>
              <a:gd name="connsiteX11-303" fmla="*/ 3846766 w 5545537"/>
              <a:gd name="connsiteY11-304" fmla="*/ 537 h 6876000"/>
              <a:gd name="connsiteX12-305" fmla="*/ 5545537 w 5545537"/>
              <a:gd name="connsiteY12-306" fmla="*/ 537 h 6876000"/>
              <a:gd name="connsiteX13-307" fmla="*/ 5545537 w 5545537"/>
              <a:gd name="connsiteY13-308" fmla="*/ 6876000 h 6876000"/>
              <a:gd name="connsiteX14-309" fmla="*/ 2649648 w 5545537"/>
              <a:gd name="connsiteY14-310" fmla="*/ 6876000 h 6876000"/>
              <a:gd name="connsiteX15-311" fmla="*/ 2649648 w 5545537"/>
              <a:gd name="connsiteY15-312" fmla="*/ 6858537 h 6876000"/>
              <a:gd name="connsiteX16-313" fmla="*/ 2617891 w 5545537"/>
              <a:gd name="connsiteY16-314" fmla="*/ 6858537 h 6876000"/>
              <a:gd name="connsiteX17-315" fmla="*/ 2617891 w 5545537"/>
              <a:gd name="connsiteY17-316" fmla="*/ 6876000 h 6876000"/>
              <a:gd name="connsiteX18-317" fmla="*/ 1609779 w 5545537"/>
              <a:gd name="connsiteY18-318" fmla="*/ 6858537 h 6876000"/>
              <a:gd name="connsiteX19-319" fmla="*/ 1069719 w 5545537"/>
              <a:gd name="connsiteY19-320" fmla="*/ 6858537 h 6876000"/>
              <a:gd name="connsiteX20-321" fmla="*/ 1069719 w 5545537"/>
              <a:gd name="connsiteY20-322" fmla="*/ 6318334 h 6876000"/>
              <a:gd name="connsiteX21-323" fmla="*/ 1069720 w 5545537"/>
              <a:gd name="connsiteY21-324" fmla="*/ 6318321 h 6876000"/>
              <a:gd name="connsiteX22-325" fmla="*/ 1069719 w 5545537"/>
              <a:gd name="connsiteY22-326" fmla="*/ 6318310 h 6876000"/>
              <a:gd name="connsiteX23-327" fmla="*/ 1069719 w 5545537"/>
              <a:gd name="connsiteY23-328" fmla="*/ 6237825 h 6876000"/>
              <a:gd name="connsiteX24-329" fmla="*/ 1062618 w 5545537"/>
              <a:gd name="connsiteY24-330" fmla="*/ 6237825 h 6876000"/>
              <a:gd name="connsiteX25-331" fmla="*/ 1061010 w 5545537"/>
              <a:gd name="connsiteY25-332" fmla="*/ 6219603 h 6876000"/>
              <a:gd name="connsiteX26-333" fmla="*/ 624433 w 5545537"/>
              <a:gd name="connsiteY26-334" fmla="*/ 5771972 h 6876000"/>
              <a:gd name="connsiteX27-335" fmla="*/ 529659 w 5545537"/>
              <a:gd name="connsiteY27-336" fmla="*/ 5762418 h 6876000"/>
              <a:gd name="connsiteX28-337" fmla="*/ 529659 w 5545537"/>
              <a:gd name="connsiteY28-338" fmla="*/ 5760642 h 6876000"/>
              <a:gd name="connsiteX29-339" fmla="*/ 512040 w 5545537"/>
              <a:gd name="connsiteY29-340" fmla="*/ 5760642 h 6876000"/>
              <a:gd name="connsiteX30-341" fmla="*/ 512040 w 5545537"/>
              <a:gd name="connsiteY30-342" fmla="*/ 5743975 h 6876000"/>
              <a:gd name="connsiteX31-343" fmla="*/ 426816 w 5545537"/>
              <a:gd name="connsiteY31-344" fmla="*/ 5735384 h 6876000"/>
              <a:gd name="connsiteX32-345" fmla="*/ 9971 w 5545537"/>
              <a:gd name="connsiteY32-346" fmla="*/ 5223932 h 6876000"/>
              <a:gd name="connsiteX33-347" fmla="*/ 426816 w 5545537"/>
              <a:gd name="connsiteY33-348" fmla="*/ 4712481 h 6876000"/>
              <a:gd name="connsiteX34-349" fmla="*/ 512040 w 5545537"/>
              <a:gd name="connsiteY34-350" fmla="*/ 4703889 h 6876000"/>
              <a:gd name="connsiteX35-351" fmla="*/ 512040 w 5545537"/>
              <a:gd name="connsiteY35-352" fmla="*/ 4703511 h 6876000"/>
              <a:gd name="connsiteX36-353" fmla="*/ 423086 w 5545537"/>
              <a:gd name="connsiteY36-354" fmla="*/ 4694544 h 6876000"/>
              <a:gd name="connsiteX37-355" fmla="*/ 0 w 5545537"/>
              <a:gd name="connsiteY37-356" fmla="*/ 4175435 h 6876000"/>
              <a:gd name="connsiteX38-357" fmla="*/ 529874 w 5545537"/>
              <a:gd name="connsiteY38-358" fmla="*/ 3645561 h 6876000"/>
              <a:gd name="connsiteX39-359" fmla="*/ 1048983 w 5545537"/>
              <a:gd name="connsiteY39-360" fmla="*/ 4068647 h 6876000"/>
              <a:gd name="connsiteX40-361" fmla="*/ 1057146 w 5545537"/>
              <a:gd name="connsiteY40-362" fmla="*/ 4149617 h 6876000"/>
              <a:gd name="connsiteX41-363" fmla="*/ 1066307 w 5545537"/>
              <a:gd name="connsiteY41-364" fmla="*/ 4347509 h 6876000"/>
              <a:gd name="connsiteX42-365" fmla="*/ 1069719 w 5545537"/>
              <a:gd name="connsiteY42-366" fmla="*/ 4620012 h 6876000"/>
              <a:gd name="connsiteX43-367" fmla="*/ 1095113 w 5545537"/>
              <a:gd name="connsiteY43-368" fmla="*/ 4538207 h 6876000"/>
              <a:gd name="connsiteX44-369" fmla="*/ 1576145 w 5545537"/>
              <a:gd name="connsiteY44-370" fmla="*/ 4219357 h 6876000"/>
              <a:gd name="connsiteX45-371" fmla="*/ 1609779 w 5545537"/>
              <a:gd name="connsiteY45-372" fmla="*/ 4222748 h 6876000"/>
              <a:gd name="connsiteX46-373" fmla="*/ 1609779 w 5545537"/>
              <a:gd name="connsiteY46-374" fmla="*/ 4205666 h 6876000"/>
              <a:gd name="connsiteX47-375" fmla="*/ 1577115 w 5545537"/>
              <a:gd name="connsiteY47-376" fmla="*/ 4208959 h 6876000"/>
              <a:gd name="connsiteX48-377" fmla="*/ 1055057 w 5545537"/>
              <a:gd name="connsiteY48-378" fmla="*/ 3686901 h 6876000"/>
              <a:gd name="connsiteX49-379" fmla="*/ 1577115 w 5545537"/>
              <a:gd name="connsiteY49-380" fmla="*/ 3164843 h 6876000"/>
              <a:gd name="connsiteX50-381" fmla="*/ 2088567 w 5545537"/>
              <a:gd name="connsiteY50-382" fmla="*/ 3581688 h 6876000"/>
              <a:gd name="connsiteX51-383" fmla="*/ 2098635 w 5545537"/>
              <a:gd name="connsiteY51-384" fmla="*/ 3681565 h 6876000"/>
              <a:gd name="connsiteX52-385" fmla="*/ 2113837 w 5545537"/>
              <a:gd name="connsiteY52-386" fmla="*/ 3681565 h 6876000"/>
              <a:gd name="connsiteX53-387" fmla="*/ 2113837 w 5545537"/>
              <a:gd name="connsiteY53-388" fmla="*/ 2637449 h 6876000"/>
              <a:gd name="connsiteX54-389" fmla="*/ 2114775 w 5545537"/>
              <a:gd name="connsiteY54-390" fmla="*/ 2637449 h 6876000"/>
              <a:gd name="connsiteX55-391" fmla="*/ 2113835 w 5545537"/>
              <a:gd name="connsiteY55-392" fmla="*/ 2628122 h 6876000"/>
              <a:gd name="connsiteX56-393" fmla="*/ 2635893 w 5545537"/>
              <a:gd name="connsiteY56-394" fmla="*/ 2106064 h 6876000"/>
              <a:gd name="connsiteX57-395" fmla="*/ 2649648 w 5545537"/>
              <a:gd name="connsiteY57-396" fmla="*/ 2107451 h 6876000"/>
              <a:gd name="connsiteX58-397" fmla="*/ 2649648 w 5545537"/>
              <a:gd name="connsiteY58-398" fmla="*/ 2090015 h 6876000"/>
              <a:gd name="connsiteX59-399" fmla="*/ 2635894 w 5545537"/>
              <a:gd name="connsiteY59-400" fmla="*/ 2091401 h 6876000"/>
              <a:gd name="connsiteX60-401" fmla="*/ 2113836 w 5545537"/>
              <a:gd name="connsiteY60-402" fmla="*/ 1569343 h 6876000"/>
              <a:gd name="connsiteX61-403" fmla="*/ 2635894 w 5545537"/>
              <a:gd name="connsiteY61-404" fmla="*/ 1047285 h 6876000"/>
              <a:gd name="connsiteX62-405" fmla="*/ 2649648 w 5545537"/>
              <a:gd name="connsiteY62-406" fmla="*/ 1048672 h 6876000"/>
              <a:gd name="connsiteX63-407" fmla="*/ 2649648 w 5545537"/>
              <a:gd name="connsiteY63-408" fmla="*/ 1043268 h 6876000"/>
              <a:gd name="connsiteX64-409" fmla="*/ 2689899 w 5545537"/>
              <a:gd name="connsiteY64-410" fmla="*/ 1039210 h 6876000"/>
              <a:gd name="connsiteX65-411" fmla="*/ 2689899 w 5545537"/>
              <a:gd name="connsiteY65-412" fmla="*/ 1038672 h 6876000"/>
              <a:gd name="connsiteX66-413" fmla="*/ 2635893 w 5545537"/>
              <a:gd name="connsiteY66-414" fmla="*/ 1044116 h 6876000"/>
              <a:gd name="connsiteX67-415" fmla="*/ 2113835 w 5545537"/>
              <a:gd name="connsiteY67-416" fmla="*/ 522058 h 6876000"/>
              <a:gd name="connsiteX68-417" fmla="*/ 2635893 w 5545537"/>
              <a:gd name="connsiteY68-418" fmla="*/ 0 h 6876000"/>
              <a:gd name="connsiteX0-419" fmla="*/ 1577115 w 5545537"/>
              <a:gd name="connsiteY0-420" fmla="*/ 2106064 h 6876000"/>
              <a:gd name="connsiteX1-421" fmla="*/ 2099173 w 5545537"/>
              <a:gd name="connsiteY1-422" fmla="*/ 2628122 h 6876000"/>
              <a:gd name="connsiteX2-423" fmla="*/ 1577115 w 5545537"/>
              <a:gd name="connsiteY2-424" fmla="*/ 3150180 h 6876000"/>
              <a:gd name="connsiteX3-425" fmla="*/ 1055057 w 5545537"/>
              <a:gd name="connsiteY3-426" fmla="*/ 2628122 h 6876000"/>
              <a:gd name="connsiteX4-427" fmla="*/ 1577115 w 5545537"/>
              <a:gd name="connsiteY4-428" fmla="*/ 2106064 h 6876000"/>
              <a:gd name="connsiteX5-429" fmla="*/ 2635893 w 5545537"/>
              <a:gd name="connsiteY5-430" fmla="*/ 0 h 6876000"/>
              <a:gd name="connsiteX6-431" fmla="*/ 2649648 w 5545537"/>
              <a:gd name="connsiteY6-432" fmla="*/ 1387 h 6876000"/>
              <a:gd name="connsiteX7-433" fmla="*/ 2649648 w 5545537"/>
              <a:gd name="connsiteY7-434" fmla="*/ 537 h 6876000"/>
              <a:gd name="connsiteX8-435" fmla="*/ 2689899 w 5545537"/>
              <a:gd name="connsiteY8-436" fmla="*/ 537 h 6876000"/>
              <a:gd name="connsiteX9-437" fmla="*/ 2689899 w 5545537"/>
              <a:gd name="connsiteY9-438" fmla="*/ 0 h 6876000"/>
              <a:gd name="connsiteX10-439" fmla="*/ 3846766 w 5545537"/>
              <a:gd name="connsiteY10-440" fmla="*/ 0 h 6876000"/>
              <a:gd name="connsiteX11-441" fmla="*/ 3846766 w 5545537"/>
              <a:gd name="connsiteY11-442" fmla="*/ 537 h 6876000"/>
              <a:gd name="connsiteX12-443" fmla="*/ 5545537 w 5545537"/>
              <a:gd name="connsiteY12-444" fmla="*/ 537 h 6876000"/>
              <a:gd name="connsiteX13-445" fmla="*/ 5545537 w 5545537"/>
              <a:gd name="connsiteY13-446" fmla="*/ 6876000 h 6876000"/>
              <a:gd name="connsiteX14-447" fmla="*/ 2649648 w 5545537"/>
              <a:gd name="connsiteY14-448" fmla="*/ 6876000 h 6876000"/>
              <a:gd name="connsiteX15-449" fmla="*/ 2649648 w 5545537"/>
              <a:gd name="connsiteY15-450" fmla="*/ 6858537 h 6876000"/>
              <a:gd name="connsiteX16-451" fmla="*/ 2617891 w 5545537"/>
              <a:gd name="connsiteY16-452" fmla="*/ 6858537 h 6876000"/>
              <a:gd name="connsiteX17-453" fmla="*/ 1609779 w 5545537"/>
              <a:gd name="connsiteY17-454" fmla="*/ 6858537 h 6876000"/>
              <a:gd name="connsiteX18-455" fmla="*/ 1069719 w 5545537"/>
              <a:gd name="connsiteY18-456" fmla="*/ 6858537 h 6876000"/>
              <a:gd name="connsiteX19-457" fmla="*/ 1069719 w 5545537"/>
              <a:gd name="connsiteY19-458" fmla="*/ 6318334 h 6876000"/>
              <a:gd name="connsiteX20-459" fmla="*/ 1069720 w 5545537"/>
              <a:gd name="connsiteY20-460" fmla="*/ 6318321 h 6876000"/>
              <a:gd name="connsiteX21-461" fmla="*/ 1069719 w 5545537"/>
              <a:gd name="connsiteY21-462" fmla="*/ 6318310 h 6876000"/>
              <a:gd name="connsiteX22-463" fmla="*/ 1069719 w 5545537"/>
              <a:gd name="connsiteY22-464" fmla="*/ 6237825 h 6876000"/>
              <a:gd name="connsiteX23-465" fmla="*/ 1062618 w 5545537"/>
              <a:gd name="connsiteY23-466" fmla="*/ 6237825 h 6876000"/>
              <a:gd name="connsiteX24-467" fmla="*/ 1061010 w 5545537"/>
              <a:gd name="connsiteY24-468" fmla="*/ 6219603 h 6876000"/>
              <a:gd name="connsiteX25-469" fmla="*/ 624433 w 5545537"/>
              <a:gd name="connsiteY25-470" fmla="*/ 5771972 h 6876000"/>
              <a:gd name="connsiteX26-471" fmla="*/ 529659 w 5545537"/>
              <a:gd name="connsiteY26-472" fmla="*/ 5762418 h 6876000"/>
              <a:gd name="connsiteX27-473" fmla="*/ 529659 w 5545537"/>
              <a:gd name="connsiteY27-474" fmla="*/ 5760642 h 6876000"/>
              <a:gd name="connsiteX28-475" fmla="*/ 512040 w 5545537"/>
              <a:gd name="connsiteY28-476" fmla="*/ 5760642 h 6876000"/>
              <a:gd name="connsiteX29-477" fmla="*/ 512040 w 5545537"/>
              <a:gd name="connsiteY29-478" fmla="*/ 5743975 h 6876000"/>
              <a:gd name="connsiteX30-479" fmla="*/ 426816 w 5545537"/>
              <a:gd name="connsiteY30-480" fmla="*/ 5735384 h 6876000"/>
              <a:gd name="connsiteX31-481" fmla="*/ 9971 w 5545537"/>
              <a:gd name="connsiteY31-482" fmla="*/ 5223932 h 6876000"/>
              <a:gd name="connsiteX32-483" fmla="*/ 426816 w 5545537"/>
              <a:gd name="connsiteY32-484" fmla="*/ 4712481 h 6876000"/>
              <a:gd name="connsiteX33-485" fmla="*/ 512040 w 5545537"/>
              <a:gd name="connsiteY33-486" fmla="*/ 4703889 h 6876000"/>
              <a:gd name="connsiteX34-487" fmla="*/ 512040 w 5545537"/>
              <a:gd name="connsiteY34-488" fmla="*/ 4703511 h 6876000"/>
              <a:gd name="connsiteX35-489" fmla="*/ 423086 w 5545537"/>
              <a:gd name="connsiteY35-490" fmla="*/ 4694544 h 6876000"/>
              <a:gd name="connsiteX36-491" fmla="*/ 0 w 5545537"/>
              <a:gd name="connsiteY36-492" fmla="*/ 4175435 h 6876000"/>
              <a:gd name="connsiteX37-493" fmla="*/ 529874 w 5545537"/>
              <a:gd name="connsiteY37-494" fmla="*/ 3645561 h 6876000"/>
              <a:gd name="connsiteX38-495" fmla="*/ 1048983 w 5545537"/>
              <a:gd name="connsiteY38-496" fmla="*/ 4068647 h 6876000"/>
              <a:gd name="connsiteX39-497" fmla="*/ 1057146 w 5545537"/>
              <a:gd name="connsiteY39-498" fmla="*/ 4149617 h 6876000"/>
              <a:gd name="connsiteX40-499" fmla="*/ 1066307 w 5545537"/>
              <a:gd name="connsiteY40-500" fmla="*/ 4347509 h 6876000"/>
              <a:gd name="connsiteX41-501" fmla="*/ 1069719 w 5545537"/>
              <a:gd name="connsiteY41-502" fmla="*/ 4620012 h 6876000"/>
              <a:gd name="connsiteX42-503" fmla="*/ 1095113 w 5545537"/>
              <a:gd name="connsiteY42-504" fmla="*/ 4538207 h 6876000"/>
              <a:gd name="connsiteX43-505" fmla="*/ 1576145 w 5545537"/>
              <a:gd name="connsiteY43-506" fmla="*/ 4219357 h 6876000"/>
              <a:gd name="connsiteX44-507" fmla="*/ 1609779 w 5545537"/>
              <a:gd name="connsiteY44-508" fmla="*/ 4222748 h 6876000"/>
              <a:gd name="connsiteX45-509" fmla="*/ 1609779 w 5545537"/>
              <a:gd name="connsiteY45-510" fmla="*/ 4205666 h 6876000"/>
              <a:gd name="connsiteX46-511" fmla="*/ 1577115 w 5545537"/>
              <a:gd name="connsiteY46-512" fmla="*/ 4208959 h 6876000"/>
              <a:gd name="connsiteX47-513" fmla="*/ 1055057 w 5545537"/>
              <a:gd name="connsiteY47-514" fmla="*/ 3686901 h 6876000"/>
              <a:gd name="connsiteX48-515" fmla="*/ 1577115 w 5545537"/>
              <a:gd name="connsiteY48-516" fmla="*/ 3164843 h 6876000"/>
              <a:gd name="connsiteX49-517" fmla="*/ 2088567 w 5545537"/>
              <a:gd name="connsiteY49-518" fmla="*/ 3581688 h 6876000"/>
              <a:gd name="connsiteX50-519" fmla="*/ 2098635 w 5545537"/>
              <a:gd name="connsiteY50-520" fmla="*/ 3681565 h 6876000"/>
              <a:gd name="connsiteX51-521" fmla="*/ 2113837 w 5545537"/>
              <a:gd name="connsiteY51-522" fmla="*/ 3681565 h 6876000"/>
              <a:gd name="connsiteX52-523" fmla="*/ 2113837 w 5545537"/>
              <a:gd name="connsiteY52-524" fmla="*/ 2637449 h 6876000"/>
              <a:gd name="connsiteX53-525" fmla="*/ 2114775 w 5545537"/>
              <a:gd name="connsiteY53-526" fmla="*/ 2637449 h 6876000"/>
              <a:gd name="connsiteX54-527" fmla="*/ 2113835 w 5545537"/>
              <a:gd name="connsiteY54-528" fmla="*/ 2628122 h 6876000"/>
              <a:gd name="connsiteX55-529" fmla="*/ 2635893 w 5545537"/>
              <a:gd name="connsiteY55-530" fmla="*/ 2106064 h 6876000"/>
              <a:gd name="connsiteX56-531" fmla="*/ 2649648 w 5545537"/>
              <a:gd name="connsiteY56-532" fmla="*/ 2107451 h 6876000"/>
              <a:gd name="connsiteX57-533" fmla="*/ 2649648 w 5545537"/>
              <a:gd name="connsiteY57-534" fmla="*/ 2090015 h 6876000"/>
              <a:gd name="connsiteX58-535" fmla="*/ 2635894 w 5545537"/>
              <a:gd name="connsiteY58-536" fmla="*/ 2091401 h 6876000"/>
              <a:gd name="connsiteX59-537" fmla="*/ 2113836 w 5545537"/>
              <a:gd name="connsiteY59-538" fmla="*/ 1569343 h 6876000"/>
              <a:gd name="connsiteX60-539" fmla="*/ 2635894 w 5545537"/>
              <a:gd name="connsiteY60-540" fmla="*/ 1047285 h 6876000"/>
              <a:gd name="connsiteX61-541" fmla="*/ 2649648 w 5545537"/>
              <a:gd name="connsiteY61-542" fmla="*/ 1048672 h 6876000"/>
              <a:gd name="connsiteX62-543" fmla="*/ 2649648 w 5545537"/>
              <a:gd name="connsiteY62-544" fmla="*/ 1043268 h 6876000"/>
              <a:gd name="connsiteX63-545" fmla="*/ 2689899 w 5545537"/>
              <a:gd name="connsiteY63-546" fmla="*/ 1039210 h 6876000"/>
              <a:gd name="connsiteX64-547" fmla="*/ 2689899 w 5545537"/>
              <a:gd name="connsiteY64-548" fmla="*/ 1038672 h 6876000"/>
              <a:gd name="connsiteX65-549" fmla="*/ 2635893 w 5545537"/>
              <a:gd name="connsiteY65-550" fmla="*/ 1044116 h 6876000"/>
              <a:gd name="connsiteX66-551" fmla="*/ 2113835 w 5545537"/>
              <a:gd name="connsiteY66-552" fmla="*/ 522058 h 6876000"/>
              <a:gd name="connsiteX67-553" fmla="*/ 2635893 w 5545537"/>
              <a:gd name="connsiteY67-554" fmla="*/ 0 h 6876000"/>
              <a:gd name="connsiteX0-555" fmla="*/ 1577115 w 5545537"/>
              <a:gd name="connsiteY0-556" fmla="*/ 2106064 h 6876000"/>
              <a:gd name="connsiteX1-557" fmla="*/ 2099173 w 5545537"/>
              <a:gd name="connsiteY1-558" fmla="*/ 2628122 h 6876000"/>
              <a:gd name="connsiteX2-559" fmla="*/ 1577115 w 5545537"/>
              <a:gd name="connsiteY2-560" fmla="*/ 3150180 h 6876000"/>
              <a:gd name="connsiteX3-561" fmla="*/ 1055057 w 5545537"/>
              <a:gd name="connsiteY3-562" fmla="*/ 2628122 h 6876000"/>
              <a:gd name="connsiteX4-563" fmla="*/ 1577115 w 5545537"/>
              <a:gd name="connsiteY4-564" fmla="*/ 2106064 h 6876000"/>
              <a:gd name="connsiteX5-565" fmla="*/ 2635893 w 5545537"/>
              <a:gd name="connsiteY5-566" fmla="*/ 0 h 6876000"/>
              <a:gd name="connsiteX6-567" fmla="*/ 2649648 w 5545537"/>
              <a:gd name="connsiteY6-568" fmla="*/ 1387 h 6876000"/>
              <a:gd name="connsiteX7-569" fmla="*/ 2649648 w 5545537"/>
              <a:gd name="connsiteY7-570" fmla="*/ 537 h 6876000"/>
              <a:gd name="connsiteX8-571" fmla="*/ 2689899 w 5545537"/>
              <a:gd name="connsiteY8-572" fmla="*/ 537 h 6876000"/>
              <a:gd name="connsiteX9-573" fmla="*/ 2689899 w 5545537"/>
              <a:gd name="connsiteY9-574" fmla="*/ 0 h 6876000"/>
              <a:gd name="connsiteX10-575" fmla="*/ 3846766 w 5545537"/>
              <a:gd name="connsiteY10-576" fmla="*/ 0 h 6876000"/>
              <a:gd name="connsiteX11-577" fmla="*/ 3846766 w 5545537"/>
              <a:gd name="connsiteY11-578" fmla="*/ 537 h 6876000"/>
              <a:gd name="connsiteX12-579" fmla="*/ 5545537 w 5545537"/>
              <a:gd name="connsiteY12-580" fmla="*/ 537 h 6876000"/>
              <a:gd name="connsiteX13-581" fmla="*/ 5545537 w 5545537"/>
              <a:gd name="connsiteY13-582" fmla="*/ 6876000 h 6876000"/>
              <a:gd name="connsiteX14-583" fmla="*/ 2649648 w 5545537"/>
              <a:gd name="connsiteY14-584" fmla="*/ 6858537 h 6876000"/>
              <a:gd name="connsiteX15-585" fmla="*/ 2617891 w 5545537"/>
              <a:gd name="connsiteY15-586" fmla="*/ 6858537 h 6876000"/>
              <a:gd name="connsiteX16-587" fmla="*/ 1609779 w 5545537"/>
              <a:gd name="connsiteY16-588" fmla="*/ 6858537 h 6876000"/>
              <a:gd name="connsiteX17-589" fmla="*/ 1069719 w 5545537"/>
              <a:gd name="connsiteY17-590" fmla="*/ 6858537 h 6876000"/>
              <a:gd name="connsiteX18-591" fmla="*/ 1069719 w 5545537"/>
              <a:gd name="connsiteY18-592" fmla="*/ 6318334 h 6876000"/>
              <a:gd name="connsiteX19-593" fmla="*/ 1069720 w 5545537"/>
              <a:gd name="connsiteY19-594" fmla="*/ 6318321 h 6876000"/>
              <a:gd name="connsiteX20-595" fmla="*/ 1069719 w 5545537"/>
              <a:gd name="connsiteY20-596" fmla="*/ 6318310 h 6876000"/>
              <a:gd name="connsiteX21-597" fmla="*/ 1069719 w 5545537"/>
              <a:gd name="connsiteY21-598" fmla="*/ 6237825 h 6876000"/>
              <a:gd name="connsiteX22-599" fmla="*/ 1062618 w 5545537"/>
              <a:gd name="connsiteY22-600" fmla="*/ 6237825 h 6876000"/>
              <a:gd name="connsiteX23-601" fmla="*/ 1061010 w 5545537"/>
              <a:gd name="connsiteY23-602" fmla="*/ 6219603 h 6876000"/>
              <a:gd name="connsiteX24-603" fmla="*/ 624433 w 5545537"/>
              <a:gd name="connsiteY24-604" fmla="*/ 5771972 h 6876000"/>
              <a:gd name="connsiteX25-605" fmla="*/ 529659 w 5545537"/>
              <a:gd name="connsiteY25-606" fmla="*/ 5762418 h 6876000"/>
              <a:gd name="connsiteX26-607" fmla="*/ 529659 w 5545537"/>
              <a:gd name="connsiteY26-608" fmla="*/ 5760642 h 6876000"/>
              <a:gd name="connsiteX27-609" fmla="*/ 512040 w 5545537"/>
              <a:gd name="connsiteY27-610" fmla="*/ 5760642 h 6876000"/>
              <a:gd name="connsiteX28-611" fmla="*/ 512040 w 5545537"/>
              <a:gd name="connsiteY28-612" fmla="*/ 5743975 h 6876000"/>
              <a:gd name="connsiteX29-613" fmla="*/ 426816 w 5545537"/>
              <a:gd name="connsiteY29-614" fmla="*/ 5735384 h 6876000"/>
              <a:gd name="connsiteX30-615" fmla="*/ 9971 w 5545537"/>
              <a:gd name="connsiteY30-616" fmla="*/ 5223932 h 6876000"/>
              <a:gd name="connsiteX31-617" fmla="*/ 426816 w 5545537"/>
              <a:gd name="connsiteY31-618" fmla="*/ 4712481 h 6876000"/>
              <a:gd name="connsiteX32-619" fmla="*/ 512040 w 5545537"/>
              <a:gd name="connsiteY32-620" fmla="*/ 4703889 h 6876000"/>
              <a:gd name="connsiteX33-621" fmla="*/ 512040 w 5545537"/>
              <a:gd name="connsiteY33-622" fmla="*/ 4703511 h 6876000"/>
              <a:gd name="connsiteX34-623" fmla="*/ 423086 w 5545537"/>
              <a:gd name="connsiteY34-624" fmla="*/ 4694544 h 6876000"/>
              <a:gd name="connsiteX35-625" fmla="*/ 0 w 5545537"/>
              <a:gd name="connsiteY35-626" fmla="*/ 4175435 h 6876000"/>
              <a:gd name="connsiteX36-627" fmla="*/ 529874 w 5545537"/>
              <a:gd name="connsiteY36-628" fmla="*/ 3645561 h 6876000"/>
              <a:gd name="connsiteX37-629" fmla="*/ 1048983 w 5545537"/>
              <a:gd name="connsiteY37-630" fmla="*/ 4068647 h 6876000"/>
              <a:gd name="connsiteX38-631" fmla="*/ 1057146 w 5545537"/>
              <a:gd name="connsiteY38-632" fmla="*/ 4149617 h 6876000"/>
              <a:gd name="connsiteX39-633" fmla="*/ 1066307 w 5545537"/>
              <a:gd name="connsiteY39-634" fmla="*/ 4347509 h 6876000"/>
              <a:gd name="connsiteX40-635" fmla="*/ 1069719 w 5545537"/>
              <a:gd name="connsiteY40-636" fmla="*/ 4620012 h 6876000"/>
              <a:gd name="connsiteX41-637" fmla="*/ 1095113 w 5545537"/>
              <a:gd name="connsiteY41-638" fmla="*/ 4538207 h 6876000"/>
              <a:gd name="connsiteX42-639" fmla="*/ 1576145 w 5545537"/>
              <a:gd name="connsiteY42-640" fmla="*/ 4219357 h 6876000"/>
              <a:gd name="connsiteX43-641" fmla="*/ 1609779 w 5545537"/>
              <a:gd name="connsiteY43-642" fmla="*/ 4222748 h 6876000"/>
              <a:gd name="connsiteX44-643" fmla="*/ 1609779 w 5545537"/>
              <a:gd name="connsiteY44-644" fmla="*/ 4205666 h 6876000"/>
              <a:gd name="connsiteX45-645" fmla="*/ 1577115 w 5545537"/>
              <a:gd name="connsiteY45-646" fmla="*/ 4208959 h 6876000"/>
              <a:gd name="connsiteX46-647" fmla="*/ 1055057 w 5545537"/>
              <a:gd name="connsiteY46-648" fmla="*/ 3686901 h 6876000"/>
              <a:gd name="connsiteX47-649" fmla="*/ 1577115 w 5545537"/>
              <a:gd name="connsiteY47-650" fmla="*/ 3164843 h 6876000"/>
              <a:gd name="connsiteX48-651" fmla="*/ 2088567 w 5545537"/>
              <a:gd name="connsiteY48-652" fmla="*/ 3581688 h 6876000"/>
              <a:gd name="connsiteX49-653" fmla="*/ 2098635 w 5545537"/>
              <a:gd name="connsiteY49-654" fmla="*/ 3681565 h 6876000"/>
              <a:gd name="connsiteX50-655" fmla="*/ 2113837 w 5545537"/>
              <a:gd name="connsiteY50-656" fmla="*/ 3681565 h 6876000"/>
              <a:gd name="connsiteX51-657" fmla="*/ 2113837 w 5545537"/>
              <a:gd name="connsiteY51-658" fmla="*/ 2637449 h 6876000"/>
              <a:gd name="connsiteX52-659" fmla="*/ 2114775 w 5545537"/>
              <a:gd name="connsiteY52-660" fmla="*/ 2637449 h 6876000"/>
              <a:gd name="connsiteX53-661" fmla="*/ 2113835 w 5545537"/>
              <a:gd name="connsiteY53-662" fmla="*/ 2628122 h 6876000"/>
              <a:gd name="connsiteX54-663" fmla="*/ 2635893 w 5545537"/>
              <a:gd name="connsiteY54-664" fmla="*/ 2106064 h 6876000"/>
              <a:gd name="connsiteX55-665" fmla="*/ 2649648 w 5545537"/>
              <a:gd name="connsiteY55-666" fmla="*/ 2107451 h 6876000"/>
              <a:gd name="connsiteX56-667" fmla="*/ 2649648 w 5545537"/>
              <a:gd name="connsiteY56-668" fmla="*/ 2090015 h 6876000"/>
              <a:gd name="connsiteX57-669" fmla="*/ 2635894 w 5545537"/>
              <a:gd name="connsiteY57-670" fmla="*/ 2091401 h 6876000"/>
              <a:gd name="connsiteX58-671" fmla="*/ 2113836 w 5545537"/>
              <a:gd name="connsiteY58-672" fmla="*/ 1569343 h 6876000"/>
              <a:gd name="connsiteX59-673" fmla="*/ 2635894 w 5545537"/>
              <a:gd name="connsiteY59-674" fmla="*/ 1047285 h 6876000"/>
              <a:gd name="connsiteX60-675" fmla="*/ 2649648 w 5545537"/>
              <a:gd name="connsiteY60-676" fmla="*/ 1048672 h 6876000"/>
              <a:gd name="connsiteX61-677" fmla="*/ 2649648 w 5545537"/>
              <a:gd name="connsiteY61-678" fmla="*/ 1043268 h 6876000"/>
              <a:gd name="connsiteX62-679" fmla="*/ 2689899 w 5545537"/>
              <a:gd name="connsiteY62-680" fmla="*/ 1039210 h 6876000"/>
              <a:gd name="connsiteX63-681" fmla="*/ 2689899 w 5545537"/>
              <a:gd name="connsiteY63-682" fmla="*/ 1038672 h 6876000"/>
              <a:gd name="connsiteX64-683" fmla="*/ 2635893 w 5545537"/>
              <a:gd name="connsiteY64-684" fmla="*/ 1044116 h 6876000"/>
              <a:gd name="connsiteX65-685" fmla="*/ 2113835 w 5545537"/>
              <a:gd name="connsiteY65-686" fmla="*/ 522058 h 6876000"/>
              <a:gd name="connsiteX66-687" fmla="*/ 2635893 w 5545537"/>
              <a:gd name="connsiteY66-688" fmla="*/ 0 h 6876000"/>
              <a:gd name="connsiteX0-689" fmla="*/ 1577115 w 5545537"/>
              <a:gd name="connsiteY0-690" fmla="*/ 2106064 h 6876000"/>
              <a:gd name="connsiteX1-691" fmla="*/ 2099173 w 5545537"/>
              <a:gd name="connsiteY1-692" fmla="*/ 2628122 h 6876000"/>
              <a:gd name="connsiteX2-693" fmla="*/ 1577115 w 5545537"/>
              <a:gd name="connsiteY2-694" fmla="*/ 3150180 h 6876000"/>
              <a:gd name="connsiteX3-695" fmla="*/ 1055057 w 5545537"/>
              <a:gd name="connsiteY3-696" fmla="*/ 2628122 h 6876000"/>
              <a:gd name="connsiteX4-697" fmla="*/ 1577115 w 5545537"/>
              <a:gd name="connsiteY4-698" fmla="*/ 2106064 h 6876000"/>
              <a:gd name="connsiteX5-699" fmla="*/ 2635893 w 5545537"/>
              <a:gd name="connsiteY5-700" fmla="*/ 0 h 6876000"/>
              <a:gd name="connsiteX6-701" fmla="*/ 2649648 w 5545537"/>
              <a:gd name="connsiteY6-702" fmla="*/ 1387 h 6876000"/>
              <a:gd name="connsiteX7-703" fmla="*/ 2649648 w 5545537"/>
              <a:gd name="connsiteY7-704" fmla="*/ 537 h 6876000"/>
              <a:gd name="connsiteX8-705" fmla="*/ 2689899 w 5545537"/>
              <a:gd name="connsiteY8-706" fmla="*/ 537 h 6876000"/>
              <a:gd name="connsiteX9-707" fmla="*/ 2689899 w 5545537"/>
              <a:gd name="connsiteY9-708" fmla="*/ 0 h 6876000"/>
              <a:gd name="connsiteX10-709" fmla="*/ 3846766 w 5545537"/>
              <a:gd name="connsiteY10-710" fmla="*/ 0 h 6876000"/>
              <a:gd name="connsiteX11-711" fmla="*/ 3846766 w 5545537"/>
              <a:gd name="connsiteY11-712" fmla="*/ 537 h 6876000"/>
              <a:gd name="connsiteX12-713" fmla="*/ 5545537 w 5545537"/>
              <a:gd name="connsiteY12-714" fmla="*/ 537 h 6876000"/>
              <a:gd name="connsiteX13-715" fmla="*/ 5545537 w 5545537"/>
              <a:gd name="connsiteY13-716" fmla="*/ 6876000 h 6876000"/>
              <a:gd name="connsiteX14-717" fmla="*/ 2649648 w 5545537"/>
              <a:gd name="connsiteY14-718" fmla="*/ 6858537 h 6876000"/>
              <a:gd name="connsiteX15-719" fmla="*/ 2617891 w 5545537"/>
              <a:gd name="connsiteY15-720" fmla="*/ 6858537 h 6876000"/>
              <a:gd name="connsiteX16-721" fmla="*/ 1609779 w 5545537"/>
              <a:gd name="connsiteY16-722" fmla="*/ 6858537 h 6876000"/>
              <a:gd name="connsiteX17-723" fmla="*/ 1069719 w 5545537"/>
              <a:gd name="connsiteY17-724" fmla="*/ 6858537 h 6876000"/>
              <a:gd name="connsiteX18-725" fmla="*/ 1069719 w 5545537"/>
              <a:gd name="connsiteY18-726" fmla="*/ 6318334 h 6876000"/>
              <a:gd name="connsiteX19-727" fmla="*/ 1069720 w 5545537"/>
              <a:gd name="connsiteY19-728" fmla="*/ 6318321 h 6876000"/>
              <a:gd name="connsiteX20-729" fmla="*/ 1069719 w 5545537"/>
              <a:gd name="connsiteY20-730" fmla="*/ 6318310 h 6876000"/>
              <a:gd name="connsiteX21-731" fmla="*/ 1069719 w 5545537"/>
              <a:gd name="connsiteY21-732" fmla="*/ 6237825 h 6876000"/>
              <a:gd name="connsiteX22-733" fmla="*/ 1061010 w 5545537"/>
              <a:gd name="connsiteY22-734" fmla="*/ 6219603 h 6876000"/>
              <a:gd name="connsiteX23-735" fmla="*/ 624433 w 5545537"/>
              <a:gd name="connsiteY23-736" fmla="*/ 5771972 h 6876000"/>
              <a:gd name="connsiteX24-737" fmla="*/ 529659 w 5545537"/>
              <a:gd name="connsiteY24-738" fmla="*/ 5762418 h 6876000"/>
              <a:gd name="connsiteX25-739" fmla="*/ 529659 w 5545537"/>
              <a:gd name="connsiteY25-740" fmla="*/ 5760642 h 6876000"/>
              <a:gd name="connsiteX26-741" fmla="*/ 512040 w 5545537"/>
              <a:gd name="connsiteY26-742" fmla="*/ 5760642 h 6876000"/>
              <a:gd name="connsiteX27-743" fmla="*/ 512040 w 5545537"/>
              <a:gd name="connsiteY27-744" fmla="*/ 5743975 h 6876000"/>
              <a:gd name="connsiteX28-745" fmla="*/ 426816 w 5545537"/>
              <a:gd name="connsiteY28-746" fmla="*/ 5735384 h 6876000"/>
              <a:gd name="connsiteX29-747" fmla="*/ 9971 w 5545537"/>
              <a:gd name="connsiteY29-748" fmla="*/ 5223932 h 6876000"/>
              <a:gd name="connsiteX30-749" fmla="*/ 426816 w 5545537"/>
              <a:gd name="connsiteY30-750" fmla="*/ 4712481 h 6876000"/>
              <a:gd name="connsiteX31-751" fmla="*/ 512040 w 5545537"/>
              <a:gd name="connsiteY31-752" fmla="*/ 4703889 h 6876000"/>
              <a:gd name="connsiteX32-753" fmla="*/ 512040 w 5545537"/>
              <a:gd name="connsiteY32-754" fmla="*/ 4703511 h 6876000"/>
              <a:gd name="connsiteX33-755" fmla="*/ 423086 w 5545537"/>
              <a:gd name="connsiteY33-756" fmla="*/ 4694544 h 6876000"/>
              <a:gd name="connsiteX34-757" fmla="*/ 0 w 5545537"/>
              <a:gd name="connsiteY34-758" fmla="*/ 4175435 h 6876000"/>
              <a:gd name="connsiteX35-759" fmla="*/ 529874 w 5545537"/>
              <a:gd name="connsiteY35-760" fmla="*/ 3645561 h 6876000"/>
              <a:gd name="connsiteX36-761" fmla="*/ 1048983 w 5545537"/>
              <a:gd name="connsiteY36-762" fmla="*/ 4068647 h 6876000"/>
              <a:gd name="connsiteX37-763" fmla="*/ 1057146 w 5545537"/>
              <a:gd name="connsiteY37-764" fmla="*/ 4149617 h 6876000"/>
              <a:gd name="connsiteX38-765" fmla="*/ 1066307 w 5545537"/>
              <a:gd name="connsiteY38-766" fmla="*/ 4347509 h 6876000"/>
              <a:gd name="connsiteX39-767" fmla="*/ 1069719 w 5545537"/>
              <a:gd name="connsiteY39-768" fmla="*/ 4620012 h 6876000"/>
              <a:gd name="connsiteX40-769" fmla="*/ 1095113 w 5545537"/>
              <a:gd name="connsiteY40-770" fmla="*/ 4538207 h 6876000"/>
              <a:gd name="connsiteX41-771" fmla="*/ 1576145 w 5545537"/>
              <a:gd name="connsiteY41-772" fmla="*/ 4219357 h 6876000"/>
              <a:gd name="connsiteX42-773" fmla="*/ 1609779 w 5545537"/>
              <a:gd name="connsiteY42-774" fmla="*/ 4222748 h 6876000"/>
              <a:gd name="connsiteX43-775" fmla="*/ 1609779 w 5545537"/>
              <a:gd name="connsiteY43-776" fmla="*/ 4205666 h 6876000"/>
              <a:gd name="connsiteX44-777" fmla="*/ 1577115 w 5545537"/>
              <a:gd name="connsiteY44-778" fmla="*/ 4208959 h 6876000"/>
              <a:gd name="connsiteX45-779" fmla="*/ 1055057 w 5545537"/>
              <a:gd name="connsiteY45-780" fmla="*/ 3686901 h 6876000"/>
              <a:gd name="connsiteX46-781" fmla="*/ 1577115 w 5545537"/>
              <a:gd name="connsiteY46-782" fmla="*/ 3164843 h 6876000"/>
              <a:gd name="connsiteX47-783" fmla="*/ 2088567 w 5545537"/>
              <a:gd name="connsiteY47-784" fmla="*/ 3581688 h 6876000"/>
              <a:gd name="connsiteX48-785" fmla="*/ 2098635 w 5545537"/>
              <a:gd name="connsiteY48-786" fmla="*/ 3681565 h 6876000"/>
              <a:gd name="connsiteX49-787" fmla="*/ 2113837 w 5545537"/>
              <a:gd name="connsiteY49-788" fmla="*/ 3681565 h 6876000"/>
              <a:gd name="connsiteX50-789" fmla="*/ 2113837 w 5545537"/>
              <a:gd name="connsiteY50-790" fmla="*/ 2637449 h 6876000"/>
              <a:gd name="connsiteX51-791" fmla="*/ 2114775 w 5545537"/>
              <a:gd name="connsiteY51-792" fmla="*/ 2637449 h 6876000"/>
              <a:gd name="connsiteX52-793" fmla="*/ 2113835 w 5545537"/>
              <a:gd name="connsiteY52-794" fmla="*/ 2628122 h 6876000"/>
              <a:gd name="connsiteX53-795" fmla="*/ 2635893 w 5545537"/>
              <a:gd name="connsiteY53-796" fmla="*/ 2106064 h 6876000"/>
              <a:gd name="connsiteX54-797" fmla="*/ 2649648 w 5545537"/>
              <a:gd name="connsiteY54-798" fmla="*/ 2107451 h 6876000"/>
              <a:gd name="connsiteX55-799" fmla="*/ 2649648 w 5545537"/>
              <a:gd name="connsiteY55-800" fmla="*/ 2090015 h 6876000"/>
              <a:gd name="connsiteX56-801" fmla="*/ 2635894 w 5545537"/>
              <a:gd name="connsiteY56-802" fmla="*/ 2091401 h 6876000"/>
              <a:gd name="connsiteX57-803" fmla="*/ 2113836 w 5545537"/>
              <a:gd name="connsiteY57-804" fmla="*/ 1569343 h 6876000"/>
              <a:gd name="connsiteX58-805" fmla="*/ 2635894 w 5545537"/>
              <a:gd name="connsiteY58-806" fmla="*/ 1047285 h 6876000"/>
              <a:gd name="connsiteX59-807" fmla="*/ 2649648 w 5545537"/>
              <a:gd name="connsiteY59-808" fmla="*/ 1048672 h 6876000"/>
              <a:gd name="connsiteX60-809" fmla="*/ 2649648 w 5545537"/>
              <a:gd name="connsiteY60-810" fmla="*/ 1043268 h 6876000"/>
              <a:gd name="connsiteX61-811" fmla="*/ 2689899 w 5545537"/>
              <a:gd name="connsiteY61-812" fmla="*/ 1039210 h 6876000"/>
              <a:gd name="connsiteX62-813" fmla="*/ 2689899 w 5545537"/>
              <a:gd name="connsiteY62-814" fmla="*/ 1038672 h 6876000"/>
              <a:gd name="connsiteX63-815" fmla="*/ 2635893 w 5545537"/>
              <a:gd name="connsiteY63-816" fmla="*/ 1044116 h 6876000"/>
              <a:gd name="connsiteX64-817" fmla="*/ 2113835 w 5545537"/>
              <a:gd name="connsiteY64-818" fmla="*/ 522058 h 6876000"/>
              <a:gd name="connsiteX65-819" fmla="*/ 2635893 w 5545537"/>
              <a:gd name="connsiteY65-820" fmla="*/ 0 h 6876000"/>
              <a:gd name="connsiteX0-821" fmla="*/ 1577115 w 5545537"/>
              <a:gd name="connsiteY0-822" fmla="*/ 2106064 h 6876000"/>
              <a:gd name="connsiteX1-823" fmla="*/ 2099173 w 5545537"/>
              <a:gd name="connsiteY1-824" fmla="*/ 2628122 h 6876000"/>
              <a:gd name="connsiteX2-825" fmla="*/ 1577115 w 5545537"/>
              <a:gd name="connsiteY2-826" fmla="*/ 3150180 h 6876000"/>
              <a:gd name="connsiteX3-827" fmla="*/ 1055057 w 5545537"/>
              <a:gd name="connsiteY3-828" fmla="*/ 2628122 h 6876000"/>
              <a:gd name="connsiteX4-829" fmla="*/ 1577115 w 5545537"/>
              <a:gd name="connsiteY4-830" fmla="*/ 2106064 h 6876000"/>
              <a:gd name="connsiteX5-831" fmla="*/ 2635893 w 5545537"/>
              <a:gd name="connsiteY5-832" fmla="*/ 0 h 6876000"/>
              <a:gd name="connsiteX6-833" fmla="*/ 2649648 w 5545537"/>
              <a:gd name="connsiteY6-834" fmla="*/ 1387 h 6876000"/>
              <a:gd name="connsiteX7-835" fmla="*/ 2649648 w 5545537"/>
              <a:gd name="connsiteY7-836" fmla="*/ 537 h 6876000"/>
              <a:gd name="connsiteX8-837" fmla="*/ 2689899 w 5545537"/>
              <a:gd name="connsiteY8-838" fmla="*/ 537 h 6876000"/>
              <a:gd name="connsiteX9-839" fmla="*/ 2689899 w 5545537"/>
              <a:gd name="connsiteY9-840" fmla="*/ 0 h 6876000"/>
              <a:gd name="connsiteX10-841" fmla="*/ 3846766 w 5545537"/>
              <a:gd name="connsiteY10-842" fmla="*/ 0 h 6876000"/>
              <a:gd name="connsiteX11-843" fmla="*/ 3846766 w 5545537"/>
              <a:gd name="connsiteY11-844" fmla="*/ 537 h 6876000"/>
              <a:gd name="connsiteX12-845" fmla="*/ 5545537 w 5545537"/>
              <a:gd name="connsiteY12-846" fmla="*/ 537 h 6876000"/>
              <a:gd name="connsiteX13-847" fmla="*/ 5545537 w 5545537"/>
              <a:gd name="connsiteY13-848" fmla="*/ 6876000 h 6876000"/>
              <a:gd name="connsiteX14-849" fmla="*/ 2649648 w 5545537"/>
              <a:gd name="connsiteY14-850" fmla="*/ 6858537 h 6876000"/>
              <a:gd name="connsiteX15-851" fmla="*/ 2617891 w 5545537"/>
              <a:gd name="connsiteY15-852" fmla="*/ 6858537 h 6876000"/>
              <a:gd name="connsiteX16-853" fmla="*/ 1609779 w 5545537"/>
              <a:gd name="connsiteY16-854" fmla="*/ 6858537 h 6876000"/>
              <a:gd name="connsiteX17-855" fmla="*/ 1069719 w 5545537"/>
              <a:gd name="connsiteY17-856" fmla="*/ 6858537 h 6876000"/>
              <a:gd name="connsiteX18-857" fmla="*/ 1069719 w 5545537"/>
              <a:gd name="connsiteY18-858" fmla="*/ 6318334 h 6876000"/>
              <a:gd name="connsiteX19-859" fmla="*/ 1069720 w 5545537"/>
              <a:gd name="connsiteY19-860" fmla="*/ 6318321 h 6876000"/>
              <a:gd name="connsiteX20-861" fmla="*/ 1069719 w 5545537"/>
              <a:gd name="connsiteY20-862" fmla="*/ 6318310 h 6876000"/>
              <a:gd name="connsiteX21-863" fmla="*/ 1069719 w 5545537"/>
              <a:gd name="connsiteY21-864" fmla="*/ 6237825 h 6876000"/>
              <a:gd name="connsiteX22-865" fmla="*/ 1061010 w 5545537"/>
              <a:gd name="connsiteY22-866" fmla="*/ 6219603 h 6876000"/>
              <a:gd name="connsiteX23-867" fmla="*/ 624433 w 5545537"/>
              <a:gd name="connsiteY23-868" fmla="*/ 5771972 h 6876000"/>
              <a:gd name="connsiteX24-869" fmla="*/ 529659 w 5545537"/>
              <a:gd name="connsiteY24-870" fmla="*/ 5762418 h 6876000"/>
              <a:gd name="connsiteX25-871" fmla="*/ 529659 w 5545537"/>
              <a:gd name="connsiteY25-872" fmla="*/ 5760642 h 6876000"/>
              <a:gd name="connsiteX26-873" fmla="*/ 512040 w 5545537"/>
              <a:gd name="connsiteY26-874" fmla="*/ 5760642 h 6876000"/>
              <a:gd name="connsiteX27-875" fmla="*/ 512040 w 5545537"/>
              <a:gd name="connsiteY27-876" fmla="*/ 5743975 h 6876000"/>
              <a:gd name="connsiteX28-877" fmla="*/ 426816 w 5545537"/>
              <a:gd name="connsiteY28-878" fmla="*/ 5735384 h 6876000"/>
              <a:gd name="connsiteX29-879" fmla="*/ 9971 w 5545537"/>
              <a:gd name="connsiteY29-880" fmla="*/ 5223932 h 6876000"/>
              <a:gd name="connsiteX30-881" fmla="*/ 426816 w 5545537"/>
              <a:gd name="connsiteY30-882" fmla="*/ 4712481 h 6876000"/>
              <a:gd name="connsiteX31-883" fmla="*/ 512040 w 5545537"/>
              <a:gd name="connsiteY31-884" fmla="*/ 4703889 h 6876000"/>
              <a:gd name="connsiteX32-885" fmla="*/ 512040 w 5545537"/>
              <a:gd name="connsiteY32-886" fmla="*/ 4703511 h 6876000"/>
              <a:gd name="connsiteX33-887" fmla="*/ 423086 w 5545537"/>
              <a:gd name="connsiteY33-888" fmla="*/ 4694544 h 6876000"/>
              <a:gd name="connsiteX34-889" fmla="*/ 0 w 5545537"/>
              <a:gd name="connsiteY34-890" fmla="*/ 4175435 h 6876000"/>
              <a:gd name="connsiteX35-891" fmla="*/ 529874 w 5545537"/>
              <a:gd name="connsiteY35-892" fmla="*/ 3645561 h 6876000"/>
              <a:gd name="connsiteX36-893" fmla="*/ 1048983 w 5545537"/>
              <a:gd name="connsiteY36-894" fmla="*/ 4068647 h 6876000"/>
              <a:gd name="connsiteX37-895" fmla="*/ 1057146 w 5545537"/>
              <a:gd name="connsiteY37-896" fmla="*/ 4149617 h 6876000"/>
              <a:gd name="connsiteX38-897" fmla="*/ 1066307 w 5545537"/>
              <a:gd name="connsiteY38-898" fmla="*/ 4347509 h 6876000"/>
              <a:gd name="connsiteX39-899" fmla="*/ 1069719 w 5545537"/>
              <a:gd name="connsiteY39-900" fmla="*/ 4620012 h 6876000"/>
              <a:gd name="connsiteX40-901" fmla="*/ 1095113 w 5545537"/>
              <a:gd name="connsiteY40-902" fmla="*/ 4538207 h 6876000"/>
              <a:gd name="connsiteX41-903" fmla="*/ 1576145 w 5545537"/>
              <a:gd name="connsiteY41-904" fmla="*/ 4219357 h 6876000"/>
              <a:gd name="connsiteX42-905" fmla="*/ 1609779 w 5545537"/>
              <a:gd name="connsiteY42-906" fmla="*/ 4222748 h 6876000"/>
              <a:gd name="connsiteX43-907" fmla="*/ 1609779 w 5545537"/>
              <a:gd name="connsiteY43-908" fmla="*/ 4205666 h 6876000"/>
              <a:gd name="connsiteX44-909" fmla="*/ 1577115 w 5545537"/>
              <a:gd name="connsiteY44-910" fmla="*/ 4208959 h 6876000"/>
              <a:gd name="connsiteX45-911" fmla="*/ 1055057 w 5545537"/>
              <a:gd name="connsiteY45-912" fmla="*/ 3686901 h 6876000"/>
              <a:gd name="connsiteX46-913" fmla="*/ 1577115 w 5545537"/>
              <a:gd name="connsiteY46-914" fmla="*/ 3164843 h 6876000"/>
              <a:gd name="connsiteX47-915" fmla="*/ 2088567 w 5545537"/>
              <a:gd name="connsiteY47-916" fmla="*/ 3581688 h 6876000"/>
              <a:gd name="connsiteX48-917" fmla="*/ 2098635 w 5545537"/>
              <a:gd name="connsiteY48-918" fmla="*/ 3681565 h 6876000"/>
              <a:gd name="connsiteX49-919" fmla="*/ 2113837 w 5545537"/>
              <a:gd name="connsiteY49-920" fmla="*/ 3681565 h 6876000"/>
              <a:gd name="connsiteX50-921" fmla="*/ 2113837 w 5545537"/>
              <a:gd name="connsiteY50-922" fmla="*/ 2637449 h 6876000"/>
              <a:gd name="connsiteX51-923" fmla="*/ 2114775 w 5545537"/>
              <a:gd name="connsiteY51-924" fmla="*/ 2637449 h 6876000"/>
              <a:gd name="connsiteX52-925" fmla="*/ 2113835 w 5545537"/>
              <a:gd name="connsiteY52-926" fmla="*/ 2628122 h 6876000"/>
              <a:gd name="connsiteX53-927" fmla="*/ 2635893 w 5545537"/>
              <a:gd name="connsiteY53-928" fmla="*/ 2106064 h 6876000"/>
              <a:gd name="connsiteX54-929" fmla="*/ 2649648 w 5545537"/>
              <a:gd name="connsiteY54-930" fmla="*/ 2107451 h 6876000"/>
              <a:gd name="connsiteX55-931" fmla="*/ 2649648 w 5545537"/>
              <a:gd name="connsiteY55-932" fmla="*/ 2090015 h 6876000"/>
              <a:gd name="connsiteX56-933" fmla="*/ 2635894 w 5545537"/>
              <a:gd name="connsiteY56-934" fmla="*/ 2091401 h 6876000"/>
              <a:gd name="connsiteX57-935" fmla="*/ 2113836 w 5545537"/>
              <a:gd name="connsiteY57-936" fmla="*/ 1569343 h 6876000"/>
              <a:gd name="connsiteX58-937" fmla="*/ 2635894 w 5545537"/>
              <a:gd name="connsiteY58-938" fmla="*/ 1047285 h 6876000"/>
              <a:gd name="connsiteX59-939" fmla="*/ 2649648 w 5545537"/>
              <a:gd name="connsiteY59-940" fmla="*/ 1048672 h 6876000"/>
              <a:gd name="connsiteX60-941" fmla="*/ 2649648 w 5545537"/>
              <a:gd name="connsiteY60-942" fmla="*/ 1043268 h 6876000"/>
              <a:gd name="connsiteX61-943" fmla="*/ 2689899 w 5545537"/>
              <a:gd name="connsiteY61-944" fmla="*/ 1039210 h 6876000"/>
              <a:gd name="connsiteX62-945" fmla="*/ 2689899 w 5545537"/>
              <a:gd name="connsiteY62-946" fmla="*/ 1038672 h 6876000"/>
              <a:gd name="connsiteX63-947" fmla="*/ 2635893 w 5545537"/>
              <a:gd name="connsiteY63-948" fmla="*/ 1044116 h 6876000"/>
              <a:gd name="connsiteX64-949" fmla="*/ 2113835 w 5545537"/>
              <a:gd name="connsiteY64-950" fmla="*/ 522058 h 6876000"/>
              <a:gd name="connsiteX65-951" fmla="*/ 2635893 w 5545537"/>
              <a:gd name="connsiteY65-952" fmla="*/ 0 h 6876000"/>
              <a:gd name="connsiteX0-953" fmla="*/ 1577115 w 5545537"/>
              <a:gd name="connsiteY0-954" fmla="*/ 2106064 h 6876000"/>
              <a:gd name="connsiteX1-955" fmla="*/ 2099173 w 5545537"/>
              <a:gd name="connsiteY1-956" fmla="*/ 2628122 h 6876000"/>
              <a:gd name="connsiteX2-957" fmla="*/ 1577115 w 5545537"/>
              <a:gd name="connsiteY2-958" fmla="*/ 3150180 h 6876000"/>
              <a:gd name="connsiteX3-959" fmla="*/ 1055057 w 5545537"/>
              <a:gd name="connsiteY3-960" fmla="*/ 2628122 h 6876000"/>
              <a:gd name="connsiteX4-961" fmla="*/ 1577115 w 5545537"/>
              <a:gd name="connsiteY4-962" fmla="*/ 2106064 h 6876000"/>
              <a:gd name="connsiteX5-963" fmla="*/ 2635893 w 5545537"/>
              <a:gd name="connsiteY5-964" fmla="*/ 0 h 6876000"/>
              <a:gd name="connsiteX6-965" fmla="*/ 2649648 w 5545537"/>
              <a:gd name="connsiteY6-966" fmla="*/ 1387 h 6876000"/>
              <a:gd name="connsiteX7-967" fmla="*/ 2649648 w 5545537"/>
              <a:gd name="connsiteY7-968" fmla="*/ 537 h 6876000"/>
              <a:gd name="connsiteX8-969" fmla="*/ 2689899 w 5545537"/>
              <a:gd name="connsiteY8-970" fmla="*/ 537 h 6876000"/>
              <a:gd name="connsiteX9-971" fmla="*/ 2689899 w 5545537"/>
              <a:gd name="connsiteY9-972" fmla="*/ 0 h 6876000"/>
              <a:gd name="connsiteX10-973" fmla="*/ 3846766 w 5545537"/>
              <a:gd name="connsiteY10-974" fmla="*/ 0 h 6876000"/>
              <a:gd name="connsiteX11-975" fmla="*/ 3846766 w 5545537"/>
              <a:gd name="connsiteY11-976" fmla="*/ 537 h 6876000"/>
              <a:gd name="connsiteX12-977" fmla="*/ 5545537 w 5545537"/>
              <a:gd name="connsiteY12-978" fmla="*/ 537 h 6876000"/>
              <a:gd name="connsiteX13-979" fmla="*/ 5545537 w 5545537"/>
              <a:gd name="connsiteY13-980" fmla="*/ 6876000 h 6876000"/>
              <a:gd name="connsiteX14-981" fmla="*/ 2649648 w 5545537"/>
              <a:gd name="connsiteY14-982" fmla="*/ 6858537 h 6876000"/>
              <a:gd name="connsiteX15-983" fmla="*/ 2617891 w 5545537"/>
              <a:gd name="connsiteY15-984" fmla="*/ 6858537 h 6876000"/>
              <a:gd name="connsiteX16-985" fmla="*/ 1609779 w 5545537"/>
              <a:gd name="connsiteY16-986" fmla="*/ 6858537 h 6876000"/>
              <a:gd name="connsiteX17-987" fmla="*/ 1069719 w 5545537"/>
              <a:gd name="connsiteY17-988" fmla="*/ 6858537 h 6876000"/>
              <a:gd name="connsiteX18-989" fmla="*/ 1069719 w 5545537"/>
              <a:gd name="connsiteY18-990" fmla="*/ 6318334 h 6876000"/>
              <a:gd name="connsiteX19-991" fmla="*/ 1069720 w 5545537"/>
              <a:gd name="connsiteY19-992" fmla="*/ 6318321 h 6876000"/>
              <a:gd name="connsiteX20-993" fmla="*/ 1069719 w 5545537"/>
              <a:gd name="connsiteY20-994" fmla="*/ 6318310 h 6876000"/>
              <a:gd name="connsiteX21-995" fmla="*/ 1061010 w 5545537"/>
              <a:gd name="connsiteY21-996" fmla="*/ 6219603 h 6876000"/>
              <a:gd name="connsiteX22-997" fmla="*/ 624433 w 5545537"/>
              <a:gd name="connsiteY22-998" fmla="*/ 5771972 h 6876000"/>
              <a:gd name="connsiteX23-999" fmla="*/ 529659 w 5545537"/>
              <a:gd name="connsiteY23-1000" fmla="*/ 5762418 h 6876000"/>
              <a:gd name="connsiteX24-1001" fmla="*/ 529659 w 5545537"/>
              <a:gd name="connsiteY24-1002" fmla="*/ 5760642 h 6876000"/>
              <a:gd name="connsiteX25-1003" fmla="*/ 512040 w 5545537"/>
              <a:gd name="connsiteY25-1004" fmla="*/ 5760642 h 6876000"/>
              <a:gd name="connsiteX26-1005" fmla="*/ 512040 w 5545537"/>
              <a:gd name="connsiteY26-1006" fmla="*/ 5743975 h 6876000"/>
              <a:gd name="connsiteX27-1007" fmla="*/ 426816 w 5545537"/>
              <a:gd name="connsiteY27-1008" fmla="*/ 5735384 h 6876000"/>
              <a:gd name="connsiteX28-1009" fmla="*/ 9971 w 5545537"/>
              <a:gd name="connsiteY28-1010" fmla="*/ 5223932 h 6876000"/>
              <a:gd name="connsiteX29-1011" fmla="*/ 426816 w 5545537"/>
              <a:gd name="connsiteY29-1012" fmla="*/ 4712481 h 6876000"/>
              <a:gd name="connsiteX30-1013" fmla="*/ 512040 w 5545537"/>
              <a:gd name="connsiteY30-1014" fmla="*/ 4703889 h 6876000"/>
              <a:gd name="connsiteX31-1015" fmla="*/ 512040 w 5545537"/>
              <a:gd name="connsiteY31-1016" fmla="*/ 4703511 h 6876000"/>
              <a:gd name="connsiteX32-1017" fmla="*/ 423086 w 5545537"/>
              <a:gd name="connsiteY32-1018" fmla="*/ 4694544 h 6876000"/>
              <a:gd name="connsiteX33-1019" fmla="*/ 0 w 5545537"/>
              <a:gd name="connsiteY33-1020" fmla="*/ 4175435 h 6876000"/>
              <a:gd name="connsiteX34-1021" fmla="*/ 529874 w 5545537"/>
              <a:gd name="connsiteY34-1022" fmla="*/ 3645561 h 6876000"/>
              <a:gd name="connsiteX35-1023" fmla="*/ 1048983 w 5545537"/>
              <a:gd name="connsiteY35-1024" fmla="*/ 4068647 h 6876000"/>
              <a:gd name="connsiteX36-1025" fmla="*/ 1057146 w 5545537"/>
              <a:gd name="connsiteY36-1026" fmla="*/ 4149617 h 6876000"/>
              <a:gd name="connsiteX37-1027" fmla="*/ 1066307 w 5545537"/>
              <a:gd name="connsiteY37-1028" fmla="*/ 4347509 h 6876000"/>
              <a:gd name="connsiteX38-1029" fmla="*/ 1069719 w 5545537"/>
              <a:gd name="connsiteY38-1030" fmla="*/ 4620012 h 6876000"/>
              <a:gd name="connsiteX39-1031" fmla="*/ 1095113 w 5545537"/>
              <a:gd name="connsiteY39-1032" fmla="*/ 4538207 h 6876000"/>
              <a:gd name="connsiteX40-1033" fmla="*/ 1576145 w 5545537"/>
              <a:gd name="connsiteY40-1034" fmla="*/ 4219357 h 6876000"/>
              <a:gd name="connsiteX41-1035" fmla="*/ 1609779 w 5545537"/>
              <a:gd name="connsiteY41-1036" fmla="*/ 4222748 h 6876000"/>
              <a:gd name="connsiteX42-1037" fmla="*/ 1609779 w 5545537"/>
              <a:gd name="connsiteY42-1038" fmla="*/ 4205666 h 6876000"/>
              <a:gd name="connsiteX43-1039" fmla="*/ 1577115 w 5545537"/>
              <a:gd name="connsiteY43-1040" fmla="*/ 4208959 h 6876000"/>
              <a:gd name="connsiteX44-1041" fmla="*/ 1055057 w 5545537"/>
              <a:gd name="connsiteY44-1042" fmla="*/ 3686901 h 6876000"/>
              <a:gd name="connsiteX45-1043" fmla="*/ 1577115 w 5545537"/>
              <a:gd name="connsiteY45-1044" fmla="*/ 3164843 h 6876000"/>
              <a:gd name="connsiteX46-1045" fmla="*/ 2088567 w 5545537"/>
              <a:gd name="connsiteY46-1046" fmla="*/ 3581688 h 6876000"/>
              <a:gd name="connsiteX47-1047" fmla="*/ 2098635 w 5545537"/>
              <a:gd name="connsiteY47-1048" fmla="*/ 3681565 h 6876000"/>
              <a:gd name="connsiteX48-1049" fmla="*/ 2113837 w 5545537"/>
              <a:gd name="connsiteY48-1050" fmla="*/ 3681565 h 6876000"/>
              <a:gd name="connsiteX49-1051" fmla="*/ 2113837 w 5545537"/>
              <a:gd name="connsiteY49-1052" fmla="*/ 2637449 h 6876000"/>
              <a:gd name="connsiteX50-1053" fmla="*/ 2114775 w 5545537"/>
              <a:gd name="connsiteY50-1054" fmla="*/ 2637449 h 6876000"/>
              <a:gd name="connsiteX51-1055" fmla="*/ 2113835 w 5545537"/>
              <a:gd name="connsiteY51-1056" fmla="*/ 2628122 h 6876000"/>
              <a:gd name="connsiteX52-1057" fmla="*/ 2635893 w 5545537"/>
              <a:gd name="connsiteY52-1058" fmla="*/ 2106064 h 6876000"/>
              <a:gd name="connsiteX53-1059" fmla="*/ 2649648 w 5545537"/>
              <a:gd name="connsiteY53-1060" fmla="*/ 2107451 h 6876000"/>
              <a:gd name="connsiteX54-1061" fmla="*/ 2649648 w 5545537"/>
              <a:gd name="connsiteY54-1062" fmla="*/ 2090015 h 6876000"/>
              <a:gd name="connsiteX55-1063" fmla="*/ 2635894 w 5545537"/>
              <a:gd name="connsiteY55-1064" fmla="*/ 2091401 h 6876000"/>
              <a:gd name="connsiteX56-1065" fmla="*/ 2113836 w 5545537"/>
              <a:gd name="connsiteY56-1066" fmla="*/ 1569343 h 6876000"/>
              <a:gd name="connsiteX57-1067" fmla="*/ 2635894 w 5545537"/>
              <a:gd name="connsiteY57-1068" fmla="*/ 1047285 h 6876000"/>
              <a:gd name="connsiteX58-1069" fmla="*/ 2649648 w 5545537"/>
              <a:gd name="connsiteY58-1070" fmla="*/ 1048672 h 6876000"/>
              <a:gd name="connsiteX59-1071" fmla="*/ 2649648 w 5545537"/>
              <a:gd name="connsiteY59-1072" fmla="*/ 1043268 h 6876000"/>
              <a:gd name="connsiteX60-1073" fmla="*/ 2689899 w 5545537"/>
              <a:gd name="connsiteY60-1074" fmla="*/ 1039210 h 6876000"/>
              <a:gd name="connsiteX61-1075" fmla="*/ 2689899 w 5545537"/>
              <a:gd name="connsiteY61-1076" fmla="*/ 1038672 h 6876000"/>
              <a:gd name="connsiteX62-1077" fmla="*/ 2635893 w 5545537"/>
              <a:gd name="connsiteY62-1078" fmla="*/ 1044116 h 6876000"/>
              <a:gd name="connsiteX63-1079" fmla="*/ 2113835 w 5545537"/>
              <a:gd name="connsiteY63-1080" fmla="*/ 522058 h 6876000"/>
              <a:gd name="connsiteX64-1081" fmla="*/ 2635893 w 5545537"/>
              <a:gd name="connsiteY64-1082" fmla="*/ 0 h 6876000"/>
              <a:gd name="connsiteX0-1083" fmla="*/ 1577115 w 5545537"/>
              <a:gd name="connsiteY0-1084" fmla="*/ 2106064 h 6876000"/>
              <a:gd name="connsiteX1-1085" fmla="*/ 2099173 w 5545537"/>
              <a:gd name="connsiteY1-1086" fmla="*/ 2628122 h 6876000"/>
              <a:gd name="connsiteX2-1087" fmla="*/ 1577115 w 5545537"/>
              <a:gd name="connsiteY2-1088" fmla="*/ 3150180 h 6876000"/>
              <a:gd name="connsiteX3-1089" fmla="*/ 1055057 w 5545537"/>
              <a:gd name="connsiteY3-1090" fmla="*/ 2628122 h 6876000"/>
              <a:gd name="connsiteX4-1091" fmla="*/ 1577115 w 5545537"/>
              <a:gd name="connsiteY4-1092" fmla="*/ 2106064 h 6876000"/>
              <a:gd name="connsiteX5-1093" fmla="*/ 2635893 w 5545537"/>
              <a:gd name="connsiteY5-1094" fmla="*/ 0 h 6876000"/>
              <a:gd name="connsiteX6-1095" fmla="*/ 2649648 w 5545537"/>
              <a:gd name="connsiteY6-1096" fmla="*/ 1387 h 6876000"/>
              <a:gd name="connsiteX7-1097" fmla="*/ 2649648 w 5545537"/>
              <a:gd name="connsiteY7-1098" fmla="*/ 537 h 6876000"/>
              <a:gd name="connsiteX8-1099" fmla="*/ 2689899 w 5545537"/>
              <a:gd name="connsiteY8-1100" fmla="*/ 537 h 6876000"/>
              <a:gd name="connsiteX9-1101" fmla="*/ 2689899 w 5545537"/>
              <a:gd name="connsiteY9-1102" fmla="*/ 0 h 6876000"/>
              <a:gd name="connsiteX10-1103" fmla="*/ 3846766 w 5545537"/>
              <a:gd name="connsiteY10-1104" fmla="*/ 0 h 6876000"/>
              <a:gd name="connsiteX11-1105" fmla="*/ 3846766 w 5545537"/>
              <a:gd name="connsiteY11-1106" fmla="*/ 537 h 6876000"/>
              <a:gd name="connsiteX12-1107" fmla="*/ 5545537 w 5545537"/>
              <a:gd name="connsiteY12-1108" fmla="*/ 537 h 6876000"/>
              <a:gd name="connsiteX13-1109" fmla="*/ 5545537 w 5545537"/>
              <a:gd name="connsiteY13-1110" fmla="*/ 6876000 h 6876000"/>
              <a:gd name="connsiteX14-1111" fmla="*/ 2649648 w 5545537"/>
              <a:gd name="connsiteY14-1112" fmla="*/ 6858537 h 6876000"/>
              <a:gd name="connsiteX15-1113" fmla="*/ 2617891 w 5545537"/>
              <a:gd name="connsiteY15-1114" fmla="*/ 6858537 h 6876000"/>
              <a:gd name="connsiteX16-1115" fmla="*/ 1609779 w 5545537"/>
              <a:gd name="connsiteY16-1116" fmla="*/ 6858537 h 6876000"/>
              <a:gd name="connsiteX17-1117" fmla="*/ 1069719 w 5545537"/>
              <a:gd name="connsiteY17-1118" fmla="*/ 6858537 h 6876000"/>
              <a:gd name="connsiteX18-1119" fmla="*/ 1069719 w 5545537"/>
              <a:gd name="connsiteY18-1120" fmla="*/ 6318334 h 6876000"/>
              <a:gd name="connsiteX19-1121" fmla="*/ 1069720 w 5545537"/>
              <a:gd name="connsiteY19-1122" fmla="*/ 6318321 h 6876000"/>
              <a:gd name="connsiteX20-1123" fmla="*/ 1069719 w 5545537"/>
              <a:gd name="connsiteY20-1124" fmla="*/ 6318310 h 6876000"/>
              <a:gd name="connsiteX21-1125" fmla="*/ 1061010 w 5545537"/>
              <a:gd name="connsiteY21-1126" fmla="*/ 6219603 h 6876000"/>
              <a:gd name="connsiteX22-1127" fmla="*/ 624433 w 5545537"/>
              <a:gd name="connsiteY22-1128" fmla="*/ 5771972 h 6876000"/>
              <a:gd name="connsiteX23-1129" fmla="*/ 529659 w 5545537"/>
              <a:gd name="connsiteY23-1130" fmla="*/ 5762418 h 6876000"/>
              <a:gd name="connsiteX24-1131" fmla="*/ 529659 w 5545537"/>
              <a:gd name="connsiteY24-1132" fmla="*/ 5760642 h 6876000"/>
              <a:gd name="connsiteX25-1133" fmla="*/ 512040 w 5545537"/>
              <a:gd name="connsiteY25-1134" fmla="*/ 5743975 h 6876000"/>
              <a:gd name="connsiteX26-1135" fmla="*/ 426816 w 5545537"/>
              <a:gd name="connsiteY26-1136" fmla="*/ 5735384 h 6876000"/>
              <a:gd name="connsiteX27-1137" fmla="*/ 9971 w 5545537"/>
              <a:gd name="connsiteY27-1138" fmla="*/ 5223932 h 6876000"/>
              <a:gd name="connsiteX28-1139" fmla="*/ 426816 w 5545537"/>
              <a:gd name="connsiteY28-1140" fmla="*/ 4712481 h 6876000"/>
              <a:gd name="connsiteX29-1141" fmla="*/ 512040 w 5545537"/>
              <a:gd name="connsiteY29-1142" fmla="*/ 4703889 h 6876000"/>
              <a:gd name="connsiteX30-1143" fmla="*/ 512040 w 5545537"/>
              <a:gd name="connsiteY30-1144" fmla="*/ 4703511 h 6876000"/>
              <a:gd name="connsiteX31-1145" fmla="*/ 423086 w 5545537"/>
              <a:gd name="connsiteY31-1146" fmla="*/ 4694544 h 6876000"/>
              <a:gd name="connsiteX32-1147" fmla="*/ 0 w 5545537"/>
              <a:gd name="connsiteY32-1148" fmla="*/ 4175435 h 6876000"/>
              <a:gd name="connsiteX33-1149" fmla="*/ 529874 w 5545537"/>
              <a:gd name="connsiteY33-1150" fmla="*/ 3645561 h 6876000"/>
              <a:gd name="connsiteX34-1151" fmla="*/ 1048983 w 5545537"/>
              <a:gd name="connsiteY34-1152" fmla="*/ 4068647 h 6876000"/>
              <a:gd name="connsiteX35-1153" fmla="*/ 1057146 w 5545537"/>
              <a:gd name="connsiteY35-1154" fmla="*/ 4149617 h 6876000"/>
              <a:gd name="connsiteX36-1155" fmla="*/ 1066307 w 5545537"/>
              <a:gd name="connsiteY36-1156" fmla="*/ 4347509 h 6876000"/>
              <a:gd name="connsiteX37-1157" fmla="*/ 1069719 w 5545537"/>
              <a:gd name="connsiteY37-1158" fmla="*/ 4620012 h 6876000"/>
              <a:gd name="connsiteX38-1159" fmla="*/ 1095113 w 5545537"/>
              <a:gd name="connsiteY38-1160" fmla="*/ 4538207 h 6876000"/>
              <a:gd name="connsiteX39-1161" fmla="*/ 1576145 w 5545537"/>
              <a:gd name="connsiteY39-1162" fmla="*/ 4219357 h 6876000"/>
              <a:gd name="connsiteX40-1163" fmla="*/ 1609779 w 5545537"/>
              <a:gd name="connsiteY40-1164" fmla="*/ 4222748 h 6876000"/>
              <a:gd name="connsiteX41-1165" fmla="*/ 1609779 w 5545537"/>
              <a:gd name="connsiteY41-1166" fmla="*/ 4205666 h 6876000"/>
              <a:gd name="connsiteX42-1167" fmla="*/ 1577115 w 5545537"/>
              <a:gd name="connsiteY42-1168" fmla="*/ 4208959 h 6876000"/>
              <a:gd name="connsiteX43-1169" fmla="*/ 1055057 w 5545537"/>
              <a:gd name="connsiteY43-1170" fmla="*/ 3686901 h 6876000"/>
              <a:gd name="connsiteX44-1171" fmla="*/ 1577115 w 5545537"/>
              <a:gd name="connsiteY44-1172" fmla="*/ 3164843 h 6876000"/>
              <a:gd name="connsiteX45-1173" fmla="*/ 2088567 w 5545537"/>
              <a:gd name="connsiteY45-1174" fmla="*/ 3581688 h 6876000"/>
              <a:gd name="connsiteX46-1175" fmla="*/ 2098635 w 5545537"/>
              <a:gd name="connsiteY46-1176" fmla="*/ 3681565 h 6876000"/>
              <a:gd name="connsiteX47-1177" fmla="*/ 2113837 w 5545537"/>
              <a:gd name="connsiteY47-1178" fmla="*/ 3681565 h 6876000"/>
              <a:gd name="connsiteX48-1179" fmla="*/ 2113837 w 5545537"/>
              <a:gd name="connsiteY48-1180" fmla="*/ 2637449 h 6876000"/>
              <a:gd name="connsiteX49-1181" fmla="*/ 2114775 w 5545537"/>
              <a:gd name="connsiteY49-1182" fmla="*/ 2637449 h 6876000"/>
              <a:gd name="connsiteX50-1183" fmla="*/ 2113835 w 5545537"/>
              <a:gd name="connsiteY50-1184" fmla="*/ 2628122 h 6876000"/>
              <a:gd name="connsiteX51-1185" fmla="*/ 2635893 w 5545537"/>
              <a:gd name="connsiteY51-1186" fmla="*/ 2106064 h 6876000"/>
              <a:gd name="connsiteX52-1187" fmla="*/ 2649648 w 5545537"/>
              <a:gd name="connsiteY52-1188" fmla="*/ 2107451 h 6876000"/>
              <a:gd name="connsiteX53-1189" fmla="*/ 2649648 w 5545537"/>
              <a:gd name="connsiteY53-1190" fmla="*/ 2090015 h 6876000"/>
              <a:gd name="connsiteX54-1191" fmla="*/ 2635894 w 5545537"/>
              <a:gd name="connsiteY54-1192" fmla="*/ 2091401 h 6876000"/>
              <a:gd name="connsiteX55-1193" fmla="*/ 2113836 w 5545537"/>
              <a:gd name="connsiteY55-1194" fmla="*/ 1569343 h 6876000"/>
              <a:gd name="connsiteX56-1195" fmla="*/ 2635894 w 5545537"/>
              <a:gd name="connsiteY56-1196" fmla="*/ 1047285 h 6876000"/>
              <a:gd name="connsiteX57-1197" fmla="*/ 2649648 w 5545537"/>
              <a:gd name="connsiteY57-1198" fmla="*/ 1048672 h 6876000"/>
              <a:gd name="connsiteX58-1199" fmla="*/ 2649648 w 5545537"/>
              <a:gd name="connsiteY58-1200" fmla="*/ 1043268 h 6876000"/>
              <a:gd name="connsiteX59-1201" fmla="*/ 2689899 w 5545537"/>
              <a:gd name="connsiteY59-1202" fmla="*/ 1039210 h 6876000"/>
              <a:gd name="connsiteX60-1203" fmla="*/ 2689899 w 5545537"/>
              <a:gd name="connsiteY60-1204" fmla="*/ 1038672 h 6876000"/>
              <a:gd name="connsiteX61-1205" fmla="*/ 2635893 w 5545537"/>
              <a:gd name="connsiteY61-1206" fmla="*/ 1044116 h 6876000"/>
              <a:gd name="connsiteX62-1207" fmla="*/ 2113835 w 5545537"/>
              <a:gd name="connsiteY62-1208" fmla="*/ 522058 h 6876000"/>
              <a:gd name="connsiteX63-1209" fmla="*/ 2635893 w 5545537"/>
              <a:gd name="connsiteY63-1210" fmla="*/ 0 h 6876000"/>
              <a:gd name="connsiteX0-1211" fmla="*/ 1577115 w 5545537"/>
              <a:gd name="connsiteY0-1212" fmla="*/ 2106064 h 6876000"/>
              <a:gd name="connsiteX1-1213" fmla="*/ 2099173 w 5545537"/>
              <a:gd name="connsiteY1-1214" fmla="*/ 2628122 h 6876000"/>
              <a:gd name="connsiteX2-1215" fmla="*/ 1577115 w 5545537"/>
              <a:gd name="connsiteY2-1216" fmla="*/ 3150180 h 6876000"/>
              <a:gd name="connsiteX3-1217" fmla="*/ 1055057 w 5545537"/>
              <a:gd name="connsiteY3-1218" fmla="*/ 2628122 h 6876000"/>
              <a:gd name="connsiteX4-1219" fmla="*/ 1577115 w 5545537"/>
              <a:gd name="connsiteY4-1220" fmla="*/ 2106064 h 6876000"/>
              <a:gd name="connsiteX5-1221" fmla="*/ 2635893 w 5545537"/>
              <a:gd name="connsiteY5-1222" fmla="*/ 0 h 6876000"/>
              <a:gd name="connsiteX6-1223" fmla="*/ 2649648 w 5545537"/>
              <a:gd name="connsiteY6-1224" fmla="*/ 1387 h 6876000"/>
              <a:gd name="connsiteX7-1225" fmla="*/ 2649648 w 5545537"/>
              <a:gd name="connsiteY7-1226" fmla="*/ 537 h 6876000"/>
              <a:gd name="connsiteX8-1227" fmla="*/ 2689899 w 5545537"/>
              <a:gd name="connsiteY8-1228" fmla="*/ 537 h 6876000"/>
              <a:gd name="connsiteX9-1229" fmla="*/ 2689899 w 5545537"/>
              <a:gd name="connsiteY9-1230" fmla="*/ 0 h 6876000"/>
              <a:gd name="connsiteX10-1231" fmla="*/ 3846766 w 5545537"/>
              <a:gd name="connsiteY10-1232" fmla="*/ 0 h 6876000"/>
              <a:gd name="connsiteX11-1233" fmla="*/ 3846766 w 5545537"/>
              <a:gd name="connsiteY11-1234" fmla="*/ 537 h 6876000"/>
              <a:gd name="connsiteX12-1235" fmla="*/ 5545537 w 5545537"/>
              <a:gd name="connsiteY12-1236" fmla="*/ 537 h 6876000"/>
              <a:gd name="connsiteX13-1237" fmla="*/ 5545537 w 5545537"/>
              <a:gd name="connsiteY13-1238" fmla="*/ 6876000 h 6876000"/>
              <a:gd name="connsiteX14-1239" fmla="*/ 2649648 w 5545537"/>
              <a:gd name="connsiteY14-1240" fmla="*/ 6858537 h 6876000"/>
              <a:gd name="connsiteX15-1241" fmla="*/ 2617891 w 5545537"/>
              <a:gd name="connsiteY15-1242" fmla="*/ 6858537 h 6876000"/>
              <a:gd name="connsiteX16-1243" fmla="*/ 1609779 w 5545537"/>
              <a:gd name="connsiteY16-1244" fmla="*/ 6858537 h 6876000"/>
              <a:gd name="connsiteX17-1245" fmla="*/ 1069719 w 5545537"/>
              <a:gd name="connsiteY17-1246" fmla="*/ 6858537 h 6876000"/>
              <a:gd name="connsiteX18-1247" fmla="*/ 1069719 w 5545537"/>
              <a:gd name="connsiteY18-1248" fmla="*/ 6318334 h 6876000"/>
              <a:gd name="connsiteX19-1249" fmla="*/ 1069720 w 5545537"/>
              <a:gd name="connsiteY19-1250" fmla="*/ 6318321 h 6876000"/>
              <a:gd name="connsiteX20-1251" fmla="*/ 1069719 w 5545537"/>
              <a:gd name="connsiteY20-1252" fmla="*/ 6318310 h 6876000"/>
              <a:gd name="connsiteX21-1253" fmla="*/ 1061010 w 5545537"/>
              <a:gd name="connsiteY21-1254" fmla="*/ 6219603 h 6876000"/>
              <a:gd name="connsiteX22-1255" fmla="*/ 624433 w 5545537"/>
              <a:gd name="connsiteY22-1256" fmla="*/ 5771972 h 6876000"/>
              <a:gd name="connsiteX23-1257" fmla="*/ 529659 w 5545537"/>
              <a:gd name="connsiteY23-1258" fmla="*/ 5762418 h 6876000"/>
              <a:gd name="connsiteX24-1259" fmla="*/ 512040 w 5545537"/>
              <a:gd name="connsiteY24-1260" fmla="*/ 5743975 h 6876000"/>
              <a:gd name="connsiteX25-1261" fmla="*/ 426816 w 5545537"/>
              <a:gd name="connsiteY25-1262" fmla="*/ 5735384 h 6876000"/>
              <a:gd name="connsiteX26-1263" fmla="*/ 9971 w 5545537"/>
              <a:gd name="connsiteY26-1264" fmla="*/ 5223932 h 6876000"/>
              <a:gd name="connsiteX27-1265" fmla="*/ 426816 w 5545537"/>
              <a:gd name="connsiteY27-1266" fmla="*/ 4712481 h 6876000"/>
              <a:gd name="connsiteX28-1267" fmla="*/ 512040 w 5545537"/>
              <a:gd name="connsiteY28-1268" fmla="*/ 4703889 h 6876000"/>
              <a:gd name="connsiteX29-1269" fmla="*/ 512040 w 5545537"/>
              <a:gd name="connsiteY29-1270" fmla="*/ 4703511 h 6876000"/>
              <a:gd name="connsiteX30-1271" fmla="*/ 423086 w 5545537"/>
              <a:gd name="connsiteY30-1272" fmla="*/ 4694544 h 6876000"/>
              <a:gd name="connsiteX31-1273" fmla="*/ 0 w 5545537"/>
              <a:gd name="connsiteY31-1274" fmla="*/ 4175435 h 6876000"/>
              <a:gd name="connsiteX32-1275" fmla="*/ 529874 w 5545537"/>
              <a:gd name="connsiteY32-1276" fmla="*/ 3645561 h 6876000"/>
              <a:gd name="connsiteX33-1277" fmla="*/ 1048983 w 5545537"/>
              <a:gd name="connsiteY33-1278" fmla="*/ 4068647 h 6876000"/>
              <a:gd name="connsiteX34-1279" fmla="*/ 1057146 w 5545537"/>
              <a:gd name="connsiteY34-1280" fmla="*/ 4149617 h 6876000"/>
              <a:gd name="connsiteX35-1281" fmla="*/ 1066307 w 5545537"/>
              <a:gd name="connsiteY35-1282" fmla="*/ 4347509 h 6876000"/>
              <a:gd name="connsiteX36-1283" fmla="*/ 1069719 w 5545537"/>
              <a:gd name="connsiteY36-1284" fmla="*/ 4620012 h 6876000"/>
              <a:gd name="connsiteX37-1285" fmla="*/ 1095113 w 5545537"/>
              <a:gd name="connsiteY37-1286" fmla="*/ 4538207 h 6876000"/>
              <a:gd name="connsiteX38-1287" fmla="*/ 1576145 w 5545537"/>
              <a:gd name="connsiteY38-1288" fmla="*/ 4219357 h 6876000"/>
              <a:gd name="connsiteX39-1289" fmla="*/ 1609779 w 5545537"/>
              <a:gd name="connsiteY39-1290" fmla="*/ 4222748 h 6876000"/>
              <a:gd name="connsiteX40-1291" fmla="*/ 1609779 w 5545537"/>
              <a:gd name="connsiteY40-1292" fmla="*/ 4205666 h 6876000"/>
              <a:gd name="connsiteX41-1293" fmla="*/ 1577115 w 5545537"/>
              <a:gd name="connsiteY41-1294" fmla="*/ 4208959 h 6876000"/>
              <a:gd name="connsiteX42-1295" fmla="*/ 1055057 w 5545537"/>
              <a:gd name="connsiteY42-1296" fmla="*/ 3686901 h 6876000"/>
              <a:gd name="connsiteX43-1297" fmla="*/ 1577115 w 5545537"/>
              <a:gd name="connsiteY43-1298" fmla="*/ 3164843 h 6876000"/>
              <a:gd name="connsiteX44-1299" fmla="*/ 2088567 w 5545537"/>
              <a:gd name="connsiteY44-1300" fmla="*/ 3581688 h 6876000"/>
              <a:gd name="connsiteX45-1301" fmla="*/ 2098635 w 5545537"/>
              <a:gd name="connsiteY45-1302" fmla="*/ 3681565 h 6876000"/>
              <a:gd name="connsiteX46-1303" fmla="*/ 2113837 w 5545537"/>
              <a:gd name="connsiteY46-1304" fmla="*/ 3681565 h 6876000"/>
              <a:gd name="connsiteX47-1305" fmla="*/ 2113837 w 5545537"/>
              <a:gd name="connsiteY47-1306" fmla="*/ 2637449 h 6876000"/>
              <a:gd name="connsiteX48-1307" fmla="*/ 2114775 w 5545537"/>
              <a:gd name="connsiteY48-1308" fmla="*/ 2637449 h 6876000"/>
              <a:gd name="connsiteX49-1309" fmla="*/ 2113835 w 5545537"/>
              <a:gd name="connsiteY49-1310" fmla="*/ 2628122 h 6876000"/>
              <a:gd name="connsiteX50-1311" fmla="*/ 2635893 w 5545537"/>
              <a:gd name="connsiteY50-1312" fmla="*/ 2106064 h 6876000"/>
              <a:gd name="connsiteX51-1313" fmla="*/ 2649648 w 5545537"/>
              <a:gd name="connsiteY51-1314" fmla="*/ 2107451 h 6876000"/>
              <a:gd name="connsiteX52-1315" fmla="*/ 2649648 w 5545537"/>
              <a:gd name="connsiteY52-1316" fmla="*/ 2090015 h 6876000"/>
              <a:gd name="connsiteX53-1317" fmla="*/ 2635894 w 5545537"/>
              <a:gd name="connsiteY53-1318" fmla="*/ 2091401 h 6876000"/>
              <a:gd name="connsiteX54-1319" fmla="*/ 2113836 w 5545537"/>
              <a:gd name="connsiteY54-1320" fmla="*/ 1569343 h 6876000"/>
              <a:gd name="connsiteX55-1321" fmla="*/ 2635894 w 5545537"/>
              <a:gd name="connsiteY55-1322" fmla="*/ 1047285 h 6876000"/>
              <a:gd name="connsiteX56-1323" fmla="*/ 2649648 w 5545537"/>
              <a:gd name="connsiteY56-1324" fmla="*/ 1048672 h 6876000"/>
              <a:gd name="connsiteX57-1325" fmla="*/ 2649648 w 5545537"/>
              <a:gd name="connsiteY57-1326" fmla="*/ 1043268 h 6876000"/>
              <a:gd name="connsiteX58-1327" fmla="*/ 2689899 w 5545537"/>
              <a:gd name="connsiteY58-1328" fmla="*/ 1039210 h 6876000"/>
              <a:gd name="connsiteX59-1329" fmla="*/ 2689899 w 5545537"/>
              <a:gd name="connsiteY59-1330" fmla="*/ 1038672 h 6876000"/>
              <a:gd name="connsiteX60-1331" fmla="*/ 2635893 w 5545537"/>
              <a:gd name="connsiteY60-1332" fmla="*/ 1044116 h 6876000"/>
              <a:gd name="connsiteX61-1333" fmla="*/ 2113835 w 5545537"/>
              <a:gd name="connsiteY61-1334" fmla="*/ 522058 h 6876000"/>
              <a:gd name="connsiteX62-1335" fmla="*/ 2635893 w 5545537"/>
              <a:gd name="connsiteY62-1336" fmla="*/ 0 h 6876000"/>
              <a:gd name="connsiteX0-1337" fmla="*/ 1577115 w 5545537"/>
              <a:gd name="connsiteY0-1338" fmla="*/ 2106064 h 6876000"/>
              <a:gd name="connsiteX1-1339" fmla="*/ 2099173 w 5545537"/>
              <a:gd name="connsiteY1-1340" fmla="*/ 2628122 h 6876000"/>
              <a:gd name="connsiteX2-1341" fmla="*/ 1577115 w 5545537"/>
              <a:gd name="connsiteY2-1342" fmla="*/ 3150180 h 6876000"/>
              <a:gd name="connsiteX3-1343" fmla="*/ 1055057 w 5545537"/>
              <a:gd name="connsiteY3-1344" fmla="*/ 2628122 h 6876000"/>
              <a:gd name="connsiteX4-1345" fmla="*/ 1577115 w 5545537"/>
              <a:gd name="connsiteY4-1346" fmla="*/ 2106064 h 6876000"/>
              <a:gd name="connsiteX5-1347" fmla="*/ 2635893 w 5545537"/>
              <a:gd name="connsiteY5-1348" fmla="*/ 0 h 6876000"/>
              <a:gd name="connsiteX6-1349" fmla="*/ 2649648 w 5545537"/>
              <a:gd name="connsiteY6-1350" fmla="*/ 1387 h 6876000"/>
              <a:gd name="connsiteX7-1351" fmla="*/ 2649648 w 5545537"/>
              <a:gd name="connsiteY7-1352" fmla="*/ 537 h 6876000"/>
              <a:gd name="connsiteX8-1353" fmla="*/ 2689899 w 5545537"/>
              <a:gd name="connsiteY8-1354" fmla="*/ 537 h 6876000"/>
              <a:gd name="connsiteX9-1355" fmla="*/ 2689899 w 5545537"/>
              <a:gd name="connsiteY9-1356" fmla="*/ 0 h 6876000"/>
              <a:gd name="connsiteX10-1357" fmla="*/ 3846766 w 5545537"/>
              <a:gd name="connsiteY10-1358" fmla="*/ 0 h 6876000"/>
              <a:gd name="connsiteX11-1359" fmla="*/ 3846766 w 5545537"/>
              <a:gd name="connsiteY11-1360" fmla="*/ 537 h 6876000"/>
              <a:gd name="connsiteX12-1361" fmla="*/ 5545537 w 5545537"/>
              <a:gd name="connsiteY12-1362" fmla="*/ 537 h 6876000"/>
              <a:gd name="connsiteX13-1363" fmla="*/ 5545537 w 5545537"/>
              <a:gd name="connsiteY13-1364" fmla="*/ 6876000 h 6876000"/>
              <a:gd name="connsiteX14-1365" fmla="*/ 2649648 w 5545537"/>
              <a:gd name="connsiteY14-1366" fmla="*/ 6858537 h 6876000"/>
              <a:gd name="connsiteX15-1367" fmla="*/ 2617891 w 5545537"/>
              <a:gd name="connsiteY15-1368" fmla="*/ 6858537 h 6876000"/>
              <a:gd name="connsiteX16-1369" fmla="*/ 1609779 w 5545537"/>
              <a:gd name="connsiteY16-1370" fmla="*/ 6858537 h 6876000"/>
              <a:gd name="connsiteX17-1371" fmla="*/ 1069719 w 5545537"/>
              <a:gd name="connsiteY17-1372" fmla="*/ 6858537 h 6876000"/>
              <a:gd name="connsiteX18-1373" fmla="*/ 1069719 w 5545537"/>
              <a:gd name="connsiteY18-1374" fmla="*/ 6318334 h 6876000"/>
              <a:gd name="connsiteX19-1375" fmla="*/ 1069720 w 5545537"/>
              <a:gd name="connsiteY19-1376" fmla="*/ 6318321 h 6876000"/>
              <a:gd name="connsiteX20-1377" fmla="*/ 1069719 w 5545537"/>
              <a:gd name="connsiteY20-1378" fmla="*/ 6318310 h 6876000"/>
              <a:gd name="connsiteX21-1379" fmla="*/ 1061010 w 5545537"/>
              <a:gd name="connsiteY21-1380" fmla="*/ 6219603 h 6876000"/>
              <a:gd name="connsiteX22-1381" fmla="*/ 624433 w 5545537"/>
              <a:gd name="connsiteY22-1382" fmla="*/ 5771972 h 6876000"/>
              <a:gd name="connsiteX23-1383" fmla="*/ 529659 w 5545537"/>
              <a:gd name="connsiteY23-1384" fmla="*/ 5762418 h 6876000"/>
              <a:gd name="connsiteX24-1385" fmla="*/ 426816 w 5545537"/>
              <a:gd name="connsiteY24-1386" fmla="*/ 5735384 h 6876000"/>
              <a:gd name="connsiteX25-1387" fmla="*/ 9971 w 5545537"/>
              <a:gd name="connsiteY25-1388" fmla="*/ 5223932 h 6876000"/>
              <a:gd name="connsiteX26-1389" fmla="*/ 426816 w 5545537"/>
              <a:gd name="connsiteY26-1390" fmla="*/ 4712481 h 6876000"/>
              <a:gd name="connsiteX27-1391" fmla="*/ 512040 w 5545537"/>
              <a:gd name="connsiteY27-1392" fmla="*/ 4703889 h 6876000"/>
              <a:gd name="connsiteX28-1393" fmla="*/ 512040 w 5545537"/>
              <a:gd name="connsiteY28-1394" fmla="*/ 4703511 h 6876000"/>
              <a:gd name="connsiteX29-1395" fmla="*/ 423086 w 5545537"/>
              <a:gd name="connsiteY29-1396" fmla="*/ 4694544 h 6876000"/>
              <a:gd name="connsiteX30-1397" fmla="*/ 0 w 5545537"/>
              <a:gd name="connsiteY30-1398" fmla="*/ 4175435 h 6876000"/>
              <a:gd name="connsiteX31-1399" fmla="*/ 529874 w 5545537"/>
              <a:gd name="connsiteY31-1400" fmla="*/ 3645561 h 6876000"/>
              <a:gd name="connsiteX32-1401" fmla="*/ 1048983 w 5545537"/>
              <a:gd name="connsiteY32-1402" fmla="*/ 4068647 h 6876000"/>
              <a:gd name="connsiteX33-1403" fmla="*/ 1057146 w 5545537"/>
              <a:gd name="connsiteY33-1404" fmla="*/ 4149617 h 6876000"/>
              <a:gd name="connsiteX34-1405" fmla="*/ 1066307 w 5545537"/>
              <a:gd name="connsiteY34-1406" fmla="*/ 4347509 h 6876000"/>
              <a:gd name="connsiteX35-1407" fmla="*/ 1069719 w 5545537"/>
              <a:gd name="connsiteY35-1408" fmla="*/ 4620012 h 6876000"/>
              <a:gd name="connsiteX36-1409" fmla="*/ 1095113 w 5545537"/>
              <a:gd name="connsiteY36-1410" fmla="*/ 4538207 h 6876000"/>
              <a:gd name="connsiteX37-1411" fmla="*/ 1576145 w 5545537"/>
              <a:gd name="connsiteY37-1412" fmla="*/ 4219357 h 6876000"/>
              <a:gd name="connsiteX38-1413" fmla="*/ 1609779 w 5545537"/>
              <a:gd name="connsiteY38-1414" fmla="*/ 4222748 h 6876000"/>
              <a:gd name="connsiteX39-1415" fmla="*/ 1609779 w 5545537"/>
              <a:gd name="connsiteY39-1416" fmla="*/ 4205666 h 6876000"/>
              <a:gd name="connsiteX40-1417" fmla="*/ 1577115 w 5545537"/>
              <a:gd name="connsiteY40-1418" fmla="*/ 4208959 h 6876000"/>
              <a:gd name="connsiteX41-1419" fmla="*/ 1055057 w 5545537"/>
              <a:gd name="connsiteY41-1420" fmla="*/ 3686901 h 6876000"/>
              <a:gd name="connsiteX42-1421" fmla="*/ 1577115 w 5545537"/>
              <a:gd name="connsiteY42-1422" fmla="*/ 3164843 h 6876000"/>
              <a:gd name="connsiteX43-1423" fmla="*/ 2088567 w 5545537"/>
              <a:gd name="connsiteY43-1424" fmla="*/ 3581688 h 6876000"/>
              <a:gd name="connsiteX44-1425" fmla="*/ 2098635 w 5545537"/>
              <a:gd name="connsiteY44-1426" fmla="*/ 3681565 h 6876000"/>
              <a:gd name="connsiteX45-1427" fmla="*/ 2113837 w 5545537"/>
              <a:gd name="connsiteY45-1428" fmla="*/ 3681565 h 6876000"/>
              <a:gd name="connsiteX46-1429" fmla="*/ 2113837 w 5545537"/>
              <a:gd name="connsiteY46-1430" fmla="*/ 2637449 h 6876000"/>
              <a:gd name="connsiteX47-1431" fmla="*/ 2114775 w 5545537"/>
              <a:gd name="connsiteY47-1432" fmla="*/ 2637449 h 6876000"/>
              <a:gd name="connsiteX48-1433" fmla="*/ 2113835 w 5545537"/>
              <a:gd name="connsiteY48-1434" fmla="*/ 2628122 h 6876000"/>
              <a:gd name="connsiteX49-1435" fmla="*/ 2635893 w 5545537"/>
              <a:gd name="connsiteY49-1436" fmla="*/ 2106064 h 6876000"/>
              <a:gd name="connsiteX50-1437" fmla="*/ 2649648 w 5545537"/>
              <a:gd name="connsiteY50-1438" fmla="*/ 2107451 h 6876000"/>
              <a:gd name="connsiteX51-1439" fmla="*/ 2649648 w 5545537"/>
              <a:gd name="connsiteY51-1440" fmla="*/ 2090015 h 6876000"/>
              <a:gd name="connsiteX52-1441" fmla="*/ 2635894 w 5545537"/>
              <a:gd name="connsiteY52-1442" fmla="*/ 2091401 h 6876000"/>
              <a:gd name="connsiteX53-1443" fmla="*/ 2113836 w 5545537"/>
              <a:gd name="connsiteY53-1444" fmla="*/ 1569343 h 6876000"/>
              <a:gd name="connsiteX54-1445" fmla="*/ 2635894 w 5545537"/>
              <a:gd name="connsiteY54-1446" fmla="*/ 1047285 h 6876000"/>
              <a:gd name="connsiteX55-1447" fmla="*/ 2649648 w 5545537"/>
              <a:gd name="connsiteY55-1448" fmla="*/ 1048672 h 6876000"/>
              <a:gd name="connsiteX56-1449" fmla="*/ 2649648 w 5545537"/>
              <a:gd name="connsiteY56-1450" fmla="*/ 1043268 h 6876000"/>
              <a:gd name="connsiteX57-1451" fmla="*/ 2689899 w 5545537"/>
              <a:gd name="connsiteY57-1452" fmla="*/ 1039210 h 6876000"/>
              <a:gd name="connsiteX58-1453" fmla="*/ 2689899 w 5545537"/>
              <a:gd name="connsiteY58-1454" fmla="*/ 1038672 h 6876000"/>
              <a:gd name="connsiteX59-1455" fmla="*/ 2635893 w 5545537"/>
              <a:gd name="connsiteY59-1456" fmla="*/ 1044116 h 6876000"/>
              <a:gd name="connsiteX60-1457" fmla="*/ 2113835 w 5545537"/>
              <a:gd name="connsiteY60-1458" fmla="*/ 522058 h 6876000"/>
              <a:gd name="connsiteX61-1459" fmla="*/ 2635893 w 5545537"/>
              <a:gd name="connsiteY61-1460" fmla="*/ 0 h 6876000"/>
              <a:gd name="connsiteX0-1461" fmla="*/ 1577115 w 5545537"/>
              <a:gd name="connsiteY0-1462" fmla="*/ 2106064 h 6876000"/>
              <a:gd name="connsiteX1-1463" fmla="*/ 2099173 w 5545537"/>
              <a:gd name="connsiteY1-1464" fmla="*/ 2628122 h 6876000"/>
              <a:gd name="connsiteX2-1465" fmla="*/ 1577115 w 5545537"/>
              <a:gd name="connsiteY2-1466" fmla="*/ 3150180 h 6876000"/>
              <a:gd name="connsiteX3-1467" fmla="*/ 1055057 w 5545537"/>
              <a:gd name="connsiteY3-1468" fmla="*/ 2628122 h 6876000"/>
              <a:gd name="connsiteX4-1469" fmla="*/ 1577115 w 5545537"/>
              <a:gd name="connsiteY4-1470" fmla="*/ 2106064 h 6876000"/>
              <a:gd name="connsiteX5-1471" fmla="*/ 2635893 w 5545537"/>
              <a:gd name="connsiteY5-1472" fmla="*/ 0 h 6876000"/>
              <a:gd name="connsiteX6-1473" fmla="*/ 2649648 w 5545537"/>
              <a:gd name="connsiteY6-1474" fmla="*/ 1387 h 6876000"/>
              <a:gd name="connsiteX7-1475" fmla="*/ 2649648 w 5545537"/>
              <a:gd name="connsiteY7-1476" fmla="*/ 537 h 6876000"/>
              <a:gd name="connsiteX8-1477" fmla="*/ 2689899 w 5545537"/>
              <a:gd name="connsiteY8-1478" fmla="*/ 537 h 6876000"/>
              <a:gd name="connsiteX9-1479" fmla="*/ 2689899 w 5545537"/>
              <a:gd name="connsiteY9-1480" fmla="*/ 0 h 6876000"/>
              <a:gd name="connsiteX10-1481" fmla="*/ 3846766 w 5545537"/>
              <a:gd name="connsiteY10-1482" fmla="*/ 0 h 6876000"/>
              <a:gd name="connsiteX11-1483" fmla="*/ 3846766 w 5545537"/>
              <a:gd name="connsiteY11-1484" fmla="*/ 537 h 6876000"/>
              <a:gd name="connsiteX12-1485" fmla="*/ 5545537 w 5545537"/>
              <a:gd name="connsiteY12-1486" fmla="*/ 537 h 6876000"/>
              <a:gd name="connsiteX13-1487" fmla="*/ 5545537 w 5545537"/>
              <a:gd name="connsiteY13-1488" fmla="*/ 6876000 h 6876000"/>
              <a:gd name="connsiteX14-1489" fmla="*/ 2649648 w 5545537"/>
              <a:gd name="connsiteY14-1490" fmla="*/ 6858537 h 6876000"/>
              <a:gd name="connsiteX15-1491" fmla="*/ 2617891 w 5545537"/>
              <a:gd name="connsiteY15-1492" fmla="*/ 6858537 h 6876000"/>
              <a:gd name="connsiteX16-1493" fmla="*/ 1609779 w 5545537"/>
              <a:gd name="connsiteY16-1494" fmla="*/ 6858537 h 6876000"/>
              <a:gd name="connsiteX17-1495" fmla="*/ 1069719 w 5545537"/>
              <a:gd name="connsiteY17-1496" fmla="*/ 6858537 h 6876000"/>
              <a:gd name="connsiteX18-1497" fmla="*/ 1069719 w 5545537"/>
              <a:gd name="connsiteY18-1498" fmla="*/ 6318334 h 6876000"/>
              <a:gd name="connsiteX19-1499" fmla="*/ 1069720 w 5545537"/>
              <a:gd name="connsiteY19-1500" fmla="*/ 6318321 h 6876000"/>
              <a:gd name="connsiteX20-1501" fmla="*/ 1069719 w 5545537"/>
              <a:gd name="connsiteY20-1502" fmla="*/ 6318310 h 6876000"/>
              <a:gd name="connsiteX21-1503" fmla="*/ 1061010 w 5545537"/>
              <a:gd name="connsiteY21-1504" fmla="*/ 6219603 h 6876000"/>
              <a:gd name="connsiteX22-1505" fmla="*/ 624433 w 5545537"/>
              <a:gd name="connsiteY22-1506" fmla="*/ 5771972 h 6876000"/>
              <a:gd name="connsiteX23-1507" fmla="*/ 529659 w 5545537"/>
              <a:gd name="connsiteY23-1508" fmla="*/ 5762418 h 6876000"/>
              <a:gd name="connsiteX24-1509" fmla="*/ 426816 w 5545537"/>
              <a:gd name="connsiteY24-1510" fmla="*/ 5735384 h 6876000"/>
              <a:gd name="connsiteX25-1511" fmla="*/ 9971 w 5545537"/>
              <a:gd name="connsiteY25-1512" fmla="*/ 5223932 h 6876000"/>
              <a:gd name="connsiteX26-1513" fmla="*/ 426816 w 5545537"/>
              <a:gd name="connsiteY26-1514" fmla="*/ 4712481 h 6876000"/>
              <a:gd name="connsiteX27-1515" fmla="*/ 512040 w 5545537"/>
              <a:gd name="connsiteY27-1516" fmla="*/ 4703889 h 6876000"/>
              <a:gd name="connsiteX28-1517" fmla="*/ 512040 w 5545537"/>
              <a:gd name="connsiteY28-1518" fmla="*/ 4703511 h 6876000"/>
              <a:gd name="connsiteX29-1519" fmla="*/ 423086 w 5545537"/>
              <a:gd name="connsiteY29-1520" fmla="*/ 4694544 h 6876000"/>
              <a:gd name="connsiteX30-1521" fmla="*/ 0 w 5545537"/>
              <a:gd name="connsiteY30-1522" fmla="*/ 4175435 h 6876000"/>
              <a:gd name="connsiteX31-1523" fmla="*/ 529874 w 5545537"/>
              <a:gd name="connsiteY31-1524" fmla="*/ 3645561 h 6876000"/>
              <a:gd name="connsiteX32-1525" fmla="*/ 1048983 w 5545537"/>
              <a:gd name="connsiteY32-1526" fmla="*/ 4068647 h 6876000"/>
              <a:gd name="connsiteX33-1527" fmla="*/ 1057146 w 5545537"/>
              <a:gd name="connsiteY33-1528" fmla="*/ 4149617 h 6876000"/>
              <a:gd name="connsiteX34-1529" fmla="*/ 1069719 w 5545537"/>
              <a:gd name="connsiteY34-1530" fmla="*/ 4620012 h 6876000"/>
              <a:gd name="connsiteX35-1531" fmla="*/ 1095113 w 5545537"/>
              <a:gd name="connsiteY35-1532" fmla="*/ 4538207 h 6876000"/>
              <a:gd name="connsiteX36-1533" fmla="*/ 1576145 w 5545537"/>
              <a:gd name="connsiteY36-1534" fmla="*/ 4219357 h 6876000"/>
              <a:gd name="connsiteX37-1535" fmla="*/ 1609779 w 5545537"/>
              <a:gd name="connsiteY37-1536" fmla="*/ 4222748 h 6876000"/>
              <a:gd name="connsiteX38-1537" fmla="*/ 1609779 w 5545537"/>
              <a:gd name="connsiteY38-1538" fmla="*/ 4205666 h 6876000"/>
              <a:gd name="connsiteX39-1539" fmla="*/ 1577115 w 5545537"/>
              <a:gd name="connsiteY39-1540" fmla="*/ 4208959 h 6876000"/>
              <a:gd name="connsiteX40-1541" fmla="*/ 1055057 w 5545537"/>
              <a:gd name="connsiteY40-1542" fmla="*/ 3686901 h 6876000"/>
              <a:gd name="connsiteX41-1543" fmla="*/ 1577115 w 5545537"/>
              <a:gd name="connsiteY41-1544" fmla="*/ 3164843 h 6876000"/>
              <a:gd name="connsiteX42-1545" fmla="*/ 2088567 w 5545537"/>
              <a:gd name="connsiteY42-1546" fmla="*/ 3581688 h 6876000"/>
              <a:gd name="connsiteX43-1547" fmla="*/ 2098635 w 5545537"/>
              <a:gd name="connsiteY43-1548" fmla="*/ 3681565 h 6876000"/>
              <a:gd name="connsiteX44-1549" fmla="*/ 2113837 w 5545537"/>
              <a:gd name="connsiteY44-1550" fmla="*/ 3681565 h 6876000"/>
              <a:gd name="connsiteX45-1551" fmla="*/ 2113837 w 5545537"/>
              <a:gd name="connsiteY45-1552" fmla="*/ 2637449 h 6876000"/>
              <a:gd name="connsiteX46-1553" fmla="*/ 2114775 w 5545537"/>
              <a:gd name="connsiteY46-1554" fmla="*/ 2637449 h 6876000"/>
              <a:gd name="connsiteX47-1555" fmla="*/ 2113835 w 5545537"/>
              <a:gd name="connsiteY47-1556" fmla="*/ 2628122 h 6876000"/>
              <a:gd name="connsiteX48-1557" fmla="*/ 2635893 w 5545537"/>
              <a:gd name="connsiteY48-1558" fmla="*/ 2106064 h 6876000"/>
              <a:gd name="connsiteX49-1559" fmla="*/ 2649648 w 5545537"/>
              <a:gd name="connsiteY49-1560" fmla="*/ 2107451 h 6876000"/>
              <a:gd name="connsiteX50-1561" fmla="*/ 2649648 w 5545537"/>
              <a:gd name="connsiteY50-1562" fmla="*/ 2090015 h 6876000"/>
              <a:gd name="connsiteX51-1563" fmla="*/ 2635894 w 5545537"/>
              <a:gd name="connsiteY51-1564" fmla="*/ 2091401 h 6876000"/>
              <a:gd name="connsiteX52-1565" fmla="*/ 2113836 w 5545537"/>
              <a:gd name="connsiteY52-1566" fmla="*/ 1569343 h 6876000"/>
              <a:gd name="connsiteX53-1567" fmla="*/ 2635894 w 5545537"/>
              <a:gd name="connsiteY53-1568" fmla="*/ 1047285 h 6876000"/>
              <a:gd name="connsiteX54-1569" fmla="*/ 2649648 w 5545537"/>
              <a:gd name="connsiteY54-1570" fmla="*/ 1048672 h 6876000"/>
              <a:gd name="connsiteX55-1571" fmla="*/ 2649648 w 5545537"/>
              <a:gd name="connsiteY55-1572" fmla="*/ 1043268 h 6876000"/>
              <a:gd name="connsiteX56-1573" fmla="*/ 2689899 w 5545537"/>
              <a:gd name="connsiteY56-1574" fmla="*/ 1039210 h 6876000"/>
              <a:gd name="connsiteX57-1575" fmla="*/ 2689899 w 5545537"/>
              <a:gd name="connsiteY57-1576" fmla="*/ 1038672 h 6876000"/>
              <a:gd name="connsiteX58-1577" fmla="*/ 2635893 w 5545537"/>
              <a:gd name="connsiteY58-1578" fmla="*/ 1044116 h 6876000"/>
              <a:gd name="connsiteX59-1579" fmla="*/ 2113835 w 5545537"/>
              <a:gd name="connsiteY59-1580" fmla="*/ 522058 h 6876000"/>
              <a:gd name="connsiteX60-1581" fmla="*/ 2635893 w 5545537"/>
              <a:gd name="connsiteY60-1582" fmla="*/ 0 h 6876000"/>
              <a:gd name="connsiteX0-1583" fmla="*/ 1577115 w 5545537"/>
              <a:gd name="connsiteY0-1584" fmla="*/ 2106064 h 6876000"/>
              <a:gd name="connsiteX1-1585" fmla="*/ 2099173 w 5545537"/>
              <a:gd name="connsiteY1-1586" fmla="*/ 2628122 h 6876000"/>
              <a:gd name="connsiteX2-1587" fmla="*/ 1577115 w 5545537"/>
              <a:gd name="connsiteY2-1588" fmla="*/ 3150180 h 6876000"/>
              <a:gd name="connsiteX3-1589" fmla="*/ 1055057 w 5545537"/>
              <a:gd name="connsiteY3-1590" fmla="*/ 2628122 h 6876000"/>
              <a:gd name="connsiteX4-1591" fmla="*/ 1577115 w 5545537"/>
              <a:gd name="connsiteY4-1592" fmla="*/ 2106064 h 6876000"/>
              <a:gd name="connsiteX5-1593" fmla="*/ 2635893 w 5545537"/>
              <a:gd name="connsiteY5-1594" fmla="*/ 0 h 6876000"/>
              <a:gd name="connsiteX6-1595" fmla="*/ 2649648 w 5545537"/>
              <a:gd name="connsiteY6-1596" fmla="*/ 1387 h 6876000"/>
              <a:gd name="connsiteX7-1597" fmla="*/ 2649648 w 5545537"/>
              <a:gd name="connsiteY7-1598" fmla="*/ 537 h 6876000"/>
              <a:gd name="connsiteX8-1599" fmla="*/ 2689899 w 5545537"/>
              <a:gd name="connsiteY8-1600" fmla="*/ 537 h 6876000"/>
              <a:gd name="connsiteX9-1601" fmla="*/ 2689899 w 5545537"/>
              <a:gd name="connsiteY9-1602" fmla="*/ 0 h 6876000"/>
              <a:gd name="connsiteX10-1603" fmla="*/ 3846766 w 5545537"/>
              <a:gd name="connsiteY10-1604" fmla="*/ 0 h 6876000"/>
              <a:gd name="connsiteX11-1605" fmla="*/ 3846766 w 5545537"/>
              <a:gd name="connsiteY11-1606" fmla="*/ 537 h 6876000"/>
              <a:gd name="connsiteX12-1607" fmla="*/ 5545537 w 5545537"/>
              <a:gd name="connsiteY12-1608" fmla="*/ 537 h 6876000"/>
              <a:gd name="connsiteX13-1609" fmla="*/ 5545537 w 5545537"/>
              <a:gd name="connsiteY13-1610" fmla="*/ 6876000 h 6876000"/>
              <a:gd name="connsiteX14-1611" fmla="*/ 2649648 w 5545537"/>
              <a:gd name="connsiteY14-1612" fmla="*/ 6858537 h 6876000"/>
              <a:gd name="connsiteX15-1613" fmla="*/ 2617891 w 5545537"/>
              <a:gd name="connsiteY15-1614" fmla="*/ 6858537 h 6876000"/>
              <a:gd name="connsiteX16-1615" fmla="*/ 1609779 w 5545537"/>
              <a:gd name="connsiteY16-1616" fmla="*/ 6858537 h 6876000"/>
              <a:gd name="connsiteX17-1617" fmla="*/ 1069719 w 5545537"/>
              <a:gd name="connsiteY17-1618" fmla="*/ 6858537 h 6876000"/>
              <a:gd name="connsiteX18-1619" fmla="*/ 1069719 w 5545537"/>
              <a:gd name="connsiteY18-1620" fmla="*/ 6318334 h 6876000"/>
              <a:gd name="connsiteX19-1621" fmla="*/ 1069720 w 5545537"/>
              <a:gd name="connsiteY19-1622" fmla="*/ 6318321 h 6876000"/>
              <a:gd name="connsiteX20-1623" fmla="*/ 1069719 w 5545537"/>
              <a:gd name="connsiteY20-1624" fmla="*/ 6318310 h 6876000"/>
              <a:gd name="connsiteX21-1625" fmla="*/ 1061010 w 5545537"/>
              <a:gd name="connsiteY21-1626" fmla="*/ 6219603 h 6876000"/>
              <a:gd name="connsiteX22-1627" fmla="*/ 624433 w 5545537"/>
              <a:gd name="connsiteY22-1628" fmla="*/ 5771972 h 6876000"/>
              <a:gd name="connsiteX23-1629" fmla="*/ 426816 w 5545537"/>
              <a:gd name="connsiteY23-1630" fmla="*/ 5735384 h 6876000"/>
              <a:gd name="connsiteX24-1631" fmla="*/ 9971 w 5545537"/>
              <a:gd name="connsiteY24-1632" fmla="*/ 5223932 h 6876000"/>
              <a:gd name="connsiteX25-1633" fmla="*/ 426816 w 5545537"/>
              <a:gd name="connsiteY25-1634" fmla="*/ 4712481 h 6876000"/>
              <a:gd name="connsiteX26-1635" fmla="*/ 512040 w 5545537"/>
              <a:gd name="connsiteY26-1636" fmla="*/ 4703889 h 6876000"/>
              <a:gd name="connsiteX27-1637" fmla="*/ 512040 w 5545537"/>
              <a:gd name="connsiteY27-1638" fmla="*/ 4703511 h 6876000"/>
              <a:gd name="connsiteX28-1639" fmla="*/ 423086 w 5545537"/>
              <a:gd name="connsiteY28-1640" fmla="*/ 4694544 h 6876000"/>
              <a:gd name="connsiteX29-1641" fmla="*/ 0 w 5545537"/>
              <a:gd name="connsiteY29-1642" fmla="*/ 4175435 h 6876000"/>
              <a:gd name="connsiteX30-1643" fmla="*/ 529874 w 5545537"/>
              <a:gd name="connsiteY30-1644" fmla="*/ 3645561 h 6876000"/>
              <a:gd name="connsiteX31-1645" fmla="*/ 1048983 w 5545537"/>
              <a:gd name="connsiteY31-1646" fmla="*/ 4068647 h 6876000"/>
              <a:gd name="connsiteX32-1647" fmla="*/ 1057146 w 5545537"/>
              <a:gd name="connsiteY32-1648" fmla="*/ 4149617 h 6876000"/>
              <a:gd name="connsiteX33-1649" fmla="*/ 1069719 w 5545537"/>
              <a:gd name="connsiteY33-1650" fmla="*/ 4620012 h 6876000"/>
              <a:gd name="connsiteX34-1651" fmla="*/ 1095113 w 5545537"/>
              <a:gd name="connsiteY34-1652" fmla="*/ 4538207 h 6876000"/>
              <a:gd name="connsiteX35-1653" fmla="*/ 1576145 w 5545537"/>
              <a:gd name="connsiteY35-1654" fmla="*/ 4219357 h 6876000"/>
              <a:gd name="connsiteX36-1655" fmla="*/ 1609779 w 5545537"/>
              <a:gd name="connsiteY36-1656" fmla="*/ 4222748 h 6876000"/>
              <a:gd name="connsiteX37-1657" fmla="*/ 1609779 w 5545537"/>
              <a:gd name="connsiteY37-1658" fmla="*/ 4205666 h 6876000"/>
              <a:gd name="connsiteX38-1659" fmla="*/ 1577115 w 5545537"/>
              <a:gd name="connsiteY38-1660" fmla="*/ 4208959 h 6876000"/>
              <a:gd name="connsiteX39-1661" fmla="*/ 1055057 w 5545537"/>
              <a:gd name="connsiteY39-1662" fmla="*/ 3686901 h 6876000"/>
              <a:gd name="connsiteX40-1663" fmla="*/ 1577115 w 5545537"/>
              <a:gd name="connsiteY40-1664" fmla="*/ 3164843 h 6876000"/>
              <a:gd name="connsiteX41-1665" fmla="*/ 2088567 w 5545537"/>
              <a:gd name="connsiteY41-1666" fmla="*/ 3581688 h 6876000"/>
              <a:gd name="connsiteX42-1667" fmla="*/ 2098635 w 5545537"/>
              <a:gd name="connsiteY42-1668" fmla="*/ 3681565 h 6876000"/>
              <a:gd name="connsiteX43-1669" fmla="*/ 2113837 w 5545537"/>
              <a:gd name="connsiteY43-1670" fmla="*/ 3681565 h 6876000"/>
              <a:gd name="connsiteX44-1671" fmla="*/ 2113837 w 5545537"/>
              <a:gd name="connsiteY44-1672" fmla="*/ 2637449 h 6876000"/>
              <a:gd name="connsiteX45-1673" fmla="*/ 2114775 w 5545537"/>
              <a:gd name="connsiteY45-1674" fmla="*/ 2637449 h 6876000"/>
              <a:gd name="connsiteX46-1675" fmla="*/ 2113835 w 5545537"/>
              <a:gd name="connsiteY46-1676" fmla="*/ 2628122 h 6876000"/>
              <a:gd name="connsiteX47-1677" fmla="*/ 2635893 w 5545537"/>
              <a:gd name="connsiteY47-1678" fmla="*/ 2106064 h 6876000"/>
              <a:gd name="connsiteX48-1679" fmla="*/ 2649648 w 5545537"/>
              <a:gd name="connsiteY48-1680" fmla="*/ 2107451 h 6876000"/>
              <a:gd name="connsiteX49-1681" fmla="*/ 2649648 w 5545537"/>
              <a:gd name="connsiteY49-1682" fmla="*/ 2090015 h 6876000"/>
              <a:gd name="connsiteX50-1683" fmla="*/ 2635894 w 5545537"/>
              <a:gd name="connsiteY50-1684" fmla="*/ 2091401 h 6876000"/>
              <a:gd name="connsiteX51-1685" fmla="*/ 2113836 w 5545537"/>
              <a:gd name="connsiteY51-1686" fmla="*/ 1569343 h 6876000"/>
              <a:gd name="connsiteX52-1687" fmla="*/ 2635894 w 5545537"/>
              <a:gd name="connsiteY52-1688" fmla="*/ 1047285 h 6876000"/>
              <a:gd name="connsiteX53-1689" fmla="*/ 2649648 w 5545537"/>
              <a:gd name="connsiteY53-1690" fmla="*/ 1048672 h 6876000"/>
              <a:gd name="connsiteX54-1691" fmla="*/ 2649648 w 5545537"/>
              <a:gd name="connsiteY54-1692" fmla="*/ 1043268 h 6876000"/>
              <a:gd name="connsiteX55-1693" fmla="*/ 2689899 w 5545537"/>
              <a:gd name="connsiteY55-1694" fmla="*/ 1039210 h 6876000"/>
              <a:gd name="connsiteX56-1695" fmla="*/ 2689899 w 5545537"/>
              <a:gd name="connsiteY56-1696" fmla="*/ 1038672 h 6876000"/>
              <a:gd name="connsiteX57-1697" fmla="*/ 2635893 w 5545537"/>
              <a:gd name="connsiteY57-1698" fmla="*/ 1044116 h 6876000"/>
              <a:gd name="connsiteX58-1699" fmla="*/ 2113835 w 5545537"/>
              <a:gd name="connsiteY58-1700" fmla="*/ 522058 h 6876000"/>
              <a:gd name="connsiteX59-1701" fmla="*/ 2635893 w 5545537"/>
              <a:gd name="connsiteY59-1702" fmla="*/ 0 h 6876000"/>
              <a:gd name="connsiteX0-1703" fmla="*/ 1577115 w 5545537"/>
              <a:gd name="connsiteY0-1704" fmla="*/ 2106064 h 6876000"/>
              <a:gd name="connsiteX1-1705" fmla="*/ 2099173 w 5545537"/>
              <a:gd name="connsiteY1-1706" fmla="*/ 2628122 h 6876000"/>
              <a:gd name="connsiteX2-1707" fmla="*/ 1577115 w 5545537"/>
              <a:gd name="connsiteY2-1708" fmla="*/ 3150180 h 6876000"/>
              <a:gd name="connsiteX3-1709" fmla="*/ 1055057 w 5545537"/>
              <a:gd name="connsiteY3-1710" fmla="*/ 2628122 h 6876000"/>
              <a:gd name="connsiteX4-1711" fmla="*/ 1577115 w 5545537"/>
              <a:gd name="connsiteY4-1712" fmla="*/ 2106064 h 6876000"/>
              <a:gd name="connsiteX5-1713" fmla="*/ 2635893 w 5545537"/>
              <a:gd name="connsiteY5-1714" fmla="*/ 0 h 6876000"/>
              <a:gd name="connsiteX6-1715" fmla="*/ 2649648 w 5545537"/>
              <a:gd name="connsiteY6-1716" fmla="*/ 1387 h 6876000"/>
              <a:gd name="connsiteX7-1717" fmla="*/ 2649648 w 5545537"/>
              <a:gd name="connsiteY7-1718" fmla="*/ 537 h 6876000"/>
              <a:gd name="connsiteX8-1719" fmla="*/ 2689899 w 5545537"/>
              <a:gd name="connsiteY8-1720" fmla="*/ 537 h 6876000"/>
              <a:gd name="connsiteX9-1721" fmla="*/ 2689899 w 5545537"/>
              <a:gd name="connsiteY9-1722" fmla="*/ 0 h 6876000"/>
              <a:gd name="connsiteX10-1723" fmla="*/ 3846766 w 5545537"/>
              <a:gd name="connsiteY10-1724" fmla="*/ 0 h 6876000"/>
              <a:gd name="connsiteX11-1725" fmla="*/ 3846766 w 5545537"/>
              <a:gd name="connsiteY11-1726" fmla="*/ 537 h 6876000"/>
              <a:gd name="connsiteX12-1727" fmla="*/ 5545537 w 5545537"/>
              <a:gd name="connsiteY12-1728" fmla="*/ 537 h 6876000"/>
              <a:gd name="connsiteX13-1729" fmla="*/ 5545537 w 5545537"/>
              <a:gd name="connsiteY13-1730" fmla="*/ 6876000 h 6876000"/>
              <a:gd name="connsiteX14-1731" fmla="*/ 2617891 w 5545537"/>
              <a:gd name="connsiteY14-1732" fmla="*/ 6858537 h 6876000"/>
              <a:gd name="connsiteX15-1733" fmla="*/ 1609779 w 5545537"/>
              <a:gd name="connsiteY15-1734" fmla="*/ 6858537 h 6876000"/>
              <a:gd name="connsiteX16-1735" fmla="*/ 1069719 w 5545537"/>
              <a:gd name="connsiteY16-1736" fmla="*/ 6858537 h 6876000"/>
              <a:gd name="connsiteX17-1737" fmla="*/ 1069719 w 5545537"/>
              <a:gd name="connsiteY17-1738" fmla="*/ 6318334 h 6876000"/>
              <a:gd name="connsiteX18-1739" fmla="*/ 1069720 w 5545537"/>
              <a:gd name="connsiteY18-1740" fmla="*/ 6318321 h 6876000"/>
              <a:gd name="connsiteX19-1741" fmla="*/ 1069719 w 5545537"/>
              <a:gd name="connsiteY19-1742" fmla="*/ 6318310 h 6876000"/>
              <a:gd name="connsiteX20-1743" fmla="*/ 1061010 w 5545537"/>
              <a:gd name="connsiteY20-1744" fmla="*/ 6219603 h 6876000"/>
              <a:gd name="connsiteX21-1745" fmla="*/ 624433 w 5545537"/>
              <a:gd name="connsiteY21-1746" fmla="*/ 5771972 h 6876000"/>
              <a:gd name="connsiteX22-1747" fmla="*/ 426816 w 5545537"/>
              <a:gd name="connsiteY22-1748" fmla="*/ 5735384 h 6876000"/>
              <a:gd name="connsiteX23-1749" fmla="*/ 9971 w 5545537"/>
              <a:gd name="connsiteY23-1750" fmla="*/ 5223932 h 6876000"/>
              <a:gd name="connsiteX24-1751" fmla="*/ 426816 w 5545537"/>
              <a:gd name="connsiteY24-1752" fmla="*/ 4712481 h 6876000"/>
              <a:gd name="connsiteX25-1753" fmla="*/ 512040 w 5545537"/>
              <a:gd name="connsiteY25-1754" fmla="*/ 4703889 h 6876000"/>
              <a:gd name="connsiteX26-1755" fmla="*/ 512040 w 5545537"/>
              <a:gd name="connsiteY26-1756" fmla="*/ 4703511 h 6876000"/>
              <a:gd name="connsiteX27-1757" fmla="*/ 423086 w 5545537"/>
              <a:gd name="connsiteY27-1758" fmla="*/ 4694544 h 6876000"/>
              <a:gd name="connsiteX28-1759" fmla="*/ 0 w 5545537"/>
              <a:gd name="connsiteY28-1760" fmla="*/ 4175435 h 6876000"/>
              <a:gd name="connsiteX29-1761" fmla="*/ 529874 w 5545537"/>
              <a:gd name="connsiteY29-1762" fmla="*/ 3645561 h 6876000"/>
              <a:gd name="connsiteX30-1763" fmla="*/ 1048983 w 5545537"/>
              <a:gd name="connsiteY30-1764" fmla="*/ 4068647 h 6876000"/>
              <a:gd name="connsiteX31-1765" fmla="*/ 1057146 w 5545537"/>
              <a:gd name="connsiteY31-1766" fmla="*/ 4149617 h 6876000"/>
              <a:gd name="connsiteX32-1767" fmla="*/ 1069719 w 5545537"/>
              <a:gd name="connsiteY32-1768" fmla="*/ 4620012 h 6876000"/>
              <a:gd name="connsiteX33-1769" fmla="*/ 1095113 w 5545537"/>
              <a:gd name="connsiteY33-1770" fmla="*/ 4538207 h 6876000"/>
              <a:gd name="connsiteX34-1771" fmla="*/ 1576145 w 5545537"/>
              <a:gd name="connsiteY34-1772" fmla="*/ 4219357 h 6876000"/>
              <a:gd name="connsiteX35-1773" fmla="*/ 1609779 w 5545537"/>
              <a:gd name="connsiteY35-1774" fmla="*/ 4222748 h 6876000"/>
              <a:gd name="connsiteX36-1775" fmla="*/ 1609779 w 5545537"/>
              <a:gd name="connsiteY36-1776" fmla="*/ 4205666 h 6876000"/>
              <a:gd name="connsiteX37-1777" fmla="*/ 1577115 w 5545537"/>
              <a:gd name="connsiteY37-1778" fmla="*/ 4208959 h 6876000"/>
              <a:gd name="connsiteX38-1779" fmla="*/ 1055057 w 5545537"/>
              <a:gd name="connsiteY38-1780" fmla="*/ 3686901 h 6876000"/>
              <a:gd name="connsiteX39-1781" fmla="*/ 1577115 w 5545537"/>
              <a:gd name="connsiteY39-1782" fmla="*/ 3164843 h 6876000"/>
              <a:gd name="connsiteX40-1783" fmla="*/ 2088567 w 5545537"/>
              <a:gd name="connsiteY40-1784" fmla="*/ 3581688 h 6876000"/>
              <a:gd name="connsiteX41-1785" fmla="*/ 2098635 w 5545537"/>
              <a:gd name="connsiteY41-1786" fmla="*/ 3681565 h 6876000"/>
              <a:gd name="connsiteX42-1787" fmla="*/ 2113837 w 5545537"/>
              <a:gd name="connsiteY42-1788" fmla="*/ 3681565 h 6876000"/>
              <a:gd name="connsiteX43-1789" fmla="*/ 2113837 w 5545537"/>
              <a:gd name="connsiteY43-1790" fmla="*/ 2637449 h 6876000"/>
              <a:gd name="connsiteX44-1791" fmla="*/ 2114775 w 5545537"/>
              <a:gd name="connsiteY44-1792" fmla="*/ 2637449 h 6876000"/>
              <a:gd name="connsiteX45-1793" fmla="*/ 2113835 w 5545537"/>
              <a:gd name="connsiteY45-1794" fmla="*/ 2628122 h 6876000"/>
              <a:gd name="connsiteX46-1795" fmla="*/ 2635893 w 5545537"/>
              <a:gd name="connsiteY46-1796" fmla="*/ 2106064 h 6876000"/>
              <a:gd name="connsiteX47-1797" fmla="*/ 2649648 w 5545537"/>
              <a:gd name="connsiteY47-1798" fmla="*/ 2107451 h 6876000"/>
              <a:gd name="connsiteX48-1799" fmla="*/ 2649648 w 5545537"/>
              <a:gd name="connsiteY48-1800" fmla="*/ 2090015 h 6876000"/>
              <a:gd name="connsiteX49-1801" fmla="*/ 2635894 w 5545537"/>
              <a:gd name="connsiteY49-1802" fmla="*/ 2091401 h 6876000"/>
              <a:gd name="connsiteX50-1803" fmla="*/ 2113836 w 5545537"/>
              <a:gd name="connsiteY50-1804" fmla="*/ 1569343 h 6876000"/>
              <a:gd name="connsiteX51-1805" fmla="*/ 2635894 w 5545537"/>
              <a:gd name="connsiteY51-1806" fmla="*/ 1047285 h 6876000"/>
              <a:gd name="connsiteX52-1807" fmla="*/ 2649648 w 5545537"/>
              <a:gd name="connsiteY52-1808" fmla="*/ 1048672 h 6876000"/>
              <a:gd name="connsiteX53-1809" fmla="*/ 2649648 w 5545537"/>
              <a:gd name="connsiteY53-1810" fmla="*/ 1043268 h 6876000"/>
              <a:gd name="connsiteX54-1811" fmla="*/ 2689899 w 5545537"/>
              <a:gd name="connsiteY54-1812" fmla="*/ 1039210 h 6876000"/>
              <a:gd name="connsiteX55-1813" fmla="*/ 2689899 w 5545537"/>
              <a:gd name="connsiteY55-1814" fmla="*/ 1038672 h 6876000"/>
              <a:gd name="connsiteX56-1815" fmla="*/ 2635893 w 5545537"/>
              <a:gd name="connsiteY56-1816" fmla="*/ 1044116 h 6876000"/>
              <a:gd name="connsiteX57-1817" fmla="*/ 2113835 w 5545537"/>
              <a:gd name="connsiteY57-1818" fmla="*/ 522058 h 6876000"/>
              <a:gd name="connsiteX58-1819" fmla="*/ 2635893 w 5545537"/>
              <a:gd name="connsiteY58-1820" fmla="*/ 0 h 6876000"/>
              <a:gd name="connsiteX0-1821" fmla="*/ 1577115 w 5545537"/>
              <a:gd name="connsiteY0-1822" fmla="*/ 2106064 h 6876000"/>
              <a:gd name="connsiteX1-1823" fmla="*/ 2099173 w 5545537"/>
              <a:gd name="connsiteY1-1824" fmla="*/ 2628122 h 6876000"/>
              <a:gd name="connsiteX2-1825" fmla="*/ 1577115 w 5545537"/>
              <a:gd name="connsiteY2-1826" fmla="*/ 3150180 h 6876000"/>
              <a:gd name="connsiteX3-1827" fmla="*/ 1055057 w 5545537"/>
              <a:gd name="connsiteY3-1828" fmla="*/ 2628122 h 6876000"/>
              <a:gd name="connsiteX4-1829" fmla="*/ 1577115 w 5545537"/>
              <a:gd name="connsiteY4-1830" fmla="*/ 2106064 h 6876000"/>
              <a:gd name="connsiteX5-1831" fmla="*/ 2635893 w 5545537"/>
              <a:gd name="connsiteY5-1832" fmla="*/ 0 h 6876000"/>
              <a:gd name="connsiteX6-1833" fmla="*/ 2649648 w 5545537"/>
              <a:gd name="connsiteY6-1834" fmla="*/ 1387 h 6876000"/>
              <a:gd name="connsiteX7-1835" fmla="*/ 2649648 w 5545537"/>
              <a:gd name="connsiteY7-1836" fmla="*/ 537 h 6876000"/>
              <a:gd name="connsiteX8-1837" fmla="*/ 2689899 w 5545537"/>
              <a:gd name="connsiteY8-1838" fmla="*/ 537 h 6876000"/>
              <a:gd name="connsiteX9-1839" fmla="*/ 2689899 w 5545537"/>
              <a:gd name="connsiteY9-1840" fmla="*/ 0 h 6876000"/>
              <a:gd name="connsiteX10-1841" fmla="*/ 3846766 w 5545537"/>
              <a:gd name="connsiteY10-1842" fmla="*/ 0 h 6876000"/>
              <a:gd name="connsiteX11-1843" fmla="*/ 3846766 w 5545537"/>
              <a:gd name="connsiteY11-1844" fmla="*/ 537 h 6876000"/>
              <a:gd name="connsiteX12-1845" fmla="*/ 5545537 w 5545537"/>
              <a:gd name="connsiteY12-1846" fmla="*/ 537 h 6876000"/>
              <a:gd name="connsiteX13-1847" fmla="*/ 5545537 w 5545537"/>
              <a:gd name="connsiteY13-1848" fmla="*/ 6876000 h 6876000"/>
              <a:gd name="connsiteX14-1849" fmla="*/ 1609779 w 5545537"/>
              <a:gd name="connsiteY14-1850" fmla="*/ 6858537 h 6876000"/>
              <a:gd name="connsiteX15-1851" fmla="*/ 1069719 w 5545537"/>
              <a:gd name="connsiteY15-1852" fmla="*/ 6858537 h 6876000"/>
              <a:gd name="connsiteX16-1853" fmla="*/ 1069719 w 5545537"/>
              <a:gd name="connsiteY16-1854" fmla="*/ 6318334 h 6876000"/>
              <a:gd name="connsiteX17-1855" fmla="*/ 1069720 w 5545537"/>
              <a:gd name="connsiteY17-1856" fmla="*/ 6318321 h 6876000"/>
              <a:gd name="connsiteX18-1857" fmla="*/ 1069719 w 5545537"/>
              <a:gd name="connsiteY18-1858" fmla="*/ 6318310 h 6876000"/>
              <a:gd name="connsiteX19-1859" fmla="*/ 1061010 w 5545537"/>
              <a:gd name="connsiteY19-1860" fmla="*/ 6219603 h 6876000"/>
              <a:gd name="connsiteX20-1861" fmla="*/ 624433 w 5545537"/>
              <a:gd name="connsiteY20-1862" fmla="*/ 5771972 h 6876000"/>
              <a:gd name="connsiteX21-1863" fmla="*/ 426816 w 5545537"/>
              <a:gd name="connsiteY21-1864" fmla="*/ 5735384 h 6876000"/>
              <a:gd name="connsiteX22-1865" fmla="*/ 9971 w 5545537"/>
              <a:gd name="connsiteY22-1866" fmla="*/ 5223932 h 6876000"/>
              <a:gd name="connsiteX23-1867" fmla="*/ 426816 w 5545537"/>
              <a:gd name="connsiteY23-1868" fmla="*/ 4712481 h 6876000"/>
              <a:gd name="connsiteX24-1869" fmla="*/ 512040 w 5545537"/>
              <a:gd name="connsiteY24-1870" fmla="*/ 4703889 h 6876000"/>
              <a:gd name="connsiteX25-1871" fmla="*/ 512040 w 5545537"/>
              <a:gd name="connsiteY25-1872" fmla="*/ 4703511 h 6876000"/>
              <a:gd name="connsiteX26-1873" fmla="*/ 423086 w 5545537"/>
              <a:gd name="connsiteY26-1874" fmla="*/ 4694544 h 6876000"/>
              <a:gd name="connsiteX27-1875" fmla="*/ 0 w 5545537"/>
              <a:gd name="connsiteY27-1876" fmla="*/ 4175435 h 6876000"/>
              <a:gd name="connsiteX28-1877" fmla="*/ 529874 w 5545537"/>
              <a:gd name="connsiteY28-1878" fmla="*/ 3645561 h 6876000"/>
              <a:gd name="connsiteX29-1879" fmla="*/ 1048983 w 5545537"/>
              <a:gd name="connsiteY29-1880" fmla="*/ 4068647 h 6876000"/>
              <a:gd name="connsiteX30-1881" fmla="*/ 1057146 w 5545537"/>
              <a:gd name="connsiteY30-1882" fmla="*/ 4149617 h 6876000"/>
              <a:gd name="connsiteX31-1883" fmla="*/ 1069719 w 5545537"/>
              <a:gd name="connsiteY31-1884" fmla="*/ 4620012 h 6876000"/>
              <a:gd name="connsiteX32-1885" fmla="*/ 1095113 w 5545537"/>
              <a:gd name="connsiteY32-1886" fmla="*/ 4538207 h 6876000"/>
              <a:gd name="connsiteX33-1887" fmla="*/ 1576145 w 5545537"/>
              <a:gd name="connsiteY33-1888" fmla="*/ 4219357 h 6876000"/>
              <a:gd name="connsiteX34-1889" fmla="*/ 1609779 w 5545537"/>
              <a:gd name="connsiteY34-1890" fmla="*/ 4222748 h 6876000"/>
              <a:gd name="connsiteX35-1891" fmla="*/ 1609779 w 5545537"/>
              <a:gd name="connsiteY35-1892" fmla="*/ 4205666 h 6876000"/>
              <a:gd name="connsiteX36-1893" fmla="*/ 1577115 w 5545537"/>
              <a:gd name="connsiteY36-1894" fmla="*/ 4208959 h 6876000"/>
              <a:gd name="connsiteX37-1895" fmla="*/ 1055057 w 5545537"/>
              <a:gd name="connsiteY37-1896" fmla="*/ 3686901 h 6876000"/>
              <a:gd name="connsiteX38-1897" fmla="*/ 1577115 w 5545537"/>
              <a:gd name="connsiteY38-1898" fmla="*/ 3164843 h 6876000"/>
              <a:gd name="connsiteX39-1899" fmla="*/ 2088567 w 5545537"/>
              <a:gd name="connsiteY39-1900" fmla="*/ 3581688 h 6876000"/>
              <a:gd name="connsiteX40-1901" fmla="*/ 2098635 w 5545537"/>
              <a:gd name="connsiteY40-1902" fmla="*/ 3681565 h 6876000"/>
              <a:gd name="connsiteX41-1903" fmla="*/ 2113837 w 5545537"/>
              <a:gd name="connsiteY41-1904" fmla="*/ 3681565 h 6876000"/>
              <a:gd name="connsiteX42-1905" fmla="*/ 2113837 w 5545537"/>
              <a:gd name="connsiteY42-1906" fmla="*/ 2637449 h 6876000"/>
              <a:gd name="connsiteX43-1907" fmla="*/ 2114775 w 5545537"/>
              <a:gd name="connsiteY43-1908" fmla="*/ 2637449 h 6876000"/>
              <a:gd name="connsiteX44-1909" fmla="*/ 2113835 w 5545537"/>
              <a:gd name="connsiteY44-1910" fmla="*/ 2628122 h 6876000"/>
              <a:gd name="connsiteX45-1911" fmla="*/ 2635893 w 5545537"/>
              <a:gd name="connsiteY45-1912" fmla="*/ 2106064 h 6876000"/>
              <a:gd name="connsiteX46-1913" fmla="*/ 2649648 w 5545537"/>
              <a:gd name="connsiteY46-1914" fmla="*/ 2107451 h 6876000"/>
              <a:gd name="connsiteX47-1915" fmla="*/ 2649648 w 5545537"/>
              <a:gd name="connsiteY47-1916" fmla="*/ 2090015 h 6876000"/>
              <a:gd name="connsiteX48-1917" fmla="*/ 2635894 w 5545537"/>
              <a:gd name="connsiteY48-1918" fmla="*/ 2091401 h 6876000"/>
              <a:gd name="connsiteX49-1919" fmla="*/ 2113836 w 5545537"/>
              <a:gd name="connsiteY49-1920" fmla="*/ 1569343 h 6876000"/>
              <a:gd name="connsiteX50-1921" fmla="*/ 2635894 w 5545537"/>
              <a:gd name="connsiteY50-1922" fmla="*/ 1047285 h 6876000"/>
              <a:gd name="connsiteX51-1923" fmla="*/ 2649648 w 5545537"/>
              <a:gd name="connsiteY51-1924" fmla="*/ 1048672 h 6876000"/>
              <a:gd name="connsiteX52-1925" fmla="*/ 2649648 w 5545537"/>
              <a:gd name="connsiteY52-1926" fmla="*/ 1043268 h 6876000"/>
              <a:gd name="connsiteX53-1927" fmla="*/ 2689899 w 5545537"/>
              <a:gd name="connsiteY53-1928" fmla="*/ 1039210 h 6876000"/>
              <a:gd name="connsiteX54-1929" fmla="*/ 2689899 w 5545537"/>
              <a:gd name="connsiteY54-1930" fmla="*/ 1038672 h 6876000"/>
              <a:gd name="connsiteX55-1931" fmla="*/ 2635893 w 5545537"/>
              <a:gd name="connsiteY55-1932" fmla="*/ 1044116 h 6876000"/>
              <a:gd name="connsiteX56-1933" fmla="*/ 2113835 w 5545537"/>
              <a:gd name="connsiteY56-1934" fmla="*/ 522058 h 6876000"/>
              <a:gd name="connsiteX57-1935" fmla="*/ 2635893 w 5545537"/>
              <a:gd name="connsiteY57-1936" fmla="*/ 0 h 6876000"/>
              <a:gd name="connsiteX0-1937" fmla="*/ 1577115 w 5545537"/>
              <a:gd name="connsiteY0-1938" fmla="*/ 2106064 h 6876000"/>
              <a:gd name="connsiteX1-1939" fmla="*/ 2099173 w 5545537"/>
              <a:gd name="connsiteY1-1940" fmla="*/ 2628122 h 6876000"/>
              <a:gd name="connsiteX2-1941" fmla="*/ 1577115 w 5545537"/>
              <a:gd name="connsiteY2-1942" fmla="*/ 3150180 h 6876000"/>
              <a:gd name="connsiteX3-1943" fmla="*/ 1055057 w 5545537"/>
              <a:gd name="connsiteY3-1944" fmla="*/ 2628122 h 6876000"/>
              <a:gd name="connsiteX4-1945" fmla="*/ 1577115 w 5545537"/>
              <a:gd name="connsiteY4-1946" fmla="*/ 2106064 h 6876000"/>
              <a:gd name="connsiteX5-1947" fmla="*/ 2635893 w 5545537"/>
              <a:gd name="connsiteY5-1948" fmla="*/ 0 h 6876000"/>
              <a:gd name="connsiteX6-1949" fmla="*/ 2649648 w 5545537"/>
              <a:gd name="connsiteY6-1950" fmla="*/ 1387 h 6876000"/>
              <a:gd name="connsiteX7-1951" fmla="*/ 2649648 w 5545537"/>
              <a:gd name="connsiteY7-1952" fmla="*/ 537 h 6876000"/>
              <a:gd name="connsiteX8-1953" fmla="*/ 2689899 w 5545537"/>
              <a:gd name="connsiteY8-1954" fmla="*/ 537 h 6876000"/>
              <a:gd name="connsiteX9-1955" fmla="*/ 2689899 w 5545537"/>
              <a:gd name="connsiteY9-1956" fmla="*/ 0 h 6876000"/>
              <a:gd name="connsiteX10-1957" fmla="*/ 3846766 w 5545537"/>
              <a:gd name="connsiteY10-1958" fmla="*/ 0 h 6876000"/>
              <a:gd name="connsiteX11-1959" fmla="*/ 3846766 w 5545537"/>
              <a:gd name="connsiteY11-1960" fmla="*/ 537 h 6876000"/>
              <a:gd name="connsiteX12-1961" fmla="*/ 5545537 w 5545537"/>
              <a:gd name="connsiteY12-1962" fmla="*/ 537 h 6876000"/>
              <a:gd name="connsiteX13-1963" fmla="*/ 5545537 w 5545537"/>
              <a:gd name="connsiteY13-1964" fmla="*/ 6876000 h 6876000"/>
              <a:gd name="connsiteX14-1965" fmla="*/ 1069719 w 5545537"/>
              <a:gd name="connsiteY14-1966" fmla="*/ 6858537 h 6876000"/>
              <a:gd name="connsiteX15-1967" fmla="*/ 1069719 w 5545537"/>
              <a:gd name="connsiteY15-1968" fmla="*/ 6318334 h 6876000"/>
              <a:gd name="connsiteX16-1969" fmla="*/ 1069720 w 5545537"/>
              <a:gd name="connsiteY16-1970" fmla="*/ 6318321 h 6876000"/>
              <a:gd name="connsiteX17-1971" fmla="*/ 1069719 w 5545537"/>
              <a:gd name="connsiteY17-1972" fmla="*/ 6318310 h 6876000"/>
              <a:gd name="connsiteX18-1973" fmla="*/ 1061010 w 5545537"/>
              <a:gd name="connsiteY18-1974" fmla="*/ 6219603 h 6876000"/>
              <a:gd name="connsiteX19-1975" fmla="*/ 624433 w 5545537"/>
              <a:gd name="connsiteY19-1976" fmla="*/ 5771972 h 6876000"/>
              <a:gd name="connsiteX20-1977" fmla="*/ 426816 w 5545537"/>
              <a:gd name="connsiteY20-1978" fmla="*/ 5735384 h 6876000"/>
              <a:gd name="connsiteX21-1979" fmla="*/ 9971 w 5545537"/>
              <a:gd name="connsiteY21-1980" fmla="*/ 5223932 h 6876000"/>
              <a:gd name="connsiteX22-1981" fmla="*/ 426816 w 5545537"/>
              <a:gd name="connsiteY22-1982" fmla="*/ 4712481 h 6876000"/>
              <a:gd name="connsiteX23-1983" fmla="*/ 512040 w 5545537"/>
              <a:gd name="connsiteY23-1984" fmla="*/ 4703889 h 6876000"/>
              <a:gd name="connsiteX24-1985" fmla="*/ 512040 w 5545537"/>
              <a:gd name="connsiteY24-1986" fmla="*/ 4703511 h 6876000"/>
              <a:gd name="connsiteX25-1987" fmla="*/ 423086 w 5545537"/>
              <a:gd name="connsiteY25-1988" fmla="*/ 4694544 h 6876000"/>
              <a:gd name="connsiteX26-1989" fmla="*/ 0 w 5545537"/>
              <a:gd name="connsiteY26-1990" fmla="*/ 4175435 h 6876000"/>
              <a:gd name="connsiteX27-1991" fmla="*/ 529874 w 5545537"/>
              <a:gd name="connsiteY27-1992" fmla="*/ 3645561 h 6876000"/>
              <a:gd name="connsiteX28-1993" fmla="*/ 1048983 w 5545537"/>
              <a:gd name="connsiteY28-1994" fmla="*/ 4068647 h 6876000"/>
              <a:gd name="connsiteX29-1995" fmla="*/ 1057146 w 5545537"/>
              <a:gd name="connsiteY29-1996" fmla="*/ 4149617 h 6876000"/>
              <a:gd name="connsiteX30-1997" fmla="*/ 1069719 w 5545537"/>
              <a:gd name="connsiteY30-1998" fmla="*/ 4620012 h 6876000"/>
              <a:gd name="connsiteX31-1999" fmla="*/ 1095113 w 5545537"/>
              <a:gd name="connsiteY31-2000" fmla="*/ 4538207 h 6876000"/>
              <a:gd name="connsiteX32-2001" fmla="*/ 1576145 w 5545537"/>
              <a:gd name="connsiteY32-2002" fmla="*/ 4219357 h 6876000"/>
              <a:gd name="connsiteX33-2003" fmla="*/ 1609779 w 5545537"/>
              <a:gd name="connsiteY33-2004" fmla="*/ 4222748 h 6876000"/>
              <a:gd name="connsiteX34-2005" fmla="*/ 1609779 w 5545537"/>
              <a:gd name="connsiteY34-2006" fmla="*/ 4205666 h 6876000"/>
              <a:gd name="connsiteX35-2007" fmla="*/ 1577115 w 5545537"/>
              <a:gd name="connsiteY35-2008" fmla="*/ 4208959 h 6876000"/>
              <a:gd name="connsiteX36-2009" fmla="*/ 1055057 w 5545537"/>
              <a:gd name="connsiteY36-2010" fmla="*/ 3686901 h 6876000"/>
              <a:gd name="connsiteX37-2011" fmla="*/ 1577115 w 5545537"/>
              <a:gd name="connsiteY37-2012" fmla="*/ 3164843 h 6876000"/>
              <a:gd name="connsiteX38-2013" fmla="*/ 2088567 w 5545537"/>
              <a:gd name="connsiteY38-2014" fmla="*/ 3581688 h 6876000"/>
              <a:gd name="connsiteX39-2015" fmla="*/ 2098635 w 5545537"/>
              <a:gd name="connsiteY39-2016" fmla="*/ 3681565 h 6876000"/>
              <a:gd name="connsiteX40-2017" fmla="*/ 2113837 w 5545537"/>
              <a:gd name="connsiteY40-2018" fmla="*/ 3681565 h 6876000"/>
              <a:gd name="connsiteX41-2019" fmla="*/ 2113837 w 5545537"/>
              <a:gd name="connsiteY41-2020" fmla="*/ 2637449 h 6876000"/>
              <a:gd name="connsiteX42-2021" fmla="*/ 2114775 w 5545537"/>
              <a:gd name="connsiteY42-2022" fmla="*/ 2637449 h 6876000"/>
              <a:gd name="connsiteX43-2023" fmla="*/ 2113835 w 5545537"/>
              <a:gd name="connsiteY43-2024" fmla="*/ 2628122 h 6876000"/>
              <a:gd name="connsiteX44-2025" fmla="*/ 2635893 w 5545537"/>
              <a:gd name="connsiteY44-2026" fmla="*/ 2106064 h 6876000"/>
              <a:gd name="connsiteX45-2027" fmla="*/ 2649648 w 5545537"/>
              <a:gd name="connsiteY45-2028" fmla="*/ 2107451 h 6876000"/>
              <a:gd name="connsiteX46-2029" fmla="*/ 2649648 w 5545537"/>
              <a:gd name="connsiteY46-2030" fmla="*/ 2090015 h 6876000"/>
              <a:gd name="connsiteX47-2031" fmla="*/ 2635894 w 5545537"/>
              <a:gd name="connsiteY47-2032" fmla="*/ 2091401 h 6876000"/>
              <a:gd name="connsiteX48-2033" fmla="*/ 2113836 w 5545537"/>
              <a:gd name="connsiteY48-2034" fmla="*/ 1569343 h 6876000"/>
              <a:gd name="connsiteX49-2035" fmla="*/ 2635894 w 5545537"/>
              <a:gd name="connsiteY49-2036" fmla="*/ 1047285 h 6876000"/>
              <a:gd name="connsiteX50-2037" fmla="*/ 2649648 w 5545537"/>
              <a:gd name="connsiteY50-2038" fmla="*/ 1048672 h 6876000"/>
              <a:gd name="connsiteX51-2039" fmla="*/ 2649648 w 5545537"/>
              <a:gd name="connsiteY51-2040" fmla="*/ 1043268 h 6876000"/>
              <a:gd name="connsiteX52-2041" fmla="*/ 2689899 w 5545537"/>
              <a:gd name="connsiteY52-2042" fmla="*/ 1039210 h 6876000"/>
              <a:gd name="connsiteX53-2043" fmla="*/ 2689899 w 5545537"/>
              <a:gd name="connsiteY53-2044" fmla="*/ 1038672 h 6876000"/>
              <a:gd name="connsiteX54-2045" fmla="*/ 2635893 w 5545537"/>
              <a:gd name="connsiteY54-2046" fmla="*/ 1044116 h 6876000"/>
              <a:gd name="connsiteX55-2047" fmla="*/ 2113835 w 5545537"/>
              <a:gd name="connsiteY55-2048" fmla="*/ 522058 h 6876000"/>
              <a:gd name="connsiteX56-2049" fmla="*/ 2635893 w 5545537"/>
              <a:gd name="connsiteY56-2050" fmla="*/ 0 h 6876000"/>
              <a:gd name="connsiteX0-2051" fmla="*/ 1577115 w 5545537"/>
              <a:gd name="connsiteY0-2052" fmla="*/ 2106064 h 6922831"/>
              <a:gd name="connsiteX1-2053" fmla="*/ 2099173 w 5545537"/>
              <a:gd name="connsiteY1-2054" fmla="*/ 2628122 h 6922831"/>
              <a:gd name="connsiteX2-2055" fmla="*/ 1577115 w 5545537"/>
              <a:gd name="connsiteY2-2056" fmla="*/ 3150180 h 6922831"/>
              <a:gd name="connsiteX3-2057" fmla="*/ 1055057 w 5545537"/>
              <a:gd name="connsiteY3-2058" fmla="*/ 2628122 h 6922831"/>
              <a:gd name="connsiteX4-2059" fmla="*/ 1577115 w 5545537"/>
              <a:gd name="connsiteY4-2060" fmla="*/ 2106064 h 6922831"/>
              <a:gd name="connsiteX5-2061" fmla="*/ 2635893 w 5545537"/>
              <a:gd name="connsiteY5-2062" fmla="*/ 0 h 6922831"/>
              <a:gd name="connsiteX6-2063" fmla="*/ 2649648 w 5545537"/>
              <a:gd name="connsiteY6-2064" fmla="*/ 1387 h 6922831"/>
              <a:gd name="connsiteX7-2065" fmla="*/ 2649648 w 5545537"/>
              <a:gd name="connsiteY7-2066" fmla="*/ 537 h 6922831"/>
              <a:gd name="connsiteX8-2067" fmla="*/ 2689899 w 5545537"/>
              <a:gd name="connsiteY8-2068" fmla="*/ 537 h 6922831"/>
              <a:gd name="connsiteX9-2069" fmla="*/ 2689899 w 5545537"/>
              <a:gd name="connsiteY9-2070" fmla="*/ 0 h 6922831"/>
              <a:gd name="connsiteX10-2071" fmla="*/ 3846766 w 5545537"/>
              <a:gd name="connsiteY10-2072" fmla="*/ 0 h 6922831"/>
              <a:gd name="connsiteX11-2073" fmla="*/ 3846766 w 5545537"/>
              <a:gd name="connsiteY11-2074" fmla="*/ 537 h 6922831"/>
              <a:gd name="connsiteX12-2075" fmla="*/ 5545537 w 5545537"/>
              <a:gd name="connsiteY12-2076" fmla="*/ 537 h 6922831"/>
              <a:gd name="connsiteX13-2077" fmla="*/ 5545537 w 5545537"/>
              <a:gd name="connsiteY13-2078" fmla="*/ 6876000 h 6922831"/>
              <a:gd name="connsiteX14-2079" fmla="*/ 1067337 w 5545537"/>
              <a:gd name="connsiteY14-2080" fmla="*/ 6922831 h 6922831"/>
              <a:gd name="connsiteX15-2081" fmla="*/ 1069719 w 5545537"/>
              <a:gd name="connsiteY15-2082" fmla="*/ 6318334 h 6922831"/>
              <a:gd name="connsiteX16-2083" fmla="*/ 1069720 w 5545537"/>
              <a:gd name="connsiteY16-2084" fmla="*/ 6318321 h 6922831"/>
              <a:gd name="connsiteX17-2085" fmla="*/ 1069719 w 5545537"/>
              <a:gd name="connsiteY17-2086" fmla="*/ 6318310 h 6922831"/>
              <a:gd name="connsiteX18-2087" fmla="*/ 1061010 w 5545537"/>
              <a:gd name="connsiteY18-2088" fmla="*/ 6219603 h 6922831"/>
              <a:gd name="connsiteX19-2089" fmla="*/ 624433 w 5545537"/>
              <a:gd name="connsiteY19-2090" fmla="*/ 5771972 h 6922831"/>
              <a:gd name="connsiteX20-2091" fmla="*/ 426816 w 5545537"/>
              <a:gd name="connsiteY20-2092" fmla="*/ 5735384 h 6922831"/>
              <a:gd name="connsiteX21-2093" fmla="*/ 9971 w 5545537"/>
              <a:gd name="connsiteY21-2094" fmla="*/ 5223932 h 6922831"/>
              <a:gd name="connsiteX22-2095" fmla="*/ 426816 w 5545537"/>
              <a:gd name="connsiteY22-2096" fmla="*/ 4712481 h 6922831"/>
              <a:gd name="connsiteX23-2097" fmla="*/ 512040 w 5545537"/>
              <a:gd name="connsiteY23-2098" fmla="*/ 4703889 h 6922831"/>
              <a:gd name="connsiteX24-2099" fmla="*/ 512040 w 5545537"/>
              <a:gd name="connsiteY24-2100" fmla="*/ 4703511 h 6922831"/>
              <a:gd name="connsiteX25-2101" fmla="*/ 423086 w 5545537"/>
              <a:gd name="connsiteY25-2102" fmla="*/ 4694544 h 6922831"/>
              <a:gd name="connsiteX26-2103" fmla="*/ 0 w 5545537"/>
              <a:gd name="connsiteY26-2104" fmla="*/ 4175435 h 6922831"/>
              <a:gd name="connsiteX27-2105" fmla="*/ 529874 w 5545537"/>
              <a:gd name="connsiteY27-2106" fmla="*/ 3645561 h 6922831"/>
              <a:gd name="connsiteX28-2107" fmla="*/ 1048983 w 5545537"/>
              <a:gd name="connsiteY28-2108" fmla="*/ 4068647 h 6922831"/>
              <a:gd name="connsiteX29-2109" fmla="*/ 1057146 w 5545537"/>
              <a:gd name="connsiteY29-2110" fmla="*/ 4149617 h 6922831"/>
              <a:gd name="connsiteX30-2111" fmla="*/ 1069719 w 5545537"/>
              <a:gd name="connsiteY30-2112" fmla="*/ 4620012 h 6922831"/>
              <a:gd name="connsiteX31-2113" fmla="*/ 1095113 w 5545537"/>
              <a:gd name="connsiteY31-2114" fmla="*/ 4538207 h 6922831"/>
              <a:gd name="connsiteX32-2115" fmla="*/ 1576145 w 5545537"/>
              <a:gd name="connsiteY32-2116" fmla="*/ 4219357 h 6922831"/>
              <a:gd name="connsiteX33-2117" fmla="*/ 1609779 w 5545537"/>
              <a:gd name="connsiteY33-2118" fmla="*/ 4222748 h 6922831"/>
              <a:gd name="connsiteX34-2119" fmla="*/ 1609779 w 5545537"/>
              <a:gd name="connsiteY34-2120" fmla="*/ 4205666 h 6922831"/>
              <a:gd name="connsiteX35-2121" fmla="*/ 1577115 w 5545537"/>
              <a:gd name="connsiteY35-2122" fmla="*/ 4208959 h 6922831"/>
              <a:gd name="connsiteX36-2123" fmla="*/ 1055057 w 5545537"/>
              <a:gd name="connsiteY36-2124" fmla="*/ 3686901 h 6922831"/>
              <a:gd name="connsiteX37-2125" fmla="*/ 1577115 w 5545537"/>
              <a:gd name="connsiteY37-2126" fmla="*/ 3164843 h 6922831"/>
              <a:gd name="connsiteX38-2127" fmla="*/ 2088567 w 5545537"/>
              <a:gd name="connsiteY38-2128" fmla="*/ 3581688 h 6922831"/>
              <a:gd name="connsiteX39-2129" fmla="*/ 2098635 w 5545537"/>
              <a:gd name="connsiteY39-2130" fmla="*/ 3681565 h 6922831"/>
              <a:gd name="connsiteX40-2131" fmla="*/ 2113837 w 5545537"/>
              <a:gd name="connsiteY40-2132" fmla="*/ 3681565 h 6922831"/>
              <a:gd name="connsiteX41-2133" fmla="*/ 2113837 w 5545537"/>
              <a:gd name="connsiteY41-2134" fmla="*/ 2637449 h 6922831"/>
              <a:gd name="connsiteX42-2135" fmla="*/ 2114775 w 5545537"/>
              <a:gd name="connsiteY42-2136" fmla="*/ 2637449 h 6922831"/>
              <a:gd name="connsiteX43-2137" fmla="*/ 2113835 w 5545537"/>
              <a:gd name="connsiteY43-2138" fmla="*/ 2628122 h 6922831"/>
              <a:gd name="connsiteX44-2139" fmla="*/ 2635893 w 5545537"/>
              <a:gd name="connsiteY44-2140" fmla="*/ 2106064 h 6922831"/>
              <a:gd name="connsiteX45-2141" fmla="*/ 2649648 w 5545537"/>
              <a:gd name="connsiteY45-2142" fmla="*/ 2107451 h 6922831"/>
              <a:gd name="connsiteX46-2143" fmla="*/ 2649648 w 5545537"/>
              <a:gd name="connsiteY46-2144" fmla="*/ 2090015 h 6922831"/>
              <a:gd name="connsiteX47-2145" fmla="*/ 2635894 w 5545537"/>
              <a:gd name="connsiteY47-2146" fmla="*/ 2091401 h 6922831"/>
              <a:gd name="connsiteX48-2147" fmla="*/ 2113836 w 5545537"/>
              <a:gd name="connsiteY48-2148" fmla="*/ 1569343 h 6922831"/>
              <a:gd name="connsiteX49-2149" fmla="*/ 2635894 w 5545537"/>
              <a:gd name="connsiteY49-2150" fmla="*/ 1047285 h 6922831"/>
              <a:gd name="connsiteX50-2151" fmla="*/ 2649648 w 5545537"/>
              <a:gd name="connsiteY50-2152" fmla="*/ 1048672 h 6922831"/>
              <a:gd name="connsiteX51-2153" fmla="*/ 2649648 w 5545537"/>
              <a:gd name="connsiteY51-2154" fmla="*/ 1043268 h 6922831"/>
              <a:gd name="connsiteX52-2155" fmla="*/ 2689899 w 5545537"/>
              <a:gd name="connsiteY52-2156" fmla="*/ 1039210 h 6922831"/>
              <a:gd name="connsiteX53-2157" fmla="*/ 2689899 w 5545537"/>
              <a:gd name="connsiteY53-2158" fmla="*/ 1038672 h 6922831"/>
              <a:gd name="connsiteX54-2159" fmla="*/ 2635893 w 5545537"/>
              <a:gd name="connsiteY54-2160" fmla="*/ 1044116 h 6922831"/>
              <a:gd name="connsiteX55-2161" fmla="*/ 2113835 w 5545537"/>
              <a:gd name="connsiteY55-2162" fmla="*/ 522058 h 6922831"/>
              <a:gd name="connsiteX56-2163" fmla="*/ 2635893 w 5545537"/>
              <a:gd name="connsiteY56-2164" fmla="*/ 0 h 6922831"/>
              <a:gd name="connsiteX0-2165" fmla="*/ 1577115 w 5545537"/>
              <a:gd name="connsiteY0-2166" fmla="*/ 2106064 h 6876000"/>
              <a:gd name="connsiteX1-2167" fmla="*/ 2099173 w 5545537"/>
              <a:gd name="connsiteY1-2168" fmla="*/ 2628122 h 6876000"/>
              <a:gd name="connsiteX2-2169" fmla="*/ 1577115 w 5545537"/>
              <a:gd name="connsiteY2-2170" fmla="*/ 3150180 h 6876000"/>
              <a:gd name="connsiteX3-2171" fmla="*/ 1055057 w 5545537"/>
              <a:gd name="connsiteY3-2172" fmla="*/ 2628122 h 6876000"/>
              <a:gd name="connsiteX4-2173" fmla="*/ 1577115 w 5545537"/>
              <a:gd name="connsiteY4-2174" fmla="*/ 2106064 h 6876000"/>
              <a:gd name="connsiteX5-2175" fmla="*/ 2635893 w 5545537"/>
              <a:gd name="connsiteY5-2176" fmla="*/ 0 h 6876000"/>
              <a:gd name="connsiteX6-2177" fmla="*/ 2649648 w 5545537"/>
              <a:gd name="connsiteY6-2178" fmla="*/ 1387 h 6876000"/>
              <a:gd name="connsiteX7-2179" fmla="*/ 2649648 w 5545537"/>
              <a:gd name="connsiteY7-2180" fmla="*/ 537 h 6876000"/>
              <a:gd name="connsiteX8-2181" fmla="*/ 2689899 w 5545537"/>
              <a:gd name="connsiteY8-2182" fmla="*/ 537 h 6876000"/>
              <a:gd name="connsiteX9-2183" fmla="*/ 2689899 w 5545537"/>
              <a:gd name="connsiteY9-2184" fmla="*/ 0 h 6876000"/>
              <a:gd name="connsiteX10-2185" fmla="*/ 3846766 w 5545537"/>
              <a:gd name="connsiteY10-2186" fmla="*/ 0 h 6876000"/>
              <a:gd name="connsiteX11-2187" fmla="*/ 3846766 w 5545537"/>
              <a:gd name="connsiteY11-2188" fmla="*/ 537 h 6876000"/>
              <a:gd name="connsiteX12-2189" fmla="*/ 5545537 w 5545537"/>
              <a:gd name="connsiteY12-2190" fmla="*/ 537 h 6876000"/>
              <a:gd name="connsiteX13-2191" fmla="*/ 5545537 w 5545537"/>
              <a:gd name="connsiteY13-2192" fmla="*/ 6876000 h 6876000"/>
              <a:gd name="connsiteX14-2193" fmla="*/ 1067337 w 5545537"/>
              <a:gd name="connsiteY14-2194" fmla="*/ 6863300 h 6876000"/>
              <a:gd name="connsiteX15-2195" fmla="*/ 1069719 w 5545537"/>
              <a:gd name="connsiteY15-2196" fmla="*/ 6318334 h 6876000"/>
              <a:gd name="connsiteX16-2197" fmla="*/ 1069720 w 5545537"/>
              <a:gd name="connsiteY16-2198" fmla="*/ 6318321 h 6876000"/>
              <a:gd name="connsiteX17-2199" fmla="*/ 1069719 w 5545537"/>
              <a:gd name="connsiteY17-2200" fmla="*/ 6318310 h 6876000"/>
              <a:gd name="connsiteX18-2201" fmla="*/ 1061010 w 5545537"/>
              <a:gd name="connsiteY18-2202" fmla="*/ 6219603 h 6876000"/>
              <a:gd name="connsiteX19-2203" fmla="*/ 624433 w 5545537"/>
              <a:gd name="connsiteY19-2204" fmla="*/ 5771972 h 6876000"/>
              <a:gd name="connsiteX20-2205" fmla="*/ 426816 w 5545537"/>
              <a:gd name="connsiteY20-2206" fmla="*/ 5735384 h 6876000"/>
              <a:gd name="connsiteX21-2207" fmla="*/ 9971 w 5545537"/>
              <a:gd name="connsiteY21-2208" fmla="*/ 5223932 h 6876000"/>
              <a:gd name="connsiteX22-2209" fmla="*/ 426816 w 5545537"/>
              <a:gd name="connsiteY22-2210" fmla="*/ 4712481 h 6876000"/>
              <a:gd name="connsiteX23-2211" fmla="*/ 512040 w 5545537"/>
              <a:gd name="connsiteY23-2212" fmla="*/ 4703889 h 6876000"/>
              <a:gd name="connsiteX24-2213" fmla="*/ 512040 w 5545537"/>
              <a:gd name="connsiteY24-2214" fmla="*/ 4703511 h 6876000"/>
              <a:gd name="connsiteX25-2215" fmla="*/ 423086 w 5545537"/>
              <a:gd name="connsiteY25-2216" fmla="*/ 4694544 h 6876000"/>
              <a:gd name="connsiteX26-2217" fmla="*/ 0 w 5545537"/>
              <a:gd name="connsiteY26-2218" fmla="*/ 4175435 h 6876000"/>
              <a:gd name="connsiteX27-2219" fmla="*/ 529874 w 5545537"/>
              <a:gd name="connsiteY27-2220" fmla="*/ 3645561 h 6876000"/>
              <a:gd name="connsiteX28-2221" fmla="*/ 1048983 w 5545537"/>
              <a:gd name="connsiteY28-2222" fmla="*/ 4068647 h 6876000"/>
              <a:gd name="connsiteX29-2223" fmla="*/ 1057146 w 5545537"/>
              <a:gd name="connsiteY29-2224" fmla="*/ 4149617 h 6876000"/>
              <a:gd name="connsiteX30-2225" fmla="*/ 1069719 w 5545537"/>
              <a:gd name="connsiteY30-2226" fmla="*/ 4620012 h 6876000"/>
              <a:gd name="connsiteX31-2227" fmla="*/ 1095113 w 5545537"/>
              <a:gd name="connsiteY31-2228" fmla="*/ 4538207 h 6876000"/>
              <a:gd name="connsiteX32-2229" fmla="*/ 1576145 w 5545537"/>
              <a:gd name="connsiteY32-2230" fmla="*/ 4219357 h 6876000"/>
              <a:gd name="connsiteX33-2231" fmla="*/ 1609779 w 5545537"/>
              <a:gd name="connsiteY33-2232" fmla="*/ 4222748 h 6876000"/>
              <a:gd name="connsiteX34-2233" fmla="*/ 1609779 w 5545537"/>
              <a:gd name="connsiteY34-2234" fmla="*/ 4205666 h 6876000"/>
              <a:gd name="connsiteX35-2235" fmla="*/ 1577115 w 5545537"/>
              <a:gd name="connsiteY35-2236" fmla="*/ 4208959 h 6876000"/>
              <a:gd name="connsiteX36-2237" fmla="*/ 1055057 w 5545537"/>
              <a:gd name="connsiteY36-2238" fmla="*/ 3686901 h 6876000"/>
              <a:gd name="connsiteX37-2239" fmla="*/ 1577115 w 5545537"/>
              <a:gd name="connsiteY37-2240" fmla="*/ 3164843 h 6876000"/>
              <a:gd name="connsiteX38-2241" fmla="*/ 2088567 w 5545537"/>
              <a:gd name="connsiteY38-2242" fmla="*/ 3581688 h 6876000"/>
              <a:gd name="connsiteX39-2243" fmla="*/ 2098635 w 5545537"/>
              <a:gd name="connsiteY39-2244" fmla="*/ 3681565 h 6876000"/>
              <a:gd name="connsiteX40-2245" fmla="*/ 2113837 w 5545537"/>
              <a:gd name="connsiteY40-2246" fmla="*/ 3681565 h 6876000"/>
              <a:gd name="connsiteX41-2247" fmla="*/ 2113837 w 5545537"/>
              <a:gd name="connsiteY41-2248" fmla="*/ 2637449 h 6876000"/>
              <a:gd name="connsiteX42-2249" fmla="*/ 2114775 w 5545537"/>
              <a:gd name="connsiteY42-2250" fmla="*/ 2637449 h 6876000"/>
              <a:gd name="connsiteX43-2251" fmla="*/ 2113835 w 5545537"/>
              <a:gd name="connsiteY43-2252" fmla="*/ 2628122 h 6876000"/>
              <a:gd name="connsiteX44-2253" fmla="*/ 2635893 w 5545537"/>
              <a:gd name="connsiteY44-2254" fmla="*/ 2106064 h 6876000"/>
              <a:gd name="connsiteX45-2255" fmla="*/ 2649648 w 5545537"/>
              <a:gd name="connsiteY45-2256" fmla="*/ 2107451 h 6876000"/>
              <a:gd name="connsiteX46-2257" fmla="*/ 2649648 w 5545537"/>
              <a:gd name="connsiteY46-2258" fmla="*/ 2090015 h 6876000"/>
              <a:gd name="connsiteX47-2259" fmla="*/ 2635894 w 5545537"/>
              <a:gd name="connsiteY47-2260" fmla="*/ 2091401 h 6876000"/>
              <a:gd name="connsiteX48-2261" fmla="*/ 2113836 w 5545537"/>
              <a:gd name="connsiteY48-2262" fmla="*/ 1569343 h 6876000"/>
              <a:gd name="connsiteX49-2263" fmla="*/ 2635894 w 5545537"/>
              <a:gd name="connsiteY49-2264" fmla="*/ 1047285 h 6876000"/>
              <a:gd name="connsiteX50-2265" fmla="*/ 2649648 w 5545537"/>
              <a:gd name="connsiteY50-2266" fmla="*/ 1048672 h 6876000"/>
              <a:gd name="connsiteX51-2267" fmla="*/ 2649648 w 5545537"/>
              <a:gd name="connsiteY51-2268" fmla="*/ 1043268 h 6876000"/>
              <a:gd name="connsiteX52-2269" fmla="*/ 2689899 w 5545537"/>
              <a:gd name="connsiteY52-2270" fmla="*/ 1039210 h 6876000"/>
              <a:gd name="connsiteX53-2271" fmla="*/ 2689899 w 5545537"/>
              <a:gd name="connsiteY53-2272" fmla="*/ 1038672 h 6876000"/>
              <a:gd name="connsiteX54-2273" fmla="*/ 2635893 w 5545537"/>
              <a:gd name="connsiteY54-2274" fmla="*/ 1044116 h 6876000"/>
              <a:gd name="connsiteX55-2275" fmla="*/ 2113835 w 5545537"/>
              <a:gd name="connsiteY55-2276" fmla="*/ 522058 h 6876000"/>
              <a:gd name="connsiteX56-2277" fmla="*/ 2635893 w 5545537"/>
              <a:gd name="connsiteY56-2278" fmla="*/ 0 h 6876000"/>
              <a:gd name="connsiteX0-2279" fmla="*/ 1577115 w 5545537"/>
              <a:gd name="connsiteY0-2280" fmla="*/ 2106064 h 6876000"/>
              <a:gd name="connsiteX1-2281" fmla="*/ 2099173 w 5545537"/>
              <a:gd name="connsiteY1-2282" fmla="*/ 2628122 h 6876000"/>
              <a:gd name="connsiteX2-2283" fmla="*/ 1577115 w 5545537"/>
              <a:gd name="connsiteY2-2284" fmla="*/ 3150180 h 6876000"/>
              <a:gd name="connsiteX3-2285" fmla="*/ 1055057 w 5545537"/>
              <a:gd name="connsiteY3-2286" fmla="*/ 2628122 h 6876000"/>
              <a:gd name="connsiteX4-2287" fmla="*/ 1577115 w 5545537"/>
              <a:gd name="connsiteY4-2288" fmla="*/ 2106064 h 6876000"/>
              <a:gd name="connsiteX5-2289" fmla="*/ 2635893 w 5545537"/>
              <a:gd name="connsiteY5-2290" fmla="*/ 0 h 6876000"/>
              <a:gd name="connsiteX6-2291" fmla="*/ 2649648 w 5545537"/>
              <a:gd name="connsiteY6-2292" fmla="*/ 1387 h 6876000"/>
              <a:gd name="connsiteX7-2293" fmla="*/ 2649648 w 5545537"/>
              <a:gd name="connsiteY7-2294" fmla="*/ 537 h 6876000"/>
              <a:gd name="connsiteX8-2295" fmla="*/ 2689899 w 5545537"/>
              <a:gd name="connsiteY8-2296" fmla="*/ 537 h 6876000"/>
              <a:gd name="connsiteX9-2297" fmla="*/ 2689899 w 5545537"/>
              <a:gd name="connsiteY9-2298" fmla="*/ 0 h 6876000"/>
              <a:gd name="connsiteX10-2299" fmla="*/ 3846766 w 5545537"/>
              <a:gd name="connsiteY10-2300" fmla="*/ 0 h 6876000"/>
              <a:gd name="connsiteX11-2301" fmla="*/ 3846766 w 5545537"/>
              <a:gd name="connsiteY11-2302" fmla="*/ 537 h 6876000"/>
              <a:gd name="connsiteX12-2303" fmla="*/ 5545537 w 5545537"/>
              <a:gd name="connsiteY12-2304" fmla="*/ 537 h 6876000"/>
              <a:gd name="connsiteX13-2305" fmla="*/ 5545537 w 5545537"/>
              <a:gd name="connsiteY13-2306" fmla="*/ 6876000 h 6876000"/>
              <a:gd name="connsiteX14-2307" fmla="*/ 1067337 w 5545537"/>
              <a:gd name="connsiteY14-2308" fmla="*/ 6863300 h 6876000"/>
              <a:gd name="connsiteX15-2309" fmla="*/ 1069719 w 5545537"/>
              <a:gd name="connsiteY15-2310" fmla="*/ 6318334 h 6876000"/>
              <a:gd name="connsiteX16-2311" fmla="*/ 1069720 w 5545537"/>
              <a:gd name="connsiteY16-2312" fmla="*/ 6318321 h 6876000"/>
              <a:gd name="connsiteX17-2313" fmla="*/ 1069719 w 5545537"/>
              <a:gd name="connsiteY17-2314" fmla="*/ 6318310 h 6876000"/>
              <a:gd name="connsiteX18-2315" fmla="*/ 1061010 w 5545537"/>
              <a:gd name="connsiteY18-2316" fmla="*/ 6219603 h 6876000"/>
              <a:gd name="connsiteX19-2317" fmla="*/ 624433 w 5545537"/>
              <a:gd name="connsiteY19-2318" fmla="*/ 5771972 h 6876000"/>
              <a:gd name="connsiteX20-2319" fmla="*/ 426816 w 5545537"/>
              <a:gd name="connsiteY20-2320" fmla="*/ 5735384 h 6876000"/>
              <a:gd name="connsiteX21-2321" fmla="*/ 9971 w 5545537"/>
              <a:gd name="connsiteY21-2322" fmla="*/ 5223932 h 6876000"/>
              <a:gd name="connsiteX22-2323" fmla="*/ 426816 w 5545537"/>
              <a:gd name="connsiteY22-2324" fmla="*/ 4712481 h 6876000"/>
              <a:gd name="connsiteX23-2325" fmla="*/ 512040 w 5545537"/>
              <a:gd name="connsiteY23-2326" fmla="*/ 4703889 h 6876000"/>
              <a:gd name="connsiteX24-2327" fmla="*/ 512040 w 5545537"/>
              <a:gd name="connsiteY24-2328" fmla="*/ 4703511 h 6876000"/>
              <a:gd name="connsiteX25-2329" fmla="*/ 423086 w 5545537"/>
              <a:gd name="connsiteY25-2330" fmla="*/ 4694544 h 6876000"/>
              <a:gd name="connsiteX26-2331" fmla="*/ 0 w 5545537"/>
              <a:gd name="connsiteY26-2332" fmla="*/ 4175435 h 6876000"/>
              <a:gd name="connsiteX27-2333" fmla="*/ 529874 w 5545537"/>
              <a:gd name="connsiteY27-2334" fmla="*/ 3645561 h 6876000"/>
              <a:gd name="connsiteX28-2335" fmla="*/ 1048983 w 5545537"/>
              <a:gd name="connsiteY28-2336" fmla="*/ 4068647 h 6876000"/>
              <a:gd name="connsiteX29-2337" fmla="*/ 1057146 w 5545537"/>
              <a:gd name="connsiteY29-2338" fmla="*/ 4149617 h 6876000"/>
              <a:gd name="connsiteX30-2339" fmla="*/ 1069719 w 5545537"/>
              <a:gd name="connsiteY30-2340" fmla="*/ 4620012 h 6876000"/>
              <a:gd name="connsiteX31-2341" fmla="*/ 1095113 w 5545537"/>
              <a:gd name="connsiteY31-2342" fmla="*/ 4538207 h 6876000"/>
              <a:gd name="connsiteX32-2343" fmla="*/ 1576145 w 5545537"/>
              <a:gd name="connsiteY32-2344" fmla="*/ 4219357 h 6876000"/>
              <a:gd name="connsiteX33-2345" fmla="*/ 1609779 w 5545537"/>
              <a:gd name="connsiteY33-2346" fmla="*/ 4222748 h 6876000"/>
              <a:gd name="connsiteX34-2347" fmla="*/ 1609779 w 5545537"/>
              <a:gd name="connsiteY34-2348" fmla="*/ 4205666 h 6876000"/>
              <a:gd name="connsiteX35-2349" fmla="*/ 1577115 w 5545537"/>
              <a:gd name="connsiteY35-2350" fmla="*/ 4208959 h 6876000"/>
              <a:gd name="connsiteX36-2351" fmla="*/ 1055057 w 5545537"/>
              <a:gd name="connsiteY36-2352" fmla="*/ 3686901 h 6876000"/>
              <a:gd name="connsiteX37-2353" fmla="*/ 1577115 w 5545537"/>
              <a:gd name="connsiteY37-2354" fmla="*/ 3164843 h 6876000"/>
              <a:gd name="connsiteX38-2355" fmla="*/ 2088567 w 5545537"/>
              <a:gd name="connsiteY38-2356" fmla="*/ 3581688 h 6876000"/>
              <a:gd name="connsiteX39-2357" fmla="*/ 2098635 w 5545537"/>
              <a:gd name="connsiteY39-2358" fmla="*/ 3681565 h 6876000"/>
              <a:gd name="connsiteX40-2359" fmla="*/ 2113837 w 5545537"/>
              <a:gd name="connsiteY40-2360" fmla="*/ 3681565 h 6876000"/>
              <a:gd name="connsiteX41-2361" fmla="*/ 2113837 w 5545537"/>
              <a:gd name="connsiteY41-2362" fmla="*/ 2637449 h 6876000"/>
              <a:gd name="connsiteX42-2363" fmla="*/ 2114775 w 5545537"/>
              <a:gd name="connsiteY42-2364" fmla="*/ 2637449 h 6876000"/>
              <a:gd name="connsiteX43-2365" fmla="*/ 2113835 w 5545537"/>
              <a:gd name="connsiteY43-2366" fmla="*/ 2628122 h 6876000"/>
              <a:gd name="connsiteX44-2367" fmla="*/ 2635893 w 5545537"/>
              <a:gd name="connsiteY44-2368" fmla="*/ 2106064 h 6876000"/>
              <a:gd name="connsiteX45-2369" fmla="*/ 2649648 w 5545537"/>
              <a:gd name="connsiteY45-2370" fmla="*/ 2107451 h 6876000"/>
              <a:gd name="connsiteX46-2371" fmla="*/ 2649648 w 5545537"/>
              <a:gd name="connsiteY46-2372" fmla="*/ 2090015 h 6876000"/>
              <a:gd name="connsiteX47-2373" fmla="*/ 2635894 w 5545537"/>
              <a:gd name="connsiteY47-2374" fmla="*/ 2091401 h 6876000"/>
              <a:gd name="connsiteX48-2375" fmla="*/ 2113836 w 5545537"/>
              <a:gd name="connsiteY48-2376" fmla="*/ 1569343 h 6876000"/>
              <a:gd name="connsiteX49-2377" fmla="*/ 2635894 w 5545537"/>
              <a:gd name="connsiteY49-2378" fmla="*/ 1047285 h 6876000"/>
              <a:gd name="connsiteX50-2379" fmla="*/ 2649648 w 5545537"/>
              <a:gd name="connsiteY50-2380" fmla="*/ 1048672 h 6876000"/>
              <a:gd name="connsiteX51-2381" fmla="*/ 2649648 w 5545537"/>
              <a:gd name="connsiteY51-2382" fmla="*/ 1043268 h 6876000"/>
              <a:gd name="connsiteX52-2383" fmla="*/ 2689899 w 5545537"/>
              <a:gd name="connsiteY52-2384" fmla="*/ 1039210 h 6876000"/>
              <a:gd name="connsiteX53-2385" fmla="*/ 2689899 w 5545537"/>
              <a:gd name="connsiteY53-2386" fmla="*/ 1038672 h 6876000"/>
              <a:gd name="connsiteX54-2387" fmla="*/ 2635893 w 5545537"/>
              <a:gd name="connsiteY54-2388" fmla="*/ 1044116 h 6876000"/>
              <a:gd name="connsiteX55-2389" fmla="*/ 2113835 w 5545537"/>
              <a:gd name="connsiteY55-2390" fmla="*/ 522058 h 6876000"/>
              <a:gd name="connsiteX56-2391" fmla="*/ 2635893 w 5545537"/>
              <a:gd name="connsiteY56-2392" fmla="*/ 0 h 6876000"/>
              <a:gd name="connsiteX0-2393" fmla="*/ 1577115 w 5545537"/>
              <a:gd name="connsiteY0-2394" fmla="*/ 2106064 h 6876000"/>
              <a:gd name="connsiteX1-2395" fmla="*/ 2099173 w 5545537"/>
              <a:gd name="connsiteY1-2396" fmla="*/ 2628122 h 6876000"/>
              <a:gd name="connsiteX2-2397" fmla="*/ 1577115 w 5545537"/>
              <a:gd name="connsiteY2-2398" fmla="*/ 3150180 h 6876000"/>
              <a:gd name="connsiteX3-2399" fmla="*/ 1055057 w 5545537"/>
              <a:gd name="connsiteY3-2400" fmla="*/ 2628122 h 6876000"/>
              <a:gd name="connsiteX4-2401" fmla="*/ 1577115 w 5545537"/>
              <a:gd name="connsiteY4-2402" fmla="*/ 2106064 h 6876000"/>
              <a:gd name="connsiteX5-2403" fmla="*/ 2635893 w 5545537"/>
              <a:gd name="connsiteY5-2404" fmla="*/ 0 h 6876000"/>
              <a:gd name="connsiteX6-2405" fmla="*/ 2649648 w 5545537"/>
              <a:gd name="connsiteY6-2406" fmla="*/ 1387 h 6876000"/>
              <a:gd name="connsiteX7-2407" fmla="*/ 2649648 w 5545537"/>
              <a:gd name="connsiteY7-2408" fmla="*/ 537 h 6876000"/>
              <a:gd name="connsiteX8-2409" fmla="*/ 2689899 w 5545537"/>
              <a:gd name="connsiteY8-2410" fmla="*/ 537 h 6876000"/>
              <a:gd name="connsiteX9-2411" fmla="*/ 2689899 w 5545537"/>
              <a:gd name="connsiteY9-2412" fmla="*/ 0 h 6876000"/>
              <a:gd name="connsiteX10-2413" fmla="*/ 3846766 w 5545537"/>
              <a:gd name="connsiteY10-2414" fmla="*/ 0 h 6876000"/>
              <a:gd name="connsiteX11-2415" fmla="*/ 3846766 w 5545537"/>
              <a:gd name="connsiteY11-2416" fmla="*/ 537 h 6876000"/>
              <a:gd name="connsiteX12-2417" fmla="*/ 5545537 w 5545537"/>
              <a:gd name="connsiteY12-2418" fmla="*/ 537 h 6876000"/>
              <a:gd name="connsiteX13-2419" fmla="*/ 5545537 w 5545537"/>
              <a:gd name="connsiteY13-2420" fmla="*/ 6876000 h 6876000"/>
              <a:gd name="connsiteX14-2421" fmla="*/ 1067337 w 5545537"/>
              <a:gd name="connsiteY14-2422" fmla="*/ 6863300 h 6876000"/>
              <a:gd name="connsiteX15-2423" fmla="*/ 1069719 w 5545537"/>
              <a:gd name="connsiteY15-2424" fmla="*/ 6318334 h 6876000"/>
              <a:gd name="connsiteX16-2425" fmla="*/ 1069720 w 5545537"/>
              <a:gd name="connsiteY16-2426" fmla="*/ 6318321 h 6876000"/>
              <a:gd name="connsiteX17-2427" fmla="*/ 1069719 w 5545537"/>
              <a:gd name="connsiteY17-2428" fmla="*/ 6318310 h 6876000"/>
              <a:gd name="connsiteX18-2429" fmla="*/ 1061010 w 5545537"/>
              <a:gd name="connsiteY18-2430" fmla="*/ 6219603 h 6876000"/>
              <a:gd name="connsiteX19-2431" fmla="*/ 624433 w 5545537"/>
              <a:gd name="connsiteY19-2432" fmla="*/ 5771972 h 6876000"/>
              <a:gd name="connsiteX20-2433" fmla="*/ 426816 w 5545537"/>
              <a:gd name="connsiteY20-2434" fmla="*/ 5735384 h 6876000"/>
              <a:gd name="connsiteX21-2435" fmla="*/ 9971 w 5545537"/>
              <a:gd name="connsiteY21-2436" fmla="*/ 5223932 h 6876000"/>
              <a:gd name="connsiteX22-2437" fmla="*/ 426816 w 5545537"/>
              <a:gd name="connsiteY22-2438" fmla="*/ 4712481 h 6876000"/>
              <a:gd name="connsiteX23-2439" fmla="*/ 512040 w 5545537"/>
              <a:gd name="connsiteY23-2440" fmla="*/ 4703889 h 6876000"/>
              <a:gd name="connsiteX24-2441" fmla="*/ 512040 w 5545537"/>
              <a:gd name="connsiteY24-2442" fmla="*/ 4703511 h 6876000"/>
              <a:gd name="connsiteX25-2443" fmla="*/ 423086 w 5545537"/>
              <a:gd name="connsiteY25-2444" fmla="*/ 4694544 h 6876000"/>
              <a:gd name="connsiteX26-2445" fmla="*/ 0 w 5545537"/>
              <a:gd name="connsiteY26-2446" fmla="*/ 4175435 h 6876000"/>
              <a:gd name="connsiteX27-2447" fmla="*/ 529874 w 5545537"/>
              <a:gd name="connsiteY27-2448" fmla="*/ 3645561 h 6876000"/>
              <a:gd name="connsiteX28-2449" fmla="*/ 1048983 w 5545537"/>
              <a:gd name="connsiteY28-2450" fmla="*/ 4068647 h 6876000"/>
              <a:gd name="connsiteX29-2451" fmla="*/ 1057146 w 5545537"/>
              <a:gd name="connsiteY29-2452" fmla="*/ 4149617 h 6876000"/>
              <a:gd name="connsiteX30-2453" fmla="*/ 1069719 w 5545537"/>
              <a:gd name="connsiteY30-2454" fmla="*/ 4620012 h 6876000"/>
              <a:gd name="connsiteX31-2455" fmla="*/ 1095113 w 5545537"/>
              <a:gd name="connsiteY31-2456" fmla="*/ 4538207 h 6876000"/>
              <a:gd name="connsiteX32-2457" fmla="*/ 1576145 w 5545537"/>
              <a:gd name="connsiteY32-2458" fmla="*/ 4219357 h 6876000"/>
              <a:gd name="connsiteX33-2459" fmla="*/ 1609779 w 5545537"/>
              <a:gd name="connsiteY33-2460" fmla="*/ 4222748 h 6876000"/>
              <a:gd name="connsiteX34-2461" fmla="*/ 1609779 w 5545537"/>
              <a:gd name="connsiteY34-2462" fmla="*/ 4205666 h 6876000"/>
              <a:gd name="connsiteX35-2463" fmla="*/ 1577115 w 5545537"/>
              <a:gd name="connsiteY35-2464" fmla="*/ 4208959 h 6876000"/>
              <a:gd name="connsiteX36-2465" fmla="*/ 1055057 w 5545537"/>
              <a:gd name="connsiteY36-2466" fmla="*/ 3686901 h 6876000"/>
              <a:gd name="connsiteX37-2467" fmla="*/ 1577115 w 5545537"/>
              <a:gd name="connsiteY37-2468" fmla="*/ 3164843 h 6876000"/>
              <a:gd name="connsiteX38-2469" fmla="*/ 2088567 w 5545537"/>
              <a:gd name="connsiteY38-2470" fmla="*/ 3581688 h 6876000"/>
              <a:gd name="connsiteX39-2471" fmla="*/ 2098635 w 5545537"/>
              <a:gd name="connsiteY39-2472" fmla="*/ 3681565 h 6876000"/>
              <a:gd name="connsiteX40-2473" fmla="*/ 2113837 w 5545537"/>
              <a:gd name="connsiteY40-2474" fmla="*/ 3681565 h 6876000"/>
              <a:gd name="connsiteX41-2475" fmla="*/ 2113837 w 5545537"/>
              <a:gd name="connsiteY41-2476" fmla="*/ 2637449 h 6876000"/>
              <a:gd name="connsiteX42-2477" fmla="*/ 2114775 w 5545537"/>
              <a:gd name="connsiteY42-2478" fmla="*/ 2637449 h 6876000"/>
              <a:gd name="connsiteX43-2479" fmla="*/ 2113835 w 5545537"/>
              <a:gd name="connsiteY43-2480" fmla="*/ 2628122 h 6876000"/>
              <a:gd name="connsiteX44-2481" fmla="*/ 2635893 w 5545537"/>
              <a:gd name="connsiteY44-2482" fmla="*/ 2106064 h 6876000"/>
              <a:gd name="connsiteX45-2483" fmla="*/ 2649648 w 5545537"/>
              <a:gd name="connsiteY45-2484" fmla="*/ 2107451 h 6876000"/>
              <a:gd name="connsiteX46-2485" fmla="*/ 2649648 w 5545537"/>
              <a:gd name="connsiteY46-2486" fmla="*/ 2090015 h 6876000"/>
              <a:gd name="connsiteX47-2487" fmla="*/ 2635894 w 5545537"/>
              <a:gd name="connsiteY47-2488" fmla="*/ 2091401 h 6876000"/>
              <a:gd name="connsiteX48-2489" fmla="*/ 2113836 w 5545537"/>
              <a:gd name="connsiteY48-2490" fmla="*/ 1569343 h 6876000"/>
              <a:gd name="connsiteX49-2491" fmla="*/ 2635894 w 5545537"/>
              <a:gd name="connsiteY49-2492" fmla="*/ 1047285 h 6876000"/>
              <a:gd name="connsiteX50-2493" fmla="*/ 2649648 w 5545537"/>
              <a:gd name="connsiteY50-2494" fmla="*/ 1048672 h 6876000"/>
              <a:gd name="connsiteX51-2495" fmla="*/ 2649648 w 5545537"/>
              <a:gd name="connsiteY51-2496" fmla="*/ 1043268 h 6876000"/>
              <a:gd name="connsiteX52-2497" fmla="*/ 2689899 w 5545537"/>
              <a:gd name="connsiteY52-2498" fmla="*/ 1039210 h 6876000"/>
              <a:gd name="connsiteX53-2499" fmla="*/ 2689899 w 5545537"/>
              <a:gd name="connsiteY53-2500" fmla="*/ 1038672 h 6876000"/>
              <a:gd name="connsiteX54-2501" fmla="*/ 2635893 w 5545537"/>
              <a:gd name="connsiteY54-2502" fmla="*/ 1044116 h 6876000"/>
              <a:gd name="connsiteX55-2503" fmla="*/ 2113835 w 5545537"/>
              <a:gd name="connsiteY55-2504" fmla="*/ 522058 h 6876000"/>
              <a:gd name="connsiteX56-2505" fmla="*/ 2635893 w 5545537"/>
              <a:gd name="connsiteY56-2506" fmla="*/ 0 h 6876000"/>
              <a:gd name="connsiteX0-2507" fmla="*/ 1577115 w 5545537"/>
              <a:gd name="connsiteY0-2508" fmla="*/ 2106064 h 6876000"/>
              <a:gd name="connsiteX1-2509" fmla="*/ 2099173 w 5545537"/>
              <a:gd name="connsiteY1-2510" fmla="*/ 2628122 h 6876000"/>
              <a:gd name="connsiteX2-2511" fmla="*/ 1577115 w 5545537"/>
              <a:gd name="connsiteY2-2512" fmla="*/ 3150180 h 6876000"/>
              <a:gd name="connsiteX3-2513" fmla="*/ 1055057 w 5545537"/>
              <a:gd name="connsiteY3-2514" fmla="*/ 2628122 h 6876000"/>
              <a:gd name="connsiteX4-2515" fmla="*/ 1577115 w 5545537"/>
              <a:gd name="connsiteY4-2516" fmla="*/ 2106064 h 6876000"/>
              <a:gd name="connsiteX5-2517" fmla="*/ 2635893 w 5545537"/>
              <a:gd name="connsiteY5-2518" fmla="*/ 0 h 6876000"/>
              <a:gd name="connsiteX6-2519" fmla="*/ 2649648 w 5545537"/>
              <a:gd name="connsiteY6-2520" fmla="*/ 1387 h 6876000"/>
              <a:gd name="connsiteX7-2521" fmla="*/ 2649648 w 5545537"/>
              <a:gd name="connsiteY7-2522" fmla="*/ 537 h 6876000"/>
              <a:gd name="connsiteX8-2523" fmla="*/ 2689899 w 5545537"/>
              <a:gd name="connsiteY8-2524" fmla="*/ 537 h 6876000"/>
              <a:gd name="connsiteX9-2525" fmla="*/ 2689899 w 5545537"/>
              <a:gd name="connsiteY9-2526" fmla="*/ 0 h 6876000"/>
              <a:gd name="connsiteX10-2527" fmla="*/ 3846766 w 5545537"/>
              <a:gd name="connsiteY10-2528" fmla="*/ 0 h 6876000"/>
              <a:gd name="connsiteX11-2529" fmla="*/ 3846766 w 5545537"/>
              <a:gd name="connsiteY11-2530" fmla="*/ 537 h 6876000"/>
              <a:gd name="connsiteX12-2531" fmla="*/ 5545537 w 5545537"/>
              <a:gd name="connsiteY12-2532" fmla="*/ 537 h 6876000"/>
              <a:gd name="connsiteX13-2533" fmla="*/ 5545537 w 5545537"/>
              <a:gd name="connsiteY13-2534" fmla="*/ 6876000 h 6876000"/>
              <a:gd name="connsiteX14-2535" fmla="*/ 1067337 w 5545537"/>
              <a:gd name="connsiteY14-2536" fmla="*/ 6863300 h 6876000"/>
              <a:gd name="connsiteX15-2537" fmla="*/ 1069719 w 5545537"/>
              <a:gd name="connsiteY15-2538" fmla="*/ 6318334 h 6876000"/>
              <a:gd name="connsiteX16-2539" fmla="*/ 1069720 w 5545537"/>
              <a:gd name="connsiteY16-2540" fmla="*/ 6318321 h 6876000"/>
              <a:gd name="connsiteX17-2541" fmla="*/ 1069719 w 5545537"/>
              <a:gd name="connsiteY17-2542" fmla="*/ 6318310 h 6876000"/>
              <a:gd name="connsiteX18-2543" fmla="*/ 1061010 w 5545537"/>
              <a:gd name="connsiteY18-2544" fmla="*/ 6219603 h 6876000"/>
              <a:gd name="connsiteX19-2545" fmla="*/ 624433 w 5545537"/>
              <a:gd name="connsiteY19-2546" fmla="*/ 5771972 h 6876000"/>
              <a:gd name="connsiteX20-2547" fmla="*/ 426816 w 5545537"/>
              <a:gd name="connsiteY20-2548" fmla="*/ 5735384 h 6876000"/>
              <a:gd name="connsiteX21-2549" fmla="*/ 9971 w 5545537"/>
              <a:gd name="connsiteY21-2550" fmla="*/ 5223932 h 6876000"/>
              <a:gd name="connsiteX22-2551" fmla="*/ 426816 w 5545537"/>
              <a:gd name="connsiteY22-2552" fmla="*/ 4712481 h 6876000"/>
              <a:gd name="connsiteX23-2553" fmla="*/ 512040 w 5545537"/>
              <a:gd name="connsiteY23-2554" fmla="*/ 4703889 h 6876000"/>
              <a:gd name="connsiteX24-2555" fmla="*/ 512040 w 5545537"/>
              <a:gd name="connsiteY24-2556" fmla="*/ 4703511 h 6876000"/>
              <a:gd name="connsiteX25-2557" fmla="*/ 423086 w 5545537"/>
              <a:gd name="connsiteY25-2558" fmla="*/ 4694544 h 6876000"/>
              <a:gd name="connsiteX26-2559" fmla="*/ 0 w 5545537"/>
              <a:gd name="connsiteY26-2560" fmla="*/ 4175435 h 6876000"/>
              <a:gd name="connsiteX27-2561" fmla="*/ 529874 w 5545537"/>
              <a:gd name="connsiteY27-2562" fmla="*/ 3645561 h 6876000"/>
              <a:gd name="connsiteX28-2563" fmla="*/ 1048983 w 5545537"/>
              <a:gd name="connsiteY28-2564" fmla="*/ 4068647 h 6876000"/>
              <a:gd name="connsiteX29-2565" fmla="*/ 1057146 w 5545537"/>
              <a:gd name="connsiteY29-2566" fmla="*/ 4149617 h 6876000"/>
              <a:gd name="connsiteX30-2567" fmla="*/ 1069719 w 5545537"/>
              <a:gd name="connsiteY30-2568" fmla="*/ 4620012 h 6876000"/>
              <a:gd name="connsiteX31-2569" fmla="*/ 1095113 w 5545537"/>
              <a:gd name="connsiteY31-2570" fmla="*/ 4538207 h 6876000"/>
              <a:gd name="connsiteX32-2571" fmla="*/ 1576145 w 5545537"/>
              <a:gd name="connsiteY32-2572" fmla="*/ 4219357 h 6876000"/>
              <a:gd name="connsiteX33-2573" fmla="*/ 1609779 w 5545537"/>
              <a:gd name="connsiteY33-2574" fmla="*/ 4222748 h 6876000"/>
              <a:gd name="connsiteX34-2575" fmla="*/ 1609779 w 5545537"/>
              <a:gd name="connsiteY34-2576" fmla="*/ 4205666 h 6876000"/>
              <a:gd name="connsiteX35-2577" fmla="*/ 1577115 w 5545537"/>
              <a:gd name="connsiteY35-2578" fmla="*/ 4208959 h 6876000"/>
              <a:gd name="connsiteX36-2579" fmla="*/ 1055057 w 5545537"/>
              <a:gd name="connsiteY36-2580" fmla="*/ 3686901 h 6876000"/>
              <a:gd name="connsiteX37-2581" fmla="*/ 1577115 w 5545537"/>
              <a:gd name="connsiteY37-2582" fmla="*/ 3164843 h 6876000"/>
              <a:gd name="connsiteX38-2583" fmla="*/ 2088567 w 5545537"/>
              <a:gd name="connsiteY38-2584" fmla="*/ 3581688 h 6876000"/>
              <a:gd name="connsiteX39-2585" fmla="*/ 2098635 w 5545537"/>
              <a:gd name="connsiteY39-2586" fmla="*/ 3681565 h 6876000"/>
              <a:gd name="connsiteX40-2587" fmla="*/ 2113837 w 5545537"/>
              <a:gd name="connsiteY40-2588" fmla="*/ 3681565 h 6876000"/>
              <a:gd name="connsiteX41-2589" fmla="*/ 2113837 w 5545537"/>
              <a:gd name="connsiteY41-2590" fmla="*/ 2637449 h 6876000"/>
              <a:gd name="connsiteX42-2591" fmla="*/ 2114775 w 5545537"/>
              <a:gd name="connsiteY42-2592" fmla="*/ 2637449 h 6876000"/>
              <a:gd name="connsiteX43-2593" fmla="*/ 2113835 w 5545537"/>
              <a:gd name="connsiteY43-2594" fmla="*/ 2628122 h 6876000"/>
              <a:gd name="connsiteX44-2595" fmla="*/ 2635893 w 5545537"/>
              <a:gd name="connsiteY44-2596" fmla="*/ 2106064 h 6876000"/>
              <a:gd name="connsiteX45-2597" fmla="*/ 2649648 w 5545537"/>
              <a:gd name="connsiteY45-2598" fmla="*/ 2107451 h 6876000"/>
              <a:gd name="connsiteX46-2599" fmla="*/ 2649648 w 5545537"/>
              <a:gd name="connsiteY46-2600" fmla="*/ 2090015 h 6876000"/>
              <a:gd name="connsiteX47-2601" fmla="*/ 2635894 w 5545537"/>
              <a:gd name="connsiteY47-2602" fmla="*/ 2091401 h 6876000"/>
              <a:gd name="connsiteX48-2603" fmla="*/ 2113836 w 5545537"/>
              <a:gd name="connsiteY48-2604" fmla="*/ 1569343 h 6876000"/>
              <a:gd name="connsiteX49-2605" fmla="*/ 2635894 w 5545537"/>
              <a:gd name="connsiteY49-2606" fmla="*/ 1047285 h 6876000"/>
              <a:gd name="connsiteX50-2607" fmla="*/ 2649648 w 5545537"/>
              <a:gd name="connsiteY50-2608" fmla="*/ 1048672 h 6876000"/>
              <a:gd name="connsiteX51-2609" fmla="*/ 2649648 w 5545537"/>
              <a:gd name="connsiteY51-2610" fmla="*/ 1043268 h 6876000"/>
              <a:gd name="connsiteX52-2611" fmla="*/ 2689899 w 5545537"/>
              <a:gd name="connsiteY52-2612" fmla="*/ 1039210 h 6876000"/>
              <a:gd name="connsiteX53-2613" fmla="*/ 2689899 w 5545537"/>
              <a:gd name="connsiteY53-2614" fmla="*/ 1038672 h 6876000"/>
              <a:gd name="connsiteX54-2615" fmla="*/ 2635893 w 5545537"/>
              <a:gd name="connsiteY54-2616" fmla="*/ 1044116 h 6876000"/>
              <a:gd name="connsiteX55-2617" fmla="*/ 2113835 w 5545537"/>
              <a:gd name="connsiteY55-2618" fmla="*/ 522058 h 6876000"/>
              <a:gd name="connsiteX56-2619" fmla="*/ 2635893 w 5545537"/>
              <a:gd name="connsiteY56-2620" fmla="*/ 0 h 6876000"/>
              <a:gd name="connsiteX0-2621" fmla="*/ 1577115 w 5545537"/>
              <a:gd name="connsiteY0-2622" fmla="*/ 2106064 h 6876000"/>
              <a:gd name="connsiteX1-2623" fmla="*/ 2099173 w 5545537"/>
              <a:gd name="connsiteY1-2624" fmla="*/ 2628122 h 6876000"/>
              <a:gd name="connsiteX2-2625" fmla="*/ 1577115 w 5545537"/>
              <a:gd name="connsiteY2-2626" fmla="*/ 3150180 h 6876000"/>
              <a:gd name="connsiteX3-2627" fmla="*/ 1055057 w 5545537"/>
              <a:gd name="connsiteY3-2628" fmla="*/ 2628122 h 6876000"/>
              <a:gd name="connsiteX4-2629" fmla="*/ 1577115 w 5545537"/>
              <a:gd name="connsiteY4-2630" fmla="*/ 2106064 h 6876000"/>
              <a:gd name="connsiteX5-2631" fmla="*/ 2635893 w 5545537"/>
              <a:gd name="connsiteY5-2632" fmla="*/ 0 h 6876000"/>
              <a:gd name="connsiteX6-2633" fmla="*/ 2649648 w 5545537"/>
              <a:gd name="connsiteY6-2634" fmla="*/ 1387 h 6876000"/>
              <a:gd name="connsiteX7-2635" fmla="*/ 2649648 w 5545537"/>
              <a:gd name="connsiteY7-2636" fmla="*/ 537 h 6876000"/>
              <a:gd name="connsiteX8-2637" fmla="*/ 2689899 w 5545537"/>
              <a:gd name="connsiteY8-2638" fmla="*/ 537 h 6876000"/>
              <a:gd name="connsiteX9-2639" fmla="*/ 2689899 w 5545537"/>
              <a:gd name="connsiteY9-2640" fmla="*/ 0 h 6876000"/>
              <a:gd name="connsiteX10-2641" fmla="*/ 3846766 w 5545537"/>
              <a:gd name="connsiteY10-2642" fmla="*/ 0 h 6876000"/>
              <a:gd name="connsiteX11-2643" fmla="*/ 3846766 w 5545537"/>
              <a:gd name="connsiteY11-2644" fmla="*/ 537 h 6876000"/>
              <a:gd name="connsiteX12-2645" fmla="*/ 5545537 w 5545537"/>
              <a:gd name="connsiteY12-2646" fmla="*/ 537 h 6876000"/>
              <a:gd name="connsiteX13-2647" fmla="*/ 5545537 w 5545537"/>
              <a:gd name="connsiteY13-2648" fmla="*/ 6876000 h 6876000"/>
              <a:gd name="connsiteX14-2649" fmla="*/ 1067337 w 5545537"/>
              <a:gd name="connsiteY14-2650" fmla="*/ 6863300 h 6876000"/>
              <a:gd name="connsiteX15-2651" fmla="*/ 1069719 w 5545537"/>
              <a:gd name="connsiteY15-2652" fmla="*/ 6318334 h 6876000"/>
              <a:gd name="connsiteX16-2653" fmla="*/ 1069720 w 5545537"/>
              <a:gd name="connsiteY16-2654" fmla="*/ 6318321 h 6876000"/>
              <a:gd name="connsiteX17-2655" fmla="*/ 1069719 w 5545537"/>
              <a:gd name="connsiteY17-2656" fmla="*/ 6318310 h 6876000"/>
              <a:gd name="connsiteX18-2657" fmla="*/ 1061010 w 5545537"/>
              <a:gd name="connsiteY18-2658" fmla="*/ 6219603 h 6876000"/>
              <a:gd name="connsiteX19-2659" fmla="*/ 624433 w 5545537"/>
              <a:gd name="connsiteY19-2660" fmla="*/ 5771972 h 6876000"/>
              <a:gd name="connsiteX20-2661" fmla="*/ 426816 w 5545537"/>
              <a:gd name="connsiteY20-2662" fmla="*/ 5735384 h 6876000"/>
              <a:gd name="connsiteX21-2663" fmla="*/ 9971 w 5545537"/>
              <a:gd name="connsiteY21-2664" fmla="*/ 5223932 h 6876000"/>
              <a:gd name="connsiteX22-2665" fmla="*/ 426816 w 5545537"/>
              <a:gd name="connsiteY22-2666" fmla="*/ 4712481 h 6876000"/>
              <a:gd name="connsiteX23-2667" fmla="*/ 512040 w 5545537"/>
              <a:gd name="connsiteY23-2668" fmla="*/ 4703889 h 6876000"/>
              <a:gd name="connsiteX24-2669" fmla="*/ 512040 w 5545537"/>
              <a:gd name="connsiteY24-2670" fmla="*/ 4703511 h 6876000"/>
              <a:gd name="connsiteX25-2671" fmla="*/ 423086 w 5545537"/>
              <a:gd name="connsiteY25-2672" fmla="*/ 4694544 h 6876000"/>
              <a:gd name="connsiteX26-2673" fmla="*/ 0 w 5545537"/>
              <a:gd name="connsiteY26-2674" fmla="*/ 4175435 h 6876000"/>
              <a:gd name="connsiteX27-2675" fmla="*/ 529874 w 5545537"/>
              <a:gd name="connsiteY27-2676" fmla="*/ 3645561 h 6876000"/>
              <a:gd name="connsiteX28-2677" fmla="*/ 1048983 w 5545537"/>
              <a:gd name="connsiteY28-2678" fmla="*/ 4068647 h 6876000"/>
              <a:gd name="connsiteX29-2679" fmla="*/ 1057146 w 5545537"/>
              <a:gd name="connsiteY29-2680" fmla="*/ 4149617 h 6876000"/>
              <a:gd name="connsiteX30-2681" fmla="*/ 1069719 w 5545537"/>
              <a:gd name="connsiteY30-2682" fmla="*/ 4620012 h 6876000"/>
              <a:gd name="connsiteX31-2683" fmla="*/ 1095113 w 5545537"/>
              <a:gd name="connsiteY31-2684" fmla="*/ 4538207 h 6876000"/>
              <a:gd name="connsiteX32-2685" fmla="*/ 1576145 w 5545537"/>
              <a:gd name="connsiteY32-2686" fmla="*/ 4219357 h 6876000"/>
              <a:gd name="connsiteX33-2687" fmla="*/ 1609779 w 5545537"/>
              <a:gd name="connsiteY33-2688" fmla="*/ 4222748 h 6876000"/>
              <a:gd name="connsiteX34-2689" fmla="*/ 1609779 w 5545537"/>
              <a:gd name="connsiteY34-2690" fmla="*/ 4205666 h 6876000"/>
              <a:gd name="connsiteX35-2691" fmla="*/ 1577115 w 5545537"/>
              <a:gd name="connsiteY35-2692" fmla="*/ 4208959 h 6876000"/>
              <a:gd name="connsiteX36-2693" fmla="*/ 1055057 w 5545537"/>
              <a:gd name="connsiteY36-2694" fmla="*/ 3686901 h 6876000"/>
              <a:gd name="connsiteX37-2695" fmla="*/ 1577115 w 5545537"/>
              <a:gd name="connsiteY37-2696" fmla="*/ 3164843 h 6876000"/>
              <a:gd name="connsiteX38-2697" fmla="*/ 2088567 w 5545537"/>
              <a:gd name="connsiteY38-2698" fmla="*/ 3581688 h 6876000"/>
              <a:gd name="connsiteX39-2699" fmla="*/ 2098635 w 5545537"/>
              <a:gd name="connsiteY39-2700" fmla="*/ 3681565 h 6876000"/>
              <a:gd name="connsiteX40-2701" fmla="*/ 2113837 w 5545537"/>
              <a:gd name="connsiteY40-2702" fmla="*/ 3681565 h 6876000"/>
              <a:gd name="connsiteX41-2703" fmla="*/ 2113837 w 5545537"/>
              <a:gd name="connsiteY41-2704" fmla="*/ 2637449 h 6876000"/>
              <a:gd name="connsiteX42-2705" fmla="*/ 2114775 w 5545537"/>
              <a:gd name="connsiteY42-2706" fmla="*/ 2637449 h 6876000"/>
              <a:gd name="connsiteX43-2707" fmla="*/ 2113835 w 5545537"/>
              <a:gd name="connsiteY43-2708" fmla="*/ 2628122 h 6876000"/>
              <a:gd name="connsiteX44-2709" fmla="*/ 2635893 w 5545537"/>
              <a:gd name="connsiteY44-2710" fmla="*/ 2106064 h 6876000"/>
              <a:gd name="connsiteX45-2711" fmla="*/ 2649648 w 5545537"/>
              <a:gd name="connsiteY45-2712" fmla="*/ 2107451 h 6876000"/>
              <a:gd name="connsiteX46-2713" fmla="*/ 2649648 w 5545537"/>
              <a:gd name="connsiteY46-2714" fmla="*/ 2090015 h 6876000"/>
              <a:gd name="connsiteX47-2715" fmla="*/ 2635894 w 5545537"/>
              <a:gd name="connsiteY47-2716" fmla="*/ 2091401 h 6876000"/>
              <a:gd name="connsiteX48-2717" fmla="*/ 2113836 w 5545537"/>
              <a:gd name="connsiteY48-2718" fmla="*/ 1569343 h 6876000"/>
              <a:gd name="connsiteX49-2719" fmla="*/ 2635894 w 5545537"/>
              <a:gd name="connsiteY49-2720" fmla="*/ 1047285 h 6876000"/>
              <a:gd name="connsiteX50-2721" fmla="*/ 2649648 w 5545537"/>
              <a:gd name="connsiteY50-2722" fmla="*/ 1048672 h 6876000"/>
              <a:gd name="connsiteX51-2723" fmla="*/ 2649648 w 5545537"/>
              <a:gd name="connsiteY51-2724" fmla="*/ 1043268 h 6876000"/>
              <a:gd name="connsiteX52-2725" fmla="*/ 2689899 w 5545537"/>
              <a:gd name="connsiteY52-2726" fmla="*/ 1039210 h 6876000"/>
              <a:gd name="connsiteX53-2727" fmla="*/ 2689899 w 5545537"/>
              <a:gd name="connsiteY53-2728" fmla="*/ 1038672 h 6876000"/>
              <a:gd name="connsiteX54-2729" fmla="*/ 2635893 w 5545537"/>
              <a:gd name="connsiteY54-2730" fmla="*/ 1044116 h 6876000"/>
              <a:gd name="connsiteX55-2731" fmla="*/ 2113835 w 5545537"/>
              <a:gd name="connsiteY55-2732" fmla="*/ 522058 h 6876000"/>
              <a:gd name="connsiteX56-2733" fmla="*/ 2635893 w 5545537"/>
              <a:gd name="connsiteY56-2734" fmla="*/ 0 h 6876000"/>
              <a:gd name="connsiteX0-2735" fmla="*/ 1577115 w 5545537"/>
              <a:gd name="connsiteY0-2736" fmla="*/ 2106064 h 6876022"/>
              <a:gd name="connsiteX1-2737" fmla="*/ 2099173 w 5545537"/>
              <a:gd name="connsiteY1-2738" fmla="*/ 2628122 h 6876022"/>
              <a:gd name="connsiteX2-2739" fmla="*/ 1577115 w 5545537"/>
              <a:gd name="connsiteY2-2740" fmla="*/ 3150180 h 6876022"/>
              <a:gd name="connsiteX3-2741" fmla="*/ 1055057 w 5545537"/>
              <a:gd name="connsiteY3-2742" fmla="*/ 2628122 h 6876022"/>
              <a:gd name="connsiteX4-2743" fmla="*/ 1577115 w 5545537"/>
              <a:gd name="connsiteY4-2744" fmla="*/ 2106064 h 6876022"/>
              <a:gd name="connsiteX5-2745" fmla="*/ 2635893 w 5545537"/>
              <a:gd name="connsiteY5-2746" fmla="*/ 0 h 6876022"/>
              <a:gd name="connsiteX6-2747" fmla="*/ 2649648 w 5545537"/>
              <a:gd name="connsiteY6-2748" fmla="*/ 1387 h 6876022"/>
              <a:gd name="connsiteX7-2749" fmla="*/ 2649648 w 5545537"/>
              <a:gd name="connsiteY7-2750" fmla="*/ 537 h 6876022"/>
              <a:gd name="connsiteX8-2751" fmla="*/ 2689899 w 5545537"/>
              <a:gd name="connsiteY8-2752" fmla="*/ 537 h 6876022"/>
              <a:gd name="connsiteX9-2753" fmla="*/ 2689899 w 5545537"/>
              <a:gd name="connsiteY9-2754" fmla="*/ 0 h 6876022"/>
              <a:gd name="connsiteX10-2755" fmla="*/ 3846766 w 5545537"/>
              <a:gd name="connsiteY10-2756" fmla="*/ 0 h 6876022"/>
              <a:gd name="connsiteX11-2757" fmla="*/ 3846766 w 5545537"/>
              <a:gd name="connsiteY11-2758" fmla="*/ 537 h 6876022"/>
              <a:gd name="connsiteX12-2759" fmla="*/ 5545537 w 5545537"/>
              <a:gd name="connsiteY12-2760" fmla="*/ 537 h 6876022"/>
              <a:gd name="connsiteX13-2761" fmla="*/ 5545537 w 5545537"/>
              <a:gd name="connsiteY13-2762" fmla="*/ 6876000 h 6876022"/>
              <a:gd name="connsiteX14-2763" fmla="*/ 1067337 w 5545537"/>
              <a:gd name="connsiteY14-2764" fmla="*/ 6863300 h 6876022"/>
              <a:gd name="connsiteX15-2765" fmla="*/ 1069719 w 5545537"/>
              <a:gd name="connsiteY15-2766" fmla="*/ 6318334 h 6876022"/>
              <a:gd name="connsiteX16-2767" fmla="*/ 1069720 w 5545537"/>
              <a:gd name="connsiteY16-2768" fmla="*/ 6318321 h 6876022"/>
              <a:gd name="connsiteX17-2769" fmla="*/ 1069719 w 5545537"/>
              <a:gd name="connsiteY17-2770" fmla="*/ 6318310 h 6876022"/>
              <a:gd name="connsiteX18-2771" fmla="*/ 1061010 w 5545537"/>
              <a:gd name="connsiteY18-2772" fmla="*/ 6219603 h 6876022"/>
              <a:gd name="connsiteX19-2773" fmla="*/ 624433 w 5545537"/>
              <a:gd name="connsiteY19-2774" fmla="*/ 5771972 h 6876022"/>
              <a:gd name="connsiteX20-2775" fmla="*/ 426816 w 5545537"/>
              <a:gd name="connsiteY20-2776" fmla="*/ 5735384 h 6876022"/>
              <a:gd name="connsiteX21-2777" fmla="*/ 9971 w 5545537"/>
              <a:gd name="connsiteY21-2778" fmla="*/ 5223932 h 6876022"/>
              <a:gd name="connsiteX22-2779" fmla="*/ 426816 w 5545537"/>
              <a:gd name="connsiteY22-2780" fmla="*/ 4712481 h 6876022"/>
              <a:gd name="connsiteX23-2781" fmla="*/ 512040 w 5545537"/>
              <a:gd name="connsiteY23-2782" fmla="*/ 4703889 h 6876022"/>
              <a:gd name="connsiteX24-2783" fmla="*/ 512040 w 5545537"/>
              <a:gd name="connsiteY24-2784" fmla="*/ 4703511 h 6876022"/>
              <a:gd name="connsiteX25-2785" fmla="*/ 423086 w 5545537"/>
              <a:gd name="connsiteY25-2786" fmla="*/ 4694544 h 6876022"/>
              <a:gd name="connsiteX26-2787" fmla="*/ 0 w 5545537"/>
              <a:gd name="connsiteY26-2788" fmla="*/ 4175435 h 6876022"/>
              <a:gd name="connsiteX27-2789" fmla="*/ 529874 w 5545537"/>
              <a:gd name="connsiteY27-2790" fmla="*/ 3645561 h 6876022"/>
              <a:gd name="connsiteX28-2791" fmla="*/ 1048983 w 5545537"/>
              <a:gd name="connsiteY28-2792" fmla="*/ 4068647 h 6876022"/>
              <a:gd name="connsiteX29-2793" fmla="*/ 1057146 w 5545537"/>
              <a:gd name="connsiteY29-2794" fmla="*/ 4149617 h 6876022"/>
              <a:gd name="connsiteX30-2795" fmla="*/ 1069719 w 5545537"/>
              <a:gd name="connsiteY30-2796" fmla="*/ 4620012 h 6876022"/>
              <a:gd name="connsiteX31-2797" fmla="*/ 1095113 w 5545537"/>
              <a:gd name="connsiteY31-2798" fmla="*/ 4538207 h 6876022"/>
              <a:gd name="connsiteX32-2799" fmla="*/ 1576145 w 5545537"/>
              <a:gd name="connsiteY32-2800" fmla="*/ 4219357 h 6876022"/>
              <a:gd name="connsiteX33-2801" fmla="*/ 1609779 w 5545537"/>
              <a:gd name="connsiteY33-2802" fmla="*/ 4222748 h 6876022"/>
              <a:gd name="connsiteX34-2803" fmla="*/ 1609779 w 5545537"/>
              <a:gd name="connsiteY34-2804" fmla="*/ 4205666 h 6876022"/>
              <a:gd name="connsiteX35-2805" fmla="*/ 1577115 w 5545537"/>
              <a:gd name="connsiteY35-2806" fmla="*/ 4208959 h 6876022"/>
              <a:gd name="connsiteX36-2807" fmla="*/ 1055057 w 5545537"/>
              <a:gd name="connsiteY36-2808" fmla="*/ 3686901 h 6876022"/>
              <a:gd name="connsiteX37-2809" fmla="*/ 1577115 w 5545537"/>
              <a:gd name="connsiteY37-2810" fmla="*/ 3164843 h 6876022"/>
              <a:gd name="connsiteX38-2811" fmla="*/ 2088567 w 5545537"/>
              <a:gd name="connsiteY38-2812" fmla="*/ 3581688 h 6876022"/>
              <a:gd name="connsiteX39-2813" fmla="*/ 2098635 w 5545537"/>
              <a:gd name="connsiteY39-2814" fmla="*/ 3681565 h 6876022"/>
              <a:gd name="connsiteX40-2815" fmla="*/ 2113837 w 5545537"/>
              <a:gd name="connsiteY40-2816" fmla="*/ 3681565 h 6876022"/>
              <a:gd name="connsiteX41-2817" fmla="*/ 2113837 w 5545537"/>
              <a:gd name="connsiteY41-2818" fmla="*/ 2637449 h 6876022"/>
              <a:gd name="connsiteX42-2819" fmla="*/ 2114775 w 5545537"/>
              <a:gd name="connsiteY42-2820" fmla="*/ 2637449 h 6876022"/>
              <a:gd name="connsiteX43-2821" fmla="*/ 2113835 w 5545537"/>
              <a:gd name="connsiteY43-2822" fmla="*/ 2628122 h 6876022"/>
              <a:gd name="connsiteX44-2823" fmla="*/ 2635893 w 5545537"/>
              <a:gd name="connsiteY44-2824" fmla="*/ 2106064 h 6876022"/>
              <a:gd name="connsiteX45-2825" fmla="*/ 2649648 w 5545537"/>
              <a:gd name="connsiteY45-2826" fmla="*/ 2107451 h 6876022"/>
              <a:gd name="connsiteX46-2827" fmla="*/ 2649648 w 5545537"/>
              <a:gd name="connsiteY46-2828" fmla="*/ 2090015 h 6876022"/>
              <a:gd name="connsiteX47-2829" fmla="*/ 2635894 w 5545537"/>
              <a:gd name="connsiteY47-2830" fmla="*/ 2091401 h 6876022"/>
              <a:gd name="connsiteX48-2831" fmla="*/ 2113836 w 5545537"/>
              <a:gd name="connsiteY48-2832" fmla="*/ 1569343 h 6876022"/>
              <a:gd name="connsiteX49-2833" fmla="*/ 2635894 w 5545537"/>
              <a:gd name="connsiteY49-2834" fmla="*/ 1047285 h 6876022"/>
              <a:gd name="connsiteX50-2835" fmla="*/ 2649648 w 5545537"/>
              <a:gd name="connsiteY50-2836" fmla="*/ 1048672 h 6876022"/>
              <a:gd name="connsiteX51-2837" fmla="*/ 2649648 w 5545537"/>
              <a:gd name="connsiteY51-2838" fmla="*/ 1043268 h 6876022"/>
              <a:gd name="connsiteX52-2839" fmla="*/ 2689899 w 5545537"/>
              <a:gd name="connsiteY52-2840" fmla="*/ 1039210 h 6876022"/>
              <a:gd name="connsiteX53-2841" fmla="*/ 2689899 w 5545537"/>
              <a:gd name="connsiteY53-2842" fmla="*/ 1038672 h 6876022"/>
              <a:gd name="connsiteX54-2843" fmla="*/ 2635893 w 5545537"/>
              <a:gd name="connsiteY54-2844" fmla="*/ 1044116 h 6876022"/>
              <a:gd name="connsiteX55-2845" fmla="*/ 2113835 w 5545537"/>
              <a:gd name="connsiteY55-2846" fmla="*/ 522058 h 6876022"/>
              <a:gd name="connsiteX56-2847" fmla="*/ 2635893 w 5545537"/>
              <a:gd name="connsiteY56-2848" fmla="*/ 0 h 6876022"/>
              <a:gd name="connsiteX0-2849" fmla="*/ 1577115 w 5545537"/>
              <a:gd name="connsiteY0-2850" fmla="*/ 2106064 h 6876003"/>
              <a:gd name="connsiteX1-2851" fmla="*/ 2099173 w 5545537"/>
              <a:gd name="connsiteY1-2852" fmla="*/ 2628122 h 6876003"/>
              <a:gd name="connsiteX2-2853" fmla="*/ 1577115 w 5545537"/>
              <a:gd name="connsiteY2-2854" fmla="*/ 3150180 h 6876003"/>
              <a:gd name="connsiteX3-2855" fmla="*/ 1055057 w 5545537"/>
              <a:gd name="connsiteY3-2856" fmla="*/ 2628122 h 6876003"/>
              <a:gd name="connsiteX4-2857" fmla="*/ 1577115 w 5545537"/>
              <a:gd name="connsiteY4-2858" fmla="*/ 2106064 h 6876003"/>
              <a:gd name="connsiteX5-2859" fmla="*/ 2635893 w 5545537"/>
              <a:gd name="connsiteY5-2860" fmla="*/ 0 h 6876003"/>
              <a:gd name="connsiteX6-2861" fmla="*/ 2649648 w 5545537"/>
              <a:gd name="connsiteY6-2862" fmla="*/ 1387 h 6876003"/>
              <a:gd name="connsiteX7-2863" fmla="*/ 2649648 w 5545537"/>
              <a:gd name="connsiteY7-2864" fmla="*/ 537 h 6876003"/>
              <a:gd name="connsiteX8-2865" fmla="*/ 2689899 w 5545537"/>
              <a:gd name="connsiteY8-2866" fmla="*/ 537 h 6876003"/>
              <a:gd name="connsiteX9-2867" fmla="*/ 2689899 w 5545537"/>
              <a:gd name="connsiteY9-2868" fmla="*/ 0 h 6876003"/>
              <a:gd name="connsiteX10-2869" fmla="*/ 3846766 w 5545537"/>
              <a:gd name="connsiteY10-2870" fmla="*/ 0 h 6876003"/>
              <a:gd name="connsiteX11-2871" fmla="*/ 3846766 w 5545537"/>
              <a:gd name="connsiteY11-2872" fmla="*/ 537 h 6876003"/>
              <a:gd name="connsiteX12-2873" fmla="*/ 5545537 w 5545537"/>
              <a:gd name="connsiteY12-2874" fmla="*/ 537 h 6876003"/>
              <a:gd name="connsiteX13-2875" fmla="*/ 5545537 w 5545537"/>
              <a:gd name="connsiteY13-2876" fmla="*/ 6876000 h 6876003"/>
              <a:gd name="connsiteX14-2877" fmla="*/ 1064761 w 5545537"/>
              <a:gd name="connsiteY14-2878" fmla="*/ 6804058 h 6876003"/>
              <a:gd name="connsiteX15-2879" fmla="*/ 1069719 w 5545537"/>
              <a:gd name="connsiteY15-2880" fmla="*/ 6318334 h 6876003"/>
              <a:gd name="connsiteX16-2881" fmla="*/ 1069720 w 5545537"/>
              <a:gd name="connsiteY16-2882" fmla="*/ 6318321 h 6876003"/>
              <a:gd name="connsiteX17-2883" fmla="*/ 1069719 w 5545537"/>
              <a:gd name="connsiteY17-2884" fmla="*/ 6318310 h 6876003"/>
              <a:gd name="connsiteX18-2885" fmla="*/ 1061010 w 5545537"/>
              <a:gd name="connsiteY18-2886" fmla="*/ 6219603 h 6876003"/>
              <a:gd name="connsiteX19-2887" fmla="*/ 624433 w 5545537"/>
              <a:gd name="connsiteY19-2888" fmla="*/ 5771972 h 6876003"/>
              <a:gd name="connsiteX20-2889" fmla="*/ 426816 w 5545537"/>
              <a:gd name="connsiteY20-2890" fmla="*/ 5735384 h 6876003"/>
              <a:gd name="connsiteX21-2891" fmla="*/ 9971 w 5545537"/>
              <a:gd name="connsiteY21-2892" fmla="*/ 5223932 h 6876003"/>
              <a:gd name="connsiteX22-2893" fmla="*/ 426816 w 5545537"/>
              <a:gd name="connsiteY22-2894" fmla="*/ 4712481 h 6876003"/>
              <a:gd name="connsiteX23-2895" fmla="*/ 512040 w 5545537"/>
              <a:gd name="connsiteY23-2896" fmla="*/ 4703889 h 6876003"/>
              <a:gd name="connsiteX24-2897" fmla="*/ 512040 w 5545537"/>
              <a:gd name="connsiteY24-2898" fmla="*/ 4703511 h 6876003"/>
              <a:gd name="connsiteX25-2899" fmla="*/ 423086 w 5545537"/>
              <a:gd name="connsiteY25-2900" fmla="*/ 4694544 h 6876003"/>
              <a:gd name="connsiteX26-2901" fmla="*/ 0 w 5545537"/>
              <a:gd name="connsiteY26-2902" fmla="*/ 4175435 h 6876003"/>
              <a:gd name="connsiteX27-2903" fmla="*/ 529874 w 5545537"/>
              <a:gd name="connsiteY27-2904" fmla="*/ 3645561 h 6876003"/>
              <a:gd name="connsiteX28-2905" fmla="*/ 1048983 w 5545537"/>
              <a:gd name="connsiteY28-2906" fmla="*/ 4068647 h 6876003"/>
              <a:gd name="connsiteX29-2907" fmla="*/ 1057146 w 5545537"/>
              <a:gd name="connsiteY29-2908" fmla="*/ 4149617 h 6876003"/>
              <a:gd name="connsiteX30-2909" fmla="*/ 1069719 w 5545537"/>
              <a:gd name="connsiteY30-2910" fmla="*/ 4620012 h 6876003"/>
              <a:gd name="connsiteX31-2911" fmla="*/ 1095113 w 5545537"/>
              <a:gd name="connsiteY31-2912" fmla="*/ 4538207 h 6876003"/>
              <a:gd name="connsiteX32-2913" fmla="*/ 1576145 w 5545537"/>
              <a:gd name="connsiteY32-2914" fmla="*/ 4219357 h 6876003"/>
              <a:gd name="connsiteX33-2915" fmla="*/ 1609779 w 5545537"/>
              <a:gd name="connsiteY33-2916" fmla="*/ 4222748 h 6876003"/>
              <a:gd name="connsiteX34-2917" fmla="*/ 1609779 w 5545537"/>
              <a:gd name="connsiteY34-2918" fmla="*/ 4205666 h 6876003"/>
              <a:gd name="connsiteX35-2919" fmla="*/ 1577115 w 5545537"/>
              <a:gd name="connsiteY35-2920" fmla="*/ 4208959 h 6876003"/>
              <a:gd name="connsiteX36-2921" fmla="*/ 1055057 w 5545537"/>
              <a:gd name="connsiteY36-2922" fmla="*/ 3686901 h 6876003"/>
              <a:gd name="connsiteX37-2923" fmla="*/ 1577115 w 5545537"/>
              <a:gd name="connsiteY37-2924" fmla="*/ 3164843 h 6876003"/>
              <a:gd name="connsiteX38-2925" fmla="*/ 2088567 w 5545537"/>
              <a:gd name="connsiteY38-2926" fmla="*/ 3581688 h 6876003"/>
              <a:gd name="connsiteX39-2927" fmla="*/ 2098635 w 5545537"/>
              <a:gd name="connsiteY39-2928" fmla="*/ 3681565 h 6876003"/>
              <a:gd name="connsiteX40-2929" fmla="*/ 2113837 w 5545537"/>
              <a:gd name="connsiteY40-2930" fmla="*/ 3681565 h 6876003"/>
              <a:gd name="connsiteX41-2931" fmla="*/ 2113837 w 5545537"/>
              <a:gd name="connsiteY41-2932" fmla="*/ 2637449 h 6876003"/>
              <a:gd name="connsiteX42-2933" fmla="*/ 2114775 w 5545537"/>
              <a:gd name="connsiteY42-2934" fmla="*/ 2637449 h 6876003"/>
              <a:gd name="connsiteX43-2935" fmla="*/ 2113835 w 5545537"/>
              <a:gd name="connsiteY43-2936" fmla="*/ 2628122 h 6876003"/>
              <a:gd name="connsiteX44-2937" fmla="*/ 2635893 w 5545537"/>
              <a:gd name="connsiteY44-2938" fmla="*/ 2106064 h 6876003"/>
              <a:gd name="connsiteX45-2939" fmla="*/ 2649648 w 5545537"/>
              <a:gd name="connsiteY45-2940" fmla="*/ 2107451 h 6876003"/>
              <a:gd name="connsiteX46-2941" fmla="*/ 2649648 w 5545537"/>
              <a:gd name="connsiteY46-2942" fmla="*/ 2090015 h 6876003"/>
              <a:gd name="connsiteX47-2943" fmla="*/ 2635894 w 5545537"/>
              <a:gd name="connsiteY47-2944" fmla="*/ 2091401 h 6876003"/>
              <a:gd name="connsiteX48-2945" fmla="*/ 2113836 w 5545537"/>
              <a:gd name="connsiteY48-2946" fmla="*/ 1569343 h 6876003"/>
              <a:gd name="connsiteX49-2947" fmla="*/ 2635894 w 5545537"/>
              <a:gd name="connsiteY49-2948" fmla="*/ 1047285 h 6876003"/>
              <a:gd name="connsiteX50-2949" fmla="*/ 2649648 w 5545537"/>
              <a:gd name="connsiteY50-2950" fmla="*/ 1048672 h 6876003"/>
              <a:gd name="connsiteX51-2951" fmla="*/ 2649648 w 5545537"/>
              <a:gd name="connsiteY51-2952" fmla="*/ 1043268 h 6876003"/>
              <a:gd name="connsiteX52-2953" fmla="*/ 2689899 w 5545537"/>
              <a:gd name="connsiteY52-2954" fmla="*/ 1039210 h 6876003"/>
              <a:gd name="connsiteX53-2955" fmla="*/ 2689899 w 5545537"/>
              <a:gd name="connsiteY53-2956" fmla="*/ 1038672 h 6876003"/>
              <a:gd name="connsiteX54-2957" fmla="*/ 2635893 w 5545537"/>
              <a:gd name="connsiteY54-2958" fmla="*/ 1044116 h 6876003"/>
              <a:gd name="connsiteX55-2959" fmla="*/ 2113835 w 5545537"/>
              <a:gd name="connsiteY55-2960" fmla="*/ 522058 h 6876003"/>
              <a:gd name="connsiteX56-2961" fmla="*/ 2635893 w 5545537"/>
              <a:gd name="connsiteY56-2962" fmla="*/ 0 h 6876003"/>
              <a:gd name="connsiteX0-2963" fmla="*/ 1577115 w 5545537"/>
              <a:gd name="connsiteY0-2964" fmla="*/ 2106064 h 6876022"/>
              <a:gd name="connsiteX1-2965" fmla="*/ 2099173 w 5545537"/>
              <a:gd name="connsiteY1-2966" fmla="*/ 2628122 h 6876022"/>
              <a:gd name="connsiteX2-2967" fmla="*/ 1577115 w 5545537"/>
              <a:gd name="connsiteY2-2968" fmla="*/ 3150180 h 6876022"/>
              <a:gd name="connsiteX3-2969" fmla="*/ 1055057 w 5545537"/>
              <a:gd name="connsiteY3-2970" fmla="*/ 2628122 h 6876022"/>
              <a:gd name="connsiteX4-2971" fmla="*/ 1577115 w 5545537"/>
              <a:gd name="connsiteY4-2972" fmla="*/ 2106064 h 6876022"/>
              <a:gd name="connsiteX5-2973" fmla="*/ 2635893 w 5545537"/>
              <a:gd name="connsiteY5-2974" fmla="*/ 0 h 6876022"/>
              <a:gd name="connsiteX6-2975" fmla="*/ 2649648 w 5545537"/>
              <a:gd name="connsiteY6-2976" fmla="*/ 1387 h 6876022"/>
              <a:gd name="connsiteX7-2977" fmla="*/ 2649648 w 5545537"/>
              <a:gd name="connsiteY7-2978" fmla="*/ 537 h 6876022"/>
              <a:gd name="connsiteX8-2979" fmla="*/ 2689899 w 5545537"/>
              <a:gd name="connsiteY8-2980" fmla="*/ 537 h 6876022"/>
              <a:gd name="connsiteX9-2981" fmla="*/ 2689899 w 5545537"/>
              <a:gd name="connsiteY9-2982" fmla="*/ 0 h 6876022"/>
              <a:gd name="connsiteX10-2983" fmla="*/ 3846766 w 5545537"/>
              <a:gd name="connsiteY10-2984" fmla="*/ 0 h 6876022"/>
              <a:gd name="connsiteX11-2985" fmla="*/ 3846766 w 5545537"/>
              <a:gd name="connsiteY11-2986" fmla="*/ 537 h 6876022"/>
              <a:gd name="connsiteX12-2987" fmla="*/ 5545537 w 5545537"/>
              <a:gd name="connsiteY12-2988" fmla="*/ 537 h 6876022"/>
              <a:gd name="connsiteX13-2989" fmla="*/ 5545537 w 5545537"/>
              <a:gd name="connsiteY13-2990" fmla="*/ 6876000 h 6876022"/>
              <a:gd name="connsiteX14-2991" fmla="*/ 1064761 w 5545537"/>
              <a:gd name="connsiteY14-2992" fmla="*/ 6863300 h 6876022"/>
              <a:gd name="connsiteX15-2993" fmla="*/ 1069719 w 5545537"/>
              <a:gd name="connsiteY15-2994" fmla="*/ 6318334 h 6876022"/>
              <a:gd name="connsiteX16-2995" fmla="*/ 1069720 w 5545537"/>
              <a:gd name="connsiteY16-2996" fmla="*/ 6318321 h 6876022"/>
              <a:gd name="connsiteX17-2997" fmla="*/ 1069719 w 5545537"/>
              <a:gd name="connsiteY17-2998" fmla="*/ 6318310 h 6876022"/>
              <a:gd name="connsiteX18-2999" fmla="*/ 1061010 w 5545537"/>
              <a:gd name="connsiteY18-3000" fmla="*/ 6219603 h 6876022"/>
              <a:gd name="connsiteX19-3001" fmla="*/ 624433 w 5545537"/>
              <a:gd name="connsiteY19-3002" fmla="*/ 5771972 h 6876022"/>
              <a:gd name="connsiteX20-3003" fmla="*/ 426816 w 5545537"/>
              <a:gd name="connsiteY20-3004" fmla="*/ 5735384 h 6876022"/>
              <a:gd name="connsiteX21-3005" fmla="*/ 9971 w 5545537"/>
              <a:gd name="connsiteY21-3006" fmla="*/ 5223932 h 6876022"/>
              <a:gd name="connsiteX22-3007" fmla="*/ 426816 w 5545537"/>
              <a:gd name="connsiteY22-3008" fmla="*/ 4712481 h 6876022"/>
              <a:gd name="connsiteX23-3009" fmla="*/ 512040 w 5545537"/>
              <a:gd name="connsiteY23-3010" fmla="*/ 4703889 h 6876022"/>
              <a:gd name="connsiteX24-3011" fmla="*/ 512040 w 5545537"/>
              <a:gd name="connsiteY24-3012" fmla="*/ 4703511 h 6876022"/>
              <a:gd name="connsiteX25-3013" fmla="*/ 423086 w 5545537"/>
              <a:gd name="connsiteY25-3014" fmla="*/ 4694544 h 6876022"/>
              <a:gd name="connsiteX26-3015" fmla="*/ 0 w 5545537"/>
              <a:gd name="connsiteY26-3016" fmla="*/ 4175435 h 6876022"/>
              <a:gd name="connsiteX27-3017" fmla="*/ 529874 w 5545537"/>
              <a:gd name="connsiteY27-3018" fmla="*/ 3645561 h 6876022"/>
              <a:gd name="connsiteX28-3019" fmla="*/ 1048983 w 5545537"/>
              <a:gd name="connsiteY28-3020" fmla="*/ 4068647 h 6876022"/>
              <a:gd name="connsiteX29-3021" fmla="*/ 1057146 w 5545537"/>
              <a:gd name="connsiteY29-3022" fmla="*/ 4149617 h 6876022"/>
              <a:gd name="connsiteX30-3023" fmla="*/ 1069719 w 5545537"/>
              <a:gd name="connsiteY30-3024" fmla="*/ 4620012 h 6876022"/>
              <a:gd name="connsiteX31-3025" fmla="*/ 1095113 w 5545537"/>
              <a:gd name="connsiteY31-3026" fmla="*/ 4538207 h 6876022"/>
              <a:gd name="connsiteX32-3027" fmla="*/ 1576145 w 5545537"/>
              <a:gd name="connsiteY32-3028" fmla="*/ 4219357 h 6876022"/>
              <a:gd name="connsiteX33-3029" fmla="*/ 1609779 w 5545537"/>
              <a:gd name="connsiteY33-3030" fmla="*/ 4222748 h 6876022"/>
              <a:gd name="connsiteX34-3031" fmla="*/ 1609779 w 5545537"/>
              <a:gd name="connsiteY34-3032" fmla="*/ 4205666 h 6876022"/>
              <a:gd name="connsiteX35-3033" fmla="*/ 1577115 w 5545537"/>
              <a:gd name="connsiteY35-3034" fmla="*/ 4208959 h 6876022"/>
              <a:gd name="connsiteX36-3035" fmla="*/ 1055057 w 5545537"/>
              <a:gd name="connsiteY36-3036" fmla="*/ 3686901 h 6876022"/>
              <a:gd name="connsiteX37-3037" fmla="*/ 1577115 w 5545537"/>
              <a:gd name="connsiteY37-3038" fmla="*/ 3164843 h 6876022"/>
              <a:gd name="connsiteX38-3039" fmla="*/ 2088567 w 5545537"/>
              <a:gd name="connsiteY38-3040" fmla="*/ 3581688 h 6876022"/>
              <a:gd name="connsiteX39-3041" fmla="*/ 2098635 w 5545537"/>
              <a:gd name="connsiteY39-3042" fmla="*/ 3681565 h 6876022"/>
              <a:gd name="connsiteX40-3043" fmla="*/ 2113837 w 5545537"/>
              <a:gd name="connsiteY40-3044" fmla="*/ 3681565 h 6876022"/>
              <a:gd name="connsiteX41-3045" fmla="*/ 2113837 w 5545537"/>
              <a:gd name="connsiteY41-3046" fmla="*/ 2637449 h 6876022"/>
              <a:gd name="connsiteX42-3047" fmla="*/ 2114775 w 5545537"/>
              <a:gd name="connsiteY42-3048" fmla="*/ 2637449 h 6876022"/>
              <a:gd name="connsiteX43-3049" fmla="*/ 2113835 w 5545537"/>
              <a:gd name="connsiteY43-3050" fmla="*/ 2628122 h 6876022"/>
              <a:gd name="connsiteX44-3051" fmla="*/ 2635893 w 5545537"/>
              <a:gd name="connsiteY44-3052" fmla="*/ 2106064 h 6876022"/>
              <a:gd name="connsiteX45-3053" fmla="*/ 2649648 w 5545537"/>
              <a:gd name="connsiteY45-3054" fmla="*/ 2107451 h 6876022"/>
              <a:gd name="connsiteX46-3055" fmla="*/ 2649648 w 5545537"/>
              <a:gd name="connsiteY46-3056" fmla="*/ 2090015 h 6876022"/>
              <a:gd name="connsiteX47-3057" fmla="*/ 2635894 w 5545537"/>
              <a:gd name="connsiteY47-3058" fmla="*/ 2091401 h 6876022"/>
              <a:gd name="connsiteX48-3059" fmla="*/ 2113836 w 5545537"/>
              <a:gd name="connsiteY48-3060" fmla="*/ 1569343 h 6876022"/>
              <a:gd name="connsiteX49-3061" fmla="*/ 2635894 w 5545537"/>
              <a:gd name="connsiteY49-3062" fmla="*/ 1047285 h 6876022"/>
              <a:gd name="connsiteX50-3063" fmla="*/ 2649648 w 5545537"/>
              <a:gd name="connsiteY50-3064" fmla="*/ 1048672 h 6876022"/>
              <a:gd name="connsiteX51-3065" fmla="*/ 2649648 w 5545537"/>
              <a:gd name="connsiteY51-3066" fmla="*/ 1043268 h 6876022"/>
              <a:gd name="connsiteX52-3067" fmla="*/ 2689899 w 5545537"/>
              <a:gd name="connsiteY52-3068" fmla="*/ 1039210 h 6876022"/>
              <a:gd name="connsiteX53-3069" fmla="*/ 2689899 w 5545537"/>
              <a:gd name="connsiteY53-3070" fmla="*/ 1038672 h 6876022"/>
              <a:gd name="connsiteX54-3071" fmla="*/ 2635893 w 5545537"/>
              <a:gd name="connsiteY54-3072" fmla="*/ 1044116 h 6876022"/>
              <a:gd name="connsiteX55-3073" fmla="*/ 2113835 w 5545537"/>
              <a:gd name="connsiteY55-3074" fmla="*/ 522058 h 6876022"/>
              <a:gd name="connsiteX56-3075" fmla="*/ 2635893 w 5545537"/>
              <a:gd name="connsiteY56-3076" fmla="*/ 0 h 6876022"/>
              <a:gd name="connsiteX0-3077" fmla="*/ 1577115 w 5545537"/>
              <a:gd name="connsiteY0-3078" fmla="*/ 2106064 h 6876022"/>
              <a:gd name="connsiteX1-3079" fmla="*/ 2099173 w 5545537"/>
              <a:gd name="connsiteY1-3080" fmla="*/ 2628122 h 6876022"/>
              <a:gd name="connsiteX2-3081" fmla="*/ 1577115 w 5545537"/>
              <a:gd name="connsiteY2-3082" fmla="*/ 3150180 h 6876022"/>
              <a:gd name="connsiteX3-3083" fmla="*/ 1055057 w 5545537"/>
              <a:gd name="connsiteY3-3084" fmla="*/ 2628122 h 6876022"/>
              <a:gd name="connsiteX4-3085" fmla="*/ 1577115 w 5545537"/>
              <a:gd name="connsiteY4-3086" fmla="*/ 2106064 h 6876022"/>
              <a:gd name="connsiteX5-3087" fmla="*/ 2635893 w 5545537"/>
              <a:gd name="connsiteY5-3088" fmla="*/ 0 h 6876022"/>
              <a:gd name="connsiteX6-3089" fmla="*/ 2649648 w 5545537"/>
              <a:gd name="connsiteY6-3090" fmla="*/ 1387 h 6876022"/>
              <a:gd name="connsiteX7-3091" fmla="*/ 2649648 w 5545537"/>
              <a:gd name="connsiteY7-3092" fmla="*/ 537 h 6876022"/>
              <a:gd name="connsiteX8-3093" fmla="*/ 2689899 w 5545537"/>
              <a:gd name="connsiteY8-3094" fmla="*/ 537 h 6876022"/>
              <a:gd name="connsiteX9-3095" fmla="*/ 2689899 w 5545537"/>
              <a:gd name="connsiteY9-3096" fmla="*/ 0 h 6876022"/>
              <a:gd name="connsiteX10-3097" fmla="*/ 3846766 w 5545537"/>
              <a:gd name="connsiteY10-3098" fmla="*/ 0 h 6876022"/>
              <a:gd name="connsiteX11-3099" fmla="*/ 3846766 w 5545537"/>
              <a:gd name="connsiteY11-3100" fmla="*/ 537 h 6876022"/>
              <a:gd name="connsiteX12-3101" fmla="*/ 5545537 w 5545537"/>
              <a:gd name="connsiteY12-3102" fmla="*/ 537 h 6876022"/>
              <a:gd name="connsiteX13-3103" fmla="*/ 5545537 w 5545537"/>
              <a:gd name="connsiteY13-3104" fmla="*/ 6876000 h 6876022"/>
              <a:gd name="connsiteX14-3105" fmla="*/ 1072488 w 5545537"/>
              <a:gd name="connsiteY14-3106" fmla="*/ 6863300 h 6876022"/>
              <a:gd name="connsiteX15-3107" fmla="*/ 1069719 w 5545537"/>
              <a:gd name="connsiteY15-3108" fmla="*/ 6318334 h 6876022"/>
              <a:gd name="connsiteX16-3109" fmla="*/ 1069720 w 5545537"/>
              <a:gd name="connsiteY16-3110" fmla="*/ 6318321 h 6876022"/>
              <a:gd name="connsiteX17-3111" fmla="*/ 1069719 w 5545537"/>
              <a:gd name="connsiteY17-3112" fmla="*/ 6318310 h 6876022"/>
              <a:gd name="connsiteX18-3113" fmla="*/ 1061010 w 5545537"/>
              <a:gd name="connsiteY18-3114" fmla="*/ 6219603 h 6876022"/>
              <a:gd name="connsiteX19-3115" fmla="*/ 624433 w 5545537"/>
              <a:gd name="connsiteY19-3116" fmla="*/ 5771972 h 6876022"/>
              <a:gd name="connsiteX20-3117" fmla="*/ 426816 w 5545537"/>
              <a:gd name="connsiteY20-3118" fmla="*/ 5735384 h 6876022"/>
              <a:gd name="connsiteX21-3119" fmla="*/ 9971 w 5545537"/>
              <a:gd name="connsiteY21-3120" fmla="*/ 5223932 h 6876022"/>
              <a:gd name="connsiteX22-3121" fmla="*/ 426816 w 5545537"/>
              <a:gd name="connsiteY22-3122" fmla="*/ 4712481 h 6876022"/>
              <a:gd name="connsiteX23-3123" fmla="*/ 512040 w 5545537"/>
              <a:gd name="connsiteY23-3124" fmla="*/ 4703889 h 6876022"/>
              <a:gd name="connsiteX24-3125" fmla="*/ 512040 w 5545537"/>
              <a:gd name="connsiteY24-3126" fmla="*/ 4703511 h 6876022"/>
              <a:gd name="connsiteX25-3127" fmla="*/ 423086 w 5545537"/>
              <a:gd name="connsiteY25-3128" fmla="*/ 4694544 h 6876022"/>
              <a:gd name="connsiteX26-3129" fmla="*/ 0 w 5545537"/>
              <a:gd name="connsiteY26-3130" fmla="*/ 4175435 h 6876022"/>
              <a:gd name="connsiteX27-3131" fmla="*/ 529874 w 5545537"/>
              <a:gd name="connsiteY27-3132" fmla="*/ 3645561 h 6876022"/>
              <a:gd name="connsiteX28-3133" fmla="*/ 1048983 w 5545537"/>
              <a:gd name="connsiteY28-3134" fmla="*/ 4068647 h 6876022"/>
              <a:gd name="connsiteX29-3135" fmla="*/ 1057146 w 5545537"/>
              <a:gd name="connsiteY29-3136" fmla="*/ 4149617 h 6876022"/>
              <a:gd name="connsiteX30-3137" fmla="*/ 1069719 w 5545537"/>
              <a:gd name="connsiteY30-3138" fmla="*/ 4620012 h 6876022"/>
              <a:gd name="connsiteX31-3139" fmla="*/ 1095113 w 5545537"/>
              <a:gd name="connsiteY31-3140" fmla="*/ 4538207 h 6876022"/>
              <a:gd name="connsiteX32-3141" fmla="*/ 1576145 w 5545537"/>
              <a:gd name="connsiteY32-3142" fmla="*/ 4219357 h 6876022"/>
              <a:gd name="connsiteX33-3143" fmla="*/ 1609779 w 5545537"/>
              <a:gd name="connsiteY33-3144" fmla="*/ 4222748 h 6876022"/>
              <a:gd name="connsiteX34-3145" fmla="*/ 1609779 w 5545537"/>
              <a:gd name="connsiteY34-3146" fmla="*/ 4205666 h 6876022"/>
              <a:gd name="connsiteX35-3147" fmla="*/ 1577115 w 5545537"/>
              <a:gd name="connsiteY35-3148" fmla="*/ 4208959 h 6876022"/>
              <a:gd name="connsiteX36-3149" fmla="*/ 1055057 w 5545537"/>
              <a:gd name="connsiteY36-3150" fmla="*/ 3686901 h 6876022"/>
              <a:gd name="connsiteX37-3151" fmla="*/ 1577115 w 5545537"/>
              <a:gd name="connsiteY37-3152" fmla="*/ 3164843 h 6876022"/>
              <a:gd name="connsiteX38-3153" fmla="*/ 2088567 w 5545537"/>
              <a:gd name="connsiteY38-3154" fmla="*/ 3581688 h 6876022"/>
              <a:gd name="connsiteX39-3155" fmla="*/ 2098635 w 5545537"/>
              <a:gd name="connsiteY39-3156" fmla="*/ 3681565 h 6876022"/>
              <a:gd name="connsiteX40-3157" fmla="*/ 2113837 w 5545537"/>
              <a:gd name="connsiteY40-3158" fmla="*/ 3681565 h 6876022"/>
              <a:gd name="connsiteX41-3159" fmla="*/ 2113837 w 5545537"/>
              <a:gd name="connsiteY41-3160" fmla="*/ 2637449 h 6876022"/>
              <a:gd name="connsiteX42-3161" fmla="*/ 2114775 w 5545537"/>
              <a:gd name="connsiteY42-3162" fmla="*/ 2637449 h 6876022"/>
              <a:gd name="connsiteX43-3163" fmla="*/ 2113835 w 5545537"/>
              <a:gd name="connsiteY43-3164" fmla="*/ 2628122 h 6876022"/>
              <a:gd name="connsiteX44-3165" fmla="*/ 2635893 w 5545537"/>
              <a:gd name="connsiteY44-3166" fmla="*/ 2106064 h 6876022"/>
              <a:gd name="connsiteX45-3167" fmla="*/ 2649648 w 5545537"/>
              <a:gd name="connsiteY45-3168" fmla="*/ 2107451 h 6876022"/>
              <a:gd name="connsiteX46-3169" fmla="*/ 2649648 w 5545537"/>
              <a:gd name="connsiteY46-3170" fmla="*/ 2090015 h 6876022"/>
              <a:gd name="connsiteX47-3171" fmla="*/ 2635894 w 5545537"/>
              <a:gd name="connsiteY47-3172" fmla="*/ 2091401 h 6876022"/>
              <a:gd name="connsiteX48-3173" fmla="*/ 2113836 w 5545537"/>
              <a:gd name="connsiteY48-3174" fmla="*/ 1569343 h 6876022"/>
              <a:gd name="connsiteX49-3175" fmla="*/ 2635894 w 5545537"/>
              <a:gd name="connsiteY49-3176" fmla="*/ 1047285 h 6876022"/>
              <a:gd name="connsiteX50-3177" fmla="*/ 2649648 w 5545537"/>
              <a:gd name="connsiteY50-3178" fmla="*/ 1048672 h 6876022"/>
              <a:gd name="connsiteX51-3179" fmla="*/ 2649648 w 5545537"/>
              <a:gd name="connsiteY51-3180" fmla="*/ 1043268 h 6876022"/>
              <a:gd name="connsiteX52-3181" fmla="*/ 2689899 w 5545537"/>
              <a:gd name="connsiteY52-3182" fmla="*/ 1039210 h 6876022"/>
              <a:gd name="connsiteX53-3183" fmla="*/ 2689899 w 5545537"/>
              <a:gd name="connsiteY53-3184" fmla="*/ 1038672 h 6876022"/>
              <a:gd name="connsiteX54-3185" fmla="*/ 2635893 w 5545537"/>
              <a:gd name="connsiteY54-3186" fmla="*/ 1044116 h 6876022"/>
              <a:gd name="connsiteX55-3187" fmla="*/ 2113835 w 5545537"/>
              <a:gd name="connsiteY55-3188" fmla="*/ 522058 h 6876022"/>
              <a:gd name="connsiteX56-3189" fmla="*/ 2635893 w 5545537"/>
              <a:gd name="connsiteY56-3190" fmla="*/ 0 h 6876022"/>
              <a:gd name="connsiteX0-3191" fmla="*/ 1577115 w 5545537"/>
              <a:gd name="connsiteY0-3192" fmla="*/ 2106064 h 6876022"/>
              <a:gd name="connsiteX1-3193" fmla="*/ 2099173 w 5545537"/>
              <a:gd name="connsiteY1-3194" fmla="*/ 2628122 h 6876022"/>
              <a:gd name="connsiteX2-3195" fmla="*/ 1577115 w 5545537"/>
              <a:gd name="connsiteY2-3196" fmla="*/ 3150180 h 6876022"/>
              <a:gd name="connsiteX3-3197" fmla="*/ 1055057 w 5545537"/>
              <a:gd name="connsiteY3-3198" fmla="*/ 2628122 h 6876022"/>
              <a:gd name="connsiteX4-3199" fmla="*/ 1577115 w 5545537"/>
              <a:gd name="connsiteY4-3200" fmla="*/ 2106064 h 6876022"/>
              <a:gd name="connsiteX5-3201" fmla="*/ 2635893 w 5545537"/>
              <a:gd name="connsiteY5-3202" fmla="*/ 0 h 6876022"/>
              <a:gd name="connsiteX6-3203" fmla="*/ 2649648 w 5545537"/>
              <a:gd name="connsiteY6-3204" fmla="*/ 1387 h 6876022"/>
              <a:gd name="connsiteX7-3205" fmla="*/ 2649648 w 5545537"/>
              <a:gd name="connsiteY7-3206" fmla="*/ 537 h 6876022"/>
              <a:gd name="connsiteX8-3207" fmla="*/ 2689899 w 5545537"/>
              <a:gd name="connsiteY8-3208" fmla="*/ 537 h 6876022"/>
              <a:gd name="connsiteX9-3209" fmla="*/ 2689899 w 5545537"/>
              <a:gd name="connsiteY9-3210" fmla="*/ 0 h 6876022"/>
              <a:gd name="connsiteX10-3211" fmla="*/ 3846766 w 5545537"/>
              <a:gd name="connsiteY10-3212" fmla="*/ 0 h 6876022"/>
              <a:gd name="connsiteX11-3213" fmla="*/ 3846766 w 5545537"/>
              <a:gd name="connsiteY11-3214" fmla="*/ 537 h 6876022"/>
              <a:gd name="connsiteX12-3215" fmla="*/ 5545537 w 5545537"/>
              <a:gd name="connsiteY12-3216" fmla="*/ 537 h 6876022"/>
              <a:gd name="connsiteX13-3217" fmla="*/ 5545537 w 5545537"/>
              <a:gd name="connsiteY13-3218" fmla="*/ 6876000 h 6876022"/>
              <a:gd name="connsiteX14-3219" fmla="*/ 1067337 w 5545537"/>
              <a:gd name="connsiteY14-3220" fmla="*/ 6863300 h 6876022"/>
              <a:gd name="connsiteX15-3221" fmla="*/ 1069719 w 5545537"/>
              <a:gd name="connsiteY15-3222" fmla="*/ 6318334 h 6876022"/>
              <a:gd name="connsiteX16-3223" fmla="*/ 1069720 w 5545537"/>
              <a:gd name="connsiteY16-3224" fmla="*/ 6318321 h 6876022"/>
              <a:gd name="connsiteX17-3225" fmla="*/ 1069719 w 5545537"/>
              <a:gd name="connsiteY17-3226" fmla="*/ 6318310 h 6876022"/>
              <a:gd name="connsiteX18-3227" fmla="*/ 1061010 w 5545537"/>
              <a:gd name="connsiteY18-3228" fmla="*/ 6219603 h 6876022"/>
              <a:gd name="connsiteX19-3229" fmla="*/ 624433 w 5545537"/>
              <a:gd name="connsiteY19-3230" fmla="*/ 5771972 h 6876022"/>
              <a:gd name="connsiteX20-3231" fmla="*/ 426816 w 5545537"/>
              <a:gd name="connsiteY20-3232" fmla="*/ 5735384 h 6876022"/>
              <a:gd name="connsiteX21-3233" fmla="*/ 9971 w 5545537"/>
              <a:gd name="connsiteY21-3234" fmla="*/ 5223932 h 6876022"/>
              <a:gd name="connsiteX22-3235" fmla="*/ 426816 w 5545537"/>
              <a:gd name="connsiteY22-3236" fmla="*/ 4712481 h 6876022"/>
              <a:gd name="connsiteX23-3237" fmla="*/ 512040 w 5545537"/>
              <a:gd name="connsiteY23-3238" fmla="*/ 4703889 h 6876022"/>
              <a:gd name="connsiteX24-3239" fmla="*/ 512040 w 5545537"/>
              <a:gd name="connsiteY24-3240" fmla="*/ 4703511 h 6876022"/>
              <a:gd name="connsiteX25-3241" fmla="*/ 423086 w 5545537"/>
              <a:gd name="connsiteY25-3242" fmla="*/ 4694544 h 6876022"/>
              <a:gd name="connsiteX26-3243" fmla="*/ 0 w 5545537"/>
              <a:gd name="connsiteY26-3244" fmla="*/ 4175435 h 6876022"/>
              <a:gd name="connsiteX27-3245" fmla="*/ 529874 w 5545537"/>
              <a:gd name="connsiteY27-3246" fmla="*/ 3645561 h 6876022"/>
              <a:gd name="connsiteX28-3247" fmla="*/ 1048983 w 5545537"/>
              <a:gd name="connsiteY28-3248" fmla="*/ 4068647 h 6876022"/>
              <a:gd name="connsiteX29-3249" fmla="*/ 1057146 w 5545537"/>
              <a:gd name="connsiteY29-3250" fmla="*/ 4149617 h 6876022"/>
              <a:gd name="connsiteX30-3251" fmla="*/ 1069719 w 5545537"/>
              <a:gd name="connsiteY30-3252" fmla="*/ 4620012 h 6876022"/>
              <a:gd name="connsiteX31-3253" fmla="*/ 1095113 w 5545537"/>
              <a:gd name="connsiteY31-3254" fmla="*/ 4538207 h 6876022"/>
              <a:gd name="connsiteX32-3255" fmla="*/ 1576145 w 5545537"/>
              <a:gd name="connsiteY32-3256" fmla="*/ 4219357 h 6876022"/>
              <a:gd name="connsiteX33-3257" fmla="*/ 1609779 w 5545537"/>
              <a:gd name="connsiteY33-3258" fmla="*/ 4222748 h 6876022"/>
              <a:gd name="connsiteX34-3259" fmla="*/ 1609779 w 5545537"/>
              <a:gd name="connsiteY34-3260" fmla="*/ 4205666 h 6876022"/>
              <a:gd name="connsiteX35-3261" fmla="*/ 1577115 w 5545537"/>
              <a:gd name="connsiteY35-3262" fmla="*/ 4208959 h 6876022"/>
              <a:gd name="connsiteX36-3263" fmla="*/ 1055057 w 5545537"/>
              <a:gd name="connsiteY36-3264" fmla="*/ 3686901 h 6876022"/>
              <a:gd name="connsiteX37-3265" fmla="*/ 1577115 w 5545537"/>
              <a:gd name="connsiteY37-3266" fmla="*/ 3164843 h 6876022"/>
              <a:gd name="connsiteX38-3267" fmla="*/ 2088567 w 5545537"/>
              <a:gd name="connsiteY38-3268" fmla="*/ 3581688 h 6876022"/>
              <a:gd name="connsiteX39-3269" fmla="*/ 2098635 w 5545537"/>
              <a:gd name="connsiteY39-3270" fmla="*/ 3681565 h 6876022"/>
              <a:gd name="connsiteX40-3271" fmla="*/ 2113837 w 5545537"/>
              <a:gd name="connsiteY40-3272" fmla="*/ 3681565 h 6876022"/>
              <a:gd name="connsiteX41-3273" fmla="*/ 2113837 w 5545537"/>
              <a:gd name="connsiteY41-3274" fmla="*/ 2637449 h 6876022"/>
              <a:gd name="connsiteX42-3275" fmla="*/ 2114775 w 5545537"/>
              <a:gd name="connsiteY42-3276" fmla="*/ 2637449 h 6876022"/>
              <a:gd name="connsiteX43-3277" fmla="*/ 2113835 w 5545537"/>
              <a:gd name="connsiteY43-3278" fmla="*/ 2628122 h 6876022"/>
              <a:gd name="connsiteX44-3279" fmla="*/ 2635893 w 5545537"/>
              <a:gd name="connsiteY44-3280" fmla="*/ 2106064 h 6876022"/>
              <a:gd name="connsiteX45-3281" fmla="*/ 2649648 w 5545537"/>
              <a:gd name="connsiteY45-3282" fmla="*/ 2107451 h 6876022"/>
              <a:gd name="connsiteX46-3283" fmla="*/ 2649648 w 5545537"/>
              <a:gd name="connsiteY46-3284" fmla="*/ 2090015 h 6876022"/>
              <a:gd name="connsiteX47-3285" fmla="*/ 2635894 w 5545537"/>
              <a:gd name="connsiteY47-3286" fmla="*/ 2091401 h 6876022"/>
              <a:gd name="connsiteX48-3287" fmla="*/ 2113836 w 5545537"/>
              <a:gd name="connsiteY48-3288" fmla="*/ 1569343 h 6876022"/>
              <a:gd name="connsiteX49-3289" fmla="*/ 2635894 w 5545537"/>
              <a:gd name="connsiteY49-3290" fmla="*/ 1047285 h 6876022"/>
              <a:gd name="connsiteX50-3291" fmla="*/ 2649648 w 5545537"/>
              <a:gd name="connsiteY50-3292" fmla="*/ 1048672 h 6876022"/>
              <a:gd name="connsiteX51-3293" fmla="*/ 2649648 w 5545537"/>
              <a:gd name="connsiteY51-3294" fmla="*/ 1043268 h 6876022"/>
              <a:gd name="connsiteX52-3295" fmla="*/ 2689899 w 5545537"/>
              <a:gd name="connsiteY52-3296" fmla="*/ 1039210 h 6876022"/>
              <a:gd name="connsiteX53-3297" fmla="*/ 2689899 w 5545537"/>
              <a:gd name="connsiteY53-3298" fmla="*/ 1038672 h 6876022"/>
              <a:gd name="connsiteX54-3299" fmla="*/ 2635893 w 5545537"/>
              <a:gd name="connsiteY54-3300" fmla="*/ 1044116 h 6876022"/>
              <a:gd name="connsiteX55-3301" fmla="*/ 2113835 w 5545537"/>
              <a:gd name="connsiteY55-3302" fmla="*/ 522058 h 6876022"/>
              <a:gd name="connsiteX56-3303" fmla="*/ 2635893 w 5545537"/>
              <a:gd name="connsiteY56-3304" fmla="*/ 0 h 6876022"/>
              <a:gd name="connsiteX0-3305" fmla="*/ 1577115 w 5545537"/>
              <a:gd name="connsiteY0-3306" fmla="*/ 2106064 h 6942972"/>
              <a:gd name="connsiteX1-3307" fmla="*/ 2099173 w 5545537"/>
              <a:gd name="connsiteY1-3308" fmla="*/ 2628122 h 6942972"/>
              <a:gd name="connsiteX2-3309" fmla="*/ 1577115 w 5545537"/>
              <a:gd name="connsiteY2-3310" fmla="*/ 3150180 h 6942972"/>
              <a:gd name="connsiteX3-3311" fmla="*/ 1055057 w 5545537"/>
              <a:gd name="connsiteY3-3312" fmla="*/ 2628122 h 6942972"/>
              <a:gd name="connsiteX4-3313" fmla="*/ 1577115 w 5545537"/>
              <a:gd name="connsiteY4-3314" fmla="*/ 2106064 h 6942972"/>
              <a:gd name="connsiteX5-3315" fmla="*/ 2635893 w 5545537"/>
              <a:gd name="connsiteY5-3316" fmla="*/ 0 h 6942972"/>
              <a:gd name="connsiteX6-3317" fmla="*/ 2649648 w 5545537"/>
              <a:gd name="connsiteY6-3318" fmla="*/ 1387 h 6942972"/>
              <a:gd name="connsiteX7-3319" fmla="*/ 2649648 w 5545537"/>
              <a:gd name="connsiteY7-3320" fmla="*/ 537 h 6942972"/>
              <a:gd name="connsiteX8-3321" fmla="*/ 2689899 w 5545537"/>
              <a:gd name="connsiteY8-3322" fmla="*/ 537 h 6942972"/>
              <a:gd name="connsiteX9-3323" fmla="*/ 2689899 w 5545537"/>
              <a:gd name="connsiteY9-3324" fmla="*/ 0 h 6942972"/>
              <a:gd name="connsiteX10-3325" fmla="*/ 3846766 w 5545537"/>
              <a:gd name="connsiteY10-3326" fmla="*/ 0 h 6942972"/>
              <a:gd name="connsiteX11-3327" fmla="*/ 3846766 w 5545537"/>
              <a:gd name="connsiteY11-3328" fmla="*/ 537 h 6942972"/>
              <a:gd name="connsiteX12-3329" fmla="*/ 5545537 w 5545537"/>
              <a:gd name="connsiteY12-3330" fmla="*/ 537 h 6942972"/>
              <a:gd name="connsiteX13-3331" fmla="*/ 5540385 w 5545537"/>
              <a:gd name="connsiteY13-3332" fmla="*/ 6942970 h 6942972"/>
              <a:gd name="connsiteX14-3333" fmla="*/ 1067337 w 5545537"/>
              <a:gd name="connsiteY14-3334" fmla="*/ 6863300 h 6942972"/>
              <a:gd name="connsiteX15-3335" fmla="*/ 1069719 w 5545537"/>
              <a:gd name="connsiteY15-3336" fmla="*/ 6318334 h 6942972"/>
              <a:gd name="connsiteX16-3337" fmla="*/ 1069720 w 5545537"/>
              <a:gd name="connsiteY16-3338" fmla="*/ 6318321 h 6942972"/>
              <a:gd name="connsiteX17-3339" fmla="*/ 1069719 w 5545537"/>
              <a:gd name="connsiteY17-3340" fmla="*/ 6318310 h 6942972"/>
              <a:gd name="connsiteX18-3341" fmla="*/ 1061010 w 5545537"/>
              <a:gd name="connsiteY18-3342" fmla="*/ 6219603 h 6942972"/>
              <a:gd name="connsiteX19-3343" fmla="*/ 624433 w 5545537"/>
              <a:gd name="connsiteY19-3344" fmla="*/ 5771972 h 6942972"/>
              <a:gd name="connsiteX20-3345" fmla="*/ 426816 w 5545537"/>
              <a:gd name="connsiteY20-3346" fmla="*/ 5735384 h 6942972"/>
              <a:gd name="connsiteX21-3347" fmla="*/ 9971 w 5545537"/>
              <a:gd name="connsiteY21-3348" fmla="*/ 5223932 h 6942972"/>
              <a:gd name="connsiteX22-3349" fmla="*/ 426816 w 5545537"/>
              <a:gd name="connsiteY22-3350" fmla="*/ 4712481 h 6942972"/>
              <a:gd name="connsiteX23-3351" fmla="*/ 512040 w 5545537"/>
              <a:gd name="connsiteY23-3352" fmla="*/ 4703889 h 6942972"/>
              <a:gd name="connsiteX24-3353" fmla="*/ 512040 w 5545537"/>
              <a:gd name="connsiteY24-3354" fmla="*/ 4703511 h 6942972"/>
              <a:gd name="connsiteX25-3355" fmla="*/ 423086 w 5545537"/>
              <a:gd name="connsiteY25-3356" fmla="*/ 4694544 h 6942972"/>
              <a:gd name="connsiteX26-3357" fmla="*/ 0 w 5545537"/>
              <a:gd name="connsiteY26-3358" fmla="*/ 4175435 h 6942972"/>
              <a:gd name="connsiteX27-3359" fmla="*/ 529874 w 5545537"/>
              <a:gd name="connsiteY27-3360" fmla="*/ 3645561 h 6942972"/>
              <a:gd name="connsiteX28-3361" fmla="*/ 1048983 w 5545537"/>
              <a:gd name="connsiteY28-3362" fmla="*/ 4068647 h 6942972"/>
              <a:gd name="connsiteX29-3363" fmla="*/ 1057146 w 5545537"/>
              <a:gd name="connsiteY29-3364" fmla="*/ 4149617 h 6942972"/>
              <a:gd name="connsiteX30-3365" fmla="*/ 1069719 w 5545537"/>
              <a:gd name="connsiteY30-3366" fmla="*/ 4620012 h 6942972"/>
              <a:gd name="connsiteX31-3367" fmla="*/ 1095113 w 5545537"/>
              <a:gd name="connsiteY31-3368" fmla="*/ 4538207 h 6942972"/>
              <a:gd name="connsiteX32-3369" fmla="*/ 1576145 w 5545537"/>
              <a:gd name="connsiteY32-3370" fmla="*/ 4219357 h 6942972"/>
              <a:gd name="connsiteX33-3371" fmla="*/ 1609779 w 5545537"/>
              <a:gd name="connsiteY33-3372" fmla="*/ 4222748 h 6942972"/>
              <a:gd name="connsiteX34-3373" fmla="*/ 1609779 w 5545537"/>
              <a:gd name="connsiteY34-3374" fmla="*/ 4205666 h 6942972"/>
              <a:gd name="connsiteX35-3375" fmla="*/ 1577115 w 5545537"/>
              <a:gd name="connsiteY35-3376" fmla="*/ 4208959 h 6942972"/>
              <a:gd name="connsiteX36-3377" fmla="*/ 1055057 w 5545537"/>
              <a:gd name="connsiteY36-3378" fmla="*/ 3686901 h 6942972"/>
              <a:gd name="connsiteX37-3379" fmla="*/ 1577115 w 5545537"/>
              <a:gd name="connsiteY37-3380" fmla="*/ 3164843 h 6942972"/>
              <a:gd name="connsiteX38-3381" fmla="*/ 2088567 w 5545537"/>
              <a:gd name="connsiteY38-3382" fmla="*/ 3581688 h 6942972"/>
              <a:gd name="connsiteX39-3383" fmla="*/ 2098635 w 5545537"/>
              <a:gd name="connsiteY39-3384" fmla="*/ 3681565 h 6942972"/>
              <a:gd name="connsiteX40-3385" fmla="*/ 2113837 w 5545537"/>
              <a:gd name="connsiteY40-3386" fmla="*/ 3681565 h 6942972"/>
              <a:gd name="connsiteX41-3387" fmla="*/ 2113837 w 5545537"/>
              <a:gd name="connsiteY41-3388" fmla="*/ 2637449 h 6942972"/>
              <a:gd name="connsiteX42-3389" fmla="*/ 2114775 w 5545537"/>
              <a:gd name="connsiteY42-3390" fmla="*/ 2637449 h 6942972"/>
              <a:gd name="connsiteX43-3391" fmla="*/ 2113835 w 5545537"/>
              <a:gd name="connsiteY43-3392" fmla="*/ 2628122 h 6942972"/>
              <a:gd name="connsiteX44-3393" fmla="*/ 2635893 w 5545537"/>
              <a:gd name="connsiteY44-3394" fmla="*/ 2106064 h 6942972"/>
              <a:gd name="connsiteX45-3395" fmla="*/ 2649648 w 5545537"/>
              <a:gd name="connsiteY45-3396" fmla="*/ 2107451 h 6942972"/>
              <a:gd name="connsiteX46-3397" fmla="*/ 2649648 w 5545537"/>
              <a:gd name="connsiteY46-3398" fmla="*/ 2090015 h 6942972"/>
              <a:gd name="connsiteX47-3399" fmla="*/ 2635894 w 5545537"/>
              <a:gd name="connsiteY47-3400" fmla="*/ 2091401 h 6942972"/>
              <a:gd name="connsiteX48-3401" fmla="*/ 2113836 w 5545537"/>
              <a:gd name="connsiteY48-3402" fmla="*/ 1569343 h 6942972"/>
              <a:gd name="connsiteX49-3403" fmla="*/ 2635894 w 5545537"/>
              <a:gd name="connsiteY49-3404" fmla="*/ 1047285 h 6942972"/>
              <a:gd name="connsiteX50-3405" fmla="*/ 2649648 w 5545537"/>
              <a:gd name="connsiteY50-3406" fmla="*/ 1048672 h 6942972"/>
              <a:gd name="connsiteX51-3407" fmla="*/ 2649648 w 5545537"/>
              <a:gd name="connsiteY51-3408" fmla="*/ 1043268 h 6942972"/>
              <a:gd name="connsiteX52-3409" fmla="*/ 2689899 w 5545537"/>
              <a:gd name="connsiteY52-3410" fmla="*/ 1039210 h 6942972"/>
              <a:gd name="connsiteX53-3411" fmla="*/ 2689899 w 5545537"/>
              <a:gd name="connsiteY53-3412" fmla="*/ 1038672 h 6942972"/>
              <a:gd name="connsiteX54-3413" fmla="*/ 2635893 w 5545537"/>
              <a:gd name="connsiteY54-3414" fmla="*/ 1044116 h 6942972"/>
              <a:gd name="connsiteX55-3415" fmla="*/ 2113835 w 5545537"/>
              <a:gd name="connsiteY55-3416" fmla="*/ 522058 h 6942972"/>
              <a:gd name="connsiteX56-3417" fmla="*/ 2635893 w 5545537"/>
              <a:gd name="connsiteY56-3418" fmla="*/ 0 h 6942972"/>
              <a:gd name="connsiteX0-3419" fmla="*/ 1577115 w 5545537"/>
              <a:gd name="connsiteY0-3420" fmla="*/ 2106064 h 6863435"/>
              <a:gd name="connsiteX1-3421" fmla="*/ 2099173 w 5545537"/>
              <a:gd name="connsiteY1-3422" fmla="*/ 2628122 h 6863435"/>
              <a:gd name="connsiteX2-3423" fmla="*/ 1577115 w 5545537"/>
              <a:gd name="connsiteY2-3424" fmla="*/ 3150180 h 6863435"/>
              <a:gd name="connsiteX3-3425" fmla="*/ 1055057 w 5545537"/>
              <a:gd name="connsiteY3-3426" fmla="*/ 2628122 h 6863435"/>
              <a:gd name="connsiteX4-3427" fmla="*/ 1577115 w 5545537"/>
              <a:gd name="connsiteY4-3428" fmla="*/ 2106064 h 6863435"/>
              <a:gd name="connsiteX5-3429" fmla="*/ 2635893 w 5545537"/>
              <a:gd name="connsiteY5-3430" fmla="*/ 0 h 6863435"/>
              <a:gd name="connsiteX6-3431" fmla="*/ 2649648 w 5545537"/>
              <a:gd name="connsiteY6-3432" fmla="*/ 1387 h 6863435"/>
              <a:gd name="connsiteX7-3433" fmla="*/ 2649648 w 5545537"/>
              <a:gd name="connsiteY7-3434" fmla="*/ 537 h 6863435"/>
              <a:gd name="connsiteX8-3435" fmla="*/ 2689899 w 5545537"/>
              <a:gd name="connsiteY8-3436" fmla="*/ 537 h 6863435"/>
              <a:gd name="connsiteX9-3437" fmla="*/ 2689899 w 5545537"/>
              <a:gd name="connsiteY9-3438" fmla="*/ 0 h 6863435"/>
              <a:gd name="connsiteX10-3439" fmla="*/ 3846766 w 5545537"/>
              <a:gd name="connsiteY10-3440" fmla="*/ 0 h 6863435"/>
              <a:gd name="connsiteX11-3441" fmla="*/ 3846766 w 5545537"/>
              <a:gd name="connsiteY11-3442" fmla="*/ 537 h 6863435"/>
              <a:gd name="connsiteX12-3443" fmla="*/ 5545537 w 5545537"/>
              <a:gd name="connsiteY12-3444" fmla="*/ 537 h 6863435"/>
              <a:gd name="connsiteX13-3445" fmla="*/ 5452809 w 5545537"/>
              <a:gd name="connsiteY13-3446" fmla="*/ 6770393 h 6863435"/>
              <a:gd name="connsiteX14-3447" fmla="*/ 1067337 w 5545537"/>
              <a:gd name="connsiteY14-3448" fmla="*/ 6863300 h 6863435"/>
              <a:gd name="connsiteX15-3449" fmla="*/ 1069719 w 5545537"/>
              <a:gd name="connsiteY15-3450" fmla="*/ 6318334 h 6863435"/>
              <a:gd name="connsiteX16-3451" fmla="*/ 1069720 w 5545537"/>
              <a:gd name="connsiteY16-3452" fmla="*/ 6318321 h 6863435"/>
              <a:gd name="connsiteX17-3453" fmla="*/ 1069719 w 5545537"/>
              <a:gd name="connsiteY17-3454" fmla="*/ 6318310 h 6863435"/>
              <a:gd name="connsiteX18-3455" fmla="*/ 1061010 w 5545537"/>
              <a:gd name="connsiteY18-3456" fmla="*/ 6219603 h 6863435"/>
              <a:gd name="connsiteX19-3457" fmla="*/ 624433 w 5545537"/>
              <a:gd name="connsiteY19-3458" fmla="*/ 5771972 h 6863435"/>
              <a:gd name="connsiteX20-3459" fmla="*/ 426816 w 5545537"/>
              <a:gd name="connsiteY20-3460" fmla="*/ 5735384 h 6863435"/>
              <a:gd name="connsiteX21-3461" fmla="*/ 9971 w 5545537"/>
              <a:gd name="connsiteY21-3462" fmla="*/ 5223932 h 6863435"/>
              <a:gd name="connsiteX22-3463" fmla="*/ 426816 w 5545537"/>
              <a:gd name="connsiteY22-3464" fmla="*/ 4712481 h 6863435"/>
              <a:gd name="connsiteX23-3465" fmla="*/ 512040 w 5545537"/>
              <a:gd name="connsiteY23-3466" fmla="*/ 4703889 h 6863435"/>
              <a:gd name="connsiteX24-3467" fmla="*/ 512040 w 5545537"/>
              <a:gd name="connsiteY24-3468" fmla="*/ 4703511 h 6863435"/>
              <a:gd name="connsiteX25-3469" fmla="*/ 423086 w 5545537"/>
              <a:gd name="connsiteY25-3470" fmla="*/ 4694544 h 6863435"/>
              <a:gd name="connsiteX26-3471" fmla="*/ 0 w 5545537"/>
              <a:gd name="connsiteY26-3472" fmla="*/ 4175435 h 6863435"/>
              <a:gd name="connsiteX27-3473" fmla="*/ 529874 w 5545537"/>
              <a:gd name="connsiteY27-3474" fmla="*/ 3645561 h 6863435"/>
              <a:gd name="connsiteX28-3475" fmla="*/ 1048983 w 5545537"/>
              <a:gd name="connsiteY28-3476" fmla="*/ 4068647 h 6863435"/>
              <a:gd name="connsiteX29-3477" fmla="*/ 1057146 w 5545537"/>
              <a:gd name="connsiteY29-3478" fmla="*/ 4149617 h 6863435"/>
              <a:gd name="connsiteX30-3479" fmla="*/ 1069719 w 5545537"/>
              <a:gd name="connsiteY30-3480" fmla="*/ 4620012 h 6863435"/>
              <a:gd name="connsiteX31-3481" fmla="*/ 1095113 w 5545537"/>
              <a:gd name="connsiteY31-3482" fmla="*/ 4538207 h 6863435"/>
              <a:gd name="connsiteX32-3483" fmla="*/ 1576145 w 5545537"/>
              <a:gd name="connsiteY32-3484" fmla="*/ 4219357 h 6863435"/>
              <a:gd name="connsiteX33-3485" fmla="*/ 1609779 w 5545537"/>
              <a:gd name="connsiteY33-3486" fmla="*/ 4222748 h 6863435"/>
              <a:gd name="connsiteX34-3487" fmla="*/ 1609779 w 5545537"/>
              <a:gd name="connsiteY34-3488" fmla="*/ 4205666 h 6863435"/>
              <a:gd name="connsiteX35-3489" fmla="*/ 1577115 w 5545537"/>
              <a:gd name="connsiteY35-3490" fmla="*/ 4208959 h 6863435"/>
              <a:gd name="connsiteX36-3491" fmla="*/ 1055057 w 5545537"/>
              <a:gd name="connsiteY36-3492" fmla="*/ 3686901 h 6863435"/>
              <a:gd name="connsiteX37-3493" fmla="*/ 1577115 w 5545537"/>
              <a:gd name="connsiteY37-3494" fmla="*/ 3164843 h 6863435"/>
              <a:gd name="connsiteX38-3495" fmla="*/ 2088567 w 5545537"/>
              <a:gd name="connsiteY38-3496" fmla="*/ 3581688 h 6863435"/>
              <a:gd name="connsiteX39-3497" fmla="*/ 2098635 w 5545537"/>
              <a:gd name="connsiteY39-3498" fmla="*/ 3681565 h 6863435"/>
              <a:gd name="connsiteX40-3499" fmla="*/ 2113837 w 5545537"/>
              <a:gd name="connsiteY40-3500" fmla="*/ 3681565 h 6863435"/>
              <a:gd name="connsiteX41-3501" fmla="*/ 2113837 w 5545537"/>
              <a:gd name="connsiteY41-3502" fmla="*/ 2637449 h 6863435"/>
              <a:gd name="connsiteX42-3503" fmla="*/ 2114775 w 5545537"/>
              <a:gd name="connsiteY42-3504" fmla="*/ 2637449 h 6863435"/>
              <a:gd name="connsiteX43-3505" fmla="*/ 2113835 w 5545537"/>
              <a:gd name="connsiteY43-3506" fmla="*/ 2628122 h 6863435"/>
              <a:gd name="connsiteX44-3507" fmla="*/ 2635893 w 5545537"/>
              <a:gd name="connsiteY44-3508" fmla="*/ 2106064 h 6863435"/>
              <a:gd name="connsiteX45-3509" fmla="*/ 2649648 w 5545537"/>
              <a:gd name="connsiteY45-3510" fmla="*/ 2107451 h 6863435"/>
              <a:gd name="connsiteX46-3511" fmla="*/ 2649648 w 5545537"/>
              <a:gd name="connsiteY46-3512" fmla="*/ 2090015 h 6863435"/>
              <a:gd name="connsiteX47-3513" fmla="*/ 2635894 w 5545537"/>
              <a:gd name="connsiteY47-3514" fmla="*/ 2091401 h 6863435"/>
              <a:gd name="connsiteX48-3515" fmla="*/ 2113836 w 5545537"/>
              <a:gd name="connsiteY48-3516" fmla="*/ 1569343 h 6863435"/>
              <a:gd name="connsiteX49-3517" fmla="*/ 2635894 w 5545537"/>
              <a:gd name="connsiteY49-3518" fmla="*/ 1047285 h 6863435"/>
              <a:gd name="connsiteX50-3519" fmla="*/ 2649648 w 5545537"/>
              <a:gd name="connsiteY50-3520" fmla="*/ 1048672 h 6863435"/>
              <a:gd name="connsiteX51-3521" fmla="*/ 2649648 w 5545537"/>
              <a:gd name="connsiteY51-3522" fmla="*/ 1043268 h 6863435"/>
              <a:gd name="connsiteX52-3523" fmla="*/ 2689899 w 5545537"/>
              <a:gd name="connsiteY52-3524" fmla="*/ 1039210 h 6863435"/>
              <a:gd name="connsiteX53-3525" fmla="*/ 2689899 w 5545537"/>
              <a:gd name="connsiteY53-3526" fmla="*/ 1038672 h 6863435"/>
              <a:gd name="connsiteX54-3527" fmla="*/ 2635893 w 5545537"/>
              <a:gd name="connsiteY54-3528" fmla="*/ 1044116 h 6863435"/>
              <a:gd name="connsiteX55-3529" fmla="*/ 2113835 w 5545537"/>
              <a:gd name="connsiteY55-3530" fmla="*/ 522058 h 6863435"/>
              <a:gd name="connsiteX56-3531" fmla="*/ 2635893 w 5545537"/>
              <a:gd name="connsiteY56-3532" fmla="*/ 0 h 6863435"/>
              <a:gd name="connsiteX0-3533" fmla="*/ 1577115 w 5546031"/>
              <a:gd name="connsiteY0-3534" fmla="*/ 2106064 h 6864730"/>
              <a:gd name="connsiteX1-3535" fmla="*/ 2099173 w 5546031"/>
              <a:gd name="connsiteY1-3536" fmla="*/ 2628122 h 6864730"/>
              <a:gd name="connsiteX2-3537" fmla="*/ 1577115 w 5546031"/>
              <a:gd name="connsiteY2-3538" fmla="*/ 3150180 h 6864730"/>
              <a:gd name="connsiteX3-3539" fmla="*/ 1055057 w 5546031"/>
              <a:gd name="connsiteY3-3540" fmla="*/ 2628122 h 6864730"/>
              <a:gd name="connsiteX4-3541" fmla="*/ 1577115 w 5546031"/>
              <a:gd name="connsiteY4-3542" fmla="*/ 2106064 h 6864730"/>
              <a:gd name="connsiteX5-3543" fmla="*/ 2635893 w 5546031"/>
              <a:gd name="connsiteY5-3544" fmla="*/ 0 h 6864730"/>
              <a:gd name="connsiteX6-3545" fmla="*/ 2649648 w 5546031"/>
              <a:gd name="connsiteY6-3546" fmla="*/ 1387 h 6864730"/>
              <a:gd name="connsiteX7-3547" fmla="*/ 2649648 w 5546031"/>
              <a:gd name="connsiteY7-3548" fmla="*/ 537 h 6864730"/>
              <a:gd name="connsiteX8-3549" fmla="*/ 2689899 w 5546031"/>
              <a:gd name="connsiteY8-3550" fmla="*/ 537 h 6864730"/>
              <a:gd name="connsiteX9-3551" fmla="*/ 2689899 w 5546031"/>
              <a:gd name="connsiteY9-3552" fmla="*/ 0 h 6864730"/>
              <a:gd name="connsiteX10-3553" fmla="*/ 3846766 w 5546031"/>
              <a:gd name="connsiteY10-3554" fmla="*/ 0 h 6864730"/>
              <a:gd name="connsiteX11-3555" fmla="*/ 3846766 w 5546031"/>
              <a:gd name="connsiteY11-3556" fmla="*/ 537 h 6864730"/>
              <a:gd name="connsiteX12-3557" fmla="*/ 5545537 w 5546031"/>
              <a:gd name="connsiteY12-3558" fmla="*/ 537 h 6864730"/>
              <a:gd name="connsiteX13-3559" fmla="*/ 5545536 w 5546031"/>
              <a:gd name="connsiteY13-3560" fmla="*/ 6860545 h 6864730"/>
              <a:gd name="connsiteX14-3561" fmla="*/ 1067337 w 5546031"/>
              <a:gd name="connsiteY14-3562" fmla="*/ 6863300 h 6864730"/>
              <a:gd name="connsiteX15-3563" fmla="*/ 1069719 w 5546031"/>
              <a:gd name="connsiteY15-3564" fmla="*/ 6318334 h 6864730"/>
              <a:gd name="connsiteX16-3565" fmla="*/ 1069720 w 5546031"/>
              <a:gd name="connsiteY16-3566" fmla="*/ 6318321 h 6864730"/>
              <a:gd name="connsiteX17-3567" fmla="*/ 1069719 w 5546031"/>
              <a:gd name="connsiteY17-3568" fmla="*/ 6318310 h 6864730"/>
              <a:gd name="connsiteX18-3569" fmla="*/ 1061010 w 5546031"/>
              <a:gd name="connsiteY18-3570" fmla="*/ 6219603 h 6864730"/>
              <a:gd name="connsiteX19-3571" fmla="*/ 624433 w 5546031"/>
              <a:gd name="connsiteY19-3572" fmla="*/ 5771972 h 6864730"/>
              <a:gd name="connsiteX20-3573" fmla="*/ 426816 w 5546031"/>
              <a:gd name="connsiteY20-3574" fmla="*/ 5735384 h 6864730"/>
              <a:gd name="connsiteX21-3575" fmla="*/ 9971 w 5546031"/>
              <a:gd name="connsiteY21-3576" fmla="*/ 5223932 h 6864730"/>
              <a:gd name="connsiteX22-3577" fmla="*/ 426816 w 5546031"/>
              <a:gd name="connsiteY22-3578" fmla="*/ 4712481 h 6864730"/>
              <a:gd name="connsiteX23-3579" fmla="*/ 512040 w 5546031"/>
              <a:gd name="connsiteY23-3580" fmla="*/ 4703889 h 6864730"/>
              <a:gd name="connsiteX24-3581" fmla="*/ 512040 w 5546031"/>
              <a:gd name="connsiteY24-3582" fmla="*/ 4703511 h 6864730"/>
              <a:gd name="connsiteX25-3583" fmla="*/ 423086 w 5546031"/>
              <a:gd name="connsiteY25-3584" fmla="*/ 4694544 h 6864730"/>
              <a:gd name="connsiteX26-3585" fmla="*/ 0 w 5546031"/>
              <a:gd name="connsiteY26-3586" fmla="*/ 4175435 h 6864730"/>
              <a:gd name="connsiteX27-3587" fmla="*/ 529874 w 5546031"/>
              <a:gd name="connsiteY27-3588" fmla="*/ 3645561 h 6864730"/>
              <a:gd name="connsiteX28-3589" fmla="*/ 1048983 w 5546031"/>
              <a:gd name="connsiteY28-3590" fmla="*/ 4068647 h 6864730"/>
              <a:gd name="connsiteX29-3591" fmla="*/ 1057146 w 5546031"/>
              <a:gd name="connsiteY29-3592" fmla="*/ 4149617 h 6864730"/>
              <a:gd name="connsiteX30-3593" fmla="*/ 1069719 w 5546031"/>
              <a:gd name="connsiteY30-3594" fmla="*/ 4620012 h 6864730"/>
              <a:gd name="connsiteX31-3595" fmla="*/ 1095113 w 5546031"/>
              <a:gd name="connsiteY31-3596" fmla="*/ 4538207 h 6864730"/>
              <a:gd name="connsiteX32-3597" fmla="*/ 1576145 w 5546031"/>
              <a:gd name="connsiteY32-3598" fmla="*/ 4219357 h 6864730"/>
              <a:gd name="connsiteX33-3599" fmla="*/ 1609779 w 5546031"/>
              <a:gd name="connsiteY33-3600" fmla="*/ 4222748 h 6864730"/>
              <a:gd name="connsiteX34-3601" fmla="*/ 1609779 w 5546031"/>
              <a:gd name="connsiteY34-3602" fmla="*/ 4205666 h 6864730"/>
              <a:gd name="connsiteX35-3603" fmla="*/ 1577115 w 5546031"/>
              <a:gd name="connsiteY35-3604" fmla="*/ 4208959 h 6864730"/>
              <a:gd name="connsiteX36-3605" fmla="*/ 1055057 w 5546031"/>
              <a:gd name="connsiteY36-3606" fmla="*/ 3686901 h 6864730"/>
              <a:gd name="connsiteX37-3607" fmla="*/ 1577115 w 5546031"/>
              <a:gd name="connsiteY37-3608" fmla="*/ 3164843 h 6864730"/>
              <a:gd name="connsiteX38-3609" fmla="*/ 2088567 w 5546031"/>
              <a:gd name="connsiteY38-3610" fmla="*/ 3581688 h 6864730"/>
              <a:gd name="connsiteX39-3611" fmla="*/ 2098635 w 5546031"/>
              <a:gd name="connsiteY39-3612" fmla="*/ 3681565 h 6864730"/>
              <a:gd name="connsiteX40-3613" fmla="*/ 2113837 w 5546031"/>
              <a:gd name="connsiteY40-3614" fmla="*/ 3681565 h 6864730"/>
              <a:gd name="connsiteX41-3615" fmla="*/ 2113837 w 5546031"/>
              <a:gd name="connsiteY41-3616" fmla="*/ 2637449 h 6864730"/>
              <a:gd name="connsiteX42-3617" fmla="*/ 2114775 w 5546031"/>
              <a:gd name="connsiteY42-3618" fmla="*/ 2637449 h 6864730"/>
              <a:gd name="connsiteX43-3619" fmla="*/ 2113835 w 5546031"/>
              <a:gd name="connsiteY43-3620" fmla="*/ 2628122 h 6864730"/>
              <a:gd name="connsiteX44-3621" fmla="*/ 2635893 w 5546031"/>
              <a:gd name="connsiteY44-3622" fmla="*/ 2106064 h 6864730"/>
              <a:gd name="connsiteX45-3623" fmla="*/ 2649648 w 5546031"/>
              <a:gd name="connsiteY45-3624" fmla="*/ 2107451 h 6864730"/>
              <a:gd name="connsiteX46-3625" fmla="*/ 2649648 w 5546031"/>
              <a:gd name="connsiteY46-3626" fmla="*/ 2090015 h 6864730"/>
              <a:gd name="connsiteX47-3627" fmla="*/ 2635894 w 5546031"/>
              <a:gd name="connsiteY47-3628" fmla="*/ 2091401 h 6864730"/>
              <a:gd name="connsiteX48-3629" fmla="*/ 2113836 w 5546031"/>
              <a:gd name="connsiteY48-3630" fmla="*/ 1569343 h 6864730"/>
              <a:gd name="connsiteX49-3631" fmla="*/ 2635894 w 5546031"/>
              <a:gd name="connsiteY49-3632" fmla="*/ 1047285 h 6864730"/>
              <a:gd name="connsiteX50-3633" fmla="*/ 2649648 w 5546031"/>
              <a:gd name="connsiteY50-3634" fmla="*/ 1048672 h 6864730"/>
              <a:gd name="connsiteX51-3635" fmla="*/ 2649648 w 5546031"/>
              <a:gd name="connsiteY51-3636" fmla="*/ 1043268 h 6864730"/>
              <a:gd name="connsiteX52-3637" fmla="*/ 2689899 w 5546031"/>
              <a:gd name="connsiteY52-3638" fmla="*/ 1039210 h 6864730"/>
              <a:gd name="connsiteX53-3639" fmla="*/ 2689899 w 5546031"/>
              <a:gd name="connsiteY53-3640" fmla="*/ 1038672 h 6864730"/>
              <a:gd name="connsiteX54-3641" fmla="*/ 2635893 w 5546031"/>
              <a:gd name="connsiteY54-3642" fmla="*/ 1044116 h 6864730"/>
              <a:gd name="connsiteX55-3643" fmla="*/ 2113835 w 5546031"/>
              <a:gd name="connsiteY55-3644" fmla="*/ 522058 h 6864730"/>
              <a:gd name="connsiteX56-3645" fmla="*/ 2635893 w 5546031"/>
              <a:gd name="connsiteY56-3646" fmla="*/ 0 h 6864730"/>
              <a:gd name="connsiteX0-3647" fmla="*/ 1577115 w 5546031"/>
              <a:gd name="connsiteY0-3648" fmla="*/ 2106064 h 6864730"/>
              <a:gd name="connsiteX1-3649" fmla="*/ 2099173 w 5546031"/>
              <a:gd name="connsiteY1-3650" fmla="*/ 2628122 h 6864730"/>
              <a:gd name="connsiteX2-3651" fmla="*/ 1577115 w 5546031"/>
              <a:gd name="connsiteY2-3652" fmla="*/ 3150180 h 6864730"/>
              <a:gd name="connsiteX3-3653" fmla="*/ 1055057 w 5546031"/>
              <a:gd name="connsiteY3-3654" fmla="*/ 2628122 h 6864730"/>
              <a:gd name="connsiteX4-3655" fmla="*/ 1577115 w 5546031"/>
              <a:gd name="connsiteY4-3656" fmla="*/ 2106064 h 6864730"/>
              <a:gd name="connsiteX5-3657" fmla="*/ 2635893 w 5546031"/>
              <a:gd name="connsiteY5-3658" fmla="*/ 0 h 6864730"/>
              <a:gd name="connsiteX6-3659" fmla="*/ 2649648 w 5546031"/>
              <a:gd name="connsiteY6-3660" fmla="*/ 1387 h 6864730"/>
              <a:gd name="connsiteX7-3661" fmla="*/ 2649648 w 5546031"/>
              <a:gd name="connsiteY7-3662" fmla="*/ 537 h 6864730"/>
              <a:gd name="connsiteX8-3663" fmla="*/ 2689899 w 5546031"/>
              <a:gd name="connsiteY8-3664" fmla="*/ 537 h 6864730"/>
              <a:gd name="connsiteX9-3665" fmla="*/ 3846766 w 5546031"/>
              <a:gd name="connsiteY9-3666" fmla="*/ 0 h 6864730"/>
              <a:gd name="connsiteX10-3667" fmla="*/ 3846766 w 5546031"/>
              <a:gd name="connsiteY10-3668" fmla="*/ 537 h 6864730"/>
              <a:gd name="connsiteX11-3669" fmla="*/ 5545537 w 5546031"/>
              <a:gd name="connsiteY11-3670" fmla="*/ 537 h 6864730"/>
              <a:gd name="connsiteX12-3671" fmla="*/ 5545536 w 5546031"/>
              <a:gd name="connsiteY12-3672" fmla="*/ 6860545 h 6864730"/>
              <a:gd name="connsiteX13-3673" fmla="*/ 1067337 w 5546031"/>
              <a:gd name="connsiteY13-3674" fmla="*/ 6863300 h 6864730"/>
              <a:gd name="connsiteX14-3675" fmla="*/ 1069719 w 5546031"/>
              <a:gd name="connsiteY14-3676" fmla="*/ 6318334 h 6864730"/>
              <a:gd name="connsiteX15-3677" fmla="*/ 1069720 w 5546031"/>
              <a:gd name="connsiteY15-3678" fmla="*/ 6318321 h 6864730"/>
              <a:gd name="connsiteX16-3679" fmla="*/ 1069719 w 5546031"/>
              <a:gd name="connsiteY16-3680" fmla="*/ 6318310 h 6864730"/>
              <a:gd name="connsiteX17-3681" fmla="*/ 1061010 w 5546031"/>
              <a:gd name="connsiteY17-3682" fmla="*/ 6219603 h 6864730"/>
              <a:gd name="connsiteX18-3683" fmla="*/ 624433 w 5546031"/>
              <a:gd name="connsiteY18-3684" fmla="*/ 5771972 h 6864730"/>
              <a:gd name="connsiteX19-3685" fmla="*/ 426816 w 5546031"/>
              <a:gd name="connsiteY19-3686" fmla="*/ 5735384 h 6864730"/>
              <a:gd name="connsiteX20-3687" fmla="*/ 9971 w 5546031"/>
              <a:gd name="connsiteY20-3688" fmla="*/ 5223932 h 6864730"/>
              <a:gd name="connsiteX21-3689" fmla="*/ 426816 w 5546031"/>
              <a:gd name="connsiteY21-3690" fmla="*/ 4712481 h 6864730"/>
              <a:gd name="connsiteX22-3691" fmla="*/ 512040 w 5546031"/>
              <a:gd name="connsiteY22-3692" fmla="*/ 4703889 h 6864730"/>
              <a:gd name="connsiteX23-3693" fmla="*/ 512040 w 5546031"/>
              <a:gd name="connsiteY23-3694" fmla="*/ 4703511 h 6864730"/>
              <a:gd name="connsiteX24-3695" fmla="*/ 423086 w 5546031"/>
              <a:gd name="connsiteY24-3696" fmla="*/ 4694544 h 6864730"/>
              <a:gd name="connsiteX25-3697" fmla="*/ 0 w 5546031"/>
              <a:gd name="connsiteY25-3698" fmla="*/ 4175435 h 6864730"/>
              <a:gd name="connsiteX26-3699" fmla="*/ 529874 w 5546031"/>
              <a:gd name="connsiteY26-3700" fmla="*/ 3645561 h 6864730"/>
              <a:gd name="connsiteX27-3701" fmla="*/ 1048983 w 5546031"/>
              <a:gd name="connsiteY27-3702" fmla="*/ 4068647 h 6864730"/>
              <a:gd name="connsiteX28-3703" fmla="*/ 1057146 w 5546031"/>
              <a:gd name="connsiteY28-3704" fmla="*/ 4149617 h 6864730"/>
              <a:gd name="connsiteX29-3705" fmla="*/ 1069719 w 5546031"/>
              <a:gd name="connsiteY29-3706" fmla="*/ 4620012 h 6864730"/>
              <a:gd name="connsiteX30-3707" fmla="*/ 1095113 w 5546031"/>
              <a:gd name="connsiteY30-3708" fmla="*/ 4538207 h 6864730"/>
              <a:gd name="connsiteX31-3709" fmla="*/ 1576145 w 5546031"/>
              <a:gd name="connsiteY31-3710" fmla="*/ 4219357 h 6864730"/>
              <a:gd name="connsiteX32-3711" fmla="*/ 1609779 w 5546031"/>
              <a:gd name="connsiteY32-3712" fmla="*/ 4222748 h 6864730"/>
              <a:gd name="connsiteX33-3713" fmla="*/ 1609779 w 5546031"/>
              <a:gd name="connsiteY33-3714" fmla="*/ 4205666 h 6864730"/>
              <a:gd name="connsiteX34-3715" fmla="*/ 1577115 w 5546031"/>
              <a:gd name="connsiteY34-3716" fmla="*/ 4208959 h 6864730"/>
              <a:gd name="connsiteX35-3717" fmla="*/ 1055057 w 5546031"/>
              <a:gd name="connsiteY35-3718" fmla="*/ 3686901 h 6864730"/>
              <a:gd name="connsiteX36-3719" fmla="*/ 1577115 w 5546031"/>
              <a:gd name="connsiteY36-3720" fmla="*/ 3164843 h 6864730"/>
              <a:gd name="connsiteX37-3721" fmla="*/ 2088567 w 5546031"/>
              <a:gd name="connsiteY37-3722" fmla="*/ 3581688 h 6864730"/>
              <a:gd name="connsiteX38-3723" fmla="*/ 2098635 w 5546031"/>
              <a:gd name="connsiteY38-3724" fmla="*/ 3681565 h 6864730"/>
              <a:gd name="connsiteX39-3725" fmla="*/ 2113837 w 5546031"/>
              <a:gd name="connsiteY39-3726" fmla="*/ 3681565 h 6864730"/>
              <a:gd name="connsiteX40-3727" fmla="*/ 2113837 w 5546031"/>
              <a:gd name="connsiteY40-3728" fmla="*/ 2637449 h 6864730"/>
              <a:gd name="connsiteX41-3729" fmla="*/ 2114775 w 5546031"/>
              <a:gd name="connsiteY41-3730" fmla="*/ 2637449 h 6864730"/>
              <a:gd name="connsiteX42-3731" fmla="*/ 2113835 w 5546031"/>
              <a:gd name="connsiteY42-3732" fmla="*/ 2628122 h 6864730"/>
              <a:gd name="connsiteX43-3733" fmla="*/ 2635893 w 5546031"/>
              <a:gd name="connsiteY43-3734" fmla="*/ 2106064 h 6864730"/>
              <a:gd name="connsiteX44-3735" fmla="*/ 2649648 w 5546031"/>
              <a:gd name="connsiteY44-3736" fmla="*/ 2107451 h 6864730"/>
              <a:gd name="connsiteX45-3737" fmla="*/ 2649648 w 5546031"/>
              <a:gd name="connsiteY45-3738" fmla="*/ 2090015 h 6864730"/>
              <a:gd name="connsiteX46-3739" fmla="*/ 2635894 w 5546031"/>
              <a:gd name="connsiteY46-3740" fmla="*/ 2091401 h 6864730"/>
              <a:gd name="connsiteX47-3741" fmla="*/ 2113836 w 5546031"/>
              <a:gd name="connsiteY47-3742" fmla="*/ 1569343 h 6864730"/>
              <a:gd name="connsiteX48-3743" fmla="*/ 2635894 w 5546031"/>
              <a:gd name="connsiteY48-3744" fmla="*/ 1047285 h 6864730"/>
              <a:gd name="connsiteX49-3745" fmla="*/ 2649648 w 5546031"/>
              <a:gd name="connsiteY49-3746" fmla="*/ 1048672 h 6864730"/>
              <a:gd name="connsiteX50-3747" fmla="*/ 2649648 w 5546031"/>
              <a:gd name="connsiteY50-3748" fmla="*/ 1043268 h 6864730"/>
              <a:gd name="connsiteX51-3749" fmla="*/ 2689899 w 5546031"/>
              <a:gd name="connsiteY51-3750" fmla="*/ 1039210 h 6864730"/>
              <a:gd name="connsiteX52-3751" fmla="*/ 2689899 w 5546031"/>
              <a:gd name="connsiteY52-3752" fmla="*/ 1038672 h 6864730"/>
              <a:gd name="connsiteX53-3753" fmla="*/ 2635893 w 5546031"/>
              <a:gd name="connsiteY53-3754" fmla="*/ 1044116 h 6864730"/>
              <a:gd name="connsiteX54-3755" fmla="*/ 2113835 w 5546031"/>
              <a:gd name="connsiteY54-3756" fmla="*/ 522058 h 6864730"/>
              <a:gd name="connsiteX55-3757" fmla="*/ 2635893 w 5546031"/>
              <a:gd name="connsiteY55-3758" fmla="*/ 0 h 6864730"/>
              <a:gd name="connsiteX0-3759" fmla="*/ 1577115 w 5546031"/>
              <a:gd name="connsiteY0-3760" fmla="*/ 2106064 h 6864730"/>
              <a:gd name="connsiteX1-3761" fmla="*/ 2099173 w 5546031"/>
              <a:gd name="connsiteY1-3762" fmla="*/ 2628122 h 6864730"/>
              <a:gd name="connsiteX2-3763" fmla="*/ 1577115 w 5546031"/>
              <a:gd name="connsiteY2-3764" fmla="*/ 3150180 h 6864730"/>
              <a:gd name="connsiteX3-3765" fmla="*/ 1055057 w 5546031"/>
              <a:gd name="connsiteY3-3766" fmla="*/ 2628122 h 6864730"/>
              <a:gd name="connsiteX4-3767" fmla="*/ 1577115 w 5546031"/>
              <a:gd name="connsiteY4-3768" fmla="*/ 2106064 h 6864730"/>
              <a:gd name="connsiteX5-3769" fmla="*/ 2635893 w 5546031"/>
              <a:gd name="connsiteY5-3770" fmla="*/ 0 h 6864730"/>
              <a:gd name="connsiteX6-3771" fmla="*/ 2649648 w 5546031"/>
              <a:gd name="connsiteY6-3772" fmla="*/ 1387 h 6864730"/>
              <a:gd name="connsiteX7-3773" fmla="*/ 2649648 w 5546031"/>
              <a:gd name="connsiteY7-3774" fmla="*/ 537 h 6864730"/>
              <a:gd name="connsiteX8-3775" fmla="*/ 3846766 w 5546031"/>
              <a:gd name="connsiteY8-3776" fmla="*/ 0 h 6864730"/>
              <a:gd name="connsiteX9-3777" fmla="*/ 3846766 w 5546031"/>
              <a:gd name="connsiteY9-3778" fmla="*/ 537 h 6864730"/>
              <a:gd name="connsiteX10-3779" fmla="*/ 5545537 w 5546031"/>
              <a:gd name="connsiteY10-3780" fmla="*/ 537 h 6864730"/>
              <a:gd name="connsiteX11-3781" fmla="*/ 5545536 w 5546031"/>
              <a:gd name="connsiteY11-3782" fmla="*/ 6860545 h 6864730"/>
              <a:gd name="connsiteX12-3783" fmla="*/ 1067337 w 5546031"/>
              <a:gd name="connsiteY12-3784" fmla="*/ 6863300 h 6864730"/>
              <a:gd name="connsiteX13-3785" fmla="*/ 1069719 w 5546031"/>
              <a:gd name="connsiteY13-3786" fmla="*/ 6318334 h 6864730"/>
              <a:gd name="connsiteX14-3787" fmla="*/ 1069720 w 5546031"/>
              <a:gd name="connsiteY14-3788" fmla="*/ 6318321 h 6864730"/>
              <a:gd name="connsiteX15-3789" fmla="*/ 1069719 w 5546031"/>
              <a:gd name="connsiteY15-3790" fmla="*/ 6318310 h 6864730"/>
              <a:gd name="connsiteX16-3791" fmla="*/ 1061010 w 5546031"/>
              <a:gd name="connsiteY16-3792" fmla="*/ 6219603 h 6864730"/>
              <a:gd name="connsiteX17-3793" fmla="*/ 624433 w 5546031"/>
              <a:gd name="connsiteY17-3794" fmla="*/ 5771972 h 6864730"/>
              <a:gd name="connsiteX18-3795" fmla="*/ 426816 w 5546031"/>
              <a:gd name="connsiteY18-3796" fmla="*/ 5735384 h 6864730"/>
              <a:gd name="connsiteX19-3797" fmla="*/ 9971 w 5546031"/>
              <a:gd name="connsiteY19-3798" fmla="*/ 5223932 h 6864730"/>
              <a:gd name="connsiteX20-3799" fmla="*/ 426816 w 5546031"/>
              <a:gd name="connsiteY20-3800" fmla="*/ 4712481 h 6864730"/>
              <a:gd name="connsiteX21-3801" fmla="*/ 512040 w 5546031"/>
              <a:gd name="connsiteY21-3802" fmla="*/ 4703889 h 6864730"/>
              <a:gd name="connsiteX22-3803" fmla="*/ 512040 w 5546031"/>
              <a:gd name="connsiteY22-3804" fmla="*/ 4703511 h 6864730"/>
              <a:gd name="connsiteX23-3805" fmla="*/ 423086 w 5546031"/>
              <a:gd name="connsiteY23-3806" fmla="*/ 4694544 h 6864730"/>
              <a:gd name="connsiteX24-3807" fmla="*/ 0 w 5546031"/>
              <a:gd name="connsiteY24-3808" fmla="*/ 4175435 h 6864730"/>
              <a:gd name="connsiteX25-3809" fmla="*/ 529874 w 5546031"/>
              <a:gd name="connsiteY25-3810" fmla="*/ 3645561 h 6864730"/>
              <a:gd name="connsiteX26-3811" fmla="*/ 1048983 w 5546031"/>
              <a:gd name="connsiteY26-3812" fmla="*/ 4068647 h 6864730"/>
              <a:gd name="connsiteX27-3813" fmla="*/ 1057146 w 5546031"/>
              <a:gd name="connsiteY27-3814" fmla="*/ 4149617 h 6864730"/>
              <a:gd name="connsiteX28-3815" fmla="*/ 1069719 w 5546031"/>
              <a:gd name="connsiteY28-3816" fmla="*/ 4620012 h 6864730"/>
              <a:gd name="connsiteX29-3817" fmla="*/ 1095113 w 5546031"/>
              <a:gd name="connsiteY29-3818" fmla="*/ 4538207 h 6864730"/>
              <a:gd name="connsiteX30-3819" fmla="*/ 1576145 w 5546031"/>
              <a:gd name="connsiteY30-3820" fmla="*/ 4219357 h 6864730"/>
              <a:gd name="connsiteX31-3821" fmla="*/ 1609779 w 5546031"/>
              <a:gd name="connsiteY31-3822" fmla="*/ 4222748 h 6864730"/>
              <a:gd name="connsiteX32-3823" fmla="*/ 1609779 w 5546031"/>
              <a:gd name="connsiteY32-3824" fmla="*/ 4205666 h 6864730"/>
              <a:gd name="connsiteX33-3825" fmla="*/ 1577115 w 5546031"/>
              <a:gd name="connsiteY33-3826" fmla="*/ 4208959 h 6864730"/>
              <a:gd name="connsiteX34-3827" fmla="*/ 1055057 w 5546031"/>
              <a:gd name="connsiteY34-3828" fmla="*/ 3686901 h 6864730"/>
              <a:gd name="connsiteX35-3829" fmla="*/ 1577115 w 5546031"/>
              <a:gd name="connsiteY35-3830" fmla="*/ 3164843 h 6864730"/>
              <a:gd name="connsiteX36-3831" fmla="*/ 2088567 w 5546031"/>
              <a:gd name="connsiteY36-3832" fmla="*/ 3581688 h 6864730"/>
              <a:gd name="connsiteX37-3833" fmla="*/ 2098635 w 5546031"/>
              <a:gd name="connsiteY37-3834" fmla="*/ 3681565 h 6864730"/>
              <a:gd name="connsiteX38-3835" fmla="*/ 2113837 w 5546031"/>
              <a:gd name="connsiteY38-3836" fmla="*/ 3681565 h 6864730"/>
              <a:gd name="connsiteX39-3837" fmla="*/ 2113837 w 5546031"/>
              <a:gd name="connsiteY39-3838" fmla="*/ 2637449 h 6864730"/>
              <a:gd name="connsiteX40-3839" fmla="*/ 2114775 w 5546031"/>
              <a:gd name="connsiteY40-3840" fmla="*/ 2637449 h 6864730"/>
              <a:gd name="connsiteX41-3841" fmla="*/ 2113835 w 5546031"/>
              <a:gd name="connsiteY41-3842" fmla="*/ 2628122 h 6864730"/>
              <a:gd name="connsiteX42-3843" fmla="*/ 2635893 w 5546031"/>
              <a:gd name="connsiteY42-3844" fmla="*/ 2106064 h 6864730"/>
              <a:gd name="connsiteX43-3845" fmla="*/ 2649648 w 5546031"/>
              <a:gd name="connsiteY43-3846" fmla="*/ 2107451 h 6864730"/>
              <a:gd name="connsiteX44-3847" fmla="*/ 2649648 w 5546031"/>
              <a:gd name="connsiteY44-3848" fmla="*/ 2090015 h 6864730"/>
              <a:gd name="connsiteX45-3849" fmla="*/ 2635894 w 5546031"/>
              <a:gd name="connsiteY45-3850" fmla="*/ 2091401 h 6864730"/>
              <a:gd name="connsiteX46-3851" fmla="*/ 2113836 w 5546031"/>
              <a:gd name="connsiteY46-3852" fmla="*/ 1569343 h 6864730"/>
              <a:gd name="connsiteX47-3853" fmla="*/ 2635894 w 5546031"/>
              <a:gd name="connsiteY47-3854" fmla="*/ 1047285 h 6864730"/>
              <a:gd name="connsiteX48-3855" fmla="*/ 2649648 w 5546031"/>
              <a:gd name="connsiteY48-3856" fmla="*/ 1048672 h 6864730"/>
              <a:gd name="connsiteX49-3857" fmla="*/ 2649648 w 5546031"/>
              <a:gd name="connsiteY49-3858" fmla="*/ 1043268 h 6864730"/>
              <a:gd name="connsiteX50-3859" fmla="*/ 2689899 w 5546031"/>
              <a:gd name="connsiteY50-3860" fmla="*/ 1039210 h 6864730"/>
              <a:gd name="connsiteX51-3861" fmla="*/ 2689899 w 5546031"/>
              <a:gd name="connsiteY51-3862" fmla="*/ 1038672 h 6864730"/>
              <a:gd name="connsiteX52-3863" fmla="*/ 2635893 w 5546031"/>
              <a:gd name="connsiteY52-3864" fmla="*/ 1044116 h 6864730"/>
              <a:gd name="connsiteX53-3865" fmla="*/ 2113835 w 5546031"/>
              <a:gd name="connsiteY53-3866" fmla="*/ 522058 h 6864730"/>
              <a:gd name="connsiteX54-3867" fmla="*/ 2635893 w 5546031"/>
              <a:gd name="connsiteY54-3868" fmla="*/ 0 h 6864730"/>
              <a:gd name="connsiteX0-3869" fmla="*/ 1577115 w 5546031"/>
              <a:gd name="connsiteY0-3870" fmla="*/ 2106064 h 6864730"/>
              <a:gd name="connsiteX1-3871" fmla="*/ 2099173 w 5546031"/>
              <a:gd name="connsiteY1-3872" fmla="*/ 2628122 h 6864730"/>
              <a:gd name="connsiteX2-3873" fmla="*/ 1577115 w 5546031"/>
              <a:gd name="connsiteY2-3874" fmla="*/ 3150180 h 6864730"/>
              <a:gd name="connsiteX3-3875" fmla="*/ 1055057 w 5546031"/>
              <a:gd name="connsiteY3-3876" fmla="*/ 2628122 h 6864730"/>
              <a:gd name="connsiteX4-3877" fmla="*/ 1577115 w 5546031"/>
              <a:gd name="connsiteY4-3878" fmla="*/ 2106064 h 6864730"/>
              <a:gd name="connsiteX5-3879" fmla="*/ 2635893 w 5546031"/>
              <a:gd name="connsiteY5-3880" fmla="*/ 0 h 6864730"/>
              <a:gd name="connsiteX6-3881" fmla="*/ 2649648 w 5546031"/>
              <a:gd name="connsiteY6-3882" fmla="*/ 1387 h 6864730"/>
              <a:gd name="connsiteX7-3883" fmla="*/ 2649648 w 5546031"/>
              <a:gd name="connsiteY7-3884" fmla="*/ 537 h 6864730"/>
              <a:gd name="connsiteX8-3885" fmla="*/ 3846766 w 5546031"/>
              <a:gd name="connsiteY8-3886" fmla="*/ 0 h 6864730"/>
              <a:gd name="connsiteX9-3887" fmla="*/ 3846766 w 5546031"/>
              <a:gd name="connsiteY9-3888" fmla="*/ 537 h 6864730"/>
              <a:gd name="connsiteX10-3889" fmla="*/ 5545537 w 5546031"/>
              <a:gd name="connsiteY10-3890" fmla="*/ 537 h 6864730"/>
              <a:gd name="connsiteX11-3891" fmla="*/ 5545536 w 5546031"/>
              <a:gd name="connsiteY11-3892" fmla="*/ 6860545 h 6864730"/>
              <a:gd name="connsiteX12-3893" fmla="*/ 1067337 w 5546031"/>
              <a:gd name="connsiteY12-3894" fmla="*/ 6863300 h 6864730"/>
              <a:gd name="connsiteX13-3895" fmla="*/ 1069719 w 5546031"/>
              <a:gd name="connsiteY13-3896" fmla="*/ 6318334 h 6864730"/>
              <a:gd name="connsiteX14-3897" fmla="*/ 1069720 w 5546031"/>
              <a:gd name="connsiteY14-3898" fmla="*/ 6318321 h 6864730"/>
              <a:gd name="connsiteX15-3899" fmla="*/ 1069719 w 5546031"/>
              <a:gd name="connsiteY15-3900" fmla="*/ 6318310 h 6864730"/>
              <a:gd name="connsiteX16-3901" fmla="*/ 1061010 w 5546031"/>
              <a:gd name="connsiteY16-3902" fmla="*/ 6219603 h 6864730"/>
              <a:gd name="connsiteX17-3903" fmla="*/ 624433 w 5546031"/>
              <a:gd name="connsiteY17-3904" fmla="*/ 5771972 h 6864730"/>
              <a:gd name="connsiteX18-3905" fmla="*/ 426816 w 5546031"/>
              <a:gd name="connsiteY18-3906" fmla="*/ 5735384 h 6864730"/>
              <a:gd name="connsiteX19-3907" fmla="*/ 9971 w 5546031"/>
              <a:gd name="connsiteY19-3908" fmla="*/ 5223932 h 6864730"/>
              <a:gd name="connsiteX20-3909" fmla="*/ 426816 w 5546031"/>
              <a:gd name="connsiteY20-3910" fmla="*/ 4712481 h 6864730"/>
              <a:gd name="connsiteX21-3911" fmla="*/ 512040 w 5546031"/>
              <a:gd name="connsiteY21-3912" fmla="*/ 4703889 h 6864730"/>
              <a:gd name="connsiteX22-3913" fmla="*/ 512040 w 5546031"/>
              <a:gd name="connsiteY22-3914" fmla="*/ 4703511 h 6864730"/>
              <a:gd name="connsiteX23-3915" fmla="*/ 423086 w 5546031"/>
              <a:gd name="connsiteY23-3916" fmla="*/ 4694544 h 6864730"/>
              <a:gd name="connsiteX24-3917" fmla="*/ 0 w 5546031"/>
              <a:gd name="connsiteY24-3918" fmla="*/ 4175435 h 6864730"/>
              <a:gd name="connsiteX25-3919" fmla="*/ 529874 w 5546031"/>
              <a:gd name="connsiteY25-3920" fmla="*/ 3645561 h 6864730"/>
              <a:gd name="connsiteX26-3921" fmla="*/ 1048983 w 5546031"/>
              <a:gd name="connsiteY26-3922" fmla="*/ 4068647 h 6864730"/>
              <a:gd name="connsiteX27-3923" fmla="*/ 1057146 w 5546031"/>
              <a:gd name="connsiteY27-3924" fmla="*/ 4149617 h 6864730"/>
              <a:gd name="connsiteX28-3925" fmla="*/ 1069719 w 5546031"/>
              <a:gd name="connsiteY28-3926" fmla="*/ 4620012 h 6864730"/>
              <a:gd name="connsiteX29-3927" fmla="*/ 1095113 w 5546031"/>
              <a:gd name="connsiteY29-3928" fmla="*/ 4538207 h 6864730"/>
              <a:gd name="connsiteX30-3929" fmla="*/ 1576145 w 5546031"/>
              <a:gd name="connsiteY30-3930" fmla="*/ 4219357 h 6864730"/>
              <a:gd name="connsiteX31-3931" fmla="*/ 1609779 w 5546031"/>
              <a:gd name="connsiteY31-3932" fmla="*/ 4222748 h 6864730"/>
              <a:gd name="connsiteX32-3933" fmla="*/ 1609779 w 5546031"/>
              <a:gd name="connsiteY32-3934" fmla="*/ 4205666 h 6864730"/>
              <a:gd name="connsiteX33-3935" fmla="*/ 1577115 w 5546031"/>
              <a:gd name="connsiteY33-3936" fmla="*/ 4208959 h 6864730"/>
              <a:gd name="connsiteX34-3937" fmla="*/ 1055057 w 5546031"/>
              <a:gd name="connsiteY34-3938" fmla="*/ 3686901 h 6864730"/>
              <a:gd name="connsiteX35-3939" fmla="*/ 1577115 w 5546031"/>
              <a:gd name="connsiteY35-3940" fmla="*/ 3164843 h 6864730"/>
              <a:gd name="connsiteX36-3941" fmla="*/ 2088567 w 5546031"/>
              <a:gd name="connsiteY36-3942" fmla="*/ 3581688 h 6864730"/>
              <a:gd name="connsiteX37-3943" fmla="*/ 2098635 w 5546031"/>
              <a:gd name="connsiteY37-3944" fmla="*/ 3681565 h 6864730"/>
              <a:gd name="connsiteX38-3945" fmla="*/ 2113837 w 5546031"/>
              <a:gd name="connsiteY38-3946" fmla="*/ 3681565 h 6864730"/>
              <a:gd name="connsiteX39-3947" fmla="*/ 2113837 w 5546031"/>
              <a:gd name="connsiteY39-3948" fmla="*/ 2637449 h 6864730"/>
              <a:gd name="connsiteX40-3949" fmla="*/ 2114775 w 5546031"/>
              <a:gd name="connsiteY40-3950" fmla="*/ 2637449 h 6864730"/>
              <a:gd name="connsiteX41-3951" fmla="*/ 2113835 w 5546031"/>
              <a:gd name="connsiteY41-3952" fmla="*/ 2628122 h 6864730"/>
              <a:gd name="connsiteX42-3953" fmla="*/ 2635893 w 5546031"/>
              <a:gd name="connsiteY42-3954" fmla="*/ 2106064 h 6864730"/>
              <a:gd name="connsiteX43-3955" fmla="*/ 2649648 w 5546031"/>
              <a:gd name="connsiteY43-3956" fmla="*/ 2107451 h 6864730"/>
              <a:gd name="connsiteX44-3957" fmla="*/ 2649648 w 5546031"/>
              <a:gd name="connsiteY44-3958" fmla="*/ 2090015 h 6864730"/>
              <a:gd name="connsiteX45-3959" fmla="*/ 2635894 w 5546031"/>
              <a:gd name="connsiteY45-3960" fmla="*/ 2091401 h 6864730"/>
              <a:gd name="connsiteX46-3961" fmla="*/ 2113836 w 5546031"/>
              <a:gd name="connsiteY46-3962" fmla="*/ 1569343 h 6864730"/>
              <a:gd name="connsiteX47-3963" fmla="*/ 2635894 w 5546031"/>
              <a:gd name="connsiteY47-3964" fmla="*/ 1047285 h 6864730"/>
              <a:gd name="connsiteX48-3965" fmla="*/ 2649648 w 5546031"/>
              <a:gd name="connsiteY48-3966" fmla="*/ 1048672 h 6864730"/>
              <a:gd name="connsiteX49-3967" fmla="*/ 2649648 w 5546031"/>
              <a:gd name="connsiteY49-3968" fmla="*/ 1043268 h 6864730"/>
              <a:gd name="connsiteX50-3969" fmla="*/ 2689899 w 5546031"/>
              <a:gd name="connsiteY50-3970" fmla="*/ 1039210 h 6864730"/>
              <a:gd name="connsiteX51-3971" fmla="*/ 2635893 w 5546031"/>
              <a:gd name="connsiteY51-3972" fmla="*/ 1044116 h 6864730"/>
              <a:gd name="connsiteX52-3973" fmla="*/ 2113835 w 5546031"/>
              <a:gd name="connsiteY52-3974" fmla="*/ 522058 h 6864730"/>
              <a:gd name="connsiteX53-3975" fmla="*/ 2635893 w 5546031"/>
              <a:gd name="connsiteY53-3976" fmla="*/ 0 h 6864730"/>
              <a:gd name="connsiteX0-3977" fmla="*/ 1577115 w 5546031"/>
              <a:gd name="connsiteY0-3978" fmla="*/ 2106064 h 6864730"/>
              <a:gd name="connsiteX1-3979" fmla="*/ 2099173 w 5546031"/>
              <a:gd name="connsiteY1-3980" fmla="*/ 2628122 h 6864730"/>
              <a:gd name="connsiteX2-3981" fmla="*/ 1577115 w 5546031"/>
              <a:gd name="connsiteY2-3982" fmla="*/ 3150180 h 6864730"/>
              <a:gd name="connsiteX3-3983" fmla="*/ 1055057 w 5546031"/>
              <a:gd name="connsiteY3-3984" fmla="*/ 2628122 h 6864730"/>
              <a:gd name="connsiteX4-3985" fmla="*/ 1577115 w 5546031"/>
              <a:gd name="connsiteY4-3986" fmla="*/ 2106064 h 6864730"/>
              <a:gd name="connsiteX5-3987" fmla="*/ 2635893 w 5546031"/>
              <a:gd name="connsiteY5-3988" fmla="*/ 0 h 6864730"/>
              <a:gd name="connsiteX6-3989" fmla="*/ 2649648 w 5546031"/>
              <a:gd name="connsiteY6-3990" fmla="*/ 1387 h 6864730"/>
              <a:gd name="connsiteX7-3991" fmla="*/ 2649648 w 5546031"/>
              <a:gd name="connsiteY7-3992" fmla="*/ 537 h 6864730"/>
              <a:gd name="connsiteX8-3993" fmla="*/ 3846766 w 5546031"/>
              <a:gd name="connsiteY8-3994" fmla="*/ 0 h 6864730"/>
              <a:gd name="connsiteX9-3995" fmla="*/ 3846766 w 5546031"/>
              <a:gd name="connsiteY9-3996" fmla="*/ 537 h 6864730"/>
              <a:gd name="connsiteX10-3997" fmla="*/ 5545537 w 5546031"/>
              <a:gd name="connsiteY10-3998" fmla="*/ 537 h 6864730"/>
              <a:gd name="connsiteX11-3999" fmla="*/ 5545536 w 5546031"/>
              <a:gd name="connsiteY11-4000" fmla="*/ 6860545 h 6864730"/>
              <a:gd name="connsiteX12-4001" fmla="*/ 1067337 w 5546031"/>
              <a:gd name="connsiteY12-4002" fmla="*/ 6863300 h 6864730"/>
              <a:gd name="connsiteX13-4003" fmla="*/ 1069719 w 5546031"/>
              <a:gd name="connsiteY13-4004" fmla="*/ 6318334 h 6864730"/>
              <a:gd name="connsiteX14-4005" fmla="*/ 1069720 w 5546031"/>
              <a:gd name="connsiteY14-4006" fmla="*/ 6318321 h 6864730"/>
              <a:gd name="connsiteX15-4007" fmla="*/ 1069719 w 5546031"/>
              <a:gd name="connsiteY15-4008" fmla="*/ 6318310 h 6864730"/>
              <a:gd name="connsiteX16-4009" fmla="*/ 1061010 w 5546031"/>
              <a:gd name="connsiteY16-4010" fmla="*/ 6219603 h 6864730"/>
              <a:gd name="connsiteX17-4011" fmla="*/ 624433 w 5546031"/>
              <a:gd name="connsiteY17-4012" fmla="*/ 5771972 h 6864730"/>
              <a:gd name="connsiteX18-4013" fmla="*/ 426816 w 5546031"/>
              <a:gd name="connsiteY18-4014" fmla="*/ 5735384 h 6864730"/>
              <a:gd name="connsiteX19-4015" fmla="*/ 9971 w 5546031"/>
              <a:gd name="connsiteY19-4016" fmla="*/ 5223932 h 6864730"/>
              <a:gd name="connsiteX20-4017" fmla="*/ 426816 w 5546031"/>
              <a:gd name="connsiteY20-4018" fmla="*/ 4712481 h 6864730"/>
              <a:gd name="connsiteX21-4019" fmla="*/ 512040 w 5546031"/>
              <a:gd name="connsiteY21-4020" fmla="*/ 4703889 h 6864730"/>
              <a:gd name="connsiteX22-4021" fmla="*/ 512040 w 5546031"/>
              <a:gd name="connsiteY22-4022" fmla="*/ 4703511 h 6864730"/>
              <a:gd name="connsiteX23-4023" fmla="*/ 423086 w 5546031"/>
              <a:gd name="connsiteY23-4024" fmla="*/ 4694544 h 6864730"/>
              <a:gd name="connsiteX24-4025" fmla="*/ 0 w 5546031"/>
              <a:gd name="connsiteY24-4026" fmla="*/ 4175435 h 6864730"/>
              <a:gd name="connsiteX25-4027" fmla="*/ 529874 w 5546031"/>
              <a:gd name="connsiteY25-4028" fmla="*/ 3645561 h 6864730"/>
              <a:gd name="connsiteX26-4029" fmla="*/ 1048983 w 5546031"/>
              <a:gd name="connsiteY26-4030" fmla="*/ 4068647 h 6864730"/>
              <a:gd name="connsiteX27-4031" fmla="*/ 1057146 w 5546031"/>
              <a:gd name="connsiteY27-4032" fmla="*/ 4149617 h 6864730"/>
              <a:gd name="connsiteX28-4033" fmla="*/ 1069719 w 5546031"/>
              <a:gd name="connsiteY28-4034" fmla="*/ 4620012 h 6864730"/>
              <a:gd name="connsiteX29-4035" fmla="*/ 1095113 w 5546031"/>
              <a:gd name="connsiteY29-4036" fmla="*/ 4538207 h 6864730"/>
              <a:gd name="connsiteX30-4037" fmla="*/ 1576145 w 5546031"/>
              <a:gd name="connsiteY30-4038" fmla="*/ 4219357 h 6864730"/>
              <a:gd name="connsiteX31-4039" fmla="*/ 1609779 w 5546031"/>
              <a:gd name="connsiteY31-4040" fmla="*/ 4222748 h 6864730"/>
              <a:gd name="connsiteX32-4041" fmla="*/ 1609779 w 5546031"/>
              <a:gd name="connsiteY32-4042" fmla="*/ 4205666 h 6864730"/>
              <a:gd name="connsiteX33-4043" fmla="*/ 1577115 w 5546031"/>
              <a:gd name="connsiteY33-4044" fmla="*/ 4208959 h 6864730"/>
              <a:gd name="connsiteX34-4045" fmla="*/ 1055057 w 5546031"/>
              <a:gd name="connsiteY34-4046" fmla="*/ 3686901 h 6864730"/>
              <a:gd name="connsiteX35-4047" fmla="*/ 1577115 w 5546031"/>
              <a:gd name="connsiteY35-4048" fmla="*/ 3164843 h 6864730"/>
              <a:gd name="connsiteX36-4049" fmla="*/ 2088567 w 5546031"/>
              <a:gd name="connsiteY36-4050" fmla="*/ 3581688 h 6864730"/>
              <a:gd name="connsiteX37-4051" fmla="*/ 2098635 w 5546031"/>
              <a:gd name="connsiteY37-4052" fmla="*/ 3681565 h 6864730"/>
              <a:gd name="connsiteX38-4053" fmla="*/ 2113837 w 5546031"/>
              <a:gd name="connsiteY38-4054" fmla="*/ 3681565 h 6864730"/>
              <a:gd name="connsiteX39-4055" fmla="*/ 2113837 w 5546031"/>
              <a:gd name="connsiteY39-4056" fmla="*/ 2637449 h 6864730"/>
              <a:gd name="connsiteX40-4057" fmla="*/ 2114775 w 5546031"/>
              <a:gd name="connsiteY40-4058" fmla="*/ 2637449 h 6864730"/>
              <a:gd name="connsiteX41-4059" fmla="*/ 2113835 w 5546031"/>
              <a:gd name="connsiteY41-4060" fmla="*/ 2628122 h 6864730"/>
              <a:gd name="connsiteX42-4061" fmla="*/ 2635893 w 5546031"/>
              <a:gd name="connsiteY42-4062" fmla="*/ 2106064 h 6864730"/>
              <a:gd name="connsiteX43-4063" fmla="*/ 2649648 w 5546031"/>
              <a:gd name="connsiteY43-4064" fmla="*/ 2107451 h 6864730"/>
              <a:gd name="connsiteX44-4065" fmla="*/ 2649648 w 5546031"/>
              <a:gd name="connsiteY44-4066" fmla="*/ 2090015 h 6864730"/>
              <a:gd name="connsiteX45-4067" fmla="*/ 2635894 w 5546031"/>
              <a:gd name="connsiteY45-4068" fmla="*/ 2091401 h 6864730"/>
              <a:gd name="connsiteX46-4069" fmla="*/ 2113836 w 5546031"/>
              <a:gd name="connsiteY46-4070" fmla="*/ 1569343 h 6864730"/>
              <a:gd name="connsiteX47-4071" fmla="*/ 2635894 w 5546031"/>
              <a:gd name="connsiteY47-4072" fmla="*/ 1047285 h 6864730"/>
              <a:gd name="connsiteX48-4073" fmla="*/ 2649648 w 5546031"/>
              <a:gd name="connsiteY48-4074" fmla="*/ 1048672 h 6864730"/>
              <a:gd name="connsiteX49-4075" fmla="*/ 2649648 w 5546031"/>
              <a:gd name="connsiteY49-4076" fmla="*/ 1043268 h 6864730"/>
              <a:gd name="connsiteX50-4077" fmla="*/ 2635893 w 5546031"/>
              <a:gd name="connsiteY50-4078" fmla="*/ 1044116 h 6864730"/>
              <a:gd name="connsiteX51-4079" fmla="*/ 2113835 w 5546031"/>
              <a:gd name="connsiteY51-4080" fmla="*/ 522058 h 6864730"/>
              <a:gd name="connsiteX52-4081" fmla="*/ 2635893 w 5546031"/>
              <a:gd name="connsiteY52-4082" fmla="*/ 0 h 6864730"/>
              <a:gd name="connsiteX0-4083" fmla="*/ 1577115 w 5546031"/>
              <a:gd name="connsiteY0-4084" fmla="*/ 2106064 h 6864730"/>
              <a:gd name="connsiteX1-4085" fmla="*/ 2099173 w 5546031"/>
              <a:gd name="connsiteY1-4086" fmla="*/ 2628122 h 6864730"/>
              <a:gd name="connsiteX2-4087" fmla="*/ 1577115 w 5546031"/>
              <a:gd name="connsiteY2-4088" fmla="*/ 3150180 h 6864730"/>
              <a:gd name="connsiteX3-4089" fmla="*/ 1055057 w 5546031"/>
              <a:gd name="connsiteY3-4090" fmla="*/ 2628122 h 6864730"/>
              <a:gd name="connsiteX4-4091" fmla="*/ 1577115 w 5546031"/>
              <a:gd name="connsiteY4-4092" fmla="*/ 2106064 h 6864730"/>
              <a:gd name="connsiteX5-4093" fmla="*/ 2635893 w 5546031"/>
              <a:gd name="connsiteY5-4094" fmla="*/ 0 h 6864730"/>
              <a:gd name="connsiteX6-4095" fmla="*/ 2649648 w 5546031"/>
              <a:gd name="connsiteY6-4096" fmla="*/ 1387 h 6864730"/>
              <a:gd name="connsiteX7-4097" fmla="*/ 2649648 w 5546031"/>
              <a:gd name="connsiteY7-4098" fmla="*/ 537 h 6864730"/>
              <a:gd name="connsiteX8-4099" fmla="*/ 3846766 w 5546031"/>
              <a:gd name="connsiteY8-4100" fmla="*/ 0 h 6864730"/>
              <a:gd name="connsiteX9-4101" fmla="*/ 5545537 w 5546031"/>
              <a:gd name="connsiteY9-4102" fmla="*/ 537 h 6864730"/>
              <a:gd name="connsiteX10-4103" fmla="*/ 5545536 w 5546031"/>
              <a:gd name="connsiteY10-4104" fmla="*/ 6860545 h 6864730"/>
              <a:gd name="connsiteX11-4105" fmla="*/ 1067337 w 5546031"/>
              <a:gd name="connsiteY11-4106" fmla="*/ 6863300 h 6864730"/>
              <a:gd name="connsiteX12-4107" fmla="*/ 1069719 w 5546031"/>
              <a:gd name="connsiteY12-4108" fmla="*/ 6318334 h 6864730"/>
              <a:gd name="connsiteX13-4109" fmla="*/ 1069720 w 5546031"/>
              <a:gd name="connsiteY13-4110" fmla="*/ 6318321 h 6864730"/>
              <a:gd name="connsiteX14-4111" fmla="*/ 1069719 w 5546031"/>
              <a:gd name="connsiteY14-4112" fmla="*/ 6318310 h 6864730"/>
              <a:gd name="connsiteX15-4113" fmla="*/ 1061010 w 5546031"/>
              <a:gd name="connsiteY15-4114" fmla="*/ 6219603 h 6864730"/>
              <a:gd name="connsiteX16-4115" fmla="*/ 624433 w 5546031"/>
              <a:gd name="connsiteY16-4116" fmla="*/ 5771972 h 6864730"/>
              <a:gd name="connsiteX17-4117" fmla="*/ 426816 w 5546031"/>
              <a:gd name="connsiteY17-4118" fmla="*/ 5735384 h 6864730"/>
              <a:gd name="connsiteX18-4119" fmla="*/ 9971 w 5546031"/>
              <a:gd name="connsiteY18-4120" fmla="*/ 5223932 h 6864730"/>
              <a:gd name="connsiteX19-4121" fmla="*/ 426816 w 5546031"/>
              <a:gd name="connsiteY19-4122" fmla="*/ 4712481 h 6864730"/>
              <a:gd name="connsiteX20-4123" fmla="*/ 512040 w 5546031"/>
              <a:gd name="connsiteY20-4124" fmla="*/ 4703889 h 6864730"/>
              <a:gd name="connsiteX21-4125" fmla="*/ 512040 w 5546031"/>
              <a:gd name="connsiteY21-4126" fmla="*/ 4703511 h 6864730"/>
              <a:gd name="connsiteX22-4127" fmla="*/ 423086 w 5546031"/>
              <a:gd name="connsiteY22-4128" fmla="*/ 4694544 h 6864730"/>
              <a:gd name="connsiteX23-4129" fmla="*/ 0 w 5546031"/>
              <a:gd name="connsiteY23-4130" fmla="*/ 4175435 h 6864730"/>
              <a:gd name="connsiteX24-4131" fmla="*/ 529874 w 5546031"/>
              <a:gd name="connsiteY24-4132" fmla="*/ 3645561 h 6864730"/>
              <a:gd name="connsiteX25-4133" fmla="*/ 1048983 w 5546031"/>
              <a:gd name="connsiteY25-4134" fmla="*/ 4068647 h 6864730"/>
              <a:gd name="connsiteX26-4135" fmla="*/ 1057146 w 5546031"/>
              <a:gd name="connsiteY26-4136" fmla="*/ 4149617 h 6864730"/>
              <a:gd name="connsiteX27-4137" fmla="*/ 1069719 w 5546031"/>
              <a:gd name="connsiteY27-4138" fmla="*/ 4620012 h 6864730"/>
              <a:gd name="connsiteX28-4139" fmla="*/ 1095113 w 5546031"/>
              <a:gd name="connsiteY28-4140" fmla="*/ 4538207 h 6864730"/>
              <a:gd name="connsiteX29-4141" fmla="*/ 1576145 w 5546031"/>
              <a:gd name="connsiteY29-4142" fmla="*/ 4219357 h 6864730"/>
              <a:gd name="connsiteX30-4143" fmla="*/ 1609779 w 5546031"/>
              <a:gd name="connsiteY30-4144" fmla="*/ 4222748 h 6864730"/>
              <a:gd name="connsiteX31-4145" fmla="*/ 1609779 w 5546031"/>
              <a:gd name="connsiteY31-4146" fmla="*/ 4205666 h 6864730"/>
              <a:gd name="connsiteX32-4147" fmla="*/ 1577115 w 5546031"/>
              <a:gd name="connsiteY32-4148" fmla="*/ 4208959 h 6864730"/>
              <a:gd name="connsiteX33-4149" fmla="*/ 1055057 w 5546031"/>
              <a:gd name="connsiteY33-4150" fmla="*/ 3686901 h 6864730"/>
              <a:gd name="connsiteX34-4151" fmla="*/ 1577115 w 5546031"/>
              <a:gd name="connsiteY34-4152" fmla="*/ 3164843 h 6864730"/>
              <a:gd name="connsiteX35-4153" fmla="*/ 2088567 w 5546031"/>
              <a:gd name="connsiteY35-4154" fmla="*/ 3581688 h 6864730"/>
              <a:gd name="connsiteX36-4155" fmla="*/ 2098635 w 5546031"/>
              <a:gd name="connsiteY36-4156" fmla="*/ 3681565 h 6864730"/>
              <a:gd name="connsiteX37-4157" fmla="*/ 2113837 w 5546031"/>
              <a:gd name="connsiteY37-4158" fmla="*/ 3681565 h 6864730"/>
              <a:gd name="connsiteX38-4159" fmla="*/ 2113837 w 5546031"/>
              <a:gd name="connsiteY38-4160" fmla="*/ 2637449 h 6864730"/>
              <a:gd name="connsiteX39-4161" fmla="*/ 2114775 w 5546031"/>
              <a:gd name="connsiteY39-4162" fmla="*/ 2637449 h 6864730"/>
              <a:gd name="connsiteX40-4163" fmla="*/ 2113835 w 5546031"/>
              <a:gd name="connsiteY40-4164" fmla="*/ 2628122 h 6864730"/>
              <a:gd name="connsiteX41-4165" fmla="*/ 2635893 w 5546031"/>
              <a:gd name="connsiteY41-4166" fmla="*/ 2106064 h 6864730"/>
              <a:gd name="connsiteX42-4167" fmla="*/ 2649648 w 5546031"/>
              <a:gd name="connsiteY42-4168" fmla="*/ 2107451 h 6864730"/>
              <a:gd name="connsiteX43-4169" fmla="*/ 2649648 w 5546031"/>
              <a:gd name="connsiteY43-4170" fmla="*/ 2090015 h 6864730"/>
              <a:gd name="connsiteX44-4171" fmla="*/ 2635894 w 5546031"/>
              <a:gd name="connsiteY44-4172" fmla="*/ 2091401 h 6864730"/>
              <a:gd name="connsiteX45-4173" fmla="*/ 2113836 w 5546031"/>
              <a:gd name="connsiteY45-4174" fmla="*/ 1569343 h 6864730"/>
              <a:gd name="connsiteX46-4175" fmla="*/ 2635894 w 5546031"/>
              <a:gd name="connsiteY46-4176" fmla="*/ 1047285 h 6864730"/>
              <a:gd name="connsiteX47-4177" fmla="*/ 2649648 w 5546031"/>
              <a:gd name="connsiteY47-4178" fmla="*/ 1048672 h 6864730"/>
              <a:gd name="connsiteX48-4179" fmla="*/ 2649648 w 5546031"/>
              <a:gd name="connsiteY48-4180" fmla="*/ 1043268 h 6864730"/>
              <a:gd name="connsiteX49-4181" fmla="*/ 2635893 w 5546031"/>
              <a:gd name="connsiteY49-4182" fmla="*/ 1044116 h 6864730"/>
              <a:gd name="connsiteX50-4183" fmla="*/ 2113835 w 5546031"/>
              <a:gd name="connsiteY50-4184" fmla="*/ 522058 h 6864730"/>
              <a:gd name="connsiteX51-4185" fmla="*/ 2635893 w 5546031"/>
              <a:gd name="connsiteY51-4186" fmla="*/ 0 h 68647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</a:cxnLst>
            <a:rect l="l" t="t" r="r" b="b"/>
            <a:pathLst>
              <a:path w="5546031" h="6864730">
                <a:moveTo>
                  <a:pt x="1577115" y="2106064"/>
                </a:moveTo>
                <a:cubicBezTo>
                  <a:pt x="1865440" y="2106064"/>
                  <a:pt x="2099173" y="2339797"/>
                  <a:pt x="2099173" y="2628122"/>
                </a:cubicBezTo>
                <a:cubicBezTo>
                  <a:pt x="2099173" y="2916447"/>
                  <a:pt x="1865440" y="3150180"/>
                  <a:pt x="1577115" y="3150180"/>
                </a:cubicBezTo>
                <a:cubicBezTo>
                  <a:pt x="1288790" y="3150180"/>
                  <a:pt x="1055057" y="2916447"/>
                  <a:pt x="1055057" y="2628122"/>
                </a:cubicBezTo>
                <a:cubicBezTo>
                  <a:pt x="1055057" y="2339797"/>
                  <a:pt x="1288790" y="2106064"/>
                  <a:pt x="1577115" y="2106064"/>
                </a:cubicBezTo>
                <a:close/>
                <a:moveTo>
                  <a:pt x="2635893" y="0"/>
                </a:moveTo>
                <a:lnTo>
                  <a:pt x="2649648" y="1387"/>
                </a:lnTo>
                <a:lnTo>
                  <a:pt x="2649648" y="537"/>
                </a:lnTo>
                <a:lnTo>
                  <a:pt x="3846766" y="0"/>
                </a:lnTo>
                <a:lnTo>
                  <a:pt x="5545537" y="537"/>
                </a:lnTo>
                <a:cubicBezTo>
                  <a:pt x="5543820" y="2314681"/>
                  <a:pt x="5547253" y="4546401"/>
                  <a:pt x="5545536" y="6860545"/>
                </a:cubicBezTo>
                <a:cubicBezTo>
                  <a:pt x="5545847" y="6861075"/>
                  <a:pt x="2560070" y="6867533"/>
                  <a:pt x="1067337" y="6863300"/>
                </a:cubicBezTo>
                <a:cubicBezTo>
                  <a:pt x="1068990" y="6701392"/>
                  <a:pt x="1068066" y="6480242"/>
                  <a:pt x="1069719" y="6318334"/>
                </a:cubicBezTo>
                <a:cubicBezTo>
                  <a:pt x="1069719" y="6318330"/>
                  <a:pt x="1069720" y="6318325"/>
                  <a:pt x="1069720" y="6318321"/>
                </a:cubicBezTo>
                <a:cubicBezTo>
                  <a:pt x="1069720" y="6318317"/>
                  <a:pt x="1069719" y="6318314"/>
                  <a:pt x="1069719" y="6318310"/>
                </a:cubicBezTo>
                <a:lnTo>
                  <a:pt x="1061010" y="6219603"/>
                </a:lnTo>
                <a:cubicBezTo>
                  <a:pt x="1020946" y="5995312"/>
                  <a:pt x="846793" y="5817474"/>
                  <a:pt x="624433" y="5771972"/>
                </a:cubicBezTo>
                <a:lnTo>
                  <a:pt x="426816" y="5735384"/>
                </a:lnTo>
                <a:cubicBezTo>
                  <a:pt x="188923" y="5686704"/>
                  <a:pt x="9971" y="5476217"/>
                  <a:pt x="9971" y="5223932"/>
                </a:cubicBezTo>
                <a:cubicBezTo>
                  <a:pt x="9971" y="4971648"/>
                  <a:pt x="188923" y="4761160"/>
                  <a:pt x="426816" y="4712481"/>
                </a:cubicBezTo>
                <a:lnTo>
                  <a:pt x="512040" y="4703889"/>
                </a:lnTo>
                <a:lnTo>
                  <a:pt x="512040" y="4703511"/>
                </a:lnTo>
                <a:lnTo>
                  <a:pt x="423086" y="4694544"/>
                </a:lnTo>
                <a:cubicBezTo>
                  <a:pt x="181632" y="4645135"/>
                  <a:pt x="0" y="4431496"/>
                  <a:pt x="0" y="4175435"/>
                </a:cubicBezTo>
                <a:cubicBezTo>
                  <a:pt x="0" y="3882794"/>
                  <a:pt x="237233" y="3645561"/>
                  <a:pt x="529874" y="3645561"/>
                </a:cubicBezTo>
                <a:cubicBezTo>
                  <a:pt x="785935" y="3645561"/>
                  <a:pt x="999574" y="3827193"/>
                  <a:pt x="1048983" y="4068647"/>
                </a:cubicBezTo>
                <a:lnTo>
                  <a:pt x="1057146" y="4149617"/>
                </a:lnTo>
                <a:cubicBezTo>
                  <a:pt x="1060602" y="4241511"/>
                  <a:pt x="1063391" y="4555247"/>
                  <a:pt x="1069719" y="4620012"/>
                </a:cubicBezTo>
                <a:lnTo>
                  <a:pt x="1095113" y="4538207"/>
                </a:lnTo>
                <a:cubicBezTo>
                  <a:pt x="1174366" y="4350832"/>
                  <a:pt x="1359902" y="4219357"/>
                  <a:pt x="1576145" y="4219357"/>
                </a:cubicBezTo>
                <a:lnTo>
                  <a:pt x="1609779" y="4222748"/>
                </a:lnTo>
                <a:lnTo>
                  <a:pt x="1609779" y="4205666"/>
                </a:lnTo>
                <a:lnTo>
                  <a:pt x="1577115" y="4208959"/>
                </a:lnTo>
                <a:cubicBezTo>
                  <a:pt x="1288790" y="4208959"/>
                  <a:pt x="1055057" y="3975226"/>
                  <a:pt x="1055057" y="3686901"/>
                </a:cubicBezTo>
                <a:cubicBezTo>
                  <a:pt x="1055057" y="3398576"/>
                  <a:pt x="1288790" y="3164843"/>
                  <a:pt x="1577115" y="3164843"/>
                </a:cubicBezTo>
                <a:cubicBezTo>
                  <a:pt x="1829399" y="3164843"/>
                  <a:pt x="2039887" y="3343795"/>
                  <a:pt x="2088567" y="3581688"/>
                </a:cubicBezTo>
                <a:lnTo>
                  <a:pt x="2098635" y="3681565"/>
                </a:lnTo>
                <a:lnTo>
                  <a:pt x="2113837" y="3681565"/>
                </a:lnTo>
                <a:lnTo>
                  <a:pt x="2113837" y="2637449"/>
                </a:lnTo>
                <a:lnTo>
                  <a:pt x="2114775" y="2637449"/>
                </a:lnTo>
                <a:cubicBezTo>
                  <a:pt x="2114462" y="2634340"/>
                  <a:pt x="2114148" y="2631231"/>
                  <a:pt x="2113835" y="2628122"/>
                </a:cubicBezTo>
                <a:cubicBezTo>
                  <a:pt x="2113835" y="2339797"/>
                  <a:pt x="2347568" y="2106064"/>
                  <a:pt x="2635893" y="2106064"/>
                </a:cubicBezTo>
                <a:lnTo>
                  <a:pt x="2649648" y="2107451"/>
                </a:lnTo>
                <a:lnTo>
                  <a:pt x="2649648" y="2090015"/>
                </a:lnTo>
                <a:lnTo>
                  <a:pt x="2635894" y="2091401"/>
                </a:lnTo>
                <a:cubicBezTo>
                  <a:pt x="2347569" y="2091401"/>
                  <a:pt x="2113836" y="1857668"/>
                  <a:pt x="2113836" y="1569343"/>
                </a:cubicBezTo>
                <a:cubicBezTo>
                  <a:pt x="2113836" y="1281018"/>
                  <a:pt x="2347569" y="1047285"/>
                  <a:pt x="2635894" y="1047285"/>
                </a:cubicBezTo>
                <a:lnTo>
                  <a:pt x="2649648" y="1048672"/>
                </a:lnTo>
                <a:lnTo>
                  <a:pt x="2649648" y="1043268"/>
                </a:lnTo>
                <a:lnTo>
                  <a:pt x="2635893" y="1044116"/>
                </a:lnTo>
                <a:cubicBezTo>
                  <a:pt x="2347568" y="1044116"/>
                  <a:pt x="2113835" y="810383"/>
                  <a:pt x="2113835" y="522058"/>
                </a:cubicBezTo>
                <a:cubicBezTo>
                  <a:pt x="2113835" y="233733"/>
                  <a:pt x="2347568" y="0"/>
                  <a:pt x="26358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 hasCustomPrompt="1"/>
          </p:nvPr>
        </p:nvSpPr>
        <p:spPr>
          <a:xfrm>
            <a:off x="479426" y="1628775"/>
            <a:ext cx="5472113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4" hasCustomPrompt="1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3E651-0DFB-A6CB-7106-17FC4C96768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139114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17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6" y="333377"/>
            <a:ext cx="11233151" cy="93503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79426" y="1633538"/>
            <a:ext cx="5472113" cy="67933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79426" y="2505077"/>
            <a:ext cx="5472113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240463" y="1633538"/>
            <a:ext cx="5472112" cy="67933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240463" y="2505077"/>
            <a:ext cx="5472112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959416" y="1270001"/>
            <a:ext cx="5753161" cy="1150887"/>
          </a:xfrm>
        </p:spPr>
        <p:txBody>
          <a:bodyPr anchor="b">
            <a:noAutofit/>
          </a:bodyPr>
          <a:lstStyle>
            <a:lvl1pPr algn="l">
              <a:defRPr sz="33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959416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350">
                <a:solidFill>
                  <a:schemeClr val="accent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6" name="Ryhmä 5"/>
          <p:cNvGrpSpPr/>
          <p:nvPr userDrawn="1"/>
        </p:nvGrpSpPr>
        <p:grpSpPr>
          <a:xfrm>
            <a:off x="5959416" y="6269046"/>
            <a:ext cx="1861417" cy="327025"/>
            <a:chOff x="5964177" y="6335957"/>
            <a:chExt cx="1861417" cy="327025"/>
          </a:xfrm>
          <a:solidFill>
            <a:schemeClr val="accent1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i-FI" sz="1350" dirty="0">
                  <a:latin typeface="+mn-lt"/>
                </a:endParaRPr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i-FI" sz="1350" dirty="0">
                  <a:latin typeface="+mn-lt"/>
                </a:endParaRPr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i-FI" sz="1350" dirty="0">
                  <a:latin typeface="+mn-lt"/>
                </a:endParaRPr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i-FI" sz="1350" dirty="0">
                <a:latin typeface="+mn-lt"/>
              </a:endParaRPr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i-FI" sz="1350" dirty="0">
                  <a:latin typeface="+mn-lt"/>
                </a:endParaRPr>
              </a:p>
            </p:txBody>
          </p:sp>
          <p:sp>
            <p:nvSpPr>
              <p:cNvPr id="28" name="Freeform 10"/>
              <p:cNvSpPr/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i-FI" sz="1350" dirty="0">
                  <a:latin typeface="+mn-lt"/>
                </a:endParaRPr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i-FI" sz="1350" dirty="0">
                <a:latin typeface="+mn-lt"/>
              </a:endParaRPr>
            </a:p>
          </p:txBody>
        </p:sp>
        <p:sp>
          <p:nvSpPr>
            <p:cNvPr id="30" name="Freeform 12"/>
            <p:cNvSpPr/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i-FI" sz="1350" dirty="0">
                <a:latin typeface="+mn-lt"/>
              </a:endParaRPr>
            </a:p>
          </p:txBody>
        </p:sp>
      </p:grp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5" y="1270000"/>
            <a:ext cx="3369220" cy="43722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3530" y="6238182"/>
            <a:ext cx="1904063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nsi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äotsikko"/>
          <p:cNvSpPr>
            <a:spLocks noGrp="1"/>
          </p:cNvSpPr>
          <p:nvPr>
            <p:ph type="title" hasCustomPrompt="1"/>
          </p:nvPr>
        </p:nvSpPr>
        <p:spPr>
          <a:xfrm>
            <a:off x="515941" y="2349500"/>
            <a:ext cx="10980737" cy="147478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0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/>
              <a:t>Otsikko tähän</a:t>
            </a:r>
          </a:p>
        </p:txBody>
      </p:sp>
      <p:sp>
        <p:nvSpPr>
          <p:cNvPr id="17" name="Esittäjän nimi tai alaotsikko"/>
          <p:cNvSpPr>
            <a:spLocks noGrp="1"/>
          </p:cNvSpPr>
          <p:nvPr>
            <p:ph type="subTitle" idx="1" hasCustomPrompt="1"/>
          </p:nvPr>
        </p:nvSpPr>
        <p:spPr>
          <a:xfrm>
            <a:off x="515940" y="6066836"/>
            <a:ext cx="4869723" cy="541967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Esittäjä</a:t>
            </a:r>
          </a:p>
        </p:txBody>
      </p:sp>
      <p:grpSp>
        <p:nvGrpSpPr>
          <p:cNvPr id="5" name="Ryhmä 4"/>
          <p:cNvGrpSpPr/>
          <p:nvPr userDrawn="1"/>
        </p:nvGrpSpPr>
        <p:grpSpPr>
          <a:xfrm>
            <a:off x="2" y="0"/>
            <a:ext cx="12209092" cy="6873464"/>
            <a:chOff x="0" y="0"/>
            <a:chExt cx="12209092" cy="6873464"/>
          </a:xfrm>
        </p:grpSpPr>
        <p:sp>
          <p:nvSpPr>
            <p:cNvPr id="6" name="Freeform 37"/>
            <p:cNvSpPr/>
            <p:nvPr userDrawn="1"/>
          </p:nvSpPr>
          <p:spPr bwMode="auto">
            <a:xfrm>
              <a:off x="0" y="0"/>
              <a:ext cx="12209092" cy="1848928"/>
            </a:xfrm>
            <a:custGeom>
              <a:avLst/>
              <a:gdLst>
                <a:gd name="T0" fmla="*/ 88 w 18212"/>
                <a:gd name="T1" fmla="*/ 2563 h 2758"/>
                <a:gd name="T2" fmla="*/ 446 w 18212"/>
                <a:gd name="T3" fmla="*/ 2670 h 2758"/>
                <a:gd name="T4" fmla="*/ 714 w 18212"/>
                <a:gd name="T5" fmla="*/ 2758 h 2758"/>
                <a:gd name="T6" fmla="*/ 982 w 18212"/>
                <a:gd name="T7" fmla="*/ 2670 h 2758"/>
                <a:gd name="T8" fmla="*/ 1340 w 18212"/>
                <a:gd name="T9" fmla="*/ 2563 h 2758"/>
                <a:gd name="T10" fmla="*/ 1608 w 18212"/>
                <a:gd name="T11" fmla="*/ 2475 h 2758"/>
                <a:gd name="T12" fmla="*/ 1873 w 18212"/>
                <a:gd name="T13" fmla="*/ 2563 h 2758"/>
                <a:gd name="T14" fmla="*/ 2231 w 18212"/>
                <a:gd name="T15" fmla="*/ 2670 h 2758"/>
                <a:gd name="T16" fmla="*/ 2499 w 18212"/>
                <a:gd name="T17" fmla="*/ 2758 h 2758"/>
                <a:gd name="T18" fmla="*/ 2767 w 18212"/>
                <a:gd name="T19" fmla="*/ 2670 h 2758"/>
                <a:gd name="T20" fmla="*/ 3125 w 18212"/>
                <a:gd name="T21" fmla="*/ 2563 h 2758"/>
                <a:gd name="T22" fmla="*/ 3391 w 18212"/>
                <a:gd name="T23" fmla="*/ 2475 h 2758"/>
                <a:gd name="T24" fmla="*/ 3659 w 18212"/>
                <a:gd name="T25" fmla="*/ 2563 h 2758"/>
                <a:gd name="T26" fmla="*/ 4017 w 18212"/>
                <a:gd name="T27" fmla="*/ 2670 h 2758"/>
                <a:gd name="T28" fmla="*/ 4285 w 18212"/>
                <a:gd name="T29" fmla="*/ 2758 h 2758"/>
                <a:gd name="T30" fmla="*/ 4553 w 18212"/>
                <a:gd name="T31" fmla="*/ 2670 h 2758"/>
                <a:gd name="T32" fmla="*/ 4909 w 18212"/>
                <a:gd name="T33" fmla="*/ 2563 h 2758"/>
                <a:gd name="T34" fmla="*/ 5179 w 18212"/>
                <a:gd name="T35" fmla="*/ 2475 h 2758"/>
                <a:gd name="T36" fmla="*/ 5445 w 18212"/>
                <a:gd name="T37" fmla="*/ 2563 h 2758"/>
                <a:gd name="T38" fmla="*/ 5803 w 18212"/>
                <a:gd name="T39" fmla="*/ 2670 h 2758"/>
                <a:gd name="T40" fmla="*/ 6071 w 18212"/>
                <a:gd name="T41" fmla="*/ 2758 h 2758"/>
                <a:gd name="T42" fmla="*/ 6339 w 18212"/>
                <a:gd name="T43" fmla="*/ 2670 h 2758"/>
                <a:gd name="T44" fmla="*/ 6694 w 18212"/>
                <a:gd name="T45" fmla="*/ 2563 h 2758"/>
                <a:gd name="T46" fmla="*/ 6962 w 18212"/>
                <a:gd name="T47" fmla="*/ 2475 h 2758"/>
                <a:gd name="T48" fmla="*/ 7230 w 18212"/>
                <a:gd name="T49" fmla="*/ 2563 h 2758"/>
                <a:gd name="T50" fmla="*/ 7588 w 18212"/>
                <a:gd name="T51" fmla="*/ 2670 h 2758"/>
                <a:gd name="T52" fmla="*/ 7856 w 18212"/>
                <a:gd name="T53" fmla="*/ 2758 h 2758"/>
                <a:gd name="T54" fmla="*/ 8122 w 18212"/>
                <a:gd name="T55" fmla="*/ 2670 h 2758"/>
                <a:gd name="T56" fmla="*/ 8480 w 18212"/>
                <a:gd name="T57" fmla="*/ 2563 h 2758"/>
                <a:gd name="T58" fmla="*/ 8748 w 18212"/>
                <a:gd name="T59" fmla="*/ 2475 h 2758"/>
                <a:gd name="T60" fmla="*/ 9016 w 18212"/>
                <a:gd name="T61" fmla="*/ 2563 h 2758"/>
                <a:gd name="T62" fmla="*/ 9372 w 18212"/>
                <a:gd name="T63" fmla="*/ 2670 h 2758"/>
                <a:gd name="T64" fmla="*/ 9640 w 18212"/>
                <a:gd name="T65" fmla="*/ 2758 h 2758"/>
                <a:gd name="T66" fmla="*/ 9908 w 18212"/>
                <a:gd name="T67" fmla="*/ 2670 h 2758"/>
                <a:gd name="T68" fmla="*/ 10266 w 18212"/>
                <a:gd name="T69" fmla="*/ 2563 h 2758"/>
                <a:gd name="T70" fmla="*/ 10534 w 18212"/>
                <a:gd name="T71" fmla="*/ 2475 h 2758"/>
                <a:gd name="T72" fmla="*/ 10802 w 18212"/>
                <a:gd name="T73" fmla="*/ 2563 h 2758"/>
                <a:gd name="T74" fmla="*/ 11157 w 18212"/>
                <a:gd name="T75" fmla="*/ 2670 h 2758"/>
                <a:gd name="T76" fmla="*/ 11425 w 18212"/>
                <a:gd name="T77" fmla="*/ 2758 h 2758"/>
                <a:gd name="T78" fmla="*/ 11693 w 18212"/>
                <a:gd name="T79" fmla="*/ 2670 h 2758"/>
                <a:gd name="T80" fmla="*/ 12051 w 18212"/>
                <a:gd name="T81" fmla="*/ 2563 h 2758"/>
                <a:gd name="T82" fmla="*/ 12319 w 18212"/>
                <a:gd name="T83" fmla="*/ 2475 h 2758"/>
                <a:gd name="T84" fmla="*/ 12585 w 18212"/>
                <a:gd name="T85" fmla="*/ 2563 h 2758"/>
                <a:gd name="T86" fmla="*/ 12943 w 18212"/>
                <a:gd name="T87" fmla="*/ 2670 h 2758"/>
                <a:gd name="T88" fmla="*/ 13211 w 18212"/>
                <a:gd name="T89" fmla="*/ 2758 h 2758"/>
                <a:gd name="T90" fmla="*/ 13479 w 18212"/>
                <a:gd name="T91" fmla="*/ 2670 h 2758"/>
                <a:gd name="T92" fmla="*/ 13837 w 18212"/>
                <a:gd name="T93" fmla="*/ 2563 h 2758"/>
                <a:gd name="T94" fmla="*/ 14105 w 18212"/>
                <a:gd name="T95" fmla="*/ 2475 h 2758"/>
                <a:gd name="T96" fmla="*/ 14370 w 18212"/>
                <a:gd name="T97" fmla="*/ 2563 h 2758"/>
                <a:gd name="T98" fmla="*/ 14728 w 18212"/>
                <a:gd name="T99" fmla="*/ 2670 h 2758"/>
                <a:gd name="T100" fmla="*/ 14996 w 18212"/>
                <a:gd name="T101" fmla="*/ 2758 h 2758"/>
                <a:gd name="T102" fmla="*/ 15264 w 18212"/>
                <a:gd name="T103" fmla="*/ 2670 h 2758"/>
                <a:gd name="T104" fmla="*/ 15622 w 18212"/>
                <a:gd name="T105" fmla="*/ 2563 h 2758"/>
                <a:gd name="T106" fmla="*/ 15890 w 18212"/>
                <a:gd name="T107" fmla="*/ 2475 h 2758"/>
                <a:gd name="T108" fmla="*/ 16156 w 18212"/>
                <a:gd name="T109" fmla="*/ 2563 h 2758"/>
                <a:gd name="T110" fmla="*/ 16514 w 18212"/>
                <a:gd name="T111" fmla="*/ 2670 h 2758"/>
                <a:gd name="T112" fmla="*/ 16782 w 18212"/>
                <a:gd name="T113" fmla="*/ 2758 h 2758"/>
                <a:gd name="T114" fmla="*/ 17050 w 18212"/>
                <a:gd name="T115" fmla="*/ 2670 h 2758"/>
                <a:gd name="T116" fmla="*/ 17406 w 18212"/>
                <a:gd name="T117" fmla="*/ 2563 h 2758"/>
                <a:gd name="T118" fmla="*/ 17674 w 18212"/>
                <a:gd name="T119" fmla="*/ 2475 h 2758"/>
                <a:gd name="T120" fmla="*/ 17942 w 18212"/>
                <a:gd name="T121" fmla="*/ 2563 h 2758"/>
                <a:gd name="T122" fmla="*/ 18212 w 18212"/>
                <a:gd name="T123" fmla="*/ 0 h 2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12" h="2758">
                  <a:moveTo>
                    <a:pt x="18212" y="0"/>
                  </a:moveTo>
                  <a:lnTo>
                    <a:pt x="0" y="0"/>
                  </a:lnTo>
                  <a:lnTo>
                    <a:pt x="0" y="2758"/>
                  </a:lnTo>
                  <a:lnTo>
                    <a:pt x="88" y="2670"/>
                  </a:lnTo>
                  <a:lnTo>
                    <a:pt x="88" y="2563"/>
                  </a:lnTo>
                  <a:lnTo>
                    <a:pt x="178" y="2475"/>
                  </a:lnTo>
                  <a:lnTo>
                    <a:pt x="268" y="2563"/>
                  </a:lnTo>
                  <a:lnTo>
                    <a:pt x="268" y="2670"/>
                  </a:lnTo>
                  <a:lnTo>
                    <a:pt x="358" y="2758"/>
                  </a:lnTo>
                  <a:lnTo>
                    <a:pt x="446" y="2670"/>
                  </a:lnTo>
                  <a:lnTo>
                    <a:pt x="446" y="2563"/>
                  </a:lnTo>
                  <a:lnTo>
                    <a:pt x="536" y="2475"/>
                  </a:lnTo>
                  <a:lnTo>
                    <a:pt x="624" y="2563"/>
                  </a:lnTo>
                  <a:lnTo>
                    <a:pt x="624" y="2670"/>
                  </a:lnTo>
                  <a:lnTo>
                    <a:pt x="714" y="2758"/>
                  </a:lnTo>
                  <a:lnTo>
                    <a:pt x="804" y="2670"/>
                  </a:lnTo>
                  <a:lnTo>
                    <a:pt x="804" y="2563"/>
                  </a:lnTo>
                  <a:lnTo>
                    <a:pt x="894" y="2475"/>
                  </a:lnTo>
                  <a:lnTo>
                    <a:pt x="982" y="2563"/>
                  </a:lnTo>
                  <a:lnTo>
                    <a:pt x="982" y="2670"/>
                  </a:lnTo>
                  <a:lnTo>
                    <a:pt x="1072" y="2758"/>
                  </a:lnTo>
                  <a:lnTo>
                    <a:pt x="1160" y="2670"/>
                  </a:lnTo>
                  <a:lnTo>
                    <a:pt x="1160" y="2563"/>
                  </a:lnTo>
                  <a:lnTo>
                    <a:pt x="1250" y="2475"/>
                  </a:lnTo>
                  <a:lnTo>
                    <a:pt x="1340" y="2563"/>
                  </a:lnTo>
                  <a:lnTo>
                    <a:pt x="1340" y="2670"/>
                  </a:lnTo>
                  <a:lnTo>
                    <a:pt x="1428" y="2758"/>
                  </a:lnTo>
                  <a:lnTo>
                    <a:pt x="1518" y="2670"/>
                  </a:lnTo>
                  <a:lnTo>
                    <a:pt x="1518" y="2563"/>
                  </a:lnTo>
                  <a:lnTo>
                    <a:pt x="1608" y="2475"/>
                  </a:lnTo>
                  <a:lnTo>
                    <a:pt x="1696" y="2563"/>
                  </a:lnTo>
                  <a:lnTo>
                    <a:pt x="1696" y="2670"/>
                  </a:lnTo>
                  <a:lnTo>
                    <a:pt x="1786" y="2758"/>
                  </a:lnTo>
                  <a:lnTo>
                    <a:pt x="1873" y="2670"/>
                  </a:lnTo>
                  <a:lnTo>
                    <a:pt x="1873" y="2563"/>
                  </a:lnTo>
                  <a:lnTo>
                    <a:pt x="1963" y="2475"/>
                  </a:lnTo>
                  <a:lnTo>
                    <a:pt x="2054" y="2563"/>
                  </a:lnTo>
                  <a:lnTo>
                    <a:pt x="2054" y="2670"/>
                  </a:lnTo>
                  <a:lnTo>
                    <a:pt x="2141" y="2758"/>
                  </a:lnTo>
                  <a:lnTo>
                    <a:pt x="2231" y="2670"/>
                  </a:lnTo>
                  <a:lnTo>
                    <a:pt x="2231" y="2563"/>
                  </a:lnTo>
                  <a:lnTo>
                    <a:pt x="2322" y="2475"/>
                  </a:lnTo>
                  <a:lnTo>
                    <a:pt x="2409" y="2563"/>
                  </a:lnTo>
                  <a:lnTo>
                    <a:pt x="2409" y="2670"/>
                  </a:lnTo>
                  <a:lnTo>
                    <a:pt x="2499" y="2758"/>
                  </a:lnTo>
                  <a:lnTo>
                    <a:pt x="2590" y="2670"/>
                  </a:lnTo>
                  <a:lnTo>
                    <a:pt x="2590" y="2563"/>
                  </a:lnTo>
                  <a:lnTo>
                    <a:pt x="2677" y="2475"/>
                  </a:lnTo>
                  <a:lnTo>
                    <a:pt x="2767" y="2563"/>
                  </a:lnTo>
                  <a:lnTo>
                    <a:pt x="2767" y="2670"/>
                  </a:lnTo>
                  <a:lnTo>
                    <a:pt x="2857" y="2758"/>
                  </a:lnTo>
                  <a:lnTo>
                    <a:pt x="2945" y="2670"/>
                  </a:lnTo>
                  <a:lnTo>
                    <a:pt x="2945" y="2563"/>
                  </a:lnTo>
                  <a:lnTo>
                    <a:pt x="3035" y="2475"/>
                  </a:lnTo>
                  <a:lnTo>
                    <a:pt x="3125" y="2563"/>
                  </a:lnTo>
                  <a:lnTo>
                    <a:pt x="3125" y="2670"/>
                  </a:lnTo>
                  <a:lnTo>
                    <a:pt x="3213" y="2758"/>
                  </a:lnTo>
                  <a:lnTo>
                    <a:pt x="3303" y="2670"/>
                  </a:lnTo>
                  <a:lnTo>
                    <a:pt x="3303" y="2563"/>
                  </a:lnTo>
                  <a:lnTo>
                    <a:pt x="3391" y="2475"/>
                  </a:lnTo>
                  <a:lnTo>
                    <a:pt x="3481" y="2563"/>
                  </a:lnTo>
                  <a:lnTo>
                    <a:pt x="3481" y="2670"/>
                  </a:lnTo>
                  <a:lnTo>
                    <a:pt x="3571" y="2758"/>
                  </a:lnTo>
                  <a:lnTo>
                    <a:pt x="3659" y="2670"/>
                  </a:lnTo>
                  <a:lnTo>
                    <a:pt x="3659" y="2563"/>
                  </a:lnTo>
                  <a:lnTo>
                    <a:pt x="3749" y="2475"/>
                  </a:lnTo>
                  <a:lnTo>
                    <a:pt x="3839" y="2563"/>
                  </a:lnTo>
                  <a:lnTo>
                    <a:pt x="3839" y="2670"/>
                  </a:lnTo>
                  <a:lnTo>
                    <a:pt x="3927" y="2758"/>
                  </a:lnTo>
                  <a:lnTo>
                    <a:pt x="4017" y="2670"/>
                  </a:lnTo>
                  <a:lnTo>
                    <a:pt x="4017" y="2563"/>
                  </a:lnTo>
                  <a:lnTo>
                    <a:pt x="4107" y="2475"/>
                  </a:lnTo>
                  <a:lnTo>
                    <a:pt x="4195" y="2563"/>
                  </a:lnTo>
                  <a:lnTo>
                    <a:pt x="4195" y="2670"/>
                  </a:lnTo>
                  <a:lnTo>
                    <a:pt x="4285" y="2758"/>
                  </a:lnTo>
                  <a:lnTo>
                    <a:pt x="4373" y="2670"/>
                  </a:lnTo>
                  <a:lnTo>
                    <a:pt x="4373" y="2563"/>
                  </a:lnTo>
                  <a:lnTo>
                    <a:pt x="4463" y="2475"/>
                  </a:lnTo>
                  <a:lnTo>
                    <a:pt x="4553" y="2563"/>
                  </a:lnTo>
                  <a:lnTo>
                    <a:pt x="4553" y="2670"/>
                  </a:lnTo>
                  <a:lnTo>
                    <a:pt x="4641" y="2758"/>
                  </a:lnTo>
                  <a:lnTo>
                    <a:pt x="4731" y="2670"/>
                  </a:lnTo>
                  <a:lnTo>
                    <a:pt x="4731" y="2563"/>
                  </a:lnTo>
                  <a:lnTo>
                    <a:pt x="4821" y="2475"/>
                  </a:lnTo>
                  <a:lnTo>
                    <a:pt x="4909" y="2563"/>
                  </a:lnTo>
                  <a:lnTo>
                    <a:pt x="4909" y="2670"/>
                  </a:lnTo>
                  <a:lnTo>
                    <a:pt x="4999" y="2758"/>
                  </a:lnTo>
                  <a:lnTo>
                    <a:pt x="5089" y="2670"/>
                  </a:lnTo>
                  <a:lnTo>
                    <a:pt x="5089" y="2563"/>
                  </a:lnTo>
                  <a:lnTo>
                    <a:pt x="5179" y="2475"/>
                  </a:lnTo>
                  <a:lnTo>
                    <a:pt x="5267" y="2563"/>
                  </a:lnTo>
                  <a:lnTo>
                    <a:pt x="5267" y="2670"/>
                  </a:lnTo>
                  <a:lnTo>
                    <a:pt x="5357" y="2758"/>
                  </a:lnTo>
                  <a:lnTo>
                    <a:pt x="5445" y="2670"/>
                  </a:lnTo>
                  <a:lnTo>
                    <a:pt x="5445" y="2563"/>
                  </a:lnTo>
                  <a:lnTo>
                    <a:pt x="5535" y="2475"/>
                  </a:lnTo>
                  <a:lnTo>
                    <a:pt x="5625" y="2563"/>
                  </a:lnTo>
                  <a:lnTo>
                    <a:pt x="5625" y="2670"/>
                  </a:lnTo>
                  <a:lnTo>
                    <a:pt x="5713" y="2758"/>
                  </a:lnTo>
                  <a:lnTo>
                    <a:pt x="5803" y="2670"/>
                  </a:lnTo>
                  <a:lnTo>
                    <a:pt x="5803" y="2563"/>
                  </a:lnTo>
                  <a:lnTo>
                    <a:pt x="5890" y="2475"/>
                  </a:lnTo>
                  <a:lnTo>
                    <a:pt x="5981" y="2563"/>
                  </a:lnTo>
                  <a:lnTo>
                    <a:pt x="5981" y="2670"/>
                  </a:lnTo>
                  <a:lnTo>
                    <a:pt x="6071" y="2758"/>
                  </a:lnTo>
                  <a:lnTo>
                    <a:pt x="6158" y="2670"/>
                  </a:lnTo>
                  <a:lnTo>
                    <a:pt x="6158" y="2563"/>
                  </a:lnTo>
                  <a:lnTo>
                    <a:pt x="6249" y="2475"/>
                  </a:lnTo>
                  <a:lnTo>
                    <a:pt x="6339" y="2563"/>
                  </a:lnTo>
                  <a:lnTo>
                    <a:pt x="6339" y="2670"/>
                  </a:lnTo>
                  <a:lnTo>
                    <a:pt x="6426" y="2758"/>
                  </a:lnTo>
                  <a:lnTo>
                    <a:pt x="6516" y="2670"/>
                  </a:lnTo>
                  <a:lnTo>
                    <a:pt x="6516" y="2563"/>
                  </a:lnTo>
                  <a:lnTo>
                    <a:pt x="6607" y="2475"/>
                  </a:lnTo>
                  <a:lnTo>
                    <a:pt x="6694" y="2563"/>
                  </a:lnTo>
                  <a:lnTo>
                    <a:pt x="6694" y="2670"/>
                  </a:lnTo>
                  <a:lnTo>
                    <a:pt x="6784" y="2758"/>
                  </a:lnTo>
                  <a:lnTo>
                    <a:pt x="6875" y="2670"/>
                  </a:lnTo>
                  <a:lnTo>
                    <a:pt x="6875" y="2563"/>
                  </a:lnTo>
                  <a:lnTo>
                    <a:pt x="6962" y="2475"/>
                  </a:lnTo>
                  <a:lnTo>
                    <a:pt x="7052" y="2563"/>
                  </a:lnTo>
                  <a:lnTo>
                    <a:pt x="7052" y="2670"/>
                  </a:lnTo>
                  <a:lnTo>
                    <a:pt x="7140" y="2758"/>
                  </a:lnTo>
                  <a:lnTo>
                    <a:pt x="7230" y="2670"/>
                  </a:lnTo>
                  <a:lnTo>
                    <a:pt x="7230" y="2563"/>
                  </a:lnTo>
                  <a:lnTo>
                    <a:pt x="7320" y="2475"/>
                  </a:lnTo>
                  <a:lnTo>
                    <a:pt x="7410" y="2563"/>
                  </a:lnTo>
                  <a:lnTo>
                    <a:pt x="7410" y="2670"/>
                  </a:lnTo>
                  <a:lnTo>
                    <a:pt x="7498" y="2758"/>
                  </a:lnTo>
                  <a:lnTo>
                    <a:pt x="7588" y="2670"/>
                  </a:lnTo>
                  <a:lnTo>
                    <a:pt x="7588" y="2563"/>
                  </a:lnTo>
                  <a:lnTo>
                    <a:pt x="7676" y="2475"/>
                  </a:lnTo>
                  <a:lnTo>
                    <a:pt x="7766" y="2563"/>
                  </a:lnTo>
                  <a:lnTo>
                    <a:pt x="7766" y="2670"/>
                  </a:lnTo>
                  <a:lnTo>
                    <a:pt x="7856" y="2758"/>
                  </a:lnTo>
                  <a:lnTo>
                    <a:pt x="7944" y="2670"/>
                  </a:lnTo>
                  <a:lnTo>
                    <a:pt x="7944" y="2563"/>
                  </a:lnTo>
                  <a:lnTo>
                    <a:pt x="8034" y="2477"/>
                  </a:lnTo>
                  <a:lnTo>
                    <a:pt x="8122" y="2563"/>
                  </a:lnTo>
                  <a:lnTo>
                    <a:pt x="8122" y="2670"/>
                  </a:lnTo>
                  <a:lnTo>
                    <a:pt x="8212" y="2758"/>
                  </a:lnTo>
                  <a:lnTo>
                    <a:pt x="8300" y="2670"/>
                  </a:lnTo>
                  <a:lnTo>
                    <a:pt x="8300" y="2563"/>
                  </a:lnTo>
                  <a:lnTo>
                    <a:pt x="8390" y="2475"/>
                  </a:lnTo>
                  <a:lnTo>
                    <a:pt x="8480" y="2563"/>
                  </a:lnTo>
                  <a:lnTo>
                    <a:pt x="8480" y="2670"/>
                  </a:lnTo>
                  <a:lnTo>
                    <a:pt x="8570" y="2758"/>
                  </a:lnTo>
                  <a:lnTo>
                    <a:pt x="8658" y="2670"/>
                  </a:lnTo>
                  <a:lnTo>
                    <a:pt x="8658" y="2563"/>
                  </a:lnTo>
                  <a:lnTo>
                    <a:pt x="8748" y="2475"/>
                  </a:lnTo>
                  <a:lnTo>
                    <a:pt x="8838" y="2563"/>
                  </a:lnTo>
                  <a:lnTo>
                    <a:pt x="8838" y="2670"/>
                  </a:lnTo>
                  <a:lnTo>
                    <a:pt x="8926" y="2758"/>
                  </a:lnTo>
                  <a:lnTo>
                    <a:pt x="9016" y="2670"/>
                  </a:lnTo>
                  <a:lnTo>
                    <a:pt x="9016" y="2563"/>
                  </a:lnTo>
                  <a:lnTo>
                    <a:pt x="9106" y="2475"/>
                  </a:lnTo>
                  <a:lnTo>
                    <a:pt x="9194" y="2563"/>
                  </a:lnTo>
                  <a:lnTo>
                    <a:pt x="9194" y="2670"/>
                  </a:lnTo>
                  <a:lnTo>
                    <a:pt x="9284" y="2758"/>
                  </a:lnTo>
                  <a:lnTo>
                    <a:pt x="9372" y="2670"/>
                  </a:lnTo>
                  <a:lnTo>
                    <a:pt x="9372" y="2563"/>
                  </a:lnTo>
                  <a:lnTo>
                    <a:pt x="9462" y="2475"/>
                  </a:lnTo>
                  <a:lnTo>
                    <a:pt x="9552" y="2563"/>
                  </a:lnTo>
                  <a:lnTo>
                    <a:pt x="9552" y="2670"/>
                  </a:lnTo>
                  <a:lnTo>
                    <a:pt x="9640" y="2758"/>
                  </a:lnTo>
                  <a:lnTo>
                    <a:pt x="9730" y="2670"/>
                  </a:lnTo>
                  <a:lnTo>
                    <a:pt x="9730" y="2563"/>
                  </a:lnTo>
                  <a:lnTo>
                    <a:pt x="9820" y="2475"/>
                  </a:lnTo>
                  <a:lnTo>
                    <a:pt x="9908" y="2563"/>
                  </a:lnTo>
                  <a:lnTo>
                    <a:pt x="9908" y="2670"/>
                  </a:lnTo>
                  <a:lnTo>
                    <a:pt x="9998" y="2758"/>
                  </a:lnTo>
                  <a:lnTo>
                    <a:pt x="10088" y="2670"/>
                  </a:lnTo>
                  <a:lnTo>
                    <a:pt x="10088" y="2563"/>
                  </a:lnTo>
                  <a:lnTo>
                    <a:pt x="10175" y="2475"/>
                  </a:lnTo>
                  <a:lnTo>
                    <a:pt x="10266" y="2563"/>
                  </a:lnTo>
                  <a:lnTo>
                    <a:pt x="10266" y="2670"/>
                  </a:lnTo>
                  <a:lnTo>
                    <a:pt x="10356" y="2758"/>
                  </a:lnTo>
                  <a:lnTo>
                    <a:pt x="10443" y="2670"/>
                  </a:lnTo>
                  <a:lnTo>
                    <a:pt x="10443" y="2563"/>
                  </a:lnTo>
                  <a:lnTo>
                    <a:pt x="10534" y="2475"/>
                  </a:lnTo>
                  <a:lnTo>
                    <a:pt x="10624" y="2563"/>
                  </a:lnTo>
                  <a:lnTo>
                    <a:pt x="10624" y="2670"/>
                  </a:lnTo>
                  <a:lnTo>
                    <a:pt x="10711" y="2758"/>
                  </a:lnTo>
                  <a:lnTo>
                    <a:pt x="10802" y="2670"/>
                  </a:lnTo>
                  <a:lnTo>
                    <a:pt x="10802" y="2563"/>
                  </a:lnTo>
                  <a:lnTo>
                    <a:pt x="10889" y="2475"/>
                  </a:lnTo>
                  <a:lnTo>
                    <a:pt x="10979" y="2563"/>
                  </a:lnTo>
                  <a:lnTo>
                    <a:pt x="10979" y="2670"/>
                  </a:lnTo>
                  <a:lnTo>
                    <a:pt x="11069" y="2758"/>
                  </a:lnTo>
                  <a:lnTo>
                    <a:pt x="11157" y="2670"/>
                  </a:lnTo>
                  <a:lnTo>
                    <a:pt x="11157" y="2563"/>
                  </a:lnTo>
                  <a:lnTo>
                    <a:pt x="11247" y="2475"/>
                  </a:lnTo>
                  <a:lnTo>
                    <a:pt x="11337" y="2563"/>
                  </a:lnTo>
                  <a:lnTo>
                    <a:pt x="11337" y="2670"/>
                  </a:lnTo>
                  <a:lnTo>
                    <a:pt x="11425" y="2758"/>
                  </a:lnTo>
                  <a:lnTo>
                    <a:pt x="11515" y="2670"/>
                  </a:lnTo>
                  <a:lnTo>
                    <a:pt x="11515" y="2563"/>
                  </a:lnTo>
                  <a:lnTo>
                    <a:pt x="11605" y="2475"/>
                  </a:lnTo>
                  <a:lnTo>
                    <a:pt x="11693" y="2563"/>
                  </a:lnTo>
                  <a:lnTo>
                    <a:pt x="11693" y="2670"/>
                  </a:lnTo>
                  <a:lnTo>
                    <a:pt x="11783" y="2758"/>
                  </a:lnTo>
                  <a:lnTo>
                    <a:pt x="11871" y="2670"/>
                  </a:lnTo>
                  <a:lnTo>
                    <a:pt x="11871" y="2563"/>
                  </a:lnTo>
                  <a:lnTo>
                    <a:pt x="11961" y="2475"/>
                  </a:lnTo>
                  <a:lnTo>
                    <a:pt x="12051" y="2563"/>
                  </a:lnTo>
                  <a:lnTo>
                    <a:pt x="12051" y="2670"/>
                  </a:lnTo>
                  <a:lnTo>
                    <a:pt x="12139" y="2758"/>
                  </a:lnTo>
                  <a:lnTo>
                    <a:pt x="12229" y="2670"/>
                  </a:lnTo>
                  <a:lnTo>
                    <a:pt x="12229" y="2563"/>
                  </a:lnTo>
                  <a:lnTo>
                    <a:pt x="12319" y="2475"/>
                  </a:lnTo>
                  <a:lnTo>
                    <a:pt x="12407" y="2563"/>
                  </a:lnTo>
                  <a:lnTo>
                    <a:pt x="12407" y="2670"/>
                  </a:lnTo>
                  <a:lnTo>
                    <a:pt x="12497" y="2758"/>
                  </a:lnTo>
                  <a:lnTo>
                    <a:pt x="12585" y="2670"/>
                  </a:lnTo>
                  <a:lnTo>
                    <a:pt x="12585" y="2563"/>
                  </a:lnTo>
                  <a:lnTo>
                    <a:pt x="12675" y="2475"/>
                  </a:lnTo>
                  <a:lnTo>
                    <a:pt x="12765" y="2563"/>
                  </a:lnTo>
                  <a:lnTo>
                    <a:pt x="12765" y="2670"/>
                  </a:lnTo>
                  <a:lnTo>
                    <a:pt x="12855" y="2758"/>
                  </a:lnTo>
                  <a:lnTo>
                    <a:pt x="12943" y="2670"/>
                  </a:lnTo>
                  <a:lnTo>
                    <a:pt x="12943" y="2563"/>
                  </a:lnTo>
                  <a:lnTo>
                    <a:pt x="13033" y="2475"/>
                  </a:lnTo>
                  <a:lnTo>
                    <a:pt x="13123" y="2563"/>
                  </a:lnTo>
                  <a:lnTo>
                    <a:pt x="13123" y="2670"/>
                  </a:lnTo>
                  <a:lnTo>
                    <a:pt x="13211" y="2758"/>
                  </a:lnTo>
                  <a:lnTo>
                    <a:pt x="13301" y="2670"/>
                  </a:lnTo>
                  <a:lnTo>
                    <a:pt x="13301" y="2563"/>
                  </a:lnTo>
                  <a:lnTo>
                    <a:pt x="13391" y="2475"/>
                  </a:lnTo>
                  <a:lnTo>
                    <a:pt x="13479" y="2563"/>
                  </a:lnTo>
                  <a:lnTo>
                    <a:pt x="13479" y="2670"/>
                  </a:lnTo>
                  <a:lnTo>
                    <a:pt x="13569" y="2758"/>
                  </a:lnTo>
                  <a:lnTo>
                    <a:pt x="13657" y="2670"/>
                  </a:lnTo>
                  <a:lnTo>
                    <a:pt x="13657" y="2563"/>
                  </a:lnTo>
                  <a:lnTo>
                    <a:pt x="13747" y="2475"/>
                  </a:lnTo>
                  <a:lnTo>
                    <a:pt x="13837" y="2563"/>
                  </a:lnTo>
                  <a:lnTo>
                    <a:pt x="13837" y="2670"/>
                  </a:lnTo>
                  <a:lnTo>
                    <a:pt x="13925" y="2758"/>
                  </a:lnTo>
                  <a:lnTo>
                    <a:pt x="14015" y="2670"/>
                  </a:lnTo>
                  <a:lnTo>
                    <a:pt x="14015" y="2563"/>
                  </a:lnTo>
                  <a:lnTo>
                    <a:pt x="14105" y="2475"/>
                  </a:lnTo>
                  <a:lnTo>
                    <a:pt x="14193" y="2563"/>
                  </a:lnTo>
                  <a:lnTo>
                    <a:pt x="14193" y="2670"/>
                  </a:lnTo>
                  <a:lnTo>
                    <a:pt x="14283" y="2758"/>
                  </a:lnTo>
                  <a:lnTo>
                    <a:pt x="14370" y="2670"/>
                  </a:lnTo>
                  <a:lnTo>
                    <a:pt x="14370" y="2563"/>
                  </a:lnTo>
                  <a:lnTo>
                    <a:pt x="14461" y="2475"/>
                  </a:lnTo>
                  <a:lnTo>
                    <a:pt x="14551" y="2563"/>
                  </a:lnTo>
                  <a:lnTo>
                    <a:pt x="14551" y="2670"/>
                  </a:lnTo>
                  <a:lnTo>
                    <a:pt x="14641" y="2758"/>
                  </a:lnTo>
                  <a:lnTo>
                    <a:pt x="14728" y="2670"/>
                  </a:lnTo>
                  <a:lnTo>
                    <a:pt x="14728" y="2563"/>
                  </a:lnTo>
                  <a:lnTo>
                    <a:pt x="14819" y="2475"/>
                  </a:lnTo>
                  <a:lnTo>
                    <a:pt x="14909" y="2563"/>
                  </a:lnTo>
                  <a:lnTo>
                    <a:pt x="14909" y="2670"/>
                  </a:lnTo>
                  <a:lnTo>
                    <a:pt x="14996" y="2758"/>
                  </a:lnTo>
                  <a:lnTo>
                    <a:pt x="15087" y="2670"/>
                  </a:lnTo>
                  <a:lnTo>
                    <a:pt x="15087" y="2563"/>
                  </a:lnTo>
                  <a:lnTo>
                    <a:pt x="15174" y="2475"/>
                  </a:lnTo>
                  <a:lnTo>
                    <a:pt x="15264" y="2563"/>
                  </a:lnTo>
                  <a:lnTo>
                    <a:pt x="15264" y="2670"/>
                  </a:lnTo>
                  <a:lnTo>
                    <a:pt x="15355" y="2758"/>
                  </a:lnTo>
                  <a:lnTo>
                    <a:pt x="15442" y="2670"/>
                  </a:lnTo>
                  <a:lnTo>
                    <a:pt x="15442" y="2563"/>
                  </a:lnTo>
                  <a:lnTo>
                    <a:pt x="15532" y="2475"/>
                  </a:lnTo>
                  <a:lnTo>
                    <a:pt x="15622" y="2563"/>
                  </a:lnTo>
                  <a:lnTo>
                    <a:pt x="15622" y="2670"/>
                  </a:lnTo>
                  <a:lnTo>
                    <a:pt x="15710" y="2758"/>
                  </a:lnTo>
                  <a:lnTo>
                    <a:pt x="15800" y="2670"/>
                  </a:lnTo>
                  <a:lnTo>
                    <a:pt x="15800" y="2563"/>
                  </a:lnTo>
                  <a:lnTo>
                    <a:pt x="15890" y="2475"/>
                  </a:lnTo>
                  <a:lnTo>
                    <a:pt x="15978" y="2563"/>
                  </a:lnTo>
                  <a:lnTo>
                    <a:pt x="15978" y="2670"/>
                  </a:lnTo>
                  <a:lnTo>
                    <a:pt x="16068" y="2758"/>
                  </a:lnTo>
                  <a:lnTo>
                    <a:pt x="16156" y="2670"/>
                  </a:lnTo>
                  <a:lnTo>
                    <a:pt x="16156" y="2563"/>
                  </a:lnTo>
                  <a:lnTo>
                    <a:pt x="16246" y="2475"/>
                  </a:lnTo>
                  <a:lnTo>
                    <a:pt x="16336" y="2563"/>
                  </a:lnTo>
                  <a:lnTo>
                    <a:pt x="16336" y="2670"/>
                  </a:lnTo>
                  <a:lnTo>
                    <a:pt x="16424" y="2758"/>
                  </a:lnTo>
                  <a:lnTo>
                    <a:pt x="16514" y="2670"/>
                  </a:lnTo>
                  <a:lnTo>
                    <a:pt x="16514" y="2563"/>
                  </a:lnTo>
                  <a:lnTo>
                    <a:pt x="16604" y="2475"/>
                  </a:lnTo>
                  <a:lnTo>
                    <a:pt x="16692" y="2563"/>
                  </a:lnTo>
                  <a:lnTo>
                    <a:pt x="16692" y="2670"/>
                  </a:lnTo>
                  <a:lnTo>
                    <a:pt x="16782" y="2758"/>
                  </a:lnTo>
                  <a:lnTo>
                    <a:pt x="16870" y="2670"/>
                  </a:lnTo>
                  <a:lnTo>
                    <a:pt x="16870" y="2563"/>
                  </a:lnTo>
                  <a:lnTo>
                    <a:pt x="16960" y="2475"/>
                  </a:lnTo>
                  <a:lnTo>
                    <a:pt x="17050" y="2563"/>
                  </a:lnTo>
                  <a:lnTo>
                    <a:pt x="17050" y="2670"/>
                  </a:lnTo>
                  <a:lnTo>
                    <a:pt x="17138" y="2758"/>
                  </a:lnTo>
                  <a:lnTo>
                    <a:pt x="17228" y="2670"/>
                  </a:lnTo>
                  <a:lnTo>
                    <a:pt x="17228" y="2563"/>
                  </a:lnTo>
                  <a:lnTo>
                    <a:pt x="17318" y="2475"/>
                  </a:lnTo>
                  <a:lnTo>
                    <a:pt x="17406" y="2563"/>
                  </a:lnTo>
                  <a:lnTo>
                    <a:pt x="17406" y="2670"/>
                  </a:lnTo>
                  <a:lnTo>
                    <a:pt x="17496" y="2758"/>
                  </a:lnTo>
                  <a:lnTo>
                    <a:pt x="17584" y="2670"/>
                  </a:lnTo>
                  <a:lnTo>
                    <a:pt x="17584" y="2563"/>
                  </a:lnTo>
                  <a:lnTo>
                    <a:pt x="17674" y="2475"/>
                  </a:lnTo>
                  <a:lnTo>
                    <a:pt x="17764" y="2563"/>
                  </a:lnTo>
                  <a:lnTo>
                    <a:pt x="17764" y="2670"/>
                  </a:lnTo>
                  <a:lnTo>
                    <a:pt x="17854" y="2758"/>
                  </a:lnTo>
                  <a:lnTo>
                    <a:pt x="17942" y="2670"/>
                  </a:lnTo>
                  <a:lnTo>
                    <a:pt x="17942" y="2563"/>
                  </a:lnTo>
                  <a:lnTo>
                    <a:pt x="18032" y="2475"/>
                  </a:lnTo>
                  <a:lnTo>
                    <a:pt x="18122" y="2563"/>
                  </a:lnTo>
                  <a:lnTo>
                    <a:pt x="18122" y="2670"/>
                  </a:lnTo>
                  <a:lnTo>
                    <a:pt x="18210" y="2758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i-FI" sz="1350"/>
            </a:p>
          </p:txBody>
        </p:sp>
        <p:pic>
          <p:nvPicPr>
            <p:cNvPr id="7" name="Kuva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096000" y="4232725"/>
              <a:ext cx="6113091" cy="2640739"/>
            </a:xfrm>
            <a:prstGeom prst="rect">
              <a:avLst/>
            </a:prstGeom>
          </p:spPr>
        </p:pic>
      </p:grpSp>
      <p:pic>
        <p:nvPicPr>
          <p:cNvPr id="8" name="Kuva 7" descr="Pirkanmaan hyvinvointialu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413" y="549275"/>
            <a:ext cx="2158651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yksen väliotsikko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5937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08109" indent="0">
              <a:buNone/>
              <a:defRPr/>
            </a:lvl2pPr>
            <a:lvl3pPr marL="242888" indent="0">
              <a:buNone/>
              <a:defRPr/>
            </a:lvl3pPr>
            <a:lvl4pPr marL="378143" indent="0">
              <a:buNone/>
              <a:defRPr/>
            </a:lvl4pPr>
            <a:lvl5pPr marL="512921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9" y="332656"/>
            <a:ext cx="1208516" cy="1395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1851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45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/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2"/>
                </a:solidFill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1849" y="2577783"/>
            <a:ext cx="4966523" cy="3642042"/>
          </a:xfrm>
          <a:prstGeom prst="rect">
            <a:avLst/>
          </a:prstGeom>
          <a:effectLst/>
        </p:spPr>
        <p:txBody>
          <a:bodyPr/>
          <a:lstStyle>
            <a:lvl1pPr marL="257175" indent="-257175" algn="l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00075" indent="-257175" algn="l">
              <a:buClr>
                <a:schemeClr val="tx2"/>
              </a:buClr>
              <a:buFont typeface="Courier New" panose="02070309020205020404" pitchFamily="49" charset="0"/>
              <a:buChar char="o"/>
              <a:defRPr sz="1500">
                <a:solidFill>
                  <a:schemeClr val="tx2"/>
                </a:solidFill>
              </a:defRPr>
            </a:lvl2pPr>
            <a:lvl3pPr marL="900113" indent="-214313" algn="l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chemeClr val="tx2"/>
                </a:solidFill>
              </a:defRPr>
            </a:lvl3pPr>
            <a:lvl4pPr marL="1243013" indent="-214313" algn="l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1585913" indent="-214313" algn="l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Sisällön paikkamerkki 3"/>
          <p:cNvSpPr>
            <a:spLocks noGrp="1"/>
          </p:cNvSpPr>
          <p:nvPr>
            <p:ph sz="quarter" idx="15" hasCustomPrompt="1"/>
          </p:nvPr>
        </p:nvSpPr>
        <p:spPr>
          <a:xfrm>
            <a:off x="6280151" y="2595882"/>
            <a:ext cx="5067300" cy="3641725"/>
          </a:xfrm>
          <a:effectLst/>
        </p:spPr>
        <p:txBody>
          <a:bodyPr>
            <a:normAutofit/>
          </a:bodyPr>
          <a:lstStyle>
            <a:lvl1pPr marL="257175" indent="-257175" algn="l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1500">
                <a:solidFill>
                  <a:schemeClr val="tx2"/>
                </a:solidFill>
              </a:defRPr>
            </a:lvl2pPr>
            <a:lvl3pPr marL="857250" indent="-171450" algn="l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chemeClr val="tx2"/>
                </a:solidFill>
              </a:defRPr>
            </a:lvl3pPr>
            <a:lvl4pPr marL="1200150" indent="-171450" algn="l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4pPr>
            <a:lvl5pPr marL="1543050" indent="-171450" algn="l">
              <a:buClr>
                <a:schemeClr val="tx2"/>
              </a:buClr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</a:defRPr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705208-28F5-4EBD-B30F-0F98C1621763}" type="datetime1">
              <a:rPr lang="fi-FI" smtClean="0"/>
              <a:t>5.9.2023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50494" y="169756"/>
            <a:ext cx="1704383" cy="655442"/>
          </a:xfrm>
          <a:prstGeom prst="rect">
            <a:avLst/>
          </a:prstGeom>
        </p:spPr>
      </p:pic>
      <p:sp>
        <p:nvSpPr>
          <p:cNvPr id="11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9" y="6356352"/>
            <a:ext cx="3935963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5939" y="765179"/>
            <a:ext cx="5219701" cy="1223963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Lisää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otsikko</a:t>
            </a:r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15939" y="2349501"/>
            <a:ext cx="5219701" cy="3689349"/>
          </a:xfrm>
          <a:prstGeom prst="rect">
            <a:avLst/>
          </a:prstGeom>
        </p:spPr>
        <p:txBody>
          <a:bodyPr/>
          <a:lstStyle>
            <a:lvl1pPr>
              <a:defRPr sz="19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nsi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4246" y="341330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057277" y="1122365"/>
            <a:ext cx="6658905" cy="2126617"/>
          </a:xfrm>
        </p:spPr>
        <p:txBody>
          <a:bodyPr anchor="b">
            <a:noAutofit/>
          </a:bodyPr>
          <a:lstStyle>
            <a:lvl1pPr algn="l"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057277" y="3465006"/>
            <a:ext cx="5722801" cy="964597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accent1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 hasCustomPrompt="1"/>
          </p:nvPr>
        </p:nvSpPr>
        <p:spPr>
          <a:xfrm>
            <a:off x="2207570" y="4962525"/>
            <a:ext cx="4032895" cy="727076"/>
          </a:xfrm>
          <a:noFill/>
        </p:spPr>
        <p:txBody>
          <a:bodyPr anchor="ctr" anchorCtr="0"/>
          <a:lstStyle>
            <a:lvl1pPr marL="270034" indent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900"/>
            </a:lvl1pPr>
          </a:lstStyle>
          <a:p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pallo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fi-FI" sz="135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79426" y="1628775"/>
            <a:ext cx="5616575" cy="4321175"/>
          </a:xfrm>
        </p:spPr>
        <p:txBody>
          <a:bodyPr/>
          <a:lstStyle>
            <a:lvl1pPr marL="257175" indent="-257175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349091" indent="-2143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484346" indent="-2143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619125" indent="-2143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754380" indent="-214313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 hasCustomPrompt="1"/>
          </p:nvPr>
        </p:nvSpPr>
        <p:spPr>
          <a:xfrm>
            <a:off x="6944563" y="1790363"/>
            <a:ext cx="3996827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100" b="1">
                <a:solidFill>
                  <a:schemeClr val="accent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A3E651-0DFB-A6CB-7106-17FC4C96768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3176"/>
            <a:ext cx="12191999" cy="686117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8" y="1391148"/>
            <a:ext cx="5561983" cy="1691023"/>
          </a:xfrm>
        </p:spPr>
        <p:txBody>
          <a:bodyPr anchor="t" anchorCtr="0">
            <a:noAutofit/>
          </a:bodyPr>
          <a:lstStyle>
            <a:lvl1pPr algn="l">
              <a:defRPr sz="5400" baseline="0">
                <a:solidFill>
                  <a:srgbClr val="005396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D52A32F9-B3AA-7D6F-0B22-6C9B1BB0D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938" r="4649"/>
          <a:stretch/>
        </p:blipFill>
        <p:spPr>
          <a:xfrm>
            <a:off x="9104243" y="0"/>
            <a:ext cx="3087755" cy="685800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F48B8A-162C-B199-CF88-34500A83B1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950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 hasCustomPrompt="1"/>
          </p:nvPr>
        </p:nvSpPr>
        <p:spPr>
          <a:xfrm>
            <a:off x="479426" y="1628802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2100">
                <a:latin typeface="+mn-lt"/>
              </a:defRPr>
            </a:lvl1pPr>
            <a:lvl2pPr>
              <a:spcBef>
                <a:spcPts val="0"/>
              </a:spcBef>
              <a:spcAft>
                <a:spcPts val="9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900"/>
              </a:spcAft>
              <a:defRPr>
                <a:latin typeface="+mn-lt"/>
              </a:defRPr>
            </a:lvl3pPr>
            <a:lvl4pPr>
              <a:spcAft>
                <a:spcPts val="900"/>
              </a:spcAft>
              <a:defRPr>
                <a:latin typeface="+mn-lt"/>
              </a:defRPr>
            </a:lvl4pPr>
            <a:lvl5pPr marL="512921" indent="0">
              <a:spcAft>
                <a:spcPts val="900"/>
              </a:spcAft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yksen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5937" y="4430021"/>
            <a:ext cx="10080625" cy="1260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08109" indent="0">
              <a:buNone/>
              <a:defRPr/>
            </a:lvl2pPr>
            <a:lvl3pPr marL="242888" indent="0">
              <a:buNone/>
              <a:defRPr/>
            </a:lvl3pPr>
            <a:lvl4pPr marL="378143" indent="0">
              <a:buNone/>
              <a:defRPr/>
            </a:lvl4pPr>
            <a:lvl5pPr marL="512921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9" y="332656"/>
            <a:ext cx="1208516" cy="1395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nsi_purppura_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339" y="333376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057277" y="1122365"/>
            <a:ext cx="6658905" cy="2126617"/>
          </a:xfrm>
        </p:spPr>
        <p:txBody>
          <a:bodyPr anchor="b">
            <a:noAutofit/>
          </a:bodyPr>
          <a:lstStyle>
            <a:lvl1pPr algn="l">
              <a:defRPr sz="33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057277" y="3465006"/>
            <a:ext cx="5722801" cy="964597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 hasCustomPrompt="1"/>
          </p:nvPr>
        </p:nvSpPr>
        <p:spPr>
          <a:xfrm>
            <a:off x="2207570" y="4962525"/>
            <a:ext cx="4032895" cy="727076"/>
          </a:xfrm>
          <a:noFill/>
        </p:spPr>
        <p:txBody>
          <a:bodyPr anchor="ctr" anchorCtr="0"/>
          <a:lstStyle>
            <a:lvl1pPr marL="270034" indent="0"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900"/>
            </a:lvl1pPr>
          </a:lstStyle>
          <a:p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2 palst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691"/>
            <a:ext cx="8266043" cy="116395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90168"/>
            <a:ext cx="4097867" cy="413309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1890168"/>
            <a:ext cx="4097867" cy="413308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69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8288"/>
            <a:ext cx="4097866" cy="171647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3994759"/>
            <a:ext cx="4097866" cy="2397319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006376" y="2326735"/>
            <a:ext cx="3441227" cy="409829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14400" y="-1"/>
            <a:ext cx="7422292" cy="203029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5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2 palsta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C0FDC1-DBFB-B74F-9D40-119B167B3FC6}"/>
              </a:ext>
            </a:extLst>
          </p:cNvPr>
          <p:cNvSpPr/>
          <p:nvPr userDrawn="1"/>
        </p:nvSpPr>
        <p:spPr>
          <a:xfrm>
            <a:off x="3649132" y="1"/>
            <a:ext cx="8139213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ABD9E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>
              <a:ln>
                <a:noFill/>
              </a:ln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44" y="786036"/>
            <a:ext cx="5232918" cy="154069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2" y="2850293"/>
            <a:ext cx="3890317" cy="354178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F3833B8-F940-E011-8E0B-EC90699CF8E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17990" y="2850293"/>
            <a:ext cx="3529614" cy="3574737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BB4662-2766-B589-A0EA-5C5ED657AF69}"/>
              </a:ext>
            </a:extLst>
          </p:cNvPr>
          <p:cNvGrpSpPr/>
          <p:nvPr userDrawn="1"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9" name="Picture 8" descr="Shape, icon, arrow&#10;&#10;Description automatically generated">
              <a:extLst>
                <a:ext uri="{FF2B5EF4-FFF2-40B4-BE49-F238E27FC236}">
                  <a16:creationId xmlns:a16="http://schemas.microsoft.com/office/drawing/2014/main" id="{BA870632-631E-D171-D733-AC1BAB6277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10" name="Content Placeholder 8">
              <a:extLst>
                <a:ext uri="{FF2B5EF4-FFF2-40B4-BE49-F238E27FC236}">
                  <a16:creationId xmlns:a16="http://schemas.microsoft.com/office/drawing/2014/main" id="{FA676FE3-00CA-19E0-AC32-623FFACC58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89AB549-16A7-3D50-6D64-2E32DA7E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14" y="6441500"/>
            <a:ext cx="590973" cy="365125"/>
          </a:xfrm>
        </p:spPr>
        <p:txBody>
          <a:bodyPr/>
          <a:lstStyle/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C429F8B-5C10-F3E9-108F-75AB0672E04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0"/>
            <a:ext cx="2619633" cy="238437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98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image" Target="../media/image17.emf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1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3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1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4" y="6356351"/>
            <a:ext cx="1286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954" y="6441499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0053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701" r:id="rId3"/>
    <p:sldLayoutId id="2147483699" r:id="rId4"/>
    <p:sldLayoutId id="2147483700" r:id="rId5"/>
    <p:sldLayoutId id="2147483690" r:id="rId6"/>
    <p:sldLayoutId id="2147483698" r:id="rId7"/>
    <p:sldLayoutId id="2147483689" r:id="rId8"/>
    <p:sldLayoutId id="2147483691" r:id="rId9"/>
    <p:sldLayoutId id="2147483710" r:id="rId10"/>
    <p:sldLayoutId id="2147483684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1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0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/>
              <a:t>5.9.2023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3" y="6356350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/>
              <a:t>www.lempaala.fi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0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693" r:id="rId3"/>
    <p:sldLayoutId id="2147483708" r:id="rId4"/>
    <p:sldLayoutId id="2147483704" r:id="rId5"/>
    <p:sldLayoutId id="2147483694" r:id="rId6"/>
    <p:sldLayoutId id="2147483715" r:id="rId7"/>
    <p:sldLayoutId id="2147483705" r:id="rId8"/>
    <p:sldLayoutId id="2147483697" r:id="rId9"/>
    <p:sldLayoutId id="2147483696" r:id="rId10"/>
    <p:sldLayoutId id="2147483706" r:id="rId11"/>
    <p:sldLayoutId id="2147483712" r:id="rId12"/>
    <p:sldLayoutId id="2147483711" r:id="rId13"/>
    <p:sldLayoutId id="2147483709" r:id="rId14"/>
    <p:sldLayoutId id="2147483714" r:id="rId15"/>
    <p:sldLayoutId id="2147483713" r:id="rId16"/>
    <p:sldLayoutId id="214748370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96BC1D82-090E-5422-A143-B2E67BAF88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E2B0D9BA-EAF0-C80C-9164-3E6A985B35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CAFE91-2309-1639-4C23-966289FECC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9CAEA6-90DC-4BA9-A0BB-136FBE0780DF}" type="datetimeFigureOut">
              <a:rPr lang="fi-FI"/>
              <a:pPr>
                <a:defRPr/>
              </a:pPr>
              <a:t>5.9.2023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1D5A97-49DF-42C1-3243-8FBD24F3C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D6C87E-91EA-DE7A-8851-A0CDA9A6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6088769-3EF3-4785-B251-864C0B2F5B4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9" y="333377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br>
              <a:rPr lang="fi-FI" dirty="0"/>
            </a:b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9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90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t>5.9.2023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70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90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479426" y="6238182"/>
            <a:ext cx="190406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161925" indent="-161925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270034" indent="-161925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404813" indent="-161925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540068" indent="-161925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512921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Font typeface="Arial" panose="020B0604020202020204" pitchFamily="34" charset="0"/>
        <a:buNone/>
        <a:defRPr lang="fi-FI" sz="12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documents/605877/3316838/Oppilaan+oppiminen+ja+hyvinvointi+koulussa.pdf/19586831-2507-07a4-e87f-d6fbf9e0254e?t=1687249176472" TargetMode="Externa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027BAEF-B648-B35E-F715-EF3791DEA92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3" r="23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A0856C7-A1E5-50E3-04DB-E2E694C77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7.lk </a:t>
            </a:r>
            <a:r>
              <a:rPr lang="en-GB" dirty="0" err="1">
                <a:latin typeface="Arial"/>
                <a:cs typeface="Arial"/>
              </a:rPr>
              <a:t>vanhempainilta</a:t>
            </a:r>
            <a:endParaRPr lang="en-US" dirty="0" err="1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82AE2C6-D4D1-B8D7-EC19-9BFD2D10D7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>
                <a:latin typeface="Arial"/>
                <a:cs typeface="Arial"/>
              </a:rPr>
              <a:t>Ti 5.9. </a:t>
            </a:r>
            <a:r>
              <a:rPr lang="en-GB" sz="2000" err="1">
                <a:latin typeface="Arial"/>
                <a:cs typeface="Arial"/>
              </a:rPr>
              <a:t>klo</a:t>
            </a:r>
            <a:r>
              <a:rPr lang="en-GB" sz="2000" dirty="0">
                <a:latin typeface="Arial"/>
                <a:cs typeface="Arial"/>
              </a:rPr>
              <a:t> 17.30</a:t>
            </a:r>
            <a:endParaRPr lang="en-GB" sz="20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8B59C2-1E0F-2CC8-DF5D-64E20256DF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7" name="Picture 6" descr="Shape, icon, arrow&#10;&#10;Description automatically generated">
              <a:extLst>
                <a:ext uri="{FF2B5EF4-FFF2-40B4-BE49-F238E27FC236}">
                  <a16:creationId xmlns:a16="http://schemas.microsoft.com/office/drawing/2014/main" id="{28EA2B8C-6F4F-619D-ED30-412FC2A3295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8" name="Content Placeholder 8">
              <a:extLst>
                <a:ext uri="{FF2B5EF4-FFF2-40B4-BE49-F238E27FC236}">
                  <a16:creationId xmlns:a16="http://schemas.microsoft.com/office/drawing/2014/main" id="{71E8BBC2-A4BC-C3E4-8B4E-2DFB58CB0C5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46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1691269" y="1074701"/>
            <a:ext cx="5996568" cy="1262875"/>
          </a:xfrm>
        </p:spPr>
        <p:txBody>
          <a:bodyPr/>
          <a:lstStyle/>
          <a:p>
            <a:r>
              <a:rPr lang="fi-FI" sz="2700" dirty="0"/>
              <a:t>Kouluterveydenhuolto – lakisääteinen terveyspalvelu</a:t>
            </a:r>
            <a:br>
              <a:rPr lang="fi-FI" sz="2700" dirty="0"/>
            </a:br>
            <a:r>
              <a:rPr lang="fi-FI" sz="2700" dirty="0"/>
              <a:t>ja osa opiskeluhuoltoa</a:t>
            </a:r>
          </a:p>
        </p:txBody>
      </p:sp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1721516" y="2559314"/>
            <a:ext cx="4633331" cy="2740568"/>
          </a:xfrm>
        </p:spPr>
        <p:txBody>
          <a:bodyPr/>
          <a:lstStyle/>
          <a:p>
            <a:r>
              <a:rPr lang="fi-FI" dirty="0"/>
              <a:t>Kouluterveydenhuollon asiakkaita ovat perusopetuksen 1.-10. luokkalaiset. 	</a:t>
            </a:r>
          </a:p>
          <a:p>
            <a:r>
              <a:rPr lang="fi-FI" dirty="0"/>
              <a:t>Esiopetuksen oppilaat kuuluvat neuvolan piiriin.</a:t>
            </a:r>
          </a:p>
          <a:p>
            <a:r>
              <a:rPr lang="fi-FI" dirty="0">
                <a:ea typeface="+mn-lt"/>
                <a:cs typeface="+mn-lt"/>
              </a:rPr>
              <a:t>Kouluterveydenhuolto</a:t>
            </a:r>
            <a:r>
              <a:rPr lang="fi-FI" dirty="0"/>
              <a:t> on osa Pirkanmaan hyvinvointialueen perhekeskusta</a:t>
            </a:r>
            <a:endParaRPr lang="fi-FI" dirty="0">
              <a:cs typeface="Calibri" panose="020F0502020204030204"/>
            </a:endParaRPr>
          </a:p>
          <a:p>
            <a:r>
              <a:rPr lang="fi-FI" dirty="0">
                <a:cs typeface="Calibri" panose="020F0502020204030204"/>
              </a:rPr>
              <a:t>	</a:t>
            </a:r>
            <a:r>
              <a:rPr lang="fi-FI" dirty="0"/>
              <a:t>Perhekeskus on palvelujen kokonaisuus, joka 	sisältää lapsille ja perheille suunnatut 	hyvinvointia ja terveyttä edistävät, kasvua ja 	kehitystä edistävät sekä varhaisen tuen ja 	hoidon palvelut. 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34" y="5289946"/>
            <a:ext cx="2161799" cy="6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7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671597" y="1084964"/>
            <a:ext cx="7560840" cy="426535"/>
          </a:xfrm>
        </p:spPr>
        <p:txBody>
          <a:bodyPr/>
          <a:lstStyle/>
          <a:p>
            <a:r>
              <a:rPr lang="fi-FI" sz="2400" dirty="0"/>
              <a:t>Laajat terveystarkastukset luokilla 1., 5. ja 8.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/>
          </p:nvPr>
        </p:nvSpPr>
        <p:spPr>
          <a:xfrm>
            <a:off x="1671597" y="1662379"/>
            <a:ext cx="8583808" cy="4706363"/>
          </a:xfrm>
        </p:spPr>
        <p:txBody>
          <a:bodyPr vert="horz" lIns="0" tIns="0" rIns="0" bIns="0" rtlCol="0" anchor="t">
            <a:noAutofit/>
          </a:bodyPr>
          <a:lstStyle/>
          <a:p>
            <a:pPr marL="321945" lvl="1" indent="-214313">
              <a:buFont typeface="Arial" panose="020B0604020202020204" pitchFamily="34" charset="0"/>
              <a:buChar char="•"/>
            </a:pPr>
            <a:r>
              <a:rPr lang="fi-FI" sz="1200" dirty="0"/>
              <a:t>Sisältää sekä </a:t>
            </a:r>
            <a:r>
              <a:rPr lang="fi-FI" sz="1200" b="1" dirty="0">
                <a:solidFill>
                  <a:schemeClr val="accent4"/>
                </a:solidFill>
              </a:rPr>
              <a:t>terveydenhoitajan</a:t>
            </a:r>
            <a:r>
              <a:rPr lang="fi-FI" sz="1200" dirty="0"/>
              <a:t> että </a:t>
            </a:r>
            <a:r>
              <a:rPr lang="fi-FI" sz="1200" b="1" dirty="0">
                <a:solidFill>
                  <a:schemeClr val="accent4"/>
                </a:solidFill>
              </a:rPr>
              <a:t>lääkärin</a:t>
            </a:r>
            <a:r>
              <a:rPr lang="fi-FI" sz="1200" dirty="0"/>
              <a:t> tarkastuksen </a:t>
            </a:r>
            <a:endParaRPr lang="fi-FI"/>
          </a:p>
          <a:p>
            <a:pPr marL="321945" lvl="1" indent="-214313">
              <a:buFont typeface="Arial" panose="020B0604020202020204" pitchFamily="34" charset="0"/>
              <a:buChar char="•"/>
            </a:pPr>
            <a:r>
              <a:rPr lang="fi-FI" sz="1200" b="1" dirty="0">
                <a:solidFill>
                  <a:schemeClr val="accent4"/>
                </a:solidFill>
              </a:rPr>
              <a:t>Huoltajat</a:t>
            </a:r>
            <a:r>
              <a:rPr lang="fi-FI" sz="1200" dirty="0"/>
              <a:t> kutsutaan mukaan tarkastukseen</a:t>
            </a:r>
            <a:endParaRPr lang="fi-FI" sz="1200" dirty="0">
              <a:cs typeface="Arial" panose="020B0604020202020204"/>
            </a:endParaRPr>
          </a:p>
          <a:p>
            <a:pPr marL="321945" lvl="1" indent="-214313">
              <a:buFont typeface="Arial" panose="020B0604020202020204" pitchFamily="34" charset="0"/>
              <a:buChar char="•"/>
            </a:pPr>
            <a:r>
              <a:rPr lang="fi-FI" sz="1200" dirty="0"/>
              <a:t>Aika varataan sähköisesti tai aika lähetetään kotiin </a:t>
            </a:r>
            <a:endParaRPr lang="fi-FI" sz="1200" dirty="0">
              <a:cs typeface="Arial" panose="020B0604020202020204"/>
            </a:endParaRPr>
          </a:p>
          <a:p>
            <a:pPr marL="321945" lvl="1" indent="-214313">
              <a:buFont typeface="Arial" panose="020B0604020202020204" pitchFamily="34" charset="0"/>
              <a:buChar char="•"/>
            </a:pPr>
            <a:r>
              <a:rPr lang="fi-FI" sz="1200" b="1" dirty="0">
                <a:solidFill>
                  <a:schemeClr val="accent4"/>
                </a:solidFill>
                <a:cs typeface="Calibri" panose="020F0502020204030204"/>
              </a:rPr>
              <a:t>O</a:t>
            </a:r>
            <a:r>
              <a:rPr lang="fi-FI" sz="1200" b="1" dirty="0">
                <a:solidFill>
                  <a:schemeClr val="accent4"/>
                </a:solidFill>
              </a:rPr>
              <a:t>pettaja</a:t>
            </a:r>
            <a:r>
              <a:rPr lang="fi-FI" sz="1200" dirty="0"/>
              <a:t> antaa arvion oppilaan selviytymisestä ja hyvinvoinnista koulussa. Tietojen siirrossa käytetään THL:n lomaketta </a:t>
            </a:r>
            <a:r>
              <a:rPr lang="fi-FI" sz="1200" dirty="0">
                <a:hlinkClick r:id="rId2"/>
              </a:rPr>
              <a:t>Oppilaan oppiminen ja hyvinvointi koulussa (thl.fi)</a:t>
            </a:r>
            <a:endParaRPr lang="fi-FI" sz="1200" dirty="0">
              <a:cs typeface="Arial" panose="020B0604020202020204"/>
            </a:endParaRPr>
          </a:p>
          <a:p>
            <a:pPr marL="591979" lvl="3" indent="-214313">
              <a:lnSpc>
                <a:spcPts val="144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Terveydenhoitaja ilmoittaa opettajalle, milloin luokan laajat tarkastukset alkavat ja milloin opettajan täyttää ko. lomakkeen.</a:t>
            </a:r>
            <a:endParaRPr lang="fi-FI" sz="1200" dirty="0">
              <a:cs typeface="Arial" panose="020B0604020202020204"/>
            </a:endParaRPr>
          </a:p>
          <a:p>
            <a:pPr marL="591979" lvl="3" indent="-214313">
              <a:lnSpc>
                <a:spcPts val="144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cs typeface="Calibri" panose="020F0502020204030204"/>
              </a:rPr>
              <a:t>H</a:t>
            </a:r>
            <a:r>
              <a:rPr lang="fi-FI" sz="1200" dirty="0"/>
              <a:t>uoltajilta ja 15 vuotta täyttäneiltä oppilailta kysytään lupa opettajan arvioon</a:t>
            </a:r>
            <a:endParaRPr lang="fi-FI" sz="1200" dirty="0">
              <a:cs typeface="Arial" panose="020B0604020202020204"/>
            </a:endParaRPr>
          </a:p>
          <a:p>
            <a:pPr marL="321945" lvl="1" indent="-214313">
              <a:buFont typeface="Arial" panose="020B0604020202020204" pitchFamily="34" charset="0"/>
              <a:buChar char="•"/>
            </a:pPr>
            <a:r>
              <a:rPr lang="fi-FI" sz="1200" dirty="0"/>
              <a:t>Sisältävät lapsen kasvun, kehityksen ja hyvinvoinnin sekä koko perheen hyvinvoinnin seurantaa ja tukemista sekä tehdään seurantamittauksia laajemmin kuin muille ikäluokille (esim. pituus, paino, ryhti, kuulo, näkö, verenpaine). </a:t>
            </a:r>
            <a:endParaRPr lang="fi-FI" sz="1200" dirty="0">
              <a:cs typeface="Arial" panose="020B0604020202020204"/>
            </a:endParaRPr>
          </a:p>
          <a:p>
            <a:pPr marL="321945" lvl="1" indent="-214313">
              <a:buFont typeface="Arial" panose="020B0604020202020204" pitchFamily="34" charset="0"/>
              <a:buChar char="•"/>
            </a:pPr>
            <a:r>
              <a:rPr lang="fi-FI" sz="1200" dirty="0">
                <a:cs typeface="Calibri" panose="020F0502020204030204"/>
              </a:rPr>
              <a:t>K</a:t>
            </a:r>
            <a:r>
              <a:rPr lang="fi-FI" sz="1200" dirty="0"/>
              <a:t>oululääkäri tekee tarkastuksessa kattavan yleistutkimuksen. </a:t>
            </a:r>
            <a:endParaRPr lang="fi-FI" sz="1200" dirty="0">
              <a:cs typeface="Arial" panose="020B0604020202020204"/>
            </a:endParaRPr>
          </a:p>
          <a:p>
            <a:pPr marL="321945" lvl="1" indent="-214313">
              <a:buFont typeface="Arial" panose="020B0604020202020204" pitchFamily="34" charset="0"/>
              <a:buChar char="•"/>
            </a:pPr>
            <a:r>
              <a:rPr lang="fi-FI" sz="1200" dirty="0">
                <a:cs typeface="Calibri" panose="020F0502020204030204"/>
              </a:rPr>
              <a:t>A</a:t>
            </a:r>
            <a:r>
              <a:rPr lang="fi-FI" sz="1200" dirty="0"/>
              <a:t>nnetaan iän ja kehitystason sekä yksilöllisen tarpeen mukaista terveysneuvontaa.</a:t>
            </a:r>
            <a:endParaRPr lang="fi-FI" sz="1200" dirty="0">
              <a:cs typeface="Arial" panose="020B0604020202020204"/>
            </a:endParaRPr>
          </a:p>
          <a:p>
            <a:pPr marL="321945" lvl="1" indent="-214313">
              <a:buFont typeface="Arial" panose="020B0604020202020204" pitchFamily="34" charset="0"/>
              <a:buChar char="•"/>
            </a:pPr>
            <a:r>
              <a:rPr lang="fi-FI" sz="1200" dirty="0"/>
              <a:t>Laajoista terveystarkastuksista tehdään </a:t>
            </a:r>
            <a:r>
              <a:rPr lang="fi-FI" sz="1200" b="1" dirty="0">
                <a:solidFill>
                  <a:schemeClr val="accent4"/>
                </a:solidFill>
              </a:rPr>
              <a:t>luokkayhteenveto</a:t>
            </a:r>
            <a:r>
              <a:rPr lang="fi-FI" sz="1200" dirty="0"/>
              <a:t>, jota käytetään arvioitaessa luokka- ja kouluyhteisön tilaa ja mahdollisten lisätoimenpiteiden tarvetta yhteisöllisessä opiskeluhuoltotyöryhmässä. Yhteenveto ei sisällä henkilötietoja yksittäisestä oppilaasta. </a:t>
            </a:r>
            <a:endParaRPr lang="fi-FI" sz="12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7410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671597" y="1084964"/>
            <a:ext cx="7560840" cy="426535"/>
          </a:xfrm>
        </p:spPr>
        <p:txBody>
          <a:bodyPr/>
          <a:lstStyle/>
          <a:p>
            <a:r>
              <a:rPr lang="fi-FI" sz="2400" dirty="0"/>
              <a:t>Muut määräaikaiset terveystarkastukset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/>
          </p:nvPr>
        </p:nvSpPr>
        <p:spPr>
          <a:xfrm>
            <a:off x="1671597" y="1970838"/>
            <a:ext cx="8583808" cy="3240360"/>
          </a:xfrm>
        </p:spPr>
        <p:txBody>
          <a:bodyPr/>
          <a:lstStyle/>
          <a:p>
            <a:pPr marL="365284" lvl="1" indent="-257175">
              <a:buFont typeface="Arial" panose="020B0604020202020204" pitchFamily="34" charset="0"/>
              <a:buChar char="•"/>
            </a:pPr>
            <a:r>
              <a:rPr lang="fi-FI" dirty="0"/>
              <a:t>Terveydenhoitajan vuosittaiset terveystarkastukset kaikille ikäluokille</a:t>
            </a:r>
          </a:p>
          <a:p>
            <a:pPr marL="322421" lvl="1" indent="-214313">
              <a:buFont typeface="Arial" panose="020B0604020202020204" pitchFamily="34" charset="0"/>
              <a:buChar char="•"/>
            </a:pPr>
            <a:r>
              <a:rPr lang="fi-FI" dirty="0"/>
              <a:t>Oppilaat haetaan tarkastuksiin luokasta tai annetaan vastaanottoajat </a:t>
            </a:r>
          </a:p>
          <a:p>
            <a:pPr marL="727234" lvl="4" indent="-214313">
              <a:buFont typeface="Arial" panose="020B0604020202020204" pitchFamily="34" charset="0"/>
              <a:buChar char="•"/>
            </a:pPr>
            <a:r>
              <a:rPr lang="fi-FI" sz="1650" dirty="0"/>
              <a:t>huoltajat voivat olla mukana tarvittaessa</a:t>
            </a:r>
          </a:p>
          <a:p>
            <a:pPr marL="322421" lvl="1" indent="-214313">
              <a:buFont typeface="Arial" panose="020B0604020202020204" pitchFamily="34" charset="0"/>
              <a:buChar char="•"/>
            </a:pPr>
            <a:r>
              <a:rPr lang="fi-FI" dirty="0"/>
              <a:t>Tarkastuksissa kysytään kuulumisia ja keskustellaan mieltä askarruttavista asioista</a:t>
            </a:r>
          </a:p>
          <a:p>
            <a:pPr marL="322421" lvl="1" indent="-214313">
              <a:buFont typeface="Arial" panose="020B0604020202020204" pitchFamily="34" charset="0"/>
              <a:buChar char="•"/>
            </a:pPr>
            <a:r>
              <a:rPr lang="fi-FI" dirty="0"/>
              <a:t>Tehdään seurantatutkimuksia (mm. pituus, paino, ryhti sekä tarvittaessa kuulo ja näkö)</a:t>
            </a:r>
          </a:p>
          <a:p>
            <a:pPr marL="322421" lvl="1" indent="-214313">
              <a:buFont typeface="Arial" panose="020B0604020202020204" pitchFamily="34" charset="0"/>
              <a:buChar char="•"/>
            </a:pPr>
            <a:r>
              <a:rPr lang="fi-FI" dirty="0"/>
              <a:t>Annetaan iän ja kehitystason sekä yksilöllisen tarpeen mukaista terveysneuvontaa sekä kansallisen rokotusohjelman mukaisia rokotteita</a:t>
            </a:r>
          </a:p>
          <a:p>
            <a:pPr marL="322421" lvl="1" indent="-214313">
              <a:buFont typeface="Arial" panose="020B0604020202020204" pitchFamily="34" charset="0"/>
              <a:buChar char="•"/>
            </a:pPr>
            <a:endParaRPr lang="fi-FI" dirty="0"/>
          </a:p>
          <a:p>
            <a:pPr marL="322421" lvl="1" indent="-214313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366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991544" y="998730"/>
            <a:ext cx="7560840" cy="702078"/>
          </a:xfrm>
        </p:spPr>
        <p:txBody>
          <a:bodyPr/>
          <a:lstStyle/>
          <a:p>
            <a:pPr algn="l"/>
            <a:r>
              <a:rPr lang="fi-FI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Millaisissa asioissa voi olla yhteydessä kouluterveydenhoitajaan?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883533" y="1808820"/>
            <a:ext cx="8606432" cy="3834426"/>
          </a:xfrm>
        </p:spPr>
        <p:txBody>
          <a:bodyPr/>
          <a:lstStyle/>
          <a:p>
            <a:r>
              <a:rPr lang="fi-FI" sz="1200" dirty="0">
                <a:solidFill>
                  <a:schemeClr val="tx1"/>
                </a:solidFill>
                <a:latin typeface="+mn-lt"/>
              </a:rPr>
              <a:t>Terveydenhoitajaan</a:t>
            </a:r>
            <a:r>
              <a:rPr lang="fi-FI" sz="1200" dirty="0">
                <a:latin typeface="+mn-lt"/>
              </a:rPr>
              <a:t> voi olla yhteydessä</a:t>
            </a:r>
          </a:p>
          <a:p>
            <a:pPr marL="322421" lvl="1" indent="-214313">
              <a:buFont typeface="Arial" panose="020B0604020202020204" pitchFamily="34" charset="0"/>
              <a:buChar char="•"/>
            </a:pPr>
            <a:r>
              <a:rPr lang="fi-FI" sz="1200" dirty="0"/>
              <a:t>kun on hyvinvointiin, kuten ravitsemukseen, syömiseen, lepoon, uneen tai liikuntaan liittyviä kysymyksiä tai huolta</a:t>
            </a:r>
          </a:p>
          <a:p>
            <a:pPr marL="322421" lvl="1" indent="-214313">
              <a:buFont typeface="Arial" panose="020B0604020202020204" pitchFamily="34" charset="0"/>
              <a:buChar char="•"/>
            </a:pPr>
            <a:r>
              <a:rPr lang="fi-FI" sz="1200" dirty="0"/>
              <a:t>kun oppilas haluaa keskustella kasvamisesta, murrosiästä, ihmissuhteista, seksuaalisuudesta tai raskauden ehkäisystä</a:t>
            </a:r>
          </a:p>
          <a:p>
            <a:pPr marL="322421" lvl="1" indent="-214313">
              <a:buFont typeface="Arial" panose="020B0604020202020204" pitchFamily="34" charset="0"/>
              <a:buChar char="•"/>
            </a:pPr>
            <a:r>
              <a:rPr lang="fi-FI" sz="1200" dirty="0"/>
              <a:t>kun herää kysymyksiä tai huolta päihteiden käyttöön liittyen</a:t>
            </a:r>
          </a:p>
          <a:p>
            <a:pPr marL="322421" lvl="1" indent="-214313">
              <a:buFont typeface="Arial" panose="020B0604020202020204" pitchFamily="34" charset="0"/>
              <a:buChar char="•"/>
            </a:pPr>
            <a:r>
              <a:rPr lang="fi-FI" sz="1200" dirty="0"/>
              <a:t>kun stressi, masennusoireet tai jaksaminen huolestuttavat</a:t>
            </a:r>
          </a:p>
          <a:p>
            <a:pPr marL="322421" lvl="1" indent="-214313">
              <a:buFont typeface="Arial" panose="020B0604020202020204" pitchFamily="34" charset="0"/>
              <a:buChar char="•"/>
            </a:pPr>
            <a:r>
              <a:rPr lang="fi-FI" sz="1200" dirty="0"/>
              <a:t>kun oppilas kaipaa opastusta terveyspalvelujen käytöstä</a:t>
            </a:r>
          </a:p>
          <a:p>
            <a:pPr marL="322421" lvl="1" indent="-214313">
              <a:buFont typeface="Arial" panose="020B0604020202020204" pitchFamily="34" charset="0"/>
              <a:buChar char="•"/>
            </a:pPr>
            <a:r>
              <a:rPr lang="fi-FI" sz="1200" dirty="0"/>
              <a:t>kun vanhemmuuden tai perheen hyvinvoinnin kysymykset askarruttavat</a:t>
            </a:r>
          </a:p>
          <a:p>
            <a:pPr marL="322421" lvl="1" indent="-214313">
              <a:buFont typeface="Arial" panose="020B0604020202020204" pitchFamily="34" charset="0"/>
              <a:buChar char="•"/>
            </a:pPr>
            <a:r>
              <a:rPr lang="fi-FI" sz="1200" dirty="0"/>
              <a:t>muissa mieltä painavissa asioissa</a:t>
            </a:r>
          </a:p>
          <a:p>
            <a:r>
              <a:rPr lang="fi-FI" sz="1200" dirty="0">
                <a:latin typeface="+mn-lt"/>
              </a:rPr>
              <a:t>Esimerkiksi päihteisiin, stressiin, mielialaan, jaksamiseen ja perheen hyvinvointiin liittyvissä asioissa oppilaat voivat ottaa yhteyttä myös koulupsykologiin ja kuraattoriin. </a:t>
            </a:r>
          </a:p>
          <a:p>
            <a:r>
              <a:rPr lang="fi-FI" sz="1200" dirty="0">
                <a:latin typeface="+mn-lt"/>
              </a:rPr>
              <a:t>Opiskeluhuollon toimijat voivat salassapitovelvollisuudet huomioiden konsultoida toisiaan ja pohtia yhdessä, mistä oppilas hyötyisi parhaiten ja millaista yhteistyötä olisi tarpeen tehdä. </a:t>
            </a:r>
          </a:p>
          <a:p>
            <a:r>
              <a:rPr lang="fi-FI" sz="1200" dirty="0">
                <a:latin typeface="+mn-lt"/>
              </a:rPr>
              <a:t>Avovastaanottoaikana terveydenhoitajan vastaanotolle pääsee varaamatta aikaa. Muuten tulee varata aika.</a:t>
            </a:r>
          </a:p>
          <a:p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4294967295"/>
          </p:nvPr>
        </p:nvSpPr>
        <p:spPr>
          <a:xfrm flipH="1">
            <a:off x="10633473" y="2803923"/>
            <a:ext cx="34528" cy="2731294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22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i 18">
            <a:extLst>
              <a:ext uri="{FF2B5EF4-FFF2-40B4-BE49-F238E27FC236}">
                <a16:creationId xmlns:a16="http://schemas.microsoft.com/office/drawing/2014/main" id="{3A7255B3-A1F7-4B97-1FEE-FC69965D778E}"/>
              </a:ext>
            </a:extLst>
          </p:cNvPr>
          <p:cNvSpPr/>
          <p:nvPr/>
        </p:nvSpPr>
        <p:spPr>
          <a:xfrm>
            <a:off x="4295776" y="3284538"/>
            <a:ext cx="2214563" cy="208915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45CA35B1-8FDF-8AF9-6F1B-18C07A107074}"/>
              </a:ext>
            </a:extLst>
          </p:cNvPr>
          <p:cNvSpPr/>
          <p:nvPr/>
        </p:nvSpPr>
        <p:spPr>
          <a:xfrm>
            <a:off x="3589339" y="1700213"/>
            <a:ext cx="1800225" cy="187801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C97BA703-EC32-03D8-C598-2C6B8EB25214}"/>
              </a:ext>
            </a:extLst>
          </p:cNvPr>
          <p:cNvSpPr/>
          <p:nvPr/>
        </p:nvSpPr>
        <p:spPr>
          <a:xfrm>
            <a:off x="6262689" y="2867025"/>
            <a:ext cx="1717675" cy="17145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6EF11677-6C0D-2F4A-F7F6-BA753E83CE04}"/>
              </a:ext>
            </a:extLst>
          </p:cNvPr>
          <p:cNvSpPr/>
          <p:nvPr/>
        </p:nvSpPr>
        <p:spPr>
          <a:xfrm>
            <a:off x="5303839" y="1125538"/>
            <a:ext cx="2085975" cy="18716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86F944AF-462B-1A07-B333-056479286694}"/>
              </a:ext>
            </a:extLst>
          </p:cNvPr>
          <p:cNvSpPr/>
          <p:nvPr/>
        </p:nvSpPr>
        <p:spPr>
          <a:xfrm>
            <a:off x="4800601" y="2205039"/>
            <a:ext cx="2087563" cy="223202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3" name="Puolivapaa piirto 12">
            <a:extLst>
              <a:ext uri="{FF2B5EF4-FFF2-40B4-BE49-F238E27FC236}">
                <a16:creationId xmlns:a16="http://schemas.microsoft.com/office/drawing/2014/main" id="{A589C860-1366-5877-5ED8-0F77CACBC2B9}"/>
              </a:ext>
            </a:extLst>
          </p:cNvPr>
          <p:cNvSpPr/>
          <p:nvPr/>
        </p:nvSpPr>
        <p:spPr>
          <a:xfrm>
            <a:off x="6262689" y="4149726"/>
            <a:ext cx="528637" cy="2747963"/>
          </a:xfrm>
          <a:custGeom>
            <a:avLst/>
            <a:gdLst>
              <a:gd name="connsiteX0" fmla="*/ 202477 w 528676"/>
              <a:gd name="connsiteY0" fmla="*/ 43914 h 2615356"/>
              <a:gd name="connsiteX1" fmla="*/ 527792 w 528676"/>
              <a:gd name="connsiteY1" fmla="*/ 272514 h 2615356"/>
              <a:gd name="connsiteX2" fmla="*/ 114554 w 528676"/>
              <a:gd name="connsiteY2" fmla="*/ 2110107 h 2615356"/>
              <a:gd name="connsiteX3" fmla="*/ 17838 w 528676"/>
              <a:gd name="connsiteY3" fmla="*/ 2461799 h 2615356"/>
              <a:gd name="connsiteX4" fmla="*/ 254 w 528676"/>
              <a:gd name="connsiteY4" fmla="*/ 2611268 h 2615356"/>
              <a:gd name="connsiteX5" fmla="*/ 9046 w 528676"/>
              <a:gd name="connsiteY5" fmla="*/ 2558514 h 261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676" h="2615356">
                <a:moveTo>
                  <a:pt x="202477" y="43914"/>
                </a:moveTo>
                <a:cubicBezTo>
                  <a:pt x="372461" y="-13969"/>
                  <a:pt x="542446" y="-71851"/>
                  <a:pt x="527792" y="272514"/>
                </a:cubicBezTo>
                <a:cubicBezTo>
                  <a:pt x="513138" y="616879"/>
                  <a:pt x="199546" y="1745226"/>
                  <a:pt x="114554" y="2110107"/>
                </a:cubicBezTo>
                <a:cubicBezTo>
                  <a:pt x="29562" y="2474988"/>
                  <a:pt x="36888" y="2378272"/>
                  <a:pt x="17838" y="2461799"/>
                </a:cubicBezTo>
                <a:cubicBezTo>
                  <a:pt x="-1212" y="2545326"/>
                  <a:pt x="1719" y="2595149"/>
                  <a:pt x="254" y="2611268"/>
                </a:cubicBezTo>
                <a:cubicBezTo>
                  <a:pt x="-1211" y="2627387"/>
                  <a:pt x="3917" y="2592950"/>
                  <a:pt x="9046" y="2558514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4" name="Kyynel 13">
            <a:extLst>
              <a:ext uri="{FF2B5EF4-FFF2-40B4-BE49-F238E27FC236}">
                <a16:creationId xmlns:a16="http://schemas.microsoft.com/office/drawing/2014/main" id="{2650F5D1-B1C0-C05E-7344-97026690F081}"/>
              </a:ext>
            </a:extLst>
          </p:cNvPr>
          <p:cNvSpPr/>
          <p:nvPr/>
        </p:nvSpPr>
        <p:spPr>
          <a:xfrm>
            <a:off x="6527801" y="5157789"/>
            <a:ext cx="1223963" cy="714375"/>
          </a:xfrm>
          <a:prstGeom prst="teardrop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15" name="Kyynel 14">
            <a:extLst>
              <a:ext uri="{FF2B5EF4-FFF2-40B4-BE49-F238E27FC236}">
                <a16:creationId xmlns:a16="http://schemas.microsoft.com/office/drawing/2014/main" id="{CF80DD01-B235-33B1-A742-BADB760BC00A}"/>
              </a:ext>
            </a:extLst>
          </p:cNvPr>
          <p:cNvSpPr/>
          <p:nvPr/>
        </p:nvSpPr>
        <p:spPr>
          <a:xfrm rot="14946972">
            <a:off x="5703888" y="5813425"/>
            <a:ext cx="754062" cy="668338"/>
          </a:xfrm>
          <a:prstGeom prst="teardrop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27FB56A8-6CBE-85FB-0BD9-3CDC4FEC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1557339"/>
            <a:ext cx="158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b="1">
                <a:latin typeface="Baskerville Old Face" panose="02020602080505020303" pitchFamily="18" charset="0"/>
              </a:rPr>
              <a:t>UNI / LEPO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361D1E35-EE49-621A-A1C3-FC6F17392BAD}"/>
              </a:ext>
            </a:extLst>
          </p:cNvPr>
          <p:cNvSpPr txBox="1">
            <a:spLocks noChangeArrowheads="1"/>
          </p:cNvSpPr>
          <p:nvPr/>
        </p:nvSpPr>
        <p:spPr bwMode="auto">
          <a:xfrm rot="19226737">
            <a:off x="3719514" y="2276475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Baskerville Old Face" panose="02020602080505020303" pitchFamily="18" charset="0"/>
              </a:rPr>
              <a:t>RAVINTO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0778282C-AEFD-60BE-3159-70BB74C72BC0}"/>
              </a:ext>
            </a:extLst>
          </p:cNvPr>
          <p:cNvSpPr txBox="1">
            <a:spLocks noChangeArrowheads="1"/>
          </p:cNvSpPr>
          <p:nvPr/>
        </p:nvSpPr>
        <p:spPr bwMode="auto">
          <a:xfrm rot="1781355">
            <a:off x="4349751" y="4411664"/>
            <a:ext cx="1908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600" b="1">
                <a:latin typeface="Baskerville Old Face" panose="02020602080505020303" pitchFamily="18" charset="0"/>
              </a:rPr>
              <a:t>TURVAVERKKO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B8A25FB4-5421-F4D1-FC6B-DCCF580B163B}"/>
              </a:ext>
            </a:extLst>
          </p:cNvPr>
          <p:cNvSpPr txBox="1">
            <a:spLocks noChangeArrowheads="1"/>
          </p:cNvSpPr>
          <p:nvPr/>
        </p:nvSpPr>
        <p:spPr bwMode="auto">
          <a:xfrm rot="18316169">
            <a:off x="6550819" y="3461544"/>
            <a:ext cx="1454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latin typeface="Baskerville Old Face" panose="02020602080505020303" pitchFamily="18" charset="0"/>
              </a:rPr>
              <a:t>LIIKUNTA/ULKOILU</a:t>
            </a: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C5A20F4A-45A5-7D76-7B4D-7BE28032E0C8}"/>
              </a:ext>
            </a:extLst>
          </p:cNvPr>
          <p:cNvSpPr/>
          <p:nvPr/>
        </p:nvSpPr>
        <p:spPr>
          <a:xfrm>
            <a:off x="5394326" y="2932114"/>
            <a:ext cx="212725" cy="21907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7EEC81A2-BE21-B8E6-E1C2-771EF6CBEA41}"/>
              </a:ext>
            </a:extLst>
          </p:cNvPr>
          <p:cNvSpPr/>
          <p:nvPr/>
        </p:nvSpPr>
        <p:spPr>
          <a:xfrm>
            <a:off x="5843589" y="2932114"/>
            <a:ext cx="236537" cy="21907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7" name="Kuu 26">
            <a:extLst>
              <a:ext uri="{FF2B5EF4-FFF2-40B4-BE49-F238E27FC236}">
                <a16:creationId xmlns:a16="http://schemas.microsoft.com/office/drawing/2014/main" id="{D429688B-1A7A-7597-FDC7-1006C5626239}"/>
              </a:ext>
            </a:extLst>
          </p:cNvPr>
          <p:cNvSpPr/>
          <p:nvPr/>
        </p:nvSpPr>
        <p:spPr>
          <a:xfrm rot="15971214">
            <a:off x="5526882" y="3263107"/>
            <a:ext cx="520700" cy="855663"/>
          </a:xfrm>
          <a:prstGeom prst="moon">
            <a:avLst>
              <a:gd name="adj" fmla="val 4601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8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1">
            <a:extLst>
              <a:ext uri="{FF2B5EF4-FFF2-40B4-BE49-F238E27FC236}">
                <a16:creationId xmlns:a16="http://schemas.microsoft.com/office/drawing/2014/main" id="{808A1684-4EC8-FE74-8384-FABCEC346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62050"/>
            <a:ext cx="77724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1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0E159BB-DA4C-D990-0CF9-78846A05C44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3" r="23"/>
          <a:stretch/>
        </p:blipFill>
        <p:spPr/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49ADB88-B4F8-A5B1-1B45-7B290130548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2" name="Picture 1" descr="Shape, icon, arrow&#10;&#10;Description automatically generated">
              <a:extLst>
                <a:ext uri="{FF2B5EF4-FFF2-40B4-BE49-F238E27FC236}">
                  <a16:creationId xmlns:a16="http://schemas.microsoft.com/office/drawing/2014/main" id="{AF30ABB9-A316-6F9D-5406-CCD4798707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3" name="Content Placeholder 8">
              <a:extLst>
                <a:ext uri="{FF2B5EF4-FFF2-40B4-BE49-F238E27FC236}">
                  <a16:creationId xmlns:a16="http://schemas.microsoft.com/office/drawing/2014/main" id="{2AAF96C5-5AF7-7850-DE40-1F64AC1A5F0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F08AA8E-04FD-47D5-3AAE-58810C1F2A5F}"/>
              </a:ext>
            </a:extLst>
          </p:cNvPr>
          <p:cNvSpPr txBox="1"/>
          <p:nvPr/>
        </p:nvSpPr>
        <p:spPr>
          <a:xfrm>
            <a:off x="770966" y="564776"/>
            <a:ext cx="1030941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000" b="1" dirty="0">
                <a:solidFill>
                  <a:srgbClr val="005396"/>
                </a:solidFill>
                <a:latin typeface="Arial"/>
                <a:cs typeface="Arial"/>
              </a:rPr>
              <a:t>Kiitos!</a:t>
            </a:r>
          </a:p>
          <a:p>
            <a:r>
              <a:rPr lang="en-GB" sz="6000" b="1" dirty="0">
                <a:solidFill>
                  <a:srgbClr val="005396"/>
                </a:solidFill>
                <a:latin typeface="Arial"/>
                <a:cs typeface="Arial"/>
              </a:rPr>
              <a:t>Ilta </a:t>
            </a:r>
            <a:r>
              <a:rPr lang="en-GB" sz="6000" b="1" dirty="0" err="1">
                <a:solidFill>
                  <a:srgbClr val="005396"/>
                </a:solidFill>
                <a:latin typeface="Arial"/>
                <a:cs typeface="Arial"/>
              </a:rPr>
              <a:t>jatkuu</a:t>
            </a:r>
            <a:r>
              <a:rPr lang="en-GB" sz="6000" b="1" dirty="0">
                <a:solidFill>
                  <a:srgbClr val="005396"/>
                </a:solidFill>
                <a:latin typeface="Arial"/>
                <a:cs typeface="Arial"/>
              </a:rPr>
              <a:t> </a:t>
            </a:r>
            <a:r>
              <a:rPr lang="en-GB" sz="6000" b="1" dirty="0" err="1">
                <a:solidFill>
                  <a:srgbClr val="005396"/>
                </a:solidFill>
                <a:latin typeface="Arial"/>
                <a:cs typeface="Arial"/>
              </a:rPr>
              <a:t>luokissa</a:t>
            </a:r>
          </a:p>
        </p:txBody>
      </p:sp>
    </p:spTree>
    <p:extLst>
      <p:ext uri="{BB962C8B-B14F-4D97-AF65-F5344CB8AC3E}">
        <p14:creationId xmlns:p14="http://schemas.microsoft.com/office/powerpoint/2010/main" val="21098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0E159BB-DA4C-D990-0CF9-78846A05C44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3" r="23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CCDB813-421C-B226-562E-C1B7B7BB0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Väliotsikko </a:t>
            </a:r>
            <a:br>
              <a:rPr lang="en-FI" dirty="0"/>
            </a:br>
            <a:r>
              <a:rPr lang="en-FI" dirty="0"/>
              <a:t>lorem ipsum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9ADB88-B4F8-A5B1-1B45-7B290130548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2" name="Picture 1" descr="Shape, icon, arrow&#10;&#10;Description automatically generated">
              <a:extLst>
                <a:ext uri="{FF2B5EF4-FFF2-40B4-BE49-F238E27FC236}">
                  <a16:creationId xmlns:a16="http://schemas.microsoft.com/office/drawing/2014/main" id="{AF30ABB9-A316-6F9D-5406-CCD4798707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3" name="Content Placeholder 8">
              <a:extLst>
                <a:ext uri="{FF2B5EF4-FFF2-40B4-BE49-F238E27FC236}">
                  <a16:creationId xmlns:a16="http://schemas.microsoft.com/office/drawing/2014/main" id="{2AAF96C5-5AF7-7850-DE40-1F64AC1A5F0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FBAFEB-9F81-2E44-9C0F-4B07CF11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00215"/>
              </p:ext>
            </p:extLst>
          </p:nvPr>
        </p:nvGraphicFramePr>
        <p:xfrm>
          <a:off x="80682" y="71717"/>
          <a:ext cx="9823819" cy="670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458">
                  <a:extLst>
                    <a:ext uri="{9D8B030D-6E8A-4147-A177-3AD203B41FA5}">
                      <a16:colId xmlns:a16="http://schemas.microsoft.com/office/drawing/2014/main" val="1364231925"/>
                    </a:ext>
                  </a:extLst>
                </a:gridCol>
                <a:gridCol w="6986867">
                  <a:extLst>
                    <a:ext uri="{9D8B030D-6E8A-4147-A177-3AD203B41FA5}">
                      <a16:colId xmlns:a16="http://schemas.microsoft.com/office/drawing/2014/main" val="2204530258"/>
                    </a:ext>
                  </a:extLst>
                </a:gridCol>
                <a:gridCol w="960494">
                  <a:extLst>
                    <a:ext uri="{9D8B030D-6E8A-4147-A177-3AD203B41FA5}">
                      <a16:colId xmlns:a16="http://schemas.microsoft.com/office/drawing/2014/main" val="2698236416"/>
                    </a:ext>
                  </a:extLst>
                </a:gridCol>
              </a:tblGrid>
              <a:tr h="722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err="1">
                          <a:effectLst/>
                        </a:rPr>
                        <a:t>Luokka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err="1">
                          <a:effectLst/>
                        </a:rPr>
                        <a:t>Luokanvalvojat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Tila</a:t>
                      </a:r>
                      <a:endParaRPr lang="en-US" sz="2800" b="1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4737250"/>
                  </a:ext>
                </a:extLst>
              </a:tr>
              <a:tr h="722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7A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800" dirty="0">
                          <a:effectLst/>
                        </a:rPr>
                        <a:t>Riikka Reini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A21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687747555"/>
                  </a:ext>
                </a:extLst>
              </a:tr>
              <a:tr h="722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7B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800" dirty="0">
                          <a:effectLst/>
                        </a:rPr>
                        <a:t>Katri Järvinen &amp; Annamaria Tervonen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A20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856244876"/>
                  </a:ext>
                </a:extLst>
              </a:tr>
              <a:tr h="9285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7C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800" dirty="0">
                          <a:effectLst/>
                        </a:rPr>
                        <a:t>Markus </a:t>
                      </a:r>
                      <a:r>
                        <a:rPr lang="en-US" sz="2800" dirty="0" err="1">
                          <a:effectLst/>
                        </a:rPr>
                        <a:t>Salakari</a:t>
                      </a:r>
                      <a:r>
                        <a:rPr lang="en-US" sz="2800" dirty="0">
                          <a:effectLst/>
                        </a:rPr>
                        <a:t> &gt; Päivi Holmström-</a:t>
                      </a:r>
                      <a:r>
                        <a:rPr lang="en-US" sz="2800" dirty="0" err="1">
                          <a:effectLst/>
                        </a:rPr>
                        <a:t>Nippala</a:t>
                      </a:r>
                      <a:endParaRPr lang="en-US" sz="2800" dirty="0" err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E40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89916162"/>
                  </a:ext>
                </a:extLst>
              </a:tr>
              <a:tr h="722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7D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800" dirty="0">
                          <a:effectLst/>
                        </a:rPr>
                        <a:t>Tuija Hakkarainen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A22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995092717"/>
                  </a:ext>
                </a:extLst>
              </a:tr>
              <a:tr h="722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7E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800" dirty="0">
                          <a:effectLst/>
                        </a:rPr>
                        <a:t>Isto Lahtinen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B31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35417815"/>
                  </a:ext>
                </a:extLst>
              </a:tr>
              <a:tr h="722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7F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800" dirty="0">
                          <a:effectLst/>
                        </a:rPr>
                        <a:t>Marjo Pesola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B30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13557380"/>
                  </a:ext>
                </a:extLst>
              </a:tr>
              <a:tr h="722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7G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800" dirty="0">
                          <a:effectLst/>
                        </a:rPr>
                        <a:t>Pate </a:t>
                      </a:r>
                      <a:r>
                        <a:rPr lang="en-US" sz="2800" dirty="0" err="1">
                          <a:effectLst/>
                        </a:rPr>
                        <a:t>Nikulainen</a:t>
                      </a:r>
                      <a:endParaRPr lang="en-US" sz="2800" dirty="0" err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C37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835994720"/>
                  </a:ext>
                </a:extLst>
              </a:tr>
              <a:tr h="722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7H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2800" dirty="0">
                          <a:effectLst/>
                        </a:rPr>
                        <a:t>Anni </a:t>
                      </a:r>
                      <a:r>
                        <a:rPr lang="en-US" sz="2800" dirty="0" err="1">
                          <a:effectLst/>
                        </a:rPr>
                        <a:t>Mäenluoma</a:t>
                      </a:r>
                      <a:endParaRPr lang="en-US" sz="2800" dirty="0" err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D13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85113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63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taking a picture of a tree&#10;&#10;Description automatically generated with medium confidence">
            <a:extLst>
              <a:ext uri="{FF2B5EF4-FFF2-40B4-BE49-F238E27FC236}">
                <a16:creationId xmlns:a16="http://schemas.microsoft.com/office/drawing/2014/main" id="{34C73B2B-2122-CC84-BD30-3174B55281E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3" r="23"/>
          <a:stretch>
            <a:fillRect/>
          </a:stretch>
        </p:blipFill>
        <p:spPr/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ACD14F6-3345-07A0-DBA6-773FA0504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3" name="Picture 2" descr="Shape, icon, arrow&#10;&#10;Description automatically generated">
              <a:extLst>
                <a:ext uri="{FF2B5EF4-FFF2-40B4-BE49-F238E27FC236}">
                  <a16:creationId xmlns:a16="http://schemas.microsoft.com/office/drawing/2014/main" id="{CBB7C070-75E7-D14C-44C6-A94893A2514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4" name="Content Placeholder 8">
              <a:extLst>
                <a:ext uri="{FF2B5EF4-FFF2-40B4-BE49-F238E27FC236}">
                  <a16:creationId xmlns:a16="http://schemas.microsoft.com/office/drawing/2014/main" id="{FDAC296B-D5A4-2D76-DC0C-63A45D1DA10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5C9BA7-721C-D2D3-4505-B9FE0C306D82}"/>
              </a:ext>
            </a:extLst>
          </p:cNvPr>
          <p:cNvGrpSpPr/>
          <p:nvPr/>
        </p:nvGrpSpPr>
        <p:grpSpPr>
          <a:xfrm>
            <a:off x="2825589" y="5798417"/>
            <a:ext cx="4928643" cy="640084"/>
            <a:chOff x="2825589" y="5798417"/>
            <a:chExt cx="4928643" cy="640084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A1673A2D-9632-4852-C53A-B4A779E12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5589" y="5804609"/>
              <a:ext cx="622347" cy="616155"/>
            </a:xfrm>
            <a:prstGeom prst="rect">
              <a:avLst/>
            </a:prstGeom>
          </p:spPr>
        </p:pic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7936BBB2-8D25-6361-2F62-DE0A1EF83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0343" y="5828539"/>
              <a:ext cx="609962" cy="609962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6617AB4B-1AF6-0966-A3A5-F2FE07A9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13381" y="5798417"/>
              <a:ext cx="622347" cy="6223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EC91A0-B797-F886-8A58-80D737572698}"/>
                </a:ext>
              </a:extLst>
            </p:cNvPr>
            <p:cNvSpPr txBox="1"/>
            <p:nvPr/>
          </p:nvSpPr>
          <p:spPr>
            <a:xfrm>
              <a:off x="5449571" y="6051432"/>
              <a:ext cx="2304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800" b="1" dirty="0">
                  <a:solidFill>
                    <a:srgbClr val="005396"/>
                  </a:solidFill>
                  <a:latin typeface="Arial" panose="020B0604020202020204" pitchFamily="34" charset="0"/>
                </a:rPr>
                <a:t>www.lempaala.fi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80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78CA86-1EC1-A8AA-72C0-7B46374F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2</a:t>
            </a:fld>
            <a:endParaRPr lang="fi-FI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D1B63EA-63DA-22EA-8D48-0CE72567830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3" r="23"/>
          <a:stretch/>
        </p:blipFill>
        <p:spPr>
          <a:xfrm>
            <a:off x="-1" y="0"/>
            <a:ext cx="12191999" cy="686117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3AC5901-FC27-3796-FA33-68EA5803B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685" y="1104576"/>
            <a:ext cx="8587377" cy="1040340"/>
          </a:xfrm>
        </p:spPr>
        <p:txBody>
          <a:bodyPr/>
          <a:lstStyle/>
          <a:p>
            <a:br>
              <a:rPr lang="en-GB" b="0" dirty="0">
                <a:latin typeface="Arial"/>
                <a:cs typeface="Arial"/>
              </a:rPr>
            </a:br>
            <a:r>
              <a:rPr lang="en-GB" dirty="0" err="1">
                <a:latin typeface="Arial"/>
                <a:cs typeface="Arial"/>
              </a:rPr>
              <a:t>Tervetuloa</a:t>
            </a:r>
            <a:r>
              <a:rPr lang="en-GB" dirty="0">
                <a:latin typeface="Arial"/>
                <a:cs typeface="Arial"/>
              </a:rPr>
              <a:t> </a:t>
            </a:r>
            <a:r>
              <a:rPr lang="en-GB" dirty="0" err="1">
                <a:latin typeface="Arial"/>
                <a:cs typeface="Arial"/>
              </a:rPr>
              <a:t>yläkouluun</a:t>
            </a:r>
            <a:br>
              <a:rPr lang="en-GB" dirty="0">
                <a:latin typeface="Arial"/>
                <a:cs typeface="Arial"/>
              </a:rPr>
            </a:br>
            <a:r>
              <a:rPr lang="en-GB" dirty="0" err="1">
                <a:latin typeface="Arial"/>
                <a:cs typeface="Arial"/>
              </a:rPr>
              <a:t>Syksyn</a:t>
            </a:r>
            <a:r>
              <a:rPr lang="en-GB" dirty="0">
                <a:latin typeface="Arial"/>
                <a:cs typeface="Arial"/>
              </a:rPr>
              <a:t> </a:t>
            </a:r>
            <a:r>
              <a:rPr lang="en-GB" dirty="0" err="1">
                <a:latin typeface="Arial"/>
                <a:cs typeface="Arial"/>
              </a:rPr>
              <a:t>kuulumiset</a:t>
            </a:r>
            <a:endParaRPr lang="en-GB" dirty="0" err="1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88B59D-E68A-5CE5-C423-8A939DA75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128" y="3251029"/>
            <a:ext cx="5059891" cy="2158859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E75DB5-3B2E-DBFD-D714-855908490C3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104243" y="0"/>
            <a:ext cx="3087755" cy="6858000"/>
            <a:chOff x="9104243" y="0"/>
            <a:chExt cx="3087755" cy="6858000"/>
          </a:xfrm>
        </p:grpSpPr>
        <p:pic>
          <p:nvPicPr>
            <p:cNvPr id="8" name="Picture 7" descr="Shape, icon, arrow&#10;&#10;Description automatically generated">
              <a:extLst>
                <a:ext uri="{FF2B5EF4-FFF2-40B4-BE49-F238E27FC236}">
                  <a16:creationId xmlns:a16="http://schemas.microsoft.com/office/drawing/2014/main" id="{27454B9E-207C-713D-2121-5EB730CEC53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-938" r="4649"/>
            <a:stretch/>
          </p:blipFill>
          <p:spPr>
            <a:xfrm>
              <a:off x="9104243" y="0"/>
              <a:ext cx="3087755" cy="6858000"/>
            </a:xfrm>
            <a:prstGeom prst="rect">
              <a:avLst/>
            </a:prstGeom>
          </p:spPr>
        </p:pic>
        <p:pic>
          <p:nvPicPr>
            <p:cNvPr id="9" name="Content Placeholder 8">
              <a:extLst>
                <a:ext uri="{FF2B5EF4-FFF2-40B4-BE49-F238E27FC236}">
                  <a16:creationId xmlns:a16="http://schemas.microsoft.com/office/drawing/2014/main" id="{8FA0245A-632C-4088-0DA9-FAF8B4253CE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259" y="4751866"/>
              <a:ext cx="1384300" cy="1790700"/>
            </a:xfrm>
            <a:prstGeom prst="rect">
              <a:avLst/>
            </a:prstGeom>
          </p:spPr>
        </p:pic>
      </p:grpSp>
      <p:sp>
        <p:nvSpPr>
          <p:cNvPr id="6" name="Title 4">
            <a:extLst>
              <a:ext uri="{FF2B5EF4-FFF2-40B4-BE49-F238E27FC236}">
                <a16:creationId xmlns:a16="http://schemas.microsoft.com/office/drawing/2014/main" id="{799178DC-C41A-4F1E-A6B4-3365CFB9E89F}"/>
              </a:ext>
            </a:extLst>
          </p:cNvPr>
          <p:cNvSpPr txBox="1">
            <a:spLocks/>
          </p:cNvSpPr>
          <p:nvPr/>
        </p:nvSpPr>
        <p:spPr>
          <a:xfrm>
            <a:off x="474142" y="2190982"/>
            <a:ext cx="8133967" cy="11639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0053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 err="1">
                <a:latin typeface="Arial"/>
                <a:cs typeface="Arial"/>
              </a:rPr>
              <a:t>Rehtori</a:t>
            </a:r>
            <a:r>
              <a:rPr lang="en-GB" sz="3200" dirty="0">
                <a:latin typeface="Arial"/>
                <a:cs typeface="Arial"/>
              </a:rPr>
              <a:t> Sanna Oikarinen</a:t>
            </a:r>
          </a:p>
          <a:p>
            <a:r>
              <a:rPr lang="en-GB" sz="3200" dirty="0" err="1">
                <a:latin typeface="Arial"/>
                <a:cs typeface="Arial"/>
              </a:rPr>
              <a:t>Apulaisrehtori</a:t>
            </a:r>
            <a:r>
              <a:rPr lang="en-GB" sz="3200" dirty="0">
                <a:latin typeface="Arial"/>
                <a:cs typeface="Arial"/>
              </a:rPr>
              <a:t> Tuomas Leinonen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06181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5F5A7-A75E-1AA6-75CE-F47F13B39F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6308" y="1979395"/>
            <a:ext cx="7836841" cy="40749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/>
            <a:r>
              <a:rPr lang="en-GB" sz="3200" dirty="0" err="1">
                <a:latin typeface="Arial"/>
                <a:cs typeface="Arial"/>
              </a:rPr>
              <a:t>Järjestyssäännöt</a:t>
            </a:r>
            <a:r>
              <a:rPr lang="en-GB" sz="3200" dirty="0">
                <a:latin typeface="Arial"/>
                <a:cs typeface="Arial"/>
              </a:rPr>
              <a:t>, </a:t>
            </a:r>
            <a:r>
              <a:rPr lang="en-GB" sz="3200" dirty="0" err="1">
                <a:latin typeface="Arial"/>
                <a:cs typeface="Arial"/>
              </a:rPr>
              <a:t>puhelimet</a:t>
            </a:r>
            <a:r>
              <a:rPr lang="en-GB" sz="3200" dirty="0">
                <a:latin typeface="Arial"/>
                <a:cs typeface="Arial"/>
              </a:rPr>
              <a:t>, </a:t>
            </a:r>
            <a:br>
              <a:rPr lang="en-GB" sz="3200" dirty="0">
                <a:latin typeface="Arial"/>
                <a:cs typeface="Arial"/>
              </a:rPr>
            </a:br>
            <a:r>
              <a:rPr lang="en-GB" sz="3200" dirty="0" err="1">
                <a:latin typeface="Arial"/>
                <a:cs typeface="Arial"/>
              </a:rPr>
              <a:t>Chromebookit</a:t>
            </a:r>
            <a:r>
              <a:rPr lang="en-GB" sz="3200" dirty="0">
                <a:latin typeface="Arial"/>
                <a:cs typeface="Arial"/>
              </a:rPr>
              <a:t>, </a:t>
            </a:r>
            <a:r>
              <a:rPr lang="en-GB" sz="3200" dirty="0" err="1">
                <a:latin typeface="Arial"/>
                <a:cs typeface="Arial"/>
              </a:rPr>
              <a:t>poissaolot</a:t>
            </a:r>
            <a:r>
              <a:rPr lang="en-GB" sz="3200" dirty="0">
                <a:latin typeface="Arial"/>
                <a:cs typeface="Arial"/>
              </a:rPr>
              <a:t>, </a:t>
            </a:r>
            <a:r>
              <a:rPr lang="en-GB" sz="3200" dirty="0" err="1">
                <a:latin typeface="Arial"/>
                <a:cs typeface="Arial"/>
              </a:rPr>
              <a:t>arviointi</a:t>
            </a:r>
            <a:r>
              <a:rPr lang="en-GB" sz="3200" dirty="0">
                <a:latin typeface="Arial"/>
                <a:cs typeface="Arial"/>
              </a:rPr>
              <a:t>...</a:t>
            </a:r>
            <a:endParaRPr lang="en-US" sz="3200" dirty="0" err="1">
              <a:latin typeface="Arial"/>
              <a:cs typeface="Arial"/>
            </a:endParaRPr>
          </a:p>
          <a:p>
            <a:pPr marL="227965" indent="-227965"/>
            <a:endParaRPr lang="en-GB" sz="3200" dirty="0">
              <a:latin typeface="Arial"/>
              <a:cs typeface="Arial"/>
            </a:endParaRPr>
          </a:p>
          <a:p>
            <a:pPr marL="227965" indent="-227965"/>
            <a:r>
              <a:rPr lang="en-GB" sz="3200" dirty="0" err="1">
                <a:latin typeface="Arial"/>
                <a:cs typeface="Arial"/>
              </a:rPr>
              <a:t>Mikä</a:t>
            </a:r>
            <a:r>
              <a:rPr lang="en-GB" sz="3200" dirty="0">
                <a:latin typeface="Arial"/>
                <a:cs typeface="Arial"/>
              </a:rPr>
              <a:t> on </a:t>
            </a:r>
            <a:r>
              <a:rPr lang="en-GB" sz="3200" dirty="0" err="1">
                <a:latin typeface="Arial"/>
                <a:cs typeface="Arial"/>
              </a:rPr>
              <a:t>muuttunut</a:t>
            </a:r>
            <a:r>
              <a:rPr lang="en-GB" sz="3200" dirty="0">
                <a:latin typeface="Arial"/>
                <a:cs typeface="Arial"/>
              </a:rPr>
              <a:t> </a:t>
            </a:r>
            <a:r>
              <a:rPr lang="en-GB" sz="3200" dirty="0" err="1">
                <a:latin typeface="Arial"/>
                <a:cs typeface="Arial"/>
              </a:rPr>
              <a:t>alakouluun</a:t>
            </a:r>
            <a:r>
              <a:rPr lang="en-GB" sz="3200" dirty="0">
                <a:latin typeface="Arial"/>
                <a:cs typeface="Arial"/>
              </a:rPr>
              <a:t> </a:t>
            </a:r>
            <a:r>
              <a:rPr lang="en-GB" sz="3200" dirty="0" err="1">
                <a:latin typeface="Arial"/>
                <a:cs typeface="Arial"/>
              </a:rPr>
              <a:t>verrattuna</a:t>
            </a:r>
            <a:endParaRPr lang="en-US" sz="3200" dirty="0" err="1">
              <a:latin typeface="Arial"/>
              <a:cs typeface="Arial"/>
            </a:endParaRPr>
          </a:p>
          <a:p>
            <a:pPr marL="227965" indent="-227965"/>
            <a:endParaRPr lang="en-GB" sz="3200" dirty="0">
              <a:latin typeface="Arial"/>
              <a:cs typeface="Arial"/>
            </a:endParaRPr>
          </a:p>
          <a:p>
            <a:pPr marL="227965" indent="-227965"/>
            <a:r>
              <a:rPr lang="en-GB" sz="3200" dirty="0" err="1">
                <a:latin typeface="Arial"/>
                <a:cs typeface="Arial"/>
              </a:rPr>
              <a:t>Ruutuaika</a:t>
            </a:r>
            <a:r>
              <a:rPr lang="en-GB" sz="3200" dirty="0">
                <a:latin typeface="Arial"/>
                <a:cs typeface="Arial"/>
              </a:rPr>
              <a:t>, </a:t>
            </a:r>
            <a:r>
              <a:rPr lang="en-GB" sz="3200" dirty="0" err="1">
                <a:latin typeface="Arial"/>
                <a:cs typeface="Arial"/>
              </a:rPr>
              <a:t>syöminen</a:t>
            </a:r>
            <a:r>
              <a:rPr lang="en-GB" sz="3200" dirty="0">
                <a:latin typeface="Arial"/>
                <a:cs typeface="Arial"/>
              </a:rPr>
              <a:t>, </a:t>
            </a:r>
            <a:r>
              <a:rPr lang="en-GB" sz="3200" dirty="0" err="1">
                <a:latin typeface="Arial"/>
                <a:cs typeface="Arial"/>
              </a:rPr>
              <a:t>juominen</a:t>
            </a:r>
            <a:r>
              <a:rPr lang="en-GB" sz="3200" dirty="0">
                <a:latin typeface="Arial"/>
                <a:cs typeface="Arial"/>
              </a:rPr>
              <a:t>, </a:t>
            </a:r>
            <a:r>
              <a:rPr lang="en-GB" sz="3200" dirty="0" err="1">
                <a:latin typeface="Arial"/>
                <a:cs typeface="Arial"/>
              </a:rPr>
              <a:t>varusteet</a:t>
            </a:r>
            <a:r>
              <a:rPr lang="en-GB" sz="3200" dirty="0">
                <a:latin typeface="Arial"/>
                <a:cs typeface="Arial"/>
              </a:rPr>
              <a:t>, </a:t>
            </a:r>
            <a:r>
              <a:rPr lang="en-GB" sz="3200" dirty="0" err="1">
                <a:latin typeface="Arial"/>
                <a:cs typeface="Arial"/>
              </a:rPr>
              <a:t>liikuntatunnit</a:t>
            </a:r>
            <a:r>
              <a:rPr lang="en-GB" sz="3200" dirty="0">
                <a:latin typeface="Arial"/>
                <a:cs typeface="Arial"/>
              </a:rPr>
              <a:t>...</a:t>
            </a:r>
            <a:endParaRPr lang="en-US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3200" dirty="0">
              <a:latin typeface="Arial"/>
              <a:cs typeface="Arial"/>
            </a:endParaRPr>
          </a:p>
          <a:p>
            <a:pPr marL="0" indent="0">
              <a:buNone/>
            </a:pPr>
            <a:endParaRPr lang="en-FI" sz="32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E37243D-EA88-4E99-B891-B5AB68A6095E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t="11428" b="11428"/>
          <a:stretch/>
        </p:blipFill>
        <p:spPr>
          <a:xfrm>
            <a:off x="0" y="2068140"/>
            <a:ext cx="4265155" cy="37312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79A8D-9823-AB66-E072-1A70F9201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3</a:t>
            </a:fld>
            <a:endParaRPr lang="fi-FI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78E8604D-8587-B468-B6BD-4EADFE1A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259" y="4751866"/>
            <a:ext cx="1384300" cy="17907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E4690639-4703-EBF8-9192-9B4A7F2986BE}"/>
              </a:ext>
            </a:extLst>
          </p:cNvPr>
          <p:cNvSpPr txBox="1">
            <a:spLocks/>
          </p:cNvSpPr>
          <p:nvPr/>
        </p:nvSpPr>
        <p:spPr>
          <a:xfrm>
            <a:off x="476685" y="423258"/>
            <a:ext cx="7574366" cy="1328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53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err="1">
                <a:latin typeface="Arial"/>
                <a:cs typeface="Arial"/>
              </a:rPr>
              <a:t>Tervetuloa</a:t>
            </a:r>
            <a:r>
              <a:rPr lang="en-GB" dirty="0">
                <a:latin typeface="Arial"/>
                <a:cs typeface="Arial"/>
              </a:rPr>
              <a:t> </a:t>
            </a:r>
            <a:r>
              <a:rPr lang="en-GB" dirty="0" err="1">
                <a:latin typeface="Arial"/>
                <a:cs typeface="Arial"/>
              </a:rPr>
              <a:t>yläkouluun</a:t>
            </a:r>
            <a:endParaRPr lang="en-US" dirty="0" err="1"/>
          </a:p>
          <a:p>
            <a:r>
              <a:rPr lang="en-GB" dirty="0" err="1">
                <a:latin typeface="Arial"/>
                <a:cs typeface="Arial"/>
              </a:rPr>
              <a:t>Syksyn</a:t>
            </a:r>
            <a:r>
              <a:rPr lang="en-GB" dirty="0">
                <a:latin typeface="Arial"/>
                <a:cs typeface="Arial"/>
              </a:rPr>
              <a:t> </a:t>
            </a:r>
            <a:r>
              <a:rPr lang="en-GB" dirty="0" err="1">
                <a:latin typeface="Arial"/>
                <a:cs typeface="Arial"/>
              </a:rPr>
              <a:t>kuulumiset</a:t>
            </a:r>
            <a:endParaRPr lang="en-GB" dirty="0" err="1"/>
          </a:p>
          <a:p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20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icon, arrow&#10;&#10;Description automatically generated">
            <a:extLst>
              <a:ext uri="{FF2B5EF4-FFF2-40B4-BE49-F238E27FC236}">
                <a16:creationId xmlns:a16="http://schemas.microsoft.com/office/drawing/2014/main" id="{1A07A474-46E7-3B84-C90C-DEB9509D0D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-938" r="4649"/>
          <a:stretch/>
        </p:blipFill>
        <p:spPr>
          <a:xfrm>
            <a:off x="1233230" y="0"/>
            <a:ext cx="308775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CA146-94EE-CA28-9FCC-94F3C6330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191" y="-280743"/>
            <a:ext cx="7353782" cy="5207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E5CAE-7654-5CCA-AC91-758B8237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33" y="72121"/>
            <a:ext cx="2829863" cy="1131145"/>
          </a:xfrm>
        </p:spPr>
        <p:txBody>
          <a:bodyPr>
            <a:noAutofit/>
          </a:bodyPr>
          <a:lstStyle/>
          <a:p>
            <a:r>
              <a:rPr lang="en-GB" sz="6000" dirty="0">
                <a:latin typeface="Arial"/>
                <a:cs typeface="Arial"/>
              </a:rPr>
              <a:t>OPOT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7218F-2A0E-9290-74A5-3B05841A3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311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0EFEA0-B1B6-2021-956C-25C75416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D22F0-3EC7-5B7F-74BA-0EF4DC392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44" y="1030"/>
            <a:ext cx="9199605" cy="6855940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0643D10C-FDAE-F3C9-F858-6A63F4B5D8F2}"/>
              </a:ext>
            </a:extLst>
          </p:cNvPr>
          <p:cNvSpPr txBox="1">
            <a:spLocks/>
          </p:cNvSpPr>
          <p:nvPr/>
        </p:nvSpPr>
        <p:spPr>
          <a:xfrm>
            <a:off x="124428" y="214137"/>
            <a:ext cx="3905975" cy="780851"/>
          </a:xfrm>
          <a:prstGeom prst="rect">
            <a:avLst/>
          </a:prstGeom>
        </p:spPr>
        <p:txBody>
          <a:bodyPr lIns="91440" tIns="45720" rIns="91440" bIns="45720" anchor="t">
            <a:normAutofit fontScale="675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0053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900" dirty="0">
                <a:latin typeface="Arial"/>
                <a:cs typeface="Arial"/>
              </a:rPr>
              <a:t>Annamaria Tervonen</a:t>
            </a:r>
            <a:br>
              <a:rPr lang="en-GB" sz="2900" dirty="0">
                <a:latin typeface="Arial"/>
                <a:cs typeface="Arial"/>
              </a:rPr>
            </a:br>
            <a:br>
              <a:rPr lang="en-GB" sz="2900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76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06E720C-0700-B88A-7F1B-DD3ABE50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5" y="1870637"/>
            <a:ext cx="10337300" cy="2532258"/>
          </a:xfrm>
        </p:spPr>
        <p:txBody>
          <a:bodyPr>
            <a:noAutofit/>
          </a:bodyPr>
          <a:lstStyle/>
          <a:p>
            <a:br>
              <a:rPr lang="en-GB" sz="6000" dirty="0">
                <a:latin typeface="Arial"/>
                <a:cs typeface="Arial"/>
              </a:rPr>
            </a:br>
            <a:r>
              <a:rPr lang="en-GB" sz="6000" dirty="0" err="1">
                <a:latin typeface="Arial"/>
                <a:cs typeface="Arial"/>
              </a:rPr>
              <a:t>Opiskeluhuollon</a:t>
            </a:r>
            <a:r>
              <a:rPr lang="en-GB" sz="6000" dirty="0">
                <a:latin typeface="Arial"/>
                <a:cs typeface="Arial"/>
              </a:rPr>
              <a:t> </a:t>
            </a:r>
            <a:r>
              <a:rPr lang="en-GB" sz="6000" dirty="0" err="1">
                <a:latin typeface="Arial"/>
                <a:cs typeface="Arial"/>
              </a:rPr>
              <a:t>terveisiä</a:t>
            </a:r>
            <a:br>
              <a:rPr lang="en-GB" sz="6000" dirty="0">
                <a:latin typeface="Arial"/>
                <a:cs typeface="Arial"/>
              </a:rPr>
            </a:br>
            <a:br>
              <a:rPr lang="en-GB" sz="6000" dirty="0">
                <a:latin typeface="Arial"/>
                <a:cs typeface="Arial"/>
              </a:rPr>
            </a:br>
            <a:r>
              <a:rPr lang="en-GB" sz="6000" dirty="0">
                <a:latin typeface="Arial"/>
                <a:cs typeface="Arial"/>
              </a:rPr>
              <a:t>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90B6C6-929A-DA6F-09A2-6E12DAA3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6F66E6A9-F192-15BF-E231-2A85C588F576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76" r="176"/>
          <a:stretch/>
        </p:blipFill>
        <p:spPr/>
      </p:pic>
    </p:spTree>
    <p:extLst>
      <p:ext uri="{BB962C8B-B14F-4D97-AF65-F5344CB8AC3E}">
        <p14:creationId xmlns:p14="http://schemas.microsoft.com/office/powerpoint/2010/main" val="315788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5.9.2023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7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58CBF4F1-821F-4FB0-A43E-7C45C9FAA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84" y="1720056"/>
            <a:ext cx="7052733" cy="2137570"/>
          </a:xfrm>
        </p:spPr>
        <p:txBody>
          <a:bodyPr/>
          <a:lstStyle/>
          <a:p>
            <a:r>
              <a:rPr lang="fi-FI" sz="2000" dirty="0"/>
              <a:t>Nuorisotila Pommi</a:t>
            </a:r>
          </a:p>
          <a:p>
            <a:r>
              <a:rPr lang="fi-FI" sz="2000" dirty="0"/>
              <a:t>Luokkien ryhmäytymispäivät/Luokan ryhmädynamiikan tukeminen</a:t>
            </a:r>
          </a:p>
          <a:p>
            <a:r>
              <a:rPr lang="fi-FI" sz="2000" dirty="0"/>
              <a:t>Pienryhmätoiminta</a:t>
            </a:r>
          </a:p>
          <a:p>
            <a:r>
              <a:rPr lang="fi-FI" sz="2000" dirty="0"/>
              <a:t>Kiusaamisselvittelyt</a:t>
            </a:r>
          </a:p>
          <a:p>
            <a:endParaRPr lang="fi-FI" dirty="0"/>
          </a:p>
        </p:txBody>
      </p:sp>
      <p:sp>
        <p:nvSpPr>
          <p:cNvPr id="10" name="Otsikko 4">
            <a:extLst>
              <a:ext uri="{FF2B5EF4-FFF2-40B4-BE49-F238E27FC236}">
                <a16:creationId xmlns:a16="http://schemas.microsoft.com/office/drawing/2014/main" id="{3E030624-5E40-5119-7C17-A5EE08D018EC}"/>
              </a:ext>
            </a:extLst>
          </p:cNvPr>
          <p:cNvSpPr txBox="1">
            <a:spLocks/>
          </p:cNvSpPr>
          <p:nvPr/>
        </p:nvSpPr>
        <p:spPr>
          <a:xfrm>
            <a:off x="836746" y="635898"/>
            <a:ext cx="8923048" cy="856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53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dirty="0">
                <a:latin typeface="Arial"/>
                <a:cs typeface="Arial"/>
              </a:rPr>
              <a:t>KOULUYHTEISÖOHJAAJA - Jussi Kolehmainen</a:t>
            </a:r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464F648-E2BB-4009-B4A1-2E51A1256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0" y="2718594"/>
            <a:ext cx="22002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6989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5.9.2023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8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58CBF4F1-821F-4FB0-A43E-7C45C9FAA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2"/>
            <a:ext cx="7052733" cy="4113214"/>
          </a:xfrm>
        </p:spPr>
        <p:txBody>
          <a:bodyPr>
            <a:normAutofit/>
          </a:bodyPr>
          <a:lstStyle/>
          <a:p>
            <a:r>
              <a:rPr lang="fi-FI" sz="2000" b="1" dirty="0"/>
              <a:t>Yksilötyö</a:t>
            </a:r>
          </a:p>
          <a:p>
            <a:pPr marL="0" indent="0">
              <a:buNone/>
            </a:pPr>
            <a:r>
              <a:rPr lang="fi-FI" sz="2000" dirty="0"/>
              <a:t>-  Koulunkäynnin tukeminen</a:t>
            </a:r>
          </a:p>
          <a:p>
            <a:pPr>
              <a:buFontTx/>
              <a:buChar char="-"/>
            </a:pPr>
            <a:r>
              <a:rPr lang="fi-FI" sz="2000" dirty="0"/>
              <a:t>Kaveriasiat</a:t>
            </a:r>
          </a:p>
          <a:p>
            <a:pPr>
              <a:buFontTx/>
              <a:buChar char="-"/>
            </a:pPr>
            <a:r>
              <a:rPr lang="fi-FI" sz="2000" dirty="0"/>
              <a:t>Mielenterveysasiat</a:t>
            </a:r>
          </a:p>
          <a:p>
            <a:pPr>
              <a:buFontTx/>
              <a:buChar char="-"/>
            </a:pPr>
            <a:r>
              <a:rPr lang="fi-FI" sz="2000" dirty="0"/>
              <a:t>Kiusaamisasiat</a:t>
            </a:r>
          </a:p>
          <a:p>
            <a:pPr>
              <a:buFontTx/>
              <a:buChar char="-"/>
            </a:pPr>
            <a:r>
              <a:rPr lang="fi-FI" sz="2000" dirty="0"/>
              <a:t>Perhe- ja kotiasiat</a:t>
            </a:r>
          </a:p>
          <a:p>
            <a:r>
              <a:rPr lang="fi-FI" sz="2000" b="1" dirty="0"/>
              <a:t>Yhteisöllinen työ</a:t>
            </a:r>
          </a:p>
          <a:p>
            <a:pPr>
              <a:buFontTx/>
              <a:buChar char="-"/>
            </a:pPr>
            <a:r>
              <a:rPr lang="fi-FI" sz="2000" dirty="0"/>
              <a:t>Ryhmädynamiikan tukeminen</a:t>
            </a:r>
          </a:p>
          <a:p>
            <a:pPr>
              <a:buFontTx/>
              <a:buChar char="-"/>
            </a:pPr>
            <a:r>
              <a:rPr lang="fi-FI" sz="2000" dirty="0"/>
              <a:t>Oppituntien pitäminen (erilaiset teemat tai tarpeet)</a:t>
            </a:r>
          </a:p>
          <a:p>
            <a:pPr>
              <a:buFontTx/>
              <a:buChar char="-"/>
            </a:pPr>
            <a:r>
              <a:rPr lang="fi-FI" sz="2000" dirty="0"/>
              <a:t>Kiusaamisselvittelyt</a:t>
            </a:r>
          </a:p>
          <a:p>
            <a:endParaRPr lang="fi-FI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6019ACC-B512-20DA-488D-E53FC3A6214C}"/>
              </a:ext>
            </a:extLst>
          </p:cNvPr>
          <p:cNvSpPr txBox="1">
            <a:spLocks/>
          </p:cNvSpPr>
          <p:nvPr/>
        </p:nvSpPr>
        <p:spPr>
          <a:xfrm>
            <a:off x="843623" y="528319"/>
            <a:ext cx="11083789" cy="113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53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"/>
                <a:cs typeface="Arial"/>
              </a:rPr>
              <a:t>KOULUKURAATTORI – Emmi Mäkinen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3654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5B5C6-2F7B-104C-9CBF-DCABEFA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/>
              <a:t>5.9.2023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F36D6-0C24-F24C-834C-6A04C11E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F1B-AD28-7F48-BCD9-DBE625C0F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9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58CBF4F1-821F-4FB0-A43E-7C45C9FAA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2389189"/>
          </a:xfrm>
        </p:spPr>
        <p:txBody>
          <a:bodyPr/>
          <a:lstStyle/>
          <a:p>
            <a:r>
              <a:rPr lang="fi-FI" dirty="0"/>
              <a:t>Mielenterveysasiat (esim. masentuneisuus, ahdistus, sosiaalinen jännitys, pelkotilat)</a:t>
            </a:r>
          </a:p>
          <a:p>
            <a:r>
              <a:rPr lang="fi-FI" dirty="0"/>
              <a:t>Elämäntilanteeseen liittyvät kriisit ja haasteet</a:t>
            </a:r>
          </a:p>
          <a:p>
            <a:r>
              <a:rPr lang="fi-FI" dirty="0"/>
              <a:t>Psykologin tutkimukset: oppimisvaikeudet, tarkkaavaisuusasiat</a:t>
            </a:r>
          </a:p>
          <a:p>
            <a:r>
              <a:rPr lang="fi-FI" dirty="0"/>
              <a:t>Koulunkäynnin tukeminen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93BE6572-312E-D68E-CD9F-820C49B0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23" y="528320"/>
            <a:ext cx="10839188" cy="829964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KOULUPSYKOLOGI – Henna Lehtonen</a:t>
            </a:r>
            <a:endParaRPr lang="en-US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AC331E2-82CC-4BBA-BA68-DE21C210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518" y="2259724"/>
            <a:ext cx="2848632" cy="37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49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mpaala.pptx" id="{BC0481F5-CADA-4534-AB6F-B0946DBB72E4}" vid="{27D8BFA4-A74D-459C-86FF-D6108866438C}"/>
    </a:ext>
  </a:extLst>
</a:theme>
</file>

<file path=ppt/theme/theme2.xml><?xml version="1.0" encoding="utf-8"?>
<a:theme xmlns:a="http://schemas.openxmlformats.org/drawingml/2006/main" name="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5FE4FE0-C4E4-4067-B862-DC8BE4780E40}" vid="{E2F7A277-F990-43C8-A4B3-22FDEBC5BC84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HA_basic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284A96"/>
      </a:hlink>
      <a:folHlink>
        <a:srgbClr val="284A9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2897C725D3BC44FAB7C74BF9B95317B" ma:contentTypeVersion="11" ma:contentTypeDescription="Luo uusi asiakirja." ma:contentTypeScope="" ma:versionID="e7cd780180c0d89a55fb4bdd1746c045">
  <xsd:schema xmlns:xsd="http://www.w3.org/2001/XMLSchema" xmlns:xs="http://www.w3.org/2001/XMLSchema" xmlns:p="http://schemas.microsoft.com/office/2006/metadata/properties" xmlns:ns2="e984729a-a520-4e6f-a7f0-5226e8809dcd" xmlns:ns3="c1fda005-2ef8-4e0a-81fd-b2bdbc5bdb83" targetNamespace="http://schemas.microsoft.com/office/2006/metadata/properties" ma:root="true" ma:fieldsID="5d91efa31dab3423aaaa62f8003a2bf9" ns2:_="" ns3:_="">
    <xsd:import namespace="e984729a-a520-4e6f-a7f0-5226e8809dcd"/>
    <xsd:import namespace="c1fda005-2ef8-4e0a-81fd-b2bdbc5bd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4729a-a520-4e6f-a7f0-5226e8809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a005-2ef8-4e0a-81fd-b2bdbc5bd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769131e-4eed-4917-b989-9e71962c4565}" ma:internalName="TaxCatchAll" ma:showField="CatchAllData" ma:web="c1fda005-2ef8-4e0a-81fd-b2bdbc5bd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84729a-a520-4e6f-a7f0-5226e8809dcd">
      <Terms xmlns="http://schemas.microsoft.com/office/infopath/2007/PartnerControls"/>
    </lcf76f155ced4ddcb4097134ff3c332f>
    <TaxCatchAll xmlns="c1fda005-2ef8-4e0a-81fd-b2bdbc5bdb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A8AFA1-8908-4E19-B01C-5CD789EF87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84729a-a520-4e6f-a7f0-5226e8809dcd"/>
    <ds:schemaRef ds:uri="c1fda005-2ef8-4e0a-81fd-b2bdbc5bd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9B4A16-CAE4-4663-B207-6CB552B26BD4}">
  <ds:schemaRefs>
    <ds:schemaRef ds:uri="http://schemas.microsoft.com/office/2006/metadata/properties"/>
    <ds:schemaRef ds:uri="http://schemas.microsoft.com/office/infopath/2007/PartnerControls"/>
    <ds:schemaRef ds:uri="e984729a-a520-4e6f-a7f0-5226e8809dcd"/>
    <ds:schemaRef ds:uri="c1fda005-2ef8-4e0a-81fd-b2bdbc5bdb83"/>
  </ds:schemaRefs>
</ds:datastoreItem>
</file>

<file path=customXml/itemProps3.xml><?xml version="1.0" encoding="utf-8"?>
<ds:datastoreItem xmlns:ds="http://schemas.openxmlformats.org/officeDocument/2006/customXml" ds:itemID="{D2B03FDD-101F-4482-91C9-4125D451B7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638</Words>
  <Application>Microsoft Office PowerPoint</Application>
  <PresentationFormat>Widescreen</PresentationFormat>
  <Paragraphs>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Office-teema</vt:lpstr>
      <vt:lpstr>Office-teema</vt:lpstr>
      <vt:lpstr>Office-teema</vt:lpstr>
      <vt:lpstr>PHA_basic</vt:lpstr>
      <vt:lpstr>7.lk vanhempainilta</vt:lpstr>
      <vt:lpstr> Tervetuloa yläkouluun Syksyn kuulumiset</vt:lpstr>
      <vt:lpstr>PowerPoint Presentation</vt:lpstr>
      <vt:lpstr>OPOT</vt:lpstr>
      <vt:lpstr>PowerPoint Presentation</vt:lpstr>
      <vt:lpstr> Opiskeluhuollon terveisiä   </vt:lpstr>
      <vt:lpstr>PowerPoint Presentation</vt:lpstr>
      <vt:lpstr>PowerPoint Presentation</vt:lpstr>
      <vt:lpstr>KOULUPSYKOLOGI – Henna Lehtonen</vt:lpstr>
      <vt:lpstr>Kouluterveydenhuolto – lakisääteinen terveyspalvelu ja osa opiskeluhuoltoa</vt:lpstr>
      <vt:lpstr>Laajat terveystarkastukset luokilla 1., 5. ja 8.</vt:lpstr>
      <vt:lpstr>Muut määräaikaiset terveystarkastukset</vt:lpstr>
      <vt:lpstr>Millaisissa asioissa voi olla yhteydessä kouluterveydenhoitajaan?</vt:lpstr>
      <vt:lpstr>PowerPoint Presentation</vt:lpstr>
      <vt:lpstr>PowerPoint Presentation</vt:lpstr>
      <vt:lpstr>PowerPoint Presentation</vt:lpstr>
      <vt:lpstr>Väliotsikko  lorem ipsum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Oikarinen Sanna</dc:creator>
  <cp:lastModifiedBy>Oikarinen Sanna</cp:lastModifiedBy>
  <cp:revision>215</cp:revision>
  <dcterms:created xsi:type="dcterms:W3CDTF">2023-09-04T06:09:46Z</dcterms:created>
  <dcterms:modified xsi:type="dcterms:W3CDTF">2023-09-05T18:28:57Z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0x010100F2897C725D3BC44FAB7C74BF9B95317B</vt:lpwstr>
  </property>
  <property fmtid="{D5CDD505-2E9C-101B-9397-08002B2CF9AE}" pid="3" name="MediaServiceImageTags">
    <vt:lpwstr/>
  </property>
</Properties>
</file>