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  <p:sldId id="267" r:id="rId6"/>
    <p:sldId id="257" r:id="rId7"/>
    <p:sldId id="258" r:id="rId8"/>
    <p:sldId id="264" r:id="rId9"/>
    <p:sldId id="266" r:id="rId10"/>
    <p:sldId id="265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5692A-D26D-0CE6-617D-B96BDD59B7FA}" v="1794" dt="2020-02-06T10:55:31.448"/>
    <p1510:client id="{35AB06DD-9530-D34D-F899-CBA7FCF0E166}" v="33" dt="2019-09-30T11:33:01.543"/>
    <p1510:client id="{9CE9B4AE-BE5F-A430-0DAE-F51AD0B6F859}" v="179" dt="2019-10-02T10:16:27.436"/>
    <p1510:client id="{A2F2723A-3F76-2A1E-E675-B4EA82F07963}" v="723" dt="2019-09-30T12:18:08.287"/>
    <p1510:client id="{A38148A4-3485-0F02-4934-A8AF6DE2DAD4}" v="413" dt="2019-09-28T16:41:02.404"/>
    <p1510:client id="{D5D9951B-1C6D-4290-83BA-FDBCA95990D6}" v="778" dt="2020-01-12T10:47:32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eras" userId="S::urn:spo:anon#b3fd46e417bce935c989f966acbaf9d92f062e25d12c5e0f77da5c514bcc00dc::" providerId="AD" clId="Web-{9CE9B4AE-BE5F-A430-0DAE-F51AD0B6F859}"/>
    <pc:docChg chg="modSld">
      <pc:chgData name="Vieras" userId="S::urn:spo:anon#b3fd46e417bce935c989f966acbaf9d92f062e25d12c5e0f77da5c514bcc00dc::" providerId="AD" clId="Web-{9CE9B4AE-BE5F-A430-0DAE-F51AD0B6F859}" dt="2019-10-02T10:16:27.436" v="177" actId="20577"/>
      <pc:docMkLst>
        <pc:docMk/>
      </pc:docMkLst>
      <pc:sldChg chg="modSp">
        <pc:chgData name="Vieras" userId="S::urn:spo:anon#b3fd46e417bce935c989f966acbaf9d92f062e25d12c5e0f77da5c514bcc00dc::" providerId="AD" clId="Web-{9CE9B4AE-BE5F-A430-0DAE-F51AD0B6F859}" dt="2019-10-02T10:16:24.014" v="176" actId="20577"/>
        <pc:sldMkLst>
          <pc:docMk/>
          <pc:sldMk cId="3382284775" sldId="257"/>
        </pc:sldMkLst>
        <pc:spChg chg="mod">
          <ac:chgData name="Vieras" userId="S::urn:spo:anon#b3fd46e417bce935c989f966acbaf9d92f062e25d12c5e0f77da5c514bcc00dc::" providerId="AD" clId="Web-{9CE9B4AE-BE5F-A430-0DAE-F51AD0B6F859}" dt="2019-10-02T10:16:24.014" v="176" actId="20577"/>
          <ac:spMkLst>
            <pc:docMk/>
            <pc:sldMk cId="3382284775" sldId="257"/>
            <ac:spMk id="3" creationId="{00000000-0000-0000-0000-000000000000}"/>
          </ac:spMkLst>
        </pc:spChg>
      </pc:sldChg>
      <pc:sldChg chg="modSp">
        <pc:chgData name="Vieras" userId="S::urn:spo:anon#b3fd46e417bce935c989f966acbaf9d92f062e25d12c5e0f77da5c514bcc00dc::" providerId="AD" clId="Web-{9CE9B4AE-BE5F-A430-0DAE-F51AD0B6F859}" dt="2019-10-02T10:13:32.764" v="151" actId="20577"/>
        <pc:sldMkLst>
          <pc:docMk/>
          <pc:sldMk cId="1523208802" sldId="258"/>
        </pc:sldMkLst>
        <pc:spChg chg="mod">
          <ac:chgData name="Vieras" userId="S::urn:spo:anon#b3fd46e417bce935c989f966acbaf9d92f062e25d12c5e0f77da5c514bcc00dc::" providerId="AD" clId="Web-{9CE9B4AE-BE5F-A430-0DAE-F51AD0B6F859}" dt="2019-10-02T10:13:32.764" v="151" actId="20577"/>
          <ac:spMkLst>
            <pc:docMk/>
            <pc:sldMk cId="1523208802" sldId="258"/>
            <ac:spMk id="3" creationId="{00000000-0000-0000-0000-000000000000}"/>
          </ac:spMkLst>
        </pc:spChg>
      </pc:sldChg>
    </pc:docChg>
  </pc:docChgLst>
  <pc:docChgLst>
    <pc:chgData name="Marianne Tulonen" userId="S::marianne.tulonen@edu.vesilahti.fi::fe15db41-c0eb-444e-9307-dff3bfbac6da" providerId="AD" clId="Web-{D5D9951B-1C6D-4290-83BA-FDBCA95990D6}"/>
    <pc:docChg chg="modSld">
      <pc:chgData name="Marianne Tulonen" userId="S::marianne.tulonen@edu.vesilahti.fi::fe15db41-c0eb-444e-9307-dff3bfbac6da" providerId="AD" clId="Web-{D5D9951B-1C6D-4290-83BA-FDBCA95990D6}" dt="2020-01-12T10:47:32.466" v="780"/>
      <pc:docMkLst>
        <pc:docMk/>
      </pc:docMkLst>
      <pc:sldChg chg="addSp delSp modSp mod setBg setClrOvrMap">
        <pc:chgData name="Marianne Tulonen" userId="S::marianne.tulonen@edu.vesilahti.fi::fe15db41-c0eb-444e-9307-dff3bfbac6da" providerId="AD" clId="Web-{D5D9951B-1C6D-4290-83BA-FDBCA95990D6}" dt="2020-01-12T10:47:32.466" v="780"/>
        <pc:sldMkLst>
          <pc:docMk/>
          <pc:sldMk cId="1412121320" sldId="256"/>
        </pc:sldMkLst>
        <pc:spChg chg="mod">
          <ac:chgData name="Marianne Tulonen" userId="S::marianne.tulonen@edu.vesilahti.fi::fe15db41-c0eb-444e-9307-dff3bfbac6da" providerId="AD" clId="Web-{D5D9951B-1C6D-4290-83BA-FDBCA95990D6}" dt="2020-01-12T10:47:25.653" v="779"/>
          <ac:spMkLst>
            <pc:docMk/>
            <pc:sldMk cId="1412121320" sldId="256"/>
            <ac:spMk id="2" creationId="{00000000-0000-0000-0000-000000000000}"/>
          </ac:spMkLst>
        </pc:spChg>
        <pc:spChg chg="mod">
          <ac:chgData name="Marianne Tulonen" userId="S::marianne.tulonen@edu.vesilahti.fi::fe15db41-c0eb-444e-9307-dff3bfbac6da" providerId="AD" clId="Web-{D5D9951B-1C6D-4290-83BA-FDBCA95990D6}" dt="2020-01-12T10:47:25.653" v="779"/>
          <ac:spMkLst>
            <pc:docMk/>
            <pc:sldMk cId="1412121320" sldId="256"/>
            <ac:spMk id="3" creationId="{00000000-0000-0000-0000-000000000000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30:56.160" v="689"/>
          <ac:spMkLst>
            <pc:docMk/>
            <pc:sldMk cId="1412121320" sldId="256"/>
            <ac:spMk id="8" creationId="{AB4FFECA-0832-4FE3-B587-054A0F2D8054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47:25.653" v="779"/>
          <ac:spMkLst>
            <pc:docMk/>
            <pc:sldMk cId="1412121320" sldId="256"/>
            <ac:spMk id="9" creationId="{D4A11FEA-6E98-401C-B708-DA2C95081E8F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30:56.160" v="689"/>
          <ac:spMkLst>
            <pc:docMk/>
            <pc:sldMk cId="1412121320" sldId="256"/>
            <ac:spMk id="10" creationId="{C65858E6-5C0F-4AAE-A1AC-29BA07FFEE5C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47:25.653" v="779"/>
          <ac:spMkLst>
            <pc:docMk/>
            <pc:sldMk cId="1412121320" sldId="256"/>
            <ac:spMk id="11" creationId="{D9453AC2-8882-459A-8985-3E24DD42AE0D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30:54.285" v="688"/>
          <ac:spMkLst>
            <pc:docMk/>
            <pc:sldMk cId="1412121320" sldId="256"/>
            <ac:spMk id="12" creationId="{AB4FFECA-0832-4FE3-B587-054A0F2D8054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30:54.285" v="688"/>
          <ac:spMkLst>
            <pc:docMk/>
            <pc:sldMk cId="1412121320" sldId="256"/>
            <ac:spMk id="13" creationId="{C65858E6-5C0F-4AAE-A1AC-29BA07FFEE5C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30:41.113" v="686"/>
          <ac:spMkLst>
            <pc:docMk/>
            <pc:sldMk cId="1412121320" sldId="256"/>
            <ac:spMk id="15" creationId="{8AACE35A-DD26-4C0E-81A5-8C18F739057F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30:41.113" v="686"/>
          <ac:spMkLst>
            <pc:docMk/>
            <pc:sldMk cId="1412121320" sldId="256"/>
            <ac:spMk id="17" creationId="{B9E871BE-68DD-43BE-B3DB-E11D2B5402F3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30:41.113" v="686"/>
          <ac:spMkLst>
            <pc:docMk/>
            <pc:sldMk cId="1412121320" sldId="256"/>
            <ac:spMk id="19" creationId="{19C71155-FE2E-4DAD-A34B-04706245E369}"/>
          </ac:spMkLst>
        </pc:spChg>
        <pc:picChg chg="add del mod">
          <ac:chgData name="Marianne Tulonen" userId="S::marianne.tulonen@edu.vesilahti.fi::fe15db41-c0eb-444e-9307-dff3bfbac6da" providerId="AD" clId="Web-{D5D9951B-1C6D-4290-83BA-FDBCA95990D6}" dt="2020-01-12T10:42:23.011" v="770"/>
          <ac:picMkLst>
            <pc:docMk/>
            <pc:sldMk cId="1412121320" sldId="256"/>
            <ac:picMk id="4" creationId="{22E5888F-E8E4-47FA-B29E-01AC3D7B2262}"/>
          </ac:picMkLst>
        </pc:picChg>
        <pc:picChg chg="add del mod ord">
          <ac:chgData name="Marianne Tulonen" userId="S::marianne.tulonen@edu.vesilahti.fi::fe15db41-c0eb-444e-9307-dff3bfbac6da" providerId="AD" clId="Web-{D5D9951B-1C6D-4290-83BA-FDBCA95990D6}" dt="2020-01-12T10:47:32.466" v="780"/>
          <ac:picMkLst>
            <pc:docMk/>
            <pc:sldMk cId="1412121320" sldId="256"/>
            <ac:picMk id="6" creationId="{5E472BA5-F998-4EF2-B32C-864BCC97908F}"/>
          </ac:picMkLst>
        </pc:picChg>
      </pc:sldChg>
      <pc:sldChg chg="addSp delSp modSp">
        <pc:chgData name="Marianne Tulonen" userId="S::marianne.tulonen@edu.vesilahti.fi::fe15db41-c0eb-444e-9307-dff3bfbac6da" providerId="AD" clId="Web-{D5D9951B-1C6D-4290-83BA-FDBCA95990D6}" dt="2020-01-12T10:32:30.144" v="709" actId="20577"/>
        <pc:sldMkLst>
          <pc:docMk/>
          <pc:sldMk cId="3382284775" sldId="257"/>
        </pc:sldMkLst>
        <pc:spChg chg="mod">
          <ac:chgData name="Marianne Tulonen" userId="S::marianne.tulonen@edu.vesilahti.fi::fe15db41-c0eb-444e-9307-dff3bfbac6da" providerId="AD" clId="Web-{D5D9951B-1C6D-4290-83BA-FDBCA95990D6}" dt="2020-01-12T10:32:30.144" v="709" actId="20577"/>
          <ac:spMkLst>
            <pc:docMk/>
            <pc:sldMk cId="3382284775" sldId="257"/>
            <ac:spMk id="2" creationId="{00000000-0000-0000-0000-000000000000}"/>
          </ac:spMkLst>
        </pc:spChg>
        <pc:spChg chg="mod ord">
          <ac:chgData name="Marianne Tulonen" userId="S::marianne.tulonen@edu.vesilahti.fi::fe15db41-c0eb-444e-9307-dff3bfbac6da" providerId="AD" clId="Web-{D5D9951B-1C6D-4290-83BA-FDBCA95990D6}" dt="2020-01-12T09:50:19.564" v="363" actId="20577"/>
          <ac:spMkLst>
            <pc:docMk/>
            <pc:sldMk cId="3382284775" sldId="257"/>
            <ac:spMk id="3" creationId="{00000000-0000-0000-0000-000000000000}"/>
          </ac:spMkLst>
        </pc:spChg>
        <pc:spChg chg="add del mod">
          <ac:chgData name="Marianne Tulonen" userId="S::marianne.tulonen@edu.vesilahti.fi::fe15db41-c0eb-444e-9307-dff3bfbac6da" providerId="AD" clId="Web-{D5D9951B-1C6D-4290-83BA-FDBCA95990D6}" dt="2020-01-12T09:20:30.609" v="27"/>
          <ac:spMkLst>
            <pc:docMk/>
            <pc:sldMk cId="3382284775" sldId="257"/>
            <ac:spMk id="6" creationId="{FB63E34A-36DD-4E96-97CD-A9858AB4975E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19:50.969" v="10"/>
          <ac:spMkLst>
            <pc:docMk/>
            <pc:sldMk cId="3382284775" sldId="257"/>
            <ac:spMk id="9" creationId="{18E8C5BB-A90A-496B-A745-79A49F350F0A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19:50.969" v="10"/>
          <ac:spMkLst>
            <pc:docMk/>
            <pc:sldMk cId="3382284775" sldId="257"/>
            <ac:spMk id="10" creationId="{BCD63B47-914A-418A-BA06-1B760F273F36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19:17.874" v="6"/>
          <ac:spMkLst>
            <pc:docMk/>
            <pc:sldMk cId="3382284775" sldId="257"/>
            <ac:spMk id="11" creationId="{18E8C5BB-A90A-496B-A745-79A49F350F0A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19:17.874" v="6"/>
          <ac:spMkLst>
            <pc:docMk/>
            <pc:sldMk cId="3382284775" sldId="257"/>
            <ac:spMk id="13" creationId="{BCD63B47-914A-418A-BA06-1B760F273F36}"/>
          </ac:spMkLst>
        </pc:spChg>
        <pc:spChg chg="add del mod">
          <ac:chgData name="Marianne Tulonen" userId="S::marianne.tulonen@edu.vesilahti.fi::fe15db41-c0eb-444e-9307-dff3bfbac6da" providerId="AD" clId="Web-{D5D9951B-1C6D-4290-83BA-FDBCA95990D6}" dt="2020-01-12T09:49:40.079" v="356"/>
          <ac:spMkLst>
            <pc:docMk/>
            <pc:sldMk cId="3382284775" sldId="257"/>
            <ac:spMk id="15" creationId="{A571F128-1067-4971-BA5A-8C33958BDD72}"/>
          </ac:spMkLst>
        </pc:spChg>
        <pc:picChg chg="add del mod">
          <ac:chgData name="Marianne Tulonen" userId="S::marianne.tulonen@edu.vesilahti.fi::fe15db41-c0eb-444e-9307-dff3bfbac6da" providerId="AD" clId="Web-{D5D9951B-1C6D-4290-83BA-FDBCA95990D6}" dt="2020-01-12T09:44:31.569" v="342"/>
          <ac:picMkLst>
            <pc:docMk/>
            <pc:sldMk cId="3382284775" sldId="257"/>
            <ac:picMk id="4" creationId="{9C192C71-D004-4133-A9FE-ECA671CC3A75}"/>
          </ac:picMkLst>
        </pc:picChg>
        <pc:picChg chg="del">
          <ac:chgData name="Marianne Tulonen" userId="S::marianne.tulonen@edu.vesilahti.fi::fe15db41-c0eb-444e-9307-dff3bfbac6da" providerId="AD" clId="Web-{D5D9951B-1C6D-4290-83BA-FDBCA95990D6}" dt="2020-01-12T09:17:54.280" v="0"/>
          <ac:picMkLst>
            <pc:docMk/>
            <pc:sldMk cId="3382284775" sldId="257"/>
            <ac:picMk id="8" creationId="{00000000-0000-0000-0000-000000000000}"/>
          </ac:picMkLst>
        </pc:picChg>
        <pc:picChg chg="add mod">
          <ac:chgData name="Marianne Tulonen" userId="S::marianne.tulonen@edu.vesilahti.fi::fe15db41-c0eb-444e-9307-dff3bfbac6da" providerId="AD" clId="Web-{D5D9951B-1C6D-4290-83BA-FDBCA95990D6}" dt="2020-01-12T09:49:52.985" v="360" actId="14100"/>
          <ac:picMkLst>
            <pc:docMk/>
            <pc:sldMk cId="3382284775" sldId="257"/>
            <ac:picMk id="12" creationId="{E0B08953-398B-4FDC-8933-0D14E2E19F36}"/>
          </ac:picMkLst>
        </pc:picChg>
      </pc:sldChg>
      <pc:sldChg chg="addSp delSp modSp mod setBg">
        <pc:chgData name="Marianne Tulonen" userId="S::marianne.tulonen@edu.vesilahti.fi::fe15db41-c0eb-444e-9307-dff3bfbac6da" providerId="AD" clId="Web-{D5D9951B-1C6D-4290-83BA-FDBCA95990D6}" dt="2020-01-12T10:36:17.745" v="735" actId="20577"/>
        <pc:sldMkLst>
          <pc:docMk/>
          <pc:sldMk cId="1523208802" sldId="258"/>
        </pc:sldMkLst>
        <pc:spChg chg="mod">
          <ac:chgData name="Marianne Tulonen" userId="S::marianne.tulonen@edu.vesilahti.fi::fe15db41-c0eb-444e-9307-dff3bfbac6da" providerId="AD" clId="Web-{D5D9951B-1C6D-4290-83BA-FDBCA95990D6}" dt="2020-01-12T10:36:17.745" v="735" actId="20577"/>
          <ac:spMkLst>
            <pc:docMk/>
            <pc:sldMk cId="1523208802" sldId="258"/>
            <ac:spMk id="2" creationId="{00000000-0000-0000-0000-000000000000}"/>
          </ac:spMkLst>
        </pc:spChg>
        <pc:spChg chg="mod ord">
          <ac:chgData name="Marianne Tulonen" userId="S::marianne.tulonen@edu.vesilahti.fi::fe15db41-c0eb-444e-9307-dff3bfbac6da" providerId="AD" clId="Web-{D5D9951B-1C6D-4290-83BA-FDBCA95990D6}" dt="2020-01-12T10:33:23.832" v="719" actId="20577"/>
          <ac:spMkLst>
            <pc:docMk/>
            <pc:sldMk cId="1523208802" sldId="258"/>
            <ac:spMk id="3" creationId="{00000000-0000-0000-0000-000000000000}"/>
          </ac:spMkLst>
        </pc:spChg>
        <pc:spChg chg="add del mod">
          <ac:chgData name="Marianne Tulonen" userId="S::marianne.tulonen@edu.vesilahti.fi::fe15db41-c0eb-444e-9307-dff3bfbac6da" providerId="AD" clId="Web-{D5D9951B-1C6D-4290-83BA-FDBCA95990D6}" dt="2020-01-12T09:34:09.556" v="75"/>
          <ac:spMkLst>
            <pc:docMk/>
            <pc:sldMk cId="1523208802" sldId="258"/>
            <ac:spMk id="6" creationId="{D227331E-589A-4B55-84E5-31EEDB13BBA7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3:48.446" v="65"/>
          <ac:spMkLst>
            <pc:docMk/>
            <pc:sldMk cId="1523208802" sldId="258"/>
            <ac:spMk id="10" creationId="{FF606621-EDD0-4CB0-B5A0-2BD458842F01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3:48.446" v="65"/>
          <ac:spMkLst>
            <pc:docMk/>
            <pc:sldMk cId="1523208802" sldId="258"/>
            <ac:spMk id="12" creationId="{F7E0AF57-42C6-4312-BEDF-A384DC8E42D4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3:51.134" v="67"/>
          <ac:spMkLst>
            <pc:docMk/>
            <pc:sldMk cId="1523208802" sldId="258"/>
            <ac:spMk id="14" creationId="{438E2B1E-5364-451C-8B5F-2D1BFF5A6877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3:51.134" v="67"/>
          <ac:spMkLst>
            <pc:docMk/>
            <pc:sldMk cId="1523208802" sldId="258"/>
            <ac:spMk id="15" creationId="{44FF49E3-3CF7-467D-BE04-86D18D2490F0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3:51.134" v="67"/>
          <ac:spMkLst>
            <pc:docMk/>
            <pc:sldMk cId="1523208802" sldId="258"/>
            <ac:spMk id="16" creationId="{0D3B0D10-EF29-472A-8E3D-EBEDDD162C75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3:54.243" v="69"/>
          <ac:spMkLst>
            <pc:docMk/>
            <pc:sldMk cId="1523208802" sldId="258"/>
            <ac:spMk id="17" creationId="{7F31C52B-DEF9-4845-9A79-72C9330F49C3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3:54.243" v="69"/>
          <ac:spMkLst>
            <pc:docMk/>
            <pc:sldMk cId="1523208802" sldId="258"/>
            <ac:spMk id="18" creationId="{63DACD0E-B2B1-49C4-B085-D93AC5F6E134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3:54.243" v="69"/>
          <ac:spMkLst>
            <pc:docMk/>
            <pc:sldMk cId="1523208802" sldId="258"/>
            <ac:spMk id="19" creationId="{F2F5074D-2B0A-40BB-B69E-C08F65EC3C10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3:58.009" v="71"/>
          <ac:spMkLst>
            <pc:docMk/>
            <pc:sldMk cId="1523208802" sldId="258"/>
            <ac:spMk id="20" creationId="{DC032F75-F5AC-4D84-98D0-DD0FB8A25A27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3:58.009" v="71"/>
          <ac:spMkLst>
            <pc:docMk/>
            <pc:sldMk cId="1523208802" sldId="258"/>
            <ac:spMk id="21" creationId="{EA21D3B4-EB95-40D8-ADD4-C28637F87A7C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3:58.009" v="71"/>
          <ac:spMkLst>
            <pc:docMk/>
            <pc:sldMk cId="1523208802" sldId="258"/>
            <ac:spMk id="22" creationId="{EC402CCD-3D73-4427-910D-80A619EAD544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4:05.930" v="73"/>
          <ac:spMkLst>
            <pc:docMk/>
            <pc:sldMk cId="1523208802" sldId="258"/>
            <ac:spMk id="23" creationId="{18E8C5BB-A90A-496B-A745-79A49F350F0A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4:05.930" v="73"/>
          <ac:spMkLst>
            <pc:docMk/>
            <pc:sldMk cId="1523208802" sldId="258"/>
            <ac:spMk id="24" creationId="{BCD63B47-914A-418A-BA06-1B760F273F36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4:53.152" v="77"/>
          <ac:spMkLst>
            <pc:docMk/>
            <pc:sldMk cId="1523208802" sldId="258"/>
            <ac:spMk id="25" creationId="{FF606621-EDD0-4CB0-B5A0-2BD458842F01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34:53.152" v="77"/>
          <ac:spMkLst>
            <pc:docMk/>
            <pc:sldMk cId="1523208802" sldId="258"/>
            <ac:spMk id="26" creationId="{F7E0AF57-42C6-4312-BEDF-A384DC8E42D4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42:49.724" v="338"/>
          <ac:spMkLst>
            <pc:docMk/>
            <pc:sldMk cId="1523208802" sldId="258"/>
            <ac:spMk id="31" creationId="{FF606621-EDD0-4CB0-B5A0-2BD458842F01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42:49.724" v="338"/>
          <ac:spMkLst>
            <pc:docMk/>
            <pc:sldMk cId="1523208802" sldId="258"/>
            <ac:spMk id="33" creationId="{F7E0AF57-42C6-4312-BEDF-A384DC8E42D4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42:25.615" v="326"/>
          <ac:spMkLst>
            <pc:docMk/>
            <pc:sldMk cId="1523208802" sldId="258"/>
            <ac:spMk id="35" creationId="{18E8C5BB-A90A-496B-A745-79A49F350F0A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42:25.615" v="326"/>
          <ac:spMkLst>
            <pc:docMk/>
            <pc:sldMk cId="1523208802" sldId="258"/>
            <ac:spMk id="36" creationId="{BCD63B47-914A-418A-BA06-1B760F273F36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42:29.630" v="328"/>
          <ac:spMkLst>
            <pc:docMk/>
            <pc:sldMk cId="1523208802" sldId="258"/>
            <ac:spMk id="37" creationId="{7F31C52B-DEF9-4845-9A79-72C9330F49C3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42:21.912" v="324"/>
          <ac:spMkLst>
            <pc:docMk/>
            <pc:sldMk cId="1523208802" sldId="258"/>
            <ac:spMk id="38" creationId="{FF606621-EDD0-4CB0-B5A0-2BD458842F01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42:29.630" v="328"/>
          <ac:spMkLst>
            <pc:docMk/>
            <pc:sldMk cId="1523208802" sldId="258"/>
            <ac:spMk id="39" creationId="{63DACD0E-B2B1-49C4-B085-D93AC5F6E134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42:21.912" v="324"/>
          <ac:spMkLst>
            <pc:docMk/>
            <pc:sldMk cId="1523208802" sldId="258"/>
            <ac:spMk id="40" creationId="{F7E0AF57-42C6-4312-BEDF-A384DC8E42D4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42:42.162" v="336"/>
          <ac:spMkLst>
            <pc:docMk/>
            <pc:sldMk cId="1523208802" sldId="258"/>
            <ac:spMk id="41" creationId="{DC032F75-F5AC-4D84-98D0-DD0FB8A25A27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42:29.630" v="328"/>
          <ac:spMkLst>
            <pc:docMk/>
            <pc:sldMk cId="1523208802" sldId="258"/>
            <ac:spMk id="42" creationId="{F2F5074D-2B0A-40BB-B69E-C08F65EC3C10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42:42.162" v="336"/>
          <ac:spMkLst>
            <pc:docMk/>
            <pc:sldMk cId="1523208802" sldId="258"/>
            <ac:spMk id="43" creationId="{EA21D3B4-EB95-40D8-ADD4-C28637F87A7C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42:42.162" v="336"/>
          <ac:spMkLst>
            <pc:docMk/>
            <pc:sldMk cId="1523208802" sldId="258"/>
            <ac:spMk id="44" creationId="{EC402CCD-3D73-4427-910D-80A619EAD544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42:49.724" v="338"/>
          <ac:spMkLst>
            <pc:docMk/>
            <pc:sldMk cId="1523208802" sldId="258"/>
            <ac:spMk id="45" creationId="{FF606621-EDD0-4CB0-B5A0-2BD458842F01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09:42:49.724" v="338"/>
          <ac:spMkLst>
            <pc:docMk/>
            <pc:sldMk cId="1523208802" sldId="258"/>
            <ac:spMk id="46" creationId="{F7E0AF57-42C6-4312-BEDF-A384DC8E42D4}"/>
          </ac:spMkLst>
        </pc:spChg>
        <pc:picChg chg="add del mod ord">
          <ac:chgData name="Marianne Tulonen" userId="S::marianne.tulonen@edu.vesilahti.fi::fe15db41-c0eb-444e-9307-dff3bfbac6da" providerId="AD" clId="Web-{D5D9951B-1C6D-4290-83BA-FDBCA95990D6}" dt="2020-01-12T09:34:09.556" v="75"/>
          <ac:picMkLst>
            <pc:docMk/>
            <pc:sldMk cId="1523208802" sldId="258"/>
            <ac:picMk id="4" creationId="{F8A0B2BC-AE3D-42AF-A5FE-CFBE7F01DE26}"/>
          </ac:picMkLst>
        </pc:picChg>
        <pc:picChg chg="add mod ord">
          <ac:chgData name="Marianne Tulonen" userId="S::marianne.tulonen@edu.vesilahti.fi::fe15db41-c0eb-444e-9307-dff3bfbac6da" providerId="AD" clId="Web-{D5D9951B-1C6D-4290-83BA-FDBCA95990D6}" dt="2020-01-12T09:42:42.162" v="336"/>
          <ac:picMkLst>
            <pc:docMk/>
            <pc:sldMk cId="1523208802" sldId="258"/>
            <ac:picMk id="8" creationId="{4655C0E7-62E6-4ED3-936D-8DFFB434D515}"/>
          </ac:picMkLst>
        </pc:picChg>
      </pc:sldChg>
      <pc:sldChg chg="addSp modSp">
        <pc:chgData name="Marianne Tulonen" userId="S::marianne.tulonen@edu.vesilahti.fi::fe15db41-c0eb-444e-9307-dff3bfbac6da" providerId="AD" clId="Web-{D5D9951B-1C6D-4290-83BA-FDBCA95990D6}" dt="2020-01-12T10:14:30.687" v="544" actId="20577"/>
        <pc:sldMkLst>
          <pc:docMk/>
          <pc:sldMk cId="2330742069" sldId="262"/>
        </pc:sldMkLst>
        <pc:spChg chg="mod">
          <ac:chgData name="Marianne Tulonen" userId="S::marianne.tulonen@edu.vesilahti.fi::fe15db41-c0eb-444e-9307-dff3bfbac6da" providerId="AD" clId="Web-{D5D9951B-1C6D-4290-83BA-FDBCA95990D6}" dt="2020-01-12T10:14:04.718" v="532" actId="14100"/>
          <ac:spMkLst>
            <pc:docMk/>
            <pc:sldMk cId="2330742069" sldId="262"/>
            <ac:spMk id="2" creationId="{99D034AF-CECB-4260-B0EA-C4CCE243DF11}"/>
          </ac:spMkLst>
        </pc:spChg>
        <pc:spChg chg="mod">
          <ac:chgData name="Marianne Tulonen" userId="S::marianne.tulonen@edu.vesilahti.fi::fe15db41-c0eb-444e-9307-dff3bfbac6da" providerId="AD" clId="Web-{D5D9951B-1C6D-4290-83BA-FDBCA95990D6}" dt="2020-01-12T10:14:30.687" v="544" actId="20577"/>
          <ac:spMkLst>
            <pc:docMk/>
            <pc:sldMk cId="2330742069" sldId="262"/>
            <ac:spMk id="3" creationId="{B5545FFA-F9CA-4381-9C36-FE595FBE3545}"/>
          </ac:spMkLst>
        </pc:spChg>
        <pc:spChg chg="add">
          <ac:chgData name="Marianne Tulonen" userId="S::marianne.tulonen@edu.vesilahti.fi::fe15db41-c0eb-444e-9307-dff3bfbac6da" providerId="AD" clId="Web-{D5D9951B-1C6D-4290-83BA-FDBCA95990D6}" dt="2020-01-12T10:13:42.312" v="527"/>
          <ac:spMkLst>
            <pc:docMk/>
            <pc:sldMk cId="2330742069" sldId="262"/>
            <ac:spMk id="8" creationId="{FF606621-EDD0-4CB0-B5A0-2BD458842F01}"/>
          </ac:spMkLst>
        </pc:spChg>
        <pc:spChg chg="add">
          <ac:chgData name="Marianne Tulonen" userId="S::marianne.tulonen@edu.vesilahti.fi::fe15db41-c0eb-444e-9307-dff3bfbac6da" providerId="AD" clId="Web-{D5D9951B-1C6D-4290-83BA-FDBCA95990D6}" dt="2020-01-12T10:13:42.312" v="527"/>
          <ac:spMkLst>
            <pc:docMk/>
            <pc:sldMk cId="2330742069" sldId="262"/>
            <ac:spMk id="9" creationId="{F7E0AF57-42C6-4312-BEDF-A384DC8E42D4}"/>
          </ac:spMkLst>
        </pc:spChg>
        <pc:picChg chg="mod">
          <ac:chgData name="Marianne Tulonen" userId="S::marianne.tulonen@edu.vesilahti.fi::fe15db41-c0eb-444e-9307-dff3bfbac6da" providerId="AD" clId="Web-{D5D9951B-1C6D-4290-83BA-FDBCA95990D6}" dt="2020-01-12T10:13:42.312" v="527"/>
          <ac:picMkLst>
            <pc:docMk/>
            <pc:sldMk cId="2330742069" sldId="262"/>
            <ac:picMk id="4" creationId="{6E209DD3-63AE-48C7-A9A1-60E34816F7C5}"/>
          </ac:picMkLst>
        </pc:picChg>
      </pc:sldChg>
      <pc:sldChg chg="addSp delSp modSp mod setBg">
        <pc:chgData name="Marianne Tulonen" userId="S::marianne.tulonen@edu.vesilahti.fi::fe15db41-c0eb-444e-9307-dff3bfbac6da" providerId="AD" clId="Web-{D5D9951B-1C6D-4290-83BA-FDBCA95990D6}" dt="2020-01-12T10:27:01.479" v="682" actId="20577"/>
        <pc:sldMkLst>
          <pc:docMk/>
          <pc:sldMk cId="3112199260" sldId="263"/>
        </pc:sldMkLst>
        <pc:spChg chg="mod">
          <ac:chgData name="Marianne Tulonen" userId="S::marianne.tulonen@edu.vesilahti.fi::fe15db41-c0eb-444e-9307-dff3bfbac6da" providerId="AD" clId="Web-{D5D9951B-1C6D-4290-83BA-FDBCA95990D6}" dt="2020-01-12T10:26:31.041" v="654" actId="20577"/>
          <ac:spMkLst>
            <pc:docMk/>
            <pc:sldMk cId="3112199260" sldId="263"/>
            <ac:spMk id="2" creationId="{10150D25-D35F-41BC-BAB3-F5A3A9A8C913}"/>
          </ac:spMkLst>
        </pc:spChg>
        <pc:spChg chg="add del mod">
          <ac:chgData name="Marianne Tulonen" userId="S::marianne.tulonen@edu.vesilahti.fi::fe15db41-c0eb-444e-9307-dff3bfbac6da" providerId="AD" clId="Web-{D5D9951B-1C6D-4290-83BA-FDBCA95990D6}" dt="2020-01-12T10:17:19.516" v="563"/>
          <ac:spMkLst>
            <pc:docMk/>
            <pc:sldMk cId="3112199260" sldId="263"/>
            <ac:spMk id="6" creationId="{11377485-492B-4B3E-889A-E59F1E99EB4C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17:11.329" v="559"/>
          <ac:spMkLst>
            <pc:docMk/>
            <pc:sldMk cId="3112199260" sldId="263"/>
            <ac:spMk id="7" creationId="{4966E1AD-4C04-4743-B223-1624BD89504A}"/>
          </ac:spMkLst>
        </pc:spChg>
        <pc:spChg chg="add mod">
          <ac:chgData name="Marianne Tulonen" userId="S::marianne.tulonen@edu.vesilahti.fi::fe15db41-c0eb-444e-9307-dff3bfbac6da" providerId="AD" clId="Web-{D5D9951B-1C6D-4290-83BA-FDBCA95990D6}" dt="2020-01-12T10:27:01.479" v="682" actId="20577"/>
          <ac:spMkLst>
            <pc:docMk/>
            <pc:sldMk cId="3112199260" sldId="263"/>
            <ac:spMk id="11" creationId="{BC529BD5-412A-425E-A9D2-71E724FAE8AD}"/>
          </ac:spMkLst>
        </pc:spChg>
        <pc:picChg chg="add del mod ord">
          <ac:chgData name="Marianne Tulonen" userId="S::marianne.tulonen@edu.vesilahti.fi::fe15db41-c0eb-444e-9307-dff3bfbac6da" providerId="AD" clId="Web-{D5D9951B-1C6D-4290-83BA-FDBCA95990D6}" dt="2020-01-12T10:17:19.594" v="564"/>
          <ac:picMkLst>
            <pc:docMk/>
            <pc:sldMk cId="3112199260" sldId="263"/>
            <ac:picMk id="3" creationId="{9064E2D9-2BFB-470C-A2C4-3FB8F2915553}"/>
          </ac:picMkLst>
        </pc:picChg>
        <pc:picChg chg="add">
          <ac:chgData name="Marianne Tulonen" userId="S::marianne.tulonen@edu.vesilahti.fi::fe15db41-c0eb-444e-9307-dff3bfbac6da" providerId="AD" clId="Web-{D5D9951B-1C6D-4290-83BA-FDBCA95990D6}" dt="2020-01-12T10:15:04.546" v="548"/>
          <ac:picMkLst>
            <pc:docMk/>
            <pc:sldMk cId="3112199260" sldId="263"/>
            <ac:picMk id="4" creationId="{00000000-0000-0000-0000-000000000000}"/>
          </ac:picMkLst>
        </pc:picChg>
        <pc:picChg chg="del mod replId">
          <ac:chgData name="Marianne Tulonen" userId="S::marianne.tulonen@edu.vesilahti.fi::fe15db41-c0eb-444e-9307-dff3bfbac6da" providerId="AD" clId="Web-{D5D9951B-1C6D-4290-83BA-FDBCA95990D6}" dt="2020-01-12T10:15:04.546" v="548"/>
          <ac:picMkLst>
            <pc:docMk/>
            <pc:sldMk cId="3112199260" sldId="263"/>
            <ac:picMk id="8" creationId="{00000000-0000-0000-0000-000000000000}"/>
          </ac:picMkLst>
        </pc:picChg>
      </pc:sldChg>
      <pc:sldChg chg="addSp delSp modSp mod setBg">
        <pc:chgData name="Marianne Tulonen" userId="S::marianne.tulonen@edu.vesilahti.fi::fe15db41-c0eb-444e-9307-dff3bfbac6da" providerId="AD" clId="Web-{D5D9951B-1C6D-4290-83BA-FDBCA95990D6}" dt="2020-01-12T10:36:34.683" v="737" actId="20577"/>
        <pc:sldMkLst>
          <pc:docMk/>
          <pc:sldMk cId="1108420684" sldId="264"/>
        </pc:sldMkLst>
        <pc:spChg chg="mod">
          <ac:chgData name="Marianne Tulonen" userId="S::marianne.tulonen@edu.vesilahti.fi::fe15db41-c0eb-444e-9307-dff3bfbac6da" providerId="AD" clId="Web-{D5D9951B-1C6D-4290-83BA-FDBCA95990D6}" dt="2020-01-12T10:36:34.683" v="737" actId="20577"/>
          <ac:spMkLst>
            <pc:docMk/>
            <pc:sldMk cId="1108420684" sldId="264"/>
            <ac:spMk id="2" creationId="{00000000-0000-0000-0000-000000000000}"/>
          </ac:spMkLst>
        </pc:spChg>
        <pc:spChg chg="mod ord">
          <ac:chgData name="Marianne Tulonen" userId="S::marianne.tulonen@edu.vesilahti.fi::fe15db41-c0eb-444e-9307-dff3bfbac6da" providerId="AD" clId="Web-{D5D9951B-1C6D-4290-83BA-FDBCA95990D6}" dt="2020-01-12T10:01:26.440" v="456" actId="20577"/>
          <ac:spMkLst>
            <pc:docMk/>
            <pc:sldMk cId="1108420684" sldId="264"/>
            <ac:spMk id="3" creationId="{00000000-0000-0000-0000-000000000000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00:34.604" v="424"/>
          <ac:spMkLst>
            <pc:docMk/>
            <pc:sldMk cId="1108420684" sldId="264"/>
            <ac:spMk id="9" creationId="{DC032F75-F5AC-4D84-98D0-DD0FB8A25A27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00:34.604" v="424"/>
          <ac:spMkLst>
            <pc:docMk/>
            <pc:sldMk cId="1108420684" sldId="264"/>
            <ac:spMk id="11" creationId="{EA21D3B4-EB95-40D8-ADD4-C28637F87A7C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00:34.604" v="424"/>
          <ac:spMkLst>
            <pc:docMk/>
            <pc:sldMk cId="1108420684" sldId="264"/>
            <ac:spMk id="13" creationId="{EC402CCD-3D73-4427-910D-80A619EAD544}"/>
          </ac:spMkLst>
        </pc:spChg>
        <pc:picChg chg="add mod ord">
          <ac:chgData name="Marianne Tulonen" userId="S::marianne.tulonen@edu.vesilahti.fi::fe15db41-c0eb-444e-9307-dff3bfbac6da" providerId="AD" clId="Web-{D5D9951B-1C6D-4290-83BA-FDBCA95990D6}" dt="2020-01-12T10:00:34.604" v="424"/>
          <ac:picMkLst>
            <pc:docMk/>
            <pc:sldMk cId="1108420684" sldId="264"/>
            <ac:picMk id="4" creationId="{9793040A-1EE4-447D-9CA8-82CEBCE4D35A}"/>
          </ac:picMkLst>
        </pc:picChg>
      </pc:sldChg>
      <pc:sldChg chg="addSp delSp modSp mod setBg">
        <pc:chgData name="Marianne Tulonen" userId="S::marianne.tulonen@edu.vesilahti.fi::fe15db41-c0eb-444e-9307-dff3bfbac6da" providerId="AD" clId="Web-{D5D9951B-1C6D-4290-83BA-FDBCA95990D6}" dt="2020-01-12T10:13:03.312" v="524" actId="20577"/>
        <pc:sldMkLst>
          <pc:docMk/>
          <pc:sldMk cId="544026210" sldId="265"/>
        </pc:sldMkLst>
        <pc:spChg chg="mod">
          <ac:chgData name="Marianne Tulonen" userId="S::marianne.tulonen@edu.vesilahti.fi::fe15db41-c0eb-444e-9307-dff3bfbac6da" providerId="AD" clId="Web-{D5D9951B-1C6D-4290-83BA-FDBCA95990D6}" dt="2020-01-12T10:12:01.624" v="505"/>
          <ac:spMkLst>
            <pc:docMk/>
            <pc:sldMk cId="544026210" sldId="265"/>
            <ac:spMk id="2" creationId="{00000000-0000-0000-0000-000000000000}"/>
          </ac:spMkLst>
        </pc:spChg>
        <pc:spChg chg="mod">
          <ac:chgData name="Marianne Tulonen" userId="S::marianne.tulonen@edu.vesilahti.fi::fe15db41-c0eb-444e-9307-dff3bfbac6da" providerId="AD" clId="Web-{D5D9951B-1C6D-4290-83BA-FDBCA95990D6}" dt="2020-01-12T10:13:03.312" v="524" actId="20577"/>
          <ac:spMkLst>
            <pc:docMk/>
            <pc:sldMk cId="544026210" sldId="265"/>
            <ac:spMk id="3" creationId="{00000000-0000-0000-0000-000000000000}"/>
          </ac:spMkLst>
        </pc:spChg>
        <pc:spChg chg="add del mod">
          <ac:chgData name="Marianne Tulonen" userId="S::marianne.tulonen@edu.vesilahti.fi::fe15db41-c0eb-444e-9307-dff3bfbac6da" providerId="AD" clId="Web-{D5D9951B-1C6D-4290-83BA-FDBCA95990D6}" dt="2020-01-12T10:12:21.390" v="510"/>
          <ac:spMkLst>
            <pc:docMk/>
            <pc:sldMk cId="544026210" sldId="265"/>
            <ac:spMk id="6" creationId="{EAAE83BC-E24A-4706-9AC5-836285A3E61B}"/>
          </ac:spMkLst>
        </pc:spChg>
        <pc:spChg chg="add">
          <ac:chgData name="Marianne Tulonen" userId="S::marianne.tulonen@edu.vesilahti.fi::fe15db41-c0eb-444e-9307-dff3bfbac6da" providerId="AD" clId="Web-{D5D9951B-1C6D-4290-83BA-FDBCA95990D6}" dt="2020-01-12T10:12:01.624" v="505"/>
          <ac:spMkLst>
            <pc:docMk/>
            <pc:sldMk cId="544026210" sldId="265"/>
            <ac:spMk id="11" creationId="{FF606621-EDD0-4CB0-B5A0-2BD458842F01}"/>
          </ac:spMkLst>
        </pc:spChg>
        <pc:spChg chg="add">
          <ac:chgData name="Marianne Tulonen" userId="S::marianne.tulonen@edu.vesilahti.fi::fe15db41-c0eb-444e-9307-dff3bfbac6da" providerId="AD" clId="Web-{D5D9951B-1C6D-4290-83BA-FDBCA95990D6}" dt="2020-01-12T10:12:01.624" v="505"/>
          <ac:spMkLst>
            <pc:docMk/>
            <pc:sldMk cId="544026210" sldId="265"/>
            <ac:spMk id="13" creationId="{F7E0AF57-42C6-4312-BEDF-A384DC8E42D4}"/>
          </ac:spMkLst>
        </pc:spChg>
        <pc:picChg chg="add mod ord">
          <ac:chgData name="Marianne Tulonen" userId="S::marianne.tulonen@edu.vesilahti.fi::fe15db41-c0eb-444e-9307-dff3bfbac6da" providerId="AD" clId="Web-{D5D9951B-1C6D-4290-83BA-FDBCA95990D6}" dt="2020-01-12T10:12:01.624" v="505"/>
          <ac:picMkLst>
            <pc:docMk/>
            <pc:sldMk cId="544026210" sldId="265"/>
            <ac:picMk id="4" creationId="{27EDADC7-092C-4291-810A-D2CAB922E445}"/>
          </ac:picMkLst>
        </pc:picChg>
      </pc:sldChg>
      <pc:sldChg chg="addSp delSp modSp mod setBg">
        <pc:chgData name="Marianne Tulonen" userId="S::marianne.tulonen@edu.vesilahti.fi::fe15db41-c0eb-444e-9307-dff3bfbac6da" providerId="AD" clId="Web-{D5D9951B-1C6D-4290-83BA-FDBCA95990D6}" dt="2020-01-12T10:40:51.308" v="768" actId="14100"/>
        <pc:sldMkLst>
          <pc:docMk/>
          <pc:sldMk cId="766507998" sldId="266"/>
        </pc:sldMkLst>
        <pc:spChg chg="mod">
          <ac:chgData name="Marianne Tulonen" userId="S::marianne.tulonen@edu.vesilahti.fi::fe15db41-c0eb-444e-9307-dff3bfbac6da" providerId="AD" clId="Web-{D5D9951B-1C6D-4290-83BA-FDBCA95990D6}" dt="2020-01-12T10:39:05.355" v="744"/>
          <ac:spMkLst>
            <pc:docMk/>
            <pc:sldMk cId="766507998" sldId="266"/>
            <ac:spMk id="2" creationId="{00000000-0000-0000-0000-000000000000}"/>
          </ac:spMkLst>
        </pc:spChg>
        <pc:spChg chg="add del mod">
          <ac:chgData name="Marianne Tulonen" userId="S::marianne.tulonen@edu.vesilahti.fi::fe15db41-c0eb-444e-9307-dff3bfbac6da" providerId="AD" clId="Web-{D5D9951B-1C6D-4290-83BA-FDBCA95990D6}" dt="2020-01-12T10:40:51.308" v="768" actId="14100"/>
          <ac:spMkLst>
            <pc:docMk/>
            <pc:sldMk cId="766507998" sldId="266"/>
            <ac:spMk id="3" creationId="{00000000-0000-0000-0000-000000000000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39:05.355" v="744"/>
          <ac:spMkLst>
            <pc:docMk/>
            <pc:sldMk cId="766507998" sldId="266"/>
            <ac:spMk id="8" creationId="{40851669-7281-49C2-8BF0-67BA70EC1AC7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39:05.355" v="744"/>
          <ac:spMkLst>
            <pc:docMk/>
            <pc:sldMk cId="766507998" sldId="266"/>
            <ac:spMk id="10" creationId="{16992B13-74C4-4370-93C5-F5403D944D8E}"/>
          </ac:spMkLst>
        </pc:spChg>
        <pc:spChg chg="add del">
          <ac:chgData name="Marianne Tulonen" userId="S::marianne.tulonen@edu.vesilahti.fi::fe15db41-c0eb-444e-9307-dff3bfbac6da" providerId="AD" clId="Web-{D5D9951B-1C6D-4290-83BA-FDBCA95990D6}" dt="2020-01-12T10:39:05.355" v="744"/>
          <ac:spMkLst>
            <pc:docMk/>
            <pc:sldMk cId="766507998" sldId="266"/>
            <ac:spMk id="12" creationId="{A3AE1F77-1EC8-47BA-A381-B6618A2FCD65}"/>
          </ac:spMkLst>
        </pc:spChg>
        <pc:spChg chg="add del mod">
          <ac:chgData name="Marianne Tulonen" userId="S::marianne.tulonen@edu.vesilahti.fi::fe15db41-c0eb-444e-9307-dff3bfbac6da" providerId="AD" clId="Web-{D5D9951B-1C6D-4290-83BA-FDBCA95990D6}" dt="2020-01-12T10:39:33.448" v="755"/>
          <ac:spMkLst>
            <pc:docMk/>
            <pc:sldMk cId="766507998" sldId="266"/>
            <ac:spMk id="20" creationId="{1D2E1586-6845-4B2D-97A9-7F9E1E098692}"/>
          </ac:spMkLst>
        </pc:spChg>
        <pc:spChg chg="add">
          <ac:chgData name="Marianne Tulonen" userId="S::marianne.tulonen@edu.vesilahti.fi::fe15db41-c0eb-444e-9307-dff3bfbac6da" providerId="AD" clId="Web-{D5D9951B-1C6D-4290-83BA-FDBCA95990D6}" dt="2020-01-12T10:39:05.355" v="744"/>
          <ac:spMkLst>
            <pc:docMk/>
            <pc:sldMk cId="766507998" sldId="266"/>
            <ac:spMk id="25" creationId="{438E2B1E-5364-451C-8B5F-2D1BFF5A6877}"/>
          </ac:spMkLst>
        </pc:spChg>
        <pc:spChg chg="add">
          <ac:chgData name="Marianne Tulonen" userId="S::marianne.tulonen@edu.vesilahti.fi::fe15db41-c0eb-444e-9307-dff3bfbac6da" providerId="AD" clId="Web-{D5D9951B-1C6D-4290-83BA-FDBCA95990D6}" dt="2020-01-12T10:39:05.355" v="744"/>
          <ac:spMkLst>
            <pc:docMk/>
            <pc:sldMk cId="766507998" sldId="266"/>
            <ac:spMk id="27" creationId="{0D3B0D10-EF29-472A-8E3D-EBEDDD162C75}"/>
          </ac:spMkLst>
        </pc:spChg>
        <pc:spChg chg="add">
          <ac:chgData name="Marianne Tulonen" userId="S::marianne.tulonen@edu.vesilahti.fi::fe15db41-c0eb-444e-9307-dff3bfbac6da" providerId="AD" clId="Web-{D5D9951B-1C6D-4290-83BA-FDBCA95990D6}" dt="2020-01-12T10:39:05.355" v="744"/>
          <ac:spMkLst>
            <pc:docMk/>
            <pc:sldMk cId="766507998" sldId="266"/>
            <ac:spMk id="29" creationId="{44FF49E3-3CF7-467D-BE04-86D18D2490F0}"/>
          </ac:spMkLst>
        </pc:spChg>
        <pc:graphicFrameChg chg="add del">
          <ac:chgData name="Marianne Tulonen" userId="S::marianne.tulonen@edu.vesilahti.fi::fe15db41-c0eb-444e-9307-dff3bfbac6da" providerId="AD" clId="Web-{D5D9951B-1C6D-4290-83BA-FDBCA95990D6}" dt="2020-01-12T10:02:20.143" v="466"/>
          <ac:graphicFrameMkLst>
            <pc:docMk/>
            <pc:sldMk cId="766507998" sldId="266"/>
            <ac:graphicFrameMk id="5" creationId="{49D8B4EA-84FF-4CE9-8BC9-814A09415A9F}"/>
          </ac:graphicFrameMkLst>
        </pc:graphicFrameChg>
        <pc:picChg chg="add mod ord">
          <ac:chgData name="Marianne Tulonen" userId="S::marianne.tulonen@edu.vesilahti.fi::fe15db41-c0eb-444e-9307-dff3bfbac6da" providerId="AD" clId="Web-{D5D9951B-1C6D-4290-83BA-FDBCA95990D6}" dt="2020-01-12T10:39:56.449" v="757" actId="14100"/>
          <ac:picMkLst>
            <pc:docMk/>
            <pc:sldMk cId="766507998" sldId="266"/>
            <ac:picMk id="18" creationId="{AD3211D9-0EF2-4635-B826-9C859735260E}"/>
          </ac:picMkLst>
        </pc:picChg>
      </pc:sldChg>
    </pc:docChg>
  </pc:docChgLst>
  <pc:docChgLst>
    <pc:chgData name="Jenni Schorpp" userId="S::jenni.schorpp@edu.lempaala.fi::9180befb-5a08-496e-b8e4-4313294abbdb" providerId="AD" clId="Web-{21A5692A-D26D-0CE6-617D-B96BDD59B7FA}"/>
    <pc:docChg chg="addSld modSld sldOrd">
      <pc:chgData name="Jenni Schorpp" userId="S::jenni.schorpp@edu.lempaala.fi::9180befb-5a08-496e-b8e4-4313294abbdb" providerId="AD" clId="Web-{21A5692A-D26D-0CE6-617D-B96BDD59B7FA}" dt="2020-02-06T10:55:31.448" v="1787" actId="20577"/>
      <pc:docMkLst>
        <pc:docMk/>
      </pc:docMkLst>
      <pc:sldChg chg="modSp">
        <pc:chgData name="Jenni Schorpp" userId="S::jenni.schorpp@edu.lempaala.fi::9180befb-5a08-496e-b8e4-4313294abbdb" providerId="AD" clId="Web-{21A5692A-D26D-0CE6-617D-B96BDD59B7FA}" dt="2020-02-06T10:14:32.642" v="1166" actId="14100"/>
        <pc:sldMkLst>
          <pc:docMk/>
          <pc:sldMk cId="3382284775" sldId="257"/>
        </pc:sldMkLst>
        <pc:spChg chg="mod">
          <ac:chgData name="Jenni Schorpp" userId="S::jenni.schorpp@edu.lempaala.fi::9180befb-5a08-496e-b8e4-4313294abbdb" providerId="AD" clId="Web-{21A5692A-D26D-0CE6-617D-B96BDD59B7FA}" dt="2020-02-06T10:14:28.517" v="1164" actId="20577"/>
          <ac:spMkLst>
            <pc:docMk/>
            <pc:sldMk cId="3382284775" sldId="257"/>
            <ac:spMk id="3" creationId="{00000000-0000-0000-0000-000000000000}"/>
          </ac:spMkLst>
        </pc:spChg>
        <pc:picChg chg="mod">
          <ac:chgData name="Jenni Schorpp" userId="S::jenni.schorpp@edu.lempaala.fi::9180befb-5a08-496e-b8e4-4313294abbdb" providerId="AD" clId="Web-{21A5692A-D26D-0CE6-617D-B96BDD59B7FA}" dt="2020-02-06T10:14:32.642" v="1166" actId="14100"/>
          <ac:picMkLst>
            <pc:docMk/>
            <pc:sldMk cId="3382284775" sldId="257"/>
            <ac:picMk id="12" creationId="{E0B08953-398B-4FDC-8933-0D14E2E19F36}"/>
          </ac:picMkLst>
        </pc:picChg>
      </pc:sldChg>
      <pc:sldChg chg="modSp">
        <pc:chgData name="Jenni Schorpp" userId="S::jenni.schorpp@edu.lempaala.fi::9180befb-5a08-496e-b8e4-4313294abbdb" providerId="AD" clId="Web-{21A5692A-D26D-0CE6-617D-B96BDD59B7FA}" dt="2020-02-06T10:32:28.019" v="1274" actId="20577"/>
        <pc:sldMkLst>
          <pc:docMk/>
          <pc:sldMk cId="1523208802" sldId="258"/>
        </pc:sldMkLst>
        <pc:spChg chg="mod">
          <ac:chgData name="Jenni Schorpp" userId="S::jenni.schorpp@edu.lempaala.fi::9180befb-5a08-496e-b8e4-4313294abbdb" providerId="AD" clId="Web-{21A5692A-D26D-0CE6-617D-B96BDD59B7FA}" dt="2020-02-06T10:32:28.019" v="1274" actId="20577"/>
          <ac:spMkLst>
            <pc:docMk/>
            <pc:sldMk cId="1523208802" sldId="258"/>
            <ac:spMk id="3" creationId="{00000000-0000-0000-0000-000000000000}"/>
          </ac:spMkLst>
        </pc:spChg>
      </pc:sldChg>
      <pc:sldChg chg="modSp">
        <pc:chgData name="Jenni Schorpp" userId="S::jenni.schorpp@edu.lempaala.fi::9180befb-5a08-496e-b8e4-4313294abbdb" providerId="AD" clId="Web-{21A5692A-D26D-0CE6-617D-B96BDD59B7FA}" dt="2020-02-06T10:55:31.448" v="1786" actId="20577"/>
        <pc:sldMkLst>
          <pc:docMk/>
          <pc:sldMk cId="2330742069" sldId="262"/>
        </pc:sldMkLst>
        <pc:spChg chg="mod">
          <ac:chgData name="Jenni Schorpp" userId="S::jenni.schorpp@edu.lempaala.fi::9180befb-5a08-496e-b8e4-4313294abbdb" providerId="AD" clId="Web-{21A5692A-D26D-0CE6-617D-B96BDD59B7FA}" dt="2020-02-06T10:55:31.448" v="1786" actId="20577"/>
          <ac:spMkLst>
            <pc:docMk/>
            <pc:sldMk cId="2330742069" sldId="262"/>
            <ac:spMk id="3" creationId="{B5545FFA-F9CA-4381-9C36-FE595FBE3545}"/>
          </ac:spMkLst>
        </pc:spChg>
      </pc:sldChg>
      <pc:sldChg chg="modSp">
        <pc:chgData name="Jenni Schorpp" userId="S::jenni.schorpp@edu.lempaala.fi::9180befb-5a08-496e-b8e4-4313294abbdb" providerId="AD" clId="Web-{21A5692A-D26D-0CE6-617D-B96BDD59B7FA}" dt="2020-02-06T10:40:27.917" v="1776" actId="20577"/>
        <pc:sldMkLst>
          <pc:docMk/>
          <pc:sldMk cId="3112199260" sldId="263"/>
        </pc:sldMkLst>
        <pc:spChg chg="mod">
          <ac:chgData name="Jenni Schorpp" userId="S::jenni.schorpp@edu.lempaala.fi::9180befb-5a08-496e-b8e4-4313294abbdb" providerId="AD" clId="Web-{21A5692A-D26D-0CE6-617D-B96BDD59B7FA}" dt="2020-02-06T10:40:27.917" v="1776" actId="20577"/>
          <ac:spMkLst>
            <pc:docMk/>
            <pc:sldMk cId="3112199260" sldId="263"/>
            <ac:spMk id="11" creationId="{BC529BD5-412A-425E-A9D2-71E724FAE8AD}"/>
          </ac:spMkLst>
        </pc:spChg>
      </pc:sldChg>
      <pc:sldChg chg="modSp">
        <pc:chgData name="Jenni Schorpp" userId="S::jenni.schorpp@edu.lempaala.fi::9180befb-5a08-496e-b8e4-4313294abbdb" providerId="AD" clId="Web-{21A5692A-D26D-0CE6-617D-B96BDD59B7FA}" dt="2020-02-06T10:33:35.864" v="1335" actId="20577"/>
        <pc:sldMkLst>
          <pc:docMk/>
          <pc:sldMk cId="1108420684" sldId="264"/>
        </pc:sldMkLst>
        <pc:spChg chg="mod">
          <ac:chgData name="Jenni Schorpp" userId="S::jenni.schorpp@edu.lempaala.fi::9180befb-5a08-496e-b8e4-4313294abbdb" providerId="AD" clId="Web-{21A5692A-D26D-0CE6-617D-B96BDD59B7FA}" dt="2020-02-06T10:33:35.864" v="1335" actId="20577"/>
          <ac:spMkLst>
            <pc:docMk/>
            <pc:sldMk cId="1108420684" sldId="264"/>
            <ac:spMk id="3" creationId="{00000000-0000-0000-0000-000000000000}"/>
          </ac:spMkLst>
        </pc:spChg>
      </pc:sldChg>
      <pc:sldChg chg="modSp">
        <pc:chgData name="Jenni Schorpp" userId="S::jenni.schorpp@edu.lempaala.fi::9180befb-5a08-496e-b8e4-4313294abbdb" providerId="AD" clId="Web-{21A5692A-D26D-0CE6-617D-B96BDD59B7FA}" dt="2020-02-06T10:37:46.696" v="1654" actId="20577"/>
        <pc:sldMkLst>
          <pc:docMk/>
          <pc:sldMk cId="544026210" sldId="265"/>
        </pc:sldMkLst>
        <pc:spChg chg="mod">
          <ac:chgData name="Jenni Schorpp" userId="S::jenni.schorpp@edu.lempaala.fi::9180befb-5a08-496e-b8e4-4313294abbdb" providerId="AD" clId="Web-{21A5692A-D26D-0CE6-617D-B96BDD59B7FA}" dt="2020-02-06T10:37:46.696" v="1654" actId="20577"/>
          <ac:spMkLst>
            <pc:docMk/>
            <pc:sldMk cId="544026210" sldId="265"/>
            <ac:spMk id="3" creationId="{00000000-0000-0000-0000-000000000000}"/>
          </ac:spMkLst>
        </pc:spChg>
      </pc:sldChg>
      <pc:sldChg chg="modSp">
        <pc:chgData name="Jenni Schorpp" userId="S::jenni.schorpp@edu.lempaala.fi::9180befb-5a08-496e-b8e4-4313294abbdb" providerId="AD" clId="Web-{21A5692A-D26D-0CE6-617D-B96BDD59B7FA}" dt="2020-02-06T10:36:00.913" v="1519" actId="14100"/>
        <pc:sldMkLst>
          <pc:docMk/>
          <pc:sldMk cId="766507998" sldId="266"/>
        </pc:sldMkLst>
        <pc:spChg chg="mod">
          <ac:chgData name="Jenni Schorpp" userId="S::jenni.schorpp@edu.lempaala.fi::9180befb-5a08-496e-b8e4-4313294abbdb" providerId="AD" clId="Web-{21A5692A-D26D-0CE6-617D-B96BDD59B7FA}" dt="2020-02-06T10:36:00.913" v="1519" actId="14100"/>
          <ac:spMkLst>
            <pc:docMk/>
            <pc:sldMk cId="766507998" sldId="266"/>
            <ac:spMk id="3" creationId="{00000000-0000-0000-0000-000000000000}"/>
          </ac:spMkLst>
        </pc:spChg>
      </pc:sldChg>
      <pc:sldChg chg="modSp new ord">
        <pc:chgData name="Jenni Schorpp" userId="S::jenni.schorpp@edu.lempaala.fi::9180befb-5a08-496e-b8e4-4313294abbdb" providerId="AD" clId="Web-{21A5692A-D26D-0CE6-617D-B96BDD59B7FA}" dt="2020-02-06T10:11:41.952" v="976" actId="14100"/>
        <pc:sldMkLst>
          <pc:docMk/>
          <pc:sldMk cId="3737044117" sldId="267"/>
        </pc:sldMkLst>
        <pc:spChg chg="mod">
          <ac:chgData name="Jenni Schorpp" userId="S::jenni.schorpp@edu.lempaala.fi::9180befb-5a08-496e-b8e4-4313294abbdb" providerId="AD" clId="Web-{21A5692A-D26D-0CE6-617D-B96BDD59B7FA}" dt="2020-02-06T10:04:00.913" v="103" actId="20577"/>
          <ac:spMkLst>
            <pc:docMk/>
            <pc:sldMk cId="3737044117" sldId="267"/>
            <ac:spMk id="2" creationId="{5498074D-1C81-4D78-A41B-20F072DC5531}"/>
          </ac:spMkLst>
        </pc:spChg>
        <pc:spChg chg="mod">
          <ac:chgData name="Jenni Schorpp" userId="S::jenni.schorpp@edu.lempaala.fi::9180befb-5a08-496e-b8e4-4313294abbdb" providerId="AD" clId="Web-{21A5692A-D26D-0CE6-617D-B96BDD59B7FA}" dt="2020-02-06T10:11:41.952" v="976" actId="14100"/>
          <ac:spMkLst>
            <pc:docMk/>
            <pc:sldMk cId="3737044117" sldId="267"/>
            <ac:spMk id="3" creationId="{E835220A-021C-4D52-B5C3-28AC79150A75}"/>
          </ac:spMkLst>
        </pc:spChg>
      </pc:sldChg>
    </pc:docChg>
  </pc:docChgLst>
  <pc:docChgLst>
    <pc:chgData name="Jenni Schorpp" userId="S::jenni.schorpp@edu.lempaala.fi::9180befb-5a08-496e-b8e4-4313294abbdb" providerId="AD" clId="Web-{A38148A4-3485-0F02-4934-A8AF6DE2DAD4}"/>
    <pc:docChg chg="modSld">
      <pc:chgData name="Jenni Schorpp" userId="S::jenni.schorpp@edu.lempaala.fi::9180befb-5a08-496e-b8e4-4313294abbdb" providerId="AD" clId="Web-{A38148A4-3485-0F02-4934-A8AF6DE2DAD4}" dt="2019-09-28T16:41:02.404" v="411" actId="14100"/>
      <pc:docMkLst>
        <pc:docMk/>
      </pc:docMkLst>
      <pc:sldChg chg="modSp">
        <pc:chgData name="Jenni Schorpp" userId="S::jenni.schorpp@edu.lempaala.fi::9180befb-5a08-496e-b8e4-4313294abbdb" providerId="AD" clId="Web-{A38148A4-3485-0F02-4934-A8AF6DE2DAD4}" dt="2019-09-28T16:04:17.057" v="22" actId="20577"/>
        <pc:sldMkLst>
          <pc:docMk/>
          <pc:sldMk cId="3382284775" sldId="257"/>
        </pc:sldMkLst>
        <pc:spChg chg="mod">
          <ac:chgData name="Jenni Schorpp" userId="S::jenni.schorpp@edu.lempaala.fi::9180befb-5a08-496e-b8e4-4313294abbdb" providerId="AD" clId="Web-{A38148A4-3485-0F02-4934-A8AF6DE2DAD4}" dt="2019-09-28T16:04:17.057" v="22" actId="20577"/>
          <ac:spMkLst>
            <pc:docMk/>
            <pc:sldMk cId="3382284775" sldId="257"/>
            <ac:spMk id="3" creationId="{00000000-0000-0000-0000-000000000000}"/>
          </ac:spMkLst>
        </pc:spChg>
        <pc:picChg chg="mod">
          <ac:chgData name="Jenni Schorpp" userId="S::jenni.schorpp@edu.lempaala.fi::9180befb-5a08-496e-b8e4-4313294abbdb" providerId="AD" clId="Web-{A38148A4-3485-0F02-4934-A8AF6DE2DAD4}" dt="2019-09-28T16:03:31.853" v="13" actId="14100"/>
          <ac:picMkLst>
            <pc:docMk/>
            <pc:sldMk cId="3382284775" sldId="257"/>
            <ac:picMk id="7" creationId="{00000000-0000-0000-0000-000000000000}"/>
          </ac:picMkLst>
        </pc:picChg>
      </pc:sldChg>
      <pc:sldChg chg="modSp">
        <pc:chgData name="Jenni Schorpp" userId="S::jenni.schorpp@edu.lempaala.fi::9180befb-5a08-496e-b8e4-4313294abbdb" providerId="AD" clId="Web-{A38148A4-3485-0F02-4934-A8AF6DE2DAD4}" dt="2019-09-28T16:15:41.938" v="240" actId="20577"/>
        <pc:sldMkLst>
          <pc:docMk/>
          <pc:sldMk cId="1523208802" sldId="258"/>
        </pc:sldMkLst>
        <pc:spChg chg="mod">
          <ac:chgData name="Jenni Schorpp" userId="S::jenni.schorpp@edu.lempaala.fi::9180befb-5a08-496e-b8e4-4313294abbdb" providerId="AD" clId="Web-{A38148A4-3485-0F02-4934-A8AF6DE2DAD4}" dt="2019-09-28T16:15:41.938" v="240" actId="20577"/>
          <ac:spMkLst>
            <pc:docMk/>
            <pc:sldMk cId="1523208802" sldId="258"/>
            <ac:spMk id="3" creationId="{00000000-0000-0000-0000-000000000000}"/>
          </ac:spMkLst>
        </pc:spChg>
      </pc:sldChg>
      <pc:sldChg chg="modSp">
        <pc:chgData name="Jenni Schorpp" userId="S::jenni.schorpp@edu.lempaala.fi::9180befb-5a08-496e-b8e4-4313294abbdb" providerId="AD" clId="Web-{A38148A4-3485-0F02-4934-A8AF6DE2DAD4}" dt="2019-09-28T16:39:36.091" v="397" actId="20577"/>
        <pc:sldMkLst>
          <pc:docMk/>
          <pc:sldMk cId="2694640759" sldId="259"/>
        </pc:sldMkLst>
        <pc:spChg chg="mod">
          <ac:chgData name="Jenni Schorpp" userId="S::jenni.schorpp@edu.lempaala.fi::9180befb-5a08-496e-b8e4-4313294abbdb" providerId="AD" clId="Web-{A38148A4-3485-0F02-4934-A8AF6DE2DAD4}" dt="2019-09-28T16:12:51.483" v="56" actId="20577"/>
          <ac:spMkLst>
            <pc:docMk/>
            <pc:sldMk cId="2694640759" sldId="259"/>
            <ac:spMk id="2" creationId="{00000000-0000-0000-0000-000000000000}"/>
          </ac:spMkLst>
        </pc:spChg>
        <pc:spChg chg="mod">
          <ac:chgData name="Jenni Schorpp" userId="S::jenni.schorpp@edu.lempaala.fi::9180befb-5a08-496e-b8e4-4313294abbdb" providerId="AD" clId="Web-{A38148A4-3485-0F02-4934-A8AF6DE2DAD4}" dt="2019-09-28T16:39:36.091" v="397" actId="20577"/>
          <ac:spMkLst>
            <pc:docMk/>
            <pc:sldMk cId="2694640759" sldId="259"/>
            <ac:spMk id="3" creationId="{00000000-0000-0000-0000-000000000000}"/>
          </ac:spMkLst>
        </pc:spChg>
      </pc:sldChg>
      <pc:sldChg chg="modSp">
        <pc:chgData name="Jenni Schorpp" userId="S::jenni.schorpp@edu.lempaala.fi::9180befb-5a08-496e-b8e4-4313294abbdb" providerId="AD" clId="Web-{A38148A4-3485-0F02-4934-A8AF6DE2DAD4}" dt="2019-09-28T16:41:02.404" v="411" actId="14100"/>
        <pc:sldMkLst>
          <pc:docMk/>
          <pc:sldMk cId="2016511384" sldId="260"/>
        </pc:sldMkLst>
        <pc:spChg chg="mod">
          <ac:chgData name="Jenni Schorpp" userId="S::jenni.schorpp@edu.lempaala.fi::9180befb-5a08-496e-b8e4-4313294abbdb" providerId="AD" clId="Web-{A38148A4-3485-0F02-4934-A8AF6DE2DAD4}" dt="2019-09-28T16:41:02.404" v="411" actId="14100"/>
          <ac:spMkLst>
            <pc:docMk/>
            <pc:sldMk cId="2016511384" sldId="260"/>
            <ac:spMk id="3" creationId="{00000000-0000-0000-0000-000000000000}"/>
          </ac:spMkLst>
        </pc:spChg>
      </pc:sldChg>
    </pc:docChg>
  </pc:docChgLst>
  <pc:docChgLst>
    <pc:chgData name="Vieras" userId="S::urn:spo:anon#b3fd46e417bce935c989f966acbaf9d92f062e25d12c5e0f77da5c514bcc00dc::" providerId="AD" clId="Web-{A2F2723A-3F76-2A1E-E675-B4EA82F07963}"/>
    <pc:docChg chg="addSld modSld">
      <pc:chgData name="Vieras" userId="S::urn:spo:anon#b3fd46e417bce935c989f966acbaf9d92f062e25d12c5e0f77da5c514bcc00dc::" providerId="AD" clId="Web-{A2F2723A-3F76-2A1E-E675-B4EA82F07963}" dt="2019-09-30T12:18:08.287" v="726" actId="20577"/>
      <pc:docMkLst>
        <pc:docMk/>
      </pc:docMkLst>
      <pc:sldChg chg="addSp modSp mod setBg">
        <pc:chgData name="Vieras" userId="S::urn:spo:anon#b3fd46e417bce935c989f966acbaf9d92f062e25d12c5e0f77da5c514bcc00dc::" providerId="AD" clId="Web-{A2F2723A-3F76-2A1E-E675-B4EA82F07963}" dt="2019-09-30T11:59:30.300" v="332" actId="20577"/>
        <pc:sldMkLst>
          <pc:docMk/>
          <pc:sldMk cId="3382284775" sldId="257"/>
        </pc:sldMkLst>
        <pc:spChg chg="mod">
          <ac:chgData name="Vieras" userId="S::urn:spo:anon#b3fd46e417bce935c989f966acbaf9d92f062e25d12c5e0f77da5c514bcc00dc::" providerId="AD" clId="Web-{A2F2723A-3F76-2A1E-E675-B4EA82F07963}" dt="2019-09-30T11:50:43.752" v="277"/>
          <ac:spMkLst>
            <pc:docMk/>
            <pc:sldMk cId="3382284775" sldId="257"/>
            <ac:spMk id="2" creationId="{00000000-0000-0000-0000-000000000000}"/>
          </ac:spMkLst>
        </pc:spChg>
        <pc:spChg chg="mod">
          <ac:chgData name="Vieras" userId="S::urn:spo:anon#b3fd46e417bce935c989f966acbaf9d92f062e25d12c5e0f77da5c514bcc00dc::" providerId="AD" clId="Web-{A2F2723A-3F76-2A1E-E675-B4EA82F07963}" dt="2019-09-30T11:59:30.300" v="332" actId="20577"/>
          <ac:spMkLst>
            <pc:docMk/>
            <pc:sldMk cId="3382284775" sldId="257"/>
            <ac:spMk id="3" creationId="{00000000-0000-0000-0000-000000000000}"/>
          </ac:spMkLst>
        </pc:spChg>
        <pc:spChg chg="add">
          <ac:chgData name="Vieras" userId="S::urn:spo:anon#b3fd46e417bce935c989f966acbaf9d92f062e25d12c5e0f77da5c514bcc00dc::" providerId="AD" clId="Web-{A2F2723A-3F76-2A1E-E675-B4EA82F07963}" dt="2019-09-30T11:50:43.752" v="277"/>
          <ac:spMkLst>
            <pc:docMk/>
            <pc:sldMk cId="3382284775" sldId="257"/>
            <ac:spMk id="12" creationId="{E1CE536E-134A-4A35-900B-30F927D5B525}"/>
          </ac:spMkLst>
        </pc:spChg>
        <pc:spChg chg="add">
          <ac:chgData name="Vieras" userId="S::urn:spo:anon#b3fd46e417bce935c989f966acbaf9d92f062e25d12c5e0f77da5c514bcc00dc::" providerId="AD" clId="Web-{A2F2723A-3F76-2A1E-E675-B4EA82F07963}" dt="2019-09-30T11:50:43.752" v="277"/>
          <ac:spMkLst>
            <pc:docMk/>
            <pc:sldMk cId="3382284775" sldId="257"/>
            <ac:spMk id="14" creationId="{FA0382D1-1594-4E3D-842E-04E1E5E7578B}"/>
          </ac:spMkLst>
        </pc:spChg>
        <pc:picChg chg="mod ord">
          <ac:chgData name="Vieras" userId="S::urn:spo:anon#b3fd46e417bce935c989f966acbaf9d92f062e25d12c5e0f77da5c514bcc00dc::" providerId="AD" clId="Web-{A2F2723A-3F76-2A1E-E675-B4EA82F07963}" dt="2019-09-30T11:50:43.752" v="277"/>
          <ac:picMkLst>
            <pc:docMk/>
            <pc:sldMk cId="3382284775" sldId="257"/>
            <ac:picMk id="7" creationId="{00000000-0000-0000-0000-000000000000}"/>
          </ac:picMkLst>
        </pc:picChg>
      </pc:sldChg>
      <pc:sldChg chg="addSp delSp modSp mod setBg">
        <pc:chgData name="Vieras" userId="S::urn:spo:anon#b3fd46e417bce935c989f966acbaf9d92f062e25d12c5e0f77da5c514bcc00dc::" providerId="AD" clId="Web-{A2F2723A-3F76-2A1E-E675-B4EA82F07963}" dt="2019-09-30T11:53:57.206" v="302" actId="14100"/>
        <pc:sldMkLst>
          <pc:docMk/>
          <pc:sldMk cId="1523208802" sldId="258"/>
        </pc:sldMkLst>
        <pc:spChg chg="mod">
          <ac:chgData name="Vieras" userId="S::urn:spo:anon#b3fd46e417bce935c989f966acbaf9d92f062e25d12c5e0f77da5c514bcc00dc::" providerId="AD" clId="Web-{A2F2723A-3F76-2A1E-E675-B4EA82F07963}" dt="2019-09-30T11:53:36.456" v="298"/>
          <ac:spMkLst>
            <pc:docMk/>
            <pc:sldMk cId="1523208802" sldId="258"/>
            <ac:spMk id="2" creationId="{00000000-0000-0000-0000-000000000000}"/>
          </ac:spMkLst>
        </pc:spChg>
        <pc:spChg chg="mod ord">
          <ac:chgData name="Vieras" userId="S::urn:spo:anon#b3fd46e417bce935c989f966acbaf9d92f062e25d12c5e0f77da5c514bcc00dc::" providerId="AD" clId="Web-{A2F2723A-3F76-2A1E-E675-B4EA82F07963}" dt="2019-09-30T11:53:48.581" v="299" actId="20577"/>
          <ac:spMkLst>
            <pc:docMk/>
            <pc:sldMk cId="1523208802" sldId="258"/>
            <ac:spMk id="3" creationId="{00000000-0000-0000-0000-000000000000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53:36.440" v="297"/>
          <ac:spMkLst>
            <pc:docMk/>
            <pc:sldMk cId="1523208802" sldId="258"/>
            <ac:spMk id="6" creationId="{2D6CE9D5-28BB-4329-B5E2-B06131F27F5B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53:36.440" v="297"/>
          <ac:spMkLst>
            <pc:docMk/>
            <pc:sldMk cId="1523208802" sldId="258"/>
            <ac:spMk id="7" creationId="{8D9F7D40-5D59-4F59-A331-D8F7710AC903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53:36.440" v="297"/>
          <ac:spMkLst>
            <pc:docMk/>
            <pc:sldMk cId="1523208802" sldId="258"/>
            <ac:spMk id="8" creationId="{E2B1BC2F-AEBF-4990-A7F9-197AAF28BC7A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9:49.502" v="262"/>
          <ac:spMkLst>
            <pc:docMk/>
            <pc:sldMk cId="1523208802" sldId="258"/>
            <ac:spMk id="9" creationId="{2D6CE9D5-28BB-4329-B5E2-B06131F27F5B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9:49.502" v="262"/>
          <ac:spMkLst>
            <pc:docMk/>
            <pc:sldMk cId="1523208802" sldId="258"/>
            <ac:spMk id="11" creationId="{8D9F7D40-5D59-4F59-A331-D8F7710AC903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9:49.502" v="262"/>
          <ac:spMkLst>
            <pc:docMk/>
            <pc:sldMk cId="1523208802" sldId="258"/>
            <ac:spMk id="13" creationId="{E2B1BC2F-AEBF-4990-A7F9-197AAF28BC7A}"/>
          </ac:spMkLst>
        </pc:spChg>
        <pc:picChg chg="add mod">
          <ac:chgData name="Vieras" userId="S::urn:spo:anon#b3fd46e417bce935c989f966acbaf9d92f062e25d12c5e0f77da5c514bcc00dc::" providerId="AD" clId="Web-{A2F2723A-3F76-2A1E-E675-B4EA82F07963}" dt="2019-09-30T11:53:57.206" v="302" actId="14100"/>
          <ac:picMkLst>
            <pc:docMk/>
            <pc:sldMk cId="1523208802" sldId="258"/>
            <ac:picMk id="4" creationId="{9CA630F5-603F-4DC1-A3CC-2004D4D40456}"/>
          </ac:picMkLst>
        </pc:picChg>
      </pc:sldChg>
      <pc:sldChg chg="addSp delSp modSp mod setBg">
        <pc:chgData name="Vieras" userId="S::urn:spo:anon#b3fd46e417bce935c989f966acbaf9d92f062e25d12c5e0f77da5c514bcc00dc::" providerId="AD" clId="Web-{A2F2723A-3F76-2A1E-E675-B4EA82F07963}" dt="2019-09-30T11:59:54.691" v="339" actId="20577"/>
        <pc:sldMkLst>
          <pc:docMk/>
          <pc:sldMk cId="2694640759" sldId="259"/>
        </pc:sldMkLst>
        <pc:spChg chg="mod">
          <ac:chgData name="Vieras" userId="S::urn:spo:anon#b3fd46e417bce935c989f966acbaf9d92f062e25d12c5e0f77da5c514bcc00dc::" providerId="AD" clId="Web-{A2F2723A-3F76-2A1E-E675-B4EA82F07963}" dt="2019-09-30T11:59:01.894" v="326"/>
          <ac:spMkLst>
            <pc:docMk/>
            <pc:sldMk cId="2694640759" sldId="259"/>
            <ac:spMk id="2" creationId="{00000000-0000-0000-0000-000000000000}"/>
          </ac:spMkLst>
        </pc:spChg>
        <pc:spChg chg="add del mod ord">
          <ac:chgData name="Vieras" userId="S::urn:spo:anon#b3fd46e417bce935c989f966acbaf9d92f062e25d12c5e0f77da5c514bcc00dc::" providerId="AD" clId="Web-{A2F2723A-3F76-2A1E-E675-B4EA82F07963}" dt="2019-09-30T11:59:54.691" v="339" actId="20577"/>
          <ac:spMkLst>
            <pc:docMk/>
            <pc:sldMk cId="2694640759" sldId="259"/>
            <ac:spMk id="3" creationId="{00000000-0000-0000-0000-000000000000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54:59.190" v="310"/>
          <ac:spMkLst>
            <pc:docMk/>
            <pc:sldMk cId="2694640759" sldId="259"/>
            <ac:spMk id="6" creationId="{022C3B48-99E5-4B5C-8E49-15C2A9552F4B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54:59.190" v="310"/>
          <ac:spMkLst>
            <pc:docMk/>
            <pc:sldMk cId="2694640759" sldId="259"/>
            <ac:spMk id="7" creationId="{C67B4E51-3288-4A1F-A92C-87C9401EDE72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54:59.190" v="310"/>
          <ac:spMkLst>
            <pc:docMk/>
            <pc:sldMk cId="2694640759" sldId="259"/>
            <ac:spMk id="8" creationId="{D3E95A6B-F840-413C-9E78-C33C02FFA468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54:44.284" v="308"/>
          <ac:spMkLst>
            <pc:docMk/>
            <pc:sldMk cId="2694640759" sldId="259"/>
            <ac:spMk id="10" creationId="{022C3B48-99E5-4B5C-8E49-15C2A9552F4B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59:01.894" v="326"/>
          <ac:spMkLst>
            <pc:docMk/>
            <pc:sldMk cId="2694640759" sldId="259"/>
            <ac:spMk id="11" creationId="{89DBA3C2-C92B-4CEB-868F-52A62295B3EC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54:44.284" v="308"/>
          <ac:spMkLst>
            <pc:docMk/>
            <pc:sldMk cId="2694640759" sldId="259"/>
            <ac:spMk id="12" creationId="{C67B4E51-3288-4A1F-A92C-87C9401EDE72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59:01.894" v="326"/>
          <ac:spMkLst>
            <pc:docMk/>
            <pc:sldMk cId="2694640759" sldId="259"/>
            <ac:spMk id="13" creationId="{0A5C11C9-65D2-491A-A266-6ADBD2CB441D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54:44.284" v="308"/>
          <ac:spMkLst>
            <pc:docMk/>
            <pc:sldMk cId="2694640759" sldId="259"/>
            <ac:spMk id="14" creationId="{D3E95A6B-F840-413C-9E78-C33C02FFA468}"/>
          </ac:spMkLst>
        </pc:spChg>
        <pc:graphicFrameChg chg="add del">
          <ac:chgData name="Vieras" userId="S::urn:spo:anon#b3fd46e417bce935c989f966acbaf9d92f062e25d12c5e0f77da5c514bcc00dc::" providerId="AD" clId="Web-{A2F2723A-3F76-2A1E-E675-B4EA82F07963}" dt="2019-09-30T11:54:44.284" v="308"/>
          <ac:graphicFrameMkLst>
            <pc:docMk/>
            <pc:sldMk cId="2694640759" sldId="259"/>
            <ac:graphicFrameMk id="5" creationId="{5F9315BB-7DCC-4CFD-A80E-8FED51887182}"/>
          </ac:graphicFrameMkLst>
        </pc:graphicFrameChg>
        <pc:graphicFrameChg chg="add del">
          <ac:chgData name="Vieras" userId="S::urn:spo:anon#b3fd46e417bce935c989f966acbaf9d92f062e25d12c5e0f77da5c514bcc00dc::" providerId="AD" clId="Web-{A2F2723A-3F76-2A1E-E675-B4EA82F07963}" dt="2019-09-30T11:54:59.190" v="310"/>
          <ac:graphicFrameMkLst>
            <pc:docMk/>
            <pc:sldMk cId="2694640759" sldId="259"/>
            <ac:graphicFrameMk id="9" creationId="{FB86777B-8909-4B63-8944-6CA7536D64BE}"/>
          </ac:graphicFrameMkLst>
        </pc:graphicFrameChg>
        <pc:picChg chg="add mod">
          <ac:chgData name="Vieras" userId="S::urn:spo:anon#b3fd46e417bce935c989f966acbaf9d92f062e25d12c5e0f77da5c514bcc00dc::" providerId="AD" clId="Web-{A2F2723A-3F76-2A1E-E675-B4EA82F07963}" dt="2019-09-30T11:59:01.894" v="326"/>
          <ac:picMkLst>
            <pc:docMk/>
            <pc:sldMk cId="2694640759" sldId="259"/>
            <ac:picMk id="28" creationId="{11D1B8D2-DA69-41B0-948F-9A38473169F4}"/>
          </ac:picMkLst>
        </pc:picChg>
      </pc:sldChg>
      <pc:sldChg chg="addSp delSp modSp mod setBg">
        <pc:chgData name="Vieras" userId="S::urn:spo:anon#b3fd46e417bce935c989f966acbaf9d92f062e25d12c5e0f77da5c514bcc00dc::" providerId="AD" clId="Web-{A2F2723A-3F76-2A1E-E675-B4EA82F07963}" dt="2019-09-30T12:05:52.598" v="403" actId="20577"/>
        <pc:sldMkLst>
          <pc:docMk/>
          <pc:sldMk cId="2016511384" sldId="260"/>
        </pc:sldMkLst>
        <pc:spChg chg="mod">
          <ac:chgData name="Vieras" userId="S::urn:spo:anon#b3fd46e417bce935c989f966acbaf9d92f062e25d12c5e0f77da5c514bcc00dc::" providerId="AD" clId="Web-{A2F2723A-3F76-2A1E-E675-B4EA82F07963}" dt="2019-09-30T12:03:41.879" v="380"/>
          <ac:spMkLst>
            <pc:docMk/>
            <pc:sldMk cId="2016511384" sldId="260"/>
            <ac:spMk id="2" creationId="{00000000-0000-0000-0000-000000000000}"/>
          </ac:spMkLst>
        </pc:spChg>
        <pc:spChg chg="add del mod ord">
          <ac:chgData name="Vieras" userId="S::urn:spo:anon#b3fd46e417bce935c989f966acbaf9d92f062e25d12c5e0f77da5c514bcc00dc::" providerId="AD" clId="Web-{A2F2723A-3F76-2A1E-E675-B4EA82F07963}" dt="2019-09-30T12:05:52.598" v="403" actId="20577"/>
          <ac:spMkLst>
            <pc:docMk/>
            <pc:sldMk cId="2016511384" sldId="260"/>
            <ac:spMk id="3" creationId="{00000000-0000-0000-0000-000000000000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0:13.457" v="343"/>
          <ac:spMkLst>
            <pc:docMk/>
            <pc:sldMk cId="2016511384" sldId="260"/>
            <ac:spMk id="6" creationId="{0A5C11C9-65D2-491A-A266-6ADBD2CB441D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0:26.426" v="345"/>
          <ac:spMkLst>
            <pc:docMk/>
            <pc:sldMk cId="2016511384" sldId="260"/>
            <ac:spMk id="7" creationId="{A98AD482-27A4-454E-8A3A-84F73CBDA7E4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0:13.457" v="343"/>
          <ac:spMkLst>
            <pc:docMk/>
            <pc:sldMk cId="2016511384" sldId="260"/>
            <ac:spMk id="8" creationId="{89DBA3C2-C92B-4CEB-868F-52A62295B3EC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0:26.426" v="345"/>
          <ac:spMkLst>
            <pc:docMk/>
            <pc:sldMk cId="2016511384" sldId="260"/>
            <ac:spMk id="9" creationId="{322422E2-F15A-43AE-98F1-7210710B0EB8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0:09.410" v="341"/>
          <ac:spMkLst>
            <pc:docMk/>
            <pc:sldMk cId="2016511384" sldId="260"/>
            <ac:spMk id="10" creationId="{1B0A7D14-7B67-4022-A8BE-1CCD4A0F1B06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0:26.426" v="345"/>
          <ac:spMkLst>
            <pc:docMk/>
            <pc:sldMk cId="2016511384" sldId="260"/>
            <ac:spMk id="11" creationId="{BDC8164B-5FC0-4CBD-B7AE-0CB8780FFCB3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0:09.410" v="341"/>
          <ac:spMkLst>
            <pc:docMk/>
            <pc:sldMk cId="2016511384" sldId="260"/>
            <ac:spMk id="12" creationId="{AB09A9E8-BF27-4613-A775-071F082083A9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0:34.535" v="347"/>
          <ac:spMkLst>
            <pc:docMk/>
            <pc:sldMk cId="2016511384" sldId="260"/>
            <ac:spMk id="13" creationId="{1B0A7D14-7B67-4022-A8BE-1CCD4A0F1B06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0:09.410" v="341"/>
          <ac:spMkLst>
            <pc:docMk/>
            <pc:sldMk cId="2016511384" sldId="260"/>
            <ac:spMk id="14" creationId="{C3AFE299-6F79-44AF-9A77-2DC2DC1F8461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0:34.535" v="347"/>
          <ac:spMkLst>
            <pc:docMk/>
            <pc:sldMk cId="2016511384" sldId="260"/>
            <ac:spMk id="15" creationId="{AB09A9E8-BF27-4613-A775-071F082083A9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0:34.535" v="347"/>
          <ac:spMkLst>
            <pc:docMk/>
            <pc:sldMk cId="2016511384" sldId="260"/>
            <ac:spMk id="16" creationId="{C3AFE299-6F79-44AF-9A77-2DC2DC1F8461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2:58.738" v="368"/>
          <ac:spMkLst>
            <pc:docMk/>
            <pc:sldMk cId="2016511384" sldId="260"/>
            <ac:spMk id="18" creationId="{89DBA3C2-C92B-4CEB-868F-52A62295B3EC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2:58.738" v="368"/>
          <ac:spMkLst>
            <pc:docMk/>
            <pc:sldMk cId="2016511384" sldId="260"/>
            <ac:spMk id="19" creationId="{0A5C11C9-65D2-491A-A266-6ADBD2CB441D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3:18.488" v="374"/>
          <ac:spMkLst>
            <pc:docMk/>
            <pc:sldMk cId="2016511384" sldId="260"/>
            <ac:spMk id="42" creationId="{93B3D315-2706-4149-873C-331EDFAFEF5A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3:18.488" v="374"/>
          <ac:spMkLst>
            <pc:docMk/>
            <pc:sldMk cId="2016511384" sldId="260"/>
            <ac:spMk id="43" creationId="{8D04E398-086D-467C-B390-9F9079FA7ABA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3:18.488" v="374"/>
          <ac:spMkLst>
            <pc:docMk/>
            <pc:sldMk cId="2016511384" sldId="260"/>
            <ac:spMk id="44" creationId="{20E344BB-E23E-4198-B2C7-8E752C6A956A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2:52.582" v="363"/>
          <ac:spMkLst>
            <pc:docMk/>
            <pc:sldMk cId="2016511384" sldId="260"/>
            <ac:spMk id="45" creationId="{374BD3A9-25D1-4691-BE05-149182EC4C13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3:41.879" v="380"/>
          <ac:spMkLst>
            <pc:docMk/>
            <pc:sldMk cId="2016511384" sldId="260"/>
            <ac:spMk id="46" creationId="{374BD3A9-25D1-4691-BE05-149182EC4C13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2:52.582" v="363"/>
          <ac:spMkLst>
            <pc:docMk/>
            <pc:sldMk cId="2016511384" sldId="260"/>
            <ac:spMk id="47" creationId="{8D49CF1A-01DD-4115-A6BB-CFA8F704534E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2:52.582" v="363"/>
          <ac:spMkLst>
            <pc:docMk/>
            <pc:sldMk cId="2016511384" sldId="260"/>
            <ac:spMk id="49" creationId="{5FDAFA16-9D2D-4BEC-89D0-B4EABEE911B1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3:41.879" v="380"/>
          <ac:spMkLst>
            <pc:docMk/>
            <pc:sldMk cId="2016511384" sldId="260"/>
            <ac:spMk id="51" creationId="{8D49CF1A-01DD-4115-A6BB-CFA8F704534E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03:41.879" v="380"/>
          <ac:spMkLst>
            <pc:docMk/>
            <pc:sldMk cId="2016511384" sldId="260"/>
            <ac:spMk id="53" creationId="{5FDAFA16-9D2D-4BEC-89D0-B4EABEE911B1}"/>
          </ac:spMkLst>
        </pc:spChg>
        <pc:graphicFrameChg chg="add del">
          <ac:chgData name="Vieras" userId="S::urn:spo:anon#b3fd46e417bce935c989f966acbaf9d92f062e25d12c5e0f77da5c514bcc00dc::" providerId="AD" clId="Web-{A2F2723A-3F76-2A1E-E675-B4EA82F07963}" dt="2019-09-30T12:00:09.410" v="341"/>
          <ac:graphicFrameMkLst>
            <pc:docMk/>
            <pc:sldMk cId="2016511384" sldId="260"/>
            <ac:graphicFrameMk id="5" creationId="{3146A6A8-EB18-4F27-A640-E905743A14DD}"/>
          </ac:graphicFrameMkLst>
        </pc:graphicFrameChg>
        <pc:graphicFrameChg chg="add del">
          <ac:chgData name="Vieras" userId="S::urn:spo:anon#b3fd46e417bce935c989f966acbaf9d92f062e25d12c5e0f77da5c514bcc00dc::" providerId="AD" clId="Web-{A2F2723A-3F76-2A1E-E675-B4EA82F07963}" dt="2019-09-30T12:00:34.535" v="347"/>
          <ac:graphicFrameMkLst>
            <pc:docMk/>
            <pc:sldMk cId="2016511384" sldId="260"/>
            <ac:graphicFrameMk id="17" creationId="{3146A6A8-EB18-4F27-A640-E905743A14DD}"/>
          </ac:graphicFrameMkLst>
        </pc:graphicFrameChg>
        <pc:picChg chg="add mod">
          <ac:chgData name="Vieras" userId="S::urn:spo:anon#b3fd46e417bce935c989f966acbaf9d92f062e25d12c5e0f77da5c514bcc00dc::" providerId="AD" clId="Web-{A2F2723A-3F76-2A1E-E675-B4EA82F07963}" dt="2019-09-30T12:03:45.770" v="381" actId="1076"/>
          <ac:picMkLst>
            <pc:docMk/>
            <pc:sldMk cId="2016511384" sldId="260"/>
            <ac:picMk id="40" creationId="{59A385A3-A195-4E1A-AF62-54E03419C190}"/>
          </ac:picMkLst>
        </pc:picChg>
      </pc:sldChg>
      <pc:sldChg chg="addSp delSp modSp mod setBg">
        <pc:chgData name="Vieras" userId="S::urn:spo:anon#b3fd46e417bce935c989f966acbaf9d92f062e25d12c5e0f77da5c514bcc00dc::" providerId="AD" clId="Web-{A2F2723A-3F76-2A1E-E675-B4EA82F07963}" dt="2019-09-30T11:48:10.486" v="256" actId="14100"/>
        <pc:sldMkLst>
          <pc:docMk/>
          <pc:sldMk cId="2207891647" sldId="261"/>
        </pc:sldMkLst>
        <pc:spChg chg="mod">
          <ac:chgData name="Vieras" userId="S::urn:spo:anon#b3fd46e417bce935c989f966acbaf9d92f062e25d12c5e0f77da5c514bcc00dc::" providerId="AD" clId="Web-{A2F2723A-3F76-2A1E-E675-B4EA82F07963}" dt="2019-09-30T11:47:50.174" v="253"/>
          <ac:spMkLst>
            <pc:docMk/>
            <pc:sldMk cId="2207891647" sldId="261"/>
            <ac:spMk id="2" creationId="{00000000-0000-0000-0000-000000000000}"/>
          </ac:spMkLst>
        </pc:spChg>
        <pc:spChg chg="mod ord">
          <ac:chgData name="Vieras" userId="S::urn:spo:anon#b3fd46e417bce935c989f966acbaf9d92f062e25d12c5e0f77da5c514bcc00dc::" providerId="AD" clId="Web-{A2F2723A-3F76-2A1E-E675-B4EA82F07963}" dt="2019-09-30T11:48:10.486" v="256" actId="14100"/>
          <ac:spMkLst>
            <pc:docMk/>
            <pc:sldMk cId="2207891647" sldId="261"/>
            <ac:spMk id="3" creationId="{00000000-0000-0000-0000-000000000000}"/>
          </ac:spMkLst>
        </pc:spChg>
        <pc:spChg chg="add del mod ord">
          <ac:chgData name="Vieras" userId="S::urn:spo:anon#b3fd46e417bce935c989f966acbaf9d92f062e25d12c5e0f77da5c514bcc00dc::" providerId="AD" clId="Web-{A2F2723A-3F76-2A1E-E675-B4EA82F07963}" dt="2019-09-30T11:45:59.814" v="231"/>
          <ac:spMkLst>
            <pc:docMk/>
            <pc:sldMk cId="2207891647" sldId="261"/>
            <ac:spMk id="6" creationId="{EEA4D62E-60D5-4C4F-B1AD-C2FBE9DD0998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0:55.907" v="50"/>
          <ac:spMkLst>
            <pc:docMk/>
            <pc:sldMk cId="2207891647" sldId="261"/>
            <ac:spMk id="11" creationId="{E1CE536E-134A-4A35-900B-30F927D5B525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0:55.907" v="50"/>
          <ac:spMkLst>
            <pc:docMk/>
            <pc:sldMk cId="2207891647" sldId="261"/>
            <ac:spMk id="13" creationId="{FA0382D1-1594-4E3D-842E-04E1E5E7578B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7:19.861" v="237"/>
          <ac:spMkLst>
            <pc:docMk/>
            <pc:sldMk cId="2207891647" sldId="261"/>
            <ac:spMk id="15" creationId="{CBA85B1C-8413-4C7D-98D0-7956747EABE8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7:19.861" v="237"/>
          <ac:spMkLst>
            <pc:docMk/>
            <pc:sldMk cId="2207891647" sldId="261"/>
            <ac:spMk id="16" creationId="{A649C214-D583-4DF7-88CA-1EE5EA0DD7D0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0:55.892" v="49"/>
          <ac:spMkLst>
            <pc:docMk/>
            <pc:sldMk cId="2207891647" sldId="261"/>
            <ac:spMk id="18" creationId="{E1CE536E-134A-4A35-900B-30F927D5B525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3.330" v="223"/>
          <ac:spMkLst>
            <pc:docMk/>
            <pc:sldMk cId="2207891647" sldId="261"/>
            <ac:spMk id="19" creationId="{41FD8A63-3109-4B9D-BE1D-547B2C55AEA9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0:55.892" v="49"/>
          <ac:spMkLst>
            <pc:docMk/>
            <pc:sldMk cId="2207891647" sldId="261"/>
            <ac:spMk id="20" creationId="{FA0382D1-1594-4E3D-842E-04E1E5E7578B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0.127" v="221"/>
          <ac:spMkLst>
            <pc:docMk/>
            <pc:sldMk cId="2207891647" sldId="261"/>
            <ac:spMk id="21" creationId="{7C615D28-8D37-47CB-9D5B-9ACFDA308974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3.330" v="223"/>
          <ac:spMkLst>
            <pc:docMk/>
            <pc:sldMk cId="2207891647" sldId="261"/>
            <ac:spMk id="22" creationId="{1ACEE35C-53C2-4E2E-A607-ACF586CFFE14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0.127" v="221"/>
          <ac:spMkLst>
            <pc:docMk/>
            <pc:sldMk cId="2207891647" sldId="261"/>
            <ac:spMk id="23" creationId="{41FDC264-1201-436C-919B-101837D60759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6.033" v="225"/>
          <ac:spMkLst>
            <pc:docMk/>
            <pc:sldMk cId="2207891647" sldId="261"/>
            <ac:spMk id="24" creationId="{7C615D28-8D37-47CB-9D5B-9ACFDA308974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0.127" v="221"/>
          <ac:spMkLst>
            <pc:docMk/>
            <pc:sldMk cId="2207891647" sldId="261"/>
            <ac:spMk id="25" creationId="{D6B215F4-747D-4CC6-A400-179A94AB89D8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6.033" v="225"/>
          <ac:spMkLst>
            <pc:docMk/>
            <pc:sldMk cId="2207891647" sldId="261"/>
            <ac:spMk id="26" creationId="{41FDC264-1201-436C-919B-101837D60759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0.127" v="221"/>
          <ac:spMkLst>
            <pc:docMk/>
            <pc:sldMk cId="2207891647" sldId="261"/>
            <ac:spMk id="27" creationId="{C336FE1A-0BAD-4B17-A0E2-47F328026E05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6.033" v="225"/>
          <ac:spMkLst>
            <pc:docMk/>
            <pc:sldMk cId="2207891647" sldId="261"/>
            <ac:spMk id="28" creationId="{D6B215F4-747D-4CC6-A400-179A94AB89D8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0.127" v="221"/>
          <ac:spMkLst>
            <pc:docMk/>
            <pc:sldMk cId="2207891647" sldId="261"/>
            <ac:spMk id="29" creationId="{5D3DD866-9865-42E4-989A-17A2755F2266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6.033" v="225"/>
          <ac:spMkLst>
            <pc:docMk/>
            <pc:sldMk cId="2207891647" sldId="261"/>
            <ac:spMk id="30" creationId="{C336FE1A-0BAD-4B17-A0E2-47F328026E05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0.127" v="221"/>
          <ac:spMkLst>
            <pc:docMk/>
            <pc:sldMk cId="2207891647" sldId="261"/>
            <ac:spMk id="31" creationId="{9E2E6A6E-803E-4838-AD5C-113793CC2067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6.033" v="225"/>
          <ac:spMkLst>
            <pc:docMk/>
            <pc:sldMk cId="2207891647" sldId="261"/>
            <ac:spMk id="32" creationId="{5D3DD866-9865-42E4-989A-17A2755F2266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6.033" v="225"/>
          <ac:spMkLst>
            <pc:docMk/>
            <pc:sldMk cId="2207891647" sldId="261"/>
            <ac:spMk id="33" creationId="{9E2E6A6E-803E-4838-AD5C-113793CC2067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9.658" v="227"/>
          <ac:spMkLst>
            <pc:docMk/>
            <pc:sldMk cId="2207891647" sldId="261"/>
            <ac:spMk id="34" creationId="{287D9197-4A85-4276-8FC4-67873E207509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9.658" v="227"/>
          <ac:spMkLst>
            <pc:docMk/>
            <pc:sldMk cId="2207891647" sldId="261"/>
            <ac:spMk id="35" creationId="{01B5B487-A1DE-47E1-B06D-F13BBCCA7807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49.658" v="227"/>
          <ac:spMkLst>
            <pc:docMk/>
            <pc:sldMk cId="2207891647" sldId="261"/>
            <ac:spMk id="36" creationId="{2E45AF6B-4F42-45F1-A22C-AF0FCA898FC9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54.658" v="229"/>
          <ac:spMkLst>
            <pc:docMk/>
            <pc:sldMk cId="2207891647" sldId="261"/>
            <ac:spMk id="37" creationId="{51EBC40F-6C27-4F1D-B4D6-323683330332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5:54.658" v="229"/>
          <ac:spMkLst>
            <pc:docMk/>
            <pc:sldMk cId="2207891647" sldId="261"/>
            <ac:spMk id="38" creationId="{92CE7192-9926-4B6A-A377-FB1A2628C31F}"/>
          </ac:spMkLst>
        </pc:spChg>
        <pc:spChg chg="add mod">
          <ac:chgData name="Vieras" userId="S::urn:spo:anon#b3fd46e417bce935c989f966acbaf9d92f062e25d12c5e0f77da5c514bcc00dc::" providerId="AD" clId="Web-{A2F2723A-3F76-2A1E-E675-B4EA82F07963}" dt="2019-09-30T11:47:35.455" v="252" actId="14100"/>
          <ac:spMkLst>
            <pc:docMk/>
            <pc:sldMk cId="2207891647" sldId="261"/>
            <ac:spMk id="39" creationId="{702295ED-0308-4B2F-8DD4-F0655153B919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7:50.174" v="253"/>
          <ac:spMkLst>
            <pc:docMk/>
            <pc:sldMk cId="2207891647" sldId="261"/>
            <ac:spMk id="44" creationId="{CA77D789-9DE0-43A3-B196-F13CFECFAC1F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1:47:50.174" v="253"/>
          <ac:spMkLst>
            <pc:docMk/>
            <pc:sldMk cId="2207891647" sldId="261"/>
            <ac:spMk id="46" creationId="{F9BC648B-BC3C-4674-B1FD-2F9F1C6D753E}"/>
          </ac:spMkLst>
        </pc:spChg>
        <pc:spChg chg="add">
          <ac:chgData name="Vieras" userId="S::urn:spo:anon#b3fd46e417bce935c989f966acbaf9d92f062e25d12c5e0f77da5c514bcc00dc::" providerId="AD" clId="Web-{A2F2723A-3F76-2A1E-E675-B4EA82F07963}" dt="2019-09-30T11:47:50.174" v="253"/>
          <ac:spMkLst>
            <pc:docMk/>
            <pc:sldMk cId="2207891647" sldId="261"/>
            <ac:spMk id="51" creationId="{5402222E-F041-43A0-81BC-1B3F2EF765E5}"/>
          </ac:spMkLst>
        </pc:spChg>
        <pc:spChg chg="add">
          <ac:chgData name="Vieras" userId="S::urn:spo:anon#b3fd46e417bce935c989f966acbaf9d92f062e25d12c5e0f77da5c514bcc00dc::" providerId="AD" clId="Web-{A2F2723A-3F76-2A1E-E675-B4EA82F07963}" dt="2019-09-30T11:47:50.174" v="253"/>
          <ac:spMkLst>
            <pc:docMk/>
            <pc:sldMk cId="2207891647" sldId="261"/>
            <ac:spMk id="53" creationId="{B80D28A2-8EA4-4EF0-9056-3BDAA7290FDA}"/>
          </ac:spMkLst>
        </pc:spChg>
        <pc:picChg chg="add del mod ord">
          <ac:chgData name="Vieras" userId="S::urn:spo:anon#b3fd46e417bce935c989f966acbaf9d92f062e25d12c5e0f77da5c514bcc00dc::" providerId="AD" clId="Web-{A2F2723A-3F76-2A1E-E675-B4EA82F07963}" dt="2019-09-30T11:39:41.110" v="44"/>
          <ac:picMkLst>
            <pc:docMk/>
            <pc:sldMk cId="2207891647" sldId="261"/>
            <ac:picMk id="4" creationId="{944321C0-6445-40DC-9DAE-F538BE5D751C}"/>
          </ac:picMkLst>
        </pc:picChg>
        <pc:picChg chg="add del mod ord">
          <ac:chgData name="Vieras" userId="S::urn:spo:anon#b3fd46e417bce935c989f966acbaf9d92f062e25d12c5e0f77da5c514bcc00dc::" providerId="AD" clId="Web-{A2F2723A-3F76-2A1E-E675-B4EA82F07963}" dt="2019-09-30T11:46:51.252" v="232"/>
          <ac:picMkLst>
            <pc:docMk/>
            <pc:sldMk cId="2207891647" sldId="261"/>
            <ac:picMk id="8" creationId="{23535CCD-0F45-4674-BCC3-02E5C4EE0C72}"/>
          </ac:picMkLst>
        </pc:picChg>
        <pc:picChg chg="add del mod">
          <ac:chgData name="Vieras" userId="S::urn:spo:anon#b3fd46e417bce935c989f966acbaf9d92f062e25d12c5e0f77da5c514bcc00dc::" providerId="AD" clId="Web-{A2F2723A-3F76-2A1E-E675-B4EA82F07963}" dt="2019-09-30T11:45:55.705" v="230"/>
          <ac:picMkLst>
            <pc:docMk/>
            <pc:sldMk cId="2207891647" sldId="261"/>
            <ac:picMk id="10" creationId="{38465C83-227F-47F6-9881-9F22DBF962AE}"/>
          </ac:picMkLst>
        </pc:picChg>
        <pc:picChg chg="add mod">
          <ac:chgData name="Vieras" userId="S::urn:spo:anon#b3fd46e417bce935c989f966acbaf9d92f062e25d12c5e0f77da5c514bcc00dc::" providerId="AD" clId="Web-{A2F2723A-3F76-2A1E-E675-B4EA82F07963}" dt="2019-09-30T11:47:50.174" v="253"/>
          <ac:picMkLst>
            <pc:docMk/>
            <pc:sldMk cId="2207891647" sldId="261"/>
            <ac:picMk id="14" creationId="{B3DC84CE-3052-4496-A57D-992D3633DBB1}"/>
          </ac:picMkLst>
        </pc:picChg>
      </pc:sldChg>
      <pc:sldChg chg="addSp modSp new mod setBg">
        <pc:chgData name="Vieras" userId="S::urn:spo:anon#b3fd46e417bce935c989f966acbaf9d92f062e25d12c5e0f77da5c514bcc00dc::" providerId="AD" clId="Web-{A2F2723A-3F76-2A1E-E675-B4EA82F07963}" dt="2019-09-30T12:11:18.865" v="547" actId="20577"/>
        <pc:sldMkLst>
          <pc:docMk/>
          <pc:sldMk cId="2330742069" sldId="262"/>
        </pc:sldMkLst>
        <pc:spChg chg="mod">
          <ac:chgData name="Vieras" userId="S::urn:spo:anon#b3fd46e417bce935c989f966acbaf9d92f062e25d12c5e0f77da5c514bcc00dc::" providerId="AD" clId="Web-{A2F2723A-3F76-2A1E-E675-B4EA82F07963}" dt="2019-09-30T12:11:18.865" v="547" actId="20577"/>
          <ac:spMkLst>
            <pc:docMk/>
            <pc:sldMk cId="2330742069" sldId="262"/>
            <ac:spMk id="2" creationId="{99D034AF-CECB-4260-B0EA-C4CCE243DF11}"/>
          </ac:spMkLst>
        </pc:spChg>
        <pc:spChg chg="mod">
          <ac:chgData name="Vieras" userId="S::urn:spo:anon#b3fd46e417bce935c989f966acbaf9d92f062e25d12c5e0f77da5c514bcc00dc::" providerId="AD" clId="Web-{A2F2723A-3F76-2A1E-E675-B4EA82F07963}" dt="2019-09-30T12:11:01.380" v="540" actId="20577"/>
          <ac:spMkLst>
            <pc:docMk/>
            <pc:sldMk cId="2330742069" sldId="262"/>
            <ac:spMk id="3" creationId="{B5545FFA-F9CA-4381-9C36-FE595FBE3545}"/>
          </ac:spMkLst>
        </pc:spChg>
        <pc:spChg chg="add mod">
          <ac:chgData name="Vieras" userId="S::urn:spo:anon#b3fd46e417bce935c989f966acbaf9d92f062e25d12c5e0f77da5c514bcc00dc::" providerId="AD" clId="Web-{A2F2723A-3F76-2A1E-E675-B4EA82F07963}" dt="2019-09-30T12:10:24.052" v="537"/>
          <ac:spMkLst>
            <pc:docMk/>
            <pc:sldMk cId="2330742069" sldId="262"/>
            <ac:spMk id="6" creationId="{6A4BF704-B448-4472-B794-30817C27435D}"/>
          </ac:spMkLst>
        </pc:spChg>
        <pc:spChg chg="add">
          <ac:chgData name="Vieras" userId="S::urn:spo:anon#b3fd46e417bce935c989f966acbaf9d92f062e25d12c5e0f77da5c514bcc00dc::" providerId="AD" clId="Web-{A2F2723A-3F76-2A1E-E675-B4EA82F07963}" dt="2019-09-30T12:10:24.052" v="537"/>
          <ac:spMkLst>
            <pc:docMk/>
            <pc:sldMk cId="2330742069" sldId="262"/>
            <ac:spMk id="11" creationId="{E1CE536E-134A-4A35-900B-30F927D5B525}"/>
          </ac:spMkLst>
        </pc:spChg>
        <pc:spChg chg="add">
          <ac:chgData name="Vieras" userId="S::urn:spo:anon#b3fd46e417bce935c989f966acbaf9d92f062e25d12c5e0f77da5c514bcc00dc::" providerId="AD" clId="Web-{A2F2723A-3F76-2A1E-E675-B4EA82F07963}" dt="2019-09-30T12:10:24.052" v="537"/>
          <ac:spMkLst>
            <pc:docMk/>
            <pc:sldMk cId="2330742069" sldId="262"/>
            <ac:spMk id="13" creationId="{FA0382D1-1594-4E3D-842E-04E1E5E7578B}"/>
          </ac:spMkLst>
        </pc:spChg>
        <pc:picChg chg="add mod ord">
          <ac:chgData name="Vieras" userId="S::urn:spo:anon#b3fd46e417bce935c989f966acbaf9d92f062e25d12c5e0f77da5c514bcc00dc::" providerId="AD" clId="Web-{A2F2723A-3F76-2A1E-E675-B4EA82F07963}" dt="2019-09-30T12:10:24.052" v="537"/>
          <ac:picMkLst>
            <pc:docMk/>
            <pc:sldMk cId="2330742069" sldId="262"/>
            <ac:picMk id="4" creationId="{6E209DD3-63AE-48C7-A9A1-60E34816F7C5}"/>
          </ac:picMkLst>
        </pc:picChg>
      </pc:sldChg>
      <pc:sldChg chg="addSp delSp modSp new mod setBg">
        <pc:chgData name="Vieras" userId="S::urn:spo:anon#b3fd46e417bce935c989f966acbaf9d92f062e25d12c5e0f77da5c514bcc00dc::" providerId="AD" clId="Web-{A2F2723A-3F76-2A1E-E675-B4EA82F07963}" dt="2019-09-30T12:18:03.912" v="724" actId="20577"/>
        <pc:sldMkLst>
          <pc:docMk/>
          <pc:sldMk cId="3112199260" sldId="263"/>
        </pc:sldMkLst>
        <pc:spChg chg="mod">
          <ac:chgData name="Vieras" userId="S::urn:spo:anon#b3fd46e417bce935c989f966acbaf9d92f062e25d12c5e0f77da5c514bcc00dc::" providerId="AD" clId="Web-{A2F2723A-3F76-2A1E-E675-B4EA82F07963}" dt="2019-09-30T12:18:03.912" v="724" actId="20577"/>
          <ac:spMkLst>
            <pc:docMk/>
            <pc:sldMk cId="3112199260" sldId="263"/>
            <ac:spMk id="2" creationId="{10150D25-D35F-41BC-BAB3-F5A3A9A8C913}"/>
          </ac:spMkLst>
        </pc:spChg>
        <pc:spChg chg="del">
          <ac:chgData name="Vieras" userId="S::urn:spo:anon#b3fd46e417bce935c989f966acbaf9d92f062e25d12c5e0f77da5c514bcc00dc::" providerId="AD" clId="Web-{A2F2723A-3F76-2A1E-E675-B4EA82F07963}" dt="2019-09-30T12:12:31.958" v="561"/>
          <ac:spMkLst>
            <pc:docMk/>
            <pc:sldMk cId="3112199260" sldId="263"/>
            <ac:spMk id="3" creationId="{C657A586-1080-4EEE-947A-20FD84C3ADA7}"/>
          </ac:spMkLst>
        </pc:spChg>
        <pc:spChg chg="add del mod">
          <ac:chgData name="Vieras" userId="S::urn:spo:anon#b3fd46e417bce935c989f966acbaf9d92f062e25d12c5e0f77da5c514bcc00dc::" providerId="AD" clId="Web-{A2F2723A-3F76-2A1E-E675-B4EA82F07963}" dt="2019-09-30T12:12:57.052" v="604"/>
          <ac:spMkLst>
            <pc:docMk/>
            <pc:sldMk cId="3112199260" sldId="263"/>
            <ac:spMk id="6" creationId="{98A50270-41C3-4A2B-8BC6-4ED262AC8A28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13:49.396" v="630"/>
          <ac:spMkLst>
            <pc:docMk/>
            <pc:sldMk cId="3112199260" sldId="263"/>
            <ac:spMk id="10" creationId="{77C50747-39A8-472D-8668-7A43799DC02C}"/>
          </ac:spMkLst>
        </pc:spChg>
        <pc:spChg chg="add del mod">
          <ac:chgData name="Vieras" userId="S::urn:spo:anon#b3fd46e417bce935c989f966acbaf9d92f062e25d12c5e0f77da5c514bcc00dc::" providerId="AD" clId="Web-{A2F2723A-3F76-2A1E-E675-B4EA82F07963}" dt="2019-09-30T12:14:29.615" v="650"/>
          <ac:spMkLst>
            <pc:docMk/>
            <pc:sldMk cId="3112199260" sldId="263"/>
            <ac:spMk id="11" creationId="{B9686C9B-235C-42F5-AE49-BD8597F35198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14:15.084" v="637"/>
          <ac:spMkLst>
            <pc:docMk/>
            <pc:sldMk cId="3112199260" sldId="263"/>
            <ac:spMk id="13" creationId="{DE97425B-A57B-4032-97BC-1ADF0118CC31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15:10.943" v="651"/>
          <ac:spMkLst>
            <pc:docMk/>
            <pc:sldMk cId="3112199260" sldId="263"/>
            <ac:spMk id="14" creationId="{6C5397D2-040C-4A02-B7DD-F30319482EE0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14:07.740" v="635"/>
          <ac:spMkLst>
            <pc:docMk/>
            <pc:sldMk cId="3112199260" sldId="263"/>
            <ac:spMk id="15" creationId="{6C5397D2-040C-4A02-B7DD-F30319482EE0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14:15.084" v="637"/>
          <ac:spMkLst>
            <pc:docMk/>
            <pc:sldMk cId="3112199260" sldId="263"/>
            <ac:spMk id="18" creationId="{2D6CE9D5-28BB-4329-B5E2-B06131F27F5B}"/>
          </ac:spMkLst>
        </pc:spChg>
        <pc:spChg chg="add del mod">
          <ac:chgData name="Vieras" userId="S::urn:spo:anon#b3fd46e417bce935c989f966acbaf9d92f062e25d12c5e0f77da5c514bcc00dc::" providerId="AD" clId="Web-{A2F2723A-3F76-2A1E-E675-B4EA82F07963}" dt="2019-09-30T12:15:35.693" v="679"/>
          <ac:spMkLst>
            <pc:docMk/>
            <pc:sldMk cId="3112199260" sldId="263"/>
            <ac:spMk id="19" creationId="{D784B112-02EC-4A64-800C-274EE3E2C6F6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14:15.084" v="637"/>
          <ac:spMkLst>
            <pc:docMk/>
            <pc:sldMk cId="3112199260" sldId="263"/>
            <ac:spMk id="20" creationId="{8D9F7D40-5D59-4F59-A331-D8F7710AC903}"/>
          </ac:spMkLst>
        </pc:spChg>
        <pc:spChg chg="add del">
          <ac:chgData name="Vieras" userId="S::urn:spo:anon#b3fd46e417bce935c989f966acbaf9d92f062e25d12c5e0f77da5c514bcc00dc::" providerId="AD" clId="Web-{A2F2723A-3F76-2A1E-E675-B4EA82F07963}" dt="2019-09-30T12:14:15.084" v="637"/>
          <ac:spMkLst>
            <pc:docMk/>
            <pc:sldMk cId="3112199260" sldId="263"/>
            <ac:spMk id="22" creationId="{E2B1BC2F-AEBF-4990-A7F9-197AAF28BC7A}"/>
          </ac:spMkLst>
        </pc:spChg>
        <pc:picChg chg="add del mod ord">
          <ac:chgData name="Vieras" userId="S::urn:spo:anon#b3fd46e417bce935c989f966acbaf9d92f062e25d12c5e0f77da5c514bcc00dc::" providerId="AD" clId="Web-{A2F2723A-3F76-2A1E-E675-B4EA82F07963}" dt="2019-09-30T12:13:26.193" v="629"/>
          <ac:picMkLst>
            <pc:docMk/>
            <pc:sldMk cId="3112199260" sldId="263"/>
            <ac:picMk id="4" creationId="{0A8D8EC4-0E7C-4378-803A-39FCA323C073}"/>
          </ac:picMkLst>
        </pc:picChg>
        <pc:picChg chg="add mod ord">
          <ac:chgData name="Vieras" userId="S::urn:spo:anon#b3fd46e417bce935c989f966acbaf9d92f062e25d12c5e0f77da5c514bcc00dc::" providerId="AD" clId="Web-{A2F2723A-3F76-2A1E-E675-B4EA82F07963}" dt="2019-09-30T12:16:50.725" v="721" actId="1076"/>
          <ac:picMkLst>
            <pc:docMk/>
            <pc:sldMk cId="3112199260" sldId="263"/>
            <ac:picMk id="8" creationId="{4007F67A-69D9-4811-83B6-85F0355978E3}"/>
          </ac:picMkLst>
        </pc:picChg>
        <pc:picChg chg="add mod ord">
          <ac:chgData name="Vieras" userId="S::urn:spo:anon#b3fd46e417bce935c989f966acbaf9d92f062e25d12c5e0f77da5c514bcc00dc::" providerId="AD" clId="Web-{A2F2723A-3F76-2A1E-E675-B4EA82F07963}" dt="2019-09-30T12:15:10.974" v="652"/>
          <ac:picMkLst>
            <pc:docMk/>
            <pc:sldMk cId="3112199260" sldId="263"/>
            <ac:picMk id="16" creationId="{FEB4FC34-D2BE-4AB8-BD5F-0CAF6F1367E8}"/>
          </ac:picMkLst>
        </pc:picChg>
      </pc:sldChg>
    </pc:docChg>
  </pc:docChgLst>
  <pc:docChgLst>
    <pc:chgData name="Vieras" userId="S::urn:spo:anon#b3fd46e417bce935c989f966acbaf9d92f062e25d12c5e0f77da5c514bcc00dc::" providerId="AD" clId="Web-{35AB06DD-9530-D34D-F899-CBA7FCF0E166}"/>
    <pc:docChg chg="modSld">
      <pc:chgData name="Vieras" userId="S::urn:spo:anon#b3fd46e417bce935c989f966acbaf9d92f062e25d12c5e0f77da5c514bcc00dc::" providerId="AD" clId="Web-{35AB06DD-9530-D34D-F899-CBA7FCF0E166}" dt="2019-09-30T11:33:01.543" v="32" actId="20577"/>
      <pc:docMkLst>
        <pc:docMk/>
      </pc:docMkLst>
      <pc:sldChg chg="modSp">
        <pc:chgData name="Vieras" userId="S::urn:spo:anon#b3fd46e417bce935c989f966acbaf9d92f062e25d12c5e0f77da5c514bcc00dc::" providerId="AD" clId="Web-{35AB06DD-9530-D34D-F899-CBA7FCF0E166}" dt="2019-09-30T11:32:36.543" v="30" actId="20577"/>
        <pc:sldMkLst>
          <pc:docMk/>
          <pc:sldMk cId="1412121320" sldId="256"/>
        </pc:sldMkLst>
        <pc:spChg chg="mod">
          <ac:chgData name="Vieras" userId="S::urn:spo:anon#b3fd46e417bce935c989f966acbaf9d92f062e25d12c5e0f77da5c514bcc00dc::" providerId="AD" clId="Web-{35AB06DD-9530-D34D-F899-CBA7FCF0E166}" dt="2019-09-30T11:32:36.543" v="30" actId="20577"/>
          <ac:spMkLst>
            <pc:docMk/>
            <pc:sldMk cId="1412121320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569F05-179B-4F37-80D7-7C4AEB8F45D5}" type="datetimeFigureOut">
              <a:rPr lang="fi-FI" smtClean="0"/>
              <a:t>18.2.2020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DFDD8B-CE99-4B5B-8DEC-2EF25DBE3ED5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64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9F05-179B-4F37-80D7-7C4AEB8F45D5}" type="datetimeFigureOut">
              <a:rPr lang="fi-FI" smtClean="0"/>
              <a:t>18.2.2020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D8B-CE99-4B5B-8DEC-2EF25DBE3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537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9F05-179B-4F37-80D7-7C4AEB8F45D5}" type="datetimeFigureOut">
              <a:rPr lang="fi-FI" smtClean="0"/>
              <a:t>18.2.2020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D8B-CE99-4B5B-8DEC-2EF25DBE3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12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9F05-179B-4F37-80D7-7C4AEB8F45D5}" type="datetimeFigureOut">
              <a:rPr lang="fi-FI" smtClean="0"/>
              <a:t>18.2.2020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D8B-CE99-4B5B-8DEC-2EF25DBE3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93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569F05-179B-4F37-80D7-7C4AEB8F45D5}" type="datetimeFigureOut">
              <a:rPr lang="fi-FI" smtClean="0"/>
              <a:t>18.2.2020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DFDD8B-CE99-4B5B-8DEC-2EF25DBE3ED5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95801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9F05-179B-4F37-80D7-7C4AEB8F45D5}" type="datetimeFigureOut">
              <a:rPr lang="fi-FI" smtClean="0"/>
              <a:t>18.2.2020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D8B-CE99-4B5B-8DEC-2EF25DBE3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2801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9F05-179B-4F37-80D7-7C4AEB8F45D5}" type="datetimeFigureOut">
              <a:rPr lang="fi-FI" smtClean="0"/>
              <a:t>18.2.2020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D8B-CE99-4B5B-8DEC-2EF25DBE3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245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9F05-179B-4F37-80D7-7C4AEB8F45D5}" type="datetimeFigureOut">
              <a:rPr lang="fi-FI" smtClean="0"/>
              <a:t>18.2.2020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D8B-CE99-4B5B-8DEC-2EF25DBE3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8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9F05-179B-4F37-80D7-7C4AEB8F45D5}" type="datetimeFigureOut">
              <a:rPr lang="fi-FI" smtClean="0"/>
              <a:t>18.2.2020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D8B-CE99-4B5B-8DEC-2EF25DBE3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303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5569F05-179B-4F37-80D7-7C4AEB8F45D5}" type="datetimeFigureOut">
              <a:rPr lang="fi-FI" smtClean="0"/>
              <a:t>18.2.2020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FDFDD8B-CE99-4B5B-8DEC-2EF25DBE3ED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235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5569F05-179B-4F37-80D7-7C4AEB8F45D5}" type="datetimeFigureOut">
              <a:rPr lang="fi-FI" smtClean="0"/>
              <a:t>18.2.2020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FDFDD8B-CE99-4B5B-8DEC-2EF25DBE3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238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569F05-179B-4F37-80D7-7C4AEB8F45D5}" type="datetimeFigureOut">
              <a:rPr lang="fi-FI" smtClean="0"/>
              <a:t>18.2.2020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DFDD8B-CE99-4B5B-8DEC-2EF25DBE3E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22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youtube.com/watch?v=gZpDqvXiuy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aceartsite.com/sing-14-4-3.ph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SUN61Z5KEZ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identlycochrane.net/making-evidence-fun-its-evidently-adven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aceartsite.com/sing-9-4.ph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PA3ewtp3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2eduinfan.blogspot.com/2013_02_01_archive.html" TargetMode="External"/><Relationship Id="rId5" Type="http://schemas.openxmlformats.org/officeDocument/2006/relationships/hyperlink" Target="https://learnenglishkids.britishcouncil.org/" TargetMode="External"/><Relationship Id="rId4" Type="http://schemas.openxmlformats.org/officeDocument/2006/relationships/hyperlink" Target="https://supersimple.com/super-simple-song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Liikunta- ja musiikkipaja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/>
              <a:t>Jenni </a:t>
            </a:r>
            <a:r>
              <a:rPr lang="fi-FI" err="1"/>
              <a:t>Schorpp</a:t>
            </a:r>
            <a:r>
              <a:rPr lang="fi-FI"/>
              <a:t>, Lempäälä</a:t>
            </a:r>
          </a:p>
          <a:p>
            <a:r>
              <a:rPr lang="fi-FI"/>
              <a:t>Marianne Tulonen, Vesilahti</a:t>
            </a:r>
          </a:p>
        </p:txBody>
      </p:sp>
    </p:spTree>
    <p:extLst>
      <p:ext uri="{BB962C8B-B14F-4D97-AF65-F5344CB8AC3E}">
        <p14:creationId xmlns:p14="http://schemas.microsoft.com/office/powerpoint/2010/main" val="141212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98074D-1C81-4D78-A41B-20F072DC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Valentine's</a:t>
            </a:r>
            <a:r>
              <a:rPr lang="fi-FI"/>
              <a:t> </a:t>
            </a:r>
            <a:r>
              <a:rPr lang="fi-FI" err="1"/>
              <a:t>day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35220A-021C-4D52-B5C3-28AC79150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69700"/>
            <a:ext cx="10178322" cy="4499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/>
              <a:t>Ennen harjoitteita oppilaille on hyvä kertoa, mistä </a:t>
            </a:r>
            <a:r>
              <a:rPr lang="fi-FI" sz="2400" err="1"/>
              <a:t>Valentine's</a:t>
            </a:r>
            <a:r>
              <a:rPr lang="fi-FI" sz="2400"/>
              <a:t> </a:t>
            </a:r>
            <a:r>
              <a:rPr lang="fi-FI" sz="2400" err="1"/>
              <a:t>day</a:t>
            </a:r>
            <a:r>
              <a:rPr lang="fi-FI" sz="2400"/>
              <a:t> on lähtöisin  ja miten Suomessa vietettävä ystävänpäivä eroaa Valentinen-päivästä:</a:t>
            </a: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/>
              <a:t>Päivä on saanut nimensä rakkauden suojeluspyhimyksen, Pyhän </a:t>
            </a:r>
            <a:r>
              <a:rPr lang="fi-FI" sz="2400" err="1"/>
              <a:t>Valentinuksen</a:t>
            </a:r>
            <a:r>
              <a:rPr lang="fi-FI" sz="2400"/>
              <a:t> mukaan. Päivä on siis rakastavaisten päivä. 1700-luvun lopulla englantilaiset alkoivat lähettää toisilleen rakkaudenosoituskortteja. Myöhemmin tapa levisi ympäri maailman. Usein rakkaalle ostetaan myös kukkia tai sydänsuklaata.</a:t>
            </a:r>
            <a:endParaRPr lang="fi-FI"/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/>
              <a:t>Meillä Suomessa kortteja lähetetään hyville ystäville. 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704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74548"/>
          </a:xfrm>
        </p:spPr>
        <p:txBody>
          <a:bodyPr>
            <a:normAutofit/>
          </a:bodyPr>
          <a:lstStyle/>
          <a:p>
            <a:r>
              <a:rPr lang="fi-FI" sz="4400">
                <a:solidFill>
                  <a:schemeClr val="tx1"/>
                </a:solidFill>
                <a:latin typeface="Impact"/>
              </a:rPr>
              <a:t>Lämmittelylaulu -</a:t>
            </a:r>
            <a:r>
              <a:rPr lang="fi-FI" sz="4400">
                <a:latin typeface="Impact"/>
              </a:rPr>
              <a:t> </a:t>
            </a:r>
            <a:r>
              <a:rPr lang="fi-FI" sz="4400" err="1">
                <a:solidFill>
                  <a:schemeClr val="tx1"/>
                </a:solidFill>
                <a:latin typeface="Impact"/>
              </a:rPr>
              <a:t>Skidamarink</a:t>
            </a:r>
            <a:endParaRPr lang="fi-FI" sz="4400">
              <a:solidFill>
                <a:schemeClr val="tx1"/>
              </a:solidFill>
              <a:latin typeface="Impac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2286001"/>
            <a:ext cx="5984274" cy="35935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err="1">
                <a:solidFill>
                  <a:srgbClr val="000000"/>
                </a:solidFill>
              </a:rPr>
              <a:t>Skidamarink</a:t>
            </a:r>
            <a:r>
              <a:rPr lang="en-US" sz="2400">
                <a:solidFill>
                  <a:srgbClr val="000000"/>
                </a:solidFill>
              </a:rPr>
              <a:t> | Sing Along With </a:t>
            </a:r>
            <a:r>
              <a:rPr lang="en-US" sz="2400" err="1">
                <a:solidFill>
                  <a:srgbClr val="000000"/>
                </a:solidFill>
              </a:rPr>
              <a:t>Tobee</a:t>
            </a:r>
            <a:r>
              <a:rPr lang="en-US" sz="2400">
                <a:solidFill>
                  <a:srgbClr val="000000"/>
                </a:solidFill>
              </a:rPr>
              <a:t> | Kids Songs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400" err="1"/>
              <a:t>Laulun</a:t>
            </a:r>
            <a:r>
              <a:rPr lang="en-US" sz="2400"/>
              <a:t> </a:t>
            </a:r>
            <a:r>
              <a:rPr lang="en-US" sz="2400" err="1"/>
              <a:t>sanat</a:t>
            </a:r>
            <a:r>
              <a:rPr lang="en-US" sz="2400"/>
              <a:t> ja </a:t>
            </a:r>
            <a:r>
              <a:rPr lang="en-US" sz="2400" err="1"/>
              <a:t>liikkeet</a:t>
            </a:r>
            <a:r>
              <a:rPr lang="en-US" sz="2400"/>
              <a:t> on </a:t>
            </a:r>
            <a:r>
              <a:rPr lang="en-US" sz="2400" err="1"/>
              <a:t>oppilaiden</a:t>
            </a:r>
            <a:r>
              <a:rPr lang="en-US" sz="2400"/>
              <a:t> </a:t>
            </a:r>
            <a:r>
              <a:rPr lang="en-US" sz="2400" err="1"/>
              <a:t>kanssa</a:t>
            </a:r>
            <a:r>
              <a:rPr lang="en-US" sz="2400"/>
              <a:t> </a:t>
            </a:r>
            <a:r>
              <a:rPr lang="en-US" sz="2400" err="1"/>
              <a:t>hyvä</a:t>
            </a:r>
            <a:r>
              <a:rPr lang="en-US" sz="2400"/>
              <a:t> </a:t>
            </a:r>
            <a:r>
              <a:rPr lang="en-US" sz="2400" err="1"/>
              <a:t>käydä</a:t>
            </a:r>
            <a:r>
              <a:rPr lang="en-US" sz="2400"/>
              <a:t> </a:t>
            </a:r>
            <a:r>
              <a:rPr lang="en-US" sz="2400" err="1"/>
              <a:t>läpi</a:t>
            </a:r>
            <a:r>
              <a:rPr lang="en-US" sz="2400"/>
              <a:t> </a:t>
            </a:r>
            <a:r>
              <a:rPr lang="en-US" sz="2400" err="1"/>
              <a:t>ennen</a:t>
            </a:r>
            <a:r>
              <a:rPr lang="en-US" sz="2400"/>
              <a:t> </a:t>
            </a:r>
            <a:r>
              <a:rPr lang="en-US" sz="2400" err="1"/>
              <a:t>taustamusiikin</a:t>
            </a:r>
            <a:r>
              <a:rPr lang="en-US" sz="2400"/>
              <a:t>/</a:t>
            </a:r>
            <a:r>
              <a:rPr lang="en-US" sz="2400" err="1"/>
              <a:t>videon</a:t>
            </a:r>
            <a:r>
              <a:rPr lang="en-US" sz="2400"/>
              <a:t> </a:t>
            </a:r>
            <a:r>
              <a:rPr lang="en-US" sz="2400" err="1"/>
              <a:t>käyttöä</a:t>
            </a:r>
            <a:r>
              <a:rPr lang="en-US" sz="2400"/>
              <a:t>.</a:t>
            </a:r>
            <a:endParaRPr lang="en-US" sz="2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err="1"/>
              <a:t>Fraasit</a:t>
            </a:r>
            <a:r>
              <a:rPr lang="en-US" sz="2400"/>
              <a:t>: I love you  - in the morning  - in the afternoon - in the evening </a:t>
            </a:r>
            <a:br>
              <a:rPr lang="en-US" sz="2400"/>
            </a:br>
            <a:r>
              <a:rPr lang="en-US"/>
              <a:t/>
            </a:r>
            <a:br>
              <a:rPr lang="en-US"/>
            </a:br>
            <a:endParaRPr lang="en-US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2400">
                <a:solidFill>
                  <a:srgbClr val="000000"/>
                </a:solidFill>
                <a:hlinkClick r:id="rId2"/>
              </a:rPr>
              <a:t>https://www.youtube.com/watch?v=gZpDqvXiuyU</a:t>
            </a:r>
            <a:endParaRPr lang="fi-FI" sz="2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>
              <a:solidFill>
                <a:srgbClr val="000000"/>
              </a:solidFill>
            </a:endParaRPr>
          </a:p>
          <a:p>
            <a:endParaRPr lang="fi-FI">
              <a:solidFill>
                <a:srgbClr val="000000"/>
              </a:solidFill>
            </a:endParaRPr>
          </a:p>
          <a:p>
            <a:endParaRPr lang="fi-FI">
              <a:solidFill>
                <a:srgbClr val="000000"/>
              </a:solidFill>
            </a:endParaRPr>
          </a:p>
          <a:p>
            <a:endParaRPr lang="fi-FI">
              <a:solidFill>
                <a:srgbClr val="000000"/>
              </a:solidFill>
            </a:endParaRPr>
          </a:p>
        </p:txBody>
      </p:sp>
      <p:pic>
        <p:nvPicPr>
          <p:cNvPr id="12" name="Kuva 13">
            <a:extLst>
              <a:ext uri="{FF2B5EF4-FFF2-40B4-BE49-F238E27FC236}">
                <a16:creationId xmlns:a16="http://schemas.microsoft.com/office/drawing/2014/main" id="{E0B08953-398B-4FDC-8933-0D14E2E19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886671" y="2389316"/>
            <a:ext cx="3557526" cy="244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8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8" descr="Kuva, joka sisältää kohteen teksti, rakennus, kirja, lapsi&#10;&#10;Kuvaus luotu, erittäin korkea luotettavuus">
            <a:extLst>
              <a:ext uri="{FF2B5EF4-FFF2-40B4-BE49-F238E27FC236}">
                <a16:creationId xmlns:a16="http://schemas.microsoft.com/office/drawing/2014/main" id="{4655C0E7-62E6-4ED3-936D-8DFFB434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9" r="12930" b="-2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31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5929633" cy="945793"/>
          </a:xfrm>
        </p:spPr>
        <p:txBody>
          <a:bodyPr>
            <a:normAutofit/>
          </a:bodyPr>
          <a:lstStyle/>
          <a:p>
            <a:r>
              <a:rPr lang="fi-FI" sz="3600" err="1">
                <a:solidFill>
                  <a:schemeClr val="tx1"/>
                </a:solidFill>
              </a:rPr>
              <a:t>Are</a:t>
            </a:r>
            <a:r>
              <a:rPr lang="fi-FI" sz="3600">
                <a:solidFill>
                  <a:schemeClr val="tx1"/>
                </a:solidFill>
              </a:rPr>
              <a:t> </a:t>
            </a:r>
            <a:r>
              <a:rPr lang="fi-FI" sz="3600" err="1">
                <a:solidFill>
                  <a:schemeClr val="tx1"/>
                </a:solidFill>
              </a:rPr>
              <a:t>you</a:t>
            </a:r>
            <a:r>
              <a:rPr lang="fi-FI" sz="3600">
                <a:solidFill>
                  <a:schemeClr val="tx1"/>
                </a:solidFill>
              </a:rPr>
              <a:t> my </a:t>
            </a:r>
            <a:r>
              <a:rPr lang="fi-FI" sz="3600" err="1">
                <a:solidFill>
                  <a:schemeClr val="tx1"/>
                </a:solidFill>
              </a:rPr>
              <a:t>friend</a:t>
            </a:r>
            <a:r>
              <a:rPr lang="fi-FI" sz="3600">
                <a:solidFill>
                  <a:schemeClr val="tx1"/>
                </a:solidFill>
              </a:rPr>
              <a:t>? -leikki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051" y="1236454"/>
            <a:ext cx="6274689" cy="52326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/>
              <a:t>Leikitään sisällä "rusettiluistelua".</a:t>
            </a:r>
            <a:endParaRPr lang="fi-FI" sz="1100"/>
          </a:p>
          <a:p>
            <a:pPr marL="0" indent="0">
              <a:lnSpc>
                <a:spcPct val="100000"/>
              </a:lnSpc>
              <a:buNone/>
            </a:pPr>
            <a:r>
              <a:rPr lang="fi-FI"/>
              <a:t>Jokaisella lapsella on joko </a:t>
            </a:r>
            <a:r>
              <a:rPr lang="fi-FI">
                <a:solidFill>
                  <a:schemeClr val="bg1"/>
                </a:solidFill>
              </a:rPr>
              <a:t>valkoinen </a:t>
            </a:r>
            <a:r>
              <a:rPr lang="fi-FI">
                <a:solidFill>
                  <a:srgbClr val="595959"/>
                </a:solidFill>
              </a:rPr>
              <a:t>tai</a:t>
            </a:r>
            <a:r>
              <a:rPr lang="fi-FI"/>
              <a:t> </a:t>
            </a:r>
            <a:r>
              <a:rPr lang="fi-FI">
                <a:solidFill>
                  <a:srgbClr val="FF0000"/>
                </a:solidFill>
              </a:rPr>
              <a:t>punainen</a:t>
            </a:r>
            <a:r>
              <a:rPr lang="fi-FI"/>
              <a:t> numerosydän. </a:t>
            </a:r>
            <a:br>
              <a:rPr lang="fi-FI"/>
            </a:br>
            <a:r>
              <a:rPr lang="fi-FI"/>
              <a:t/>
            </a:r>
            <a:br>
              <a:rPr lang="fi-FI"/>
            </a:br>
            <a:r>
              <a:rPr lang="fi-FI">
                <a:solidFill>
                  <a:schemeClr val="bg1"/>
                </a:solidFill>
              </a:rPr>
              <a:t>Valkoinen</a:t>
            </a:r>
            <a:r>
              <a:rPr lang="fi-FI">
                <a:solidFill>
                  <a:schemeClr val="tx1"/>
                </a:solidFill>
              </a:rPr>
              <a:t> </a:t>
            </a:r>
            <a:r>
              <a:rPr lang="fi-FI"/>
              <a:t>sydän kysyy:</a:t>
            </a:r>
            <a:br>
              <a:rPr lang="fi-FI"/>
            </a:br>
            <a:r>
              <a:rPr lang="fi-FI"/>
              <a:t/>
            </a:r>
            <a:br>
              <a:rPr lang="fi-FI"/>
            </a:br>
            <a:r>
              <a:rPr lang="fi-FI"/>
              <a:t> </a:t>
            </a:r>
            <a:r>
              <a:rPr lang="fi-FI" b="1" i="1"/>
              <a:t>-</a:t>
            </a:r>
            <a:r>
              <a:rPr lang="fi-FI" b="1" i="1" err="1"/>
              <a:t>Are</a:t>
            </a:r>
            <a:r>
              <a:rPr lang="fi-FI" b="1" i="1"/>
              <a:t> </a:t>
            </a:r>
            <a:r>
              <a:rPr lang="fi-FI" b="1" i="1" err="1"/>
              <a:t>you</a:t>
            </a:r>
            <a:r>
              <a:rPr lang="fi-FI" b="1" i="1"/>
              <a:t> my </a:t>
            </a:r>
            <a:r>
              <a:rPr lang="fi-FI" b="1" i="1" err="1"/>
              <a:t>friend</a:t>
            </a:r>
            <a:r>
              <a:rPr lang="fi-FI" b="1" i="1"/>
              <a:t>…</a:t>
            </a:r>
            <a:r>
              <a:rPr lang="fi-FI" b="1" i="1" err="1"/>
              <a:t>number</a:t>
            </a:r>
            <a:r>
              <a:rPr lang="fi-FI" b="1" i="1"/>
              <a:t> X? </a:t>
            </a:r>
            <a:r>
              <a:rPr lang="fi-FI" i="1"/>
              <a:t/>
            </a:r>
            <a:br>
              <a:rPr lang="fi-FI" i="1"/>
            </a:br>
            <a:r>
              <a:rPr lang="fi-FI"/>
              <a:t/>
            </a:r>
            <a:br>
              <a:rPr lang="fi-FI"/>
            </a:br>
            <a:r>
              <a:rPr lang="fi-FI">
                <a:solidFill>
                  <a:srgbClr val="FF0000"/>
                </a:solidFill>
              </a:rPr>
              <a:t>Punainen</a:t>
            </a:r>
            <a:r>
              <a:rPr lang="fi-FI"/>
              <a:t> sydän vastaa joko:</a:t>
            </a:r>
            <a:br>
              <a:rPr lang="fi-FI"/>
            </a:br>
            <a:r>
              <a:rPr lang="fi-FI"/>
              <a:t/>
            </a:r>
            <a:br>
              <a:rPr lang="fi-FI"/>
            </a:br>
            <a:r>
              <a:rPr lang="fi-FI"/>
              <a:t> </a:t>
            </a:r>
            <a:r>
              <a:rPr lang="fi-FI" b="1" i="1"/>
              <a:t>-No, </a:t>
            </a:r>
            <a:r>
              <a:rPr lang="fi-FI" b="1" i="1" err="1"/>
              <a:t>I’m</a:t>
            </a:r>
            <a:r>
              <a:rPr lang="fi-FI" b="1" i="1"/>
              <a:t> </a:t>
            </a:r>
            <a:r>
              <a:rPr lang="fi-FI" b="1" i="1" err="1"/>
              <a:t>number</a:t>
            </a:r>
            <a:r>
              <a:rPr lang="fi-FI" b="1" i="1"/>
              <a:t> Y.     </a:t>
            </a:r>
            <a:r>
              <a:rPr lang="fi-FI" b="1" i="1" u="sng"/>
              <a:t>tai </a:t>
            </a:r>
            <a:r>
              <a:rPr lang="fi-FI"/>
              <a:t>    </a:t>
            </a:r>
            <a:r>
              <a:rPr lang="fi-FI" b="1" i="1"/>
              <a:t>-</a:t>
            </a:r>
            <a:r>
              <a:rPr lang="fi-FI" b="1" i="1" err="1"/>
              <a:t>Yes</a:t>
            </a:r>
            <a:r>
              <a:rPr lang="fi-FI" b="1" i="1"/>
              <a:t>, I am.</a:t>
            </a:r>
            <a:br>
              <a:rPr lang="fi-FI" b="1" i="1"/>
            </a:br>
            <a:endParaRPr lang="fi-FI"/>
          </a:p>
          <a:p>
            <a:pPr marL="0" indent="0">
              <a:lnSpc>
                <a:spcPct val="100000"/>
              </a:lnSpc>
              <a:buNone/>
            </a:pPr>
            <a:r>
              <a:rPr lang="fi-FI"/>
              <a:t>Sydänpari siirtyy osoitettuun pisteeseen tekemään pallojumppaa. Esim. selät vastakkain; palloa siirretään kiertoliikkeellä ja lasketaan ”kierrokset” jollakin vieraalla kielellä10:een saakka, jonka jälkeen palataan ”jäälle”.</a:t>
            </a:r>
            <a:br>
              <a:rPr lang="fi-FI"/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320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fi-FI" sz="4400">
                <a:solidFill>
                  <a:srgbClr val="FF0000"/>
                </a:solidFill>
              </a:rPr>
              <a:t>ROSES ARE RED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1710908"/>
            <a:ext cx="4694274" cy="4671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>
                <a:solidFill>
                  <a:srgbClr val="000000"/>
                </a:solidFill>
              </a:rPr>
              <a:t>Opetellaan "</a:t>
            </a:r>
            <a:r>
              <a:rPr lang="fi-FI" err="1">
                <a:solidFill>
                  <a:srgbClr val="000000"/>
                </a:solidFill>
              </a:rPr>
              <a:t>Roses</a:t>
            </a:r>
            <a:r>
              <a:rPr lang="fi-FI">
                <a:solidFill>
                  <a:srgbClr val="000000"/>
                </a:solidFill>
              </a:rPr>
              <a:t> </a:t>
            </a:r>
            <a:r>
              <a:rPr lang="fi-FI" err="1">
                <a:solidFill>
                  <a:srgbClr val="000000"/>
                </a:solidFill>
              </a:rPr>
              <a:t>are</a:t>
            </a:r>
            <a:r>
              <a:rPr lang="fi-FI">
                <a:solidFill>
                  <a:srgbClr val="000000"/>
                </a:solidFill>
              </a:rPr>
              <a:t> </a:t>
            </a:r>
            <a:r>
              <a:rPr lang="fi-FI" err="1">
                <a:solidFill>
                  <a:srgbClr val="000000"/>
                </a:solidFill>
              </a:rPr>
              <a:t>red</a:t>
            </a:r>
            <a:r>
              <a:rPr lang="fi-FI">
                <a:solidFill>
                  <a:srgbClr val="000000"/>
                </a:solidFill>
              </a:rPr>
              <a:t>" –runo.</a:t>
            </a:r>
          </a:p>
          <a:p>
            <a:pPr marL="0" indent="0">
              <a:lnSpc>
                <a:spcPct val="100000"/>
              </a:lnSpc>
              <a:buNone/>
            </a:pPr>
            <a:endParaRPr lang="fi-FI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</a:rPr>
              <a:t>Roses Are Red Song | Nursery Rhymes | Original Version By </a:t>
            </a:r>
            <a:r>
              <a:rPr lang="en-US" err="1">
                <a:solidFill>
                  <a:srgbClr val="000000"/>
                </a:solidFill>
              </a:rPr>
              <a:t>LittleBabyBum</a:t>
            </a:r>
            <a:r>
              <a:rPr lang="en-US">
                <a:solidFill>
                  <a:srgbClr val="000000"/>
                </a:solidFill>
              </a:rPr>
              <a:t>!</a:t>
            </a:r>
          </a:p>
          <a:p>
            <a:pPr marL="0" indent="0">
              <a:lnSpc>
                <a:spcPct val="100000"/>
              </a:lnSpc>
              <a:buNone/>
            </a:pPr>
            <a:endParaRPr lang="fi-FI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>
                <a:solidFill>
                  <a:srgbClr val="000000"/>
                </a:solidFill>
                <a:hlinkClick r:id="rId2"/>
              </a:rPr>
              <a:t>https://www.youtube.com/watch?v=SUN61Z5KEZY</a:t>
            </a:r>
            <a:endParaRPr lang="fi-FI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fi-FI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>
                <a:solidFill>
                  <a:srgbClr val="000000"/>
                </a:solidFill>
              </a:rPr>
              <a:t>Sydänparin kanssa lauletaan ja liikutaan musiikin mukaan peiliharjoituksena.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>
                <a:solidFill>
                  <a:srgbClr val="000000"/>
                </a:solidFill>
              </a:rPr>
              <a:t>Kannattaa korostaa, että liikkeet tehdään kuin hidastetussa filmissä.</a:t>
            </a:r>
          </a:p>
          <a:p>
            <a:pPr marL="0" indent="0">
              <a:lnSpc>
                <a:spcPct val="100000"/>
              </a:lnSpc>
              <a:buNone/>
            </a:pPr>
            <a:endParaRPr lang="fi-FI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fi-FI" sz="190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fi-FI" sz="1900">
              <a:solidFill>
                <a:srgbClr val="000000"/>
              </a:solidFill>
            </a:endParaRPr>
          </a:p>
        </p:txBody>
      </p:sp>
      <p:pic>
        <p:nvPicPr>
          <p:cNvPr id="4" name="Kuva 4" descr="Kuva, joka sisältää kohteen teksti, merkki, pitäminen, pöytä&#10;&#10;Kuvaus luotu, erittäin korkea luotettavuus">
            <a:extLst>
              <a:ext uri="{FF2B5EF4-FFF2-40B4-BE49-F238E27FC236}">
                <a16:creationId xmlns:a16="http://schemas.microsoft.com/office/drawing/2014/main" id="{9793040A-1EE4-447D-9CA8-82CEBCE4D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193" y="801759"/>
            <a:ext cx="5176744" cy="528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2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8" descr="Kuva, joka sisältää kohteen rakennus, huone, pöytä&#10;&#10;Kuvaus luotu, erittäin korkea luotettavuus">
            <a:extLst>
              <a:ext uri="{FF2B5EF4-FFF2-40B4-BE49-F238E27FC236}">
                <a16:creationId xmlns:a16="http://schemas.microsoft.com/office/drawing/2014/main" id="{AD3211D9-0EF2-4635-B826-9C8597352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621" r="7132" b="-3"/>
          <a:stretch/>
        </p:blipFill>
        <p:spPr>
          <a:xfrm>
            <a:off x="7675740" y="2145636"/>
            <a:ext cx="3959664" cy="3954707"/>
          </a:xfrm>
          <a:prstGeom prst="rect">
            <a:avLst/>
          </a:prstGeom>
        </p:spPr>
      </p:pic>
      <p:sp>
        <p:nvSpPr>
          <p:cNvPr id="25" name="Freeform 8">
            <a:extLst>
              <a:ext uri="{FF2B5EF4-FFF2-40B4-BE49-F238E27FC236}">
                <a16:creationId xmlns:a16="http://schemas.microsoft.com/office/drawing/2014/main" id="{438E2B1E-5364-451C-8B5F-2D1BFF5A6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fi-FI"/>
              <a:t>Memory game perheenjäsenillä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0D3B0D10-EF29-472A-8E3D-EBEDDD162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1710907"/>
            <a:ext cx="6432839" cy="4959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800"/>
              <a:t>Opetellaan perheenjäsenistä esimerkiksi: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b="1" err="1"/>
              <a:t>mum</a:t>
            </a:r>
            <a:r>
              <a:rPr lang="fi-FI" sz="1800" b="1"/>
              <a:t>, </a:t>
            </a:r>
            <a:r>
              <a:rPr lang="fi-FI" sz="1800" b="1" err="1"/>
              <a:t>dad</a:t>
            </a:r>
            <a:r>
              <a:rPr lang="fi-FI" sz="1800" b="1"/>
              <a:t>, </a:t>
            </a:r>
            <a:r>
              <a:rPr lang="fi-FI" sz="1800" b="1" err="1"/>
              <a:t>brother</a:t>
            </a:r>
            <a:r>
              <a:rPr lang="fi-FI" sz="1800" b="1"/>
              <a:t>, </a:t>
            </a:r>
            <a:r>
              <a:rPr lang="fi-FI" sz="1800" b="1" err="1"/>
              <a:t>sister</a:t>
            </a:r>
            <a:r>
              <a:rPr lang="fi-FI" sz="1800" b="1"/>
              <a:t>, baby</a:t>
            </a:r>
            <a:r>
              <a:rPr lang="fi-FI" sz="1800"/>
              <a:t> ja lisäksi jokin</a:t>
            </a:r>
            <a:r>
              <a:rPr lang="fi-FI" sz="1800" i="1"/>
              <a:t> kotieläin, esim</a:t>
            </a:r>
            <a:r>
              <a:rPr lang="fi-FI" sz="1800"/>
              <a:t>. </a:t>
            </a:r>
            <a:r>
              <a:rPr lang="fi-FI" sz="1800" b="1"/>
              <a:t>cat</a:t>
            </a:r>
            <a:br>
              <a:rPr lang="fi-FI" sz="1800" b="1"/>
            </a:br>
            <a:endParaRPr lang="fi-FI" sz="1800"/>
          </a:p>
          <a:p>
            <a:pPr marL="0" indent="0">
              <a:lnSpc>
                <a:spcPct val="100000"/>
              </a:lnSpc>
              <a:buNone/>
            </a:pPr>
            <a:r>
              <a:rPr lang="fi-FI" sz="1800"/>
              <a:t>Pelaajat istuvat piirissä ja kaksi heistä piirin keskellä kilpailijoina. Keskellä olevat saavat vuorotellen ”avata” kaksi pelikorttia. Piirissä olijoilla on jokaisella yksi perhehahmo/kortti/figuuri selän takana piilossa ja keskellä olevien kilpailijoiden täytyy löytää parit.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/>
              <a:t>Keskellä oleva kysyy kahdelta eri pelaajalta</a:t>
            </a:r>
            <a:r>
              <a:rPr lang="fi-FI" sz="1800" b="1"/>
              <a:t> </a:t>
            </a:r>
            <a:r>
              <a:rPr lang="fi-FI" sz="1800" b="1" i="1"/>
              <a:t>”</a:t>
            </a:r>
            <a:r>
              <a:rPr lang="fi-FI" sz="1800" b="1" i="1" err="1"/>
              <a:t>Who</a:t>
            </a:r>
            <a:r>
              <a:rPr lang="fi-FI" sz="1800" b="1" i="1"/>
              <a:t> </a:t>
            </a:r>
            <a:r>
              <a:rPr lang="fi-FI" sz="1800" b="1" i="1" err="1"/>
              <a:t>are</a:t>
            </a:r>
            <a:r>
              <a:rPr lang="fi-FI" sz="1800" b="1" i="1"/>
              <a:t> </a:t>
            </a:r>
            <a:r>
              <a:rPr lang="fi-FI" sz="1800" b="1" i="1" err="1"/>
              <a:t>you</a:t>
            </a:r>
            <a:r>
              <a:rPr lang="fi-FI" sz="1800" b="1" i="1"/>
              <a:t>?”</a:t>
            </a:r>
            <a:r>
              <a:rPr lang="fi-FI" sz="1800"/>
              <a:t> Osoitettava vastaa esim.  </a:t>
            </a:r>
            <a:r>
              <a:rPr lang="fi-FI" sz="1800" b="1" i="1" err="1"/>
              <a:t>I’m</a:t>
            </a:r>
            <a:r>
              <a:rPr lang="fi-FI" sz="1800" b="1" i="1"/>
              <a:t> </a:t>
            </a:r>
            <a:r>
              <a:rPr lang="fi-FI" sz="1800" b="1" i="1" err="1"/>
              <a:t>mum</a:t>
            </a:r>
            <a:r>
              <a:rPr lang="fi-FI" sz="1800" b="1" i="1"/>
              <a:t> </a:t>
            </a:r>
            <a:r>
              <a:rPr lang="fi-FI" sz="1800"/>
              <a:t>ja näyttää samalla hahmonsa/korttinsa/figuurinsa. </a:t>
            </a:r>
            <a:br>
              <a:rPr lang="fi-FI" sz="1800"/>
            </a:br>
            <a:endParaRPr lang="fi-FI" sz="1800"/>
          </a:p>
          <a:p>
            <a:pPr marL="0" indent="0">
              <a:lnSpc>
                <a:spcPct val="100000"/>
              </a:lnSpc>
              <a:buNone/>
            </a:pPr>
            <a:r>
              <a:rPr lang="fi-FI" sz="1800"/>
              <a:t>Ystävänpäivän kunniaksi yksi korttipari voi olla </a:t>
            </a:r>
            <a:r>
              <a:rPr lang="fi-FI" sz="1800" b="1" i="1"/>
              <a:t>”LOVE”</a:t>
            </a:r>
            <a:r>
              <a:rPr lang="fi-FI" sz="1800"/>
              <a:t>, jolloin yhdellä parilla pelikortteina sydämet rusettiluistelusta. Jos oppilaita on pariton määrä, otetaan peliin vain yksi </a:t>
            </a:r>
            <a:r>
              <a:rPr lang="fi-FI" sz="1800" err="1"/>
              <a:t>love</a:t>
            </a:r>
            <a:r>
              <a:rPr lang="fi-FI" sz="1800"/>
              <a:t>-kortti. Se pelaaja, joka löytää rakkauden, saa suoraan pisteen.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800"/>
          </a:p>
          <a:p>
            <a:pPr marL="0" indent="0">
              <a:lnSpc>
                <a:spcPct val="100000"/>
              </a:lnSpc>
              <a:buNone/>
            </a:pPr>
            <a:endParaRPr lang="fi-FI" sz="1600"/>
          </a:p>
          <a:p>
            <a:pPr>
              <a:lnSpc>
                <a:spcPct val="100000"/>
              </a:lnSpc>
            </a:pPr>
            <a:endParaRPr lang="fi-FI" sz="16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FF49E3-3CF7-467D-BE04-86D18D249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650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punainen, lopetus, kello&#10;&#10;Kuvaus luotu, erittäin korkea luotettavuus">
            <a:extLst>
              <a:ext uri="{FF2B5EF4-FFF2-40B4-BE49-F238E27FC236}">
                <a16:creationId xmlns:a16="http://schemas.microsoft.com/office/drawing/2014/main" id="{27EDADC7-092C-4291-810A-D2CAB922E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6068" r="13162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fi-FI"/>
              <a:t>BOOM CHICKA BOOM -LAULULEIKKI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r>
              <a:rPr lang="en-US" sz="2400"/>
              <a:t>Boom </a:t>
            </a:r>
            <a:r>
              <a:rPr lang="en-US" sz="2400" err="1"/>
              <a:t>Chicka</a:t>
            </a:r>
            <a:r>
              <a:rPr lang="en-US" sz="2400"/>
              <a:t> Boom ❤ Valentine’s Day Songs for Kids ❤ Best Kids Songs ❤ The Learning Station</a:t>
            </a:r>
            <a:br>
              <a:rPr lang="en-US" sz="2400"/>
            </a:br>
            <a:endParaRPr lang="en-US"/>
          </a:p>
          <a:p>
            <a:pPr marL="0" indent="0">
              <a:buNone/>
            </a:pPr>
            <a:r>
              <a:rPr lang="fi-FI" sz="2200">
                <a:hlinkClick r:id="rId4"/>
              </a:rPr>
              <a:t>https://www.youtube.com/watch?v=6PA</a:t>
            </a:r>
            <a:r>
              <a:rPr lang="fi-FI" sz="2400">
                <a:hlinkClick r:id="rId4"/>
              </a:rPr>
              <a:t>3ewtp3ng</a:t>
            </a:r>
            <a:endParaRPr lang="fi-FI" sz="2400"/>
          </a:p>
          <a:p>
            <a:endParaRPr lang="fi-FI"/>
          </a:p>
          <a:p>
            <a:pPr marL="0" indent="0">
              <a:buNone/>
            </a:pPr>
            <a:r>
              <a:rPr lang="fi-FI"/>
              <a:t>Tässä leikissä opitaan eri tervehtimis-/hyvästelytapoja, kuten halaaminen, kättely, lentopusu ja oppilaat voivat ystävänpäivän päätteeksi esim. Valita yhden tyylin poistuessaan luokasta.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02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sisä, objekti&#10;&#10;Kuvaus luotu, korkea luotettavuus">
            <a:extLst>
              <a:ext uri="{FF2B5EF4-FFF2-40B4-BE49-F238E27FC236}">
                <a16:creationId xmlns:a16="http://schemas.microsoft.com/office/drawing/2014/main" id="{6E209DD3-63AE-48C7-A9A1-60E34816F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5863" r="20321"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8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D034AF-CECB-4260-B0EA-C4CCE243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276472"/>
          </a:xfrm>
        </p:spPr>
        <p:txBody>
          <a:bodyPr>
            <a:normAutofit/>
          </a:bodyPr>
          <a:lstStyle/>
          <a:p>
            <a:r>
              <a:rPr lang="fi-FI" sz="2800"/>
              <a:t>Mitä kaikkea varhentavassa kieltenopetuksessa voisikaan tarvita... 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545FFA-F9CA-4381-9C36-FE595FBE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710909"/>
            <a:ext cx="6015897" cy="50457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400" err="1">
                <a:latin typeface="Gill Sans MT"/>
                <a:cs typeface="Calibri"/>
              </a:rPr>
              <a:t>Kärpäslätkiä</a:t>
            </a:r>
            <a:r>
              <a:rPr lang="en-US" sz="2400">
                <a:latin typeface="Gill Sans MT"/>
                <a:cs typeface="Calibri"/>
              </a:rPr>
              <a:t>, </a:t>
            </a:r>
            <a:r>
              <a:rPr lang="en-US" sz="2400" err="1">
                <a:latin typeface="Gill Sans MT"/>
                <a:cs typeface="Calibri"/>
              </a:rPr>
              <a:t>ilmapalloja</a:t>
            </a:r>
            <a:r>
              <a:rPr lang="en-US" sz="2400">
                <a:latin typeface="Gill Sans MT"/>
                <a:cs typeface="Calibri"/>
              </a:rPr>
              <a:t>, </a:t>
            </a:r>
            <a:r>
              <a:rPr lang="en-US" sz="2400" err="1">
                <a:latin typeface="Gill Sans MT"/>
                <a:cs typeface="Calibri"/>
              </a:rPr>
              <a:t>hernepusseja</a:t>
            </a:r>
            <a:r>
              <a:rPr lang="en-US" sz="2400">
                <a:latin typeface="Gill Sans MT"/>
                <a:cs typeface="Calibri"/>
              </a:rPr>
              <a:t>, </a:t>
            </a:r>
            <a:r>
              <a:rPr lang="en-US" sz="2400" err="1">
                <a:latin typeface="Gill Sans MT"/>
                <a:cs typeface="Calibri"/>
              </a:rPr>
              <a:t>rytmimunia</a:t>
            </a:r>
            <a:r>
              <a:rPr lang="en-US" sz="2400">
                <a:latin typeface="Gill Sans MT"/>
                <a:cs typeface="Calibri"/>
              </a:rPr>
              <a:t>, </a:t>
            </a:r>
            <a:r>
              <a:rPr lang="en-US" sz="2400" err="1">
                <a:latin typeface="Gill Sans MT"/>
                <a:cs typeface="Calibri"/>
              </a:rPr>
              <a:t>taskunoppia</a:t>
            </a:r>
            <a:r>
              <a:rPr lang="en-US" sz="2400">
                <a:latin typeface="Gill Sans MT"/>
                <a:cs typeface="Calibri"/>
              </a:rPr>
              <a:t>, </a:t>
            </a:r>
            <a:r>
              <a:rPr lang="en-US" sz="2400" err="1">
                <a:latin typeface="Gill Sans MT"/>
                <a:cs typeface="Calibri"/>
              </a:rPr>
              <a:t>käsinukkeja</a:t>
            </a:r>
            <a:r>
              <a:rPr lang="en-US" sz="2400">
                <a:latin typeface="Gill Sans MT"/>
                <a:cs typeface="Calibri"/>
              </a:rPr>
              <a:t>, </a:t>
            </a:r>
            <a:r>
              <a:rPr lang="en-US" sz="2400" err="1">
                <a:latin typeface="Gill Sans MT"/>
                <a:cs typeface="Calibri"/>
              </a:rPr>
              <a:t>väriämpäreitä</a:t>
            </a:r>
            <a:r>
              <a:rPr lang="en-US" sz="2400">
                <a:latin typeface="Gill Sans MT"/>
                <a:cs typeface="Calibri"/>
              </a:rPr>
              <a:t>, </a:t>
            </a:r>
            <a:r>
              <a:rPr lang="en-US" sz="2400" err="1">
                <a:latin typeface="Gill Sans MT"/>
                <a:cs typeface="Calibri"/>
              </a:rPr>
              <a:t>leikkiruokia</a:t>
            </a:r>
            <a:r>
              <a:rPr lang="en-US" sz="2400">
                <a:latin typeface="Gill Sans MT"/>
                <a:cs typeface="Calibri"/>
              </a:rPr>
              <a:t>, </a:t>
            </a:r>
            <a:r>
              <a:rPr lang="en-US" sz="2400" err="1">
                <a:latin typeface="Gill Sans MT"/>
                <a:cs typeface="Calibri"/>
              </a:rPr>
              <a:t>jäätelötikkuja</a:t>
            </a:r>
            <a:r>
              <a:rPr lang="en-US" sz="2400">
                <a:latin typeface="Gill Sans MT"/>
                <a:cs typeface="Calibri"/>
              </a:rPr>
              <a:t>, </a:t>
            </a:r>
            <a:r>
              <a:rPr lang="en-US" sz="2400" err="1">
                <a:latin typeface="Gill Sans MT"/>
                <a:cs typeface="Calibri"/>
              </a:rPr>
              <a:t>lelueläimiä</a:t>
            </a:r>
            <a:r>
              <a:rPr lang="en-US" sz="2400">
                <a:latin typeface="Gill Sans MT"/>
                <a:cs typeface="Calibri"/>
              </a:rPr>
              <a:t>, </a:t>
            </a:r>
            <a:r>
              <a:rPr lang="en-US" sz="2400" err="1">
                <a:latin typeface="Gill Sans MT"/>
                <a:cs typeface="Calibri"/>
              </a:rPr>
              <a:t>autoja</a:t>
            </a:r>
            <a:r>
              <a:rPr lang="en-US" sz="2400">
                <a:latin typeface="Gill Sans MT"/>
                <a:cs typeface="Calibri"/>
              </a:rPr>
              <a:t>, </a:t>
            </a:r>
            <a:r>
              <a:rPr lang="en-US" sz="2400" err="1">
                <a:latin typeface="Gill Sans MT"/>
                <a:cs typeface="Calibri"/>
              </a:rPr>
              <a:t>pehmoja</a:t>
            </a:r>
            <a:r>
              <a:rPr lang="en-US" sz="2400">
                <a:latin typeface="Gill Sans MT"/>
                <a:cs typeface="Calibri"/>
              </a:rPr>
              <a:t>...</a:t>
            </a:r>
            <a:endParaRPr lang="en-US" sz="2400">
              <a:latin typeface="Gill Sans MT"/>
              <a:ea typeface="+mn-lt"/>
              <a:cs typeface="+mn-lt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400" err="1">
                <a:latin typeface="Gill Sans MT"/>
                <a:cs typeface="Calibri"/>
              </a:rPr>
              <a:t>Ainakin</a:t>
            </a:r>
            <a:r>
              <a:rPr lang="en-US" sz="2400">
                <a:latin typeface="Gill Sans MT"/>
                <a:cs typeface="Calibri"/>
              </a:rPr>
              <a:t> </a:t>
            </a:r>
            <a:r>
              <a:rPr lang="en-US" sz="2400" err="1">
                <a:latin typeface="Gill Sans MT"/>
                <a:cs typeface="Calibri"/>
              </a:rPr>
              <a:t>musiikkia</a:t>
            </a:r>
            <a:r>
              <a:rPr lang="en-US" sz="2400">
                <a:latin typeface="Gill Sans MT"/>
                <a:cs typeface="Calibri"/>
              </a:rPr>
              <a:t>, </a:t>
            </a:r>
            <a:r>
              <a:rPr lang="en-US" sz="2400" err="1">
                <a:latin typeface="Gill Sans MT"/>
                <a:cs typeface="Calibri"/>
              </a:rPr>
              <a:t>liikettä</a:t>
            </a:r>
            <a:r>
              <a:rPr lang="en-US" sz="2400">
                <a:latin typeface="Gill Sans MT"/>
                <a:cs typeface="Calibri"/>
              </a:rPr>
              <a:t> ja </a:t>
            </a:r>
            <a:r>
              <a:rPr lang="en-US" sz="2400" err="1">
                <a:latin typeface="Gill Sans MT"/>
                <a:cs typeface="Calibri"/>
              </a:rPr>
              <a:t>toimintaa</a:t>
            </a:r>
            <a:r>
              <a:rPr lang="en-US" sz="2400">
                <a:latin typeface="Gill Sans MT"/>
                <a:cs typeface="Calibri"/>
              </a:rPr>
              <a:t> </a:t>
            </a:r>
            <a:r>
              <a:rPr lang="en-US" sz="2400" err="1">
                <a:latin typeface="Gill Sans MT"/>
                <a:cs typeface="Calibri"/>
              </a:rPr>
              <a:t>sekä</a:t>
            </a:r>
            <a:r>
              <a:rPr lang="en-US" sz="2400">
                <a:latin typeface="Gill Sans MT"/>
                <a:cs typeface="Calibri"/>
              </a:rPr>
              <a:t> </a:t>
            </a:r>
            <a:r>
              <a:rPr lang="en-US" sz="2400" err="1">
                <a:latin typeface="Gill Sans MT"/>
                <a:cs typeface="Calibri"/>
              </a:rPr>
              <a:t>iloista</a:t>
            </a:r>
            <a:r>
              <a:rPr lang="en-US" sz="2400">
                <a:latin typeface="Gill Sans MT"/>
                <a:cs typeface="Calibri"/>
              </a:rPr>
              <a:t> </a:t>
            </a:r>
            <a:r>
              <a:rPr lang="en-US" sz="2400" err="1">
                <a:latin typeface="Gill Sans MT"/>
                <a:cs typeface="Calibri"/>
              </a:rPr>
              <a:t>mieltä</a:t>
            </a:r>
            <a:r>
              <a:rPr lang="en-US" sz="2400">
                <a:latin typeface="Gill Sans MT"/>
                <a:cs typeface="Calibri"/>
              </a:rPr>
              <a:t> :) </a:t>
            </a:r>
            <a:r>
              <a:rPr lang="en-US" sz="2400" err="1">
                <a:latin typeface="Gill Sans MT"/>
                <a:cs typeface="Calibri"/>
              </a:rPr>
              <a:t>Kaikenlaiset</a:t>
            </a:r>
            <a:r>
              <a:rPr lang="en-US" sz="2400">
                <a:latin typeface="Gill Sans MT"/>
                <a:cs typeface="Calibri"/>
              </a:rPr>
              <a:t> </a:t>
            </a:r>
            <a:r>
              <a:rPr lang="en-US" sz="2400" err="1">
                <a:latin typeface="Gill Sans MT"/>
                <a:cs typeface="Calibri"/>
              </a:rPr>
              <a:t>rytmiharjoitukset</a:t>
            </a:r>
            <a:r>
              <a:rPr lang="en-US" sz="2400">
                <a:latin typeface="Gill Sans MT"/>
                <a:cs typeface="Calibri"/>
              </a:rPr>
              <a:t> </a:t>
            </a:r>
            <a:r>
              <a:rPr lang="en-US" sz="2400" err="1">
                <a:latin typeface="Gill Sans MT"/>
                <a:cs typeface="Calibri"/>
              </a:rPr>
              <a:t>edistävät</a:t>
            </a:r>
            <a:r>
              <a:rPr lang="en-US" sz="2400">
                <a:latin typeface="Gill Sans MT"/>
                <a:cs typeface="Calibri"/>
              </a:rPr>
              <a:t> </a:t>
            </a:r>
            <a:r>
              <a:rPr lang="en-US" sz="2400" err="1">
                <a:latin typeface="Gill Sans MT"/>
                <a:cs typeface="Calibri"/>
              </a:rPr>
              <a:t>kielenoppimista</a:t>
            </a:r>
            <a:r>
              <a:rPr lang="en-US" sz="2400">
                <a:latin typeface="Gill Sans MT"/>
                <a:cs typeface="Calibri"/>
              </a:rPr>
              <a:t>.</a:t>
            </a:r>
            <a:br>
              <a:rPr lang="en-US" sz="2400">
                <a:latin typeface="Gill Sans MT"/>
                <a:cs typeface="Calibri"/>
              </a:rPr>
            </a:br>
            <a:endParaRPr lang="en-US" sz="2400">
              <a:latin typeface="Gill Sans MT"/>
              <a:ea typeface="+mn-lt"/>
              <a:cs typeface="+mn-lt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400">
                <a:ea typeface="+mn-lt"/>
                <a:cs typeface="+mn-lt"/>
                <a:hlinkClick r:id="rId4"/>
              </a:rPr>
              <a:t>https://supersimple.com/super-simple-songs/</a:t>
            </a:r>
            <a:endParaRPr lang="en-US" sz="2400">
              <a:latin typeface="Gill Sans MT"/>
              <a:ea typeface="+mn-lt"/>
              <a:cs typeface="+mn-lt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400">
                <a:ea typeface="+mn-lt"/>
                <a:cs typeface="+mn-lt"/>
                <a:hlinkClick r:id="rId5"/>
              </a:rPr>
              <a:t>https://learnenglishkids.britishcouncil.org/</a:t>
            </a:r>
            <a:endParaRPr lang="en-US"/>
          </a:p>
          <a:p>
            <a:pPr marL="0" indent="0">
              <a:spcBef>
                <a:spcPts val="1000"/>
              </a:spcBef>
              <a:buNone/>
            </a:pPr>
            <a:endParaRPr lang="en-US" sz="2400"/>
          </a:p>
          <a:p>
            <a:pPr marL="0" indent="0">
              <a:spcBef>
                <a:spcPts val="1000"/>
              </a:spcBef>
              <a:buNone/>
            </a:pPr>
            <a:endParaRPr lang="en-US" sz="2400"/>
          </a:p>
          <a:p>
            <a:pPr>
              <a:spcBef>
                <a:spcPts val="1000"/>
              </a:spcBef>
            </a:pPr>
            <a:endParaRPr lang="en-US" sz="2400"/>
          </a:p>
          <a:p>
            <a:pPr>
              <a:spcBef>
                <a:spcPts val="1000"/>
              </a:spcBef>
            </a:pPr>
            <a:endParaRPr lang="en-US"/>
          </a:p>
          <a:p>
            <a:pPr>
              <a:spcBef>
                <a:spcPts val="1000"/>
              </a:spcBef>
            </a:pPr>
            <a:endParaRPr lang="en-US"/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A4BF704-B448-4472-B794-30817C27435D}"/>
              </a:ext>
            </a:extLst>
          </p:cNvPr>
          <p:cNvSpPr txBox="1"/>
          <p:nvPr/>
        </p:nvSpPr>
        <p:spPr>
          <a:xfrm>
            <a:off x="9402454" y="6657945"/>
            <a:ext cx="278954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Tämä valokuva</a:t>
            </a:r>
            <a:r>
              <a:rPr lang="en-US" sz="700">
                <a:solidFill>
                  <a:srgbClr val="FFFFFF"/>
                </a:solidFill>
              </a:rPr>
              <a:t>, tekijä Tuntematon tekijä, käyttöoikeus: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74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150D25-D35F-41BC-BAB3-F5A3A9A8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472579"/>
            <a:ext cx="3470594" cy="11951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800" b="1" err="1">
                <a:solidFill>
                  <a:schemeClr val="accent1"/>
                </a:solidFill>
                <a:latin typeface="Viner Hand ITC"/>
                <a:ea typeface="STXingkai"/>
              </a:rPr>
              <a:t>February</a:t>
            </a:r>
            <a:r>
              <a:rPr lang="fi-FI" sz="2800" b="1">
                <a:solidFill>
                  <a:schemeClr val="accent1"/>
                </a:solidFill>
                <a:latin typeface="Viner Hand ITC"/>
                <a:ea typeface="STXingkai"/>
              </a:rPr>
              <a:t> 14th</a:t>
            </a:r>
          </a:p>
        </p:txBody>
      </p:sp>
      <p:pic>
        <p:nvPicPr>
          <p:cNvPr id="4" name="Sisällön paikkamerkki 3" descr="Valentine's day Kids Crafts - Valentines day 2013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r="17873" b="-2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BC529BD5-412A-425E-A9D2-71E724FA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3622247" cy="4139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3200" b="1">
              <a:latin typeface="Viner Hand ITC"/>
            </a:endParaRPr>
          </a:p>
          <a:p>
            <a:pPr marL="0" indent="0">
              <a:buNone/>
            </a:pPr>
            <a:r>
              <a:rPr lang="fi-FI" sz="3200" b="1" err="1">
                <a:latin typeface="Viner Hand ITC"/>
              </a:rPr>
              <a:t>Happy</a:t>
            </a:r>
            <a:endParaRPr lang="fi-FI" err="1">
              <a:latin typeface="Gill Sans MT" panose="020B0502020104020203"/>
            </a:endParaRPr>
          </a:p>
          <a:p>
            <a:pPr marL="0" indent="0">
              <a:buNone/>
            </a:pPr>
            <a:r>
              <a:rPr lang="fi-FI" sz="3200" b="1" err="1">
                <a:latin typeface="Viner Hand ITC"/>
              </a:rPr>
              <a:t>Valentine's</a:t>
            </a:r>
            <a:r>
              <a:rPr lang="fi-FI" sz="3200" b="1">
                <a:latin typeface="Viner Hand ITC"/>
              </a:rPr>
              <a:t> Day!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19926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Punainen-violetti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190861B7DF7A74C845BFC79C779F80F" ma:contentTypeVersion="11" ma:contentTypeDescription="Luo uusi asiakirja." ma:contentTypeScope="" ma:versionID="7b84520a83163c5d3db6ab69e1b0763a">
  <xsd:schema xmlns:xsd="http://www.w3.org/2001/XMLSchema" xmlns:xs="http://www.w3.org/2001/XMLSchema" xmlns:p="http://schemas.microsoft.com/office/2006/metadata/properties" xmlns:ns3="5f13dff8-f94b-4261-a989-f508c30413ce" xmlns:ns4="95385b66-9904-432c-98af-3ddd472784e2" targetNamespace="http://schemas.microsoft.com/office/2006/metadata/properties" ma:root="true" ma:fieldsID="12c2341d9b63281083aaf02b3d5bdf2c" ns3:_="" ns4:_="">
    <xsd:import namespace="5f13dff8-f94b-4261-a989-f508c30413ce"/>
    <xsd:import namespace="95385b66-9904-432c-98af-3ddd472784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3dff8-f94b-4261-a989-f508c30413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85b66-9904-432c-98af-3ddd472784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32D0B3-A0CE-45F5-9FAD-94516EC295EB}">
  <ds:schemaRefs>
    <ds:schemaRef ds:uri="5f13dff8-f94b-4261-a989-f508c30413ce"/>
    <ds:schemaRef ds:uri="95385b66-9904-432c-98af-3ddd472784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7C2C2D-8C32-415F-90FF-5B73025E218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f13dff8-f94b-4261-a989-f508c30413ce"/>
    <ds:schemaRef ds:uri="http://purl.org/dc/dcmitype/"/>
    <ds:schemaRef ds:uri="http://schemas.microsoft.com/office/infopath/2007/PartnerControls"/>
    <ds:schemaRef ds:uri="95385b66-9904-432c-98af-3ddd472784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8049B5-5536-46F7-85A9-DA8EFF44E5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TM10001106[[fn=Merkki]]</Template>
  <TotalTime>0</TotalTime>
  <Words>555</Words>
  <Application>Microsoft Office PowerPoint</Application>
  <PresentationFormat>Laajakuva</PresentationFormat>
  <Paragraphs>58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STXingkai</vt:lpstr>
      <vt:lpstr>Viner Hand ITC</vt:lpstr>
      <vt:lpstr>Badge</vt:lpstr>
      <vt:lpstr>Liikunta- ja musiikkipaja</vt:lpstr>
      <vt:lpstr>Valentine's day</vt:lpstr>
      <vt:lpstr>Lämmittelylaulu - Skidamarink</vt:lpstr>
      <vt:lpstr>Are you my friend? -leikki</vt:lpstr>
      <vt:lpstr>ROSES ARE RED</vt:lpstr>
      <vt:lpstr>Memory game perheenjäsenillä</vt:lpstr>
      <vt:lpstr>BOOM CHICKA BOOM -LAULULEIKKI</vt:lpstr>
      <vt:lpstr>Mitä kaikkea varhentavassa kieltenopetuksessa voisikaan tarvita... </vt:lpstr>
      <vt:lpstr>February 14th</vt:lpstr>
    </vt:vector>
  </TitlesOfParts>
  <Company>Sivistysosasto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Liikunta- ja musiikkipaja</dc:title>
  <dc:creator>Jenni Schorpp</dc:creator>
  <cp:lastModifiedBy>Jenni Schorpp</cp:lastModifiedBy>
  <cp:revision>1</cp:revision>
  <dcterms:created xsi:type="dcterms:W3CDTF">2019-09-20T11:43:46Z</dcterms:created>
  <dcterms:modified xsi:type="dcterms:W3CDTF">2020-02-18T19:50:49Z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0x0101004190861B7DF7A74C845BFC79C779F80F</vt:lpwstr>
  </property>
</Properties>
</file>