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 this is Mariana welcome to the curse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fad16d3b1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fad16d3b1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fad16d3b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fad16d3b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fad16d3b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fad16d3b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fad16d3b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fad16d3b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f9cec14a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f9cec14a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fad16d3b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7fad16d3b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fad16d3b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fad16d3b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fad16d3b1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fad16d3b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f9cec14a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f9cec14a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f9dc3058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f9dc3058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f9dc3058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f9dc3058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f9cec14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f9cec14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fa88c7cb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fa88c7cb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36d3c766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36d3c766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36d3c766d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36d3c766d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f9dc3058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f9dc3058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8.png"/><Relationship Id="rId4" Type="http://schemas.openxmlformats.org/officeDocument/2006/relationships/image" Target="../media/image17.png"/><Relationship Id="rId5" Type="http://schemas.openxmlformats.org/officeDocument/2006/relationships/hyperlink" Target="http://drive.google.com/file/d/1mf1n6IndNh1VfJU0bZaaIyhCcK2KbDKs/view" TargetMode="External"/><Relationship Id="rId6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hyperlink" Target="http://drive.google.com/file/d/1w5BtKBwQgJl9yXqo8ppQne8R2c3L-8fi/view" TargetMode="External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aHwJEtDs9r-5uffFkZDJvDhDNDMBlPMF/view" TargetMode="External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Relationship Id="rId4" Type="http://schemas.openxmlformats.org/officeDocument/2006/relationships/image" Target="../media/image42.jpg"/><Relationship Id="rId5" Type="http://schemas.openxmlformats.org/officeDocument/2006/relationships/image" Target="../media/image30.png"/><Relationship Id="rId6" Type="http://schemas.openxmlformats.org/officeDocument/2006/relationships/hyperlink" Target="http://drive.google.com/file/d/1t33RDACadHIf9lD5HTNgcpjq4ngdGFIb/view" TargetMode="External"/><Relationship Id="rId7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Relationship Id="rId4" Type="http://schemas.openxmlformats.org/officeDocument/2006/relationships/image" Target="../media/image45.png"/><Relationship Id="rId5" Type="http://schemas.openxmlformats.org/officeDocument/2006/relationships/hyperlink" Target="http://drive.google.com/file/d/168gg58bQQKAxmGMszDOCyW74xDZcIKXC/view" TargetMode="External"/><Relationship Id="rId6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53.jpg"/><Relationship Id="rId10" Type="http://schemas.openxmlformats.org/officeDocument/2006/relationships/image" Target="../media/image56.jpg"/><Relationship Id="rId13" Type="http://schemas.openxmlformats.org/officeDocument/2006/relationships/image" Target="../media/image50.jpg"/><Relationship Id="rId12" Type="http://schemas.openxmlformats.org/officeDocument/2006/relationships/image" Target="../media/image4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jpg"/><Relationship Id="rId4" Type="http://schemas.openxmlformats.org/officeDocument/2006/relationships/image" Target="../media/image47.jpg"/><Relationship Id="rId9" Type="http://schemas.openxmlformats.org/officeDocument/2006/relationships/image" Target="../media/image43.jpg"/><Relationship Id="rId5" Type="http://schemas.openxmlformats.org/officeDocument/2006/relationships/image" Target="../media/image39.jpg"/><Relationship Id="rId6" Type="http://schemas.openxmlformats.org/officeDocument/2006/relationships/image" Target="../media/image32.jpg"/><Relationship Id="rId7" Type="http://schemas.openxmlformats.org/officeDocument/2006/relationships/image" Target="../media/image44.jpg"/><Relationship Id="rId8" Type="http://schemas.openxmlformats.org/officeDocument/2006/relationships/image" Target="../media/image4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9.png"/><Relationship Id="rId4" Type="http://schemas.openxmlformats.org/officeDocument/2006/relationships/image" Target="../media/image30.png"/><Relationship Id="rId5" Type="http://schemas.openxmlformats.org/officeDocument/2006/relationships/image" Target="../media/image54.png"/><Relationship Id="rId6" Type="http://schemas.openxmlformats.org/officeDocument/2006/relationships/hyperlink" Target="http://drive.google.com/file/d/1KDhGGER9g1g7Im3SPwJWHIUwhAr6WDDZ/view" TargetMode="External"/><Relationship Id="rId7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hyperlink" Target="http://drive.google.com/file/d/1NwM6hJDbTO22OM9IyQiSSM70qO_bIBzX/view" TargetMode="External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11" Type="http://schemas.openxmlformats.org/officeDocument/2006/relationships/hyperlink" Target="http://drive.google.com/file/d/1L6SD6pgDjv1Cs7KG1AjUP6wNeAZupaSq/view" TargetMode="External"/><Relationship Id="rId10" Type="http://schemas.openxmlformats.org/officeDocument/2006/relationships/image" Target="../media/image12.png"/><Relationship Id="rId12" Type="http://schemas.openxmlformats.org/officeDocument/2006/relationships/image" Target="../media/image1.png"/><Relationship Id="rId9" Type="http://schemas.openxmlformats.org/officeDocument/2006/relationships/image" Target="../media/image16.jpg"/><Relationship Id="rId5" Type="http://schemas.openxmlformats.org/officeDocument/2006/relationships/image" Target="../media/image26.jpg"/><Relationship Id="rId6" Type="http://schemas.openxmlformats.org/officeDocument/2006/relationships/image" Target="../media/image15.jpg"/><Relationship Id="rId7" Type="http://schemas.openxmlformats.org/officeDocument/2006/relationships/image" Target="../media/image5.jpg"/><Relationship Id="rId8" Type="http://schemas.openxmlformats.org/officeDocument/2006/relationships/image" Target="../media/image3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8.jpg"/><Relationship Id="rId9" Type="http://schemas.openxmlformats.org/officeDocument/2006/relationships/image" Target="../media/image1.png"/><Relationship Id="rId5" Type="http://schemas.openxmlformats.org/officeDocument/2006/relationships/image" Target="../media/image6.jpg"/><Relationship Id="rId6" Type="http://schemas.openxmlformats.org/officeDocument/2006/relationships/image" Target="../media/image10.jpg"/><Relationship Id="rId7" Type="http://schemas.openxmlformats.org/officeDocument/2006/relationships/image" Target="../media/image55.png"/><Relationship Id="rId8" Type="http://schemas.openxmlformats.org/officeDocument/2006/relationships/hyperlink" Target="http://drive.google.com/file/d/1ncgzi7niJ5YlojYGoxdbf42a4yFsa06g/vie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8.jpg"/><Relationship Id="rId4" Type="http://schemas.openxmlformats.org/officeDocument/2006/relationships/image" Target="../media/image14.jpg"/><Relationship Id="rId5" Type="http://schemas.openxmlformats.org/officeDocument/2006/relationships/image" Target="../media/image37.jpg"/><Relationship Id="rId6" Type="http://schemas.openxmlformats.org/officeDocument/2006/relationships/image" Target="../media/image17.png"/><Relationship Id="rId7" Type="http://schemas.openxmlformats.org/officeDocument/2006/relationships/hyperlink" Target="http://drive.google.com/file/d/1jUJk0t_9BCodsmaBU_pkUDK-Y35yN43V/view" TargetMode="External"/><Relationship Id="rId8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23.jpg"/><Relationship Id="rId9" Type="http://schemas.openxmlformats.org/officeDocument/2006/relationships/image" Target="../media/image1.png"/><Relationship Id="rId5" Type="http://schemas.openxmlformats.org/officeDocument/2006/relationships/image" Target="../media/image19.jpg"/><Relationship Id="rId6" Type="http://schemas.openxmlformats.org/officeDocument/2006/relationships/image" Target="../media/image25.jpg"/><Relationship Id="rId7" Type="http://schemas.openxmlformats.org/officeDocument/2006/relationships/image" Target="../media/image17.png"/><Relationship Id="rId8" Type="http://schemas.openxmlformats.org/officeDocument/2006/relationships/hyperlink" Target="http://drive.google.com/file/d/17vM4Kv6HrN66HT5oa_7V90m9NTAuauI9/view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jpg"/><Relationship Id="rId4" Type="http://schemas.openxmlformats.org/officeDocument/2006/relationships/image" Target="../media/image24.jpg"/><Relationship Id="rId5" Type="http://schemas.openxmlformats.org/officeDocument/2006/relationships/image" Target="../media/image31.png"/><Relationship Id="rId6" Type="http://schemas.openxmlformats.org/officeDocument/2006/relationships/hyperlink" Target="http://drive.google.com/file/d/1U7l7bKVH8PvGwW7todem3Y6sZKtOjx8e/view" TargetMode="External"/><Relationship Id="rId7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21.jpg"/><Relationship Id="rId5" Type="http://schemas.openxmlformats.org/officeDocument/2006/relationships/image" Target="../media/image27.jpg"/><Relationship Id="rId6" Type="http://schemas.openxmlformats.org/officeDocument/2006/relationships/image" Target="../media/image17.png"/><Relationship Id="rId7" Type="http://schemas.openxmlformats.org/officeDocument/2006/relationships/hyperlink" Target="http://drive.google.com/file/d/1ZMzhfzchO-JaogQt7da40bqlqHEs31wL/view" TargetMode="External"/><Relationship Id="rId8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Relationship Id="rId4" Type="http://schemas.openxmlformats.org/officeDocument/2006/relationships/image" Target="../media/image17.png"/><Relationship Id="rId5" Type="http://schemas.openxmlformats.org/officeDocument/2006/relationships/hyperlink" Target="http://drive.google.com/file/d/1iLlvP8tx2qzWl1V2giNfSBwwI_i-4yhH/view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://drive.google.com/file/d/1iy7DKq-i95Kk0ME3JqLgEuCnLHxjG7wq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57450"/>
            <a:ext cx="9144000" cy="609363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-657450"/>
            <a:ext cx="8520600" cy="33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Espanja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Esittää Mariona Coll Jordà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Espanjan aakkoset ja ääntäminen</a:t>
            </a:r>
            <a:endParaRPr/>
          </a:p>
        </p:txBody>
      </p:sp>
      <p:sp>
        <p:nvSpPr>
          <p:cNvPr id="182" name="Google Shape;182;p22"/>
          <p:cNvSpPr txBox="1"/>
          <p:nvPr>
            <p:ph idx="1" type="body"/>
          </p:nvPr>
        </p:nvSpPr>
        <p:spPr>
          <a:xfrm>
            <a:off x="3339350" y="1342975"/>
            <a:ext cx="5493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Kirjaimet jotka ovat erilaisia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highlight>
                  <a:srgbClr val="FFFFFF"/>
                </a:highlight>
              </a:rPr>
              <a:t>H = 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ei ääntä                 HOMBRE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highlight>
                  <a:srgbClr val="FFFFFF"/>
                </a:highlight>
              </a:rPr>
              <a:t>J = H </a:t>
            </a: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</a:rPr>
              <a:t>(suomeksi)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         JOSE</a:t>
            </a:r>
            <a:endParaRPr sz="3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highlight>
                  <a:srgbClr val="FFFFFF"/>
                </a:highlight>
              </a:rPr>
              <a:t>LL = J 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(suomeksi)</a:t>
            </a: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      LLENAR</a:t>
            </a:r>
            <a:endParaRPr sz="3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highlight>
                  <a:srgbClr val="FFFFFF"/>
                </a:highlight>
              </a:rPr>
              <a:t>Ñ = NJ </a:t>
            </a: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</a:rPr>
              <a:t>(suomeksi)</a:t>
            </a: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</a:rPr>
              <a:t>   ESPA</a:t>
            </a: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</a:rPr>
              <a:t>ÑA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highlight>
                  <a:srgbClr val="FFFFFF"/>
                </a:highlight>
              </a:rPr>
              <a:t>V = B </a:t>
            </a: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</a:rPr>
              <a:t>(suomeksi)         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VAMOS</a:t>
            </a:r>
            <a:endParaRPr sz="3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2"/>
          <p:cNvPicPr preferRelativeResize="0"/>
          <p:nvPr/>
        </p:nvPicPr>
        <p:blipFill rotWithShape="1">
          <a:blip r:embed="rId3">
            <a:alphaModFix/>
          </a:blip>
          <a:srcRect b="4252" l="1845" r="0" t="1674"/>
          <a:stretch/>
        </p:blipFill>
        <p:spPr>
          <a:xfrm>
            <a:off x="311700" y="1395975"/>
            <a:ext cx="2749976" cy="187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4" y="3424244"/>
            <a:ext cx="898225" cy="114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/>
          <p:nvPr/>
        </p:nvSpPr>
        <p:spPr>
          <a:xfrm rot="5400000">
            <a:off x="1516350" y="3604825"/>
            <a:ext cx="1069500" cy="1430100"/>
          </a:xfrm>
          <a:prstGeom prst="wedgeRoundRectCallout">
            <a:avLst>
              <a:gd fmla="val -17849" name="adj1"/>
              <a:gd fmla="val 68562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22" title="S10.m4a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8509" y="4033525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Nyt opitaan espanjaa!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92" name="Google Shape;19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Minun nimi on _____________ =    Me llamo_______________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Minä olen____ vuotias =   Tengo ______ a</a:t>
            </a:r>
            <a:r>
              <a:rPr lang="en">
                <a:highlight>
                  <a:srgbClr val="FFFFFF"/>
                </a:highlight>
              </a:rPr>
              <a:t>ñ</a:t>
            </a:r>
            <a:r>
              <a:rPr lang="en"/>
              <a:t>os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 = uno                                      6 = seis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 = dos                                      7 = siete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 = tres                                      8 = ocho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 = quatro                                  9 = nueve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5 = cinco                                   10 = diez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971" y="3147250"/>
            <a:ext cx="1303275" cy="13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/>
          <p:nvPr/>
        </p:nvSpPr>
        <p:spPr>
          <a:xfrm>
            <a:off x="6769175" y="2992000"/>
            <a:ext cx="1069500" cy="1430100"/>
          </a:xfrm>
          <a:prstGeom prst="wedgeRoundRectCallout">
            <a:avLst>
              <a:gd fmla="val -76580" name="adj1"/>
              <a:gd fmla="val 24388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23" title="S11.m4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7566" y="3420691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Nyt esittele itsesi!</a:t>
            </a:r>
            <a:endParaRPr/>
          </a:p>
        </p:txBody>
      </p:sp>
      <p:sp>
        <p:nvSpPr>
          <p:cNvPr id="201" name="Google Shape;20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24" title="S12.m4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9125" y="445015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Opi espanjaa ravintolassa </a:t>
            </a:r>
            <a:endParaRPr/>
          </a:p>
        </p:txBody>
      </p:sp>
      <p:sp>
        <p:nvSpPr>
          <p:cNvPr id="208" name="Google Shape;20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7" y="1017729"/>
            <a:ext cx="3309150" cy="329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4250" y="1017725"/>
            <a:ext cx="3804400" cy="38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979350"/>
            <a:ext cx="780950" cy="99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5"/>
          <p:cNvSpPr/>
          <p:nvPr/>
        </p:nvSpPr>
        <p:spPr>
          <a:xfrm>
            <a:off x="1083775" y="4228500"/>
            <a:ext cx="815100" cy="746100"/>
          </a:xfrm>
          <a:prstGeom prst="wedgeRoundRectCallout">
            <a:avLst>
              <a:gd fmla="val -55505" name="adj1"/>
              <a:gd fmla="val -21417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25" title="s13.m4a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4975" y="431520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Ravintolasanastoa </a:t>
            </a:r>
            <a:endParaRPr/>
          </a:p>
        </p:txBody>
      </p:sp>
      <p:sp>
        <p:nvSpPr>
          <p:cNvPr id="219" name="Google Shape;21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82750" y="2835025"/>
            <a:ext cx="1619250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6"/>
          <p:cNvSpPr/>
          <p:nvPr/>
        </p:nvSpPr>
        <p:spPr>
          <a:xfrm>
            <a:off x="2302000" y="2571750"/>
            <a:ext cx="1069500" cy="1430100"/>
          </a:xfrm>
          <a:prstGeom prst="wedgeRoundRectCallout">
            <a:avLst>
              <a:gd fmla="val -76580" name="adj1"/>
              <a:gd fmla="val 24388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26"/>
          <p:cNvPicPr preferRelativeResize="0"/>
          <p:nvPr/>
        </p:nvPicPr>
        <p:blipFill rotWithShape="1">
          <a:blip r:embed="rId4">
            <a:alphaModFix/>
          </a:blip>
          <a:srcRect b="-3060" l="0" r="-3060" t="0"/>
          <a:stretch/>
        </p:blipFill>
        <p:spPr>
          <a:xfrm>
            <a:off x="5326248" y="51425"/>
            <a:ext cx="361335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6" title="s14.m4a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4713" y="2914762"/>
            <a:ext cx="744075" cy="74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Kuka muistaa?</a:t>
            </a:r>
            <a:endParaRPr/>
          </a:p>
        </p:txBody>
      </p:sp>
      <p:sp>
        <p:nvSpPr>
          <p:cNvPr id="229" name="Google Shape;22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3660688"/>
            <a:ext cx="92392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3"/>
            <a:ext cx="1195650" cy="9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/>
          <p:cNvPicPr preferRelativeResize="0"/>
          <p:nvPr/>
        </p:nvPicPr>
        <p:blipFill rotWithShape="1">
          <a:blip r:embed="rId5">
            <a:alphaModFix/>
          </a:blip>
          <a:srcRect b="12564" l="-110090" r="110090" t="0"/>
          <a:stretch/>
        </p:blipFill>
        <p:spPr>
          <a:xfrm>
            <a:off x="3533775" y="1471623"/>
            <a:ext cx="2076450" cy="19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1419" y="2280657"/>
            <a:ext cx="1195650" cy="11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/>
          <p:cNvPicPr preferRelativeResize="0"/>
          <p:nvPr/>
        </p:nvPicPr>
        <p:blipFill rotWithShape="1">
          <a:blip r:embed="rId7">
            <a:alphaModFix/>
          </a:blip>
          <a:srcRect b="16801" l="0" r="0" t="12033"/>
          <a:stretch/>
        </p:blipFill>
        <p:spPr>
          <a:xfrm>
            <a:off x="3410500" y="2317375"/>
            <a:ext cx="1396825" cy="105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45725" y="1149245"/>
            <a:ext cx="1534793" cy="9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45720" y="3370725"/>
            <a:ext cx="1002625" cy="14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73699" y="3677237"/>
            <a:ext cx="1195650" cy="11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73694" y="1088869"/>
            <a:ext cx="1053350" cy="105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36644" y="1017719"/>
            <a:ext cx="1195650" cy="11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239825" y="2041125"/>
            <a:ext cx="1396825" cy="1506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7"/>
          <p:cNvSpPr txBox="1"/>
          <p:nvPr/>
        </p:nvSpPr>
        <p:spPr>
          <a:xfrm>
            <a:off x="437025" y="2140325"/>
            <a:ext cx="381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</p:txBody>
      </p:sp>
      <p:sp>
        <p:nvSpPr>
          <p:cNvPr id="242" name="Google Shape;242;p27"/>
          <p:cNvSpPr txBox="1"/>
          <p:nvPr/>
        </p:nvSpPr>
        <p:spPr>
          <a:xfrm>
            <a:off x="4381500" y="4703625"/>
            <a:ext cx="5643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10.</a:t>
            </a:r>
            <a:endParaRPr/>
          </a:p>
        </p:txBody>
      </p:sp>
      <p:sp>
        <p:nvSpPr>
          <p:cNvPr id="243" name="Google Shape;243;p27"/>
          <p:cNvSpPr txBox="1"/>
          <p:nvPr/>
        </p:nvSpPr>
        <p:spPr>
          <a:xfrm>
            <a:off x="2192700" y="4703625"/>
            <a:ext cx="381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r>
              <a:rPr lang="en"/>
              <a:t>.</a:t>
            </a:r>
            <a:endParaRPr/>
          </a:p>
        </p:txBody>
      </p:sp>
      <p:sp>
        <p:nvSpPr>
          <p:cNvPr id="244" name="Google Shape;244;p27"/>
          <p:cNvSpPr txBox="1"/>
          <p:nvPr/>
        </p:nvSpPr>
        <p:spPr>
          <a:xfrm>
            <a:off x="208425" y="4703625"/>
            <a:ext cx="381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r>
              <a:rPr lang="en"/>
              <a:t>.</a:t>
            </a:r>
            <a:endParaRPr/>
          </a:p>
        </p:txBody>
      </p:sp>
      <p:sp>
        <p:nvSpPr>
          <p:cNvPr id="245" name="Google Shape;245;p27"/>
          <p:cNvSpPr txBox="1"/>
          <p:nvPr/>
        </p:nvSpPr>
        <p:spPr>
          <a:xfrm>
            <a:off x="6178925" y="3547900"/>
            <a:ext cx="381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r>
              <a:rPr lang="en"/>
              <a:t>.</a:t>
            </a:r>
            <a:endParaRPr/>
          </a:p>
        </p:txBody>
      </p:sp>
      <p:sp>
        <p:nvSpPr>
          <p:cNvPr id="246" name="Google Shape;246;p27"/>
          <p:cNvSpPr txBox="1"/>
          <p:nvPr/>
        </p:nvSpPr>
        <p:spPr>
          <a:xfrm>
            <a:off x="3926900" y="3370725"/>
            <a:ext cx="381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/>
              <a:t>.</a:t>
            </a:r>
            <a:endParaRPr/>
          </a:p>
        </p:txBody>
      </p:sp>
      <p:sp>
        <p:nvSpPr>
          <p:cNvPr id="247" name="Google Shape;247;p27"/>
          <p:cNvSpPr txBox="1"/>
          <p:nvPr/>
        </p:nvSpPr>
        <p:spPr>
          <a:xfrm>
            <a:off x="1235625" y="3169588"/>
            <a:ext cx="381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/>
              <a:t>.</a:t>
            </a:r>
            <a:endParaRPr/>
          </a:p>
        </p:txBody>
      </p:sp>
      <p:sp>
        <p:nvSpPr>
          <p:cNvPr id="248" name="Google Shape;248;p27"/>
          <p:cNvSpPr txBox="1"/>
          <p:nvPr/>
        </p:nvSpPr>
        <p:spPr>
          <a:xfrm>
            <a:off x="7636650" y="2244350"/>
            <a:ext cx="381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/>
              <a:t>.</a:t>
            </a:r>
            <a:endParaRPr/>
          </a:p>
        </p:txBody>
      </p:sp>
      <p:sp>
        <p:nvSpPr>
          <p:cNvPr id="249" name="Google Shape;249;p27"/>
          <p:cNvSpPr txBox="1"/>
          <p:nvPr/>
        </p:nvSpPr>
        <p:spPr>
          <a:xfrm>
            <a:off x="4710375" y="2140325"/>
            <a:ext cx="381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r>
              <a:rPr lang="en"/>
              <a:t>.</a:t>
            </a:r>
            <a:endParaRPr/>
          </a:p>
        </p:txBody>
      </p:sp>
      <p:sp>
        <p:nvSpPr>
          <p:cNvPr id="250" name="Google Shape;250;p27"/>
          <p:cNvSpPr txBox="1"/>
          <p:nvPr/>
        </p:nvSpPr>
        <p:spPr>
          <a:xfrm>
            <a:off x="2573700" y="2158325"/>
            <a:ext cx="381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Tilaa ravintolassa!            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   Qu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        Que quieres pedir?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    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         Quiero pedir un plato de _________, por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favor.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          De postre quiero_________, por favor.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          De beber quier_________, por favor.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          Muchas gracias. </a:t>
            </a:r>
            <a:endParaRPr/>
          </a:p>
        </p:txBody>
      </p:sp>
      <p:pic>
        <p:nvPicPr>
          <p:cNvPr id="256" name="Google Shape;2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63" y="2261375"/>
            <a:ext cx="763200" cy="83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78625"/>
            <a:ext cx="659179" cy="83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7925" y="86425"/>
            <a:ext cx="3506075" cy="497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8"/>
          <p:cNvSpPr/>
          <p:nvPr/>
        </p:nvSpPr>
        <p:spPr>
          <a:xfrm>
            <a:off x="3979400" y="388025"/>
            <a:ext cx="800700" cy="69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p28" title="S16.m4a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0168" y="403738"/>
            <a:ext cx="659175" cy="6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Kiitos paljon sinun huomiostasi!</a:t>
            </a:r>
            <a:endParaRPr/>
          </a:p>
        </p:txBody>
      </p:sp>
      <p:sp>
        <p:nvSpPr>
          <p:cNvPr id="266" name="Google Shape;26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Muchas gracias por vuestra atención!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Adiós = Moikka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7" name="Google Shape;2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750" y="2132263"/>
            <a:ext cx="161925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5413" y="2022475"/>
            <a:ext cx="1590675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7732" l="0" r="0" t="0"/>
          <a:stretch/>
        </p:blipFill>
        <p:spPr>
          <a:xfrm>
            <a:off x="2010475" y="213200"/>
            <a:ext cx="4656651" cy="464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Google Shape;61;p14"/>
          <p:cNvCxnSpPr/>
          <p:nvPr/>
        </p:nvCxnSpPr>
        <p:spPr>
          <a:xfrm flipH="1">
            <a:off x="5011425" y="1110425"/>
            <a:ext cx="2424000" cy="9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2" name="Google Shape;62;p14"/>
          <p:cNvSpPr txBox="1"/>
          <p:nvPr/>
        </p:nvSpPr>
        <p:spPr>
          <a:xfrm>
            <a:off x="7568663" y="746225"/>
            <a:ext cx="13146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 olemme tässä</a:t>
            </a:r>
            <a:endParaRPr/>
          </a:p>
        </p:txBody>
      </p:sp>
      <p:cxnSp>
        <p:nvCxnSpPr>
          <p:cNvPr id="63" name="Google Shape;63;p14"/>
          <p:cNvCxnSpPr/>
          <p:nvPr/>
        </p:nvCxnSpPr>
        <p:spPr>
          <a:xfrm>
            <a:off x="1163725" y="2993700"/>
            <a:ext cx="1394700" cy="84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4" name="Google Shape;64;p14"/>
          <p:cNvSpPr txBox="1"/>
          <p:nvPr/>
        </p:nvSpPr>
        <p:spPr>
          <a:xfrm>
            <a:off x="97725" y="2522900"/>
            <a:ext cx="13590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Espanja on tässä</a:t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6667125" y="4171300"/>
            <a:ext cx="2265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Molemmat on Eurooppaa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0037" y="2815775"/>
            <a:ext cx="101917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875" y="3077278"/>
            <a:ext cx="860170" cy="5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6729775" y="2100600"/>
            <a:ext cx="888300" cy="874800"/>
          </a:xfrm>
          <a:prstGeom prst="wedgeRoundRectCallout">
            <a:avLst>
              <a:gd fmla="val 55263" name="adj1"/>
              <a:gd fmla="val 99291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6386" y="75223"/>
            <a:ext cx="1019175" cy="621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 title="slide 2.m4a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87725" y="2285550"/>
            <a:ext cx="572400" cy="5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ctrTitle"/>
          </p:nvPr>
        </p:nvSpPr>
        <p:spPr>
          <a:xfrm>
            <a:off x="311700" y="300400"/>
            <a:ext cx="8520600" cy="91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Maisemia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050" y="1216913"/>
            <a:ext cx="4333875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3920375" y="1605825"/>
            <a:ext cx="115500" cy="1065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5032150" y="2606688"/>
            <a:ext cx="115500" cy="1065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5344475" y="1910625"/>
            <a:ext cx="115500" cy="1065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4514263" y="3382600"/>
            <a:ext cx="115500" cy="1065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5933525" y="1605825"/>
            <a:ext cx="115500" cy="1065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6276625" y="1804125"/>
            <a:ext cx="115500" cy="1065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8950" y="3489101"/>
            <a:ext cx="2293076" cy="16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5">
            <a:alphaModFix/>
          </a:blip>
          <a:srcRect b="0" l="12485" r="34132" t="27087"/>
          <a:stretch/>
        </p:blipFill>
        <p:spPr>
          <a:xfrm>
            <a:off x="6738950" y="398875"/>
            <a:ext cx="2293076" cy="155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38950" y="1910625"/>
            <a:ext cx="2293075" cy="1715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25" y="3382600"/>
            <a:ext cx="2293075" cy="1674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2000" y="529199"/>
            <a:ext cx="2293075" cy="128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2025" y="1816792"/>
            <a:ext cx="2293077" cy="16862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5"/>
          <p:cNvCxnSpPr>
            <a:stCxn id="82" idx="7"/>
            <a:endCxn id="84" idx="1"/>
          </p:cNvCxnSpPr>
          <p:nvPr/>
        </p:nvCxnSpPr>
        <p:spPr>
          <a:xfrm flipH="1" rot="10800000">
            <a:off x="6375210" y="1174122"/>
            <a:ext cx="363600" cy="645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" name="Google Shape;90;p15"/>
          <p:cNvCxnSpPr>
            <a:stCxn id="81" idx="4"/>
            <a:endCxn id="85" idx="1"/>
          </p:cNvCxnSpPr>
          <p:nvPr/>
        </p:nvCxnSpPr>
        <p:spPr>
          <a:xfrm>
            <a:off x="5991275" y="1712325"/>
            <a:ext cx="747600" cy="1056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p15"/>
          <p:cNvCxnSpPr>
            <a:stCxn id="79" idx="4"/>
            <a:endCxn id="83" idx="1"/>
          </p:cNvCxnSpPr>
          <p:nvPr/>
        </p:nvCxnSpPr>
        <p:spPr>
          <a:xfrm>
            <a:off x="5402225" y="2017125"/>
            <a:ext cx="1336800" cy="2281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5"/>
          <p:cNvCxnSpPr>
            <a:stCxn id="77" idx="1"/>
            <a:endCxn id="87" idx="3"/>
          </p:cNvCxnSpPr>
          <p:nvPr/>
        </p:nvCxnSpPr>
        <p:spPr>
          <a:xfrm rot="10800000">
            <a:off x="2405190" y="1174122"/>
            <a:ext cx="1532100" cy="4473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5"/>
          <p:cNvCxnSpPr>
            <a:stCxn id="78" idx="2"/>
            <a:endCxn id="88" idx="3"/>
          </p:cNvCxnSpPr>
          <p:nvPr/>
        </p:nvCxnSpPr>
        <p:spPr>
          <a:xfrm rot="10800000">
            <a:off x="2405050" y="2659938"/>
            <a:ext cx="26271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5"/>
          <p:cNvCxnSpPr>
            <a:stCxn id="80" idx="3"/>
            <a:endCxn id="86" idx="3"/>
          </p:cNvCxnSpPr>
          <p:nvPr/>
        </p:nvCxnSpPr>
        <p:spPr>
          <a:xfrm flipH="1">
            <a:off x="2405077" y="3473503"/>
            <a:ext cx="2126100" cy="746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" name="Google Shape;95;p15"/>
          <p:cNvSpPr txBox="1"/>
          <p:nvPr/>
        </p:nvSpPr>
        <p:spPr>
          <a:xfrm>
            <a:off x="6194275" y="1456213"/>
            <a:ext cx="2802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5811250" y="1250550"/>
            <a:ext cx="2802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97" name="Google Shape;97;p15"/>
          <p:cNvSpPr txBox="1"/>
          <p:nvPr/>
        </p:nvSpPr>
        <p:spPr>
          <a:xfrm>
            <a:off x="5247300" y="1589013"/>
            <a:ext cx="2802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3838025" y="1250550"/>
            <a:ext cx="2802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4949800" y="2250138"/>
            <a:ext cx="2802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4431925" y="2996913"/>
            <a:ext cx="2802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31918" y="4211762"/>
            <a:ext cx="747600" cy="95265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5147650" y="4004150"/>
            <a:ext cx="843600" cy="952800"/>
          </a:xfrm>
          <a:prstGeom prst="wedgeRoundRectCallout">
            <a:avLst>
              <a:gd fmla="val -67152" name="adj1"/>
              <a:gd fmla="val 21163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5" title="S3.m4a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73110" y="4184212"/>
            <a:ext cx="592675" cy="59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Perinteisiä juhlia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tomatina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350" y="2983675"/>
            <a:ext cx="3150650" cy="19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4924" y="558299"/>
            <a:ext cx="3359950" cy="22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5430" y="1152475"/>
            <a:ext cx="2986571" cy="16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27438" y="3026688"/>
            <a:ext cx="284797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21500" y="3710355"/>
            <a:ext cx="1069500" cy="133154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/>
          <p:nvPr/>
        </p:nvSpPr>
        <p:spPr>
          <a:xfrm>
            <a:off x="7417650" y="2469575"/>
            <a:ext cx="1069500" cy="1430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6" title="S4.m4a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32841" y="2865059"/>
            <a:ext cx="639125" cy="63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 castellers</a:t>
            </a:r>
            <a:endParaRPr/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399" y="1123224"/>
            <a:ext cx="1527175" cy="245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400" y="3687749"/>
            <a:ext cx="2751625" cy="13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5225" y="727725"/>
            <a:ext cx="5872275" cy="39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282" y="2437644"/>
            <a:ext cx="898225" cy="114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/>
          <p:nvPr/>
        </p:nvSpPr>
        <p:spPr>
          <a:xfrm>
            <a:off x="1909925" y="1332525"/>
            <a:ext cx="1012800" cy="12393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7" title="S5.m4a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89424" y="1625279"/>
            <a:ext cx="653800" cy="6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 fallas</a:t>
            </a:r>
            <a:endParaRPr/>
          </a:p>
        </p:txBody>
      </p:sp>
      <p:sp>
        <p:nvSpPr>
          <p:cNvPr id="134" name="Google Shape;13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2053" y="2881888"/>
            <a:ext cx="3254950" cy="204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6"/>
            <a:ext cx="2486200" cy="16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5">
            <a:alphaModFix/>
          </a:blip>
          <a:srcRect b="0" l="0" r="8709" t="8709"/>
          <a:stretch/>
        </p:blipFill>
        <p:spPr>
          <a:xfrm>
            <a:off x="800276" y="2938325"/>
            <a:ext cx="2732775" cy="193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8176" y="95950"/>
            <a:ext cx="4298376" cy="265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22894" y="3636919"/>
            <a:ext cx="898225" cy="114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/>
          <p:nvPr/>
        </p:nvSpPr>
        <p:spPr>
          <a:xfrm>
            <a:off x="4087800" y="2318550"/>
            <a:ext cx="1069500" cy="1430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18" title="S6.m4a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36200" y="2747249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 san fermines</a:t>
            </a:r>
            <a:endParaRPr/>
          </a:p>
        </p:txBody>
      </p:sp>
      <p:sp>
        <p:nvSpPr>
          <p:cNvPr id="147" name="Google Shape;14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7" y="1017732"/>
            <a:ext cx="4089100" cy="2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8350" y="1773200"/>
            <a:ext cx="4270300" cy="27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3650" y="3846801"/>
            <a:ext cx="901375" cy="110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/>
          <p:nvPr/>
        </p:nvSpPr>
        <p:spPr>
          <a:xfrm>
            <a:off x="3580025" y="2380725"/>
            <a:ext cx="1069500" cy="1430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19" title="s7.m4a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52600" y="2908862"/>
            <a:ext cx="524350" cy="5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feria de Abril</a:t>
            </a:r>
            <a:endParaRPr/>
          </a:p>
        </p:txBody>
      </p:sp>
      <p:sp>
        <p:nvSpPr>
          <p:cNvPr id="158" name="Google Shape;15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2250" y="2833750"/>
            <a:ext cx="2686050" cy="1787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1825" y="1017716"/>
            <a:ext cx="2715800" cy="1723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 rotWithShape="1">
          <a:blip r:embed="rId5">
            <a:alphaModFix/>
          </a:blip>
          <a:srcRect b="9592" l="0" r="0" t="0"/>
          <a:stretch/>
        </p:blipFill>
        <p:spPr>
          <a:xfrm>
            <a:off x="184275" y="1084075"/>
            <a:ext cx="4876404" cy="32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92357" y="3823444"/>
            <a:ext cx="898225" cy="114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/>
          <p:nvPr/>
        </p:nvSpPr>
        <p:spPr>
          <a:xfrm>
            <a:off x="3991175" y="3375650"/>
            <a:ext cx="1069500" cy="1430100"/>
          </a:xfrm>
          <a:prstGeom prst="wedgeRoundRectCallout">
            <a:avLst>
              <a:gd fmla="val 71685" name="adj1"/>
              <a:gd fmla="val 20546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0" title="S8.m4a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39575" y="380435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Espanjan kieli</a:t>
            </a:r>
            <a:endParaRPr/>
          </a:p>
        </p:txBody>
      </p:sp>
      <p:sp>
        <p:nvSpPr>
          <p:cNvPr id="170" name="Google Shape;17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Missä ihminen puhuu espanjaa? Nimeä maita tai mantereita missä sitä puhutaan </a:t>
            </a:r>
            <a:endParaRPr/>
          </a:p>
        </p:txBody>
      </p:sp>
      <p:pic>
        <p:nvPicPr>
          <p:cNvPr id="171" name="Google Shape;17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625" y="1697050"/>
            <a:ext cx="6194725" cy="31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3219" y="3502094"/>
            <a:ext cx="898225" cy="114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6745950" y="2241175"/>
            <a:ext cx="999600" cy="1045500"/>
          </a:xfrm>
          <a:prstGeom prst="wedgeRoundRectCallout">
            <a:avLst>
              <a:gd fmla="val 22529" name="adj1"/>
              <a:gd fmla="val 67778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1"/>
          <p:cNvSpPr/>
          <p:nvPr/>
        </p:nvSpPr>
        <p:spPr>
          <a:xfrm>
            <a:off x="8074500" y="3630700"/>
            <a:ext cx="999600" cy="938100"/>
          </a:xfrm>
          <a:prstGeom prst="wedgeRoundRectCallout">
            <a:avLst>
              <a:gd fmla="val -68399" name="adj1"/>
              <a:gd fmla="val 22011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1" title="S9A.m4a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8663" y="2446838"/>
            <a:ext cx="634175" cy="63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 title="s9b.m4a">
            <a:hlinkClick r:id="rId7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87962" y="381340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