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67" r:id="rId8"/>
    <p:sldId id="266" r:id="rId9"/>
    <p:sldId id="257" r:id="rId10"/>
    <p:sldId id="261" r:id="rId11"/>
    <p:sldId id="269" r:id="rId12"/>
    <p:sldId id="264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79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1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43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31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6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75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1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05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18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D2A5-1671-4A51-9DBA-239B6DFF7246}" type="datetimeFigureOut">
              <a:rPr lang="fi-FI" smtClean="0"/>
              <a:t>20.3.2024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8BE2-E31F-4A4A-999F-F2947180A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26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7vf-L35Z2c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2-UbODQHQA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919ECCB7-1A5B-44FC-B955-B6F566FD2D50}"/>
              </a:ext>
            </a:extLst>
          </p:cNvPr>
          <p:cNvSpPr/>
          <p:nvPr/>
        </p:nvSpPr>
        <p:spPr>
          <a:xfrm>
            <a:off x="0" y="1"/>
            <a:ext cx="1237251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F6D43EF-EB2B-106C-47C0-F6053796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723900"/>
            <a:ext cx="8667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05D931E-425B-487D-90E6-FD7775930298}"/>
              </a:ext>
            </a:extLst>
          </p:cNvPr>
          <p:cNvSpPr/>
          <p:nvPr/>
        </p:nvSpPr>
        <p:spPr>
          <a:xfrm>
            <a:off x="-14290" y="-51713"/>
            <a:ext cx="12372519" cy="69097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2610962" y="708339"/>
            <a:ext cx="7122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Alku Laiha" panose="03050302040405010004" pitchFamily="66" charset="0"/>
              </a:rPr>
              <a:t>Kiitos että osallistut!</a:t>
            </a:r>
          </a:p>
          <a:p>
            <a:endParaRPr lang="fi-FI" sz="6000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#EARTHHOUR</a:t>
            </a:r>
          </a:p>
          <a:p>
            <a:pPr algn="ctr"/>
            <a:r>
              <a:rPr lang="fi-FI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#EARTHOURSUOMI</a:t>
            </a:r>
          </a:p>
        </p:txBody>
      </p:sp>
    </p:spTree>
    <p:extLst>
      <p:ext uri="{BB962C8B-B14F-4D97-AF65-F5344CB8AC3E}">
        <p14:creationId xmlns:p14="http://schemas.microsoft.com/office/powerpoint/2010/main" val="2267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82ADEEB-AA4D-40E1-A83F-E78687DB5FA8}"/>
              </a:ext>
            </a:extLst>
          </p:cNvPr>
          <p:cNvSpPr/>
          <p:nvPr/>
        </p:nvSpPr>
        <p:spPr>
          <a:xfrm>
            <a:off x="-90260" y="0"/>
            <a:ext cx="1237251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425EE51-8980-4DE6-AA3D-141E94F122A1}"/>
              </a:ext>
            </a:extLst>
          </p:cNvPr>
          <p:cNvSpPr txBox="1"/>
          <p:nvPr/>
        </p:nvSpPr>
        <p:spPr>
          <a:xfrm>
            <a:off x="1514474" y="240030"/>
            <a:ext cx="87725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Maapallon suurin tunti – </a:t>
            </a:r>
          </a:p>
          <a:p>
            <a:pPr algn="ctr"/>
            <a:r>
              <a:rPr lang="fi-FI" sz="2800" dirty="0">
                <a:solidFill>
                  <a:schemeClr val="bg1"/>
                </a:solidFill>
              </a:rPr>
              <a:t>Earth </a:t>
            </a:r>
            <a:r>
              <a:rPr lang="fi-FI" sz="2800" dirty="0" err="1">
                <a:solidFill>
                  <a:schemeClr val="bg1"/>
                </a:solidFill>
              </a:rPr>
              <a:t>Houriin</a:t>
            </a:r>
            <a:r>
              <a:rPr lang="fi-FI" sz="2800" dirty="0">
                <a:solidFill>
                  <a:schemeClr val="bg1"/>
                </a:solidFill>
              </a:rPr>
              <a:t> osallistuu vuosittain lähes 8 miljardia ihmistä.</a:t>
            </a:r>
          </a:p>
          <a:p>
            <a:pPr algn="ctr"/>
            <a:r>
              <a:rPr lang="en-US" sz="2800" dirty="0">
                <a:hlinkClick r:id="rId2"/>
              </a:rPr>
              <a:t> https://www.youtube.com/watch?v=7vf-L35Z2cI</a:t>
            </a:r>
            <a:endParaRPr lang="en-US" sz="2800" dirty="0"/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8EE36B4-0F24-5B98-9CD8-C2F31FFEC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19" y="2098016"/>
            <a:ext cx="4311089" cy="4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E2846B0-B725-4B06-BAA9-D6463CA5FF6C}"/>
              </a:ext>
            </a:extLst>
          </p:cNvPr>
          <p:cNvSpPr/>
          <p:nvPr/>
        </p:nvSpPr>
        <p:spPr>
          <a:xfrm>
            <a:off x="-129629" y="-296984"/>
            <a:ext cx="12321629" cy="71525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Vastakkaisista kulmista leikattu suorakulmio 4"/>
          <p:cNvSpPr/>
          <p:nvPr/>
        </p:nvSpPr>
        <p:spPr>
          <a:xfrm>
            <a:off x="7428932" y="3179887"/>
            <a:ext cx="4763068" cy="304586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7974842" y="3204774"/>
            <a:ext cx="3671247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i-FI" sz="3200" dirty="0"/>
              <a:t>Noin 1,5 MILJOONAA SUOMALAISTA OSALLISTUU EARTH HOURIIN VUOSITTAIN.</a:t>
            </a:r>
            <a:endParaRPr lang="fi-FI" sz="3200" dirty="0">
              <a:latin typeface="Alku Laiha"/>
            </a:endParaRPr>
          </a:p>
        </p:txBody>
      </p:sp>
      <p:pic>
        <p:nvPicPr>
          <p:cNvPr id="1028" name="Picture 4" descr="Kuvahaun tulos haulle 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51" y="57621"/>
            <a:ext cx="1816930" cy="18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3247153" y="-35111"/>
            <a:ext cx="8944847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Vuonna </a:t>
            </a:r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2023 yli</a:t>
            </a:r>
            <a:endParaRPr lang="fi-FI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lku Laiha" panose="03050302040405010004" pitchFamily="66" charset="0"/>
            </a:endParaRPr>
          </a:p>
          <a:p>
            <a:pPr algn="ctr"/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/>
              </a:rPr>
              <a:t>190 maata ja aluetta vietti </a:t>
            </a:r>
            <a:endParaRPr lang="fi-FI" sz="5400" b="1" spc="50" dirty="0">
              <a:solidFill>
                <a:srgbClr val="70AD47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lku Laiha" panose="03050302040405010004" pitchFamily="66" charset="0"/>
              </a:rPr>
              <a:t>Earth Houria!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7D225C5-7EE6-1D85-16B4-03D7ECE1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80" y="2191006"/>
            <a:ext cx="4034745" cy="40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832352" y="3244334"/>
            <a:ext cx="252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cap="all" dirty="0">
                <a:solidFill>
                  <a:srgbClr val="FFFFFF"/>
                </a:solidFill>
                <a:latin typeface="UniversLTW01-59UltraCn"/>
              </a:rPr>
              <a:t>#EARTHHOURSUOMI</a:t>
            </a:r>
            <a:endParaRPr lang="fi-FI" b="0" i="0" cap="all" dirty="0">
              <a:solidFill>
                <a:srgbClr val="FFFFFF"/>
              </a:solidFill>
              <a:effectLst/>
              <a:latin typeface="UniversLTW01-59UltraCn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E2846B0-B725-4B06-BAA9-D6463CA5FF6C}"/>
              </a:ext>
            </a:extLst>
          </p:cNvPr>
          <p:cNvSpPr/>
          <p:nvPr/>
        </p:nvSpPr>
        <p:spPr>
          <a:xfrm>
            <a:off x="0" y="-152400"/>
            <a:ext cx="12273280" cy="70238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ympyrä 4"/>
          <p:cNvSpPr/>
          <p:nvPr/>
        </p:nvSpPr>
        <p:spPr>
          <a:xfrm flipH="1">
            <a:off x="-1516257" y="-152400"/>
            <a:ext cx="5047548" cy="4127175"/>
          </a:xfrm>
          <a:prstGeom prst="chord">
            <a:avLst>
              <a:gd name="adj1" fmla="val 2700000"/>
              <a:gd name="adj2" fmla="val 1788973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fi-FI" sz="4000" dirty="0">
              <a:latin typeface="Alku Laiha" panose="03050302040405010004" pitchFamily="66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434133" y="140212"/>
            <a:ext cx="2377440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3200" dirty="0">
                <a:latin typeface="Alku Laiha" panose="03050302040405010004" pitchFamily="66" charset="0"/>
              </a:rPr>
              <a:t>Lempäälän koulut osallistuvat Earth </a:t>
            </a:r>
            <a:r>
              <a:rPr lang="fi-FI" sz="3200" dirty="0" err="1">
                <a:latin typeface="Alku Laiha" panose="03050302040405010004" pitchFamily="66" charset="0"/>
              </a:rPr>
              <a:t>Houriin</a:t>
            </a:r>
            <a:r>
              <a:rPr lang="fi-FI" sz="3200" dirty="0">
                <a:latin typeface="Alku Laiha" panose="03050302040405010004" pitchFamily="66" charset="0"/>
              </a:rPr>
              <a:t> tänään </a:t>
            </a:r>
          </a:p>
          <a:p>
            <a:r>
              <a:rPr lang="fi-FI" sz="3200" dirty="0">
                <a:latin typeface="Alku Laiha"/>
              </a:rPr>
              <a:t>pe 22.3!</a:t>
            </a: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730486" y="3209135"/>
            <a:ext cx="47310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Alku Laiha" panose="03050302040405010004" pitchFamily="66" charset="0"/>
              </a:rPr>
              <a:t>Näin voit osallistua kotona:</a:t>
            </a:r>
          </a:p>
          <a:p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Sammuta valot tunniksi.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Vietä kynttiläillallinen.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Suosi kasvisruokia </a:t>
            </a:r>
          </a:p>
          <a:p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     liharuokien sijasta.</a:t>
            </a:r>
          </a:p>
          <a:p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r>
              <a:rPr lang="fi-FI" dirty="0">
                <a:solidFill>
                  <a:schemeClr val="bg1"/>
                </a:solidFill>
                <a:latin typeface="Alku Laiha" panose="03050302040405010004" pitchFamily="66" charset="0"/>
              </a:rPr>
              <a:t>Katso lisää www.earthhour.fi 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dirty="0">
              <a:solidFill>
                <a:schemeClr val="bg1"/>
              </a:solidFill>
              <a:latin typeface="Alku Laiha" panose="03050302040405010004" pitchFamily="66" charset="0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3075022" y="550553"/>
            <a:ext cx="4179831" cy="20444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lku Laiha"/>
              </a:rPr>
              <a:t>Virallinen Earth </a:t>
            </a:r>
            <a:r>
              <a:rPr lang="fi-FI" sz="2400" b="1" dirty="0" err="1">
                <a:solidFill>
                  <a:schemeClr val="tx1"/>
                </a:solidFill>
                <a:latin typeface="Alku Laiha"/>
              </a:rPr>
              <a:t>Hour</a:t>
            </a:r>
            <a:r>
              <a:rPr lang="fi-FI" sz="2400" b="1" dirty="0">
                <a:solidFill>
                  <a:schemeClr val="tx1"/>
                </a:solidFill>
                <a:latin typeface="Alku Laiha"/>
              </a:rPr>
              <a:t> tunti vietetään lauantaina 23.3 klo 20.30-21.30.</a:t>
            </a:r>
          </a:p>
        </p:txBody>
      </p:sp>
      <p:cxnSp>
        <p:nvCxnSpPr>
          <p:cNvPr id="13" name="Suora nuoliyhdysviiva 12"/>
          <p:cNvCxnSpPr/>
          <p:nvPr/>
        </p:nvCxnSpPr>
        <p:spPr>
          <a:xfrm>
            <a:off x="5125949" y="2434639"/>
            <a:ext cx="0" cy="809695"/>
          </a:xfrm>
          <a:prstGeom prst="straightConnector1">
            <a:avLst/>
          </a:prstGeom>
          <a:ln w="142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D5ED194C-CE16-2F6A-F113-CE3EE21365C8}"/>
              </a:ext>
            </a:extLst>
          </p:cNvPr>
          <p:cNvSpPr txBox="1"/>
          <p:nvPr/>
        </p:nvSpPr>
        <p:spPr>
          <a:xfrm>
            <a:off x="7653244" y="889843"/>
            <a:ext cx="40463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Mitä merkitystä valojen sammuttamisella on?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Earth Hourin tavoite on yhdistää ihmiset ilmasto- ja ympäristökriisin ratkaisemiseksi. Earth </a:t>
            </a:r>
            <a:r>
              <a:rPr lang="fi-FI" dirty="0" err="1">
                <a:solidFill>
                  <a:schemeClr val="bg1"/>
                </a:solidFill>
              </a:rPr>
              <a:t>Hour</a:t>
            </a:r>
            <a:r>
              <a:rPr lang="fi-FI" dirty="0">
                <a:solidFill>
                  <a:schemeClr val="bg1"/>
                </a:solidFill>
              </a:rPr>
              <a:t> innostaa ilmastotekoihin, lisää yhteishenkeä, osoittaa joukkovoimaa ja luo näin painetta päättäjille toteuttaa ilmastotoimia sekä suojella luonnon monimuotoisuutta. Valojen sammuttaminen on symbolinen ele: sillä osoitetaan huolta ilmastonmuutoksen kiihtymisestä ja luonnon monimuotoisuuden köyhtymisestä. Kyseessä ei ole sähkön- tai energiansäästötempaus.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7C5378E-A2D7-C49B-F934-A7AB1E24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9" y="3688649"/>
            <a:ext cx="3029139" cy="30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E2846B0-B725-4B06-BAA9-D6463CA5FF6C}"/>
              </a:ext>
            </a:extLst>
          </p:cNvPr>
          <p:cNvSpPr/>
          <p:nvPr/>
        </p:nvSpPr>
        <p:spPr>
          <a:xfrm>
            <a:off x="-104775" y="0"/>
            <a:ext cx="12296775" cy="698511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457544" y="4067889"/>
            <a:ext cx="6096000" cy="206210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  <a:latin typeface="Alku Laiha"/>
              </a:rPr>
              <a:t>Missä sinä sammutat valot ilmaston puolesta </a:t>
            </a:r>
            <a:br>
              <a:rPr lang="fi-FI" sz="3200" dirty="0">
                <a:latin typeface="Alku Laiha" panose="03050302040405010004" pitchFamily="66" charset="0"/>
              </a:rPr>
            </a:br>
            <a:r>
              <a:rPr lang="fi-FI" sz="3200" dirty="0">
                <a:solidFill>
                  <a:schemeClr val="bg1"/>
                </a:solidFill>
                <a:latin typeface="Alku Laiha"/>
              </a:rPr>
              <a:t>lauantaina 23.3. </a:t>
            </a:r>
            <a:endParaRPr lang="fi-FI" sz="3200" dirty="0">
              <a:solidFill>
                <a:schemeClr val="bg1"/>
              </a:solidFill>
              <a:latin typeface="Alku Laiha" panose="03050302040405010004" pitchFamily="66" charset="0"/>
            </a:endParaRPr>
          </a:p>
          <a:p>
            <a:pPr algn="ctr"/>
            <a:r>
              <a:rPr lang="fi-FI" sz="3200" dirty="0">
                <a:solidFill>
                  <a:schemeClr val="bg1"/>
                </a:solidFill>
                <a:latin typeface="Alku Laiha" panose="03050302040405010004" pitchFamily="66" charset="0"/>
              </a:rPr>
              <a:t>klo 20.30–21.30?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115863" y="674966"/>
            <a:ext cx="46951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solidFill>
                  <a:schemeClr val="bg1"/>
                </a:solidFill>
              </a:rPr>
              <a:t>Mitä sinä voit tehdä luonnon hyväksi?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-Osallistun valomerkkiin luonnon ja ilmaston puolesta sammuttamalla valot Earth Hourin ajaksi 23.3. klo 20.30–21.30.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-Syön vähintään viikon ajan kasvipainotteisesti.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-Liikun viikon ajan ympäristöystävällisillä kulkuvälineillä, kuten joukkoliikenteellä, pyörällä tai kävellen.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-Vähennän kulutustani ja ostan vähintään kuukauden ajan vain todelliseen tarpeeseen.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-Säästän sähköä ja polttoaineita, tulen kouluun kävellen tai pyörällä.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56E7A0A-3A55-1F07-CE98-922D76BA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05" y="76200"/>
            <a:ext cx="40894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D56ED2CA-9EB9-43EE-AA45-0211C34C7ADB}"/>
              </a:ext>
            </a:extLst>
          </p:cNvPr>
          <p:cNvSpPr/>
          <p:nvPr/>
        </p:nvSpPr>
        <p:spPr>
          <a:xfrm>
            <a:off x="199666" y="1385798"/>
            <a:ext cx="5558286" cy="2424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3FB3F98-1549-48B8-84F1-7181C7722A4E}"/>
              </a:ext>
            </a:extLst>
          </p:cNvPr>
          <p:cNvSpPr/>
          <p:nvPr/>
        </p:nvSpPr>
        <p:spPr>
          <a:xfrm>
            <a:off x="-285871" y="-350559"/>
            <a:ext cx="12542329" cy="73347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B5565CC-9343-411E-9C1D-3DFA2A0DDBFC}"/>
              </a:ext>
            </a:extLst>
          </p:cNvPr>
          <p:cNvSpPr txBox="1"/>
          <p:nvPr/>
        </p:nvSpPr>
        <p:spPr>
          <a:xfrm>
            <a:off x="1201947" y="66136"/>
            <a:ext cx="10435086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Alku Laiha"/>
                <a:cs typeface="Calibri"/>
              </a:rPr>
              <a:t>Maailman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suurin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ilmastotapahtuma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WWF:n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Earth Hour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näyttää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jälleen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valomerkin</a:t>
            </a:r>
            <a:r>
              <a:rPr lang="en-US" sz="2800" b="1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lku Laiha"/>
                <a:cs typeface="Calibri"/>
              </a:rPr>
              <a:t>ilmastolle</a:t>
            </a:r>
            <a:r>
              <a:rPr lang="fi-FI" sz="2800" dirty="0">
                <a:solidFill>
                  <a:schemeClr val="bg1"/>
                </a:solidFill>
                <a:latin typeface="Alku Laiha"/>
                <a:cs typeface="Calibri"/>
              </a:rPr>
              <a:t> </a:t>
            </a:r>
            <a:endParaRPr lang="fi-FI">
              <a:solidFill>
                <a:schemeClr val="bg1"/>
              </a:solidFill>
            </a:endParaRPr>
          </a:p>
          <a:p>
            <a:pPr algn="l"/>
            <a:endParaRPr lang="fi-FI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C90768C-B632-4550-AB59-88FB08E26C55}"/>
              </a:ext>
            </a:extLst>
          </p:cNvPr>
          <p:cNvSpPr txBox="1"/>
          <p:nvPr/>
        </p:nvSpPr>
        <p:spPr>
          <a:xfrm>
            <a:off x="93992" y="1661125"/>
            <a:ext cx="5661803" cy="236988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Alku Laiha"/>
                <a:cs typeface="Calibri"/>
              </a:rPr>
              <a:t>Tapahtuman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tunnetuin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teko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on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sammuttaa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turhat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valot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tunnin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ajaksi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ja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näyttää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näin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symbolinen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valomerkki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ilmaston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puolesta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. </a:t>
            </a:r>
            <a:endParaRPr lang="fi-FI" sz="2800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ctr"/>
            <a:endParaRPr lang="en-US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9A7D92C-F4E4-4BF4-BA8F-4B6A86818EC7}"/>
              </a:ext>
            </a:extLst>
          </p:cNvPr>
          <p:cNvSpPr txBox="1"/>
          <p:nvPr/>
        </p:nvSpPr>
        <p:spPr>
          <a:xfrm>
            <a:off x="134609" y="4334414"/>
            <a:ext cx="5850685" cy="28315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Suomessa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monet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kaupungit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ja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tahot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ovat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olleet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mukana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tapahtumassa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jo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yli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14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vuotta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vuodesta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2009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lähtien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jolloin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Houria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vietettiin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Suomessa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ensimmäisen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lku Laiha"/>
                <a:cs typeface="Calibri"/>
              </a:rPr>
              <a:t>kerran</a:t>
            </a:r>
            <a:r>
              <a:rPr lang="en-US" sz="2800" dirty="0">
                <a:solidFill>
                  <a:schemeClr val="bg1"/>
                </a:solidFill>
                <a:latin typeface="Alku Laiha"/>
                <a:cs typeface="Calibri"/>
              </a:rPr>
              <a:t>.</a:t>
            </a:r>
            <a:endParaRPr lang="fi-FI" sz="2800" dirty="0">
              <a:solidFill>
                <a:schemeClr val="bg1"/>
              </a:solidFill>
              <a:latin typeface="Alku Laiha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lku Laiha"/>
              <a:cs typeface="Calibri"/>
            </a:endParaRPr>
          </a:p>
          <a:p>
            <a:pPr algn="l"/>
            <a:endParaRPr lang="fi-FI" dirty="0">
              <a:cs typeface="Calibri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4D149731-299D-4007-AE9C-D9B7E0F061F0}"/>
              </a:ext>
            </a:extLst>
          </p:cNvPr>
          <p:cNvSpPr/>
          <p:nvPr/>
        </p:nvSpPr>
        <p:spPr>
          <a:xfrm>
            <a:off x="198767" y="1471163"/>
            <a:ext cx="5443267" cy="2352135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Puhekupla: Suorakulmio, kulmat pyöristettu 18">
            <a:extLst>
              <a:ext uri="{FF2B5EF4-FFF2-40B4-BE49-F238E27FC236}">
                <a16:creationId xmlns:a16="http://schemas.microsoft.com/office/drawing/2014/main" id="{405872E4-F7CC-4B7D-943F-11A0A46641D2}"/>
              </a:ext>
            </a:extLst>
          </p:cNvPr>
          <p:cNvSpPr/>
          <p:nvPr/>
        </p:nvSpPr>
        <p:spPr>
          <a:xfrm>
            <a:off x="6193227" y="1175443"/>
            <a:ext cx="3243532" cy="383317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: Yläkulmat, yksi pyöristetty ja yksi leikattu 19">
            <a:extLst>
              <a:ext uri="{FF2B5EF4-FFF2-40B4-BE49-F238E27FC236}">
                <a16:creationId xmlns:a16="http://schemas.microsoft.com/office/drawing/2014/main" id="{6834A34F-DBB3-4CE1-B173-840FAA365600}"/>
              </a:ext>
            </a:extLst>
          </p:cNvPr>
          <p:cNvSpPr/>
          <p:nvPr/>
        </p:nvSpPr>
        <p:spPr>
          <a:xfrm>
            <a:off x="96328" y="4229819"/>
            <a:ext cx="5888966" cy="2380890"/>
          </a:xfrm>
          <a:prstGeom prst="snip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539F885-1D96-41E4-8B6C-EAAB98727268}"/>
              </a:ext>
            </a:extLst>
          </p:cNvPr>
          <p:cNvSpPr/>
          <p:nvPr/>
        </p:nvSpPr>
        <p:spPr>
          <a:xfrm>
            <a:off x="9556180" y="2647230"/>
            <a:ext cx="2381789" cy="3775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8348C2-A0A8-875C-A357-F16965A9FAC5}"/>
              </a:ext>
            </a:extLst>
          </p:cNvPr>
          <p:cNvSpPr txBox="1"/>
          <p:nvPr/>
        </p:nvSpPr>
        <p:spPr>
          <a:xfrm>
            <a:off x="6329681" y="1654847"/>
            <a:ext cx="3027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Alku Laiha"/>
                <a:cs typeface="Calibri"/>
              </a:rPr>
              <a:t>Miljoonat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ihmiset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näyttävät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jälleen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ilmastotapahtuma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Earth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Hourissa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kuinka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huoli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ilmastonmuutoksesta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koskettaa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ihmisiä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ympäri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ku Laiha"/>
                <a:cs typeface="Calibri"/>
              </a:rPr>
              <a:t>maailmaa</a:t>
            </a:r>
            <a:r>
              <a:rPr lang="en-US" sz="2400" dirty="0">
                <a:solidFill>
                  <a:schemeClr val="bg1"/>
                </a:solidFill>
                <a:latin typeface="Alku Laiha"/>
                <a:cs typeface="Calibri"/>
              </a:rPr>
              <a:t>. </a:t>
            </a:r>
            <a:endParaRPr lang="fi-FI" sz="2400" dirty="0">
              <a:solidFill>
                <a:schemeClr val="bg1"/>
              </a:solidFill>
              <a:latin typeface="Alku Laiha"/>
              <a:cs typeface="Calibri"/>
            </a:endParaRP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206B471-F7C7-7ED6-89CC-289AC72334DF}"/>
              </a:ext>
            </a:extLst>
          </p:cNvPr>
          <p:cNvSpPr txBox="1"/>
          <p:nvPr/>
        </p:nvSpPr>
        <p:spPr>
          <a:xfrm>
            <a:off x="9579273" y="2749364"/>
            <a:ext cx="2478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Earth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Houria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vietetään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tänä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vuonna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23.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maaliskuuta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klo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20.30.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Tapahtuma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kannustaa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tekemään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ilmastotekoja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myös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 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ruokalautasella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joka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päivä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.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ku Laiha"/>
                <a:ea typeface="+mn-ea"/>
                <a:cs typeface="Calibri"/>
              </a:rPr>
              <a:t> 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ku Lai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3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orakulmio 3"/>
          <p:cNvSpPr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Earth Hour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2023</a:t>
            </a:r>
            <a:endParaRPr lang="en-US" sz="4000" b="0" kern="1200" cap="none" spc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A3A103C-B214-DC78-1CB1-54284A8DAE8E}"/>
              </a:ext>
            </a:extLst>
          </p:cNvPr>
          <p:cNvSpPr txBox="1"/>
          <p:nvPr/>
        </p:nvSpPr>
        <p:spPr>
          <a:xfrm>
            <a:off x="1001684" y="1502456"/>
            <a:ext cx="10178934" cy="557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Kuala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Lumbur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Mal</a:t>
            </a:r>
            <a:r>
              <a:rPr lang="en-US" sz="7200" dirty="0"/>
              <a:t>esia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Petronas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kaksoistornit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ennen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Earth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houria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aikana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vuonna</a:t>
            </a:r>
            <a:r>
              <a:rPr lang="en-US" sz="7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2023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36376A-D022-EF8B-A74C-AABA2D6CD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8" r="2990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485E4FD-0B0F-FE7C-42F8-99AFA4DE8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98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aivaanranta, kaupunkimaisema, pilvenpiirtäjä, Metropoli&#10;&#10;Kuvaus luotu automaattisesti">
            <a:extLst>
              <a:ext uri="{FF2B5EF4-FFF2-40B4-BE49-F238E27FC236}">
                <a16:creationId xmlns:a16="http://schemas.microsoft.com/office/drawing/2014/main" id="{11E7F1B1-A8DA-ED9C-51ED-09B870EC3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" r="1" b="1"/>
          <a:stretch/>
        </p:blipFill>
        <p:spPr>
          <a:xfrm>
            <a:off x="375920" y="843057"/>
            <a:ext cx="7091451" cy="496091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3B2E250-48C2-515C-EDCC-D76F588B364B}"/>
              </a:ext>
            </a:extLst>
          </p:cNvPr>
          <p:cNvSpPr txBox="1"/>
          <p:nvPr/>
        </p:nvSpPr>
        <p:spPr>
          <a:xfrm>
            <a:off x="7573264" y="2752966"/>
            <a:ext cx="3800856" cy="114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Hong </a:t>
            </a:r>
            <a:r>
              <a:rPr lang="en-US" sz="2000" dirty="0" err="1"/>
              <a:t>Kongin</a:t>
            </a:r>
            <a:r>
              <a:rPr lang="en-US" sz="2000" dirty="0"/>
              <a:t> </a:t>
            </a:r>
            <a:r>
              <a:rPr lang="en-US" sz="2000" dirty="0" err="1"/>
              <a:t>keskustan</a:t>
            </a:r>
            <a:r>
              <a:rPr lang="en-US" sz="2000" dirty="0"/>
              <a:t> </a:t>
            </a:r>
            <a:r>
              <a:rPr lang="en-US" sz="2000" dirty="0" err="1"/>
              <a:t>talousalueen</a:t>
            </a:r>
            <a:r>
              <a:rPr lang="en-US" sz="2000" dirty="0"/>
              <a:t> </a:t>
            </a:r>
            <a:r>
              <a:rPr lang="en-US" sz="2000" dirty="0" err="1"/>
              <a:t>valot</a:t>
            </a:r>
            <a:r>
              <a:rPr lang="en-US" sz="2000" dirty="0"/>
              <a:t> </a:t>
            </a:r>
            <a:r>
              <a:rPr lang="en-US" sz="2000" dirty="0" err="1"/>
              <a:t>ennen</a:t>
            </a:r>
            <a:r>
              <a:rPr lang="en-US" sz="2000" dirty="0"/>
              <a:t> Earth </a:t>
            </a:r>
            <a:r>
              <a:rPr lang="en-US" sz="2000" dirty="0" err="1"/>
              <a:t>Houria</a:t>
            </a:r>
            <a:r>
              <a:rPr lang="en-US" sz="2000" dirty="0"/>
              <a:t> ja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vuonna</a:t>
            </a:r>
            <a:r>
              <a:rPr lang="en-US" sz="2000" dirty="0"/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31790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82ADEEB-AA4D-40E1-A83F-E78687DB5FA8}"/>
              </a:ext>
            </a:extLst>
          </p:cNvPr>
          <p:cNvSpPr/>
          <p:nvPr/>
        </p:nvSpPr>
        <p:spPr>
          <a:xfrm>
            <a:off x="0" y="-52170"/>
            <a:ext cx="12372519" cy="69097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7D28B66-CE07-40FE-A839-F72755C1008C}"/>
              </a:ext>
            </a:extLst>
          </p:cNvPr>
          <p:cNvSpPr txBox="1"/>
          <p:nvPr/>
        </p:nvSpPr>
        <p:spPr>
          <a:xfrm>
            <a:off x="1633650" y="5157113"/>
            <a:ext cx="950055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cs typeface="Calibri"/>
                <a:hlinkClick r:id="rId2"/>
              </a:rPr>
              <a:t>https://www.youtube.com/watch?v=2-UbODQHQAo</a:t>
            </a:r>
            <a:r>
              <a:rPr lang="fi-FI" dirty="0">
                <a:solidFill>
                  <a:schemeClr val="bg1"/>
                </a:solidFill>
                <a:cs typeface="Calibri"/>
              </a:rPr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7A90C8E-C031-A702-9043-29913FC3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477519"/>
            <a:ext cx="10551160" cy="39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EB42FF39A9B9408D837758A0BF87D9" ma:contentTypeVersion="5" ma:contentTypeDescription="Luo uusi asiakirja." ma:contentTypeScope="" ma:versionID="0b64fc33f2cfb5e1d487b2afa69f4dbe">
  <xsd:schema xmlns:xsd="http://www.w3.org/2001/XMLSchema" xmlns:xs="http://www.w3.org/2001/XMLSchema" xmlns:p="http://schemas.microsoft.com/office/2006/metadata/properties" xmlns:ns3="23b2f2ea-48fc-4bb8-b7b2-46447ab52022" xmlns:ns4="25bf4b64-f7e5-4099-a5ed-85bceea13f54" targetNamespace="http://schemas.microsoft.com/office/2006/metadata/properties" ma:root="true" ma:fieldsID="313f3bb26cad824675841fb7f91d77b3" ns3:_="" ns4:_="">
    <xsd:import namespace="23b2f2ea-48fc-4bb8-b7b2-46447ab52022"/>
    <xsd:import namespace="25bf4b64-f7e5-4099-a5ed-85bceea13f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2f2ea-48fc-4bb8-b7b2-46447ab52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f4b64-f7e5-4099-a5ed-85bceea13f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34441-20F3-449F-BBFB-7B3C072E5F4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5bf4b64-f7e5-4099-a5ed-85bceea13f54"/>
    <ds:schemaRef ds:uri="23b2f2ea-48fc-4bb8-b7b2-46447ab52022"/>
  </ds:schemaRefs>
</ds:datastoreItem>
</file>

<file path=customXml/itemProps2.xml><?xml version="1.0" encoding="utf-8"?>
<ds:datastoreItem xmlns:ds="http://schemas.openxmlformats.org/officeDocument/2006/customXml" ds:itemID="{9D7F6B9D-3F12-4E69-B83A-5A1BE0DF9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E78BF5-6DF2-4961-B898-34002E739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2f2ea-48fc-4bb8-b7b2-46447ab52022"/>
    <ds:schemaRef ds:uri="25bf4b64-f7e5-4099-a5ed-85bceea13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3920</TotalTime>
  <Words>381</Words>
  <Application>Microsoft Office PowerPoint</Application>
  <PresentationFormat>Laajakuva</PresentationFormat>
  <Paragraphs>55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Aharoni</vt:lpstr>
      <vt:lpstr>Alku Laiha</vt:lpstr>
      <vt:lpstr>Arial</vt:lpstr>
      <vt:lpstr>Calibri</vt:lpstr>
      <vt:lpstr>Calibri Light</vt:lpstr>
      <vt:lpstr>Courier New</vt:lpstr>
      <vt:lpstr>UniversLTW01-59UltraCn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Sivistysosasto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Card</dc:creator>
  <cp:lastModifiedBy>Saara Mäkelä</cp:lastModifiedBy>
  <cp:revision>416</cp:revision>
  <dcterms:created xsi:type="dcterms:W3CDTF">2018-02-01T08:49:13Z</dcterms:created>
  <dcterms:modified xsi:type="dcterms:W3CDTF">2024-03-20T13:42:28Z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0x010100D4EB42FF39A9B9408D837758A0BF87D9</vt:lpwstr>
  </property>
  <property fmtid="{D5CDD505-2E9C-101B-9397-08002B2CF9AE}" pid="3" name="AuthorIds_UIVersion_1024">
    <vt:lpwstr>18</vt:lpwstr>
  </property>
  <property fmtid="{D5CDD505-2E9C-101B-9397-08002B2CF9AE}" pid="4" name="AuthorIds_UIVersion_1536">
    <vt:lpwstr>18</vt:lpwstr>
  </property>
  <property fmtid="{D5CDD505-2E9C-101B-9397-08002B2CF9AE}" pid="5" name="AuthorIds_UIVersion_2048">
    <vt:lpwstr>18</vt:lpwstr>
  </property>
  <property fmtid="{D5CDD505-2E9C-101B-9397-08002B2CF9AE}" pid="6" name="AuthorIds_UIVersion_2560">
    <vt:lpwstr>18</vt:lpwstr>
  </property>
  <property fmtid="{D5CDD505-2E9C-101B-9397-08002B2CF9AE}" pid="7" name="AuthorIds_UIVersion_3072">
    <vt:lpwstr>18</vt:lpwstr>
  </property>
  <property fmtid="{D5CDD505-2E9C-101B-9397-08002B2CF9AE}" pid="8" name="AuthorIds_UIVersion_3584">
    <vt:lpwstr>18</vt:lpwstr>
  </property>
  <property fmtid="{D5CDD505-2E9C-101B-9397-08002B2CF9AE}" pid="9" name="AuthorIds_UIVersion_4096">
    <vt:lpwstr>18</vt:lpwstr>
  </property>
  <property fmtid="{D5CDD505-2E9C-101B-9397-08002B2CF9AE}" pid="10" name="AuthorIds_UIVersion_4608">
    <vt:lpwstr>18</vt:lpwstr>
  </property>
  <property fmtid="{D5CDD505-2E9C-101B-9397-08002B2CF9AE}" pid="11" name="AuthorIds_UIVersion_5120">
    <vt:lpwstr>18</vt:lpwstr>
  </property>
  <property fmtid="{D5CDD505-2E9C-101B-9397-08002B2CF9AE}" pid="12" name="AuthorIds_UIVersion_5632">
    <vt:lpwstr>18</vt:lpwstr>
  </property>
  <property fmtid="{D5CDD505-2E9C-101B-9397-08002B2CF9AE}" pid="13" name="AuthorIds_UIVersion_6144">
    <vt:lpwstr>18</vt:lpwstr>
  </property>
  <property fmtid="{D5CDD505-2E9C-101B-9397-08002B2CF9AE}" pid="14" name="AuthorIds_UIVersion_6656">
    <vt:lpwstr>18</vt:lpwstr>
  </property>
</Properties>
</file>