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67" r:id="rId2"/>
    <p:sldId id="266" r:id="rId3"/>
    <p:sldId id="265" r:id="rId4"/>
    <p:sldId id="264" r:id="rId5"/>
    <p:sldId id="263" r:id="rId6"/>
    <p:sldId id="262" r:id="rId7"/>
    <p:sldId id="261" r:id="rId8"/>
    <p:sldId id="260" r:id="rId9"/>
    <p:sldId id="259" r:id="rId10"/>
    <p:sldId id="258" r:id="rId11"/>
    <p:sldId id="257"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38EACE-1D42-FE50-444B-2E1CD75A26C1}" name="Heinänen Hanna" initials="HH" userId="S::hanna.heinanen@lempaala.fi::c94f69ef-ae6e-456c-b626-afb50f19592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1A49F9-CE70-4EFD-BE84-8EDD9434CF86}" v="2381" dt="2023-05-11T06:53:47.294"/>
    <p1510:client id="{C4D6903A-EE1B-689E-C52F-D5ABB42E9EF4}" v="24" dt="2023-08-08T09:40:45.136"/>
    <p1510:client id="{CDB4BA6C-1D0C-9FC1-4D62-5A7308ECAA6F}" v="80" dt="2023-08-07T11:03:04.2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8/8/2023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7703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279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6305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8412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23491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0705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305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8876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469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621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8/8/2023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122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8/8/2023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5117454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empaala.fi/lempaala-tietoa/lempaala-talo/asiointi-ja-neuvonta/" TargetMode="External"/><Relationship Id="rId2" Type="http://schemas.openxmlformats.org/officeDocument/2006/relationships/hyperlink" Target="https://peda.net/id/9d5d519a6bb" TargetMode="External"/><Relationship Id="rId1" Type="http://schemas.openxmlformats.org/officeDocument/2006/relationships/slideLayout" Target="../slideLayouts/slideLayout2.xml"/><Relationship Id="rId6" Type="http://schemas.openxmlformats.org/officeDocument/2006/relationships/hyperlink" Target="https://www.lempaala.fi/vapaa-aika/kirjastot/aukiolo/lempibussi/" TargetMode="External"/><Relationship Id="rId5" Type="http://schemas.openxmlformats.org/officeDocument/2006/relationships/hyperlink" Target="https://www.lempaala.fi/vapaa-aika/kirjastot/aukiolo/kuljun-kirjasto/" TargetMode="External"/><Relationship Id="rId4" Type="http://schemas.openxmlformats.org/officeDocument/2006/relationships/hyperlink" Target="https://www.lempaala.fi/vapaa-aika/kirjastot/aukiolo/saaksjarven-kirjast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eda.net/id/5395bfe097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eda.net/id/b8f508d66b1" TargetMode="External"/><Relationship Id="rId2" Type="http://schemas.openxmlformats.org/officeDocument/2006/relationships/hyperlink" Target="mailto:nimi@edu.lempaala.f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empaala.fi/vapaa-aika/kirjastot/aukiolo/saaksjarven-kirjasto/" TargetMode="External"/><Relationship Id="rId2" Type="http://schemas.openxmlformats.org/officeDocument/2006/relationships/hyperlink" Target="https://www.lempaala.fi/lempaala-tietoa/lempaala-talo/asiointi-ja-neuvonta/" TargetMode="External"/><Relationship Id="rId1" Type="http://schemas.openxmlformats.org/officeDocument/2006/relationships/slideLayout" Target="../slideLayouts/slideLayout2.xml"/><Relationship Id="rId6" Type="http://schemas.openxmlformats.org/officeDocument/2006/relationships/hyperlink" Target="https://peda.net/id/d3ce920e35c" TargetMode="External"/><Relationship Id="rId5" Type="http://schemas.openxmlformats.org/officeDocument/2006/relationships/hyperlink" Target="https://www.lempaala.fi/vapaa-aika/kirjastot/aukiolo/lempibussi/" TargetMode="External"/><Relationship Id="rId4" Type="http://schemas.openxmlformats.org/officeDocument/2006/relationships/hyperlink" Target="https://www.lempaala.fi/vapaa-aika/kirjastot/aukiolo/kuljun-kirjasto/"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kopiraittila.fi/" TargetMode="External"/><Relationship Id="rId2" Type="http://schemas.openxmlformats.org/officeDocument/2006/relationships/hyperlink" Target="http://www.mll.fi/nuortennetti/mina_ja_media/netiketti/" TargetMode="External"/><Relationship Id="rId1" Type="http://schemas.openxmlformats.org/officeDocument/2006/relationships/slideLayout" Target="../slideLayouts/slideLayout2.xml"/><Relationship Id="rId4" Type="http://schemas.openxmlformats.org/officeDocument/2006/relationships/hyperlink" Target="https://kavi.fi/ikarajat/yleistieto/"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0B0B585-F943-1790-F992-1B328EDD2F60}"/>
              </a:ext>
            </a:extLst>
          </p:cNvPr>
          <p:cNvPicPr>
            <a:picLocks noChangeAspect="1"/>
          </p:cNvPicPr>
          <p:nvPr/>
        </p:nvPicPr>
        <p:blipFill rotWithShape="1">
          <a:blip r:embed="rId2">
            <a:alphaModFix amt="50000"/>
          </a:blip>
          <a:srcRect t="4443" r="6" b="5540"/>
          <a:stretch/>
        </p:blipFill>
        <p:spPr>
          <a:xfrm>
            <a:off x="20" y="10"/>
            <a:ext cx="12188930" cy="6857990"/>
          </a:xfrm>
          <a:prstGeom prst="rect">
            <a:avLst/>
          </a:prstGeom>
        </p:spPr>
      </p:pic>
      <p:sp>
        <p:nvSpPr>
          <p:cNvPr id="2" name="Otsikko 1"/>
          <p:cNvSpPr>
            <a:spLocks noGrp="1"/>
          </p:cNvSpPr>
          <p:nvPr>
            <p:ph type="ctrTitle"/>
          </p:nvPr>
        </p:nvSpPr>
        <p:spPr>
          <a:xfrm>
            <a:off x="1524000" y="1122363"/>
            <a:ext cx="9144000" cy="3063240"/>
          </a:xfrm>
        </p:spPr>
        <p:txBody>
          <a:bodyPr>
            <a:normAutofit/>
          </a:bodyPr>
          <a:lstStyle/>
          <a:p>
            <a:pPr algn="ctr"/>
            <a:r>
              <a:rPr lang="fi-FI">
                <a:cs typeface="Calibri Light"/>
              </a:rPr>
              <a:t>Chromebookien käyttöönotto</a:t>
            </a:r>
            <a:endParaRPr lang="fi-FI"/>
          </a:p>
        </p:txBody>
      </p:sp>
      <p:sp>
        <p:nvSpPr>
          <p:cNvPr id="3" name="Alaotsikko 2"/>
          <p:cNvSpPr>
            <a:spLocks noGrp="1"/>
          </p:cNvSpPr>
          <p:nvPr>
            <p:ph type="subTitle" idx="1"/>
          </p:nvPr>
        </p:nvSpPr>
        <p:spPr>
          <a:xfrm>
            <a:off x="1524000" y="4599432"/>
            <a:ext cx="9144000" cy="1225296"/>
          </a:xfrm>
        </p:spPr>
        <p:txBody>
          <a:bodyPr>
            <a:normAutofit/>
          </a:bodyPr>
          <a:lstStyle/>
          <a:p>
            <a:pPr algn="ctr"/>
            <a:endParaRPr lang="fi-FI" sz="3200"/>
          </a:p>
        </p:txBody>
      </p:sp>
      <p:sp>
        <p:nvSpPr>
          <p:cNvPr id="11"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775965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85C733-1B83-18C5-E525-33A5FEA93E43}"/>
              </a:ext>
            </a:extLst>
          </p:cNvPr>
          <p:cNvSpPr>
            <a:spLocks noGrp="1"/>
          </p:cNvSpPr>
          <p:nvPr>
            <p:ph type="title"/>
          </p:nvPr>
        </p:nvSpPr>
        <p:spPr/>
        <p:txBody>
          <a:bodyPr>
            <a:normAutofit/>
          </a:bodyPr>
          <a:lstStyle/>
          <a:p>
            <a:r>
              <a:rPr lang="fi-FI">
                <a:solidFill>
                  <a:srgbClr val="333333"/>
                </a:solidFill>
                <a:latin typeface="The Serif Hand Black"/>
                <a:cs typeface="Arial"/>
              </a:rPr>
              <a:t>Tiedot, jotka näkyvät laitteestasi ylläpitäjille</a:t>
            </a:r>
            <a:endParaRPr lang="fi-FI">
              <a:latin typeface="The Serif Hand Black"/>
            </a:endParaRPr>
          </a:p>
        </p:txBody>
      </p:sp>
      <p:sp>
        <p:nvSpPr>
          <p:cNvPr id="3" name="Sisällön paikkamerkki 2">
            <a:extLst>
              <a:ext uri="{FF2B5EF4-FFF2-40B4-BE49-F238E27FC236}">
                <a16:creationId xmlns:a16="http://schemas.microsoft.com/office/drawing/2014/main" id="{60CA9DDA-C0CA-EB13-52DF-545AF59E2174}"/>
              </a:ext>
            </a:extLst>
          </p:cNvPr>
          <p:cNvSpPr>
            <a:spLocks noGrp="1"/>
          </p:cNvSpPr>
          <p:nvPr>
            <p:ph idx="1"/>
          </p:nvPr>
        </p:nvSpPr>
        <p:spPr/>
        <p:txBody>
          <a:bodyPr vert="horz" lIns="91440" tIns="45720" rIns="91440" bIns="45720" rtlCol="0" anchor="t">
            <a:noAutofit/>
          </a:bodyPr>
          <a:lstStyle/>
          <a:p>
            <a:pPr marL="342900" indent="-342900"/>
            <a:r>
              <a:rPr lang="fi-FI" sz="1400" dirty="0">
                <a:latin typeface="Arial"/>
                <a:cs typeface="Arial"/>
              </a:rPr>
              <a:t>Nimi</a:t>
            </a:r>
          </a:p>
          <a:p>
            <a:pPr marL="342900" indent="-342900"/>
            <a:r>
              <a:rPr lang="fi-FI" sz="1400" dirty="0">
                <a:latin typeface="Arial"/>
                <a:cs typeface="Arial"/>
              </a:rPr>
              <a:t>Käyttäjätunnus = sähköpostiosoite</a:t>
            </a:r>
          </a:p>
          <a:p>
            <a:pPr marL="342900" indent="-342900"/>
            <a:r>
              <a:rPr lang="fi-FI" sz="1400" dirty="0">
                <a:latin typeface="Arial"/>
                <a:cs typeface="Arial"/>
              </a:rPr>
              <a:t>Koulu</a:t>
            </a:r>
          </a:p>
          <a:p>
            <a:pPr marL="342900" indent="-342900"/>
            <a:r>
              <a:rPr lang="fi-FI" sz="1400" dirty="0">
                <a:latin typeface="Arial"/>
                <a:cs typeface="Arial"/>
              </a:rPr>
              <a:t>Luokka + luokanopettaja/luokanvalvoja</a:t>
            </a:r>
          </a:p>
          <a:p>
            <a:pPr marL="342900" indent="-342900"/>
            <a:r>
              <a:rPr lang="fi-FI" sz="1400" dirty="0">
                <a:latin typeface="Arial"/>
                <a:cs typeface="Arial"/>
              </a:rPr>
              <a:t>Käyttöoikeudet, joita sinulla on opiskeluissa käytetyille sivuille.</a:t>
            </a:r>
          </a:p>
          <a:p>
            <a:r>
              <a:rPr lang="fi-FI" sz="1400" dirty="0">
                <a:latin typeface="Arial"/>
                <a:ea typeface="+mn-lt"/>
                <a:cs typeface="Arial"/>
              </a:rPr>
              <a:t>Tiedot, joita käytetään esim. jos laite on kadonnut: kirjautumisaika, sijainti, IP-osoite (= vähän kuin postinumero, joka auttaa laitteita löytämään internetissä toisensa).</a:t>
            </a:r>
          </a:p>
          <a:p>
            <a:pPr marL="342900" indent="-342900"/>
            <a:r>
              <a:rPr lang="fi-FI" sz="1400" dirty="0">
                <a:latin typeface="Arial"/>
                <a:ea typeface="+mn-lt"/>
                <a:cs typeface="+mn-lt"/>
              </a:rPr>
              <a:t>Tiedot, joita laite kerää, mutta joita ylläpito ei pääsääntöisesti käytä: Laitetta käyttäessäsi syntyvä sisältö: tehtävät, kuvat, henkilöiden välinen viestintä, sivuhistoria, katseluhistoria, käyttöloki, laitteelle lataamasi aineisto, </a:t>
            </a:r>
            <a:endParaRPr lang="fi-FI" sz="1400" dirty="0">
              <a:latin typeface="Arial"/>
              <a:cs typeface="Arial"/>
            </a:endParaRPr>
          </a:p>
          <a:p>
            <a:pPr marL="342900" indent="-342900"/>
            <a:r>
              <a:rPr lang="fi-FI" sz="1400" dirty="0">
                <a:latin typeface="Arial"/>
                <a:cs typeface="Arial"/>
              </a:rPr>
              <a:t>Tiedot, jotka näkyvät jos kirjaudut edu.lempaala.fi -tunnuksellasi jollekin toiselle laitteelle, esim. omalle kännykällesi, näkee ylläpito seuraavat tiedot: </a:t>
            </a:r>
            <a:r>
              <a:rPr lang="fi-FI" sz="1400" dirty="0">
                <a:latin typeface="Arial"/>
                <a:ea typeface="+mn-lt"/>
                <a:cs typeface="+mn-lt"/>
              </a:rPr>
              <a:t>laitteet joilla on kirjauduttu, kirjautumisaika, sijainti, IP-osoite</a:t>
            </a:r>
            <a:endParaRPr lang="fi-FI" sz="1400" dirty="0">
              <a:highlight>
                <a:srgbClr val="FFFF00"/>
              </a:highlight>
              <a:latin typeface="Arial"/>
              <a:cs typeface="Arial"/>
            </a:endParaRPr>
          </a:p>
          <a:p>
            <a:pPr marL="342900" indent="-342900"/>
            <a:r>
              <a:rPr lang="fi-FI" sz="1400" dirty="0">
                <a:latin typeface="Arial"/>
                <a:cs typeface="Arial"/>
              </a:rPr>
              <a:t>Tästä asiasta on laadittu Googlen palveluihin liittyvä tietosuojaseloste</a:t>
            </a:r>
            <a:r>
              <a:rPr lang="fi-FI" sz="1400" dirty="0">
                <a:highlight>
                  <a:srgbClr val="FFFF00"/>
                </a:highlight>
                <a:latin typeface="Arial"/>
                <a:cs typeface="Arial"/>
              </a:rPr>
              <a:t>(linkki tulossa)</a:t>
            </a:r>
            <a:r>
              <a:rPr lang="fi-FI" sz="1400" dirty="0">
                <a:latin typeface="Arial"/>
                <a:cs typeface="Arial"/>
              </a:rPr>
              <a:t>, josta näet tarkemmat tiedot siitä, miten tietoja käsitellään.</a:t>
            </a:r>
          </a:p>
          <a:p>
            <a:pPr marL="342900" indent="-342900"/>
            <a:endParaRPr lang="fi-FI" sz="2000">
              <a:latin typeface="Arial"/>
              <a:cs typeface="Arial"/>
            </a:endParaRPr>
          </a:p>
        </p:txBody>
      </p:sp>
    </p:spTree>
    <p:extLst>
      <p:ext uri="{BB962C8B-B14F-4D97-AF65-F5344CB8AC3E}">
        <p14:creationId xmlns:p14="http://schemas.microsoft.com/office/powerpoint/2010/main" val="84209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15A2C4-B140-5F49-6EAF-F8E355132F27}"/>
              </a:ext>
            </a:extLst>
          </p:cNvPr>
          <p:cNvSpPr>
            <a:spLocks noGrp="1"/>
          </p:cNvSpPr>
          <p:nvPr>
            <p:ph type="title"/>
          </p:nvPr>
        </p:nvSpPr>
        <p:spPr/>
        <p:txBody>
          <a:bodyPr>
            <a:normAutofit/>
          </a:bodyPr>
          <a:lstStyle/>
          <a:p>
            <a:r>
              <a:rPr lang="fi-FI"/>
              <a:t>Laitteen palauttaminen</a:t>
            </a:r>
          </a:p>
        </p:txBody>
      </p:sp>
      <p:sp>
        <p:nvSpPr>
          <p:cNvPr id="3" name="Sisällön paikkamerkki 2">
            <a:extLst>
              <a:ext uri="{FF2B5EF4-FFF2-40B4-BE49-F238E27FC236}">
                <a16:creationId xmlns:a16="http://schemas.microsoft.com/office/drawing/2014/main" id="{BE895D57-C6A5-28BC-4168-A56C4C174AF0}"/>
              </a:ext>
            </a:extLst>
          </p:cNvPr>
          <p:cNvSpPr>
            <a:spLocks noGrp="1"/>
          </p:cNvSpPr>
          <p:nvPr>
            <p:ph idx="1"/>
          </p:nvPr>
        </p:nvSpPr>
        <p:spPr>
          <a:xfrm>
            <a:off x="838200" y="1929384"/>
            <a:ext cx="10163033" cy="4251960"/>
          </a:xfrm>
        </p:spPr>
        <p:txBody>
          <a:bodyPr vert="horz" lIns="91440" tIns="45720" rIns="91440" bIns="45720" rtlCol="0" anchor="t">
            <a:normAutofit fontScale="55000" lnSpcReduction="20000"/>
          </a:bodyPr>
          <a:lstStyle/>
          <a:p>
            <a:pPr marL="0" indent="0">
              <a:buNone/>
            </a:pPr>
            <a:r>
              <a:rPr lang="fi-FI" dirty="0">
                <a:latin typeface="Arial"/>
                <a:cs typeface="Arial"/>
              </a:rPr>
              <a:t>Palauta laite opettajallesi/luokanvalvojallesi</a:t>
            </a:r>
          </a:p>
          <a:p>
            <a:pPr marL="457200" indent="-457200"/>
            <a:r>
              <a:rPr lang="fi-FI" dirty="0">
                <a:latin typeface="Arial"/>
                <a:cs typeface="Arial"/>
              </a:rPr>
              <a:t>6. ja 9. luokkien päätteeksi</a:t>
            </a:r>
          </a:p>
          <a:p>
            <a:pPr marL="457200" indent="-457200"/>
            <a:r>
              <a:rPr lang="fi-FI" dirty="0">
                <a:latin typeface="Arial"/>
                <a:cs typeface="Arial"/>
              </a:rPr>
              <a:t>Jos muutat pois Lempäälästä, palauta laite luokanopettajallesi tai luokanvalvojallesi viimeisenä koulupäivänä. </a:t>
            </a:r>
          </a:p>
          <a:p>
            <a:pPr marL="914400" lvl="1" indent="-457200"/>
            <a:r>
              <a:rPr lang="fi-FI" dirty="0">
                <a:latin typeface="Arial"/>
                <a:cs typeface="Arial"/>
              </a:rPr>
              <a:t>Jos muutat loman aikana niin, että laite on vielä sinulla, palauta laitteesi </a:t>
            </a:r>
            <a:r>
              <a:rPr lang="fi-FI" dirty="0">
                <a:latin typeface="Arial"/>
                <a:cs typeface="Arial"/>
                <a:hlinkClick r:id="rId2"/>
              </a:rPr>
              <a:t>koulusi rehtoreille tai koulusihteerille</a:t>
            </a:r>
            <a:r>
              <a:rPr lang="fi-FI" dirty="0">
                <a:latin typeface="Arial"/>
                <a:cs typeface="Arial"/>
              </a:rPr>
              <a:t>, kannattaa soittaa etukäteen ja varmistaa, että he ovat paikalla. Jos et tavoita heitä, palauta laitteesi </a:t>
            </a:r>
            <a:r>
              <a:rPr lang="fi-FI" dirty="0">
                <a:latin typeface="Arial"/>
                <a:cs typeface="Arial"/>
                <a:hlinkClick r:id="rId3"/>
              </a:rPr>
              <a:t>Lempäälä-talon palvelukäytävälle</a:t>
            </a:r>
            <a:r>
              <a:rPr lang="fi-FI" dirty="0">
                <a:latin typeface="Arial"/>
                <a:cs typeface="Arial"/>
              </a:rPr>
              <a:t>.</a:t>
            </a:r>
            <a:endParaRPr lang="fi-FI" dirty="0">
              <a:highlight>
                <a:srgbClr val="FFFF00"/>
              </a:highlight>
              <a:latin typeface="Arial"/>
              <a:cs typeface="Arial"/>
            </a:endParaRPr>
          </a:p>
          <a:p>
            <a:pPr marL="0" indent="0">
              <a:buNone/>
            </a:pPr>
            <a:r>
              <a:rPr lang="fi-FI" dirty="0">
                <a:latin typeface="Arial"/>
                <a:cs typeface="Arial"/>
              </a:rPr>
              <a:t>Laitteen mukana tulee palauttaa kaikki, mitä siinä oli mukana, kun sait laitteen itsellesi</a:t>
            </a:r>
          </a:p>
          <a:p>
            <a:pPr marL="457200" indent="-457200"/>
            <a:r>
              <a:rPr lang="fi-FI" dirty="0">
                <a:latin typeface="Arial"/>
                <a:cs typeface="Arial"/>
              </a:rPr>
              <a:t>Suojakuori</a:t>
            </a:r>
          </a:p>
          <a:p>
            <a:pPr marL="457200" indent="-457200"/>
            <a:r>
              <a:rPr lang="fi-FI" dirty="0">
                <a:latin typeface="Arial"/>
                <a:cs typeface="Arial"/>
              </a:rPr>
              <a:t>Laturi</a:t>
            </a:r>
          </a:p>
          <a:p>
            <a:pPr marL="457200" indent="-457200"/>
            <a:r>
              <a:rPr lang="fi-FI" dirty="0">
                <a:latin typeface="Arial"/>
                <a:cs typeface="Arial"/>
              </a:rPr>
              <a:t>Kosketusnäyttökynä</a:t>
            </a:r>
          </a:p>
          <a:p>
            <a:pPr marL="0" indent="0">
              <a:buNone/>
            </a:pPr>
            <a:r>
              <a:rPr lang="fi-FI" dirty="0">
                <a:latin typeface="Arial"/>
                <a:cs typeface="Arial"/>
              </a:rPr>
              <a:t>Jos jokin näistä on kadonnut tai mennyt rikki, käy ostamassa tilalle uusi ennen palauttamista</a:t>
            </a:r>
          </a:p>
          <a:p>
            <a:pPr marL="971550" lvl="1" indent="-285750">
              <a:buFont typeface="Arial"/>
              <a:buChar char="•"/>
            </a:pPr>
            <a:r>
              <a:rPr lang="fi-FI" dirty="0">
                <a:latin typeface="Arial"/>
                <a:cs typeface="Arial"/>
                <a:hlinkClick r:id="rId3"/>
              </a:rPr>
              <a:t>Lempäälä-talon palvelukäytävältä</a:t>
            </a:r>
          </a:p>
          <a:p>
            <a:pPr marL="971550" lvl="1" indent="-285750">
              <a:buFont typeface="Arial"/>
              <a:buChar char="•"/>
            </a:pPr>
            <a:r>
              <a:rPr lang="fi-FI" dirty="0">
                <a:latin typeface="Arial"/>
                <a:ea typeface="+mn-lt"/>
                <a:cs typeface="Arial"/>
                <a:hlinkClick r:id="rId4"/>
              </a:rPr>
              <a:t>Sääksjärven kirjastosta</a:t>
            </a:r>
            <a:endParaRPr lang="fi-FI"/>
          </a:p>
          <a:p>
            <a:pPr marL="971550" lvl="1" indent="-285750">
              <a:buFont typeface="Arial"/>
              <a:buChar char="•"/>
            </a:pPr>
            <a:r>
              <a:rPr lang="fi-FI" dirty="0">
                <a:latin typeface="Arial"/>
                <a:cs typeface="Arial"/>
                <a:hlinkClick r:id="rId5"/>
              </a:rPr>
              <a:t>Kuljun kirjastosta</a:t>
            </a:r>
          </a:p>
          <a:p>
            <a:pPr marL="971550" lvl="1" indent="-285750">
              <a:buFont typeface="Arial"/>
              <a:buChar char="•"/>
            </a:pPr>
            <a:r>
              <a:rPr lang="fi-FI" dirty="0">
                <a:latin typeface="Arial"/>
                <a:ea typeface="+mn-lt"/>
                <a:cs typeface="Arial"/>
                <a:hlinkClick r:id="rId6"/>
              </a:rPr>
              <a:t>Yhteisöbussi Lempistä</a:t>
            </a:r>
            <a:endParaRPr lang="fi-FI" dirty="0"/>
          </a:p>
          <a:p>
            <a:pPr marL="0" indent="0">
              <a:buNone/>
            </a:pPr>
            <a:endParaRPr lang="fi-FI" dirty="0">
              <a:latin typeface="Arial"/>
              <a:cs typeface="Arial"/>
            </a:endParaRPr>
          </a:p>
        </p:txBody>
      </p:sp>
    </p:spTree>
    <p:extLst>
      <p:ext uri="{BB962C8B-B14F-4D97-AF65-F5344CB8AC3E}">
        <p14:creationId xmlns:p14="http://schemas.microsoft.com/office/powerpoint/2010/main" val="241428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DBA135-339B-3766-3DAC-B1EA65A8AF65}"/>
              </a:ext>
            </a:extLst>
          </p:cNvPr>
          <p:cNvSpPr>
            <a:spLocks noGrp="1"/>
          </p:cNvSpPr>
          <p:nvPr>
            <p:ph type="title"/>
          </p:nvPr>
        </p:nvSpPr>
        <p:spPr/>
        <p:txBody>
          <a:bodyPr/>
          <a:lstStyle/>
          <a:p>
            <a:r>
              <a:rPr lang="fi-FI"/>
              <a:t>Saat 4. ja 7. luokkien alussa käyttöösi </a:t>
            </a:r>
            <a:r>
              <a:rPr lang="fi-FI" err="1"/>
              <a:t>chromebookin</a:t>
            </a:r>
            <a:endParaRPr lang="fi-FI"/>
          </a:p>
        </p:txBody>
      </p:sp>
      <p:sp>
        <p:nvSpPr>
          <p:cNvPr id="3" name="Sisällön paikkamerkki 2">
            <a:extLst>
              <a:ext uri="{FF2B5EF4-FFF2-40B4-BE49-F238E27FC236}">
                <a16:creationId xmlns:a16="http://schemas.microsoft.com/office/drawing/2014/main" id="{87E194B6-0C8A-62FE-B0A5-8B3822E7E7CE}"/>
              </a:ext>
            </a:extLst>
          </p:cNvPr>
          <p:cNvSpPr>
            <a:spLocks noGrp="1"/>
          </p:cNvSpPr>
          <p:nvPr>
            <p:ph idx="1"/>
          </p:nvPr>
        </p:nvSpPr>
        <p:spPr/>
        <p:txBody>
          <a:bodyPr vert="horz" lIns="91440" tIns="45720" rIns="91440" bIns="45720" rtlCol="0" anchor="t">
            <a:normAutofit lnSpcReduction="10000"/>
          </a:bodyPr>
          <a:lstStyle/>
          <a:p>
            <a:r>
              <a:rPr lang="fi-FI" dirty="0">
                <a:latin typeface="Arial"/>
                <a:cs typeface="Arial"/>
              </a:rPr>
              <a:t>Chromebook on sinulla lainassa seuraavien kolmen lukuvuoden ajan.</a:t>
            </a:r>
          </a:p>
          <a:p>
            <a:r>
              <a:rPr lang="fi-FI" dirty="0">
                <a:latin typeface="Arial"/>
                <a:cs typeface="Arial"/>
              </a:rPr>
              <a:t>Chromebookin lisäksi saat käyttöösi suojakuoren, kosketusnäyttökynän ja laturin.</a:t>
            </a:r>
          </a:p>
          <a:p>
            <a:r>
              <a:rPr lang="fi-FI" dirty="0">
                <a:latin typeface="Arial"/>
                <a:cs typeface="Arial"/>
              </a:rPr>
              <a:t>Koulussa kone menee automaattisesti koulun verkkoon, kotona voit käyttää sitä omalla </a:t>
            </a:r>
            <a:r>
              <a:rPr lang="fi-FI" dirty="0" err="1">
                <a:latin typeface="Arial"/>
                <a:cs typeface="Arial"/>
              </a:rPr>
              <a:t>wifi</a:t>
            </a:r>
            <a:r>
              <a:rPr lang="fi-FI" dirty="0">
                <a:latin typeface="Arial"/>
                <a:cs typeface="Arial"/>
              </a:rPr>
              <a:t>-yhteydelläsi.</a:t>
            </a:r>
          </a:p>
          <a:p>
            <a:pPr lvl="1"/>
            <a:r>
              <a:rPr lang="fi-FI" sz="2800" dirty="0">
                <a:solidFill>
                  <a:srgbClr val="000000"/>
                </a:solidFill>
                <a:latin typeface="Arial"/>
                <a:cs typeface="Arial"/>
              </a:rPr>
              <a:t>Jos kotona ei ole mahdollisuutta käyttää nettiä, voi nettiyhteyttä vaativat läksyt jäädä tekemään koululle. Sovi tästä opettajasi kanssa.</a:t>
            </a:r>
          </a:p>
          <a:p>
            <a:endParaRPr lang="fi-FI">
              <a:solidFill>
                <a:srgbClr val="000000"/>
              </a:solidFill>
              <a:latin typeface="The Hand Bold"/>
              <a:cs typeface="Arial"/>
            </a:endParaRPr>
          </a:p>
        </p:txBody>
      </p:sp>
    </p:spTree>
    <p:extLst>
      <p:ext uri="{BB962C8B-B14F-4D97-AF65-F5344CB8AC3E}">
        <p14:creationId xmlns:p14="http://schemas.microsoft.com/office/powerpoint/2010/main" val="55436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BF41B4-3D9C-0AF6-F199-511ACBF5900A}"/>
              </a:ext>
            </a:extLst>
          </p:cNvPr>
          <p:cNvSpPr>
            <a:spLocks noGrp="1"/>
          </p:cNvSpPr>
          <p:nvPr>
            <p:ph type="title"/>
          </p:nvPr>
        </p:nvSpPr>
        <p:spPr/>
        <p:txBody>
          <a:bodyPr/>
          <a:lstStyle/>
          <a:p>
            <a:r>
              <a:rPr lang="fi-FI"/>
              <a:t>KÄYTTÖSOPIMUS</a:t>
            </a:r>
          </a:p>
        </p:txBody>
      </p:sp>
      <p:sp>
        <p:nvSpPr>
          <p:cNvPr id="3" name="Sisällön paikkamerkki 2">
            <a:extLst>
              <a:ext uri="{FF2B5EF4-FFF2-40B4-BE49-F238E27FC236}">
                <a16:creationId xmlns:a16="http://schemas.microsoft.com/office/drawing/2014/main" id="{19BF7EA2-03BF-31ED-0D80-7A1002CCD372}"/>
              </a:ext>
            </a:extLst>
          </p:cNvPr>
          <p:cNvSpPr>
            <a:spLocks noGrp="1"/>
          </p:cNvSpPr>
          <p:nvPr>
            <p:ph idx="1"/>
          </p:nvPr>
        </p:nvSpPr>
        <p:spPr/>
        <p:txBody>
          <a:bodyPr vert="horz" lIns="91440" tIns="45720" rIns="91440" bIns="45720" rtlCol="0" anchor="t">
            <a:normAutofit/>
          </a:bodyPr>
          <a:lstStyle/>
          <a:p>
            <a:r>
              <a:rPr lang="fi-FI" dirty="0">
                <a:latin typeface="Arial"/>
                <a:cs typeface="Arial"/>
              </a:rPr>
              <a:t>Ennen kun saat laitteen, on huoltajasi allekirjoittanut Wilmassa Chromebookia koskevan </a:t>
            </a:r>
            <a:r>
              <a:rPr lang="fi-FI" dirty="0">
                <a:latin typeface="Arial"/>
                <a:cs typeface="Arial"/>
                <a:hlinkClick r:id="rId2"/>
              </a:rPr>
              <a:t>käyttösopimuksen</a:t>
            </a:r>
            <a:r>
              <a:rPr lang="fi-FI" dirty="0">
                <a:latin typeface="Arial"/>
                <a:cs typeface="Arial"/>
              </a:rPr>
              <a:t>, jossa hän sitoutuu sinun kanssasi käsittelemään ja säilyttämään laitetta huolellisesti.</a:t>
            </a:r>
          </a:p>
          <a:p>
            <a:pPr marL="0" indent="0">
              <a:buNone/>
            </a:pPr>
            <a:endParaRPr lang="fi-FI"/>
          </a:p>
        </p:txBody>
      </p:sp>
    </p:spTree>
    <p:extLst>
      <p:ext uri="{BB962C8B-B14F-4D97-AF65-F5344CB8AC3E}">
        <p14:creationId xmlns:p14="http://schemas.microsoft.com/office/powerpoint/2010/main" val="93363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AA4547-C517-7FF6-3A28-5D5F10066FD4}"/>
              </a:ext>
            </a:extLst>
          </p:cNvPr>
          <p:cNvSpPr>
            <a:spLocks noGrp="1"/>
          </p:cNvSpPr>
          <p:nvPr>
            <p:ph type="title"/>
          </p:nvPr>
        </p:nvSpPr>
        <p:spPr/>
        <p:txBody>
          <a:bodyPr/>
          <a:lstStyle/>
          <a:p>
            <a:r>
              <a:rPr lang="fi-FI"/>
              <a:t>Chromebookin kuljettaminen ja säilyttäminen</a:t>
            </a:r>
          </a:p>
        </p:txBody>
      </p:sp>
      <p:sp>
        <p:nvSpPr>
          <p:cNvPr id="3" name="Sisällön paikkamerkki 2">
            <a:extLst>
              <a:ext uri="{FF2B5EF4-FFF2-40B4-BE49-F238E27FC236}">
                <a16:creationId xmlns:a16="http://schemas.microsoft.com/office/drawing/2014/main" id="{30124DC1-F920-3356-63BA-70135D3C6B95}"/>
              </a:ext>
            </a:extLst>
          </p:cNvPr>
          <p:cNvSpPr>
            <a:spLocks noGrp="1"/>
          </p:cNvSpPr>
          <p:nvPr>
            <p:ph idx="1"/>
          </p:nvPr>
        </p:nvSpPr>
        <p:spPr/>
        <p:txBody>
          <a:bodyPr vert="horz" lIns="91440" tIns="45720" rIns="91440" bIns="45720" rtlCol="0" anchor="t">
            <a:normAutofit fontScale="85000" lnSpcReduction="20000"/>
          </a:bodyPr>
          <a:lstStyle/>
          <a:p>
            <a:r>
              <a:rPr lang="fi-FI" dirty="0">
                <a:solidFill>
                  <a:srgbClr val="333333"/>
                </a:solidFill>
                <a:latin typeface="Arial"/>
                <a:cs typeface="Arial"/>
              </a:rPr>
              <a:t>Kuljeta tietokonetta koululaukussasi kodin ja koulun välillä.</a:t>
            </a:r>
          </a:p>
          <a:p>
            <a:r>
              <a:rPr lang="fi-FI" dirty="0">
                <a:solidFill>
                  <a:srgbClr val="333333"/>
                </a:solidFill>
                <a:latin typeface="Arial"/>
                <a:cs typeface="Arial"/>
              </a:rPr>
              <a:t>Laita tietokone laukkuusi aina suojakuoren kanssa.</a:t>
            </a:r>
          </a:p>
          <a:p>
            <a:r>
              <a:rPr lang="fi-FI" dirty="0">
                <a:solidFill>
                  <a:srgbClr val="333333"/>
                </a:solidFill>
                <a:latin typeface="Arial"/>
                <a:cs typeface="Arial"/>
              </a:rPr>
              <a:t>Ole huolellinen laukkusi kanssa, kun Chromebook on laukussa.</a:t>
            </a:r>
          </a:p>
          <a:p>
            <a:r>
              <a:rPr lang="fi-FI" dirty="0">
                <a:solidFill>
                  <a:srgbClr val="333333"/>
                </a:solidFill>
                <a:latin typeface="Arial"/>
                <a:cs typeface="Arial"/>
              </a:rPr>
              <a:t>Säilytä mukana tulevia oheislaitteita (suojakuori, laturi, kynä) huolellisesti.</a:t>
            </a:r>
          </a:p>
          <a:p>
            <a:r>
              <a:rPr lang="fi-FI" dirty="0">
                <a:solidFill>
                  <a:srgbClr val="333333"/>
                </a:solidFill>
                <a:latin typeface="Arial"/>
                <a:cs typeface="Arial"/>
              </a:rPr>
              <a:t>Koneiden pohjaan laitetaan tunnistetarra, jossa on laitteen numero sekä tarra, jossa on sinun nimesi. Älä irrota niitä.</a:t>
            </a:r>
            <a:endParaRPr lang="fi-FI" dirty="0">
              <a:solidFill>
                <a:srgbClr val="333333"/>
              </a:solidFill>
              <a:highlight>
                <a:srgbClr val="FFFF00"/>
              </a:highlight>
              <a:latin typeface="Arial"/>
              <a:cs typeface="Arial"/>
            </a:endParaRPr>
          </a:p>
          <a:p>
            <a:pPr lvl="1" indent="-285750"/>
            <a:r>
              <a:rPr lang="fi-FI" dirty="0">
                <a:solidFill>
                  <a:srgbClr val="333333"/>
                </a:solidFill>
                <a:latin typeface="Arial"/>
                <a:cs typeface="Arial"/>
              </a:rPr>
              <a:t>Vinkki: </a:t>
            </a:r>
            <a:r>
              <a:rPr lang="fi-FI" err="1">
                <a:solidFill>
                  <a:srgbClr val="333333"/>
                </a:solidFill>
                <a:latin typeface="Arial"/>
                <a:cs typeface="Arial"/>
              </a:rPr>
              <a:t>Dymolla</a:t>
            </a:r>
            <a:r>
              <a:rPr lang="fi-FI" dirty="0">
                <a:solidFill>
                  <a:srgbClr val="333333"/>
                </a:solidFill>
                <a:latin typeface="Arial"/>
                <a:cs typeface="Arial"/>
              </a:rPr>
              <a:t> tulostettu tarra pysyy hyvin paikallaan pohjan sileässä pinnassa </a:t>
            </a:r>
            <a:r>
              <a:rPr lang="fi-FI" err="1">
                <a:solidFill>
                  <a:srgbClr val="333333"/>
                </a:solidFill>
                <a:latin typeface="Arial"/>
                <a:cs typeface="Arial"/>
              </a:rPr>
              <a:t>Scotch</a:t>
            </a:r>
            <a:r>
              <a:rPr lang="fi-FI" dirty="0">
                <a:solidFill>
                  <a:srgbClr val="333333"/>
                </a:solidFill>
                <a:latin typeface="Arial"/>
                <a:cs typeface="Arial"/>
              </a:rPr>
              <a:t> Magic -teipillä päällystettynä.</a:t>
            </a:r>
          </a:p>
          <a:p>
            <a:r>
              <a:rPr lang="fi-FI" dirty="0">
                <a:solidFill>
                  <a:srgbClr val="333333"/>
                </a:solidFill>
                <a:latin typeface="Arial"/>
                <a:cs typeface="Arial"/>
              </a:rPr>
              <a:t>Jos liimaat koneeseen omia tarroja, älä liimaa niitä yllä mainittujen tarrojen, porttien tai tuuletusaukkojen päälle.</a:t>
            </a:r>
          </a:p>
          <a:p>
            <a:endParaRPr lang="fi-FI"/>
          </a:p>
        </p:txBody>
      </p:sp>
    </p:spTree>
    <p:extLst>
      <p:ext uri="{BB962C8B-B14F-4D97-AF65-F5344CB8AC3E}">
        <p14:creationId xmlns:p14="http://schemas.microsoft.com/office/powerpoint/2010/main" val="327499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6714D7-7F1C-EB05-4321-243CB2AB1619}"/>
              </a:ext>
            </a:extLst>
          </p:cNvPr>
          <p:cNvSpPr>
            <a:spLocks noGrp="1"/>
          </p:cNvSpPr>
          <p:nvPr>
            <p:ph type="title"/>
          </p:nvPr>
        </p:nvSpPr>
        <p:spPr/>
        <p:txBody>
          <a:bodyPr/>
          <a:lstStyle/>
          <a:p>
            <a:r>
              <a:rPr lang="fi-FI"/>
              <a:t>Chromebookin lataaminen</a:t>
            </a:r>
          </a:p>
        </p:txBody>
      </p:sp>
      <p:sp>
        <p:nvSpPr>
          <p:cNvPr id="3" name="Sisällön paikkamerkki 2">
            <a:extLst>
              <a:ext uri="{FF2B5EF4-FFF2-40B4-BE49-F238E27FC236}">
                <a16:creationId xmlns:a16="http://schemas.microsoft.com/office/drawing/2014/main" id="{6642BA5D-2AF1-FAE5-E339-3140E89A0E48}"/>
              </a:ext>
            </a:extLst>
          </p:cNvPr>
          <p:cNvSpPr>
            <a:spLocks noGrp="1"/>
          </p:cNvSpPr>
          <p:nvPr>
            <p:ph idx="1"/>
          </p:nvPr>
        </p:nvSpPr>
        <p:spPr/>
        <p:txBody>
          <a:bodyPr vert="horz" lIns="91440" tIns="45720" rIns="91440" bIns="45720" rtlCol="0" anchor="t">
            <a:normAutofit/>
          </a:bodyPr>
          <a:lstStyle/>
          <a:p>
            <a:r>
              <a:rPr lang="fi-FI" dirty="0">
                <a:latin typeface="Arial"/>
                <a:cs typeface="Arial"/>
              </a:rPr>
              <a:t>Jos mahdollista, lataa Chromebookisi akku täyteen kotona.</a:t>
            </a:r>
          </a:p>
          <a:p>
            <a:r>
              <a:rPr lang="fi-FI" dirty="0">
                <a:latin typeface="Arial"/>
                <a:cs typeface="Arial"/>
              </a:rPr>
              <a:t>Jos et voi ladata Chromebookia kotona, pidä oma laturisi mukanasi, jotta voit ladata laitettasi koulussa.</a:t>
            </a:r>
          </a:p>
        </p:txBody>
      </p:sp>
    </p:spTree>
    <p:extLst>
      <p:ext uri="{BB962C8B-B14F-4D97-AF65-F5344CB8AC3E}">
        <p14:creationId xmlns:p14="http://schemas.microsoft.com/office/powerpoint/2010/main" val="4106716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2099D5D-0041-E48B-DBE3-B64ADBD39CDA}"/>
              </a:ext>
            </a:extLst>
          </p:cNvPr>
          <p:cNvSpPr>
            <a:spLocks noGrp="1"/>
          </p:cNvSpPr>
          <p:nvPr>
            <p:ph type="title"/>
          </p:nvPr>
        </p:nvSpPr>
        <p:spPr/>
        <p:txBody>
          <a:bodyPr/>
          <a:lstStyle/>
          <a:p>
            <a:r>
              <a:rPr lang="fi-FI"/>
              <a:t>Chromebook on tarkoitettu vain sinun käyttöösi</a:t>
            </a:r>
          </a:p>
        </p:txBody>
      </p:sp>
      <p:sp>
        <p:nvSpPr>
          <p:cNvPr id="3" name="Sisällön paikkamerkki 2">
            <a:extLst>
              <a:ext uri="{FF2B5EF4-FFF2-40B4-BE49-F238E27FC236}">
                <a16:creationId xmlns:a16="http://schemas.microsoft.com/office/drawing/2014/main" id="{D2C0B3FE-1FBB-A0AF-2CC4-76C30BBC657C}"/>
              </a:ext>
            </a:extLst>
          </p:cNvPr>
          <p:cNvSpPr>
            <a:spLocks noGrp="1"/>
          </p:cNvSpPr>
          <p:nvPr>
            <p:ph idx="1"/>
          </p:nvPr>
        </p:nvSpPr>
        <p:spPr/>
        <p:txBody>
          <a:bodyPr vert="horz" lIns="91440" tIns="45720" rIns="91440" bIns="45720" rtlCol="0" anchor="t">
            <a:normAutofit/>
          </a:bodyPr>
          <a:lstStyle/>
          <a:p>
            <a:r>
              <a:rPr lang="fi-FI" dirty="0">
                <a:solidFill>
                  <a:srgbClr val="333333"/>
                </a:solidFill>
                <a:latin typeface="Arial"/>
                <a:cs typeface="Arial"/>
              </a:rPr>
              <a:t>Älä lainaa laitetta toisen käyttöön, edes vähäksi aikaa.</a:t>
            </a:r>
          </a:p>
          <a:p>
            <a:r>
              <a:rPr lang="fi-FI" dirty="0">
                <a:solidFill>
                  <a:srgbClr val="000000"/>
                </a:solidFill>
                <a:latin typeface="Arial"/>
                <a:cs typeface="Arial"/>
              </a:rPr>
              <a:t>Kirjaudu laitteelle oppilasverkon tunnuksilla </a:t>
            </a:r>
          </a:p>
          <a:p>
            <a:pPr lvl="1"/>
            <a:r>
              <a:rPr lang="fi-FI" sz="2800" dirty="0">
                <a:solidFill>
                  <a:srgbClr val="000000"/>
                </a:solidFill>
                <a:latin typeface="Arial"/>
                <a:cs typeface="Arial"/>
              </a:rPr>
              <a:t>Tunnus: etu</a:t>
            </a:r>
            <a:r>
              <a:rPr lang="fi-FI" sz="2800" dirty="0">
                <a:solidFill>
                  <a:srgbClr val="000000"/>
                </a:solidFill>
                <a:latin typeface="Arial"/>
                <a:cs typeface="Arial"/>
                <a:hlinkClick r:id="rId2">
                  <a:extLst>
                    <a:ext uri="{A12FA001-AC4F-418D-AE19-62706E023703}">
                      <ahyp:hlinkClr xmlns:ahyp="http://schemas.microsoft.com/office/drawing/2018/hyperlinkcolor" val="tx"/>
                    </a:ext>
                  </a:extLst>
                </a:hlinkClick>
              </a:rPr>
              <a:t>nimi.</a:t>
            </a:r>
            <a:r>
              <a:rPr lang="fi-FI" sz="2800" dirty="0">
                <a:solidFill>
                  <a:schemeClr val="tx1">
                    <a:lumMod val="95000"/>
                    <a:lumOff val="5000"/>
                  </a:schemeClr>
                </a:solidFill>
                <a:latin typeface="Arial"/>
                <a:cs typeface="Arial"/>
                <a:hlinkClick r:id="rId2">
                  <a:extLst>
                    <a:ext uri="{A12FA001-AC4F-418D-AE19-62706E023703}">
                      <ahyp:hlinkClr xmlns:ahyp="http://schemas.microsoft.com/office/drawing/2018/hyperlinkcolor" val="tx"/>
                    </a:ext>
                  </a:extLst>
                </a:hlinkClick>
              </a:rPr>
              <a:t>sukuni</a:t>
            </a:r>
            <a:r>
              <a:rPr lang="fi-FI" sz="2800" dirty="0">
                <a:solidFill>
                  <a:srgbClr val="000000"/>
                </a:solidFill>
                <a:latin typeface="Arial"/>
                <a:cs typeface="Arial"/>
                <a:hlinkClick r:id="rId2">
                  <a:extLst>
                    <a:ext uri="{A12FA001-AC4F-418D-AE19-62706E023703}">
                      <ahyp:hlinkClr xmlns:ahyp="http://schemas.microsoft.com/office/drawing/2018/hyperlinkcolor" val="tx"/>
                    </a:ext>
                  </a:extLst>
                </a:hlinkClick>
              </a:rPr>
              <a:t>mi@edu.lempaala.fi</a:t>
            </a:r>
            <a:r>
              <a:rPr lang="en-US" sz="2800" dirty="0">
                <a:solidFill>
                  <a:srgbClr val="000000"/>
                </a:solidFill>
                <a:latin typeface="Arial"/>
                <a:cs typeface="Arial"/>
              </a:rPr>
              <a:t> </a:t>
            </a:r>
            <a:endParaRPr lang="en-US" sz="1800">
              <a:solidFill>
                <a:srgbClr val="000000"/>
              </a:solidFill>
              <a:latin typeface="Arial"/>
              <a:cs typeface="Arial"/>
            </a:endParaRPr>
          </a:p>
          <a:p>
            <a:pPr marL="457200" lvl="1" indent="0">
              <a:buNone/>
            </a:pPr>
            <a:r>
              <a:rPr lang="en-US" sz="1800" dirty="0">
                <a:solidFill>
                  <a:srgbClr val="000000"/>
                </a:solidFill>
                <a:latin typeface="Arial"/>
                <a:cs typeface="Arial"/>
              </a:rPr>
              <a:t>(</a:t>
            </a:r>
            <a:r>
              <a:rPr lang="en-US" sz="1800" dirty="0" err="1">
                <a:solidFill>
                  <a:srgbClr val="000000"/>
                </a:solidFill>
                <a:latin typeface="Arial"/>
                <a:cs typeface="Arial"/>
              </a:rPr>
              <a:t>nimen</a:t>
            </a:r>
            <a:r>
              <a:rPr lang="en-US" sz="1800" dirty="0">
                <a:solidFill>
                  <a:srgbClr val="000000"/>
                </a:solidFill>
                <a:latin typeface="Arial"/>
                <a:cs typeface="Arial"/>
              </a:rPr>
              <a:t> </a:t>
            </a:r>
            <a:r>
              <a:rPr lang="en-US" sz="1800" dirty="0" err="1">
                <a:solidFill>
                  <a:srgbClr val="000000"/>
                </a:solidFill>
                <a:latin typeface="Arial"/>
                <a:cs typeface="Arial"/>
              </a:rPr>
              <a:t>perässä</a:t>
            </a:r>
            <a:r>
              <a:rPr lang="en-US" sz="1800" dirty="0">
                <a:solidFill>
                  <a:srgbClr val="000000"/>
                </a:solidFill>
                <a:latin typeface="Arial"/>
                <a:cs typeface="Arial"/>
              </a:rPr>
              <a:t> </a:t>
            </a:r>
            <a:r>
              <a:rPr lang="en-US" sz="1800" dirty="0" err="1">
                <a:solidFill>
                  <a:srgbClr val="000000"/>
                </a:solidFill>
                <a:latin typeface="Arial"/>
                <a:cs typeface="Arial"/>
              </a:rPr>
              <a:t>voi</a:t>
            </a:r>
            <a:r>
              <a:rPr lang="en-US" sz="1800" dirty="0">
                <a:solidFill>
                  <a:srgbClr val="000000"/>
                </a:solidFill>
                <a:latin typeface="Arial"/>
                <a:cs typeface="Arial"/>
              </a:rPr>
              <a:t> olla </a:t>
            </a:r>
            <a:r>
              <a:rPr lang="en-US" sz="1800" dirty="0" err="1">
                <a:solidFill>
                  <a:srgbClr val="000000"/>
                </a:solidFill>
                <a:latin typeface="Arial"/>
                <a:cs typeface="Arial"/>
              </a:rPr>
              <a:t>numero</a:t>
            </a:r>
            <a:r>
              <a:rPr lang="en-US" sz="1800" dirty="0">
                <a:solidFill>
                  <a:srgbClr val="000000"/>
                </a:solidFill>
                <a:latin typeface="Arial"/>
                <a:cs typeface="Arial"/>
              </a:rPr>
              <a:t>, </a:t>
            </a:r>
            <a:r>
              <a:rPr lang="en-US" sz="1800" dirty="0" err="1">
                <a:solidFill>
                  <a:srgbClr val="000000"/>
                </a:solidFill>
                <a:latin typeface="Arial"/>
                <a:cs typeface="Arial"/>
              </a:rPr>
              <a:t>jos</a:t>
            </a:r>
            <a:r>
              <a:rPr lang="en-US" sz="1800" dirty="0">
                <a:solidFill>
                  <a:srgbClr val="000000"/>
                </a:solidFill>
                <a:latin typeface="Arial"/>
                <a:cs typeface="Arial"/>
              </a:rPr>
              <a:t> </a:t>
            </a:r>
            <a:r>
              <a:rPr lang="en-US" sz="1800" dirty="0" err="1">
                <a:solidFill>
                  <a:srgbClr val="000000"/>
                </a:solidFill>
                <a:latin typeface="Arial"/>
                <a:cs typeface="Arial"/>
              </a:rPr>
              <a:t>sinulla</a:t>
            </a:r>
            <a:r>
              <a:rPr lang="en-US" sz="1800" dirty="0">
                <a:solidFill>
                  <a:srgbClr val="000000"/>
                </a:solidFill>
                <a:latin typeface="Arial"/>
                <a:cs typeface="Arial"/>
              </a:rPr>
              <a:t> on </a:t>
            </a:r>
            <a:r>
              <a:rPr lang="en-US" sz="1800" dirty="0" err="1">
                <a:solidFill>
                  <a:srgbClr val="000000"/>
                </a:solidFill>
                <a:latin typeface="Arial"/>
                <a:cs typeface="Arial"/>
              </a:rPr>
              <a:t>kaima</a:t>
            </a:r>
            <a:r>
              <a:rPr lang="en-US" sz="1800" dirty="0">
                <a:solidFill>
                  <a:srgbClr val="000000"/>
                </a:solidFill>
                <a:latin typeface="Arial"/>
                <a:cs typeface="Arial"/>
              </a:rPr>
              <a:t> </a:t>
            </a:r>
            <a:r>
              <a:rPr lang="en-US" sz="1800" dirty="0" err="1">
                <a:solidFill>
                  <a:srgbClr val="000000"/>
                </a:solidFill>
                <a:latin typeface="Arial"/>
                <a:cs typeface="Arial"/>
              </a:rPr>
              <a:t>Lempäälän</a:t>
            </a:r>
            <a:r>
              <a:rPr lang="en-US" sz="1800" dirty="0">
                <a:solidFill>
                  <a:srgbClr val="000000"/>
                </a:solidFill>
                <a:latin typeface="Arial"/>
                <a:cs typeface="Arial"/>
              </a:rPr>
              <a:t> </a:t>
            </a:r>
            <a:r>
              <a:rPr lang="en-US" sz="1800" dirty="0" err="1">
                <a:solidFill>
                  <a:srgbClr val="000000"/>
                </a:solidFill>
                <a:latin typeface="Arial"/>
                <a:cs typeface="Arial"/>
              </a:rPr>
              <a:t>kouluissa</a:t>
            </a:r>
            <a:r>
              <a:rPr lang="en-US" sz="1800" dirty="0">
                <a:solidFill>
                  <a:srgbClr val="000000"/>
                </a:solidFill>
                <a:latin typeface="Arial"/>
                <a:cs typeface="Arial"/>
              </a:rPr>
              <a:t>)</a:t>
            </a:r>
          </a:p>
          <a:p>
            <a:pPr lvl="1"/>
            <a:r>
              <a:rPr lang="fi-FI" sz="2800" dirty="0">
                <a:solidFill>
                  <a:srgbClr val="000000"/>
                </a:solidFill>
                <a:latin typeface="Arial"/>
                <a:cs typeface="Arial"/>
              </a:rPr>
              <a:t>Oma salasanasi</a:t>
            </a:r>
            <a:endParaRPr lang="fi-FI" sz="2800" dirty="0">
              <a:latin typeface="Arial"/>
              <a:cs typeface="Arial"/>
            </a:endParaRPr>
          </a:p>
          <a:p>
            <a:r>
              <a:rPr lang="fi-FI" dirty="0">
                <a:solidFill>
                  <a:srgbClr val="333333"/>
                </a:solidFill>
                <a:latin typeface="Arial"/>
                <a:cs typeface="Arial"/>
              </a:rPr>
              <a:t>Älä kerro salasanaasi kenellekään.</a:t>
            </a:r>
          </a:p>
          <a:p>
            <a:r>
              <a:rPr lang="fi-FI" dirty="0">
                <a:solidFill>
                  <a:srgbClr val="333333"/>
                </a:solidFill>
                <a:latin typeface="Arial"/>
                <a:ea typeface="+mn-lt"/>
                <a:cs typeface="Arial"/>
                <a:hlinkClick r:id="rId3"/>
              </a:rPr>
              <a:t>Opetusmateriaali hyvän salasanan tekemiseen</a:t>
            </a:r>
            <a:endParaRPr lang="fi-FI">
              <a:solidFill>
                <a:srgbClr val="333333"/>
              </a:solidFill>
              <a:latin typeface="Arial"/>
              <a:cs typeface="Arial"/>
            </a:endParaRPr>
          </a:p>
          <a:p>
            <a:endParaRPr lang="fi-FI">
              <a:solidFill>
                <a:srgbClr val="000000"/>
              </a:solidFill>
              <a:latin typeface="The Hand Bold"/>
              <a:cs typeface="Arial"/>
            </a:endParaRPr>
          </a:p>
        </p:txBody>
      </p:sp>
    </p:spTree>
    <p:extLst>
      <p:ext uri="{BB962C8B-B14F-4D97-AF65-F5344CB8AC3E}">
        <p14:creationId xmlns:p14="http://schemas.microsoft.com/office/powerpoint/2010/main" val="268334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D88F38-11DE-F8D9-FAE9-528329397BB3}"/>
              </a:ext>
            </a:extLst>
          </p:cNvPr>
          <p:cNvSpPr>
            <a:spLocks noGrp="1"/>
          </p:cNvSpPr>
          <p:nvPr>
            <p:ph type="title"/>
          </p:nvPr>
        </p:nvSpPr>
        <p:spPr/>
        <p:txBody>
          <a:bodyPr/>
          <a:lstStyle/>
          <a:p>
            <a:r>
              <a:rPr lang="fi-FI"/>
              <a:t>Jos </a:t>
            </a:r>
            <a:r>
              <a:rPr lang="fi-FI" err="1"/>
              <a:t>chromebookiisi</a:t>
            </a:r>
            <a:r>
              <a:rPr lang="fi-FI"/>
              <a:t> tulee jokin vika</a:t>
            </a:r>
          </a:p>
        </p:txBody>
      </p:sp>
      <p:sp>
        <p:nvSpPr>
          <p:cNvPr id="3" name="Sisällön paikkamerkki 2">
            <a:extLst>
              <a:ext uri="{FF2B5EF4-FFF2-40B4-BE49-F238E27FC236}">
                <a16:creationId xmlns:a16="http://schemas.microsoft.com/office/drawing/2014/main" id="{D82939CD-2621-D247-7CF0-317EC4AA0257}"/>
              </a:ext>
            </a:extLst>
          </p:cNvPr>
          <p:cNvSpPr>
            <a:spLocks noGrp="1"/>
          </p:cNvSpPr>
          <p:nvPr>
            <p:ph idx="1"/>
          </p:nvPr>
        </p:nvSpPr>
        <p:spPr/>
        <p:txBody>
          <a:bodyPr vert="horz" lIns="91440" tIns="45720" rIns="91440" bIns="45720" rtlCol="0" anchor="t">
            <a:normAutofit fontScale="85000" lnSpcReduction="20000"/>
          </a:bodyPr>
          <a:lstStyle/>
          <a:p>
            <a:r>
              <a:rPr lang="fi-FI" dirty="0">
                <a:latin typeface="Arial"/>
                <a:cs typeface="Arial"/>
              </a:rPr>
              <a:t>Vahinkoja sattuu!</a:t>
            </a:r>
          </a:p>
          <a:p>
            <a:r>
              <a:rPr lang="fi-FI" dirty="0">
                <a:latin typeface="Arial"/>
                <a:cs typeface="Arial"/>
              </a:rPr>
              <a:t>Kerro heti opettajallesi/luokanvalvojallesi.</a:t>
            </a:r>
            <a:endParaRPr lang="fi-FI"/>
          </a:p>
          <a:p>
            <a:r>
              <a:rPr lang="fi-FI" dirty="0">
                <a:latin typeface="Arial"/>
                <a:cs typeface="Arial"/>
              </a:rPr>
              <a:t>Jos laite vaatii korjaamista, saat toisen laitteen sen tilalle.</a:t>
            </a:r>
          </a:p>
          <a:p>
            <a:r>
              <a:rPr lang="fi-FI" dirty="0">
                <a:latin typeface="Arial"/>
                <a:cs typeface="Arial"/>
              </a:rPr>
              <a:t>Jos vika johtuu huolimattomasta käytöstä tai laite on tahallaan rikottu, laskutetaan korjaaminen tai uusi laite huoltajaltasi.</a:t>
            </a:r>
          </a:p>
          <a:p>
            <a:r>
              <a:rPr lang="fi-FI" dirty="0">
                <a:latin typeface="Arial"/>
                <a:cs typeface="Arial"/>
              </a:rPr>
              <a:t>Jos hukkaat suojakuoren, laturin tai kynän, käy ostamassa uusi tilalle</a:t>
            </a:r>
          </a:p>
          <a:p>
            <a:pPr marL="971550" lvl="1" indent="-285750">
              <a:buFont typeface="Arial,Sans-Serif" panose="020B0604020202020204" pitchFamily="34" charset="0"/>
            </a:pPr>
            <a:r>
              <a:rPr lang="fi-FI" sz="1700" dirty="0">
                <a:solidFill>
                  <a:srgbClr val="C05544"/>
                </a:solidFill>
                <a:latin typeface="Arial"/>
                <a:cs typeface="Arial"/>
                <a:hlinkClick r:id="rId2">
                  <a:extLst>
                    <a:ext uri="{A12FA001-AC4F-418D-AE19-62706E023703}">
                      <ahyp:hlinkClr xmlns:ahyp="http://schemas.microsoft.com/office/drawing/2018/hyperlinkcolor" val="tx"/>
                    </a:ext>
                  </a:extLst>
                </a:hlinkClick>
              </a:rPr>
              <a:t>Lempäälä-talon palvelukäytävältä</a:t>
            </a:r>
            <a:endParaRPr lang="en-US" sz="1700">
              <a:latin typeface="Calibri"/>
              <a:cs typeface="Calibri"/>
            </a:endParaRPr>
          </a:p>
          <a:p>
            <a:pPr marL="971550" lvl="1" indent="-285750">
              <a:buFont typeface="Arial,Sans-Serif" panose="020B0604020202020204" pitchFamily="34" charset="0"/>
            </a:pPr>
            <a:r>
              <a:rPr lang="fi-FI" sz="1700" dirty="0">
                <a:solidFill>
                  <a:srgbClr val="C05544"/>
                </a:solidFill>
                <a:latin typeface="Arial"/>
                <a:cs typeface="Arial"/>
                <a:hlinkClick r:id="rId3">
                  <a:extLst>
                    <a:ext uri="{A12FA001-AC4F-418D-AE19-62706E023703}">
                      <ahyp:hlinkClr xmlns:ahyp="http://schemas.microsoft.com/office/drawing/2018/hyperlinkcolor" val="tx"/>
                    </a:ext>
                  </a:extLst>
                </a:hlinkClick>
              </a:rPr>
              <a:t>Sääksjärven kirjastosta</a:t>
            </a:r>
            <a:endParaRPr lang="fi-FI" sz="1700">
              <a:latin typeface="Arial"/>
              <a:cs typeface="Arial"/>
            </a:endParaRPr>
          </a:p>
          <a:p>
            <a:pPr marL="971550" lvl="1" indent="-285750">
              <a:buFont typeface="Arial,Sans-Serif" panose="020B0604020202020204" pitchFamily="34" charset="0"/>
            </a:pPr>
            <a:r>
              <a:rPr lang="fi-FI" sz="1700" dirty="0">
                <a:solidFill>
                  <a:srgbClr val="C05544"/>
                </a:solidFill>
                <a:latin typeface="Arial"/>
                <a:cs typeface="Arial"/>
                <a:hlinkClick r:id="rId4">
                  <a:extLst>
                    <a:ext uri="{A12FA001-AC4F-418D-AE19-62706E023703}">
                      <ahyp:hlinkClr xmlns:ahyp="http://schemas.microsoft.com/office/drawing/2018/hyperlinkcolor" val="tx"/>
                    </a:ext>
                  </a:extLst>
                </a:hlinkClick>
              </a:rPr>
              <a:t>Kuljun kirjastosta</a:t>
            </a:r>
            <a:endParaRPr lang="en-US" sz="1700">
              <a:latin typeface="Calibri"/>
              <a:cs typeface="Calibri"/>
            </a:endParaRPr>
          </a:p>
          <a:p>
            <a:pPr marL="971550" lvl="1" indent="-285750">
              <a:buFont typeface="Arial,Sans-Serif" panose="020B0604020202020204" pitchFamily="34" charset="0"/>
            </a:pPr>
            <a:r>
              <a:rPr lang="fi-FI" sz="1700" dirty="0">
                <a:solidFill>
                  <a:srgbClr val="C05544"/>
                </a:solidFill>
                <a:latin typeface="Arial"/>
                <a:cs typeface="Arial"/>
                <a:hlinkClick r:id="rId5"/>
              </a:rPr>
              <a:t>Yhteisöbussi Lempistä</a:t>
            </a:r>
            <a:endParaRPr lang="fi-FI"/>
          </a:p>
          <a:p>
            <a:r>
              <a:rPr lang="fi-FI" dirty="0">
                <a:latin typeface="Arial"/>
                <a:cs typeface="Arial"/>
                <a:hlinkClick r:id="rId6"/>
              </a:rPr>
              <a:t>Miten toimitaan, jos laite menee rikki tai lakkaa toimimasta</a:t>
            </a:r>
          </a:p>
        </p:txBody>
      </p:sp>
    </p:spTree>
    <p:extLst>
      <p:ext uri="{BB962C8B-B14F-4D97-AF65-F5344CB8AC3E}">
        <p14:creationId xmlns:p14="http://schemas.microsoft.com/office/powerpoint/2010/main" val="708089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7ABA79-5080-0EE4-CE89-22B9570BFE2A}"/>
              </a:ext>
            </a:extLst>
          </p:cNvPr>
          <p:cNvSpPr>
            <a:spLocks noGrp="1"/>
          </p:cNvSpPr>
          <p:nvPr>
            <p:ph type="title"/>
          </p:nvPr>
        </p:nvSpPr>
        <p:spPr/>
        <p:txBody>
          <a:bodyPr/>
          <a:lstStyle/>
          <a:p>
            <a:r>
              <a:rPr lang="fi-FI"/>
              <a:t>Muista hyvät tavat ja järkevä tapa toimia</a:t>
            </a:r>
          </a:p>
        </p:txBody>
      </p:sp>
      <p:sp>
        <p:nvSpPr>
          <p:cNvPr id="3" name="Sisällön paikkamerkki 2">
            <a:extLst>
              <a:ext uri="{FF2B5EF4-FFF2-40B4-BE49-F238E27FC236}">
                <a16:creationId xmlns:a16="http://schemas.microsoft.com/office/drawing/2014/main" id="{EDAB4444-94A7-E19E-F115-CE7395429E7B}"/>
              </a:ext>
            </a:extLst>
          </p:cNvPr>
          <p:cNvSpPr>
            <a:spLocks noGrp="1"/>
          </p:cNvSpPr>
          <p:nvPr>
            <p:ph idx="1"/>
          </p:nvPr>
        </p:nvSpPr>
        <p:spPr/>
        <p:txBody>
          <a:bodyPr vert="horz" lIns="91440" tIns="45720" rIns="91440" bIns="45720" rtlCol="0" anchor="t">
            <a:noAutofit/>
          </a:bodyPr>
          <a:lstStyle/>
          <a:p>
            <a:r>
              <a:rPr lang="fi-FI">
                <a:solidFill>
                  <a:srgbClr val="333333"/>
                </a:solidFill>
                <a:latin typeface="Arial"/>
                <a:cs typeface="Arial"/>
              </a:rPr>
              <a:t>Kiinnitä huomiota seuraaviin asioihin:</a:t>
            </a:r>
          </a:p>
          <a:p>
            <a:pPr lvl="1"/>
            <a:r>
              <a:rPr lang="fi-FI" sz="2800">
                <a:solidFill>
                  <a:srgbClr val="333333"/>
                </a:solidFill>
                <a:latin typeface="Arial"/>
                <a:cs typeface="Arial"/>
                <a:hlinkClick r:id="rId2"/>
              </a:rPr>
              <a:t>Netiketti</a:t>
            </a:r>
          </a:p>
          <a:p>
            <a:pPr lvl="1"/>
            <a:r>
              <a:rPr lang="fi-FI" sz="2800">
                <a:solidFill>
                  <a:srgbClr val="333333"/>
                </a:solidFill>
                <a:latin typeface="Arial"/>
                <a:cs typeface="Arial"/>
                <a:hlinkClick r:id="rId3"/>
              </a:rPr>
              <a:t>Tekijänoikeudet</a:t>
            </a:r>
            <a:endParaRPr lang="fi-FI" sz="2800">
              <a:solidFill>
                <a:srgbClr val="333333"/>
              </a:solidFill>
              <a:latin typeface="Arial"/>
              <a:cs typeface="Arial"/>
            </a:endParaRPr>
          </a:p>
          <a:p>
            <a:pPr lvl="1"/>
            <a:r>
              <a:rPr lang="fi-FI" sz="2800">
                <a:solidFill>
                  <a:srgbClr val="333333"/>
                </a:solidFill>
                <a:latin typeface="Arial"/>
                <a:cs typeface="Arial"/>
                <a:hlinkClick r:id="rId4"/>
              </a:rPr>
              <a:t>Ikärajat</a:t>
            </a:r>
            <a:endParaRPr lang="fi-FI" sz="2800">
              <a:solidFill>
                <a:srgbClr val="333333"/>
              </a:solidFill>
              <a:latin typeface="Arial"/>
              <a:cs typeface="Arial"/>
            </a:endParaRPr>
          </a:p>
          <a:p>
            <a:pPr marL="457200" lvl="1" indent="0">
              <a:buNone/>
            </a:pPr>
            <a:r>
              <a:rPr lang="fi-FI">
                <a:solidFill>
                  <a:srgbClr val="333333"/>
                </a:solidFill>
                <a:latin typeface="Arial"/>
                <a:cs typeface="Arial"/>
              </a:rPr>
              <a:t>Saat lisätietoa näistä asioista klikkaamalla linkkejä.</a:t>
            </a:r>
          </a:p>
          <a:p>
            <a:pPr marL="0" indent="0">
              <a:buNone/>
            </a:pPr>
            <a:r>
              <a:rPr lang="fi-FI">
                <a:solidFill>
                  <a:srgbClr val="333333"/>
                </a:solidFill>
                <a:latin typeface="Arial"/>
                <a:cs typeface="Arial"/>
              </a:rPr>
              <a:t>Viime kädessä Suomen laki velvoittaa meitä kaikkia. Fiksusti toimimalla et todennäköisesti tule rikkoneeksi lakia. Kysy aikuiselta, jos jokin asia mietityttää!</a:t>
            </a:r>
          </a:p>
        </p:txBody>
      </p:sp>
    </p:spTree>
    <p:extLst>
      <p:ext uri="{BB962C8B-B14F-4D97-AF65-F5344CB8AC3E}">
        <p14:creationId xmlns:p14="http://schemas.microsoft.com/office/powerpoint/2010/main" val="43940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39C1BA-4EF8-A62A-D9D9-A8100360043F}"/>
              </a:ext>
            </a:extLst>
          </p:cNvPr>
          <p:cNvSpPr>
            <a:spLocks noGrp="1"/>
          </p:cNvSpPr>
          <p:nvPr>
            <p:ph type="title"/>
          </p:nvPr>
        </p:nvSpPr>
        <p:spPr/>
        <p:txBody>
          <a:bodyPr/>
          <a:lstStyle/>
          <a:p>
            <a:r>
              <a:rPr lang="fi-FI" dirty="0"/>
              <a:t>Laitteen ylläpitäjät</a:t>
            </a:r>
          </a:p>
        </p:txBody>
      </p:sp>
      <p:sp>
        <p:nvSpPr>
          <p:cNvPr id="3" name="Sisällön paikkamerkki 2">
            <a:extLst>
              <a:ext uri="{FF2B5EF4-FFF2-40B4-BE49-F238E27FC236}">
                <a16:creationId xmlns:a16="http://schemas.microsoft.com/office/drawing/2014/main" id="{8E1CE77A-C009-89EF-3955-3D74D71CE9D8}"/>
              </a:ext>
            </a:extLst>
          </p:cNvPr>
          <p:cNvSpPr>
            <a:spLocks noGrp="1"/>
          </p:cNvSpPr>
          <p:nvPr>
            <p:ph idx="1"/>
          </p:nvPr>
        </p:nvSpPr>
        <p:spPr/>
        <p:txBody>
          <a:bodyPr vert="horz" lIns="91440" tIns="45720" rIns="91440" bIns="45720" rtlCol="0" anchor="t">
            <a:noAutofit/>
          </a:bodyPr>
          <a:lstStyle/>
          <a:p>
            <a:r>
              <a:rPr lang="fi-FI" sz="2000" dirty="0">
                <a:solidFill>
                  <a:srgbClr val="333333"/>
                </a:solidFill>
                <a:latin typeface="Arial"/>
                <a:cs typeface="Arial"/>
              </a:rPr>
              <a:t>Laitteen ylläpitäjinä toimivat Lempäälän kunnan digiyksikkö sekä seudulliset pääkäyttäjät Ylöjärven ja Kangasalan kaupungeissa. Heidän tehtäviinsä kuuluvat Googlen pääkäyttäjänä oleminen ja esim. ohjelmistojen päivittäminen koneellesi etänä. Esimerkiksi kaikki opettajat eivät ole ylläpitäjiä.</a:t>
            </a:r>
          </a:p>
          <a:p>
            <a:r>
              <a:rPr lang="fi-FI" sz="2000" dirty="0">
                <a:solidFill>
                  <a:srgbClr val="333333"/>
                </a:solidFill>
                <a:latin typeface="Arial"/>
                <a:cs typeface="Arial"/>
              </a:rPr>
              <a:t>Lupaamme pitää laitteen ohjelmistot toimintakuntoisina ja tarjota koulun tiloissa nettiyhteyden käyttöösi.</a:t>
            </a:r>
            <a:endParaRPr lang="fi-FI" dirty="0"/>
          </a:p>
          <a:p>
            <a:r>
              <a:rPr lang="fi-FI" sz="2000" dirty="0">
                <a:solidFill>
                  <a:srgbClr val="333333"/>
                </a:solidFill>
                <a:latin typeface="Arial"/>
                <a:cs typeface="Arial"/>
              </a:rPr>
              <a:t>Noudatamme näissä tilanteissa henkilötietojen käsittelyä koskevia lakeja, emme esimerkiksi koskaan lue kenenkään henkilökohtaisia viestejä.</a:t>
            </a:r>
          </a:p>
        </p:txBody>
      </p:sp>
    </p:spTree>
    <p:extLst>
      <p:ext uri="{BB962C8B-B14F-4D97-AF65-F5344CB8AC3E}">
        <p14:creationId xmlns:p14="http://schemas.microsoft.com/office/powerpoint/2010/main" val="2404113326"/>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2F2B1B"/>
      </a:dk2>
      <a:lt2>
        <a:srgbClr val="F2F0F3"/>
      </a:lt2>
      <a:accent1>
        <a:srgbClr val="6DB146"/>
      </a:accent1>
      <a:accent2>
        <a:srgbClr val="92AB39"/>
      </a:accent2>
      <a:accent3>
        <a:srgbClr val="B59F47"/>
      </a:accent3>
      <a:accent4>
        <a:srgbClr val="B1693B"/>
      </a:accent4>
      <a:accent5>
        <a:srgbClr val="C34D50"/>
      </a:accent5>
      <a:accent6>
        <a:srgbClr val="B13B6F"/>
      </a:accent6>
      <a:hlink>
        <a:srgbClr val="C05544"/>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Laajakuva</PresentationFormat>
  <Paragraphs>0</Paragraphs>
  <Slides>11</Slides>
  <Notes>0</Notes>
  <HiddenSlides>0</HiddenSlides>
  <MMClips>0</MMClips>
  <ScaleCrop>false</ScaleCrop>
  <HeadingPairs>
    <vt:vector size="4" baseType="variant">
      <vt:variant>
        <vt:lpstr>Teema</vt:lpstr>
      </vt:variant>
      <vt:variant>
        <vt:i4>1</vt:i4>
      </vt:variant>
      <vt:variant>
        <vt:lpstr>Dian otsikot</vt:lpstr>
      </vt:variant>
      <vt:variant>
        <vt:i4>11</vt:i4>
      </vt:variant>
    </vt:vector>
  </HeadingPairs>
  <TitlesOfParts>
    <vt:vector size="12" baseType="lpstr">
      <vt:lpstr>SketchyVTI</vt:lpstr>
      <vt:lpstr>Chromebookien käyttöönotto</vt:lpstr>
      <vt:lpstr>Saat 4. ja 7. luokkien alussa käyttöösi chromebookin</vt:lpstr>
      <vt:lpstr>KÄYTTÖSOPIMUS</vt:lpstr>
      <vt:lpstr>Chromebookin kuljettaminen ja säilyttäminen</vt:lpstr>
      <vt:lpstr>Chromebookin lataaminen</vt:lpstr>
      <vt:lpstr>Chromebook on tarkoitettu vain sinun käyttöösi</vt:lpstr>
      <vt:lpstr>Jos chromebookiisi tulee jokin vika</vt:lpstr>
      <vt:lpstr>Muista hyvät tavat ja järkevä tapa toimia</vt:lpstr>
      <vt:lpstr>Laitteen ylläpitäjät</vt:lpstr>
      <vt:lpstr>Tiedot, jotka näkyvät laitteestasi ylläpitäjille</vt:lpstr>
      <vt:lpstr>Laitteen palauttaminen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
  <cp:lastModifiedBy/>
  <cp:revision>480</cp:revision>
  <dcterms:created xsi:type="dcterms:W3CDTF">2023-05-09T13:41:20Z</dcterms:created>
  <dcterms:modified xsi:type="dcterms:W3CDTF">2023-08-08T09:41:43Z</dcterms:modified>
</cp:coreProperties>
</file>