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5023F2-C839-45FD-84E9-FD02F25D0F32}" v="364" dt="2022-12-07T07:24:50.8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90" y="7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0C4F9-5EE7-47B7-B965-368EB53A43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7700" y="1181099"/>
            <a:ext cx="6864724" cy="3581399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7A4A1F1-374F-4FC8-89F7-83065EA4F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6864724" cy="868374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B5CB5F-AE9B-4C02-B16F-C462CAFC1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14B1CC-830B-4695-B174-D9E9100A8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DCD43F-E516-4123-A6D8-DB72C3CC50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666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8C0AF-44D0-4830-AF13-49B8522BE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61B4D8C-6045-47B3-9A0C-F2215A904C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9A9F1-F398-416A-A8C0-0A36D838DD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37F801-C9FB-4A34-8386-BA9FBACCB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5176-F6E9-4997-8355-74F2A456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965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EBC807-13E1-4F3F-83FA-FD9BD24F3B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986520" y="647699"/>
            <a:ext cx="2291080" cy="52959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7E2EAA-155E-482E-A2B8-547653B253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52371" y="647699"/>
            <a:ext cx="8120789" cy="52959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4A4BDC-BDD0-417D-AF7C-516EE556D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663EC-23F9-4202-80F3-F8E550884F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C8402D-7367-485B-AEA6-5AB2B8209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2976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0FF197-4D72-4945-8068-57D52018E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81FA8-039D-4BAF-8AAB-7B6616AFEE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27357F-46A1-493A-A5E4-1D7FAE5B99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7277BC-26F9-4B14-A2DC-C7575C5A63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7BC3FF-EE25-45FB-A7A8-AAA522F70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686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596BE-9AF9-4E97-9204-5B672D7973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362200"/>
            <a:ext cx="7696200" cy="2400300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EDF98A-E8AE-4443-9A8C-CB35DEB2CE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81200" y="5067300"/>
            <a:ext cx="7696200" cy="8763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7114B-35CB-40C5-BCC8-C5039524F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1AA324-982E-42C4-8002-5F23687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401596-9353-4C1A-972E-6522F2B42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4295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F0BC9-7469-437A-B92B-0A2627E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7D887-595C-4649-AF8E-E78307000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825625"/>
            <a:ext cx="49911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9FE29C-ED37-4DD9-949F-0024342619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48400" y="1825625"/>
            <a:ext cx="5029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F6AA34-8CC0-4E5B-8396-0AC7563314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F7398-73FE-4D27-AFF9-91BEBFED32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700880-10EE-4115-8BBB-13DDF270D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771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FF3C9B-D20D-43FA-BA18-D50F86A91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699"/>
            <a:ext cx="10625229" cy="115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52F00A-F4EE-40FC-9325-373840422D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863" y="1879599"/>
            <a:ext cx="5157787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5DD90-A306-4A8B-A54C-8033B7F7F0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5863" y="2560955"/>
            <a:ext cx="5157787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40E0AA-F8F8-4862-B27B-50FAF2F34D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094412" y="1879599"/>
            <a:ext cx="5183188" cy="675641"/>
          </a:xfrm>
        </p:spPr>
        <p:txBody>
          <a:bodyPr anchor="b">
            <a:no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FEBDD6-EDA1-4CE7-9DDC-9D977E12DD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094412" y="2560955"/>
            <a:ext cx="5183188" cy="364934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044487-D350-4434-A5C7-A96942FFC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89DC43-E591-42BF-82EE-E4887E4BC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68CD421-2D00-41DD-A393-4739E389D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527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39A8B-0FAF-431C-9657-9003FA037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BBA2A1-331D-40F8-867B-CE1501136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0995C1-5121-47B6-AC6D-F60C0FF663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DBE022-9B54-431C-80D5-5D8F2AFCB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04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015B6E5-6347-41F6-85FC-3BF3652D1B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6A93F6-45F8-4453-B5DC-B2F3D5D0B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364E1-213B-4AF0-80D7-8101EFD5E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9780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90B5D-E76D-4797-AD77-15625D675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744D8D-C9CF-43B2-905D-2368B17A5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40188" y="914400"/>
            <a:ext cx="5737412" cy="50291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B4BF0C-D14C-46D7-ACDD-1885DDD883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79"/>
            <a:ext cx="4119654" cy="32461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FD7D8D-72E7-4ABD-BB87-80BB49003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D9C1CE-C8CE-4364-A021-ADC2D64726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6FA33-09EF-495A-853E-63750CA37A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667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F023E-952E-40DF-A101-74D22789D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2" y="647700"/>
            <a:ext cx="4119654" cy="171450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1E98DD-BF5D-4CCA-8C66-F2A6CE1127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486400" y="914400"/>
            <a:ext cx="5791200" cy="50291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EC22A6-F2C2-4A88-BEE5-2D6CEB520E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52372" y="2697480"/>
            <a:ext cx="4119654" cy="31715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A1F755-C7AF-4C50-8CA8-828612A76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41B595-366B-43E2-A22E-EA6A78C03F0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DE175-E818-477C-A3F6-7DD65C12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D0B8E3-DB91-440B-818F-71E4248BB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08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5EB7D6-B8CB-49E3-874F-2255BEE82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2371" y="647700"/>
            <a:ext cx="10625229" cy="11470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BEEAC5-A8AB-4FE8-A270-D70F7DED4A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2371" y="2095500"/>
            <a:ext cx="10620855" cy="3848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B6506C-52BF-4C05-AD31-7C08B8015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2371" y="6332538"/>
            <a:ext cx="30064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D341B595-366B-43E2-A22E-EA6A78C03F06}" type="datetimeFigureOut">
              <a:rPr lang="en-US" smtClean="0"/>
              <a:t>12/6/2022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534630-6C67-4A40-A499-CB025B2438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34169" y="6332538"/>
            <a:ext cx="35054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4E14B-0EE8-4015-809C-DD36B5459B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4747" y="6332538"/>
            <a:ext cx="5398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spc="100" baseline="0">
                <a:solidFill>
                  <a:schemeClr val="tx1"/>
                </a:solidFill>
              </a:defRPr>
            </a:lvl1pPr>
          </a:lstStyle>
          <a:p>
            <a:fld id="{4BA915EE-10CB-4CF1-8569-6154455DA5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635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18" r:id="rId6"/>
    <p:sldLayoutId id="2147483714" r:id="rId7"/>
    <p:sldLayoutId id="2147483715" r:id="rId8"/>
    <p:sldLayoutId id="2147483716" r:id="rId9"/>
    <p:sldLayoutId id="2147483717" r:id="rId10"/>
    <p:sldLayoutId id="2147483719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600" kern="1200" cap="all" spc="300" baseline="0">
          <a:solidFill>
            <a:srgbClr val="FFFFFF"/>
          </a:solidFill>
          <a:highlight>
            <a:srgbClr val="000000"/>
          </a:highligh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SzPct val="7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F886182-3ADC-447F-B077-24411DB565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5C7321D-2852-0845-A3C2-C4B1BD5D65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3" r="-2" b="-2"/>
          <a:stretch/>
        </p:blipFill>
        <p:spPr>
          <a:xfrm>
            <a:off x="-4" y="10"/>
            <a:ext cx="12192000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7F1335F-97CE-4842-9A57-2B6A3F459D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3644537"/>
            <a:ext cx="12192002" cy="3213463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100000">
                <a:srgbClr val="000000">
                  <a:alpha val="62000"/>
                </a:srgb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52371" y="647700"/>
            <a:ext cx="7029474" cy="3375660"/>
          </a:xfrm>
        </p:spPr>
        <p:txBody>
          <a:bodyPr anchor="t">
            <a:noAutofit/>
          </a:bodyPr>
          <a:lstStyle/>
          <a:p>
            <a:r>
              <a:rPr lang="fi-FI" sz="6600" dirty="0">
                <a:cs typeface="Calibri Light"/>
              </a:rPr>
              <a:t>Kuvien lisääminen </a:t>
            </a:r>
            <a:br>
              <a:rPr lang="fi-FI" sz="6600" dirty="0">
                <a:cs typeface="Calibri Light"/>
              </a:rPr>
            </a:br>
            <a:r>
              <a:rPr lang="fi-FI" sz="6600" dirty="0">
                <a:cs typeface="Calibri Light"/>
              </a:rPr>
              <a:t> kuvapankista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647700" y="5075227"/>
            <a:ext cx="4291920" cy="906473"/>
          </a:xfrm>
        </p:spPr>
        <p:txBody>
          <a:bodyPr>
            <a:normAutofit/>
          </a:bodyPr>
          <a:lstStyle/>
          <a:p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310682E-B373-4AD9-E1BF-7BDDD4D3F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Kuvien lisääminen kuvapankista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87A6CB9-0272-1CDF-6619-E5FDFBC810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fi-FI" sz="2400" dirty="0"/>
              <a:t>Klikkaa Wordin tai PowerPointin työkaluriviltä 'Lisää'</a:t>
            </a:r>
          </a:p>
          <a:p>
            <a:r>
              <a:rPr lang="fi-FI" sz="2400" dirty="0"/>
              <a:t>Avaa 'Kuvat' -kohdan väkäsestä vaihtoehdot</a:t>
            </a:r>
          </a:p>
          <a:p>
            <a:r>
              <a:rPr lang="fi-FI" sz="2400" dirty="0"/>
              <a:t>Valitse 'Kuvapankkikuvat'</a:t>
            </a:r>
          </a:p>
          <a:p>
            <a:endParaRPr lang="fi-FI" dirty="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F248DFA6-B1C8-1022-585A-8A5BD6ADB1B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13" t="13879" r="64529" b="27046"/>
          <a:stretch/>
        </p:blipFill>
        <p:spPr>
          <a:xfrm>
            <a:off x="7010401" y="1655586"/>
            <a:ext cx="4103897" cy="4744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917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CBE083FA-ADB4-1D62-0FA3-FAF8AC13D33D}"/>
              </a:ext>
            </a:extLst>
          </p:cNvPr>
          <p:cNvSpPr txBox="1"/>
          <p:nvPr/>
        </p:nvSpPr>
        <p:spPr>
          <a:xfrm>
            <a:off x="649110" y="804333"/>
            <a:ext cx="820561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sz="2400" dirty="0">
                <a:ea typeface="+mn-lt"/>
                <a:cs typeface="+mn-lt"/>
              </a:rPr>
              <a:t>Kirjota hakusana ja klikkaa valitsemaasi kuvaa</a:t>
            </a:r>
            <a:endParaRPr lang="fi-FI" sz="2400" dirty="0"/>
          </a:p>
          <a:p>
            <a:pPr marL="285750" indent="-285750">
              <a:buFont typeface="Arial"/>
              <a:buChar char="•"/>
            </a:pPr>
            <a:r>
              <a:rPr lang="fi-FI" sz="2400" dirty="0"/>
              <a:t>Klikkaa 'Lisää'</a:t>
            </a:r>
          </a:p>
        </p:txBody>
      </p:sp>
      <p:pic>
        <p:nvPicPr>
          <p:cNvPr id="8" name="Kuva 8">
            <a:extLst>
              <a:ext uri="{FF2B5EF4-FFF2-40B4-BE49-F238E27FC236}">
                <a16:creationId xmlns:a16="http://schemas.microsoft.com/office/drawing/2014/main" id="{D9FC0FC0-0FDB-54BD-21B0-62DE25F85E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0072" t="14444" r="11799" b="16667"/>
          <a:stretch/>
        </p:blipFill>
        <p:spPr>
          <a:xfrm>
            <a:off x="3050267" y="1493426"/>
            <a:ext cx="9025949" cy="4434160"/>
          </a:xfrm>
        </p:spPr>
      </p:pic>
    </p:spTree>
    <p:extLst>
      <p:ext uri="{BB962C8B-B14F-4D97-AF65-F5344CB8AC3E}">
        <p14:creationId xmlns:p14="http://schemas.microsoft.com/office/powerpoint/2010/main" val="354306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2BA8F57-F227-4529-9C00-623EBAB66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Kuvan koon muuttaminen</a:t>
            </a:r>
          </a:p>
        </p:txBody>
      </p:sp>
      <p:pic>
        <p:nvPicPr>
          <p:cNvPr id="13" name="Kuva 13">
            <a:extLst>
              <a:ext uri="{FF2B5EF4-FFF2-40B4-BE49-F238E27FC236}">
                <a16:creationId xmlns:a16="http://schemas.microsoft.com/office/drawing/2014/main" id="{AB939170-DE7B-F231-6EF2-54F35B6F3B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6070" t="45008" r="40628" b="16751"/>
          <a:stretch/>
        </p:blipFill>
        <p:spPr>
          <a:xfrm>
            <a:off x="6648599" y="2319711"/>
            <a:ext cx="4941938" cy="3191963"/>
          </a:xfrm>
        </p:spPr>
      </p:pic>
      <p:sp>
        <p:nvSpPr>
          <p:cNvPr id="14" name="Tekstiruutu 13">
            <a:extLst>
              <a:ext uri="{FF2B5EF4-FFF2-40B4-BE49-F238E27FC236}">
                <a16:creationId xmlns:a16="http://schemas.microsoft.com/office/drawing/2014/main" id="{B2554195-22DB-D9F5-6A1F-1FF731F30F1D}"/>
              </a:ext>
            </a:extLst>
          </p:cNvPr>
          <p:cNvSpPr txBox="1"/>
          <p:nvPr/>
        </p:nvSpPr>
        <p:spPr>
          <a:xfrm>
            <a:off x="395111" y="2420055"/>
            <a:ext cx="6865054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i-FI" dirty="0"/>
              <a:t>Muuta kuvan kokoa nurkissa olevista palloista.</a:t>
            </a:r>
          </a:p>
          <a:p>
            <a:pPr marL="285750" indent="-285750">
              <a:buFont typeface="Arial"/>
              <a:buChar char="•"/>
            </a:pPr>
            <a:r>
              <a:rPr lang="fi-FI" dirty="0"/>
              <a:t>Käännä kuvaa kuvan päällä olevasta ympyränuolesta.</a:t>
            </a:r>
          </a:p>
          <a:p>
            <a:pPr marL="285750" indent="-285750">
              <a:buFont typeface="Arial"/>
              <a:buChar char="•"/>
            </a:pPr>
            <a:r>
              <a:rPr lang="fi-FI" dirty="0"/>
              <a:t>Siirrä kuvaa tarttumalla kuvaan hiiren oikealla napilla ja raahaamalla kuva haluamaasi paikkaan</a:t>
            </a:r>
          </a:p>
        </p:txBody>
      </p:sp>
    </p:spTree>
    <p:extLst>
      <p:ext uri="{BB962C8B-B14F-4D97-AF65-F5344CB8AC3E}">
        <p14:creationId xmlns:p14="http://schemas.microsoft.com/office/powerpoint/2010/main" val="1255561069"/>
      </p:ext>
    </p:extLst>
  </p:cSld>
  <p:clrMapOvr>
    <a:masterClrMapping/>
  </p:clrMapOvr>
</p:sld>
</file>

<file path=ppt/theme/theme1.xml><?xml version="1.0" encoding="utf-8"?>
<a:theme xmlns:a="http://schemas.openxmlformats.org/drawingml/2006/main" name="CitationVTI">
  <a:themeElements>
    <a:clrScheme name="AnalogousFromRegularSeedRightStep">
      <a:dk1>
        <a:srgbClr val="000000"/>
      </a:dk1>
      <a:lt1>
        <a:srgbClr val="FFFFFF"/>
      </a:lt1>
      <a:dk2>
        <a:srgbClr val="321C1C"/>
      </a:dk2>
      <a:lt2>
        <a:srgbClr val="F3F0F2"/>
      </a:lt2>
      <a:accent1>
        <a:srgbClr val="21B94F"/>
      </a:accent1>
      <a:accent2>
        <a:srgbClr val="14B789"/>
      </a:accent2>
      <a:accent3>
        <a:srgbClr val="23B0C6"/>
      </a:accent3>
      <a:accent4>
        <a:srgbClr val="176CD5"/>
      </a:accent4>
      <a:accent5>
        <a:srgbClr val="2B31E7"/>
      </a:accent5>
      <a:accent6>
        <a:srgbClr val="6117D5"/>
      </a:accent6>
      <a:hlink>
        <a:srgbClr val="BF3F98"/>
      </a:hlink>
      <a:folHlink>
        <a:srgbClr val="7F7F7F"/>
      </a:folHlink>
    </a:clrScheme>
    <a:fontScheme name="Grandview">
      <a:majorFont>
        <a:latin typeface="Grandview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tationVTI" id="{4899D957-8B31-4AB5-A19D-CB0353FFB667}" vid="{430294D6-2412-4BD3-B567-F0976EA4931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Laajakuva</PresentationFormat>
  <Paragraphs>0</Paragraphs>
  <Slides>4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4</vt:i4>
      </vt:variant>
    </vt:vector>
  </HeadingPairs>
  <TitlesOfParts>
    <vt:vector size="5" baseType="lpstr">
      <vt:lpstr>CitationVTI</vt:lpstr>
      <vt:lpstr>Kuvien lisääminen   kuvapankista</vt:lpstr>
      <vt:lpstr>Kuvien lisääminen kuvapankista</vt:lpstr>
      <vt:lpstr>PowerPoint-esitys</vt:lpstr>
      <vt:lpstr>Kuvan koon muuttaminen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/>
  <cp:lastModifiedBy/>
  <cp:revision>92</cp:revision>
  <dcterms:created xsi:type="dcterms:W3CDTF">2022-12-07T07:12:31Z</dcterms:created>
  <dcterms:modified xsi:type="dcterms:W3CDTF">2022-12-07T07:25:40Z</dcterms:modified>
</cp:coreProperties>
</file>