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7990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72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90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41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18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31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16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58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378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9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45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69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80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55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90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37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66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72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lang="fi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Sovelluksia erityisopetukseen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Lähteet: Valteri ja puheterapeutti Anu Leinonen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1825"/>
            <a:ext cx="8520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5806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619024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159"/>
            <a:ext cx="8679900" cy="481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7617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350" y="210428"/>
            <a:ext cx="9225351" cy="463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6975"/>
            <a:ext cx="8635426" cy="48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375"/>
            <a:ext cx="8520599" cy="49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200"/>
            <a:ext cx="85205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00" y="76200"/>
            <a:ext cx="8394804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200"/>
            <a:ext cx="85205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6200"/>
            <a:ext cx="85205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Näytössä katseltava esitys (16:9)</PresentationFormat>
  <Paragraphs>2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Sovelluksia erityisopetukseen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Sovelluksia erityisopetukseen</dc:title>
  <dc:creator>Nina</dc:creator>
  <cp:lastModifiedBy>Hewlett-Packard Company</cp:lastModifiedBy>
  <cp:revision>1</cp:revision>
  <dcterms:modified xsi:type="dcterms:W3CDTF">2017-10-17T16:05:52Z</dcterms:modified>
</cp:coreProperties>
</file>