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4"/>
    <p:sldMasterId id="2147483649" r:id="rId5"/>
    <p:sldMasterId id="2147483650" r:id="rId6"/>
    <p:sldMasterId id="2147483651" r:id="rId7"/>
    <p:sldMasterId id="2147483652" r:id="rId8"/>
    <p:sldMasterId id="2147483653" r:id="rId9"/>
    <p:sldMasterId id="2147483654" r:id="rId10"/>
  </p:sldMasterIdLst>
  <p:notesMasterIdLst>
    <p:notesMasterId r:id="rId22"/>
  </p:notesMasterIdLst>
  <p:sldIdLst>
    <p:sldId id="262" r:id="rId11"/>
    <p:sldId id="263" r:id="rId12"/>
    <p:sldId id="264" r:id="rId13"/>
    <p:sldId id="256" r:id="rId14"/>
    <p:sldId id="257" r:id="rId15"/>
    <p:sldId id="258" r:id="rId16"/>
    <p:sldId id="259" r:id="rId17"/>
    <p:sldId id="260" r:id="rId18"/>
    <p:sldId id="261" r:id="rId19"/>
    <p:sldId id="265" r:id="rId20"/>
    <p:sldId id="266" r:id="rId21"/>
  </p:sldIdLst>
  <p:sldSz cx="10080625" cy="7559675"/>
  <p:notesSz cx="7559675" cy="10691813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Gothic" panose="020B0609070205080204" pitchFamily="49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Gothic" panose="020B0609070205080204" pitchFamily="49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Gothic" panose="020B0609070205080204" pitchFamily="49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Gothic" panose="020B0609070205080204" pitchFamily="49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Gothic" panose="020B0609070205080204" pitchFamily="49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Gothic" panose="020B0609070205080204" pitchFamily="49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Gothic" panose="020B0609070205080204" pitchFamily="49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Gothic" panose="020B0609070205080204" pitchFamily="49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Gothic" panose="020B0609070205080204" pitchFamily="49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445" y="43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presProps" Target="pres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>
            <a:extLst>
              <a:ext uri="{FF2B5EF4-FFF2-40B4-BE49-F238E27FC236}">
                <a16:creationId xmlns:a16="http://schemas.microsoft.com/office/drawing/2014/main" id="{2C6E3BB5-A8F0-472F-9D30-423CB7AC712C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1D8DFC6C-DB74-4575-A1C5-770E11E479FD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fi-FI" noProof="0"/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E98626D0-8C21-45CF-93EE-5C399BD4B87D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196" name="Rectangle 4">
            <a:extLst>
              <a:ext uri="{FF2B5EF4-FFF2-40B4-BE49-F238E27FC236}">
                <a16:creationId xmlns:a16="http://schemas.microsoft.com/office/drawing/2014/main" id="{98926F16-DA4B-4149-B4DA-5B166976EC54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197" name="Rectangle 5">
            <a:extLst>
              <a:ext uri="{FF2B5EF4-FFF2-40B4-BE49-F238E27FC236}">
                <a16:creationId xmlns:a16="http://schemas.microsoft.com/office/drawing/2014/main" id="{213676E7-A3FD-4DD5-89D3-BE64D3479E25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198" name="Rectangle 6">
            <a:extLst>
              <a:ext uri="{FF2B5EF4-FFF2-40B4-BE49-F238E27FC236}">
                <a16:creationId xmlns:a16="http://schemas.microsoft.com/office/drawing/2014/main" id="{D2A943BA-C4F1-4D2E-9043-5C756104E8F4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fld id="{17187F7C-539F-4B60-BF86-520E4BE72AB2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6">
            <a:extLst>
              <a:ext uri="{FF2B5EF4-FFF2-40B4-BE49-F238E27FC236}">
                <a16:creationId xmlns:a16="http://schemas.microsoft.com/office/drawing/2014/main" id="{0F1A9B9F-FD41-4057-881A-DEB987C27A7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56755D9-8C62-4B43-9EAA-737368A6AA60}" type="slidenum">
              <a:rPr lang="fi-FI" altLang="fi-FI" sz="1400" smtClean="0"/>
              <a:pPr>
                <a:spcBef>
                  <a:spcPct val="0"/>
                </a:spcBef>
              </a:pPr>
              <a:t>4</a:t>
            </a:fld>
            <a:endParaRPr lang="fi-FI" altLang="fi-FI" sz="1400"/>
          </a:p>
        </p:txBody>
      </p:sp>
      <p:sp>
        <p:nvSpPr>
          <p:cNvPr id="13315" name="Rectangle 1">
            <a:extLst>
              <a:ext uri="{FF2B5EF4-FFF2-40B4-BE49-F238E27FC236}">
                <a16:creationId xmlns:a16="http://schemas.microsoft.com/office/drawing/2014/main" id="{81EF98E5-BBC8-4E57-BC17-182E863199B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6" name="Rectangle 2">
            <a:extLst>
              <a:ext uri="{FF2B5EF4-FFF2-40B4-BE49-F238E27FC236}">
                <a16:creationId xmlns:a16="http://schemas.microsoft.com/office/drawing/2014/main" id="{53D7B7C4-B799-4E5F-8D56-04C27D792F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721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i-FI" altLang="fi-FI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>
            <a:extLst>
              <a:ext uri="{FF2B5EF4-FFF2-40B4-BE49-F238E27FC236}">
                <a16:creationId xmlns:a16="http://schemas.microsoft.com/office/drawing/2014/main" id="{BD6A65CE-0E32-4926-ADE6-509C84E219F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498E452-A14C-4B14-B4AB-EED702869E79}" type="slidenum">
              <a:rPr lang="fi-FI" altLang="fi-FI" sz="1400" smtClean="0"/>
              <a:pPr>
                <a:spcBef>
                  <a:spcPct val="0"/>
                </a:spcBef>
              </a:pPr>
              <a:t>5</a:t>
            </a:fld>
            <a:endParaRPr lang="fi-FI" altLang="fi-FI" sz="1400"/>
          </a:p>
        </p:txBody>
      </p:sp>
      <p:sp>
        <p:nvSpPr>
          <p:cNvPr id="15363" name="Rectangle 1">
            <a:extLst>
              <a:ext uri="{FF2B5EF4-FFF2-40B4-BE49-F238E27FC236}">
                <a16:creationId xmlns:a16="http://schemas.microsoft.com/office/drawing/2014/main" id="{4F6DD9CF-69E0-45FD-A55D-8CDF766302E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4" name="Rectangle 2">
            <a:extLst>
              <a:ext uri="{FF2B5EF4-FFF2-40B4-BE49-F238E27FC236}">
                <a16:creationId xmlns:a16="http://schemas.microsoft.com/office/drawing/2014/main" id="{D1471C48-1327-403F-B25C-1ACC5045E2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i-FI" altLang="fi-FI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6">
            <a:extLst>
              <a:ext uri="{FF2B5EF4-FFF2-40B4-BE49-F238E27FC236}">
                <a16:creationId xmlns:a16="http://schemas.microsoft.com/office/drawing/2014/main" id="{70341048-A91E-471D-AA70-602CC567E1E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AC00044-759D-4C3B-8DF4-A7D806C49A04}" type="slidenum">
              <a:rPr lang="fi-FI" altLang="fi-FI" sz="1400" smtClean="0"/>
              <a:pPr>
                <a:spcBef>
                  <a:spcPct val="0"/>
                </a:spcBef>
              </a:pPr>
              <a:t>6</a:t>
            </a:fld>
            <a:endParaRPr lang="fi-FI" altLang="fi-FI" sz="1400"/>
          </a:p>
        </p:txBody>
      </p:sp>
      <p:sp>
        <p:nvSpPr>
          <p:cNvPr id="17411" name="Rectangle 1">
            <a:extLst>
              <a:ext uri="{FF2B5EF4-FFF2-40B4-BE49-F238E27FC236}">
                <a16:creationId xmlns:a16="http://schemas.microsoft.com/office/drawing/2014/main" id="{3BA63E9E-11D9-423F-8B4F-4D6476259C6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2" name="Rectangle 2">
            <a:extLst>
              <a:ext uri="{FF2B5EF4-FFF2-40B4-BE49-F238E27FC236}">
                <a16:creationId xmlns:a16="http://schemas.microsoft.com/office/drawing/2014/main" id="{6C89EA5B-A826-4CAC-A3F4-9A518E6F8F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721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i-FI" altLang="fi-FI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6">
            <a:extLst>
              <a:ext uri="{FF2B5EF4-FFF2-40B4-BE49-F238E27FC236}">
                <a16:creationId xmlns:a16="http://schemas.microsoft.com/office/drawing/2014/main" id="{84333B36-4593-40E7-922F-35CEFE04F5E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81BE596-AB2D-4006-B863-1FA5F0ABEF63}" type="slidenum">
              <a:rPr lang="fi-FI" altLang="fi-FI" sz="1400" smtClean="0"/>
              <a:pPr>
                <a:spcBef>
                  <a:spcPct val="0"/>
                </a:spcBef>
              </a:pPr>
              <a:t>7</a:t>
            </a:fld>
            <a:endParaRPr lang="fi-FI" altLang="fi-FI" sz="1400"/>
          </a:p>
        </p:txBody>
      </p:sp>
      <p:sp>
        <p:nvSpPr>
          <p:cNvPr id="19459" name="Rectangle 1">
            <a:extLst>
              <a:ext uri="{FF2B5EF4-FFF2-40B4-BE49-F238E27FC236}">
                <a16:creationId xmlns:a16="http://schemas.microsoft.com/office/drawing/2014/main" id="{A73C0B81-21C3-48C5-B1AF-F7BD347309C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60" name="Rectangle 2">
            <a:extLst>
              <a:ext uri="{FF2B5EF4-FFF2-40B4-BE49-F238E27FC236}">
                <a16:creationId xmlns:a16="http://schemas.microsoft.com/office/drawing/2014/main" id="{3C06982C-5883-40DB-85EE-C26DC1874E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721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i-FI" altLang="fi-FI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6">
            <a:extLst>
              <a:ext uri="{FF2B5EF4-FFF2-40B4-BE49-F238E27FC236}">
                <a16:creationId xmlns:a16="http://schemas.microsoft.com/office/drawing/2014/main" id="{9B7E8314-0EAC-41D2-98D0-CBBA6B88C82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D8EBFD8-94E9-4336-8171-D1E6B64F77A7}" type="slidenum">
              <a:rPr lang="fi-FI" altLang="fi-FI" sz="1400" smtClean="0"/>
              <a:pPr>
                <a:spcBef>
                  <a:spcPct val="0"/>
                </a:spcBef>
              </a:pPr>
              <a:t>8</a:t>
            </a:fld>
            <a:endParaRPr lang="fi-FI" altLang="fi-FI" sz="1400"/>
          </a:p>
        </p:txBody>
      </p:sp>
      <p:sp>
        <p:nvSpPr>
          <p:cNvPr id="21507" name="Rectangle 1">
            <a:extLst>
              <a:ext uri="{FF2B5EF4-FFF2-40B4-BE49-F238E27FC236}">
                <a16:creationId xmlns:a16="http://schemas.microsoft.com/office/drawing/2014/main" id="{CD65AA1F-6ED9-41A1-BD90-F93B5956705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8" name="Rectangle 2">
            <a:extLst>
              <a:ext uri="{FF2B5EF4-FFF2-40B4-BE49-F238E27FC236}">
                <a16:creationId xmlns:a16="http://schemas.microsoft.com/office/drawing/2014/main" id="{D7C1EF64-F86E-4635-9D8C-3FB9996BB4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721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i-FI" altLang="fi-FI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6">
            <a:extLst>
              <a:ext uri="{FF2B5EF4-FFF2-40B4-BE49-F238E27FC236}">
                <a16:creationId xmlns:a16="http://schemas.microsoft.com/office/drawing/2014/main" id="{642E9C62-CDD1-4A56-AC9D-ED8D1E55E32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95072CC-DEAE-4642-B944-761A6AE7930B}" type="slidenum">
              <a:rPr lang="fi-FI" altLang="fi-FI" sz="1400" smtClean="0"/>
              <a:pPr>
                <a:spcBef>
                  <a:spcPct val="0"/>
                </a:spcBef>
              </a:pPr>
              <a:t>9</a:t>
            </a:fld>
            <a:endParaRPr lang="fi-FI" altLang="fi-FI" sz="1400"/>
          </a:p>
        </p:txBody>
      </p:sp>
      <p:sp>
        <p:nvSpPr>
          <p:cNvPr id="23555" name="Rectangle 1">
            <a:extLst>
              <a:ext uri="{FF2B5EF4-FFF2-40B4-BE49-F238E27FC236}">
                <a16:creationId xmlns:a16="http://schemas.microsoft.com/office/drawing/2014/main" id="{DDA288B8-CCD8-4FA3-B5CA-C9B72613C0C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2">
            <a:extLst>
              <a:ext uri="{FF2B5EF4-FFF2-40B4-BE49-F238E27FC236}">
                <a16:creationId xmlns:a16="http://schemas.microsoft.com/office/drawing/2014/main" id="{9AB7F5AD-2680-45B7-9FE6-8F7D328A4D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721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i-FI" altLang="fi-FI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EB6E0EC-53BF-4686-AA84-098405F077BD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BCDD4FC-F20B-49E0-A940-9060B4942315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080AF9D-88CC-4CE3-BF2C-B75475876F1D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EA85C3-F200-424B-AA22-C6A17A7BA782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314432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3A3F7D1-DCE5-40AE-BF1F-263A3A261ABE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C849D79-03A4-4F54-A1BB-8AFC104F4B18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90997F5-A214-43EF-8890-7E177D6806BE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AD04EA-E49D-47B7-95F7-3D4EDC3EBA35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30032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7305675" y="301625"/>
            <a:ext cx="2266950" cy="6454775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0037" cy="6454775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53738D0-093F-4BE4-9B70-F7CB96D4EEC0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8A3F0C9-0AF5-409B-ADE0-087C3BB35D2B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C695614-5292-4128-B6AB-D7904E1736C0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E14DA1-E056-42A6-87E5-6944EA639C94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2000740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B48271B-90AC-4D97-8C17-193740C600AF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75C2A62-DE57-4C16-A83A-5F38D8097B8D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1B0B3FD-C0E2-4BE1-8CDA-9D96998B5BAA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C6BFEA-FA23-428A-9F5D-382478E73992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8641728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B4BECF1-CA73-4FD8-9BF0-D0BDD3AC1E5E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C32C0EC-7A5B-41B1-820B-A300626627A8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4DBF042-7A8E-49DF-8570-91662E3AFE4B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EA9393-88B3-42BF-8615-B819153AA94D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1275507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20137DD-2482-4A5E-A5A5-BBC0423D12EA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4195626-7958-4779-86D7-CE849BC4BAD8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585A394-0491-4706-9499-BB01B7A6424E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B8C7A4-7909-4023-B0E2-C8AA0FDBE09C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8114493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720725" y="1949450"/>
            <a:ext cx="4349750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222875" y="1949450"/>
            <a:ext cx="4351338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27D21498-7555-4C95-8056-D11BE844183B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5AA10909-2EB8-4309-84FA-33707FAD7E27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C07EB491-DCC4-45CA-8C61-50BFA197C800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F3B77C-5037-4EF1-B681-87835E16E628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8216211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BCAF585E-C025-4045-B7CC-FCED91144184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3A53F7EF-3A3A-46E9-8A34-3A02E79B932E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5D30EDC0-AEBF-4708-83FF-ABA4FE9C6BD9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CB3B06-1C6F-4C73-A7CE-4CD70755CAA5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674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A89C083E-1A56-4ACE-B8D7-932A26DC49F4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97D0DE4-AFFF-49E8-A605-4CE1A4819453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30B0D91-2568-48CA-8954-8A4A22997CF6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D5A6CF-E780-4D8A-B5AD-FE4D1D2255AC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0957304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4124283E-F313-4DA4-B2C6-87C193177ADB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C11DF05-1C1E-4B09-A09F-95045E9AAEAD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9AC7AAF-A60B-4719-8F81-57A1B41837E3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6BDF93-996E-48A7-8924-6B60752CB266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3164850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19522EAE-832A-4CC8-A8F0-61F80F8A8D35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7F0F825C-AF3C-4CCB-B25E-7A6184E9A3B9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1228DD67-C510-4D44-99A3-05D5B5C678A4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E9E208-59DD-4CC7-B28C-388ECDB87592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830253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26F4B37-193A-4811-9A53-25ABE34AC385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3D2ADCF-1CE7-4B8F-9248-1BFCB747C31E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8F52941-3B27-485A-A568-9DB6CD1DF94A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E2F366-A39C-4C7F-B9CF-27679F02D344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2620829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1DD22F24-6EEB-449D-8273-BF04E72C396E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7328F2CC-6DB1-4B4B-B263-8AD694D413F3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60D8D317-746C-47A8-A6E9-89CA8D9C47AB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D094BC-ABDC-47FB-BD23-BCC63D3AD599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362882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5FCC40-2AE6-4DC7-9C44-6680E222A83B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6A9A664-31CD-4617-8687-BFF2DD1D070B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0D2E799-FF23-43CA-BF9D-4896A1C2A951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5C5B99-5F6E-445D-ABB6-A09F11BD7EDF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7103619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7361238" y="684213"/>
            <a:ext cx="2212975" cy="6253162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720725" y="684213"/>
            <a:ext cx="6488113" cy="6253162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4140EE6-D320-4B6D-9488-6EA77E55D5D9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3876C7A-F33E-4BB2-85EF-EFCDEA6EF1FF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6100683-25F9-47FC-B4C4-E587D65BFA33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0D5CBB-BB1E-4AF2-B4DF-F3EE20C77348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3346212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A08A415-0352-47D6-8F1E-7F551C44439B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E882015-D50A-479C-B1D2-F2FEDD9C69E7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017BF50-6DA4-4740-8153-78D1A8E36ADD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07A069-41D5-420F-95B3-CB8E48BCED97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6791791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31E08A5-49DF-4224-A55B-9D07D82FF500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BA0A5A7-B421-49B2-B44A-55BAE2551135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08370AD-BD5E-49C0-AD57-AF91C4789590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30A842-8265-4F52-8235-26656D4FF138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1238481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221B0D6-61EA-4473-BC0B-FEC2267EECCF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8279FB8-9BAD-44EA-9361-AEEDABD479C2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1AC81EC-1AB7-4117-967D-62B7F625DE4C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4B0B92-E5BC-4062-8C55-ADA8D86C782E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9319125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720725" y="1979613"/>
            <a:ext cx="4349750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222875" y="1979613"/>
            <a:ext cx="4351338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0B630B48-8CCD-4250-9EEF-4182BD1A28B1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7AA30E47-4962-4D28-B742-CB6FCF79A1E5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56EB077F-F487-428A-B28D-12052B9A3117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71A023-6402-4DA0-B4B3-579861ED5054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9494505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B681CA85-EB15-4A78-9076-D97599849C56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082DFE0C-E8DE-4B57-8634-2C5A49B7E416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87FB8D05-4005-48E9-99AF-22F90EB9381B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F4BD9A-E18C-486A-9CEF-B15F7F04D368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0079153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2EF27E80-E249-448C-AC24-36E587366052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88DFBD1-7A36-4EE3-9E32-D54089E5B4A0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64295D2-0C8C-40BA-8C23-EAC84111800C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95E057-4BF7-487A-B16B-C5159D1EA946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1827902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7BAFBC01-E8A8-400E-83EE-308E0C0ACCFD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7762D86-BDE6-4F80-B5CD-7CEA91A6CD3F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964BD96-9B6A-4AF5-9E19-D9579ECA757D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C5FCF0-C401-40C4-8803-4F8D901575BA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148214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DBFD454-F41D-4932-B345-A5F84C6839DA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BD81BEE-F74E-4C40-B854-95E9EBA467A0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923FC16-6996-4B5A-8288-5A6FDF08ABD6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AE36C3-8691-45C4-9FE5-9FFFFB3D0605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389909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DD7B0098-0AEC-4BD3-803E-D243B2302637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BA287940-5AD2-4A10-8940-F811A947FE15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1C9D3BC4-E2E1-4B60-B56A-52610F67104A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1A2BA1-CECF-495B-A53A-1B5C5D324EE0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1811506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64BDB975-1D64-4919-AE9B-991BE5D4858A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8D28ABA9-260E-45B8-9822-2BE6560665A2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EB2AC701-8DD3-456E-A5E4-79CF86B27E3D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E69CDD-6528-4FC9-A751-CD83F3347639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0792587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86E83B6-5A65-4A90-98C9-E5F87EEB4E1F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6BF5A98-8D98-4308-A8A2-03C44178AE40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9D12054-5260-4D8B-A588-20E49F81077E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1EA4A0-1DC8-4E7F-8309-D8D5476FE473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7766378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7307263" y="301625"/>
            <a:ext cx="2266950" cy="6665913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1625" cy="6665913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6A8692C-1303-43E1-91DD-DFE5953C018C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F4144E8-62D4-4C1A-A3E0-D8468A153834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F29187E-B6F4-48DF-8404-B5799A12B4D5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82D06F-7B14-464D-86AE-A917CA628B29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77596410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9019F90-5C39-45EA-8AFD-FA8D2C12051D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C5897C0-B4B7-4F52-879E-26520000F324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A4B9D3A-141B-4813-97C5-F156F8955148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D1ACC6-9DCE-4255-B5FF-B9FC51D4AA32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99654378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1C65241-B9B6-4967-A89D-31B521D3BD52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F9DAA63-8069-4C77-93E6-A9E1A14563B9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D3F716D-E683-484F-B58A-19D9CB3CA758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9AB387-FECD-47E7-A953-7A378EDB950E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58954066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83013A9-59AB-40A4-B513-0432A5336F50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FC4F5E6-D1E4-4BD3-827B-73525DC3DD0F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B27F97B-C42D-4B28-A93D-7F38C4DACB2E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D214F-481B-4E0E-9092-F4B7A333B60E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98261433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503238" y="2165350"/>
            <a:ext cx="4457700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113338" y="2165350"/>
            <a:ext cx="4459287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73EA2196-F3FB-4934-9925-521A3D34D9D7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F18BB763-085D-4A57-B99B-31B0170A7ED7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57A37047-5D36-4E11-92C6-9E75EBE46E22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9C1B05-D402-410B-87D5-FE730C91D923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78016692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F8AAB9D7-17D1-4030-9FEE-56504D087C42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8753C98A-517C-484B-B385-A7254AFD54D1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AB10A3F1-DA10-43C4-81BD-F4EF97A59FC0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59BCCB-CA46-4D66-A32F-EA5CA3E2F672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71854851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C1D084CD-B80A-4F56-B1F9-9FF69584C86F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7E99AA0-A886-4DD4-AFF9-8AE99DCEAEF0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42DFF66-2246-44CC-B927-7190D5F5413C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42E72F-BD8B-4B49-8860-CC79B6ED5D1D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398797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7700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459287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6D732588-39DF-4B43-BB83-F3C15D84C2A0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60C3A16F-F842-46C5-9140-C30B97DD5ACA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710FCF68-A08A-4D38-B7E1-5840756FA0AF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23D95A-35F9-4D76-B243-2D6EA9458680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26847902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2D5EA224-C333-4AAE-9029-94D4722D86A6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69885D1-3C2B-49C7-BD19-645E5B194A53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28C8F35-0108-45EB-A6BB-AEB9BEDECC04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D94DE1-8AE6-436C-948D-3203BA512C72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27908621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A354D2D6-539A-4A3D-844D-F91E09859BA4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57497700-6287-4A81-B9E1-D0F76417F24D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ABD114D1-AC74-455A-950B-09C2DE96EDB6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7F34C3-527C-46A2-8B90-5B8C7BDA600D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14944691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5DB69121-4086-4E15-A7BC-D3DF56E018BA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B7948F78-7652-432A-BF35-ABD1393CD72A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FD562CA1-1C13-468D-91E4-14FDBF5B477F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615360-968D-4035-9C5D-C05A6750B4A9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65859946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4942EBD-1479-439C-9A77-CDC97D8B5C93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32A4798-5977-4633-AB1C-79AEE24D1137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22A0CD9-4750-4E47-A1F2-D428048F0E9E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0EAE65-2C8C-4F67-812F-0A86BA4668B9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70460763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7305675" y="301625"/>
            <a:ext cx="2266950" cy="6851650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0037" cy="6851650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5A95A1F-B96C-4B61-B408-7F290F8966C4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C435079-AF2C-4AD7-89F4-69C33497D102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48BF66C-A58C-4E62-9EA0-1CACA249AE5F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359B9E-CB15-49DA-AEEF-E33ACE05E2D4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2687395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906E36E-9F57-433F-A38C-BBA229F755DD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CD7CBE6-50B5-440F-A5FC-F6DDC69EB8A1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E38AB57-8377-45B6-AA6D-409995AA850A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7BD529-4B46-4A68-BCF1-A67965049BF9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58759959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8CFDEF3-6993-4C76-8B4C-DC4E83E6D57E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A5BCACA-C1A6-45FB-B40F-B1D63E8B6846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924BF86-5A74-4441-B4D7-F9F0AB52B4E0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9335D7-1DB6-4E23-957F-33083680FBAB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36689764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683EA6A-7FB8-4764-A028-96C3173C8FF7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660240A-A5C2-4DC3-8052-AB91D9AC8C53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58F41B-55F9-4ED5-AD41-ACA8CEBE56AD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EF023D-E168-400F-B5B3-9AE93AAB4D95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89814718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503238" y="2160588"/>
            <a:ext cx="4457700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113338" y="2160588"/>
            <a:ext cx="4459287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3157D80D-8E3D-4553-B4CF-EF4910ED31E4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0CF67B90-69D8-4A28-97C6-8907DBF720E3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9760EA42-69FE-4C18-9ECC-D3BD4E7DCB96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A61219-4BF6-4B82-ADF0-FDC5E74CE1FA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45388419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4832574F-8A2E-4431-A3B7-8CC779D3464E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11EC4527-E771-4EEA-A45E-E1DF4F2E3363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F7685B63-CD3A-4D11-A3AE-75E4BB62D4DA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D28BC5-9D5A-4E80-A820-96FBDB3C73EE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830367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E5E0D89F-B413-4917-BD0C-EC6DFDF0886C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3536D019-7242-4C0E-A926-458E3CC1917E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E0F16B9E-0591-4384-9C0C-F1CB58E24066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4722CA-7B87-4B5C-B7E0-9002E26E6988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03537757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23D1FE46-1DBE-4456-AA49-6E6AB9F340DB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A1B2739-68D8-4557-BC55-1A0C3AD7F077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454C4E4-1A06-48DC-B015-03265260BB24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0A5DDD-CA07-4385-A4F9-656315EA9934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45862396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54F759D8-C90C-4015-A4D8-10884C64AC7C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30D0FB5-53A6-44A5-B7E3-9D451B486CF2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4EFA59E-4F71-42B5-9C06-50E9A78109B4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DA78AF-5EEE-4795-887C-DAB89A622F5E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6225090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3D9B702B-612A-4191-A8F2-6C01AC6CC59D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FDD2EC4C-9DA1-45FF-A376-9F657796E0AD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48679D8E-FAED-4A68-8353-B3100E5D9979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463F06-FF67-42D0-AF4B-B8EA9B070A0D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86261542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7879EB81-2308-434F-8972-31B25745E623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E6764C83-3D68-4176-A558-580928B34E69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94515B7A-77B1-4F20-A541-E2728CE01768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F3552B-FF59-4358-A2A1-D760B25AA838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37343080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6E9CA25-0018-48B5-B75E-D1E80B6DD45C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CF1A310-C2DA-4D61-A2B4-918982B7271F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9A3CB56-5373-44ED-BC69-1F3E3E4823E1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1F8F03-F17E-4AAD-8D43-C15BC0E03421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13606846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7305675" y="301625"/>
            <a:ext cx="2266950" cy="6846888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0037" cy="684688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A31122A-AAAC-49D0-B12E-2EDE45EA8744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65EB2AE-0F53-4434-81EF-367EB69A2820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2DA873D-9E7B-40EA-AE6A-B169913CAF20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8B05EC-47E5-4A0A-A280-F6592603AD43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09383331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8C56669-4ABA-4597-A8BB-8CCE4CD525B6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67F308F-4F51-4CE9-869E-E93BB53CB847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4241D41-659D-4F32-90DE-2EA850A605A5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4D510E-DDD4-4463-B3F1-33779E3C0555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12262187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FC46F53-5FE4-4702-BB90-BF89991860FA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E9059FE-DFE8-4D4C-B66C-CB5135B7C070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B041C72-9907-4EA5-8729-50AD1C3ABB35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37CFBC-483F-43DD-8375-FE4D18F0DB50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1530505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74831F3-B2A6-4FED-90F8-6108D1C80BDA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E68CE79-FD84-473F-8120-CB4C7B60D43A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7249D96-1EDF-43A2-A5F4-D7A49AAE1077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BF2420-B911-4B12-89E0-F0090F443487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75714316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720725" y="1979613"/>
            <a:ext cx="4349750" cy="4138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222875" y="1979613"/>
            <a:ext cx="4351338" cy="4138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E9C1E72E-512D-4835-B4A9-278FCF2E641B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6C245A5E-4E39-489B-AF73-F9CB74D94B43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6BD15D03-29CB-492B-9610-75484A353F51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07FEF3-5872-46EE-AB5D-570C17EDBCEA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265610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62AF12C5-3BEC-4A08-8E0E-A1625E7EF5D2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33AA981-C8C4-45CD-9A2B-190C06EDB3B6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4C49AA6-488C-4306-BA2C-8F7A16A4E8AD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3FDA9D-E0D5-4AB7-9479-E4096B6A718E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66610465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5BA9E164-F584-475F-980A-4276E27DF307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6B55DEF7-14E6-48F4-A07C-BB4EBD2BCF13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31F05B61-284A-4B17-8B73-EBA3B97BDD3E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1F2E0D-7B78-450A-B909-6F85E0EEFFAF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49748343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496AB820-48D9-4DE2-9233-C730AD71B6CC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8864835-A53E-458A-9F69-0E4CC55BB395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0847C25-2907-48B5-B654-C8C575EDC7B4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C3336E-ECF7-49B4-BEAB-31766DEA90D7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32862811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FF92BFCE-63E6-4F72-9DED-D8FA13A33024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25A189B-5F41-415F-A414-F72E6BE5F542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F7840BE-2B4C-4A56-8861-5160863584CE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EAAE10-31E5-4645-BAA3-6D9050A57D43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11928156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1E6213E7-4B98-405B-A111-54A25ADB997D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5AAF39D9-B374-4710-A721-F16FC6DE2DB3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B7837E66-5587-4FAC-8DA2-0636CA3AB189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BEB067-FB13-4BC0-8501-2BB48559131B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86586865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5E16A07A-45C4-4FE0-9441-355A5F17DE15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6CA29BBD-EE8C-4A2E-93AD-0BBF325B3B1A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83F97023-26AD-4A10-9543-5172F009CF46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D89994-5ACB-4E5F-A0A7-9233CDA4C6C1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64496249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FB3B76F-3E73-4CD8-A488-F97525505FE0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16A4923-C064-4966-B187-385153B7CA6C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B04BA15-B592-4B79-8C4F-AD19E9E73945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586A37-5843-40FC-91D2-4F6ACA46E30C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54896366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7307263" y="301625"/>
            <a:ext cx="2266950" cy="5816600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1625" cy="5816600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8008EBF-FD4C-45EF-916D-A8C91E01C220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D4B3A74-E466-4A94-9BDF-1814A0479AA1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AAFDAA9-83A6-4B57-A2CD-251CB6FC0F38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3C057D-23BB-4A00-80B4-57CD47532AC6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02708595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4EE084D-959C-4C72-B88B-DCB82CB89123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9B63684-2BB3-4C15-896D-A7024714F3D7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DEB6E1B-F567-4DB0-A844-BB8FE651F193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322487-E86C-4893-822E-2A07BCDBE3CD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69927325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1697371-F0A1-47C5-8472-83F7A7E7320E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23906AF-9BC0-4E7C-AE33-6BAD89715C63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AD09EE3-EF0A-420A-84CB-22E3CB341B03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F7C527-E08A-433A-9443-06FB809E327A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8324537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7EC4E95-4489-4C7E-A288-173DC3EBA75E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236193B-D4D4-41F0-8F0B-C3214866653B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D3D64D1-CD10-47AD-AF01-CC8565725321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4692E0-D562-4A34-8D51-EF5CC65CD3E3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534982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24F9823C-0490-412B-BCB2-21DB8BF5C0FC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D880AD7-E985-45C2-ABF3-816910BB2174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4E5EC08-0753-465F-A46F-8DCECBF53277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565094-7B70-49D5-9752-BEAA9942918A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57638143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7700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459287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6E61EF23-7565-479F-8EE9-E1D2A4883743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2F4549DB-BD1C-4E06-BED9-BDCBE9A9EBDC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AA2BCFD8-109D-4861-83F9-211765894BC9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47D7EE-BF5E-4C6C-ACA9-1EC8F513D15F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15289142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A4077068-E9B3-43A0-B49B-2F9A030E0C74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77942F4E-C466-497A-882F-AC9C2348780D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2BFE5281-D7A6-4F67-8DC1-7A6A9B3BD29E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6D5C73-B73E-4069-BFB2-2C07A8C8EC48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49890211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219F3FDA-0E5C-406D-A73B-96A167F71DFC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B95E32B-AD7D-446F-9B81-F6545B5D7F20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DAA74D5-DD21-48DB-8A8F-7AA5A0DA1210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52434A-BA9F-4364-A5E6-866D4ABA9D92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25705075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737A5B15-1B42-4AF5-AEDB-B8833A2651E9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00DB462-A6DD-417F-9E80-7A7B315F43F0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6C2E3E0-E33C-450A-A58D-19F450DC7AF5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F57F54-B3B8-4C39-A923-CC3F1EF879DE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90991864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E03FCE5C-9779-416E-BA5A-F999120D5EF7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13F49868-DE4F-43D5-BA31-DE3CF52CAD7C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A87C7F91-3FFE-425B-BE9A-400C1C316D66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248EDD-B2B2-4F34-8747-84EFBDE20491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14451205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452869F6-36B9-4B22-9F61-6668F56E9265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AB8DC1FE-C9CC-41A1-A97B-6E01E377F599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5E5278D7-375A-4071-BB2E-9D2C7C8D1D72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16E162-E840-410A-87BC-BD2ABC5588F5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2277716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740859E-8DED-4D82-8BC3-B07169C59F2E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FA8254F-528A-4DFD-ABB9-2E5AC6F2DEBC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A913A4C-747E-439C-894D-7A33831E7E26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49EB50-4558-476A-BD1B-25BF9E41059D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6998332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7305675" y="301625"/>
            <a:ext cx="2266950" cy="6454775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0037" cy="6454775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C1CAA65-0F62-4CAA-986C-D3FD68B6CD13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EC2CEAB-9A61-47F9-AB68-AC5F5C89FDDA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A3236BA-CE1F-46E2-96E4-8B433D673017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F79C5D-C2DE-46B9-8A78-706DFA640016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481575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787329EE-5C6B-4983-AF99-4E46C9EF2433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1828F17F-AE7B-4677-8D5A-C1A19A667874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6D379002-E6C4-4C47-AA94-72059D58EEDF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BD98FE-C450-4D7F-84FE-563924529ED8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330382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0490BB9B-AA34-40E8-8A93-B8C4A23ABDA1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E31F0A20-4C76-4C20-8AFF-DB5AEB227871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534E9EB8-8B36-42E7-BC8C-3EE68DC81EFE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978E07-0227-4E1B-88DF-537CD59A0F44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672459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>
            <a:extLst>
              <a:ext uri="{FF2B5EF4-FFF2-40B4-BE49-F238E27FC236}">
                <a16:creationId xmlns:a16="http://schemas.microsoft.com/office/drawing/2014/main" id="{C76DFB5F-32F1-4F69-9488-B2FAF32B9A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9387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i-FI"/>
              <a:t>Muokkaa otsikon tekstimuotoa napsauttamalla</a:t>
            </a:r>
          </a:p>
        </p:txBody>
      </p:sp>
      <p:sp>
        <p:nvSpPr>
          <p:cNvPr id="1027" name="Rectangle 2">
            <a:extLst>
              <a:ext uri="{FF2B5EF4-FFF2-40B4-BE49-F238E27FC236}">
                <a16:creationId xmlns:a16="http://schemas.microsoft.com/office/drawing/2014/main" id="{C0A249D8-0ADC-4339-9503-5FA5DC53A3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9387" cy="498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i-FI"/>
              <a:t>Muokkaa jäsennyksen tekstimuotoa napsauttamalla</a:t>
            </a:r>
          </a:p>
          <a:p>
            <a:pPr lvl="1"/>
            <a:r>
              <a:rPr lang="en-GB" altLang="fi-FI"/>
              <a:t>Toinen jäsennystaso</a:t>
            </a:r>
          </a:p>
          <a:p>
            <a:pPr lvl="2"/>
            <a:r>
              <a:rPr lang="en-GB" altLang="fi-FI"/>
              <a:t>Kolmas jäsennystaso</a:t>
            </a:r>
          </a:p>
          <a:p>
            <a:pPr lvl="3"/>
            <a:r>
              <a:rPr lang="en-GB" altLang="fi-FI"/>
              <a:t>Neljäs jäsennystaso</a:t>
            </a:r>
          </a:p>
          <a:p>
            <a:pPr lvl="4"/>
            <a:r>
              <a:rPr lang="en-GB" altLang="fi-FI"/>
              <a:t>Viides jäsennystaso</a:t>
            </a:r>
          </a:p>
          <a:p>
            <a:pPr lvl="4"/>
            <a:r>
              <a:rPr lang="en-GB" altLang="fi-FI"/>
              <a:t>Kuudes jäsennystaso</a:t>
            </a:r>
          </a:p>
          <a:p>
            <a:pPr lvl="4"/>
            <a:r>
              <a:rPr lang="en-GB" altLang="fi-FI"/>
              <a:t>Seitsemäs jäsennystaso</a:t>
            </a:r>
          </a:p>
          <a:p>
            <a:pPr lvl="4"/>
            <a:r>
              <a:rPr lang="en-GB" altLang="fi-FI"/>
              <a:t>Kahdeksas jäsennystaso</a:t>
            </a:r>
          </a:p>
          <a:p>
            <a:pPr lvl="4"/>
            <a:r>
              <a:rPr lang="en-GB" altLang="fi-FI"/>
              <a:t>Yhdeksäs jäsennystaso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72AB0F24-F86D-4CC0-B3BE-CA12E3BFF1CB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03DA48C2-6F75-46A5-ABB1-7E79166A2383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4050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5CAB22B8-3FCF-41E3-B448-4DD242830267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6325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fld id="{3D19BAEF-B8E0-4CD4-B51A-389CEEDADD1C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MS Gothic" charset="-128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MS Gothic" charset="-128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MS Gothic" charset="-128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MS Gothic" charset="-128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-128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-128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-128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-128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buChar char="»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>
            <a:extLst>
              <a:ext uri="{FF2B5EF4-FFF2-40B4-BE49-F238E27FC236}">
                <a16:creationId xmlns:a16="http://schemas.microsoft.com/office/drawing/2014/main" id="{9D68F0C3-B021-4B9B-8A84-8C7E4261B7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20725" y="684213"/>
            <a:ext cx="8458200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i-FI"/>
              <a:t>Muokkaa otsikon tekstimuotoa napsauttamalla</a:t>
            </a:r>
          </a:p>
        </p:txBody>
      </p:sp>
      <p:sp>
        <p:nvSpPr>
          <p:cNvPr id="2051" name="Rectangle 2">
            <a:extLst>
              <a:ext uri="{FF2B5EF4-FFF2-40B4-BE49-F238E27FC236}">
                <a16:creationId xmlns:a16="http://schemas.microsoft.com/office/drawing/2014/main" id="{27F49E0C-DA05-40B5-97CF-70EA12A597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20725" y="1949450"/>
            <a:ext cx="8853488" cy="498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i-FI"/>
              <a:t>Muokkaa jäsennyksen tekstimuotoa napsauttamalla</a:t>
            </a:r>
          </a:p>
          <a:p>
            <a:pPr lvl="1"/>
            <a:r>
              <a:rPr lang="en-GB" altLang="fi-FI"/>
              <a:t>Toinen jäsennystaso</a:t>
            </a:r>
          </a:p>
          <a:p>
            <a:pPr lvl="2"/>
            <a:r>
              <a:rPr lang="en-GB" altLang="fi-FI"/>
              <a:t>Kolmas jäsennystaso</a:t>
            </a:r>
          </a:p>
          <a:p>
            <a:pPr lvl="3"/>
            <a:r>
              <a:rPr lang="en-GB" altLang="fi-FI"/>
              <a:t>Neljäs jäsennystaso</a:t>
            </a:r>
          </a:p>
          <a:p>
            <a:pPr lvl="4"/>
            <a:r>
              <a:rPr lang="en-GB" altLang="fi-FI"/>
              <a:t>Viides jäsennystaso</a:t>
            </a:r>
          </a:p>
          <a:p>
            <a:pPr lvl="4"/>
            <a:r>
              <a:rPr lang="en-GB" altLang="fi-FI"/>
              <a:t>Kuudes jäsennystaso</a:t>
            </a:r>
          </a:p>
          <a:p>
            <a:pPr lvl="4"/>
            <a:r>
              <a:rPr lang="en-GB" altLang="fi-FI"/>
              <a:t>Seitsemäs jäsennystaso</a:t>
            </a:r>
          </a:p>
          <a:p>
            <a:pPr lvl="4"/>
            <a:r>
              <a:rPr lang="en-GB" altLang="fi-FI"/>
              <a:t>Kahdeksas jäsennystaso</a:t>
            </a:r>
          </a:p>
          <a:p>
            <a:pPr lvl="4"/>
            <a:r>
              <a:rPr lang="en-GB" altLang="fi-FI"/>
              <a:t>Yhdeksäs jäsennystaso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2DBB2BFD-F0B0-4BC0-991E-3C3EE0CABD88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539750" y="6318250"/>
            <a:ext cx="2346325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F90339FC-FBB8-4100-99D2-725BA3D6437F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3267075" y="6346825"/>
            <a:ext cx="3194050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DBC213A1-D5DE-4077-BF0C-26F81D4B75EB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831013" y="6346825"/>
            <a:ext cx="2346325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79ED1396-DBB1-44D9-934F-AAAF43DF986C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+mj-lt"/>
          <a:ea typeface="Arial Unicode MS" panose="020B0604020202020204" pitchFamily="34" charset="-128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Arial Unicode MS" panose="020B0604020202020204" pitchFamily="34" charset="-128"/>
          <a:cs typeface="Arial Unicode MS" charset="0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Arial Unicode MS" panose="020B0604020202020204" pitchFamily="34" charset="-128"/>
          <a:cs typeface="Arial Unicode MS" charset="0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Arial Unicode MS" panose="020B0604020202020204" pitchFamily="34" charset="-128"/>
          <a:cs typeface="Arial Unicode MS" charset="0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Arial Unicode MS" panose="020B0604020202020204" pitchFamily="34" charset="-128"/>
          <a:cs typeface="Arial Unicode MS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3200">
          <a:solidFill>
            <a:srgbClr val="000000"/>
          </a:solidFill>
          <a:latin typeface="+mn-lt"/>
          <a:ea typeface="Arial Unicode MS" panose="020B0604020202020204" pitchFamily="34" charset="-128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800">
          <a:solidFill>
            <a:srgbClr val="000000"/>
          </a:solidFill>
          <a:latin typeface="+mn-lt"/>
          <a:ea typeface="MS Gothic" charset="-128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2400">
          <a:solidFill>
            <a:srgbClr val="000000"/>
          </a:solidFill>
          <a:latin typeface="+mn-lt"/>
          <a:ea typeface="MS Gothic" charset="-128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000">
          <a:solidFill>
            <a:srgbClr val="000000"/>
          </a:solidFill>
          <a:latin typeface="+mn-lt"/>
          <a:ea typeface="MS Gothic" charset="-128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buChar char="»"/>
        <a:defRPr sz="2000">
          <a:solidFill>
            <a:srgbClr val="000000"/>
          </a:solidFill>
          <a:latin typeface="+mn-lt"/>
          <a:ea typeface="MS Gothic" charset="-128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MS Gothic" charset="-128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MS Gothic" charset="-128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MS Gothic" charset="-128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MS Gothic" charset="-128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>
            <a:extLst>
              <a:ext uri="{FF2B5EF4-FFF2-40B4-BE49-F238E27FC236}">
                <a16:creationId xmlns:a16="http://schemas.microsoft.com/office/drawing/2014/main" id="{1B4F7304-14B9-40E3-B4EC-B54AE2A4DD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9387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i-FI"/>
              <a:t>Muokkaa otsikon tekstimuotoa napsauttamalla</a:t>
            </a:r>
          </a:p>
        </p:txBody>
      </p:sp>
      <p:sp>
        <p:nvSpPr>
          <p:cNvPr id="3075" name="Rectangle 2">
            <a:extLst>
              <a:ext uri="{FF2B5EF4-FFF2-40B4-BE49-F238E27FC236}">
                <a16:creationId xmlns:a16="http://schemas.microsoft.com/office/drawing/2014/main" id="{EF79705E-79EC-4868-A851-DE01DBADC7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20725" y="1979613"/>
            <a:ext cx="8853488" cy="498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i-FI"/>
              <a:t>Muokkaa jäsennyksen tekstimuotoa napsauttamalla</a:t>
            </a:r>
          </a:p>
          <a:p>
            <a:pPr lvl="1"/>
            <a:r>
              <a:rPr lang="en-GB" altLang="fi-FI"/>
              <a:t>Toinen jäsennystaso</a:t>
            </a:r>
          </a:p>
          <a:p>
            <a:pPr lvl="2"/>
            <a:r>
              <a:rPr lang="en-GB" altLang="fi-FI"/>
              <a:t>Kolmas jäsennystaso</a:t>
            </a:r>
          </a:p>
          <a:p>
            <a:pPr lvl="3"/>
            <a:r>
              <a:rPr lang="en-GB" altLang="fi-FI"/>
              <a:t>Neljäs jäsennystaso</a:t>
            </a:r>
          </a:p>
          <a:p>
            <a:pPr lvl="4"/>
            <a:r>
              <a:rPr lang="en-GB" altLang="fi-FI"/>
              <a:t>Viides jäsennystaso</a:t>
            </a:r>
          </a:p>
          <a:p>
            <a:pPr lvl="4"/>
            <a:r>
              <a:rPr lang="en-GB" altLang="fi-FI"/>
              <a:t>Kuudes jäsennystaso</a:t>
            </a:r>
          </a:p>
          <a:p>
            <a:pPr lvl="4"/>
            <a:r>
              <a:rPr lang="en-GB" altLang="fi-FI"/>
              <a:t>Seitsemäs jäsennystaso</a:t>
            </a:r>
          </a:p>
          <a:p>
            <a:pPr lvl="4"/>
            <a:r>
              <a:rPr lang="en-GB" altLang="fi-FI"/>
              <a:t>Kahdeksas jäsennystaso</a:t>
            </a:r>
          </a:p>
          <a:p>
            <a:pPr lvl="4"/>
            <a:r>
              <a:rPr lang="en-GB" altLang="fi-FI"/>
              <a:t>Yhdeksäs jäsennystaso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1F8F67D6-11D4-4894-B802-995C3D04486A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612775" y="6562725"/>
            <a:ext cx="2346325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8559BCA9-DC34-47F2-BBFF-1674A2536899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3556000" y="6562725"/>
            <a:ext cx="3194050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5AA1B069-D30D-4ECD-9024-46C7F3F0E6E7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7335838" y="6562725"/>
            <a:ext cx="2346325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BFEED709-517F-4A5E-BED7-807F703A837E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280099"/>
          </a:solidFill>
          <a:latin typeface="+mj-lt"/>
          <a:ea typeface="Arial Unicode MS" panose="020B0604020202020204" pitchFamily="34" charset="-128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280099"/>
          </a:solidFill>
          <a:latin typeface="Arial" charset="0"/>
          <a:ea typeface="Arial Unicode MS" panose="020B0604020202020204" pitchFamily="34" charset="-128"/>
          <a:cs typeface="Arial Unicode MS" charset="0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280099"/>
          </a:solidFill>
          <a:latin typeface="Arial" charset="0"/>
          <a:ea typeface="Arial Unicode MS" panose="020B0604020202020204" pitchFamily="34" charset="-128"/>
          <a:cs typeface="Arial Unicode MS" charset="0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280099"/>
          </a:solidFill>
          <a:latin typeface="Arial" charset="0"/>
          <a:ea typeface="Arial Unicode MS" panose="020B0604020202020204" pitchFamily="34" charset="-128"/>
          <a:cs typeface="Arial Unicode MS" charset="0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280099"/>
          </a:solidFill>
          <a:latin typeface="Arial" charset="0"/>
          <a:ea typeface="Arial Unicode MS" panose="020B0604020202020204" pitchFamily="34" charset="-128"/>
          <a:cs typeface="Arial Unicode MS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280099"/>
          </a:solidFill>
          <a:latin typeface="Arial" charset="0"/>
          <a:cs typeface="Arial Unicode MS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280099"/>
          </a:solidFill>
          <a:latin typeface="Arial" charset="0"/>
          <a:cs typeface="Arial Unicode MS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280099"/>
          </a:solidFill>
          <a:latin typeface="Arial" charset="0"/>
          <a:cs typeface="Arial Unicode MS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280099"/>
          </a:solidFill>
          <a:latin typeface="Arial" charset="0"/>
          <a:cs typeface="Arial Unicode MS" charset="0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3200">
          <a:solidFill>
            <a:srgbClr val="000080"/>
          </a:solidFill>
          <a:latin typeface="+mn-lt"/>
          <a:ea typeface="Arial Unicode MS" panose="020B0604020202020204" pitchFamily="34" charset="-128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800">
          <a:solidFill>
            <a:srgbClr val="000000"/>
          </a:solidFill>
          <a:latin typeface="+mn-lt"/>
          <a:ea typeface="MS Gothic" charset="-128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2400">
          <a:solidFill>
            <a:srgbClr val="000000"/>
          </a:solidFill>
          <a:latin typeface="+mn-lt"/>
          <a:ea typeface="MS Gothic" charset="-128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000">
          <a:solidFill>
            <a:srgbClr val="000000"/>
          </a:solidFill>
          <a:latin typeface="+mn-lt"/>
          <a:ea typeface="MS Gothic" charset="-128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buChar char="»"/>
        <a:defRPr sz="2000">
          <a:solidFill>
            <a:srgbClr val="000000"/>
          </a:solidFill>
          <a:latin typeface="+mn-lt"/>
          <a:ea typeface="MS Gothic" charset="-128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MS Gothic" charset="-128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MS Gothic" charset="-128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MS Gothic" charset="-128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MS Gothic" charset="-128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>
            <a:extLst>
              <a:ext uri="{FF2B5EF4-FFF2-40B4-BE49-F238E27FC236}">
                <a16:creationId xmlns:a16="http://schemas.microsoft.com/office/drawing/2014/main" id="{5ADEE1E8-253D-49BC-9FD5-D0E2151F22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9387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i-FI"/>
              <a:t>Muokkaa otsikon tekstimuotoa napsauttamalla</a:t>
            </a:r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8CB48058-15BA-4874-BDB4-8C8E63D2E7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2165350"/>
            <a:ext cx="9069387" cy="498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i-FI"/>
              <a:t>Muokkaa jäsennyksen tekstimuotoa napsauttamalla</a:t>
            </a:r>
          </a:p>
          <a:p>
            <a:pPr lvl="1"/>
            <a:r>
              <a:rPr lang="en-GB" altLang="fi-FI"/>
              <a:t>Toinen jäsennystaso</a:t>
            </a:r>
          </a:p>
          <a:p>
            <a:pPr lvl="2"/>
            <a:r>
              <a:rPr lang="en-GB" altLang="fi-FI"/>
              <a:t>Kolmas jäsennystaso</a:t>
            </a:r>
          </a:p>
          <a:p>
            <a:pPr lvl="3"/>
            <a:r>
              <a:rPr lang="en-GB" altLang="fi-FI"/>
              <a:t>Neljäs jäsennystaso</a:t>
            </a:r>
          </a:p>
          <a:p>
            <a:pPr lvl="4"/>
            <a:r>
              <a:rPr lang="en-GB" altLang="fi-FI"/>
              <a:t>Viides jäsennystaso</a:t>
            </a:r>
          </a:p>
          <a:p>
            <a:pPr lvl="4"/>
            <a:r>
              <a:rPr lang="en-GB" altLang="fi-FI"/>
              <a:t>Kuudes jäsennystaso</a:t>
            </a:r>
          </a:p>
          <a:p>
            <a:pPr lvl="4"/>
            <a:r>
              <a:rPr lang="en-GB" altLang="fi-FI"/>
              <a:t>Seitsemäs jäsennystaso</a:t>
            </a:r>
          </a:p>
          <a:p>
            <a:pPr lvl="4"/>
            <a:r>
              <a:rPr lang="en-GB" altLang="fi-FI"/>
              <a:t>Kahdeksas jäsennystaso</a:t>
            </a:r>
          </a:p>
          <a:p>
            <a:pPr lvl="4"/>
            <a:r>
              <a:rPr lang="en-GB" altLang="fi-FI"/>
              <a:t>Yhdeksäs jäsennystaso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0CE5AA13-4280-4C11-91A9-61C203477349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503238" y="6994525"/>
            <a:ext cx="2346325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FFFFFF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3A9BF461-3EF0-4CB2-AA96-2C0C0CFF742F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994525"/>
            <a:ext cx="3194050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FFFFFF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F765AEC3-92CB-4D70-9F26-25288D8B8522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994525"/>
            <a:ext cx="2346325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4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88555AF5-3883-458F-86D4-06362BD446F8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FFFFFF"/>
          </a:solidFill>
          <a:latin typeface="+mj-lt"/>
          <a:ea typeface="Arial Unicode MS" panose="020B0604020202020204" pitchFamily="34" charset="-128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FFFFFF"/>
          </a:solidFill>
          <a:latin typeface="Arial" charset="0"/>
          <a:ea typeface="Arial Unicode MS" panose="020B0604020202020204" pitchFamily="34" charset="-128"/>
          <a:cs typeface="Arial Unicode MS" charset="0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FFFFFF"/>
          </a:solidFill>
          <a:latin typeface="Arial" charset="0"/>
          <a:ea typeface="Arial Unicode MS" panose="020B0604020202020204" pitchFamily="34" charset="-128"/>
          <a:cs typeface="Arial Unicode MS" charset="0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FFFFFF"/>
          </a:solidFill>
          <a:latin typeface="Arial" charset="0"/>
          <a:ea typeface="Arial Unicode MS" panose="020B0604020202020204" pitchFamily="34" charset="-128"/>
          <a:cs typeface="Arial Unicode MS" charset="0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FFFFFF"/>
          </a:solidFill>
          <a:latin typeface="Arial" charset="0"/>
          <a:ea typeface="Arial Unicode MS" panose="020B0604020202020204" pitchFamily="34" charset="-128"/>
          <a:cs typeface="Arial Unicode MS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FFFFFF"/>
          </a:solidFill>
          <a:latin typeface="Arial" charset="0"/>
          <a:cs typeface="Arial Unicode MS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FFFFFF"/>
          </a:solidFill>
          <a:latin typeface="Arial" charset="0"/>
          <a:cs typeface="Arial Unicode MS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FFFFFF"/>
          </a:solidFill>
          <a:latin typeface="Arial" charset="0"/>
          <a:cs typeface="Arial Unicode MS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FFFFFF"/>
          </a:solidFill>
          <a:latin typeface="Arial" charset="0"/>
          <a:cs typeface="Arial Unicode MS" charset="0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3200">
          <a:solidFill>
            <a:srgbClr val="FFFFFF"/>
          </a:solidFill>
          <a:latin typeface="+mn-lt"/>
          <a:ea typeface="Arial Unicode MS" panose="020B0604020202020204" pitchFamily="34" charset="-128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800">
          <a:solidFill>
            <a:srgbClr val="000000"/>
          </a:solidFill>
          <a:latin typeface="+mn-lt"/>
          <a:ea typeface="MS Gothic" charset="-128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2400">
          <a:solidFill>
            <a:srgbClr val="000000"/>
          </a:solidFill>
          <a:latin typeface="+mn-lt"/>
          <a:ea typeface="MS Gothic" charset="-128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000">
          <a:solidFill>
            <a:srgbClr val="000000"/>
          </a:solidFill>
          <a:latin typeface="+mn-lt"/>
          <a:ea typeface="MS Gothic" charset="-128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buChar char="»"/>
        <a:defRPr sz="2000">
          <a:solidFill>
            <a:srgbClr val="000000"/>
          </a:solidFill>
          <a:latin typeface="+mn-lt"/>
          <a:ea typeface="MS Gothic" charset="-128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MS Gothic" charset="-128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MS Gothic" charset="-128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MS Gothic" charset="-128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MS Gothic" charset="-128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>
            <a:extLst>
              <a:ext uri="{FF2B5EF4-FFF2-40B4-BE49-F238E27FC236}">
                <a16:creationId xmlns:a16="http://schemas.microsoft.com/office/drawing/2014/main" id="{6A6BF7DB-61BB-4B98-B513-98176E9EA7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9387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i-FI"/>
              <a:t>Muokkaa otsikon tekstimuotoa napsauttamalla</a:t>
            </a:r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E53C37B0-3714-48CF-A15D-16D64654A5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2160588"/>
            <a:ext cx="9069387" cy="498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i-FI"/>
              <a:t>Muokkaa jäsennyksen tekstimuotoa napsauttamalla</a:t>
            </a:r>
          </a:p>
          <a:p>
            <a:pPr lvl="1"/>
            <a:r>
              <a:rPr lang="en-GB" altLang="fi-FI"/>
              <a:t>Toinen jäsennystaso</a:t>
            </a:r>
          </a:p>
          <a:p>
            <a:pPr lvl="2"/>
            <a:r>
              <a:rPr lang="en-GB" altLang="fi-FI"/>
              <a:t>Kolmas jäsennystaso</a:t>
            </a:r>
          </a:p>
          <a:p>
            <a:pPr lvl="3"/>
            <a:r>
              <a:rPr lang="en-GB" altLang="fi-FI"/>
              <a:t>Neljäs jäsennystaso</a:t>
            </a:r>
          </a:p>
          <a:p>
            <a:pPr lvl="4"/>
            <a:r>
              <a:rPr lang="en-GB" altLang="fi-FI"/>
              <a:t>Viides jäsennystaso</a:t>
            </a:r>
          </a:p>
          <a:p>
            <a:pPr lvl="4"/>
            <a:r>
              <a:rPr lang="en-GB" altLang="fi-FI"/>
              <a:t>Kuudes jäsennystaso</a:t>
            </a:r>
          </a:p>
          <a:p>
            <a:pPr lvl="4"/>
            <a:r>
              <a:rPr lang="en-GB" altLang="fi-FI"/>
              <a:t>Seitsemäs jäsennystaso</a:t>
            </a:r>
          </a:p>
          <a:p>
            <a:pPr lvl="4"/>
            <a:r>
              <a:rPr lang="en-GB" altLang="fi-FI"/>
              <a:t>Kahdeksas jäsennystaso</a:t>
            </a:r>
          </a:p>
          <a:p>
            <a:pPr lvl="4"/>
            <a:r>
              <a:rPr lang="en-GB" altLang="fi-FI"/>
              <a:t>Yhdeksäs jäsennystaso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B7D85651-DD13-420C-9DFE-2A24C8C3113A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FFFFFF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142A1735-8CD7-4539-893D-900037BAC7FF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4050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FFFFFF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EDBF0703-93E0-459C-8108-B381BA69D226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6325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4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9F3C9E0B-B011-485E-A0BF-D319F0DE3CFB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000000"/>
          </a:solidFill>
          <a:latin typeface="+mj-lt"/>
          <a:ea typeface="Arial Unicode MS" panose="020B0604020202020204" pitchFamily="34" charset="-128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000000"/>
          </a:solidFill>
          <a:latin typeface="Arial" charset="0"/>
          <a:ea typeface="Arial Unicode MS" panose="020B0604020202020204" pitchFamily="34" charset="-128"/>
          <a:cs typeface="Arial Unicode MS" charset="0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000000"/>
          </a:solidFill>
          <a:latin typeface="Arial" charset="0"/>
          <a:ea typeface="Arial Unicode MS" panose="020B0604020202020204" pitchFamily="34" charset="-128"/>
          <a:cs typeface="Arial Unicode MS" charset="0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000000"/>
          </a:solidFill>
          <a:latin typeface="Arial" charset="0"/>
          <a:ea typeface="Arial Unicode MS" panose="020B0604020202020204" pitchFamily="34" charset="-128"/>
          <a:cs typeface="Arial Unicode MS" charset="0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000000"/>
          </a:solidFill>
          <a:latin typeface="Arial" charset="0"/>
          <a:ea typeface="Arial Unicode MS" panose="020B0604020202020204" pitchFamily="34" charset="-128"/>
          <a:cs typeface="Arial Unicode MS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000000"/>
          </a:solidFill>
          <a:latin typeface="Arial" charset="0"/>
          <a:cs typeface="Arial Unicode MS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000000"/>
          </a:solidFill>
          <a:latin typeface="Arial" charset="0"/>
          <a:cs typeface="Arial Unicode MS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000000"/>
          </a:solidFill>
          <a:latin typeface="Arial" charset="0"/>
          <a:cs typeface="Arial Unicode MS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000000"/>
          </a:solidFill>
          <a:latin typeface="Arial" charset="0"/>
          <a:cs typeface="Arial Unicode MS" charset="0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3200">
          <a:solidFill>
            <a:srgbClr val="FFFFFF"/>
          </a:solidFill>
          <a:latin typeface="+mn-lt"/>
          <a:ea typeface="Arial Unicode MS" panose="020B0604020202020204" pitchFamily="34" charset="-128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800">
          <a:solidFill>
            <a:srgbClr val="000000"/>
          </a:solidFill>
          <a:latin typeface="+mn-lt"/>
          <a:ea typeface="MS Gothic" charset="-128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2400">
          <a:solidFill>
            <a:srgbClr val="000000"/>
          </a:solidFill>
          <a:latin typeface="+mn-lt"/>
          <a:ea typeface="MS Gothic" charset="-128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000">
          <a:solidFill>
            <a:srgbClr val="000000"/>
          </a:solidFill>
          <a:latin typeface="+mn-lt"/>
          <a:ea typeface="MS Gothic" charset="-128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buChar char="»"/>
        <a:defRPr sz="2000">
          <a:solidFill>
            <a:srgbClr val="000000"/>
          </a:solidFill>
          <a:latin typeface="+mn-lt"/>
          <a:ea typeface="MS Gothic" charset="-128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MS Gothic" charset="-128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MS Gothic" charset="-128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MS Gothic" charset="-128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MS Gothic" charset="-128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>
            <a:extLst>
              <a:ext uri="{FF2B5EF4-FFF2-40B4-BE49-F238E27FC236}">
                <a16:creationId xmlns:a16="http://schemas.microsoft.com/office/drawing/2014/main" id="{A7601C2E-77B1-40C6-B659-7B4ABC8DA3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9387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i-FI"/>
              <a:t>Muokkaa otsikon tekstimuotoa napsauttamalla</a:t>
            </a: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39A129E6-14E7-4F1E-9367-15F1DCEBFD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20725" y="1979613"/>
            <a:ext cx="8853488" cy="413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i-FI"/>
              <a:t>Muokkaa jäsennyksen tekstimuotoa napsauttamalla</a:t>
            </a:r>
          </a:p>
          <a:p>
            <a:pPr lvl="1"/>
            <a:r>
              <a:rPr lang="en-GB" altLang="fi-FI"/>
              <a:t>Toinen jäsennystaso</a:t>
            </a:r>
          </a:p>
          <a:p>
            <a:pPr lvl="2"/>
            <a:r>
              <a:rPr lang="en-GB" altLang="fi-FI"/>
              <a:t>Kolmas jäsennystaso</a:t>
            </a:r>
          </a:p>
          <a:p>
            <a:pPr lvl="3"/>
            <a:r>
              <a:rPr lang="en-GB" altLang="fi-FI"/>
              <a:t>Neljäs jäsennystaso</a:t>
            </a:r>
          </a:p>
          <a:p>
            <a:pPr lvl="4"/>
            <a:r>
              <a:rPr lang="en-GB" altLang="fi-FI"/>
              <a:t>Viides jäsennystaso</a:t>
            </a:r>
          </a:p>
          <a:p>
            <a:pPr lvl="4"/>
            <a:r>
              <a:rPr lang="en-GB" altLang="fi-FI"/>
              <a:t>Kuudes jäsennystaso</a:t>
            </a:r>
          </a:p>
          <a:p>
            <a:pPr lvl="4"/>
            <a:r>
              <a:rPr lang="en-GB" altLang="fi-FI"/>
              <a:t>Seitsemäs jäsennystaso</a:t>
            </a:r>
          </a:p>
          <a:p>
            <a:pPr lvl="4"/>
            <a:r>
              <a:rPr lang="en-GB" altLang="fi-FI"/>
              <a:t>Kahdeksas jäsennystaso</a:t>
            </a:r>
          </a:p>
          <a:p>
            <a:pPr lvl="4"/>
            <a:r>
              <a:rPr lang="en-GB" altLang="fi-FI"/>
              <a:t>Yhdeksäs jäsennystaso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3E019127-E9BF-4F44-ACEB-73B7353420DF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612775" y="6562725"/>
            <a:ext cx="2346325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148" name="Rectangle 4">
            <a:extLst>
              <a:ext uri="{FF2B5EF4-FFF2-40B4-BE49-F238E27FC236}">
                <a16:creationId xmlns:a16="http://schemas.microsoft.com/office/drawing/2014/main" id="{6C8A11F3-727F-49C8-B939-53BE55AD6F91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3556000" y="6562725"/>
            <a:ext cx="3194050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531E014C-841C-4D2F-AA73-EF67E9126463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7335838" y="6562725"/>
            <a:ext cx="2346325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585DA770-C979-426C-8008-521E50AF3536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280099"/>
          </a:solidFill>
          <a:latin typeface="+mj-lt"/>
          <a:ea typeface="Arial Unicode MS" panose="020B0604020202020204" pitchFamily="34" charset="-128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280099"/>
          </a:solidFill>
          <a:latin typeface="Arial" charset="0"/>
          <a:ea typeface="Arial Unicode MS" panose="020B0604020202020204" pitchFamily="34" charset="-128"/>
          <a:cs typeface="Arial Unicode MS" charset="0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280099"/>
          </a:solidFill>
          <a:latin typeface="Arial" charset="0"/>
          <a:ea typeface="Arial Unicode MS" panose="020B0604020202020204" pitchFamily="34" charset="-128"/>
          <a:cs typeface="Arial Unicode MS" charset="0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280099"/>
          </a:solidFill>
          <a:latin typeface="Arial" charset="0"/>
          <a:ea typeface="Arial Unicode MS" panose="020B0604020202020204" pitchFamily="34" charset="-128"/>
          <a:cs typeface="Arial Unicode MS" charset="0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280099"/>
          </a:solidFill>
          <a:latin typeface="Arial" charset="0"/>
          <a:ea typeface="Arial Unicode MS" panose="020B0604020202020204" pitchFamily="34" charset="-128"/>
          <a:cs typeface="Arial Unicode MS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280099"/>
          </a:solidFill>
          <a:latin typeface="Arial" charset="0"/>
          <a:cs typeface="Arial Unicode MS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280099"/>
          </a:solidFill>
          <a:latin typeface="Arial" charset="0"/>
          <a:cs typeface="Arial Unicode MS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280099"/>
          </a:solidFill>
          <a:latin typeface="Arial" charset="0"/>
          <a:cs typeface="Arial Unicode MS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280099"/>
          </a:solidFill>
          <a:latin typeface="Arial" charset="0"/>
          <a:cs typeface="Arial Unicode MS" charset="0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3200">
          <a:solidFill>
            <a:srgbClr val="000080"/>
          </a:solidFill>
          <a:latin typeface="+mn-lt"/>
          <a:ea typeface="Arial Unicode MS" panose="020B0604020202020204" pitchFamily="34" charset="-128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800">
          <a:solidFill>
            <a:srgbClr val="000000"/>
          </a:solidFill>
          <a:latin typeface="+mn-lt"/>
          <a:ea typeface="MS Gothic" charset="-128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2400">
          <a:solidFill>
            <a:srgbClr val="000000"/>
          </a:solidFill>
          <a:latin typeface="+mn-lt"/>
          <a:ea typeface="MS Gothic" charset="-128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000">
          <a:solidFill>
            <a:srgbClr val="000000"/>
          </a:solidFill>
          <a:latin typeface="+mn-lt"/>
          <a:ea typeface="MS Gothic" charset="-128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buChar char="»"/>
        <a:defRPr sz="2000">
          <a:solidFill>
            <a:srgbClr val="000000"/>
          </a:solidFill>
          <a:latin typeface="+mn-lt"/>
          <a:ea typeface="MS Gothic" charset="-128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MS Gothic" charset="-128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MS Gothic" charset="-128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MS Gothic" charset="-128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MS Gothic" charset="-128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>
            <a:extLst>
              <a:ext uri="{FF2B5EF4-FFF2-40B4-BE49-F238E27FC236}">
                <a16:creationId xmlns:a16="http://schemas.microsoft.com/office/drawing/2014/main" id="{46135369-E1FD-4613-85A4-56DE066ED6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9387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i-FI"/>
              <a:t>Muokkaa otsikon tekstimuotoa napsauttamalla</a:t>
            </a:r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8B0E506D-259E-46CA-91F0-F9EA6EFC91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9387" cy="498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i-FI"/>
              <a:t>Muokkaa jäsennyksen tekstimuotoa napsauttamalla</a:t>
            </a:r>
          </a:p>
          <a:p>
            <a:pPr lvl="1"/>
            <a:r>
              <a:rPr lang="en-GB" altLang="fi-FI"/>
              <a:t>Toinen jäsennystaso</a:t>
            </a:r>
          </a:p>
          <a:p>
            <a:pPr lvl="2"/>
            <a:r>
              <a:rPr lang="en-GB" altLang="fi-FI"/>
              <a:t>Kolmas jäsennystaso</a:t>
            </a:r>
          </a:p>
          <a:p>
            <a:pPr lvl="3"/>
            <a:r>
              <a:rPr lang="en-GB" altLang="fi-FI"/>
              <a:t>Neljäs jäsennystaso</a:t>
            </a:r>
          </a:p>
          <a:p>
            <a:pPr lvl="4"/>
            <a:r>
              <a:rPr lang="en-GB" altLang="fi-FI"/>
              <a:t>Viides jäsennystaso</a:t>
            </a:r>
          </a:p>
          <a:p>
            <a:pPr lvl="4"/>
            <a:r>
              <a:rPr lang="en-GB" altLang="fi-FI"/>
              <a:t>Kuudes jäsennystaso</a:t>
            </a:r>
          </a:p>
          <a:p>
            <a:pPr lvl="4"/>
            <a:r>
              <a:rPr lang="en-GB" altLang="fi-FI"/>
              <a:t>Seitsemäs jäsennystaso</a:t>
            </a:r>
          </a:p>
          <a:p>
            <a:pPr lvl="4"/>
            <a:r>
              <a:rPr lang="en-GB" altLang="fi-FI"/>
              <a:t>Kahdeksas jäsennystaso</a:t>
            </a:r>
          </a:p>
          <a:p>
            <a:pPr lvl="4"/>
            <a:r>
              <a:rPr lang="en-GB" altLang="fi-FI"/>
              <a:t>Yhdeksäs jäsennystaso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091A44C5-13A1-4D36-A4C1-D296FCBB29D2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FFFFFF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172" name="Rectangle 4">
            <a:extLst>
              <a:ext uri="{FF2B5EF4-FFF2-40B4-BE49-F238E27FC236}">
                <a16:creationId xmlns:a16="http://schemas.microsoft.com/office/drawing/2014/main" id="{EE04E353-BB1A-4A04-B03B-903ED2C7E1B8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4050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FFFFFF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id="{3FCA6EF8-468C-4F1E-BEC9-C26AA15A74DC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6325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4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ACEDA944-EFDC-4150-9943-26CE32AFD851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FF"/>
          </a:solidFill>
          <a:latin typeface="+mj-lt"/>
          <a:ea typeface="Arial Unicode MS" panose="020B0604020202020204" pitchFamily="34" charset="-128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FF"/>
          </a:solidFill>
          <a:latin typeface="Arial" charset="0"/>
          <a:ea typeface="Arial Unicode MS" panose="020B0604020202020204" pitchFamily="34" charset="-128"/>
          <a:cs typeface="Arial Unicode MS" charset="0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FF"/>
          </a:solidFill>
          <a:latin typeface="Arial" charset="0"/>
          <a:ea typeface="Arial Unicode MS" panose="020B0604020202020204" pitchFamily="34" charset="-128"/>
          <a:cs typeface="Arial Unicode MS" charset="0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FF"/>
          </a:solidFill>
          <a:latin typeface="Arial" charset="0"/>
          <a:ea typeface="Arial Unicode MS" panose="020B0604020202020204" pitchFamily="34" charset="-128"/>
          <a:cs typeface="Arial Unicode MS" charset="0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FF"/>
          </a:solidFill>
          <a:latin typeface="Arial" charset="0"/>
          <a:ea typeface="Arial Unicode MS" panose="020B0604020202020204" pitchFamily="34" charset="-128"/>
          <a:cs typeface="Arial Unicode MS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Arial" charset="0"/>
          <a:cs typeface="Arial Unicode MS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Arial" charset="0"/>
          <a:cs typeface="Arial Unicode MS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Arial" charset="0"/>
          <a:cs typeface="Arial Unicode MS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Arial" charset="0"/>
          <a:cs typeface="Arial Unicode MS" charset="0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3200">
          <a:solidFill>
            <a:srgbClr val="FFFFFF"/>
          </a:solidFill>
          <a:latin typeface="+mn-lt"/>
          <a:ea typeface="Arial Unicode MS" panose="020B0604020202020204" pitchFamily="34" charset="-128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800">
          <a:solidFill>
            <a:srgbClr val="000000"/>
          </a:solidFill>
          <a:latin typeface="+mn-lt"/>
          <a:ea typeface="MS Gothic" charset="-128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2400">
          <a:solidFill>
            <a:srgbClr val="000000"/>
          </a:solidFill>
          <a:latin typeface="+mn-lt"/>
          <a:ea typeface="MS Gothic" charset="-128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000">
          <a:solidFill>
            <a:srgbClr val="000000"/>
          </a:solidFill>
          <a:latin typeface="+mn-lt"/>
          <a:ea typeface="MS Gothic" charset="-128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buChar char="»"/>
        <a:defRPr sz="2000">
          <a:solidFill>
            <a:srgbClr val="000000"/>
          </a:solidFill>
          <a:latin typeface="+mn-lt"/>
          <a:ea typeface="MS Gothic" charset="-128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MS Gothic" charset="-128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MS Gothic" charset="-128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MS Gothic" charset="-128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MS Gothic" charset="-128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forums.skadi.net/threads/184195-Who-Do-You-Consider-to-Be-Your-Own-People-or-Folk?p=1295128&amp;highlight=" TargetMode="External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lickr.com/photos/newsoresund/9569667914/" TargetMode="External"/><Relationship Id="rId3" Type="http://schemas.openxmlformats.org/officeDocument/2006/relationships/image" Target="../media/image23.jpeg"/><Relationship Id="rId7" Type="http://schemas.openxmlformats.org/officeDocument/2006/relationships/image" Target="../media/image2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Relationship Id="rId9" Type="http://schemas.openxmlformats.org/officeDocument/2006/relationships/hyperlink" Target="https://creativecommons.org/licenses/by/3.0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Otsikko 1">
            <a:extLst>
              <a:ext uri="{FF2B5EF4-FFF2-40B4-BE49-F238E27FC236}">
                <a16:creationId xmlns:a16="http://schemas.microsoft.com/office/drawing/2014/main" id="{F7046EB8-7C03-466A-AE94-8B73F52EAD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238" y="466725"/>
            <a:ext cx="9069387" cy="649288"/>
          </a:xfrm>
        </p:spPr>
        <p:txBody>
          <a:bodyPr/>
          <a:lstStyle/>
          <a:p>
            <a:r>
              <a:rPr lang="fi-FI" altLang="fi-FI"/>
              <a:t>Ruotsin kieli = </a:t>
            </a:r>
            <a:r>
              <a:rPr lang="fi-FI" altLang="fi-FI" b="1"/>
              <a:t>svenska</a:t>
            </a:r>
          </a:p>
        </p:txBody>
      </p:sp>
      <p:sp>
        <p:nvSpPr>
          <p:cNvPr id="9219" name="Sisällön paikkamerkki 2">
            <a:extLst>
              <a:ext uri="{FF2B5EF4-FFF2-40B4-BE49-F238E27FC236}">
                <a16:creationId xmlns:a16="http://schemas.microsoft.com/office/drawing/2014/main" id="{C7A54258-F9A2-4CEB-A91E-FE45129940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725" y="1116013"/>
            <a:ext cx="9072563" cy="6119812"/>
          </a:xfrm>
        </p:spPr>
        <p:txBody>
          <a:bodyPr/>
          <a:lstStyle/>
          <a:p>
            <a:r>
              <a:rPr lang="fi-FI" altLang="fi-FI" sz="2800"/>
              <a:t>Kuuluu indoeurooppalaiseen kielikuntaan: </a:t>
            </a:r>
            <a:r>
              <a:rPr lang="fi-FI" altLang="fi-FI" sz="2800" b="1" u="sng"/>
              <a:t>germaaninen kieli </a:t>
            </a:r>
            <a:r>
              <a:rPr lang="fi-FI" altLang="fi-FI" sz="2800"/>
              <a:t>(yksi skandinaavisista kielistä).</a:t>
            </a:r>
            <a:endParaRPr lang="fi-FI" altLang="fi-FI" sz="2800" b="1"/>
          </a:p>
          <a:p>
            <a:r>
              <a:rPr lang="fi-FI" altLang="fi-FI" sz="2800" b="1" u="sng"/>
              <a:t>Sukulaiskieliä</a:t>
            </a:r>
            <a:r>
              <a:rPr lang="fi-FI" altLang="fi-FI" sz="2800"/>
              <a:t>: englanti, saksa, hollanti, norja, tanska, islanti…</a:t>
            </a:r>
          </a:p>
          <a:p>
            <a:r>
              <a:rPr lang="fi-FI" altLang="fi-FI" sz="2800"/>
              <a:t>Suomen </a:t>
            </a:r>
            <a:r>
              <a:rPr lang="fi-FI" altLang="fi-FI" sz="2800" b="1" u="sng"/>
              <a:t>viralliset kielet </a:t>
            </a:r>
            <a:r>
              <a:rPr lang="fi-FI" altLang="fi-FI" sz="2800"/>
              <a:t>ovat suomi ja ruotsi.</a:t>
            </a:r>
          </a:p>
          <a:p>
            <a:r>
              <a:rPr lang="fi-FI" altLang="fi-FI" sz="2800"/>
              <a:t>Ruotsia äidinkielenään puhuvia kutsutaan </a:t>
            </a:r>
            <a:r>
              <a:rPr lang="fi-FI" altLang="fi-FI" sz="2800" b="1" u="sng"/>
              <a:t>suomenruotsalaisiksi</a:t>
            </a:r>
            <a:r>
              <a:rPr lang="fi-FI" altLang="fi-FI" sz="2800"/>
              <a:t> (finlandssvenskar).</a:t>
            </a:r>
          </a:p>
          <a:p>
            <a:r>
              <a:rPr lang="fi-FI" altLang="fi-FI" sz="2800"/>
              <a:t>Suomenruotsalaisia on eniten Uusimaalla, Pohjanmaan rannikolla, Turun saaristossa ja Ahvenanmaalla.</a:t>
            </a:r>
          </a:p>
          <a:p>
            <a:r>
              <a:rPr lang="fi-FI" altLang="fi-FI" sz="2800"/>
              <a:t>Suomella ja Ruotsilla on pitkä yhteinen historia: Suomi oli osa Ruotsia v. 1249-1809 eli </a:t>
            </a:r>
            <a:r>
              <a:rPr lang="fi-FI" altLang="fi-FI" sz="2800" b="1" u="sng"/>
              <a:t>yli 500 vuotta</a:t>
            </a:r>
            <a:r>
              <a:rPr lang="fi-FI" altLang="fi-FI" sz="2800"/>
              <a:t>.</a:t>
            </a:r>
          </a:p>
          <a:p>
            <a:endParaRPr lang="fi-FI" altLang="fi-FI" sz="2400"/>
          </a:p>
          <a:p>
            <a:endParaRPr lang="fi-FI" altLang="fi-FI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31B0256-B5A7-478A-B8C6-65393186C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u="sng" dirty="0" err="1"/>
              <a:t>Åländsk</a:t>
            </a:r>
            <a:r>
              <a:rPr lang="fi-FI" b="1" u="sng" dirty="0"/>
              <a:t> </a:t>
            </a:r>
            <a:r>
              <a:rPr lang="fi-FI" b="1" u="sng" dirty="0" err="1"/>
              <a:t>matkultur</a:t>
            </a:r>
            <a:endParaRPr lang="fi-FI" b="1" u="sng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C092CEE-CD4D-4A00-BD72-81456FEB1A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824" y="1711325"/>
            <a:ext cx="8926389" cy="5256213"/>
          </a:xfrm>
        </p:spPr>
        <p:txBody>
          <a:bodyPr/>
          <a:lstStyle/>
          <a:p>
            <a:pPr>
              <a:buFontTx/>
              <a:buChar char="-"/>
            </a:pPr>
            <a:r>
              <a:rPr lang="sv-SE" dirty="0"/>
              <a:t>Ålands matkultur är en mix av finsk och svensk men med egna inslag. </a:t>
            </a:r>
          </a:p>
          <a:p>
            <a:pPr>
              <a:buFontTx/>
              <a:buChar char="-"/>
            </a:pPr>
            <a:r>
              <a:rPr lang="sv-SE" u="sng" dirty="0"/>
              <a:t>Svartbröd</a:t>
            </a:r>
            <a:r>
              <a:rPr lang="sv-SE" dirty="0"/>
              <a:t>, </a:t>
            </a:r>
            <a:r>
              <a:rPr lang="sv-SE" u="sng" dirty="0"/>
              <a:t>strömming</a:t>
            </a:r>
            <a:r>
              <a:rPr lang="sv-SE" dirty="0"/>
              <a:t> och </a:t>
            </a:r>
            <a:r>
              <a:rPr lang="sv-SE" i="1" u="sng" dirty="0"/>
              <a:t>mejeriprodukter</a:t>
            </a:r>
            <a:r>
              <a:rPr lang="sv-SE" dirty="0"/>
              <a:t> är viktiga delar i det traditionella åländska köket.</a:t>
            </a:r>
          </a:p>
          <a:p>
            <a:pPr>
              <a:buFontTx/>
              <a:buChar char="-"/>
            </a:pPr>
            <a:r>
              <a:rPr lang="sv-SE" dirty="0"/>
              <a:t>Det finns också </a:t>
            </a:r>
            <a:r>
              <a:rPr lang="sv-SE" u="sng" dirty="0"/>
              <a:t>ett eget mejeri</a:t>
            </a:r>
            <a:r>
              <a:rPr lang="sv-SE" dirty="0"/>
              <a:t>, </a:t>
            </a:r>
            <a:r>
              <a:rPr lang="sv-SE" u="sng" dirty="0"/>
              <a:t>slakteri</a:t>
            </a:r>
            <a:r>
              <a:rPr lang="sv-SE" dirty="0"/>
              <a:t>, </a:t>
            </a:r>
            <a:r>
              <a:rPr lang="sv-SE" u="sng" dirty="0"/>
              <a:t>fiskförädlingsindustri</a:t>
            </a:r>
            <a:r>
              <a:rPr lang="sv-SE" dirty="0"/>
              <a:t>, </a:t>
            </a:r>
            <a:r>
              <a:rPr lang="sv-SE" u="sng" dirty="0"/>
              <a:t>chipsfabrik</a:t>
            </a:r>
            <a:r>
              <a:rPr lang="sv-SE" dirty="0"/>
              <a:t> och en stor</a:t>
            </a:r>
            <a:br>
              <a:rPr lang="sv-SE" dirty="0"/>
            </a:br>
            <a:r>
              <a:rPr lang="sv-SE" u="sng" dirty="0"/>
              <a:t>grönsakshandel</a:t>
            </a:r>
            <a:r>
              <a:rPr lang="sv-SE" dirty="0"/>
              <a:t>.</a:t>
            </a:r>
          </a:p>
          <a:p>
            <a:pPr>
              <a:buFontTx/>
              <a:buChar char="-"/>
            </a:pPr>
            <a:r>
              <a:rPr lang="sv-SE" dirty="0"/>
              <a:t>Idag är de största exportprodukterna </a:t>
            </a:r>
            <a:r>
              <a:rPr lang="sv-SE" u="sng" dirty="0"/>
              <a:t>chips, </a:t>
            </a:r>
            <a:r>
              <a:rPr lang="sv-SE" u="sng" dirty="0" err="1"/>
              <a:t>äppel</a:t>
            </a:r>
            <a:r>
              <a:rPr lang="sv-SE" u="sng" dirty="0"/>
              <a:t> och odlad fisk.</a:t>
            </a:r>
            <a:endParaRPr lang="fi-FI" u="sng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3AE2A2EA-7F38-4247-B84C-9E59AA8BB6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0400" y="720725"/>
            <a:ext cx="86677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4302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D2DB7A0-B022-40A2-8E5D-186953B14A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5650" y="323453"/>
            <a:ext cx="8569325" cy="6120680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E07DECB1-8D51-4AAE-BC9B-77E43C2616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2888" y="7020197"/>
            <a:ext cx="7056437" cy="144016"/>
          </a:xfrm>
        </p:spPr>
        <p:txBody>
          <a:bodyPr/>
          <a:lstStyle/>
          <a:p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0F2F3CA5-346C-4D08-9180-08FBF5BA82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83138" y="423292"/>
            <a:ext cx="9221670" cy="6025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984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Otsikko 1">
            <a:extLst>
              <a:ext uri="{FF2B5EF4-FFF2-40B4-BE49-F238E27FC236}">
                <a16:creationId xmlns:a16="http://schemas.microsoft.com/office/drawing/2014/main" id="{C02152B4-6007-4274-BC52-9388D106F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 b="1" u="sng"/>
              <a:t>Tunnettuja suomenruotsalaisia</a:t>
            </a:r>
          </a:p>
        </p:txBody>
      </p:sp>
      <p:sp>
        <p:nvSpPr>
          <p:cNvPr id="10243" name="Sisällön paikkamerkki 2">
            <a:extLst>
              <a:ext uri="{FF2B5EF4-FFF2-40B4-BE49-F238E27FC236}">
                <a16:creationId xmlns:a16="http://schemas.microsoft.com/office/drawing/2014/main" id="{AFF50446-8BAB-4090-8792-D6DC8E4241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238" y="1562100"/>
            <a:ext cx="9361610" cy="5673725"/>
          </a:xfrm>
        </p:spPr>
        <p:txBody>
          <a:bodyPr/>
          <a:lstStyle/>
          <a:p>
            <a:r>
              <a:rPr lang="fi-FI" altLang="fi-FI" dirty="0"/>
              <a:t>Johan Ludvig Runeberg (1804-1877): ”</a:t>
            </a:r>
            <a:r>
              <a:rPr lang="fi-FI" altLang="fi-FI" dirty="0" err="1"/>
              <a:t>Vårt</a:t>
            </a:r>
            <a:r>
              <a:rPr lang="fi-FI" altLang="fi-FI" dirty="0"/>
              <a:t> </a:t>
            </a:r>
            <a:r>
              <a:rPr lang="fi-FI" altLang="fi-FI" dirty="0" err="1"/>
              <a:t>land</a:t>
            </a:r>
            <a:r>
              <a:rPr lang="fi-FI" altLang="fi-FI" dirty="0"/>
              <a:t>”</a:t>
            </a:r>
          </a:p>
          <a:p>
            <a:r>
              <a:rPr lang="fi-FI" altLang="fi-FI" dirty="0"/>
              <a:t>Tove Jansson (1914-2001): </a:t>
            </a:r>
            <a:r>
              <a:rPr lang="fi-FI" altLang="fi-FI" dirty="0" err="1"/>
              <a:t>Mumin</a:t>
            </a:r>
            <a:endParaRPr lang="fi-FI" altLang="fi-FI" dirty="0"/>
          </a:p>
          <a:p>
            <a:r>
              <a:rPr lang="fi-FI" altLang="fi-FI" dirty="0" err="1"/>
              <a:t>Redrama</a:t>
            </a:r>
            <a:r>
              <a:rPr lang="fi-FI" altLang="fi-FI" dirty="0"/>
              <a:t>					- Benjamin Peltonen</a:t>
            </a:r>
          </a:p>
          <a:p>
            <a:r>
              <a:rPr lang="fi-FI" altLang="fi-FI" dirty="0"/>
              <a:t>Jannika B					- </a:t>
            </a:r>
            <a:r>
              <a:rPr lang="fi-FI" altLang="fi-FI" dirty="0" err="1"/>
              <a:t>Isac</a:t>
            </a:r>
            <a:r>
              <a:rPr lang="fi-FI" altLang="fi-FI" dirty="0"/>
              <a:t> </a:t>
            </a:r>
            <a:r>
              <a:rPr lang="fi-FI" altLang="fi-FI" dirty="0" err="1"/>
              <a:t>Elliot</a:t>
            </a:r>
            <a:r>
              <a:rPr lang="fi-FI" altLang="fi-FI" dirty="0"/>
              <a:t>				</a:t>
            </a:r>
          </a:p>
          <a:p>
            <a:r>
              <a:rPr lang="fi-FI" altLang="fi-FI" dirty="0"/>
              <a:t>Krista </a:t>
            </a:r>
            <a:r>
              <a:rPr lang="fi-FI" altLang="fi-FI" dirty="0" err="1"/>
              <a:t>Siegfrids</a:t>
            </a:r>
            <a:r>
              <a:rPr lang="fi-FI" altLang="fi-FI" dirty="0"/>
              <a:t>			- Kim </a:t>
            </a:r>
            <a:r>
              <a:rPr lang="fi-FI" altLang="fi-FI" dirty="0" err="1"/>
              <a:t>Herold</a:t>
            </a:r>
            <a:r>
              <a:rPr lang="fi-FI" altLang="fi-FI" dirty="0"/>
              <a:t>				</a:t>
            </a:r>
          </a:p>
          <a:p>
            <a:r>
              <a:rPr lang="fi-FI" altLang="fi-FI" dirty="0"/>
              <a:t>André Wikström</a:t>
            </a:r>
          </a:p>
          <a:p>
            <a:r>
              <a:rPr lang="fi-FI" altLang="fi-FI" dirty="0"/>
              <a:t>Jean Sibelius			- Marcus Grönholm</a:t>
            </a:r>
          </a:p>
          <a:p>
            <a:r>
              <a:rPr lang="fi-FI" altLang="fi-FI" dirty="0"/>
              <a:t>	Linus Torvalds			- Alexander Stubb</a:t>
            </a:r>
          </a:p>
          <a:p>
            <a:r>
              <a:rPr lang="fi-FI" altLang="fi-FI" dirty="0"/>
              <a:t>CGE Mannerheim		- Elisabeth Rehn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Otsikko 1">
            <a:extLst>
              <a:ext uri="{FF2B5EF4-FFF2-40B4-BE49-F238E27FC236}">
                <a16:creationId xmlns:a16="http://schemas.microsoft.com/office/drawing/2014/main" id="{34B87862-8978-4F5E-8374-A3CE8BFE0A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 u="sng" dirty="0"/>
              <a:t>Tunnettuja suomenruotsalaisia</a:t>
            </a:r>
          </a:p>
        </p:txBody>
      </p:sp>
      <p:sp>
        <p:nvSpPr>
          <p:cNvPr id="11267" name="Sisällön paikkamerkki 2">
            <a:extLst>
              <a:ext uri="{FF2B5EF4-FFF2-40B4-BE49-F238E27FC236}">
                <a16:creationId xmlns:a16="http://schemas.microsoft.com/office/drawing/2014/main" id="{F9A52698-059F-4634-B3E5-5C5B55B9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725" y="1403573"/>
            <a:ext cx="8853488" cy="5563965"/>
          </a:xfrm>
        </p:spPr>
        <p:txBody>
          <a:bodyPr/>
          <a:lstStyle/>
          <a:p>
            <a:r>
              <a:rPr lang="fi-FI" altLang="fi-FI" dirty="0"/>
              <a:t>Mikael Forssell				- </a:t>
            </a:r>
            <a:r>
              <a:rPr lang="fi-FI" altLang="fi-FI" dirty="0" err="1"/>
              <a:t>Remi</a:t>
            </a:r>
            <a:r>
              <a:rPr lang="fi-FI" altLang="fi-FI" dirty="0"/>
              <a:t> Lindholm			</a:t>
            </a:r>
          </a:p>
          <a:p>
            <a:r>
              <a:rPr lang="fi-FI" altLang="fi-FI" dirty="0"/>
              <a:t>Jonatan Johansson		- Oliver Helander</a:t>
            </a:r>
          </a:p>
          <a:p>
            <a:r>
              <a:rPr lang="fi-FI" altLang="fi-FI" dirty="0">
                <a:ea typeface="Arial Unicode MS"/>
              </a:rPr>
              <a:t>Rasmus </a:t>
            </a:r>
            <a:r>
              <a:rPr lang="fi-FI" altLang="fi-FI" dirty="0" err="1">
                <a:ea typeface="Arial Unicode MS"/>
              </a:rPr>
              <a:t>Schüller</a:t>
            </a:r>
            <a:endParaRPr lang="fi-FI" altLang="fi-FI" dirty="0">
              <a:ea typeface="Arial Unicode MS"/>
            </a:endParaRPr>
          </a:p>
          <a:p>
            <a:r>
              <a:rPr lang="fi-FI" altLang="fi-FI" dirty="0" err="1"/>
              <a:t>Annica</a:t>
            </a:r>
            <a:r>
              <a:rPr lang="fi-FI" altLang="fi-FI" dirty="0"/>
              <a:t> Sjölund</a:t>
            </a:r>
          </a:p>
          <a:p>
            <a:r>
              <a:rPr lang="fi-FI" altLang="fi-FI" dirty="0"/>
              <a:t>Niklas Bäckström</a:t>
            </a:r>
          </a:p>
          <a:p>
            <a:r>
              <a:rPr lang="fi-FI" altLang="fi-FI" dirty="0"/>
              <a:t>Leo Komarov</a:t>
            </a:r>
          </a:p>
          <a:p>
            <a:r>
              <a:rPr lang="fi-FI" altLang="fi-FI" dirty="0"/>
              <a:t>Sean Bergenheim</a:t>
            </a:r>
          </a:p>
          <a:p>
            <a:r>
              <a:rPr lang="fi-FI" altLang="fi-FI" dirty="0"/>
              <a:t>Oskar Osala</a:t>
            </a:r>
          </a:p>
          <a:p>
            <a:r>
              <a:rPr lang="fi-FI" altLang="fi-FI" dirty="0"/>
              <a:t>Kevin Lankinen</a:t>
            </a:r>
          </a:p>
          <a:p>
            <a:endParaRPr lang="fi-FI" altLang="fi-FI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>
            <a:extLst>
              <a:ext uri="{FF2B5EF4-FFF2-40B4-BE49-F238E27FC236}">
                <a16:creationId xmlns:a16="http://schemas.microsoft.com/office/drawing/2014/main" id="{48A23C7A-65D5-4367-BBB8-46BAA936C8E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90538" y="228600"/>
            <a:ext cx="9070975" cy="1079500"/>
          </a:xfrm>
        </p:spPr>
        <p:txBody>
          <a:bodyPr tIns="38808"/>
          <a:lstStyle/>
          <a:p>
            <a:pPr eaLnBrk="1"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fi-FI" i="1" u="sng" dirty="0">
                <a:effectLst>
                  <a:outerShdw blurRad="38100" dist="38100" dir="2700000" algn="tl">
                    <a:srgbClr val="C0C0C0"/>
                  </a:outerShdw>
                </a:effectLst>
                <a:ea typeface="+mj-ea"/>
              </a:rPr>
              <a:t>Finland = Suomi</a:t>
            </a:r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D6B60DE5-5395-42AE-9FEA-47D3380D1E8F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704850" y="1308100"/>
            <a:ext cx="4321175" cy="5856288"/>
          </a:xfrm>
        </p:spPr>
        <p:txBody>
          <a:bodyPr tIns="22932"/>
          <a:lstStyle/>
          <a:p>
            <a:pPr marL="431800" indent="-323850" eaLnBrk="1">
              <a:buClr>
                <a:srgbClr val="FF6633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fi-FI" altLang="fi-FI" sz="2600" u="sng" dirty="0" err="1">
                <a:ea typeface="+mn-ea"/>
              </a:rPr>
              <a:t>Huvudstad</a:t>
            </a:r>
            <a:r>
              <a:rPr lang="fi-FI" altLang="fi-FI" sz="2600" u="sng" dirty="0">
                <a:ea typeface="+mn-ea"/>
              </a:rPr>
              <a:t>:</a:t>
            </a:r>
            <a:r>
              <a:rPr lang="fi-FI" altLang="fi-FI" sz="2600" dirty="0">
                <a:ea typeface="+mn-ea"/>
              </a:rPr>
              <a:t> Helsingfors</a:t>
            </a:r>
          </a:p>
          <a:p>
            <a:pPr marL="431800" indent="-323850" eaLnBrk="1">
              <a:buClr>
                <a:srgbClr val="FF6633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fi-FI" altLang="fi-FI" sz="2600" u="sng" dirty="0" err="1">
                <a:ea typeface="+mn-ea"/>
              </a:rPr>
              <a:t>Invånare</a:t>
            </a:r>
            <a:r>
              <a:rPr lang="fi-FI" altLang="fi-FI" sz="2600" dirty="0">
                <a:ea typeface="+mn-ea"/>
              </a:rPr>
              <a:t>: </a:t>
            </a:r>
            <a:r>
              <a:rPr lang="fi-FI" altLang="fi-FI" sz="2600" dirty="0" err="1">
                <a:ea typeface="+mn-ea"/>
              </a:rPr>
              <a:t>ca</a:t>
            </a:r>
            <a:r>
              <a:rPr lang="fi-FI" altLang="fi-FI" sz="2600" dirty="0">
                <a:ea typeface="+mn-ea"/>
              </a:rPr>
              <a:t>. 5,2 </a:t>
            </a:r>
            <a:r>
              <a:rPr lang="fi-FI" altLang="fi-FI" sz="2600" dirty="0" err="1">
                <a:ea typeface="+mn-ea"/>
              </a:rPr>
              <a:t>miljoner</a:t>
            </a:r>
            <a:endParaRPr lang="fi-FI" altLang="fi-FI" sz="2600" dirty="0">
              <a:ea typeface="+mn-ea"/>
            </a:endParaRPr>
          </a:p>
          <a:p>
            <a:pPr marL="431800" indent="-323850" eaLnBrk="1">
              <a:buClr>
                <a:srgbClr val="FF6633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fi-FI" altLang="fi-FI" sz="2600" u="sng" dirty="0" err="1">
                <a:ea typeface="+mn-ea"/>
              </a:rPr>
              <a:t>Språk</a:t>
            </a:r>
            <a:r>
              <a:rPr lang="fi-FI" altLang="fi-FI" sz="2600" dirty="0">
                <a:ea typeface="+mn-ea"/>
              </a:rPr>
              <a:t>: </a:t>
            </a:r>
            <a:r>
              <a:rPr lang="fi-FI" altLang="fi-FI" sz="2600" dirty="0" err="1">
                <a:ea typeface="+mn-ea"/>
              </a:rPr>
              <a:t>finska</a:t>
            </a:r>
            <a:r>
              <a:rPr lang="fi-FI" altLang="fi-FI" sz="2600" dirty="0">
                <a:ea typeface="+mn-ea"/>
              </a:rPr>
              <a:t> </a:t>
            </a:r>
            <a:r>
              <a:rPr lang="fi-FI" altLang="fi-FI" sz="2600" dirty="0" err="1">
                <a:ea typeface="+mn-ea"/>
              </a:rPr>
              <a:t>och</a:t>
            </a:r>
            <a:r>
              <a:rPr lang="fi-FI" altLang="fi-FI" sz="2600" dirty="0">
                <a:ea typeface="+mn-ea"/>
              </a:rPr>
              <a:t> </a:t>
            </a:r>
            <a:r>
              <a:rPr lang="fi-FI" altLang="fi-FI" sz="2600" dirty="0" err="1">
                <a:ea typeface="+mn-ea"/>
              </a:rPr>
              <a:t>svenska</a:t>
            </a:r>
            <a:endParaRPr lang="fi-FI" altLang="fi-FI" sz="2600" dirty="0">
              <a:ea typeface="+mn-ea"/>
            </a:endParaRPr>
          </a:p>
          <a:p>
            <a:pPr marL="431800" indent="-323850" eaLnBrk="1">
              <a:buClr>
                <a:srgbClr val="FF6633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fi-FI" altLang="fi-FI" sz="2600" u="sng" dirty="0" err="1">
                <a:ea typeface="+mn-ea"/>
              </a:rPr>
              <a:t>Nationaldag</a:t>
            </a:r>
            <a:r>
              <a:rPr lang="fi-FI" altLang="fi-FI" sz="2600" dirty="0">
                <a:ea typeface="+mn-ea"/>
              </a:rPr>
              <a:t>: </a:t>
            </a:r>
          </a:p>
          <a:p>
            <a:pPr marL="431800" indent="-323850" eaLnBrk="1">
              <a:buClr>
                <a:srgbClr val="FF6633"/>
              </a:buClr>
              <a:buSzPct val="45000"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fi-FI" altLang="fi-FI" sz="2600" dirty="0">
                <a:ea typeface="+mn-ea"/>
              </a:rPr>
              <a:t>	</a:t>
            </a:r>
            <a:r>
              <a:rPr lang="fi-FI" altLang="fi-FI" sz="2600" dirty="0" err="1">
                <a:ea typeface="+mn-ea"/>
              </a:rPr>
              <a:t>den</a:t>
            </a:r>
            <a:r>
              <a:rPr lang="fi-FI" altLang="fi-FI" sz="2600" dirty="0">
                <a:ea typeface="+mn-ea"/>
              </a:rPr>
              <a:t> 6 </a:t>
            </a:r>
            <a:r>
              <a:rPr lang="fi-FI" altLang="fi-FI" sz="2600" dirty="0" err="1">
                <a:ea typeface="+mn-ea"/>
              </a:rPr>
              <a:t>december</a:t>
            </a:r>
            <a:endParaRPr lang="fi-FI" altLang="fi-FI" sz="2600" dirty="0">
              <a:ea typeface="+mn-ea"/>
            </a:endParaRPr>
          </a:p>
          <a:p>
            <a:pPr marL="431800" indent="-323850" eaLnBrk="1">
              <a:buClr>
                <a:srgbClr val="FF6633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fi-FI" altLang="fi-FI" sz="2600" u="sng" dirty="0">
                <a:ea typeface="+mn-ea"/>
              </a:rPr>
              <a:t>Valuta</a:t>
            </a:r>
            <a:r>
              <a:rPr lang="fi-FI" altLang="fi-FI" sz="2600" dirty="0">
                <a:ea typeface="+mn-ea"/>
              </a:rPr>
              <a:t>: </a:t>
            </a:r>
          </a:p>
          <a:p>
            <a:pPr marL="431800" indent="-323850" eaLnBrk="1">
              <a:buClr>
                <a:srgbClr val="FF6633"/>
              </a:buClr>
              <a:buSzPct val="45000"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fi-FI" altLang="fi-FI" sz="2600" dirty="0">
                <a:ea typeface="+mn-ea"/>
              </a:rPr>
              <a:t>	1 euro = 100 </a:t>
            </a:r>
            <a:r>
              <a:rPr lang="fi-FI" altLang="fi-FI" sz="2600" dirty="0" err="1">
                <a:ea typeface="+mn-ea"/>
              </a:rPr>
              <a:t>cent</a:t>
            </a:r>
            <a:endParaRPr lang="fi-FI" altLang="fi-FI" sz="2600" dirty="0">
              <a:ea typeface="+mn-ea"/>
            </a:endParaRPr>
          </a:p>
          <a:p>
            <a:pPr marL="431800" indent="-323850" eaLnBrk="1">
              <a:buClr>
                <a:srgbClr val="FF6633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fi-FI" altLang="fi-FI" sz="2600" u="sng" dirty="0" err="1">
                <a:ea typeface="+mn-ea"/>
              </a:rPr>
              <a:t>Statsform</a:t>
            </a:r>
            <a:r>
              <a:rPr lang="fi-FI" altLang="fi-FI" sz="2600" dirty="0">
                <a:ea typeface="+mn-ea"/>
              </a:rPr>
              <a:t>: </a:t>
            </a:r>
            <a:r>
              <a:rPr lang="fi-FI" altLang="fi-FI" sz="2600" dirty="0" err="1">
                <a:ea typeface="+mn-ea"/>
              </a:rPr>
              <a:t>republik</a:t>
            </a:r>
            <a:endParaRPr lang="fi-FI" altLang="fi-FI" sz="2600" dirty="0">
              <a:ea typeface="+mn-ea"/>
            </a:endParaRPr>
          </a:p>
          <a:p>
            <a:pPr marL="431800" indent="-323850" eaLnBrk="1">
              <a:buClr>
                <a:srgbClr val="FF6633"/>
              </a:buClr>
              <a:buSzPct val="45000"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fi-FI" altLang="fi-FI" sz="2600" dirty="0">
                <a:ea typeface="+mn-ea"/>
              </a:rPr>
              <a:t>	(Alexander Stubb)</a:t>
            </a:r>
          </a:p>
          <a:p>
            <a:pPr marL="565150" indent="-457200" eaLnBrk="1">
              <a:buClr>
                <a:srgbClr val="FF6633"/>
              </a:buClr>
              <a:buSzPct val="45000"/>
              <a:buFont typeface="Wingdings" panose="05000000000000000000" pitchFamily="2" charset="2"/>
              <a:buChar char="§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fi-FI" altLang="fi-FI" sz="2600" dirty="0">
                <a:ea typeface="+mn-ea"/>
              </a:rPr>
              <a:t>En del av Sverige 1249-1809</a:t>
            </a:r>
          </a:p>
        </p:txBody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B4CC012C-61DD-4444-A615-FCF5C2A2F139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5257800" y="1531938"/>
            <a:ext cx="4462463" cy="5776912"/>
          </a:xfrm>
        </p:spPr>
        <p:txBody>
          <a:bodyPr/>
          <a:lstStyle/>
          <a:p>
            <a:pPr marL="431800" indent="-323850" eaLnBrk="1">
              <a:buClr>
                <a:srgbClr val="FF6633"/>
              </a:buClr>
              <a:buSzPct val="45000"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fi-FI" altLang="fi-FI" dirty="0"/>
              <a:t>-</a:t>
            </a:r>
            <a:r>
              <a:rPr lang="fi-FI" altLang="fi-FI" sz="2800" dirty="0"/>
              <a:t>Tove Jansson: </a:t>
            </a:r>
            <a:r>
              <a:rPr lang="fi-FI" altLang="fi-FI" sz="2800" dirty="0" err="1"/>
              <a:t>Mumintroll</a:t>
            </a:r>
            <a:endParaRPr lang="fi-FI" altLang="fi-FI" sz="2800" dirty="0"/>
          </a:p>
          <a:p>
            <a:pPr marL="431800" indent="-323850" eaLnBrk="1">
              <a:buClr>
                <a:srgbClr val="FF6633"/>
              </a:buClr>
              <a:buSzPct val="45000"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fi-FI" altLang="fi-FI" sz="2800" dirty="0"/>
              <a:t> </a:t>
            </a:r>
          </a:p>
          <a:p>
            <a:pPr marL="431800" indent="-323850" eaLnBrk="1">
              <a:buClr>
                <a:srgbClr val="FF6633"/>
              </a:buClr>
              <a:buSzPct val="45000"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fi-FI" altLang="fi-FI" sz="2800" dirty="0"/>
              <a:t>-HBL, Yle </a:t>
            </a:r>
            <a:r>
              <a:rPr lang="fi-FI" altLang="fi-FI" sz="2800" dirty="0" err="1"/>
              <a:t>TeemaFem</a:t>
            </a:r>
            <a:endParaRPr lang="fi-FI" altLang="fi-FI" sz="2800" dirty="0"/>
          </a:p>
          <a:p>
            <a:pPr marL="431800" indent="-323850" eaLnBrk="1">
              <a:buClr>
                <a:srgbClr val="FF6633"/>
              </a:buClr>
              <a:buSzPct val="45000"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fi-FI" altLang="fi-FI" sz="2800" dirty="0"/>
              <a:t>-Linus Torvalds, Johan L. Runeberg (</a:t>
            </a:r>
            <a:r>
              <a:rPr lang="fi-FI" altLang="fi-FI" sz="2800" dirty="0" err="1"/>
              <a:t>Vårt</a:t>
            </a:r>
            <a:r>
              <a:rPr lang="fi-FI" altLang="fi-FI" sz="2800" dirty="0"/>
              <a:t> </a:t>
            </a:r>
            <a:r>
              <a:rPr lang="fi-FI" altLang="fi-FI" sz="2800" dirty="0" err="1"/>
              <a:t>land</a:t>
            </a:r>
            <a:r>
              <a:rPr lang="fi-FI" altLang="fi-FI" sz="2800" dirty="0"/>
              <a:t>), Zacharias Topelius</a:t>
            </a:r>
          </a:p>
          <a:p>
            <a:pPr marL="431800" indent="-323850" eaLnBrk="1">
              <a:buClr>
                <a:srgbClr val="FF6633"/>
              </a:buClr>
              <a:buSzPct val="45000"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endParaRPr lang="fi-FI" altLang="fi-FI" dirty="0"/>
          </a:p>
          <a:p>
            <a:pPr marL="431800" indent="-323850" eaLnBrk="1">
              <a:buClr>
                <a:srgbClr val="FF6633"/>
              </a:buClr>
              <a:buSzPct val="45000"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endParaRPr lang="fi-FI" altLang="fi-FI" dirty="0"/>
          </a:p>
          <a:p>
            <a:pPr marL="431800" indent="-323850" eaLnBrk="1">
              <a:buClr>
                <a:srgbClr val="FF6633"/>
              </a:buClr>
              <a:buSzPct val="45000"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fi-FI" altLang="fi-FI" dirty="0"/>
              <a:t>- </a:t>
            </a:r>
            <a:r>
              <a:rPr lang="fi-FI" altLang="fi-FI" dirty="0" err="1"/>
              <a:t>rågbröd</a:t>
            </a:r>
            <a:endParaRPr lang="fi-FI" altLang="fi-FI" dirty="0"/>
          </a:p>
        </p:txBody>
      </p:sp>
      <p:pic>
        <p:nvPicPr>
          <p:cNvPr id="12293" name="Picture 4">
            <a:extLst>
              <a:ext uri="{FF2B5EF4-FFF2-40B4-BE49-F238E27FC236}">
                <a16:creationId xmlns:a16="http://schemas.microsoft.com/office/drawing/2014/main" id="{F8BBF9A3-D38E-4A0B-AD40-54ED387282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6488" y="387350"/>
            <a:ext cx="12382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2294" name="Picture 5">
            <a:extLst>
              <a:ext uri="{FF2B5EF4-FFF2-40B4-BE49-F238E27FC236}">
                <a16:creationId xmlns:a16="http://schemas.microsoft.com/office/drawing/2014/main" id="{B21E876C-4A8B-434F-A76F-087175C6D0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1375" y="1979613"/>
            <a:ext cx="1258888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2295" name="Picture 6">
            <a:extLst>
              <a:ext uri="{FF2B5EF4-FFF2-40B4-BE49-F238E27FC236}">
                <a16:creationId xmlns:a16="http://schemas.microsoft.com/office/drawing/2014/main" id="{7D4C49EF-0451-4D41-87EF-50956BB5A4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1350" y="2105025"/>
            <a:ext cx="709613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2296" name="Picture 7">
            <a:extLst>
              <a:ext uri="{FF2B5EF4-FFF2-40B4-BE49-F238E27FC236}">
                <a16:creationId xmlns:a16="http://schemas.microsoft.com/office/drawing/2014/main" id="{ED7E9C2B-10F8-4456-AB3A-F03E724D6D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5300" y="4751388"/>
            <a:ext cx="7620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2297" name="Picture 8">
            <a:extLst>
              <a:ext uri="{FF2B5EF4-FFF2-40B4-BE49-F238E27FC236}">
                <a16:creationId xmlns:a16="http://schemas.microsoft.com/office/drawing/2014/main" id="{9E2B617F-B22A-4B33-93A5-298E219547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5175" y="4764088"/>
            <a:ext cx="720725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2298" name="Picture 9">
            <a:extLst>
              <a:ext uri="{FF2B5EF4-FFF2-40B4-BE49-F238E27FC236}">
                <a16:creationId xmlns:a16="http://schemas.microsoft.com/office/drawing/2014/main" id="{5379A605-15D0-462E-9544-DEDFF7CF0B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7813" y="4708525"/>
            <a:ext cx="72072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>
            <a:extLst>
              <a:ext uri="{FF2B5EF4-FFF2-40B4-BE49-F238E27FC236}">
                <a16:creationId xmlns:a16="http://schemas.microsoft.com/office/drawing/2014/main" id="{1BD00430-165D-418B-A6A7-292ACF27A20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503238" y="346075"/>
            <a:ext cx="9070975" cy="1171575"/>
          </a:xfrm>
        </p:spPr>
        <p:txBody>
          <a:bodyPr tIns="38808"/>
          <a:lstStyle/>
          <a:p>
            <a:pPr eaLnBrk="1"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fi-FI" i="1" u="sng">
                <a:effectLst>
                  <a:outerShdw blurRad="38100" dist="38100" dir="2700000" algn="tl">
                    <a:srgbClr val="C0C0C0"/>
                  </a:outerShdw>
                </a:effectLst>
                <a:ea typeface="+mj-ea"/>
              </a:rPr>
              <a:t>Sverige= Ruotsi</a:t>
            </a:r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3F6AE7E2-D262-4014-85AC-3085B3CA9C2B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900113" y="1800225"/>
            <a:ext cx="4140200" cy="5400675"/>
          </a:xfrm>
        </p:spPr>
        <p:txBody>
          <a:bodyPr tIns="22932"/>
          <a:lstStyle/>
          <a:p>
            <a:pPr marL="431800" indent="-323850" eaLnBrk="1">
              <a:buClr>
                <a:srgbClr val="FF6633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fi-FI" altLang="fi-FI" sz="2800" u="sng"/>
              <a:t>Huvudstad:</a:t>
            </a:r>
            <a:r>
              <a:rPr lang="fi-FI" altLang="fi-FI" sz="2800"/>
              <a:t> Stockholm</a:t>
            </a:r>
          </a:p>
          <a:p>
            <a:pPr marL="431800" indent="-323850" eaLnBrk="1">
              <a:buClr>
                <a:srgbClr val="FF6633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fi-FI" altLang="fi-FI" sz="2800" u="sng"/>
              <a:t>Invånare</a:t>
            </a:r>
            <a:r>
              <a:rPr lang="fi-FI" altLang="fi-FI" sz="2800"/>
              <a:t>: ca. 9 miljoner</a:t>
            </a:r>
          </a:p>
          <a:p>
            <a:pPr marL="431800" indent="-323850" eaLnBrk="1">
              <a:buClr>
                <a:srgbClr val="FF6633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fi-FI" altLang="fi-FI" sz="2800" u="sng"/>
              <a:t>Språk</a:t>
            </a:r>
            <a:r>
              <a:rPr lang="fi-FI" altLang="fi-FI" sz="2800"/>
              <a:t>: svenska</a:t>
            </a:r>
          </a:p>
          <a:p>
            <a:pPr marL="431800" indent="-323850" eaLnBrk="1">
              <a:buClr>
                <a:srgbClr val="FF6633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fi-FI" altLang="fi-FI" sz="2800" u="sng"/>
              <a:t>Nationaldag</a:t>
            </a:r>
            <a:r>
              <a:rPr lang="fi-FI" altLang="fi-FI" sz="2800"/>
              <a:t>: den 6 juni</a:t>
            </a:r>
          </a:p>
          <a:p>
            <a:pPr marL="431800" indent="-323850" eaLnBrk="1">
              <a:buClr>
                <a:srgbClr val="FF6633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fi-FI" altLang="fi-FI" sz="2800" u="sng"/>
              <a:t>Valuta</a:t>
            </a:r>
            <a:r>
              <a:rPr lang="fi-FI" altLang="fi-FI" sz="2800"/>
              <a:t>: 1 krona= 100 öre</a:t>
            </a:r>
          </a:p>
          <a:p>
            <a:pPr marL="431800" indent="-323850" eaLnBrk="1">
              <a:buClr>
                <a:srgbClr val="FF6633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fi-FI" altLang="fi-FI" sz="2800" u="sng"/>
              <a:t>Statsform</a:t>
            </a:r>
            <a:r>
              <a:rPr lang="fi-FI" altLang="fi-FI" sz="2800"/>
              <a:t>: Kungarike</a:t>
            </a:r>
          </a:p>
          <a:p>
            <a:pPr marL="431800" indent="-323850" eaLnBrk="1">
              <a:buClr>
                <a:srgbClr val="FF6633"/>
              </a:buClr>
              <a:buSzPct val="45000"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fi-FI" altLang="fi-FI" sz="2800"/>
              <a:t>	(Carl XVI Gustaf)</a:t>
            </a:r>
          </a:p>
        </p:txBody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222CDCE1-F3B3-4EE7-898E-F0E376C3B29F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5257800" y="2011363"/>
            <a:ext cx="4321175" cy="5368925"/>
          </a:xfrm>
        </p:spPr>
        <p:txBody>
          <a:bodyPr tIns="22932"/>
          <a:lstStyle/>
          <a:p>
            <a:pPr marL="431800" indent="-323850" eaLnBrk="1">
              <a:buClr>
                <a:srgbClr val="FF6633"/>
              </a:buClr>
              <a:buSzPct val="45000"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fi-FI" altLang="fi-FI" sz="2600" dirty="0"/>
              <a:t>-Abba </a:t>
            </a:r>
          </a:p>
          <a:p>
            <a:pPr marL="431800" indent="-323850" eaLnBrk="1">
              <a:buClr>
                <a:srgbClr val="FF6633"/>
              </a:buClr>
              <a:buSzPct val="45000"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fi-FI" altLang="fi-FI" sz="2600" dirty="0"/>
              <a:t>-</a:t>
            </a:r>
            <a:r>
              <a:rPr lang="fi-FI" altLang="fi-FI" sz="2600" dirty="0" err="1"/>
              <a:t>Dalahästar,polkagrisar</a:t>
            </a:r>
            <a:endParaRPr lang="fi-FI" altLang="fi-FI" sz="2600" dirty="0"/>
          </a:p>
          <a:p>
            <a:pPr marL="431800" indent="-323850" eaLnBrk="1">
              <a:buClr>
                <a:srgbClr val="FF6633"/>
              </a:buClr>
              <a:buSzPct val="45000"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fi-FI" altLang="fi-FI" sz="2600" dirty="0"/>
              <a:t>-Astrid Lindgren: </a:t>
            </a:r>
            <a:r>
              <a:rPr lang="fi-FI" altLang="fi-FI" sz="2600" dirty="0" err="1"/>
              <a:t>Pippi</a:t>
            </a:r>
            <a:r>
              <a:rPr lang="fi-FI" altLang="fi-FI" sz="2600" dirty="0"/>
              <a:t> </a:t>
            </a:r>
            <a:r>
              <a:rPr lang="fi-FI" altLang="fi-FI" sz="2600" dirty="0" err="1"/>
              <a:t>Långstrump</a:t>
            </a:r>
            <a:r>
              <a:rPr lang="fi-FI" altLang="fi-FI" sz="2600" dirty="0"/>
              <a:t>, Emil i </a:t>
            </a:r>
            <a:r>
              <a:rPr lang="fi-FI" altLang="fi-FI" sz="2600" dirty="0" err="1"/>
              <a:t>Lönneberga</a:t>
            </a:r>
            <a:r>
              <a:rPr lang="fi-FI" altLang="fi-FI" sz="2600" dirty="0"/>
              <a:t>, Karlsson </a:t>
            </a:r>
            <a:r>
              <a:rPr lang="fi-FI" altLang="fi-FI" sz="2600" dirty="0" err="1"/>
              <a:t>På</a:t>
            </a:r>
            <a:r>
              <a:rPr lang="fi-FI" altLang="fi-FI" sz="2600" dirty="0"/>
              <a:t> </a:t>
            </a:r>
            <a:r>
              <a:rPr lang="fi-FI" altLang="fi-FI" sz="2600" dirty="0" err="1"/>
              <a:t>Taket</a:t>
            </a:r>
            <a:r>
              <a:rPr lang="fi-FI" altLang="fi-FI" sz="2600" dirty="0"/>
              <a:t>, Ronja </a:t>
            </a:r>
            <a:r>
              <a:rPr lang="fi-FI" altLang="fi-FI" sz="2600" dirty="0" err="1"/>
              <a:t>Rövardotter</a:t>
            </a:r>
            <a:endParaRPr lang="fi-FI" altLang="fi-FI" sz="2600" dirty="0"/>
          </a:p>
          <a:p>
            <a:pPr marL="107950" indent="0" eaLnBrk="1">
              <a:buClr>
                <a:srgbClr val="FF6633"/>
              </a:buClr>
              <a:buSzPct val="45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fi-FI" altLang="fi-FI" sz="2600" dirty="0"/>
              <a:t>- IKEA, Volvo</a:t>
            </a:r>
          </a:p>
          <a:p>
            <a:pPr marL="107950" indent="0" eaLnBrk="1">
              <a:buClr>
                <a:srgbClr val="FF6633"/>
              </a:buClr>
              <a:buSzPct val="45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fi-FI" altLang="fi-FI" sz="2600" dirty="0"/>
              <a:t>- </a:t>
            </a:r>
            <a:r>
              <a:rPr lang="fi-FI" altLang="fi-FI" sz="2600" dirty="0" err="1"/>
              <a:t>Liseberg</a:t>
            </a:r>
            <a:r>
              <a:rPr lang="fi-FI" altLang="fi-FI" sz="2600" dirty="0"/>
              <a:t>, </a:t>
            </a:r>
            <a:r>
              <a:rPr lang="fi-FI" altLang="fi-FI" sz="2600" dirty="0" err="1"/>
              <a:t>Gröna</a:t>
            </a:r>
            <a:r>
              <a:rPr lang="fi-FI" altLang="fi-FI" sz="2600" dirty="0"/>
              <a:t> Lund </a:t>
            </a:r>
          </a:p>
          <a:p>
            <a:pPr marL="431800" indent="-323850" eaLnBrk="1">
              <a:buClr>
                <a:srgbClr val="FF6633"/>
              </a:buClr>
              <a:buSzPct val="45000"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fi-FI" altLang="fi-FI" sz="2600" dirty="0"/>
              <a:t>-</a:t>
            </a:r>
            <a:r>
              <a:rPr lang="fi-FI" altLang="fi-FI" sz="2600" dirty="0" err="1"/>
              <a:t>Avicii</a:t>
            </a:r>
            <a:r>
              <a:rPr lang="fi-FI" altLang="fi-FI" sz="2600" dirty="0"/>
              <a:t> </a:t>
            </a:r>
            <a:r>
              <a:rPr lang="fi-FI" altLang="fi-FI" sz="2600" dirty="0" err="1"/>
              <a:t>Arena</a:t>
            </a:r>
            <a:r>
              <a:rPr lang="fi-FI" altLang="fi-FI" sz="2600" dirty="0"/>
              <a:t> </a:t>
            </a:r>
          </a:p>
        </p:txBody>
      </p:sp>
      <p:pic>
        <p:nvPicPr>
          <p:cNvPr id="14341" name="Picture 4">
            <a:extLst>
              <a:ext uri="{FF2B5EF4-FFF2-40B4-BE49-F238E27FC236}">
                <a16:creationId xmlns:a16="http://schemas.microsoft.com/office/drawing/2014/main" id="{308B7E03-A5D9-4993-BD8D-0E54D5045F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313" y="539750"/>
            <a:ext cx="1439862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4342" name="Picture 5">
            <a:extLst>
              <a:ext uri="{FF2B5EF4-FFF2-40B4-BE49-F238E27FC236}">
                <a16:creationId xmlns:a16="http://schemas.microsoft.com/office/drawing/2014/main" id="{B883695B-575E-45E8-B356-51E275317E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1400" y="1562100"/>
            <a:ext cx="900113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4343" name="Picture 6">
            <a:extLst>
              <a:ext uri="{FF2B5EF4-FFF2-40B4-BE49-F238E27FC236}">
                <a16:creationId xmlns:a16="http://schemas.microsoft.com/office/drawing/2014/main" id="{C681D438-6AC3-4BF2-976B-F5191E878F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0" y="1260475"/>
            <a:ext cx="1260475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4344" name="Picture 7">
            <a:extLst>
              <a:ext uri="{FF2B5EF4-FFF2-40B4-BE49-F238E27FC236}">
                <a16:creationId xmlns:a16="http://schemas.microsoft.com/office/drawing/2014/main" id="{F5F7ED29-8E0A-45DE-B8D5-310EA2B80E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1888" y="3103563"/>
            <a:ext cx="720725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4345" name="Picture 8">
            <a:extLst>
              <a:ext uri="{FF2B5EF4-FFF2-40B4-BE49-F238E27FC236}">
                <a16:creationId xmlns:a16="http://schemas.microsoft.com/office/drawing/2014/main" id="{B66EF3FB-C0F1-4950-9D52-A0849ED366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6788" y="5776913"/>
            <a:ext cx="10795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4346" name="Picture 9">
            <a:extLst>
              <a:ext uri="{FF2B5EF4-FFF2-40B4-BE49-F238E27FC236}">
                <a16:creationId xmlns:a16="http://schemas.microsoft.com/office/drawing/2014/main" id="{C7DF8FD0-FF38-4D2E-8322-525A7F2F6A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9151" y="6299200"/>
            <a:ext cx="126047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>
            <a:extLst>
              <a:ext uri="{FF2B5EF4-FFF2-40B4-BE49-F238E27FC236}">
                <a16:creationId xmlns:a16="http://schemas.microsoft.com/office/drawing/2014/main" id="{37217182-15F1-496E-898A-8B52D62E7D3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503238" y="346075"/>
            <a:ext cx="9070975" cy="1171575"/>
          </a:xfrm>
        </p:spPr>
        <p:txBody>
          <a:bodyPr tIns="38808"/>
          <a:lstStyle/>
          <a:p>
            <a:pPr eaLnBrk="1"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fi-FI" i="1" u="sng">
                <a:effectLst>
                  <a:outerShdw blurRad="38100" dist="38100" dir="2700000" algn="tl">
                    <a:srgbClr val="C0C0C0"/>
                  </a:outerShdw>
                </a:effectLst>
                <a:ea typeface="+mj-ea"/>
              </a:rPr>
              <a:t>Norge = Norja</a:t>
            </a:r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528836C0-BB61-4E5B-A14D-D939B204139E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898525" y="1439863"/>
            <a:ext cx="3600450" cy="5759450"/>
          </a:xfrm>
        </p:spPr>
        <p:txBody>
          <a:bodyPr tIns="19404"/>
          <a:lstStyle/>
          <a:p>
            <a:pPr marL="431800" indent="-323850" eaLnBrk="1">
              <a:buClr>
                <a:srgbClr val="FF6633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r>
              <a:rPr lang="fi-FI" altLang="fi-FI" sz="2400" u="sng" dirty="0" err="1">
                <a:ea typeface="+mn-ea"/>
              </a:rPr>
              <a:t>Huvudstad</a:t>
            </a:r>
            <a:r>
              <a:rPr lang="fi-FI" altLang="fi-FI" sz="2400" u="sng" dirty="0">
                <a:ea typeface="+mn-ea"/>
              </a:rPr>
              <a:t>: </a:t>
            </a:r>
          </a:p>
          <a:p>
            <a:pPr marL="107950" indent="0" eaLnBrk="1">
              <a:buClr>
                <a:srgbClr val="FF6633"/>
              </a:buClr>
              <a:buSzPct val="45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r>
              <a:rPr lang="fi-FI" altLang="fi-FI" sz="2400" dirty="0">
                <a:ea typeface="+mn-ea"/>
              </a:rPr>
              <a:t>	Oslo</a:t>
            </a:r>
          </a:p>
          <a:p>
            <a:pPr marL="431800" indent="-323850" eaLnBrk="1">
              <a:buClr>
                <a:srgbClr val="FF6633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r>
              <a:rPr lang="fi-FI" altLang="fi-FI" sz="2400" u="sng" dirty="0" err="1">
                <a:ea typeface="+mn-ea"/>
              </a:rPr>
              <a:t>Invånare</a:t>
            </a:r>
            <a:r>
              <a:rPr lang="fi-FI" altLang="fi-FI" sz="2400" u="sng" dirty="0">
                <a:ea typeface="+mn-ea"/>
              </a:rPr>
              <a:t>: </a:t>
            </a:r>
          </a:p>
          <a:p>
            <a:pPr marL="107950" indent="0" eaLnBrk="1">
              <a:buClr>
                <a:srgbClr val="FF6633"/>
              </a:buClr>
              <a:buSzPct val="45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r>
              <a:rPr lang="fi-FI" altLang="fi-FI" sz="2400" dirty="0">
                <a:ea typeface="+mn-ea"/>
              </a:rPr>
              <a:t>	</a:t>
            </a:r>
            <a:r>
              <a:rPr lang="fi-FI" altLang="fi-FI" sz="2400" dirty="0" err="1">
                <a:ea typeface="+mn-ea"/>
              </a:rPr>
              <a:t>ca</a:t>
            </a:r>
            <a:r>
              <a:rPr lang="fi-FI" altLang="fi-FI" sz="2400" dirty="0">
                <a:ea typeface="+mn-ea"/>
              </a:rPr>
              <a:t> 4,5 </a:t>
            </a:r>
            <a:r>
              <a:rPr lang="fi-FI" altLang="fi-FI" sz="2400" dirty="0" err="1">
                <a:ea typeface="+mn-ea"/>
              </a:rPr>
              <a:t>miljoner</a:t>
            </a:r>
            <a:endParaRPr lang="fi-FI" altLang="fi-FI" sz="2400" dirty="0">
              <a:ea typeface="+mn-ea"/>
            </a:endParaRPr>
          </a:p>
          <a:p>
            <a:pPr marL="431800" indent="-323850" eaLnBrk="1">
              <a:buClr>
                <a:srgbClr val="FF6633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r>
              <a:rPr lang="fi-FI" altLang="fi-FI" sz="2400" u="sng" dirty="0" err="1">
                <a:ea typeface="+mn-ea"/>
              </a:rPr>
              <a:t>Språk</a:t>
            </a:r>
            <a:r>
              <a:rPr lang="fi-FI" altLang="fi-FI" sz="2400" u="sng" dirty="0">
                <a:ea typeface="+mn-ea"/>
              </a:rPr>
              <a:t>: </a:t>
            </a:r>
            <a:r>
              <a:rPr lang="fi-FI" altLang="fi-FI" sz="2400" dirty="0" err="1">
                <a:ea typeface="+mn-ea"/>
              </a:rPr>
              <a:t>norska</a:t>
            </a:r>
            <a:endParaRPr lang="fi-FI" altLang="fi-FI" sz="2400" dirty="0">
              <a:ea typeface="+mn-ea"/>
            </a:endParaRPr>
          </a:p>
          <a:p>
            <a:pPr marL="431800" indent="-323850" eaLnBrk="1">
              <a:buClr>
                <a:srgbClr val="FF6633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r>
              <a:rPr lang="fi-FI" altLang="fi-FI" sz="2400" u="sng" dirty="0" err="1">
                <a:ea typeface="+mn-ea"/>
              </a:rPr>
              <a:t>Nationaldag</a:t>
            </a:r>
            <a:r>
              <a:rPr lang="fi-FI" altLang="fi-FI" sz="2400" u="sng" dirty="0">
                <a:ea typeface="+mn-ea"/>
              </a:rPr>
              <a:t>:</a:t>
            </a:r>
          </a:p>
          <a:p>
            <a:pPr marL="107950" indent="0" eaLnBrk="1">
              <a:buClr>
                <a:srgbClr val="FF6633"/>
              </a:buClr>
              <a:buSzPct val="45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r>
              <a:rPr lang="fi-FI" altLang="fi-FI" sz="2400" dirty="0">
                <a:ea typeface="+mn-ea"/>
              </a:rPr>
              <a:t>	</a:t>
            </a:r>
            <a:r>
              <a:rPr lang="fi-FI" altLang="fi-FI" sz="2400" dirty="0" err="1">
                <a:ea typeface="+mn-ea"/>
              </a:rPr>
              <a:t>den</a:t>
            </a:r>
            <a:r>
              <a:rPr lang="fi-FI" altLang="fi-FI" sz="2400" dirty="0">
                <a:ea typeface="+mn-ea"/>
              </a:rPr>
              <a:t> 17 </a:t>
            </a:r>
            <a:r>
              <a:rPr lang="fi-FI" altLang="fi-FI" sz="2400" dirty="0" err="1">
                <a:ea typeface="+mn-ea"/>
              </a:rPr>
              <a:t>maj</a:t>
            </a:r>
            <a:endParaRPr lang="fi-FI" altLang="fi-FI" sz="2400" dirty="0">
              <a:ea typeface="+mn-ea"/>
            </a:endParaRPr>
          </a:p>
          <a:p>
            <a:pPr marL="431800" indent="-323850" eaLnBrk="1">
              <a:buClr>
                <a:srgbClr val="FF6633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r>
              <a:rPr lang="fi-FI" altLang="fi-FI" sz="2400" u="sng" dirty="0">
                <a:ea typeface="+mn-ea"/>
              </a:rPr>
              <a:t>Valuta</a:t>
            </a:r>
            <a:r>
              <a:rPr lang="fi-FI" altLang="fi-FI" sz="2400" dirty="0">
                <a:ea typeface="+mn-ea"/>
              </a:rPr>
              <a:t>: </a:t>
            </a:r>
          </a:p>
          <a:p>
            <a:pPr marL="107950" indent="0" eaLnBrk="1">
              <a:buClr>
                <a:srgbClr val="FF6633"/>
              </a:buClr>
              <a:buSzPct val="45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r>
              <a:rPr lang="fi-FI" altLang="fi-FI" sz="2400" dirty="0">
                <a:ea typeface="+mn-ea"/>
              </a:rPr>
              <a:t>	1 </a:t>
            </a:r>
            <a:r>
              <a:rPr lang="fi-FI" altLang="fi-FI" sz="2400" dirty="0" err="1">
                <a:ea typeface="+mn-ea"/>
              </a:rPr>
              <a:t>krona</a:t>
            </a:r>
            <a:r>
              <a:rPr lang="fi-FI" altLang="fi-FI" sz="2400" dirty="0">
                <a:ea typeface="+mn-ea"/>
              </a:rPr>
              <a:t> = 100 </a:t>
            </a:r>
            <a:r>
              <a:rPr lang="fi-FI" altLang="fi-FI" sz="2400" dirty="0" err="1">
                <a:ea typeface="+mn-ea"/>
              </a:rPr>
              <a:t>öre</a:t>
            </a:r>
            <a:endParaRPr lang="fi-FI" altLang="fi-FI" sz="2400" dirty="0">
              <a:ea typeface="+mn-ea"/>
            </a:endParaRPr>
          </a:p>
          <a:p>
            <a:pPr marL="431800" indent="-323850" eaLnBrk="1">
              <a:buClr>
                <a:srgbClr val="FF6633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r>
              <a:rPr lang="fi-FI" altLang="fi-FI" sz="2400" u="sng" dirty="0" err="1">
                <a:ea typeface="+mn-ea"/>
              </a:rPr>
              <a:t>Statsform</a:t>
            </a:r>
            <a:r>
              <a:rPr lang="fi-FI" altLang="fi-FI" sz="2400" dirty="0">
                <a:ea typeface="+mn-ea"/>
              </a:rPr>
              <a:t>: </a:t>
            </a:r>
            <a:r>
              <a:rPr lang="fi-FI" altLang="fi-FI" sz="2400" dirty="0" err="1">
                <a:ea typeface="+mn-ea"/>
              </a:rPr>
              <a:t>Kungarike</a:t>
            </a:r>
            <a:endParaRPr lang="fi-FI" altLang="fi-FI" sz="2400" dirty="0">
              <a:ea typeface="+mn-ea"/>
            </a:endParaRPr>
          </a:p>
          <a:p>
            <a:pPr marL="431800" indent="-323850" eaLnBrk="1">
              <a:buClr>
                <a:srgbClr val="FF6633"/>
              </a:buClr>
              <a:buSzPct val="45000"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r>
              <a:rPr lang="fi-FI" altLang="fi-FI" sz="2400" dirty="0">
                <a:ea typeface="+mn-ea"/>
              </a:rPr>
              <a:t>	(Kung Harald V)</a:t>
            </a:r>
          </a:p>
          <a:p>
            <a:pPr marL="431800" indent="-323850" eaLnBrk="1">
              <a:buClr>
                <a:srgbClr val="FF6633"/>
              </a:buClr>
              <a:buSzPct val="45000"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endParaRPr lang="fi-FI" altLang="fi-FI" sz="2400" dirty="0">
              <a:ea typeface="+mn-ea"/>
            </a:endParaRPr>
          </a:p>
        </p:txBody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E5F93515-1197-411F-829F-44D72500FC5F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5219700" y="1657350"/>
            <a:ext cx="4500563" cy="5541963"/>
          </a:xfrm>
        </p:spPr>
        <p:txBody>
          <a:bodyPr/>
          <a:lstStyle/>
          <a:p>
            <a:pPr marL="431800" indent="-323850" eaLnBrk="1">
              <a:buClr>
                <a:srgbClr val="FF6633"/>
              </a:buClr>
              <a:buSzPct val="45000"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fi-FI" altLang="fi-FI"/>
              <a:t>-Fjordar (Sognefjorden)</a:t>
            </a:r>
          </a:p>
          <a:p>
            <a:pPr marL="431800" indent="-323850" eaLnBrk="1">
              <a:buClr>
                <a:srgbClr val="FF6633"/>
              </a:buClr>
              <a:buSzPct val="45000"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fi-FI" altLang="fi-FI"/>
              <a:t>-Galdhoppigen</a:t>
            </a:r>
          </a:p>
          <a:p>
            <a:pPr marL="431800" indent="-323850" eaLnBrk="1">
              <a:buClr>
                <a:srgbClr val="FF6633"/>
              </a:buClr>
              <a:buSzPct val="45000"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endParaRPr lang="fi-FI" altLang="fi-FI"/>
          </a:p>
          <a:p>
            <a:pPr marL="431800" indent="-323850" eaLnBrk="1">
              <a:buClr>
                <a:srgbClr val="FF6633"/>
              </a:buClr>
              <a:buSzPct val="45000"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fi-FI" altLang="fi-FI"/>
              <a:t>-Edvard Munch: Skriket</a:t>
            </a:r>
          </a:p>
          <a:p>
            <a:pPr marL="431800" indent="-323850" eaLnBrk="1">
              <a:buClr>
                <a:srgbClr val="FF6633"/>
              </a:buClr>
              <a:buSzPct val="45000"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fi-FI" altLang="fi-FI"/>
              <a:t>-Vigelandsparken</a:t>
            </a:r>
          </a:p>
          <a:p>
            <a:pPr marL="431800" indent="-323850" eaLnBrk="1">
              <a:buClr>
                <a:srgbClr val="FF6633"/>
              </a:buClr>
              <a:buSzPct val="45000"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fi-FI" altLang="fi-FI"/>
              <a:t>-Olja, fiske</a:t>
            </a:r>
          </a:p>
          <a:p>
            <a:pPr marL="431800" indent="-323850" eaLnBrk="1">
              <a:buClr>
                <a:srgbClr val="FF6633"/>
              </a:buClr>
              <a:buSzPct val="45000"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endParaRPr lang="fi-FI" altLang="fi-FI"/>
          </a:p>
          <a:p>
            <a:pPr marL="431800" indent="-323850" eaLnBrk="1">
              <a:buClr>
                <a:srgbClr val="FF6633"/>
              </a:buClr>
              <a:buSzPct val="45000"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fi-FI" altLang="fi-FI"/>
              <a:t>- osthyveln, getost</a:t>
            </a:r>
          </a:p>
        </p:txBody>
      </p:sp>
      <p:pic>
        <p:nvPicPr>
          <p:cNvPr id="16389" name="Picture 4">
            <a:extLst>
              <a:ext uri="{FF2B5EF4-FFF2-40B4-BE49-F238E27FC236}">
                <a16:creationId xmlns:a16="http://schemas.microsoft.com/office/drawing/2014/main" id="{6B35533B-FBAE-4C15-BB41-DD080CDF1A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8513" y="574675"/>
            <a:ext cx="9525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6390" name="Picture 5">
            <a:extLst>
              <a:ext uri="{FF2B5EF4-FFF2-40B4-BE49-F238E27FC236}">
                <a16:creationId xmlns:a16="http://schemas.microsoft.com/office/drawing/2014/main" id="{CC79D0AF-CBC7-488B-8BBE-D60EE55871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4413" y="4059238"/>
            <a:ext cx="941387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6391" name="Picture 6">
            <a:extLst>
              <a:ext uri="{FF2B5EF4-FFF2-40B4-BE49-F238E27FC236}">
                <a16:creationId xmlns:a16="http://schemas.microsoft.com/office/drawing/2014/main" id="{2B653A36-79DC-48F1-AE11-168154FDF0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3938" y="4749800"/>
            <a:ext cx="900112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6392" name="Picture 7">
            <a:extLst>
              <a:ext uri="{FF2B5EF4-FFF2-40B4-BE49-F238E27FC236}">
                <a16:creationId xmlns:a16="http://schemas.microsoft.com/office/drawing/2014/main" id="{541957C5-A29F-4F32-A5F1-322C5FBED2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575" y="2841625"/>
            <a:ext cx="1979613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6393" name="Picture 8">
            <a:extLst>
              <a:ext uri="{FF2B5EF4-FFF2-40B4-BE49-F238E27FC236}">
                <a16:creationId xmlns:a16="http://schemas.microsoft.com/office/drawing/2014/main" id="{672A5233-1430-42A7-BA21-3C43EA3799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2287588"/>
            <a:ext cx="1376362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>
            <a:extLst>
              <a:ext uri="{FF2B5EF4-FFF2-40B4-BE49-F238E27FC236}">
                <a16:creationId xmlns:a16="http://schemas.microsoft.com/office/drawing/2014/main" id="{C8DF3D66-5773-40D2-86A6-15621330963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503238" y="346075"/>
            <a:ext cx="9070975" cy="1171575"/>
          </a:xfrm>
        </p:spPr>
        <p:txBody>
          <a:bodyPr tIns="38808"/>
          <a:lstStyle/>
          <a:p>
            <a:pPr eaLnBrk="1"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fi-FI" u="sng">
                <a:effectLst>
                  <a:outerShdw blurRad="38100" dist="38100" dir="2700000" algn="tl">
                    <a:srgbClr val="C0C0C0"/>
                  </a:outerShdw>
                </a:effectLst>
                <a:ea typeface="+mj-ea"/>
              </a:rPr>
              <a:t>Danmark = Tanska</a:t>
            </a:r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742B0850-A28B-463A-8976-D964E520638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720725" y="1530350"/>
            <a:ext cx="4321175" cy="5310188"/>
          </a:xfrm>
        </p:spPr>
        <p:txBody>
          <a:bodyPr tIns="22932"/>
          <a:lstStyle/>
          <a:p>
            <a:pPr marL="431800" indent="-323850" eaLnBrk="1">
              <a:buClr>
                <a:srgbClr val="FF6633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fi-FI" altLang="fi-FI" sz="2600" u="sng" dirty="0" err="1"/>
              <a:t>Huvudstad</a:t>
            </a:r>
            <a:r>
              <a:rPr lang="fi-FI" altLang="fi-FI" sz="2600" u="sng" dirty="0"/>
              <a:t>:</a:t>
            </a:r>
            <a:r>
              <a:rPr lang="fi-FI" altLang="fi-FI" sz="2600" dirty="0"/>
              <a:t> </a:t>
            </a:r>
            <a:r>
              <a:rPr lang="fi-FI" altLang="fi-FI" sz="2600" dirty="0" err="1"/>
              <a:t>Köpenhamn</a:t>
            </a:r>
            <a:endParaRPr lang="fi-FI" altLang="fi-FI" sz="2600" dirty="0"/>
          </a:p>
          <a:p>
            <a:pPr marL="431800" indent="-323850" eaLnBrk="1">
              <a:buClr>
                <a:srgbClr val="FF6633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fi-FI" altLang="fi-FI" sz="2600" u="sng" dirty="0" err="1"/>
              <a:t>Invånare</a:t>
            </a:r>
            <a:r>
              <a:rPr lang="fi-FI" altLang="fi-FI" sz="2600" dirty="0"/>
              <a:t>: </a:t>
            </a:r>
          </a:p>
          <a:p>
            <a:pPr marL="431800" indent="-323850" eaLnBrk="1">
              <a:buClr>
                <a:srgbClr val="FF6633"/>
              </a:buClr>
              <a:buSzPct val="45000"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fi-FI" altLang="fi-FI" sz="2600" dirty="0"/>
              <a:t>	</a:t>
            </a:r>
            <a:r>
              <a:rPr lang="fi-FI" altLang="fi-FI" sz="2600" dirty="0" err="1"/>
              <a:t>ca</a:t>
            </a:r>
            <a:r>
              <a:rPr lang="fi-FI" altLang="fi-FI" sz="2600" dirty="0"/>
              <a:t>. 5,4 </a:t>
            </a:r>
            <a:r>
              <a:rPr lang="fi-FI" altLang="fi-FI" sz="2600" dirty="0" err="1"/>
              <a:t>miljoner</a:t>
            </a:r>
            <a:endParaRPr lang="fi-FI" altLang="fi-FI" sz="2600" dirty="0"/>
          </a:p>
          <a:p>
            <a:pPr marL="431800" indent="-323850" eaLnBrk="1">
              <a:buClr>
                <a:srgbClr val="FF6633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fi-FI" altLang="fi-FI" sz="2600" u="sng" dirty="0" err="1"/>
              <a:t>Språk</a:t>
            </a:r>
            <a:r>
              <a:rPr lang="fi-FI" altLang="fi-FI" sz="2600" dirty="0"/>
              <a:t>: </a:t>
            </a:r>
            <a:r>
              <a:rPr lang="fi-FI" altLang="fi-FI" sz="2600" dirty="0" err="1"/>
              <a:t>danska</a:t>
            </a:r>
            <a:endParaRPr lang="fi-FI" altLang="fi-FI" sz="2600" dirty="0"/>
          </a:p>
          <a:p>
            <a:pPr marL="431800" indent="-323850" eaLnBrk="1">
              <a:buClr>
                <a:srgbClr val="FF6633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fi-FI" altLang="fi-FI" sz="2600" u="sng" dirty="0" err="1"/>
              <a:t>Nationaldag</a:t>
            </a:r>
            <a:r>
              <a:rPr lang="fi-FI" altLang="fi-FI" sz="2600" dirty="0"/>
              <a:t>: </a:t>
            </a:r>
          </a:p>
          <a:p>
            <a:pPr marL="431800" indent="-323850" eaLnBrk="1">
              <a:buClr>
                <a:srgbClr val="FF6633"/>
              </a:buClr>
              <a:buSzPct val="45000"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fi-FI" altLang="fi-FI" sz="2600" dirty="0"/>
              <a:t>	</a:t>
            </a:r>
            <a:r>
              <a:rPr lang="fi-FI" altLang="fi-FI" sz="2600" dirty="0" err="1"/>
              <a:t>den</a:t>
            </a:r>
            <a:r>
              <a:rPr lang="fi-FI" altLang="fi-FI" sz="2600" dirty="0"/>
              <a:t> 5 </a:t>
            </a:r>
            <a:r>
              <a:rPr lang="fi-FI" altLang="fi-FI" sz="2600" dirty="0" err="1"/>
              <a:t>juni</a:t>
            </a:r>
            <a:endParaRPr lang="fi-FI" altLang="fi-FI" sz="2600" dirty="0"/>
          </a:p>
          <a:p>
            <a:pPr marL="431800" indent="-323850" eaLnBrk="1">
              <a:buClr>
                <a:srgbClr val="FF6633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fi-FI" altLang="fi-FI" sz="2600" u="sng" dirty="0"/>
              <a:t>Valuta</a:t>
            </a:r>
            <a:r>
              <a:rPr lang="fi-FI" altLang="fi-FI" sz="2600" dirty="0"/>
              <a:t>: </a:t>
            </a:r>
          </a:p>
          <a:p>
            <a:pPr marL="431800" indent="-323850" eaLnBrk="1">
              <a:buClr>
                <a:srgbClr val="FF6633"/>
              </a:buClr>
              <a:buSzPct val="45000"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fi-FI" altLang="fi-FI" sz="2600" dirty="0"/>
              <a:t>	1 </a:t>
            </a:r>
            <a:r>
              <a:rPr lang="fi-FI" altLang="fi-FI" sz="2600" dirty="0" err="1"/>
              <a:t>krona</a:t>
            </a:r>
            <a:r>
              <a:rPr lang="fi-FI" altLang="fi-FI" sz="2600" dirty="0"/>
              <a:t>= 100 </a:t>
            </a:r>
            <a:r>
              <a:rPr lang="fi-FI" altLang="fi-FI" sz="2600" dirty="0" err="1"/>
              <a:t>öre</a:t>
            </a:r>
            <a:endParaRPr lang="fi-FI" altLang="fi-FI" sz="2600" dirty="0"/>
          </a:p>
          <a:p>
            <a:pPr marL="431800" indent="-323850" eaLnBrk="1">
              <a:buClr>
                <a:srgbClr val="FF6633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fi-FI" altLang="fi-FI" sz="2600" u="sng" dirty="0" err="1"/>
              <a:t>Statsform</a:t>
            </a:r>
            <a:r>
              <a:rPr lang="fi-FI" altLang="fi-FI" sz="2600" dirty="0"/>
              <a:t>: </a:t>
            </a:r>
            <a:r>
              <a:rPr lang="fi-FI" altLang="fi-FI" sz="2600" dirty="0" err="1"/>
              <a:t>Kungarike</a:t>
            </a:r>
            <a:endParaRPr lang="fi-FI" altLang="fi-FI" sz="2600" dirty="0"/>
          </a:p>
          <a:p>
            <a:pPr marL="431800" indent="-323850" eaLnBrk="1">
              <a:buClr>
                <a:srgbClr val="FF6633"/>
              </a:buClr>
              <a:buSzPct val="45000"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fi-FI" altLang="fi-FI" sz="2600" dirty="0"/>
              <a:t>	(Kung Fredrik X)</a:t>
            </a:r>
          </a:p>
        </p:txBody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906F8286-3F67-4340-91A3-AD8DE1E3AC0C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5257800" y="1403573"/>
            <a:ext cx="4463032" cy="5436965"/>
          </a:xfrm>
        </p:spPr>
        <p:txBody>
          <a:bodyPr/>
          <a:lstStyle/>
          <a:p>
            <a:pPr marL="431800" indent="-323850" eaLnBrk="1">
              <a:buClr>
                <a:srgbClr val="FF6633"/>
              </a:buClr>
              <a:buSzPct val="45000"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fi-FI" altLang="fi-FI" dirty="0"/>
              <a:t>-</a:t>
            </a:r>
            <a:r>
              <a:rPr lang="fi-FI" altLang="fi-FI" sz="2800" dirty="0" err="1"/>
              <a:t>Grönland</a:t>
            </a:r>
            <a:r>
              <a:rPr lang="fi-FI" altLang="fi-FI" sz="2800" dirty="0"/>
              <a:t> </a:t>
            </a:r>
            <a:r>
              <a:rPr lang="fi-FI" altLang="fi-FI" sz="2800" dirty="0" err="1"/>
              <a:t>och</a:t>
            </a:r>
            <a:r>
              <a:rPr lang="fi-FI" altLang="fi-FI" sz="2800" dirty="0"/>
              <a:t> </a:t>
            </a:r>
            <a:r>
              <a:rPr lang="fi-FI" altLang="fi-FI" sz="2800" dirty="0" err="1"/>
              <a:t>Färöarna</a:t>
            </a:r>
            <a:endParaRPr lang="fi-FI" altLang="fi-FI" sz="2800" dirty="0"/>
          </a:p>
          <a:p>
            <a:pPr marL="431800" indent="-323850" eaLnBrk="1">
              <a:buClr>
                <a:srgbClr val="FF6633"/>
              </a:buClr>
              <a:buSzPct val="45000"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fi-FI" altLang="fi-FI" dirty="0"/>
              <a:t>-</a:t>
            </a:r>
            <a:r>
              <a:rPr lang="fi-FI" altLang="fi-FI" sz="2800" dirty="0"/>
              <a:t>Hans Christian </a:t>
            </a:r>
            <a:r>
              <a:rPr lang="fi-FI" altLang="fi-FI" sz="2800" dirty="0" err="1"/>
              <a:t>Andersens</a:t>
            </a:r>
            <a:r>
              <a:rPr lang="fi-FI" altLang="fi-FI" sz="2800" dirty="0"/>
              <a:t> </a:t>
            </a:r>
            <a:r>
              <a:rPr lang="fi-FI" altLang="fi-FI" sz="2800" dirty="0" err="1"/>
              <a:t>sagor</a:t>
            </a:r>
            <a:endParaRPr lang="fi-FI" altLang="fi-FI" sz="2800" dirty="0"/>
          </a:p>
          <a:p>
            <a:pPr marL="431800" indent="-323850" eaLnBrk="1">
              <a:buClr>
                <a:srgbClr val="FF6633"/>
              </a:buClr>
              <a:buSzPct val="45000"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fi-FI" altLang="fi-FI" sz="2800" dirty="0"/>
              <a:t>-</a:t>
            </a:r>
            <a:r>
              <a:rPr lang="fi-FI" altLang="fi-FI" sz="2800" dirty="0" err="1"/>
              <a:t>Legoland</a:t>
            </a:r>
            <a:endParaRPr lang="fi-FI" altLang="fi-FI" sz="2800" dirty="0"/>
          </a:p>
          <a:p>
            <a:pPr marL="431800" indent="-323850" eaLnBrk="1">
              <a:buClr>
                <a:srgbClr val="FF6633"/>
              </a:buClr>
              <a:buSzPct val="45000"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fi-FI" altLang="fi-FI" dirty="0"/>
              <a:t>-</a:t>
            </a:r>
            <a:r>
              <a:rPr lang="fi-FI" altLang="fi-FI" sz="2800" dirty="0" err="1"/>
              <a:t>Ströget</a:t>
            </a:r>
            <a:r>
              <a:rPr lang="fi-FI" altLang="fi-FI" sz="2800" dirty="0"/>
              <a:t>, Tivoli</a:t>
            </a:r>
          </a:p>
          <a:p>
            <a:pPr marL="431800" indent="-323850" eaLnBrk="1">
              <a:buClr>
                <a:srgbClr val="FF6633"/>
              </a:buClr>
              <a:buSzPct val="45000"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fi-FI" altLang="fi-FI" dirty="0"/>
              <a:t>-</a:t>
            </a:r>
            <a:r>
              <a:rPr lang="fi-FI" altLang="fi-FI" sz="2800" dirty="0" err="1"/>
              <a:t>Smörrebröd</a:t>
            </a:r>
            <a:endParaRPr lang="fi-FI" altLang="fi-FI" sz="2800" dirty="0"/>
          </a:p>
          <a:p>
            <a:pPr marL="431800" indent="-323850" eaLnBrk="1">
              <a:buClr>
                <a:srgbClr val="FF6633"/>
              </a:buClr>
              <a:buSzPct val="45000"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endParaRPr lang="fi-FI" altLang="fi-FI" sz="2800" dirty="0"/>
          </a:p>
          <a:p>
            <a:pPr marL="431800" indent="-323850" eaLnBrk="1">
              <a:buClr>
                <a:srgbClr val="FF6633"/>
              </a:buClr>
              <a:buSzPct val="45000"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fi-FI" altLang="fi-FI" dirty="0"/>
              <a:t>- </a:t>
            </a:r>
            <a:r>
              <a:rPr lang="fi-FI" altLang="fi-FI" sz="2800" dirty="0" err="1"/>
              <a:t>Den</a:t>
            </a:r>
            <a:r>
              <a:rPr lang="fi-FI" altLang="fi-FI" sz="2800" dirty="0"/>
              <a:t> </a:t>
            </a:r>
            <a:r>
              <a:rPr lang="fi-FI" altLang="fi-FI" sz="2800" dirty="0" err="1"/>
              <a:t>lilla</a:t>
            </a:r>
            <a:r>
              <a:rPr lang="fi-FI" altLang="fi-FI" sz="2800" dirty="0"/>
              <a:t> </a:t>
            </a:r>
            <a:r>
              <a:rPr lang="fi-FI" altLang="fi-FI" sz="2800" dirty="0" err="1"/>
              <a:t>sjöjungfrun</a:t>
            </a:r>
            <a:endParaRPr lang="fi-FI" altLang="fi-FI" sz="2800" dirty="0"/>
          </a:p>
          <a:p>
            <a:pPr marL="431800" indent="-323850" eaLnBrk="1">
              <a:buClr>
                <a:srgbClr val="FF6633"/>
              </a:buClr>
              <a:buSzPct val="45000"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endParaRPr lang="fi-FI" altLang="fi-FI" sz="2800" dirty="0"/>
          </a:p>
        </p:txBody>
      </p:sp>
      <p:pic>
        <p:nvPicPr>
          <p:cNvPr id="18437" name="Picture 4">
            <a:extLst>
              <a:ext uri="{FF2B5EF4-FFF2-40B4-BE49-F238E27FC236}">
                <a16:creationId xmlns:a16="http://schemas.microsoft.com/office/drawing/2014/main" id="{52C0EC74-8925-4E2B-BB03-458CEF9060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2063" y="539750"/>
            <a:ext cx="84772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8438" name="Picture 5">
            <a:extLst>
              <a:ext uri="{FF2B5EF4-FFF2-40B4-BE49-F238E27FC236}">
                <a16:creationId xmlns:a16="http://schemas.microsoft.com/office/drawing/2014/main" id="{6D0AFFA1-6898-40F1-9355-B5721E5DDF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2063" y="2835939"/>
            <a:ext cx="1439862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8439" name="Picture 6">
            <a:extLst>
              <a:ext uri="{FF2B5EF4-FFF2-40B4-BE49-F238E27FC236}">
                <a16:creationId xmlns:a16="http://schemas.microsoft.com/office/drawing/2014/main" id="{E415EDAD-51E6-4217-9D34-828C72143A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7936" y="4430290"/>
            <a:ext cx="1333989" cy="889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8440" name="Picture 7">
            <a:extLst>
              <a:ext uri="{FF2B5EF4-FFF2-40B4-BE49-F238E27FC236}">
                <a16:creationId xmlns:a16="http://schemas.microsoft.com/office/drawing/2014/main" id="{A0508458-D32F-4EE0-BAC4-FEBC4D2DDC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1089" y="3674477"/>
            <a:ext cx="1439862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id="{A465C1DC-2994-4B75-862E-05976E8C618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8856736" y="5294768"/>
            <a:ext cx="1198550" cy="1796948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7D3D86E7-B3F7-4A95-80C4-D2DBF3B1C955}"/>
              </a:ext>
            </a:extLst>
          </p:cNvPr>
          <p:cNvSpPr txBox="1"/>
          <p:nvPr/>
        </p:nvSpPr>
        <p:spPr>
          <a:xfrm>
            <a:off x="5472360" y="7744787"/>
            <a:ext cx="144100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900">
                <a:hlinkClick r:id="rId8" tooltip="http://www.flickr.com/photos/newsoresund/9569667914/"/>
              </a:rPr>
              <a:t>Tämä kuva</a:t>
            </a:r>
            <a:r>
              <a:rPr lang="fi-FI" sz="900"/>
              <a:t>, tekijä Tuntematon tekijä, käyttöoikeus: </a:t>
            </a:r>
            <a:r>
              <a:rPr lang="fi-FI" sz="900">
                <a:hlinkClick r:id="rId9" tooltip="https://creativecommons.org/licenses/by/3.0/"/>
              </a:rPr>
              <a:t>CC BY</a:t>
            </a:r>
            <a:endParaRPr lang="fi-FI" sz="90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>
            <a:extLst>
              <a:ext uri="{FF2B5EF4-FFF2-40B4-BE49-F238E27FC236}">
                <a16:creationId xmlns:a16="http://schemas.microsoft.com/office/drawing/2014/main" id="{FA2EAF7F-B876-4676-9EBE-4D65C572387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503238" y="346075"/>
            <a:ext cx="9070975" cy="1171575"/>
          </a:xfrm>
        </p:spPr>
        <p:txBody>
          <a:bodyPr tIns="38808"/>
          <a:lstStyle/>
          <a:p>
            <a:pPr eaLnBrk="1"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fi-FI" b="1" i="1" u="sng">
                <a:effectLst>
                  <a:outerShdw blurRad="38100" dist="38100" dir="2700000" algn="tl">
                    <a:srgbClr val="C0C0C0"/>
                  </a:outerShdw>
                </a:effectLst>
                <a:ea typeface="+mj-ea"/>
              </a:rPr>
              <a:t>Island = Islanti</a:t>
            </a:r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0662E9B3-B096-4E9A-B8BD-E4D3AC8C9FD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720725" y="1979613"/>
            <a:ext cx="4321175" cy="5310187"/>
          </a:xfrm>
        </p:spPr>
        <p:txBody>
          <a:bodyPr tIns="22932"/>
          <a:lstStyle/>
          <a:p>
            <a:pPr marL="431800" indent="-323850" eaLnBrk="1">
              <a:buClr>
                <a:srgbClr val="FF6633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fi-FI" altLang="fi-FI" sz="2600" u="sng" dirty="0" err="1"/>
              <a:t>Huvudstad</a:t>
            </a:r>
            <a:r>
              <a:rPr lang="fi-FI" altLang="fi-FI" sz="2600" u="sng" dirty="0"/>
              <a:t>:</a:t>
            </a:r>
            <a:r>
              <a:rPr lang="fi-FI" altLang="fi-FI" sz="2600" dirty="0"/>
              <a:t> Reykjavik</a:t>
            </a:r>
          </a:p>
          <a:p>
            <a:pPr marL="431800" indent="-323850" eaLnBrk="1">
              <a:buClr>
                <a:srgbClr val="FF6633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fi-FI" altLang="fi-FI" sz="2600" u="sng" dirty="0" err="1"/>
              <a:t>Invånare</a:t>
            </a:r>
            <a:r>
              <a:rPr lang="fi-FI" altLang="fi-FI" sz="2600" dirty="0"/>
              <a:t>: </a:t>
            </a:r>
          </a:p>
          <a:p>
            <a:pPr marL="431800" indent="-323850" eaLnBrk="1">
              <a:buClr>
                <a:srgbClr val="FF6633"/>
              </a:buClr>
              <a:buSzPct val="45000"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fi-FI" altLang="fi-FI" sz="2600" dirty="0"/>
              <a:t>	</a:t>
            </a:r>
            <a:r>
              <a:rPr lang="fi-FI" altLang="fi-FI" sz="2600" dirty="0" err="1"/>
              <a:t>ca</a:t>
            </a:r>
            <a:r>
              <a:rPr lang="fi-FI" altLang="fi-FI" sz="2600" dirty="0"/>
              <a:t>. 320 000</a:t>
            </a:r>
          </a:p>
          <a:p>
            <a:pPr marL="431800" indent="-323850" eaLnBrk="1">
              <a:buClr>
                <a:srgbClr val="FF6633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fi-FI" altLang="fi-FI" sz="2600" u="sng" dirty="0" err="1"/>
              <a:t>Språk</a:t>
            </a:r>
            <a:r>
              <a:rPr lang="fi-FI" altLang="fi-FI" sz="2600" dirty="0"/>
              <a:t>: </a:t>
            </a:r>
            <a:r>
              <a:rPr lang="fi-FI" altLang="fi-FI" sz="2600" dirty="0" err="1"/>
              <a:t>isländska</a:t>
            </a:r>
            <a:endParaRPr lang="fi-FI" altLang="fi-FI" sz="2600" dirty="0"/>
          </a:p>
          <a:p>
            <a:pPr marL="431800" indent="-323850" eaLnBrk="1">
              <a:buClr>
                <a:srgbClr val="FF6633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fi-FI" altLang="fi-FI" sz="2600" u="sng" dirty="0" err="1"/>
              <a:t>Nationaldag</a:t>
            </a:r>
            <a:r>
              <a:rPr lang="fi-FI" altLang="fi-FI" sz="2600" dirty="0"/>
              <a:t>: </a:t>
            </a:r>
          </a:p>
          <a:p>
            <a:pPr marL="431800" indent="-323850" eaLnBrk="1">
              <a:buClr>
                <a:srgbClr val="FF6633"/>
              </a:buClr>
              <a:buSzPct val="45000"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fi-FI" altLang="fi-FI" sz="2600" dirty="0"/>
              <a:t>	</a:t>
            </a:r>
            <a:r>
              <a:rPr lang="fi-FI" altLang="fi-FI" sz="2600" dirty="0" err="1"/>
              <a:t>den</a:t>
            </a:r>
            <a:r>
              <a:rPr lang="fi-FI" altLang="fi-FI" sz="2600" dirty="0"/>
              <a:t> 17 </a:t>
            </a:r>
            <a:r>
              <a:rPr lang="fi-FI" altLang="fi-FI" sz="2600" dirty="0" err="1"/>
              <a:t>juni</a:t>
            </a:r>
            <a:endParaRPr lang="fi-FI" altLang="fi-FI" sz="2600" dirty="0"/>
          </a:p>
          <a:p>
            <a:pPr marL="431800" indent="-323850" eaLnBrk="1">
              <a:buClr>
                <a:srgbClr val="FF6633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fi-FI" altLang="fi-FI" sz="2600" u="sng" dirty="0"/>
              <a:t>Valuta</a:t>
            </a:r>
            <a:r>
              <a:rPr lang="fi-FI" altLang="fi-FI" sz="2600" dirty="0"/>
              <a:t>: </a:t>
            </a:r>
          </a:p>
          <a:p>
            <a:pPr marL="431800" indent="-323850" eaLnBrk="1">
              <a:buClr>
                <a:srgbClr val="FF6633"/>
              </a:buClr>
              <a:buSzPct val="45000"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fi-FI" altLang="fi-FI" sz="2600" dirty="0"/>
              <a:t>	1 </a:t>
            </a:r>
            <a:r>
              <a:rPr lang="fi-FI" altLang="fi-FI" sz="2600" dirty="0" err="1"/>
              <a:t>krona</a:t>
            </a:r>
            <a:r>
              <a:rPr lang="fi-FI" altLang="fi-FI" sz="2600" dirty="0"/>
              <a:t>= 100 </a:t>
            </a:r>
            <a:r>
              <a:rPr lang="fi-FI" altLang="fi-FI" sz="2600" dirty="0" err="1"/>
              <a:t>öre</a:t>
            </a:r>
            <a:endParaRPr lang="fi-FI" altLang="fi-FI" sz="2600" dirty="0"/>
          </a:p>
          <a:p>
            <a:pPr marL="431800" indent="-323850" eaLnBrk="1">
              <a:buClr>
                <a:srgbClr val="FF6633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fi-FI" altLang="fi-FI" sz="2600" u="sng" dirty="0" err="1"/>
              <a:t>Statsform</a:t>
            </a:r>
            <a:r>
              <a:rPr lang="fi-FI" altLang="fi-FI" sz="2600" dirty="0"/>
              <a:t>: </a:t>
            </a:r>
            <a:r>
              <a:rPr lang="fi-FI" altLang="fi-FI" sz="2600" dirty="0" err="1"/>
              <a:t>Republik</a:t>
            </a:r>
            <a:endParaRPr lang="fi-FI" altLang="fi-FI" sz="2600" dirty="0"/>
          </a:p>
          <a:p>
            <a:pPr marL="431800" indent="-323850" eaLnBrk="1">
              <a:buClr>
                <a:srgbClr val="FF6633"/>
              </a:buClr>
              <a:buSzPct val="45000"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fi-FI" altLang="fi-FI" sz="2600" dirty="0"/>
              <a:t>	(Halla </a:t>
            </a:r>
            <a:r>
              <a:rPr lang="fi-FI" altLang="fi-FI" sz="2600" dirty="0" err="1"/>
              <a:t>Tomasdottir</a:t>
            </a:r>
            <a:r>
              <a:rPr lang="fi-FI" altLang="fi-FI" sz="2600" dirty="0"/>
              <a:t>)</a:t>
            </a:r>
          </a:p>
        </p:txBody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52229936-9F5B-4017-8A2D-F2C37DD07953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5257800" y="1979613"/>
            <a:ext cx="4321175" cy="5184775"/>
          </a:xfrm>
        </p:spPr>
        <p:txBody>
          <a:bodyPr/>
          <a:lstStyle/>
          <a:p>
            <a:pPr marL="431800" indent="-323850" eaLnBrk="1">
              <a:buClr>
                <a:srgbClr val="FF6633"/>
              </a:buClr>
              <a:buSzPct val="45000"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fi-FI" altLang="fi-FI"/>
              <a:t>-Gejsrar</a:t>
            </a:r>
          </a:p>
          <a:p>
            <a:pPr marL="431800" indent="-323850" eaLnBrk="1">
              <a:buClr>
                <a:srgbClr val="FF6633"/>
              </a:buClr>
              <a:buSzPct val="45000"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fi-FI" altLang="fi-FI"/>
              <a:t>-Vulkaner (Hekla)</a:t>
            </a:r>
          </a:p>
          <a:p>
            <a:pPr marL="431800" indent="-323850" eaLnBrk="1">
              <a:buClr>
                <a:srgbClr val="FF6633"/>
              </a:buClr>
              <a:buSzPct val="45000"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fi-FI" altLang="fi-FI"/>
              <a:t>-Glaciärer (Vatnajökull)</a:t>
            </a:r>
          </a:p>
          <a:p>
            <a:pPr marL="431800" indent="-323850" eaLnBrk="1">
              <a:buClr>
                <a:srgbClr val="FF6633"/>
              </a:buClr>
              <a:buSzPct val="45000"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fi-FI" altLang="fi-FI"/>
              <a:t>-Björk</a:t>
            </a:r>
          </a:p>
          <a:p>
            <a:pPr marL="431800" indent="-323850" eaLnBrk="1">
              <a:buClr>
                <a:srgbClr val="FF6633"/>
              </a:buClr>
              <a:buSzPct val="45000"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fi-FI" altLang="fi-FI"/>
              <a:t>-Ånga och hett vatten från underjorden värmer upp 90 % av de isländska husen</a:t>
            </a:r>
          </a:p>
          <a:p>
            <a:pPr marL="431800" indent="-323850" eaLnBrk="1">
              <a:buClr>
                <a:srgbClr val="FF6633"/>
              </a:buClr>
              <a:buSzPct val="45000"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fi-FI" altLang="fi-FI"/>
              <a:t>- ylletröjor</a:t>
            </a:r>
          </a:p>
        </p:txBody>
      </p:sp>
      <p:pic>
        <p:nvPicPr>
          <p:cNvPr id="20485" name="Picture 4">
            <a:extLst>
              <a:ext uri="{FF2B5EF4-FFF2-40B4-BE49-F238E27FC236}">
                <a16:creationId xmlns:a16="http://schemas.microsoft.com/office/drawing/2014/main" id="{7C2C5B3E-4F14-4CB2-AF45-A877924112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4575" y="631825"/>
            <a:ext cx="88582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0486" name="Picture 5">
            <a:extLst>
              <a:ext uri="{FF2B5EF4-FFF2-40B4-BE49-F238E27FC236}">
                <a16:creationId xmlns:a16="http://schemas.microsoft.com/office/drawing/2014/main" id="{FC422DD5-1922-4DC4-95DF-69DAA429C3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313" y="1800225"/>
            <a:ext cx="1039812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0487" name="Picture 6">
            <a:extLst>
              <a:ext uri="{FF2B5EF4-FFF2-40B4-BE49-F238E27FC236}">
                <a16:creationId xmlns:a16="http://schemas.microsoft.com/office/drawing/2014/main" id="{A15697CC-8F40-41CA-BAD7-DAC3C7C381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2025" y="2532063"/>
            <a:ext cx="936625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0488" name="Picture 7">
            <a:extLst>
              <a:ext uri="{FF2B5EF4-FFF2-40B4-BE49-F238E27FC236}">
                <a16:creationId xmlns:a16="http://schemas.microsoft.com/office/drawing/2014/main" id="{3BFB7121-8708-452C-93A0-75E00C8549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688" y="3779838"/>
            <a:ext cx="11684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0489" name="Picture 8">
            <a:extLst>
              <a:ext uri="{FF2B5EF4-FFF2-40B4-BE49-F238E27FC236}">
                <a16:creationId xmlns:a16="http://schemas.microsoft.com/office/drawing/2014/main" id="{540BD624-388A-4C31-BBDD-445BDFC174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063" y="3708400"/>
            <a:ext cx="849312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>
            <a:extLst>
              <a:ext uri="{FF2B5EF4-FFF2-40B4-BE49-F238E27FC236}">
                <a16:creationId xmlns:a16="http://schemas.microsoft.com/office/drawing/2014/main" id="{FAC6C5B1-4C4C-48F6-9703-698E719EB7B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503238" y="346075"/>
            <a:ext cx="9070975" cy="1171575"/>
          </a:xfrm>
        </p:spPr>
        <p:txBody>
          <a:bodyPr tIns="38808"/>
          <a:lstStyle/>
          <a:p>
            <a:pPr eaLnBrk="1"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fi-FI" b="1" i="1" u="sng">
                <a:effectLst>
                  <a:outerShdw blurRad="38100" dist="38100" dir="2700000" algn="tl">
                    <a:srgbClr val="C0C0C0"/>
                  </a:outerShdw>
                </a:effectLst>
                <a:ea typeface="+mj-ea"/>
              </a:rPr>
              <a:t>Åland = Ahvenanmaa</a:t>
            </a:r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6C1BA227-8513-40F3-8464-C3576BD33A96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503238" y="1979613"/>
            <a:ext cx="4681089" cy="4899025"/>
          </a:xfrm>
        </p:spPr>
        <p:txBody>
          <a:bodyPr tIns="21168"/>
          <a:lstStyle/>
          <a:p>
            <a:pPr marL="431800" indent="-323850" eaLnBrk="1">
              <a:buClr>
                <a:srgbClr val="FF6633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fi-FI" altLang="fi-FI" sz="2400" u="sng" dirty="0" err="1"/>
              <a:t>Invånare</a:t>
            </a:r>
            <a:r>
              <a:rPr lang="fi-FI" altLang="fi-FI" sz="2400" dirty="0"/>
              <a:t>: </a:t>
            </a:r>
            <a:r>
              <a:rPr lang="fi-FI" altLang="fi-FI" sz="2400" dirty="0" err="1"/>
              <a:t>ca</a:t>
            </a:r>
            <a:r>
              <a:rPr lang="fi-FI" altLang="fi-FI" sz="2400" dirty="0"/>
              <a:t>. 30 000</a:t>
            </a:r>
          </a:p>
          <a:p>
            <a:pPr marL="431800" indent="-323850" eaLnBrk="1">
              <a:buClr>
                <a:srgbClr val="FF6633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fi-FI" altLang="fi-FI" sz="2400" u="sng" dirty="0" err="1"/>
              <a:t>Huvudstad</a:t>
            </a:r>
            <a:r>
              <a:rPr lang="fi-FI" altLang="fi-FI" sz="2400" u="sng" dirty="0"/>
              <a:t>:</a:t>
            </a:r>
            <a:r>
              <a:rPr lang="fi-FI" altLang="fi-FI" sz="2400" dirty="0"/>
              <a:t> Mariehamn</a:t>
            </a:r>
          </a:p>
          <a:p>
            <a:pPr marL="431800" indent="-323850" eaLnBrk="1">
              <a:buClr>
                <a:srgbClr val="FF6633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fi-FI" altLang="fi-FI" sz="2400" dirty="0" err="1"/>
              <a:t>Jordbruk</a:t>
            </a:r>
            <a:r>
              <a:rPr lang="fi-FI" altLang="fi-FI" sz="2400" dirty="0"/>
              <a:t>, </a:t>
            </a:r>
            <a:r>
              <a:rPr lang="fi-FI" altLang="fi-FI" sz="2400" dirty="0" err="1"/>
              <a:t>fiske</a:t>
            </a:r>
            <a:r>
              <a:rPr lang="fi-FI" altLang="fi-FI" sz="2400" dirty="0"/>
              <a:t>, </a:t>
            </a:r>
            <a:r>
              <a:rPr lang="fi-FI" altLang="fi-FI" sz="2400" dirty="0" err="1"/>
              <a:t>turism</a:t>
            </a:r>
            <a:endParaRPr lang="fi-FI" altLang="fi-FI" sz="2400" dirty="0"/>
          </a:p>
          <a:p>
            <a:pPr marL="431800" indent="-323850" eaLnBrk="1">
              <a:buClr>
                <a:srgbClr val="FF6633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fi-FI" altLang="fi-FI" sz="2400" dirty="0" err="1"/>
              <a:t>Består</a:t>
            </a:r>
            <a:r>
              <a:rPr lang="fi-FI" altLang="fi-FI" sz="2400" dirty="0"/>
              <a:t> av 6500 </a:t>
            </a:r>
            <a:r>
              <a:rPr lang="fi-FI" altLang="fi-FI" sz="2400" dirty="0" err="1"/>
              <a:t>öar</a:t>
            </a:r>
            <a:endParaRPr lang="fi-FI" altLang="fi-FI" sz="2400" dirty="0"/>
          </a:p>
          <a:p>
            <a:pPr marL="431800" indent="-323850" eaLnBrk="1">
              <a:buClr>
                <a:srgbClr val="FF6633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fi-FI" altLang="fi-FI" sz="2400" dirty="0" err="1"/>
              <a:t>Hör</a:t>
            </a:r>
            <a:r>
              <a:rPr lang="fi-FI" altLang="fi-FI" sz="2400" dirty="0"/>
              <a:t> </a:t>
            </a:r>
            <a:r>
              <a:rPr lang="fi-FI" altLang="fi-FI" sz="2400" dirty="0" err="1"/>
              <a:t>till</a:t>
            </a:r>
            <a:r>
              <a:rPr lang="fi-FI" altLang="fi-FI" sz="2400" dirty="0"/>
              <a:t> Finland, </a:t>
            </a:r>
            <a:r>
              <a:rPr lang="fi-FI" altLang="fi-FI" sz="2400" dirty="0" err="1"/>
              <a:t>nästan</a:t>
            </a:r>
            <a:r>
              <a:rPr lang="fi-FI" altLang="fi-FI" sz="2400" dirty="0"/>
              <a:t> alla </a:t>
            </a:r>
            <a:r>
              <a:rPr lang="fi-FI" altLang="fi-FI" sz="2400" dirty="0" err="1"/>
              <a:t>talar</a:t>
            </a:r>
            <a:r>
              <a:rPr lang="fi-FI" altLang="fi-FI" sz="2400" dirty="0"/>
              <a:t> </a:t>
            </a:r>
            <a:r>
              <a:rPr lang="fi-FI" altLang="fi-FI" sz="2400" dirty="0" err="1"/>
              <a:t>svenska</a:t>
            </a:r>
            <a:endParaRPr lang="fi-FI" altLang="fi-FI" sz="2400" dirty="0"/>
          </a:p>
          <a:p>
            <a:pPr marL="431800" indent="-323850" eaLnBrk="1">
              <a:buClr>
                <a:srgbClr val="FF6633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fi-FI" altLang="fi-FI" sz="2400" dirty="0" err="1"/>
              <a:t>Självstyre</a:t>
            </a:r>
            <a:r>
              <a:rPr lang="fi-FI" altLang="fi-FI" sz="2400" dirty="0"/>
              <a:t>: </a:t>
            </a:r>
            <a:r>
              <a:rPr lang="fi-FI" altLang="fi-FI" sz="2400" dirty="0" err="1"/>
              <a:t>eget</a:t>
            </a:r>
            <a:r>
              <a:rPr lang="fi-FI" altLang="fi-FI" sz="2400" dirty="0"/>
              <a:t> </a:t>
            </a:r>
            <a:r>
              <a:rPr lang="fi-FI" altLang="fi-FI" sz="2400" dirty="0" err="1"/>
              <a:t>parlament</a:t>
            </a:r>
            <a:r>
              <a:rPr lang="fi-FI" altLang="fi-FI" sz="2400" dirty="0"/>
              <a:t> (</a:t>
            </a:r>
            <a:r>
              <a:rPr lang="fi-FI" altLang="fi-FI" sz="2400" dirty="0" err="1"/>
              <a:t>Lagtinget</a:t>
            </a:r>
            <a:r>
              <a:rPr lang="fi-FI" altLang="fi-FI" sz="2400" dirty="0"/>
              <a:t>),</a:t>
            </a:r>
            <a:r>
              <a:rPr lang="fi-FI" altLang="fi-FI" sz="2400" dirty="0" err="1"/>
              <a:t>egen</a:t>
            </a:r>
            <a:r>
              <a:rPr lang="fi-FI" altLang="fi-FI" sz="2400" dirty="0"/>
              <a:t> </a:t>
            </a:r>
            <a:r>
              <a:rPr lang="fi-FI" altLang="fi-FI" sz="2400" dirty="0" err="1"/>
              <a:t>flagga</a:t>
            </a:r>
            <a:r>
              <a:rPr lang="fi-FI" altLang="fi-FI" sz="2400" dirty="0"/>
              <a:t>, </a:t>
            </a:r>
            <a:r>
              <a:rPr lang="fi-FI" altLang="fi-FI" sz="2400" dirty="0" err="1"/>
              <a:t>egna</a:t>
            </a:r>
            <a:r>
              <a:rPr lang="fi-FI" altLang="fi-FI" sz="2400" dirty="0"/>
              <a:t> </a:t>
            </a:r>
            <a:r>
              <a:rPr lang="fi-FI" altLang="fi-FI" sz="2400" dirty="0" err="1"/>
              <a:t>frimärken</a:t>
            </a:r>
            <a:endParaRPr lang="fi-FI" altLang="fi-FI" sz="2400" dirty="0"/>
          </a:p>
          <a:p>
            <a:pPr marL="431800" indent="-323850" eaLnBrk="1">
              <a:buClr>
                <a:srgbClr val="FF6633"/>
              </a:buClr>
              <a:buSzPct val="45000"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fi-FI" altLang="fi-FI" sz="2400" dirty="0"/>
              <a:t>-  </a:t>
            </a:r>
            <a:r>
              <a:rPr lang="fi-FI" altLang="fi-FI" sz="2400" dirty="0" err="1"/>
              <a:t>Äpplen</a:t>
            </a:r>
            <a:r>
              <a:rPr lang="fi-FI" altLang="fi-FI" sz="2400" dirty="0"/>
              <a:t>, </a:t>
            </a:r>
            <a:r>
              <a:rPr lang="fi-FI" altLang="fi-FI" sz="2400" dirty="0" err="1"/>
              <a:t>päron</a:t>
            </a:r>
            <a:r>
              <a:rPr lang="fi-FI" altLang="fi-FI" sz="2400" dirty="0"/>
              <a:t>, </a:t>
            </a:r>
            <a:r>
              <a:rPr lang="fi-FI" altLang="fi-FI" sz="2400" dirty="0" err="1"/>
              <a:t>lök</a:t>
            </a:r>
            <a:r>
              <a:rPr lang="fi-FI" altLang="fi-FI" sz="2400" dirty="0"/>
              <a:t>, </a:t>
            </a:r>
            <a:r>
              <a:rPr lang="fi-FI" altLang="fi-FI" sz="2400" dirty="0" err="1"/>
              <a:t>potatis</a:t>
            </a:r>
            <a:r>
              <a:rPr lang="fi-FI" altLang="fi-FI" sz="2400" dirty="0"/>
              <a:t> 					           </a:t>
            </a:r>
            <a:r>
              <a:rPr lang="fi-FI" altLang="fi-FI" sz="2000" dirty="0"/>
              <a:t>(</a:t>
            </a:r>
            <a:r>
              <a:rPr lang="fi-FI" altLang="fi-FI" sz="2000" dirty="0" err="1"/>
              <a:t>Taffel</a:t>
            </a:r>
            <a:r>
              <a:rPr lang="fi-FI" altLang="fi-FI" sz="2000" dirty="0"/>
              <a:t>)</a:t>
            </a:r>
          </a:p>
        </p:txBody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0798C07C-14F3-4259-8DCF-BA5FE6700BD2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 rot="-60000">
            <a:off x="5082585" y="1587695"/>
            <a:ext cx="4311167" cy="5384564"/>
          </a:xfrm>
        </p:spPr>
        <p:txBody>
          <a:bodyPr/>
          <a:lstStyle/>
          <a:p>
            <a:pPr marL="431800" indent="-323850" eaLnBrk="1">
              <a:buClr>
                <a:srgbClr val="FF6633"/>
              </a:buClr>
              <a:buSzPct val="45000"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fi-FI" altLang="fi-FI"/>
              <a:t>-Pommern</a:t>
            </a:r>
          </a:p>
          <a:p>
            <a:pPr marL="431800" indent="-323850" eaLnBrk="1">
              <a:buClr>
                <a:srgbClr val="FF6633"/>
              </a:buClr>
              <a:buSzPct val="45000"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endParaRPr lang="fi-FI" altLang="fi-FI"/>
          </a:p>
          <a:p>
            <a:pPr marL="431800" indent="-323850" eaLnBrk="1">
              <a:buClr>
                <a:srgbClr val="FF6633"/>
              </a:buClr>
              <a:buSzPct val="45000"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fi-FI" altLang="fi-FI"/>
              <a:t>-Kastelholms slott</a:t>
            </a:r>
          </a:p>
          <a:p>
            <a:pPr marL="431800" indent="-323850" eaLnBrk="1">
              <a:buClr>
                <a:srgbClr val="FF6633"/>
              </a:buClr>
              <a:buSzPct val="45000"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endParaRPr lang="fi-FI" altLang="fi-FI"/>
          </a:p>
          <a:p>
            <a:pPr marL="431800" indent="-323850" eaLnBrk="1">
              <a:buClr>
                <a:srgbClr val="FF6633"/>
              </a:buClr>
              <a:buSzPct val="45000"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endParaRPr lang="fi-FI" altLang="fi-FI"/>
          </a:p>
          <a:p>
            <a:pPr marL="431800" indent="-323850" eaLnBrk="1">
              <a:buClr>
                <a:srgbClr val="FF6633"/>
              </a:buClr>
              <a:buSzPct val="45000"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fi-FI" altLang="fi-FI"/>
              <a:t>-Skärgården och havet</a:t>
            </a:r>
          </a:p>
          <a:p>
            <a:pPr marL="431800" indent="-323850" eaLnBrk="1">
              <a:buClr>
                <a:srgbClr val="FF6633"/>
              </a:buClr>
              <a:buSzPct val="45000"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endParaRPr lang="fi-FI" altLang="fi-FI"/>
          </a:p>
        </p:txBody>
      </p:sp>
      <p:pic>
        <p:nvPicPr>
          <p:cNvPr id="22533" name="Picture 4">
            <a:extLst>
              <a:ext uri="{FF2B5EF4-FFF2-40B4-BE49-F238E27FC236}">
                <a16:creationId xmlns:a16="http://schemas.microsoft.com/office/drawing/2014/main" id="{75E72B86-8D09-4053-934A-38954F320F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0400" y="720725"/>
            <a:ext cx="86677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2534" name="Picture 5">
            <a:extLst>
              <a:ext uri="{FF2B5EF4-FFF2-40B4-BE49-F238E27FC236}">
                <a16:creationId xmlns:a16="http://schemas.microsoft.com/office/drawing/2014/main" id="{229D3052-32E0-470F-B408-F504EDF6FA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5494" y="1560830"/>
            <a:ext cx="1784488" cy="1336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2535" name="Picture 6">
            <a:extLst>
              <a:ext uri="{FF2B5EF4-FFF2-40B4-BE49-F238E27FC236}">
                <a16:creationId xmlns:a16="http://schemas.microsoft.com/office/drawing/2014/main" id="{B91D6E23-A718-4BBF-85D1-F79CC11A98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5646" y="3381375"/>
            <a:ext cx="2160587" cy="129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2536" name="Picture 7">
            <a:extLst>
              <a:ext uri="{FF2B5EF4-FFF2-40B4-BE49-F238E27FC236}">
                <a16:creationId xmlns:a16="http://schemas.microsoft.com/office/drawing/2014/main" id="{B442E971-3605-43A6-8563-1E294DFF7E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25" y="384175"/>
            <a:ext cx="1668463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2537" name="Picture 8">
            <a:extLst>
              <a:ext uri="{FF2B5EF4-FFF2-40B4-BE49-F238E27FC236}">
                <a16:creationId xmlns:a16="http://schemas.microsoft.com/office/drawing/2014/main" id="{05600F4B-75EA-49BE-9F2A-69F85E6571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9392" y="5429250"/>
            <a:ext cx="3629025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eema">
  <a:themeElements>
    <a:clrScheme name="Office-teem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-teema">
      <a:majorFont>
        <a:latin typeface="Arial"/>
        <a:ea typeface="MS Gothic"/>
        <a:cs typeface=""/>
      </a:majorFont>
      <a:minorFont>
        <a:latin typeface="Arial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S Gothic" charset="-128"/>
          </a:defRPr>
        </a:defPPr>
      </a:lstStyle>
    </a:lnDef>
  </a:objectDefaults>
  <a:extraClrSchemeLst>
    <a:extraClrScheme>
      <a:clrScheme name="Office-teem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em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em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em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em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em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em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-teema">
  <a:themeElements>
    <a:clrScheme name="Office-teem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-teema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S Gothic" charset="-128"/>
          </a:defRPr>
        </a:defPPr>
      </a:lstStyle>
    </a:lnDef>
  </a:objectDefaults>
  <a:extraClrSchemeLst>
    <a:extraClrScheme>
      <a:clrScheme name="Office-teem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em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em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em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em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em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em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Office-teema">
  <a:themeElements>
    <a:clrScheme name="Office-teem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-teema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S Gothic" charset="-128"/>
          </a:defRPr>
        </a:defPPr>
      </a:lstStyle>
    </a:lnDef>
  </a:objectDefaults>
  <a:extraClrSchemeLst>
    <a:extraClrScheme>
      <a:clrScheme name="Office-teem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em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em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em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em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em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em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Office-teema">
  <a:themeElements>
    <a:clrScheme name="Office-teem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-teema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S Gothic" charset="-128"/>
          </a:defRPr>
        </a:defPPr>
      </a:lstStyle>
    </a:lnDef>
  </a:objectDefaults>
  <a:extraClrSchemeLst>
    <a:extraClrScheme>
      <a:clrScheme name="Office-teem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em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em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em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em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em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em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Office-teema">
  <a:themeElements>
    <a:clrScheme name="Office-teem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-teema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S Gothic" charset="-128"/>
          </a:defRPr>
        </a:defPPr>
      </a:lstStyle>
    </a:lnDef>
  </a:objectDefaults>
  <a:extraClrSchemeLst>
    <a:extraClrScheme>
      <a:clrScheme name="Office-teem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em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em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em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em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em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em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Office-teema">
  <a:themeElements>
    <a:clrScheme name="Office-teem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-teema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S Gothic" charset="-128"/>
          </a:defRPr>
        </a:defPPr>
      </a:lstStyle>
    </a:lnDef>
  </a:objectDefaults>
  <a:extraClrSchemeLst>
    <a:extraClrScheme>
      <a:clrScheme name="Office-teem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em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em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em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em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em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em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Office-teema">
  <a:themeElements>
    <a:clrScheme name="Office-teem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-teema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S Gothic" charset="-128"/>
          </a:defRPr>
        </a:defPPr>
      </a:lstStyle>
    </a:lnDef>
  </a:objectDefaults>
  <a:extraClrSchemeLst>
    <a:extraClrScheme>
      <a:clrScheme name="Office-teem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em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em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em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em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em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em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-te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EE8E8BA18A03504BBA793812F42A7367" ma:contentTypeVersion="15" ma:contentTypeDescription="Luo uusi asiakirja." ma:contentTypeScope="" ma:versionID="d5f747e80107677b426f1ba7598a2fc1">
  <xsd:schema xmlns:xsd="http://www.w3.org/2001/XMLSchema" xmlns:xs="http://www.w3.org/2001/XMLSchema" xmlns:p="http://schemas.microsoft.com/office/2006/metadata/properties" xmlns:ns3="423b3c7b-2ac9-49fd-ad6b-75a55de35fdb" xmlns:ns4="5b99cf49-dc5a-4d32-94ac-6467abba1888" targetNamespace="http://schemas.microsoft.com/office/2006/metadata/properties" ma:root="true" ma:fieldsID="cff0318d4b417f7f71fc906f31a60b24" ns3:_="" ns4:_="">
    <xsd:import namespace="423b3c7b-2ac9-49fd-ad6b-75a55de35fdb"/>
    <xsd:import namespace="5b99cf49-dc5a-4d32-94ac-6467abba1888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DateTaken" minOccurs="0"/>
                <xsd:element ref="ns4:MediaServiceLocation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LengthInSeconds" minOccurs="0"/>
                <xsd:element ref="ns4:MediaServiceObjectDetectorVersions" minOccurs="0"/>
                <xsd:element ref="ns4:MediaServiceSystemTags" minOccurs="0"/>
                <xsd:element ref="ns4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3b3c7b-2ac9-49fd-ad6b-75a55de35fd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Jakamisvihjeen hajautus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99cf49-dc5a-4d32-94ac-6467abba188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1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5180DF6-6E12-4EAF-B582-9243B429CEBA}">
  <ds:schemaRefs>
    <ds:schemaRef ds:uri="http://schemas.openxmlformats.org/package/2006/metadata/core-properties"/>
    <ds:schemaRef ds:uri="http://schemas.microsoft.com/office/2006/documentManagement/types"/>
    <ds:schemaRef ds:uri="5b99cf49-dc5a-4d32-94ac-6467abba1888"/>
    <ds:schemaRef ds:uri="423b3c7b-2ac9-49fd-ad6b-75a55de35fdb"/>
    <ds:schemaRef ds:uri="http://purl.org/dc/elements/1.1/"/>
    <ds:schemaRef ds:uri="http://schemas.microsoft.com/office/2006/metadata/properties"/>
    <ds:schemaRef ds:uri="http://purl.org/dc/terms/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04C35E83-F45C-48F4-8407-0BC4D1337EE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65B37E9-9D3F-4617-9B2A-0561A752A46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23b3c7b-2ac9-49fd-ad6b-75a55de35fdb"/>
    <ds:schemaRef ds:uri="5b99cf49-dc5a-4d32-94ac-6467abba188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621</TotalTime>
  <Words>668</Words>
  <Application>Microsoft Office PowerPoint</Application>
  <PresentationFormat>Mukautettu</PresentationFormat>
  <Paragraphs>140</Paragraphs>
  <Slides>11</Slides>
  <Notes>6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7</vt:i4>
      </vt:variant>
      <vt:variant>
        <vt:lpstr>Dian otsikot</vt:lpstr>
      </vt:variant>
      <vt:variant>
        <vt:i4>11</vt:i4>
      </vt:variant>
    </vt:vector>
  </HeadingPairs>
  <TitlesOfParts>
    <vt:vector size="23" baseType="lpstr">
      <vt:lpstr>MS Gothic</vt:lpstr>
      <vt:lpstr>Arial</vt:lpstr>
      <vt:lpstr>Arial Unicode MS</vt:lpstr>
      <vt:lpstr>Times New Roman</vt:lpstr>
      <vt:lpstr>Wingdings</vt:lpstr>
      <vt:lpstr>Office-teema</vt:lpstr>
      <vt:lpstr>1_Office-teema</vt:lpstr>
      <vt:lpstr>2_Office-teema</vt:lpstr>
      <vt:lpstr>3_Office-teema</vt:lpstr>
      <vt:lpstr>4_Office-teema</vt:lpstr>
      <vt:lpstr>5_Office-teema</vt:lpstr>
      <vt:lpstr>6_Office-teema</vt:lpstr>
      <vt:lpstr>Ruotsin kieli = svenska</vt:lpstr>
      <vt:lpstr>Tunnettuja suomenruotsalaisia</vt:lpstr>
      <vt:lpstr>Tunnettuja suomenruotsalaisia</vt:lpstr>
      <vt:lpstr>Finland = Suomi</vt:lpstr>
      <vt:lpstr>Sverige= Ruotsi</vt:lpstr>
      <vt:lpstr>Norge = Norja</vt:lpstr>
      <vt:lpstr>Danmark = Tanska</vt:lpstr>
      <vt:lpstr>Island = Islanti</vt:lpstr>
      <vt:lpstr>Åland = Ahvenanmaa</vt:lpstr>
      <vt:lpstr>Åländsk matkultur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Finland = Suomi</dc:title>
  <dc:creator>Marja Pyöriä</dc:creator>
  <cp:lastModifiedBy>Marja Pyöriä</cp:lastModifiedBy>
  <cp:revision>60</cp:revision>
  <cp:lastPrinted>1601-01-01T00:00:00Z</cp:lastPrinted>
  <dcterms:created xsi:type="dcterms:W3CDTF">2011-04-04T06:37:46Z</dcterms:created>
  <dcterms:modified xsi:type="dcterms:W3CDTF">2024-08-09T06:59:38Z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0x010100EE8E8BA18A03504BBA793812F42A7367</vt:lpwstr>
  </property>
</Properties>
</file>