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8" r:id="rId5"/>
    <p:sldId id="265" r:id="rId6"/>
    <p:sldId id="271" r:id="rId7"/>
    <p:sldId id="269" r:id="rId8"/>
    <p:sldId id="270" r:id="rId9"/>
    <p:sldId id="264" r:id="rId10"/>
    <p:sldId id="272" r:id="rId11"/>
    <p:sldId id="273" r:id="rId1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0093"/>
    <a:srgbClr val="FF3399"/>
    <a:srgbClr val="8CD4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890BA7-E3D6-4EAA-8489-699B27934B73}" v="413" dt="2023-10-26T08:25:21.434"/>
    <p1510:client id="{E004A78F-C798-4C1E-9924-61FAA1C78E6A}" v="2" dt="2023-10-09T06:19:24.6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891" autoAdjust="0"/>
    <p:restoredTop sz="94660"/>
  </p:normalViewPr>
  <p:slideViewPr>
    <p:cSldViewPr snapToGrid="0">
      <p:cViewPr varScale="1">
        <p:scale>
          <a:sx n="67" d="100"/>
          <a:sy n="67" d="100"/>
        </p:scale>
        <p:origin x="572"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i Leikola" userId="S::kail@laukaa.fi::65225407-094e-46e2-8eeb-e82effbee241" providerId="AD" clId="Web-{E004A78F-C798-4C1E-9924-61FAA1C78E6A}"/>
    <pc:docChg chg="sldOrd">
      <pc:chgData name="Kai Leikola" userId="S::kail@laukaa.fi::65225407-094e-46e2-8eeb-e82effbee241" providerId="AD" clId="Web-{E004A78F-C798-4C1E-9924-61FAA1C78E6A}" dt="2023-10-09T06:19:24.692" v="1"/>
      <pc:docMkLst>
        <pc:docMk/>
      </pc:docMkLst>
      <pc:sldChg chg="ord">
        <pc:chgData name="Kai Leikola" userId="S::kail@laukaa.fi::65225407-094e-46e2-8eeb-e82effbee241" providerId="AD" clId="Web-{E004A78F-C798-4C1E-9924-61FAA1C78E6A}" dt="2023-10-09T06:18:55.722" v="0"/>
        <pc:sldMkLst>
          <pc:docMk/>
          <pc:sldMk cId="928682006" sldId="264"/>
        </pc:sldMkLst>
      </pc:sldChg>
      <pc:sldChg chg="ord">
        <pc:chgData name="Kai Leikola" userId="S::kail@laukaa.fi::65225407-094e-46e2-8eeb-e82effbee241" providerId="AD" clId="Web-{E004A78F-C798-4C1E-9924-61FAA1C78E6A}" dt="2023-10-09T06:19:24.692" v="1"/>
        <pc:sldMkLst>
          <pc:docMk/>
          <pc:sldMk cId="3223639508" sldId="272"/>
        </pc:sldMkLst>
      </pc:sldChg>
    </pc:docChg>
  </pc:docChgLst>
  <pc:docChgLst>
    <pc:chgData name="Kaisa Vierola" userId="S::kaisav@laukaa.fi::07904185-23d5-4b60-8641-9e8bcaac22c6" providerId="AD" clId="Web-{BE890BA7-E3D6-4EAA-8489-699B27934B73}"/>
    <pc:docChg chg="delSld modSld sldOrd">
      <pc:chgData name="Kaisa Vierola" userId="S::kaisav@laukaa.fi::07904185-23d5-4b60-8641-9e8bcaac22c6" providerId="AD" clId="Web-{BE890BA7-E3D6-4EAA-8489-699B27934B73}" dt="2023-10-26T08:25:21.434" v="398" actId="14100"/>
      <pc:docMkLst>
        <pc:docMk/>
      </pc:docMkLst>
      <pc:sldChg chg="del">
        <pc:chgData name="Kaisa Vierola" userId="S::kaisav@laukaa.fi::07904185-23d5-4b60-8641-9e8bcaac22c6" providerId="AD" clId="Web-{BE890BA7-E3D6-4EAA-8489-699B27934B73}" dt="2023-10-26T07:54:53.724" v="0"/>
        <pc:sldMkLst>
          <pc:docMk/>
          <pc:sldMk cId="1637326425" sldId="256"/>
        </pc:sldMkLst>
      </pc:sldChg>
      <pc:sldChg chg="modSp del ord">
        <pc:chgData name="Kaisa Vierola" userId="S::kaisav@laukaa.fi::07904185-23d5-4b60-8641-9e8bcaac22c6" providerId="AD" clId="Web-{BE890BA7-E3D6-4EAA-8489-699B27934B73}" dt="2023-10-26T08:19:52.446" v="345"/>
        <pc:sldMkLst>
          <pc:docMk/>
          <pc:sldMk cId="1091510140" sldId="258"/>
        </pc:sldMkLst>
        <pc:spChg chg="mod">
          <ac:chgData name="Kaisa Vierola" userId="S::kaisav@laukaa.fi::07904185-23d5-4b60-8641-9e8bcaac22c6" providerId="AD" clId="Web-{BE890BA7-E3D6-4EAA-8489-699B27934B73}" dt="2023-10-26T08:08:16.562" v="334" actId="20577"/>
          <ac:spMkLst>
            <pc:docMk/>
            <pc:sldMk cId="1091510140" sldId="258"/>
            <ac:spMk id="2" creationId="{EAD039C9-1C19-459E-B470-885D96F3FEC0}"/>
          </ac:spMkLst>
        </pc:spChg>
        <pc:spChg chg="mod">
          <ac:chgData name="Kaisa Vierola" userId="S::kaisav@laukaa.fi::07904185-23d5-4b60-8641-9e8bcaac22c6" providerId="AD" clId="Web-{BE890BA7-E3D6-4EAA-8489-699B27934B73}" dt="2023-10-26T08:07:54.281" v="329" actId="1076"/>
          <ac:spMkLst>
            <pc:docMk/>
            <pc:sldMk cId="1091510140" sldId="258"/>
            <ac:spMk id="3" creationId="{32D244DA-0564-4EAC-B244-EBDF69B4E3F4}"/>
          </ac:spMkLst>
        </pc:spChg>
      </pc:sldChg>
      <pc:sldChg chg="del">
        <pc:chgData name="Kaisa Vierola" userId="S::kaisav@laukaa.fi::07904185-23d5-4b60-8641-9e8bcaac22c6" providerId="AD" clId="Web-{BE890BA7-E3D6-4EAA-8489-699B27934B73}" dt="2023-10-26T08:19:55.055" v="346"/>
        <pc:sldMkLst>
          <pc:docMk/>
          <pc:sldMk cId="3499451047" sldId="259"/>
        </pc:sldMkLst>
      </pc:sldChg>
      <pc:sldChg chg="del">
        <pc:chgData name="Kaisa Vierola" userId="S::kaisav@laukaa.fi::07904185-23d5-4b60-8641-9e8bcaac22c6" providerId="AD" clId="Web-{BE890BA7-E3D6-4EAA-8489-699B27934B73}" dt="2023-10-26T08:19:50.461" v="344"/>
        <pc:sldMkLst>
          <pc:docMk/>
          <pc:sldMk cId="316452836" sldId="260"/>
        </pc:sldMkLst>
      </pc:sldChg>
      <pc:sldChg chg="modSp del">
        <pc:chgData name="Kaisa Vierola" userId="S::kaisav@laukaa.fi::07904185-23d5-4b60-8641-9e8bcaac22c6" providerId="AD" clId="Web-{BE890BA7-E3D6-4EAA-8489-699B27934B73}" dt="2023-10-26T08:19:57.664" v="347"/>
        <pc:sldMkLst>
          <pc:docMk/>
          <pc:sldMk cId="2369317486" sldId="261"/>
        </pc:sldMkLst>
        <pc:spChg chg="mod">
          <ac:chgData name="Kaisa Vierola" userId="S::kaisav@laukaa.fi::07904185-23d5-4b60-8641-9e8bcaac22c6" providerId="AD" clId="Web-{BE890BA7-E3D6-4EAA-8489-699B27934B73}" dt="2023-10-26T08:09:31.141" v="335" actId="20577"/>
          <ac:spMkLst>
            <pc:docMk/>
            <pc:sldMk cId="2369317486" sldId="261"/>
            <ac:spMk id="3" creationId="{BA667CAC-1762-4115-AF41-D7F6508D47AD}"/>
          </ac:spMkLst>
        </pc:spChg>
      </pc:sldChg>
      <pc:sldChg chg="modSp">
        <pc:chgData name="Kaisa Vierola" userId="S::kaisav@laukaa.fi::07904185-23d5-4b60-8641-9e8bcaac22c6" providerId="AD" clId="Web-{BE890BA7-E3D6-4EAA-8489-699B27934B73}" dt="2023-10-26T08:21:44.134" v="356" actId="14100"/>
        <pc:sldMkLst>
          <pc:docMk/>
          <pc:sldMk cId="928682006" sldId="264"/>
        </pc:sldMkLst>
        <pc:spChg chg="mod">
          <ac:chgData name="Kaisa Vierola" userId="S::kaisav@laukaa.fi::07904185-23d5-4b60-8641-9e8bcaac22c6" providerId="AD" clId="Web-{BE890BA7-E3D6-4EAA-8489-699B27934B73}" dt="2023-10-26T08:21:44.134" v="356" actId="14100"/>
          <ac:spMkLst>
            <pc:docMk/>
            <pc:sldMk cId="928682006" sldId="264"/>
            <ac:spMk id="2" creationId="{41E1D9C7-E053-4DA4-9493-3E9CA1940ED6}"/>
          </ac:spMkLst>
        </pc:spChg>
        <pc:spChg chg="mod">
          <ac:chgData name="Kaisa Vierola" userId="S::kaisav@laukaa.fi::07904185-23d5-4b60-8641-9e8bcaac22c6" providerId="AD" clId="Web-{BE890BA7-E3D6-4EAA-8489-699B27934B73}" dt="2023-10-26T08:21:27.556" v="354" actId="20577"/>
          <ac:spMkLst>
            <pc:docMk/>
            <pc:sldMk cId="928682006" sldId="264"/>
            <ac:spMk id="6" creationId="{874FE540-B11E-4F9A-87C1-EF0128DE4610}"/>
          </ac:spMkLst>
        </pc:spChg>
      </pc:sldChg>
      <pc:sldChg chg="modSp ord">
        <pc:chgData name="Kaisa Vierola" userId="S::kaisav@laukaa.fi::07904185-23d5-4b60-8641-9e8bcaac22c6" providerId="AD" clId="Web-{BE890BA7-E3D6-4EAA-8489-699B27934B73}" dt="2023-10-26T08:24:01.214" v="380" actId="20577"/>
        <pc:sldMkLst>
          <pc:docMk/>
          <pc:sldMk cId="1856880452" sldId="265"/>
        </pc:sldMkLst>
        <pc:spChg chg="mod">
          <ac:chgData name="Kaisa Vierola" userId="S::kaisav@laukaa.fi::07904185-23d5-4b60-8641-9e8bcaac22c6" providerId="AD" clId="Web-{BE890BA7-E3D6-4EAA-8489-699B27934B73}" dt="2023-10-26T08:24:01.214" v="380" actId="20577"/>
          <ac:spMkLst>
            <pc:docMk/>
            <pc:sldMk cId="1856880452" sldId="265"/>
            <ac:spMk id="3" creationId="{6B522427-D0FF-4CF6-86DF-011E1DC261D1}"/>
          </ac:spMkLst>
        </pc:spChg>
      </pc:sldChg>
      <pc:sldChg chg="modSp ord">
        <pc:chgData name="Kaisa Vierola" userId="S::kaisav@laukaa.fi::07904185-23d5-4b60-8641-9e8bcaac22c6" providerId="AD" clId="Web-{BE890BA7-E3D6-4EAA-8489-699B27934B73}" dt="2023-10-26T08:25:21.434" v="398" actId="14100"/>
        <pc:sldMkLst>
          <pc:docMk/>
          <pc:sldMk cId="1574223900" sldId="269"/>
        </pc:sldMkLst>
        <pc:spChg chg="mod">
          <ac:chgData name="Kaisa Vierola" userId="S::kaisav@laukaa.fi::07904185-23d5-4b60-8641-9e8bcaac22c6" providerId="AD" clId="Web-{BE890BA7-E3D6-4EAA-8489-699B27934B73}" dt="2023-10-26T08:25:07.793" v="394" actId="1076"/>
          <ac:spMkLst>
            <pc:docMk/>
            <pc:sldMk cId="1574223900" sldId="269"/>
            <ac:spMk id="2" creationId="{8D6E382A-8F87-44FB-B5F3-73CD6F47EFDD}"/>
          </ac:spMkLst>
        </pc:spChg>
        <pc:spChg chg="mod">
          <ac:chgData name="Kaisa Vierola" userId="S::kaisav@laukaa.fi::07904185-23d5-4b60-8641-9e8bcaac22c6" providerId="AD" clId="Web-{BE890BA7-E3D6-4EAA-8489-699B27934B73}" dt="2023-10-26T08:25:14.809" v="396" actId="14100"/>
          <ac:spMkLst>
            <pc:docMk/>
            <pc:sldMk cId="1574223900" sldId="269"/>
            <ac:spMk id="5" creationId="{5618D974-764C-4C10-9E3C-CEEB76FDA473}"/>
          </ac:spMkLst>
        </pc:spChg>
        <pc:picChg chg="mod">
          <ac:chgData name="Kaisa Vierola" userId="S::kaisav@laukaa.fi::07904185-23d5-4b60-8641-9e8bcaac22c6" providerId="AD" clId="Web-{BE890BA7-E3D6-4EAA-8489-699B27934B73}" dt="2023-10-26T08:25:21.434" v="398" actId="14100"/>
          <ac:picMkLst>
            <pc:docMk/>
            <pc:sldMk cId="1574223900" sldId="269"/>
            <ac:picMk id="4" creationId="{50252018-D55D-4230-A8BF-D523DAF70BE4}"/>
          </ac:picMkLst>
        </pc:picChg>
      </pc:sldChg>
      <pc:sldChg chg="ord">
        <pc:chgData name="Kaisa Vierola" userId="S::kaisav@laukaa.fi::07904185-23d5-4b60-8641-9e8bcaac22c6" providerId="AD" clId="Web-{BE890BA7-E3D6-4EAA-8489-699B27934B73}" dt="2023-10-26T08:18:46.257" v="343"/>
        <pc:sldMkLst>
          <pc:docMk/>
          <pc:sldMk cId="3008240055" sldId="270"/>
        </pc:sldMkLst>
      </pc:sldChg>
      <pc:sldChg chg="ord">
        <pc:chgData name="Kaisa Vierola" userId="S::kaisav@laukaa.fi::07904185-23d5-4b60-8641-9e8bcaac22c6" providerId="AD" clId="Web-{BE890BA7-E3D6-4EAA-8489-699B27934B73}" dt="2023-10-26T08:17:44.116" v="339"/>
        <pc:sldMkLst>
          <pc:docMk/>
          <pc:sldMk cId="3605311448" sldId="27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E299E82-414E-4FAF-9B84-67875C271FAC}"/>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9712A7F7-28EB-4028-B95C-47214ED16D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41E31E93-9A64-4D52-9C65-6DA06362E4E4}"/>
              </a:ext>
            </a:extLst>
          </p:cNvPr>
          <p:cNvSpPr>
            <a:spLocks noGrp="1"/>
          </p:cNvSpPr>
          <p:nvPr>
            <p:ph type="dt" sz="half" idx="10"/>
          </p:nvPr>
        </p:nvSpPr>
        <p:spPr/>
        <p:txBody>
          <a:bodyPr/>
          <a:lstStyle/>
          <a:p>
            <a:fld id="{66802D7B-2776-4D88-BDCA-A61A9EB9CAFB}" type="datetimeFigureOut">
              <a:rPr lang="fi-FI" smtClean="0"/>
              <a:t>26.10.2023</a:t>
            </a:fld>
            <a:endParaRPr lang="fi-FI"/>
          </a:p>
        </p:txBody>
      </p:sp>
      <p:sp>
        <p:nvSpPr>
          <p:cNvPr id="5" name="Alatunnisteen paikkamerkki 4">
            <a:extLst>
              <a:ext uri="{FF2B5EF4-FFF2-40B4-BE49-F238E27FC236}">
                <a16:creationId xmlns:a16="http://schemas.microsoft.com/office/drawing/2014/main" id="{E245A494-A95E-43D8-9DAA-138A03BCED79}"/>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F966A9F8-0A44-4B97-A11A-7ECA7561B355}"/>
              </a:ext>
            </a:extLst>
          </p:cNvPr>
          <p:cNvSpPr>
            <a:spLocks noGrp="1"/>
          </p:cNvSpPr>
          <p:nvPr>
            <p:ph type="sldNum" sz="quarter" idx="12"/>
          </p:nvPr>
        </p:nvSpPr>
        <p:spPr/>
        <p:txBody>
          <a:bodyPr/>
          <a:lstStyle/>
          <a:p>
            <a:fld id="{AF48B9E8-51F6-4526-BFE1-AD204A036D6D}" type="slidenum">
              <a:rPr lang="fi-FI" smtClean="0"/>
              <a:t>‹#›</a:t>
            </a:fld>
            <a:endParaRPr lang="fi-FI"/>
          </a:p>
        </p:txBody>
      </p:sp>
    </p:spTree>
    <p:extLst>
      <p:ext uri="{BB962C8B-B14F-4D97-AF65-F5344CB8AC3E}">
        <p14:creationId xmlns:p14="http://schemas.microsoft.com/office/powerpoint/2010/main" val="137041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F0D5542-4376-4C30-AA24-8DA4D14FEC01}"/>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CB1CEE06-4E98-4920-AA91-080217DFB932}"/>
              </a:ext>
            </a:extLst>
          </p:cNvPr>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338201C0-AB8B-4A99-8513-C63B5C4D2661}"/>
              </a:ext>
            </a:extLst>
          </p:cNvPr>
          <p:cNvSpPr>
            <a:spLocks noGrp="1"/>
          </p:cNvSpPr>
          <p:nvPr>
            <p:ph type="dt" sz="half" idx="10"/>
          </p:nvPr>
        </p:nvSpPr>
        <p:spPr/>
        <p:txBody>
          <a:bodyPr/>
          <a:lstStyle/>
          <a:p>
            <a:fld id="{66802D7B-2776-4D88-BDCA-A61A9EB9CAFB}" type="datetimeFigureOut">
              <a:rPr lang="fi-FI" smtClean="0"/>
              <a:t>26.10.2023</a:t>
            </a:fld>
            <a:endParaRPr lang="fi-FI"/>
          </a:p>
        </p:txBody>
      </p:sp>
      <p:sp>
        <p:nvSpPr>
          <p:cNvPr id="5" name="Alatunnisteen paikkamerkki 4">
            <a:extLst>
              <a:ext uri="{FF2B5EF4-FFF2-40B4-BE49-F238E27FC236}">
                <a16:creationId xmlns:a16="http://schemas.microsoft.com/office/drawing/2014/main" id="{A437CD78-A120-4C57-8549-7E40A16C1916}"/>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1BAB378-F2D9-4E22-BD03-C023F85CAA57}"/>
              </a:ext>
            </a:extLst>
          </p:cNvPr>
          <p:cNvSpPr>
            <a:spLocks noGrp="1"/>
          </p:cNvSpPr>
          <p:nvPr>
            <p:ph type="sldNum" sz="quarter" idx="12"/>
          </p:nvPr>
        </p:nvSpPr>
        <p:spPr/>
        <p:txBody>
          <a:bodyPr/>
          <a:lstStyle/>
          <a:p>
            <a:fld id="{AF48B9E8-51F6-4526-BFE1-AD204A036D6D}" type="slidenum">
              <a:rPr lang="fi-FI" smtClean="0"/>
              <a:t>‹#›</a:t>
            </a:fld>
            <a:endParaRPr lang="fi-FI"/>
          </a:p>
        </p:txBody>
      </p:sp>
    </p:spTree>
    <p:extLst>
      <p:ext uri="{BB962C8B-B14F-4D97-AF65-F5344CB8AC3E}">
        <p14:creationId xmlns:p14="http://schemas.microsoft.com/office/powerpoint/2010/main" val="4224894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90E68CA4-F9D0-406D-9221-8424D7BF5ED2}"/>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B06BC7AB-5820-4E29-9B85-3735292FA287}"/>
              </a:ext>
            </a:extLst>
          </p:cNvPr>
          <p:cNvSpPr>
            <a:spLocks noGrp="1"/>
          </p:cNvSpPr>
          <p:nvPr>
            <p:ph type="body" orient="vert" idx="1"/>
          </p:nvPr>
        </p:nvSpPr>
        <p:spPr>
          <a:xfrm>
            <a:off x="838200" y="365125"/>
            <a:ext cx="7734300" cy="5811838"/>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C330215C-B186-47BB-AF40-EDE3D306BDE6}"/>
              </a:ext>
            </a:extLst>
          </p:cNvPr>
          <p:cNvSpPr>
            <a:spLocks noGrp="1"/>
          </p:cNvSpPr>
          <p:nvPr>
            <p:ph type="dt" sz="half" idx="10"/>
          </p:nvPr>
        </p:nvSpPr>
        <p:spPr/>
        <p:txBody>
          <a:bodyPr/>
          <a:lstStyle/>
          <a:p>
            <a:fld id="{66802D7B-2776-4D88-BDCA-A61A9EB9CAFB}" type="datetimeFigureOut">
              <a:rPr lang="fi-FI" smtClean="0"/>
              <a:t>26.10.2023</a:t>
            </a:fld>
            <a:endParaRPr lang="fi-FI"/>
          </a:p>
        </p:txBody>
      </p:sp>
      <p:sp>
        <p:nvSpPr>
          <p:cNvPr id="5" name="Alatunnisteen paikkamerkki 4">
            <a:extLst>
              <a:ext uri="{FF2B5EF4-FFF2-40B4-BE49-F238E27FC236}">
                <a16:creationId xmlns:a16="http://schemas.microsoft.com/office/drawing/2014/main" id="{5149C688-475C-40EE-9F9C-31CF70499DC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B7CDDA50-7E48-4848-8EAF-528F688A754F}"/>
              </a:ext>
            </a:extLst>
          </p:cNvPr>
          <p:cNvSpPr>
            <a:spLocks noGrp="1"/>
          </p:cNvSpPr>
          <p:nvPr>
            <p:ph type="sldNum" sz="quarter" idx="12"/>
          </p:nvPr>
        </p:nvSpPr>
        <p:spPr/>
        <p:txBody>
          <a:bodyPr/>
          <a:lstStyle/>
          <a:p>
            <a:fld id="{AF48B9E8-51F6-4526-BFE1-AD204A036D6D}" type="slidenum">
              <a:rPr lang="fi-FI" smtClean="0"/>
              <a:t>‹#›</a:t>
            </a:fld>
            <a:endParaRPr lang="fi-FI"/>
          </a:p>
        </p:txBody>
      </p:sp>
    </p:spTree>
    <p:extLst>
      <p:ext uri="{BB962C8B-B14F-4D97-AF65-F5344CB8AC3E}">
        <p14:creationId xmlns:p14="http://schemas.microsoft.com/office/powerpoint/2010/main" val="506236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DA40680-EC30-40E9-9459-D167302503DA}"/>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D3BA77B7-C666-492C-A034-AEE8AA43199F}"/>
              </a:ext>
            </a:extLst>
          </p:cNvPr>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B5226B4C-D2B5-4B81-8DB4-D3B4CF6DEA7F}"/>
              </a:ext>
            </a:extLst>
          </p:cNvPr>
          <p:cNvSpPr>
            <a:spLocks noGrp="1"/>
          </p:cNvSpPr>
          <p:nvPr>
            <p:ph type="dt" sz="half" idx="10"/>
          </p:nvPr>
        </p:nvSpPr>
        <p:spPr/>
        <p:txBody>
          <a:bodyPr/>
          <a:lstStyle/>
          <a:p>
            <a:fld id="{66802D7B-2776-4D88-BDCA-A61A9EB9CAFB}" type="datetimeFigureOut">
              <a:rPr lang="fi-FI" smtClean="0"/>
              <a:t>26.10.2023</a:t>
            </a:fld>
            <a:endParaRPr lang="fi-FI"/>
          </a:p>
        </p:txBody>
      </p:sp>
      <p:sp>
        <p:nvSpPr>
          <p:cNvPr id="5" name="Alatunnisteen paikkamerkki 4">
            <a:extLst>
              <a:ext uri="{FF2B5EF4-FFF2-40B4-BE49-F238E27FC236}">
                <a16:creationId xmlns:a16="http://schemas.microsoft.com/office/drawing/2014/main" id="{DE1CC42B-134F-4602-91CF-C724B3C74EBF}"/>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D6C43F17-D28F-42C2-BE6F-6234909F82C7}"/>
              </a:ext>
            </a:extLst>
          </p:cNvPr>
          <p:cNvSpPr>
            <a:spLocks noGrp="1"/>
          </p:cNvSpPr>
          <p:nvPr>
            <p:ph type="sldNum" sz="quarter" idx="12"/>
          </p:nvPr>
        </p:nvSpPr>
        <p:spPr/>
        <p:txBody>
          <a:bodyPr/>
          <a:lstStyle/>
          <a:p>
            <a:fld id="{AF48B9E8-51F6-4526-BFE1-AD204A036D6D}" type="slidenum">
              <a:rPr lang="fi-FI" smtClean="0"/>
              <a:t>‹#›</a:t>
            </a:fld>
            <a:endParaRPr lang="fi-FI"/>
          </a:p>
        </p:txBody>
      </p:sp>
    </p:spTree>
    <p:extLst>
      <p:ext uri="{BB962C8B-B14F-4D97-AF65-F5344CB8AC3E}">
        <p14:creationId xmlns:p14="http://schemas.microsoft.com/office/powerpoint/2010/main" val="3730242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1E81087-B97E-4E98-843A-A2EA0E430FD5}"/>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2A24499D-7229-4ABA-839B-B119C39B3B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4" name="Päivämäärän paikkamerkki 3">
            <a:extLst>
              <a:ext uri="{FF2B5EF4-FFF2-40B4-BE49-F238E27FC236}">
                <a16:creationId xmlns:a16="http://schemas.microsoft.com/office/drawing/2014/main" id="{9D1889DE-932B-4EAF-858E-6586C3A28846}"/>
              </a:ext>
            </a:extLst>
          </p:cNvPr>
          <p:cNvSpPr>
            <a:spLocks noGrp="1"/>
          </p:cNvSpPr>
          <p:nvPr>
            <p:ph type="dt" sz="half" idx="10"/>
          </p:nvPr>
        </p:nvSpPr>
        <p:spPr/>
        <p:txBody>
          <a:bodyPr/>
          <a:lstStyle/>
          <a:p>
            <a:fld id="{66802D7B-2776-4D88-BDCA-A61A9EB9CAFB}" type="datetimeFigureOut">
              <a:rPr lang="fi-FI" smtClean="0"/>
              <a:t>26.10.2023</a:t>
            </a:fld>
            <a:endParaRPr lang="fi-FI"/>
          </a:p>
        </p:txBody>
      </p:sp>
      <p:sp>
        <p:nvSpPr>
          <p:cNvPr id="5" name="Alatunnisteen paikkamerkki 4">
            <a:extLst>
              <a:ext uri="{FF2B5EF4-FFF2-40B4-BE49-F238E27FC236}">
                <a16:creationId xmlns:a16="http://schemas.microsoft.com/office/drawing/2014/main" id="{3F93E60A-58AF-40A0-8E31-F3C1FB75EDFF}"/>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7DA15C90-326A-48FC-909D-1E2E23C6E32B}"/>
              </a:ext>
            </a:extLst>
          </p:cNvPr>
          <p:cNvSpPr>
            <a:spLocks noGrp="1"/>
          </p:cNvSpPr>
          <p:nvPr>
            <p:ph type="sldNum" sz="quarter" idx="12"/>
          </p:nvPr>
        </p:nvSpPr>
        <p:spPr/>
        <p:txBody>
          <a:bodyPr/>
          <a:lstStyle/>
          <a:p>
            <a:fld id="{AF48B9E8-51F6-4526-BFE1-AD204A036D6D}" type="slidenum">
              <a:rPr lang="fi-FI" smtClean="0"/>
              <a:t>‹#›</a:t>
            </a:fld>
            <a:endParaRPr lang="fi-FI"/>
          </a:p>
        </p:txBody>
      </p:sp>
    </p:spTree>
    <p:extLst>
      <p:ext uri="{BB962C8B-B14F-4D97-AF65-F5344CB8AC3E}">
        <p14:creationId xmlns:p14="http://schemas.microsoft.com/office/powerpoint/2010/main" val="746642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59D85CE-7E11-4F1B-9288-5584C21B4E2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8E0D11D4-8FF6-4762-BECD-13C8590DC87E}"/>
              </a:ext>
            </a:extLst>
          </p:cNvPr>
          <p:cNvSpPr>
            <a:spLocks noGrp="1"/>
          </p:cNvSpPr>
          <p:nvPr>
            <p:ph sz="half" idx="1"/>
          </p:nvPr>
        </p:nvSpPr>
        <p:spPr>
          <a:xfrm>
            <a:off x="838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82735A9E-22C8-46C4-A901-4BF78EBB045E}"/>
              </a:ext>
            </a:extLst>
          </p:cNvPr>
          <p:cNvSpPr>
            <a:spLocks noGrp="1"/>
          </p:cNvSpPr>
          <p:nvPr>
            <p:ph sz="half" idx="2"/>
          </p:nvPr>
        </p:nvSpPr>
        <p:spPr>
          <a:xfrm>
            <a:off x="6172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14553EB4-A968-4A42-A310-32B40ED81437}"/>
              </a:ext>
            </a:extLst>
          </p:cNvPr>
          <p:cNvSpPr>
            <a:spLocks noGrp="1"/>
          </p:cNvSpPr>
          <p:nvPr>
            <p:ph type="dt" sz="half" idx="10"/>
          </p:nvPr>
        </p:nvSpPr>
        <p:spPr/>
        <p:txBody>
          <a:bodyPr/>
          <a:lstStyle/>
          <a:p>
            <a:fld id="{66802D7B-2776-4D88-BDCA-A61A9EB9CAFB}" type="datetimeFigureOut">
              <a:rPr lang="fi-FI" smtClean="0"/>
              <a:t>26.10.2023</a:t>
            </a:fld>
            <a:endParaRPr lang="fi-FI"/>
          </a:p>
        </p:txBody>
      </p:sp>
      <p:sp>
        <p:nvSpPr>
          <p:cNvPr id="6" name="Alatunnisteen paikkamerkki 5">
            <a:extLst>
              <a:ext uri="{FF2B5EF4-FFF2-40B4-BE49-F238E27FC236}">
                <a16:creationId xmlns:a16="http://schemas.microsoft.com/office/drawing/2014/main" id="{48C6D493-15DE-434A-A0B1-A34FA5F7EBD9}"/>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B2B70843-5CED-4200-A42C-BE53A2C4CC0F}"/>
              </a:ext>
            </a:extLst>
          </p:cNvPr>
          <p:cNvSpPr>
            <a:spLocks noGrp="1"/>
          </p:cNvSpPr>
          <p:nvPr>
            <p:ph type="sldNum" sz="quarter" idx="12"/>
          </p:nvPr>
        </p:nvSpPr>
        <p:spPr/>
        <p:txBody>
          <a:bodyPr/>
          <a:lstStyle/>
          <a:p>
            <a:fld id="{AF48B9E8-51F6-4526-BFE1-AD204A036D6D}" type="slidenum">
              <a:rPr lang="fi-FI" smtClean="0"/>
              <a:t>‹#›</a:t>
            </a:fld>
            <a:endParaRPr lang="fi-FI"/>
          </a:p>
        </p:txBody>
      </p:sp>
    </p:spTree>
    <p:extLst>
      <p:ext uri="{BB962C8B-B14F-4D97-AF65-F5344CB8AC3E}">
        <p14:creationId xmlns:p14="http://schemas.microsoft.com/office/powerpoint/2010/main" val="290950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3B11596-366B-4E41-92DC-727775AF6A30}"/>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E59BD292-1756-4704-9476-01C083C7F9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Sisällön paikkamerkki 3">
            <a:extLst>
              <a:ext uri="{FF2B5EF4-FFF2-40B4-BE49-F238E27FC236}">
                <a16:creationId xmlns:a16="http://schemas.microsoft.com/office/drawing/2014/main" id="{756B945A-89DE-4D73-B53E-E88510D964F1}"/>
              </a:ext>
            </a:extLst>
          </p:cNvPr>
          <p:cNvSpPr>
            <a:spLocks noGrp="1"/>
          </p:cNvSpPr>
          <p:nvPr>
            <p:ph sz="half" idx="2"/>
          </p:nvPr>
        </p:nvSpPr>
        <p:spPr>
          <a:xfrm>
            <a:off x="839788" y="2505075"/>
            <a:ext cx="5157787"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66F42305-A2BD-49C2-910B-F5425C4CEE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Sisällön paikkamerkki 5">
            <a:extLst>
              <a:ext uri="{FF2B5EF4-FFF2-40B4-BE49-F238E27FC236}">
                <a16:creationId xmlns:a16="http://schemas.microsoft.com/office/drawing/2014/main" id="{4AB1462B-F8CF-4947-BCD8-31B5540D4F61}"/>
              </a:ext>
            </a:extLst>
          </p:cNvPr>
          <p:cNvSpPr>
            <a:spLocks noGrp="1"/>
          </p:cNvSpPr>
          <p:nvPr>
            <p:ph sz="quarter" idx="4"/>
          </p:nvPr>
        </p:nvSpPr>
        <p:spPr>
          <a:xfrm>
            <a:off x="6172200" y="2505075"/>
            <a:ext cx="5183188"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0DEAE063-814E-4D00-B6BA-24339F5B250E}"/>
              </a:ext>
            </a:extLst>
          </p:cNvPr>
          <p:cNvSpPr>
            <a:spLocks noGrp="1"/>
          </p:cNvSpPr>
          <p:nvPr>
            <p:ph type="dt" sz="half" idx="10"/>
          </p:nvPr>
        </p:nvSpPr>
        <p:spPr/>
        <p:txBody>
          <a:bodyPr/>
          <a:lstStyle/>
          <a:p>
            <a:fld id="{66802D7B-2776-4D88-BDCA-A61A9EB9CAFB}" type="datetimeFigureOut">
              <a:rPr lang="fi-FI" smtClean="0"/>
              <a:t>26.10.2023</a:t>
            </a:fld>
            <a:endParaRPr lang="fi-FI"/>
          </a:p>
        </p:txBody>
      </p:sp>
      <p:sp>
        <p:nvSpPr>
          <p:cNvPr id="8" name="Alatunnisteen paikkamerkki 7">
            <a:extLst>
              <a:ext uri="{FF2B5EF4-FFF2-40B4-BE49-F238E27FC236}">
                <a16:creationId xmlns:a16="http://schemas.microsoft.com/office/drawing/2014/main" id="{495C37A1-6C7E-44F1-950F-42117BB1FD87}"/>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3C518E3C-9C6F-46AA-BEF9-E3D3E93D10DD}"/>
              </a:ext>
            </a:extLst>
          </p:cNvPr>
          <p:cNvSpPr>
            <a:spLocks noGrp="1"/>
          </p:cNvSpPr>
          <p:nvPr>
            <p:ph type="sldNum" sz="quarter" idx="12"/>
          </p:nvPr>
        </p:nvSpPr>
        <p:spPr/>
        <p:txBody>
          <a:bodyPr/>
          <a:lstStyle/>
          <a:p>
            <a:fld id="{AF48B9E8-51F6-4526-BFE1-AD204A036D6D}" type="slidenum">
              <a:rPr lang="fi-FI" smtClean="0"/>
              <a:t>‹#›</a:t>
            </a:fld>
            <a:endParaRPr lang="fi-FI"/>
          </a:p>
        </p:txBody>
      </p:sp>
    </p:spTree>
    <p:extLst>
      <p:ext uri="{BB962C8B-B14F-4D97-AF65-F5344CB8AC3E}">
        <p14:creationId xmlns:p14="http://schemas.microsoft.com/office/powerpoint/2010/main" val="1713915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915834B-F612-4466-9C92-1800BE83800A}"/>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2014C41C-0DED-4AC4-BDA8-B41F4E604F2E}"/>
              </a:ext>
            </a:extLst>
          </p:cNvPr>
          <p:cNvSpPr>
            <a:spLocks noGrp="1"/>
          </p:cNvSpPr>
          <p:nvPr>
            <p:ph type="dt" sz="half" idx="10"/>
          </p:nvPr>
        </p:nvSpPr>
        <p:spPr/>
        <p:txBody>
          <a:bodyPr/>
          <a:lstStyle/>
          <a:p>
            <a:fld id="{66802D7B-2776-4D88-BDCA-A61A9EB9CAFB}" type="datetimeFigureOut">
              <a:rPr lang="fi-FI" smtClean="0"/>
              <a:t>26.10.2023</a:t>
            </a:fld>
            <a:endParaRPr lang="fi-FI"/>
          </a:p>
        </p:txBody>
      </p:sp>
      <p:sp>
        <p:nvSpPr>
          <p:cNvPr id="4" name="Alatunnisteen paikkamerkki 3">
            <a:extLst>
              <a:ext uri="{FF2B5EF4-FFF2-40B4-BE49-F238E27FC236}">
                <a16:creationId xmlns:a16="http://schemas.microsoft.com/office/drawing/2014/main" id="{6187B6D0-8BE4-442F-B3E4-FBED04D23D19}"/>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3DA63965-A6D4-42E4-92C0-FF7236CFFAEC}"/>
              </a:ext>
            </a:extLst>
          </p:cNvPr>
          <p:cNvSpPr>
            <a:spLocks noGrp="1"/>
          </p:cNvSpPr>
          <p:nvPr>
            <p:ph type="sldNum" sz="quarter" idx="12"/>
          </p:nvPr>
        </p:nvSpPr>
        <p:spPr/>
        <p:txBody>
          <a:bodyPr/>
          <a:lstStyle/>
          <a:p>
            <a:fld id="{AF48B9E8-51F6-4526-BFE1-AD204A036D6D}" type="slidenum">
              <a:rPr lang="fi-FI" smtClean="0"/>
              <a:t>‹#›</a:t>
            </a:fld>
            <a:endParaRPr lang="fi-FI"/>
          </a:p>
        </p:txBody>
      </p:sp>
    </p:spTree>
    <p:extLst>
      <p:ext uri="{BB962C8B-B14F-4D97-AF65-F5344CB8AC3E}">
        <p14:creationId xmlns:p14="http://schemas.microsoft.com/office/powerpoint/2010/main" val="4030396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7EEBB8AD-A1CC-4364-9300-DDEBE9B7715E}"/>
              </a:ext>
            </a:extLst>
          </p:cNvPr>
          <p:cNvSpPr>
            <a:spLocks noGrp="1"/>
          </p:cNvSpPr>
          <p:nvPr>
            <p:ph type="dt" sz="half" idx="10"/>
          </p:nvPr>
        </p:nvSpPr>
        <p:spPr/>
        <p:txBody>
          <a:bodyPr/>
          <a:lstStyle/>
          <a:p>
            <a:fld id="{66802D7B-2776-4D88-BDCA-A61A9EB9CAFB}" type="datetimeFigureOut">
              <a:rPr lang="fi-FI" smtClean="0"/>
              <a:t>26.10.2023</a:t>
            </a:fld>
            <a:endParaRPr lang="fi-FI"/>
          </a:p>
        </p:txBody>
      </p:sp>
      <p:sp>
        <p:nvSpPr>
          <p:cNvPr id="3" name="Alatunnisteen paikkamerkki 2">
            <a:extLst>
              <a:ext uri="{FF2B5EF4-FFF2-40B4-BE49-F238E27FC236}">
                <a16:creationId xmlns:a16="http://schemas.microsoft.com/office/drawing/2014/main" id="{4EE74119-54A3-4F95-BC2B-5F4E73DC7F7D}"/>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FAB9AE6B-BDC6-481D-B4FB-DFB9E33A32B6}"/>
              </a:ext>
            </a:extLst>
          </p:cNvPr>
          <p:cNvSpPr>
            <a:spLocks noGrp="1"/>
          </p:cNvSpPr>
          <p:nvPr>
            <p:ph type="sldNum" sz="quarter" idx="12"/>
          </p:nvPr>
        </p:nvSpPr>
        <p:spPr/>
        <p:txBody>
          <a:bodyPr/>
          <a:lstStyle/>
          <a:p>
            <a:fld id="{AF48B9E8-51F6-4526-BFE1-AD204A036D6D}" type="slidenum">
              <a:rPr lang="fi-FI" smtClean="0"/>
              <a:t>‹#›</a:t>
            </a:fld>
            <a:endParaRPr lang="fi-FI"/>
          </a:p>
        </p:txBody>
      </p:sp>
    </p:spTree>
    <p:extLst>
      <p:ext uri="{BB962C8B-B14F-4D97-AF65-F5344CB8AC3E}">
        <p14:creationId xmlns:p14="http://schemas.microsoft.com/office/powerpoint/2010/main" val="2173900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7743DE8-8A76-4BA7-BC1C-DD6427FB6EFD}"/>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D3D2F24E-6E33-4EA0-8FFC-97A039E318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56DB497A-D8D2-465A-B3C6-B20A0AEFBC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a:extLst>
              <a:ext uri="{FF2B5EF4-FFF2-40B4-BE49-F238E27FC236}">
                <a16:creationId xmlns:a16="http://schemas.microsoft.com/office/drawing/2014/main" id="{C87983F1-F561-4914-B6BD-5FE785011559}"/>
              </a:ext>
            </a:extLst>
          </p:cNvPr>
          <p:cNvSpPr>
            <a:spLocks noGrp="1"/>
          </p:cNvSpPr>
          <p:nvPr>
            <p:ph type="dt" sz="half" idx="10"/>
          </p:nvPr>
        </p:nvSpPr>
        <p:spPr/>
        <p:txBody>
          <a:bodyPr/>
          <a:lstStyle/>
          <a:p>
            <a:fld id="{66802D7B-2776-4D88-BDCA-A61A9EB9CAFB}" type="datetimeFigureOut">
              <a:rPr lang="fi-FI" smtClean="0"/>
              <a:t>26.10.2023</a:t>
            </a:fld>
            <a:endParaRPr lang="fi-FI"/>
          </a:p>
        </p:txBody>
      </p:sp>
      <p:sp>
        <p:nvSpPr>
          <p:cNvPr id="6" name="Alatunnisteen paikkamerkki 5">
            <a:extLst>
              <a:ext uri="{FF2B5EF4-FFF2-40B4-BE49-F238E27FC236}">
                <a16:creationId xmlns:a16="http://schemas.microsoft.com/office/drawing/2014/main" id="{27126300-6BE0-4C07-9052-32D1C74B3AA3}"/>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BE9FFE28-0C20-42B6-9F2D-B6A9E0D3AA25}"/>
              </a:ext>
            </a:extLst>
          </p:cNvPr>
          <p:cNvSpPr>
            <a:spLocks noGrp="1"/>
          </p:cNvSpPr>
          <p:nvPr>
            <p:ph type="sldNum" sz="quarter" idx="12"/>
          </p:nvPr>
        </p:nvSpPr>
        <p:spPr/>
        <p:txBody>
          <a:bodyPr/>
          <a:lstStyle/>
          <a:p>
            <a:fld id="{AF48B9E8-51F6-4526-BFE1-AD204A036D6D}" type="slidenum">
              <a:rPr lang="fi-FI" smtClean="0"/>
              <a:t>‹#›</a:t>
            </a:fld>
            <a:endParaRPr lang="fi-FI"/>
          </a:p>
        </p:txBody>
      </p:sp>
    </p:spTree>
    <p:extLst>
      <p:ext uri="{BB962C8B-B14F-4D97-AF65-F5344CB8AC3E}">
        <p14:creationId xmlns:p14="http://schemas.microsoft.com/office/powerpoint/2010/main" val="2567071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EB5D66C-588A-4C6D-8032-278F78363AC2}"/>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1A9E9CDF-A93E-4E91-BE56-70BD29EC8D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238F4E1C-CE22-4833-9636-A6F58CA4BA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a:extLst>
              <a:ext uri="{FF2B5EF4-FFF2-40B4-BE49-F238E27FC236}">
                <a16:creationId xmlns:a16="http://schemas.microsoft.com/office/drawing/2014/main" id="{C3FC7F72-7E1D-478B-946A-23A54F4CC6BB}"/>
              </a:ext>
            </a:extLst>
          </p:cNvPr>
          <p:cNvSpPr>
            <a:spLocks noGrp="1"/>
          </p:cNvSpPr>
          <p:nvPr>
            <p:ph type="dt" sz="half" idx="10"/>
          </p:nvPr>
        </p:nvSpPr>
        <p:spPr/>
        <p:txBody>
          <a:bodyPr/>
          <a:lstStyle/>
          <a:p>
            <a:fld id="{66802D7B-2776-4D88-BDCA-A61A9EB9CAFB}" type="datetimeFigureOut">
              <a:rPr lang="fi-FI" smtClean="0"/>
              <a:t>26.10.2023</a:t>
            </a:fld>
            <a:endParaRPr lang="fi-FI"/>
          </a:p>
        </p:txBody>
      </p:sp>
      <p:sp>
        <p:nvSpPr>
          <p:cNvPr id="6" name="Alatunnisteen paikkamerkki 5">
            <a:extLst>
              <a:ext uri="{FF2B5EF4-FFF2-40B4-BE49-F238E27FC236}">
                <a16:creationId xmlns:a16="http://schemas.microsoft.com/office/drawing/2014/main" id="{D8CB73B8-856F-4283-A4ED-325A4DC6924A}"/>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6D26DD66-1671-4DC7-B660-FD47C933AE08}"/>
              </a:ext>
            </a:extLst>
          </p:cNvPr>
          <p:cNvSpPr>
            <a:spLocks noGrp="1"/>
          </p:cNvSpPr>
          <p:nvPr>
            <p:ph type="sldNum" sz="quarter" idx="12"/>
          </p:nvPr>
        </p:nvSpPr>
        <p:spPr/>
        <p:txBody>
          <a:bodyPr/>
          <a:lstStyle/>
          <a:p>
            <a:fld id="{AF48B9E8-51F6-4526-BFE1-AD204A036D6D}" type="slidenum">
              <a:rPr lang="fi-FI" smtClean="0"/>
              <a:t>‹#›</a:t>
            </a:fld>
            <a:endParaRPr lang="fi-FI"/>
          </a:p>
        </p:txBody>
      </p:sp>
    </p:spTree>
    <p:extLst>
      <p:ext uri="{BB962C8B-B14F-4D97-AF65-F5344CB8AC3E}">
        <p14:creationId xmlns:p14="http://schemas.microsoft.com/office/powerpoint/2010/main" val="2088899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DD0C3A3E-097F-40DC-B017-969DBF4299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75325B81-151C-4F53-B136-31A5EB1199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82A763B-78F6-4C79-BEFC-D7687F3638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802D7B-2776-4D88-BDCA-A61A9EB9CAFB}" type="datetimeFigureOut">
              <a:rPr lang="fi-FI" smtClean="0"/>
              <a:t>26.10.2023</a:t>
            </a:fld>
            <a:endParaRPr lang="fi-FI"/>
          </a:p>
        </p:txBody>
      </p:sp>
      <p:sp>
        <p:nvSpPr>
          <p:cNvPr id="5" name="Alatunnisteen paikkamerkki 4">
            <a:extLst>
              <a:ext uri="{FF2B5EF4-FFF2-40B4-BE49-F238E27FC236}">
                <a16:creationId xmlns:a16="http://schemas.microsoft.com/office/drawing/2014/main" id="{9DEA19C9-675D-41BE-ACDB-09164D55392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83158819-CCAF-4104-9B33-5098BEF0BC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48B9E8-51F6-4526-BFE1-AD204A036D6D}" type="slidenum">
              <a:rPr lang="fi-FI" smtClean="0"/>
              <a:t>‹#›</a:t>
            </a:fld>
            <a:endParaRPr lang="fi-FI"/>
          </a:p>
        </p:txBody>
      </p:sp>
    </p:spTree>
    <p:extLst>
      <p:ext uri="{BB962C8B-B14F-4D97-AF65-F5344CB8AC3E}">
        <p14:creationId xmlns:p14="http://schemas.microsoft.com/office/powerpoint/2010/main" val="22741490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2.xml"/><Relationship Id="rId1" Type="http://schemas.openxmlformats.org/officeDocument/2006/relationships/video" Target="https://www.youtube.com/embed/FSO17h-UqFY"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2.xml"/><Relationship Id="rId1" Type="http://schemas.openxmlformats.org/officeDocument/2006/relationships/video" Target="https://www.youtube.com/embed/whF3OJuFvD4"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s://www.mll.fi/tehtavat/empaattisia-tekoja-netissa-ja-kasvokkain/#keskustelkaa-lopuksi-koko-ryhman-kanssa-seuraavien-kysymysten-avulla"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avoitteet ja arvot - Mannerheimin Lastensuojeluliitto">
            <a:extLst>
              <a:ext uri="{FF2B5EF4-FFF2-40B4-BE49-F238E27FC236}">
                <a16:creationId xmlns:a16="http://schemas.microsoft.com/office/drawing/2014/main" id="{2F54887F-51FD-4928-B653-1AE053CC90D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488020"/>
            <a:ext cx="4189990" cy="238169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Vihapuhetta ja vastapuhetta - Mannerheimin Lastensuojeluliitto">
            <a:extLst>
              <a:ext uri="{FF2B5EF4-FFF2-40B4-BE49-F238E27FC236}">
                <a16:creationId xmlns:a16="http://schemas.microsoft.com/office/drawing/2014/main" id="{FD86FB4A-4312-49D9-A81D-A7A01EC58D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89988" y="2488017"/>
            <a:ext cx="4007713" cy="238169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Nettikiusaamisen monet muodot - Mannerheimin Lastensuojeluliitto">
            <a:extLst>
              <a:ext uri="{FF2B5EF4-FFF2-40B4-BE49-F238E27FC236}">
                <a16:creationId xmlns:a16="http://schemas.microsoft.com/office/drawing/2014/main" id="{3119DF52-CD2C-4567-991E-DB0A28BEA38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869712"/>
            <a:ext cx="4189990" cy="1988288"/>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Tutoreiden koulutukset - Mannerheimin Lastensuojeluliitto">
            <a:extLst>
              <a:ext uri="{FF2B5EF4-FFF2-40B4-BE49-F238E27FC236}">
                <a16:creationId xmlns:a16="http://schemas.microsoft.com/office/drawing/2014/main" id="{398B05B3-538F-40FE-8C86-34DC8F33F2C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89989" y="4869711"/>
            <a:ext cx="4021128" cy="1988288"/>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Ettei kukaan jäisi yksin -podcast - Mannerheimin Lastensuojeluliitto">
            <a:extLst>
              <a:ext uri="{FF2B5EF4-FFF2-40B4-BE49-F238E27FC236}">
                <a16:creationId xmlns:a16="http://schemas.microsoft.com/office/drawing/2014/main" id="{37488BBF-7796-44F2-BB76-EEA6BAA41C6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76572" y="-3"/>
            <a:ext cx="4034542" cy="2488019"/>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Tukioppilaiden valinta ja kouluttaminen - Mannerheimin Lastensuojeluliitto">
            <a:extLst>
              <a:ext uri="{FF2B5EF4-FFF2-40B4-BE49-F238E27FC236}">
                <a16:creationId xmlns:a16="http://schemas.microsoft.com/office/drawing/2014/main" id="{5743FE5E-A131-42AD-BBAE-9BFA2AB3325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184286" y="4869710"/>
            <a:ext cx="4007713" cy="1988289"/>
          </a:xfrm>
          <a:prstGeom prst="rect">
            <a:avLst/>
          </a:prstGeom>
          <a:noFill/>
          <a:extLst>
            <a:ext uri="{909E8E84-426E-40DD-AFC4-6F175D3DCCD1}">
              <a14:hiddenFill xmlns:a14="http://schemas.microsoft.com/office/drawing/2010/main">
                <a:solidFill>
                  <a:srgbClr val="FFFFFF"/>
                </a:solidFill>
              </a14:hiddenFill>
            </a:ext>
          </a:extLst>
        </p:spPr>
      </p:pic>
      <p:sp>
        <p:nvSpPr>
          <p:cNvPr id="5" name="Otsikko 4">
            <a:extLst>
              <a:ext uri="{FF2B5EF4-FFF2-40B4-BE49-F238E27FC236}">
                <a16:creationId xmlns:a16="http://schemas.microsoft.com/office/drawing/2014/main" id="{AD9D5F8C-ED35-434F-83A7-4563BF3AC397}"/>
              </a:ext>
            </a:extLst>
          </p:cNvPr>
          <p:cNvSpPr>
            <a:spLocks noGrp="1"/>
          </p:cNvSpPr>
          <p:nvPr>
            <p:ph type="title"/>
          </p:nvPr>
        </p:nvSpPr>
        <p:spPr>
          <a:xfrm>
            <a:off x="379988" y="3429000"/>
            <a:ext cx="9338170" cy="3267864"/>
          </a:xfrm>
        </p:spPr>
        <p:txBody>
          <a:bodyPr>
            <a:noAutofit/>
          </a:bodyPr>
          <a:lstStyle/>
          <a:p>
            <a:r>
              <a:rPr lang="fi-FI" sz="9600" b="1" dirty="0">
                <a:solidFill>
                  <a:schemeClr val="bg1"/>
                </a:solidFill>
              </a:rPr>
              <a:t>KUNNIOITTAVA  KOHTAAMINEN</a:t>
            </a:r>
          </a:p>
        </p:txBody>
      </p:sp>
      <p:pic>
        <p:nvPicPr>
          <p:cNvPr id="1038" name="Picture 14" descr="Mitä ovat seksuaalioikeudet ja miksi ne ovat tärkeitä myös  aikuiskoulutuksessa? | Laurea Journal">
            <a:extLst>
              <a:ext uri="{FF2B5EF4-FFF2-40B4-BE49-F238E27FC236}">
                <a16:creationId xmlns:a16="http://schemas.microsoft.com/office/drawing/2014/main" id="{6D103214-2D8F-4727-999F-F663C2CCC4FA}"/>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0" y="0"/>
            <a:ext cx="4189987" cy="2488019"/>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Seksuaalioikeudet suojaavat häirinnältä - Next">
            <a:extLst>
              <a:ext uri="{FF2B5EF4-FFF2-40B4-BE49-F238E27FC236}">
                <a16:creationId xmlns:a16="http://schemas.microsoft.com/office/drawing/2014/main" id="{963BDCEB-CB44-470F-AF89-797EE364EAA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211117" y="0"/>
            <a:ext cx="4007712" cy="2488017"/>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Vammaisuus altistaa väkivallalle – Kun avustaja uhkasi, Elina pelkäsi ettei  häntä uskota">
            <a:extLst>
              <a:ext uri="{FF2B5EF4-FFF2-40B4-BE49-F238E27FC236}">
                <a16:creationId xmlns:a16="http://schemas.microsoft.com/office/drawing/2014/main" id="{EA272C79-1F44-41A8-A717-E8D51BFAF13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211113" y="2488015"/>
            <a:ext cx="3994297" cy="23816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6508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845D3FB-5141-4C1A-8217-85E39811F145}"/>
              </a:ext>
            </a:extLst>
          </p:cNvPr>
          <p:cNvSpPr>
            <a:spLocks noGrp="1"/>
          </p:cNvSpPr>
          <p:nvPr>
            <p:ph type="title"/>
          </p:nvPr>
        </p:nvSpPr>
        <p:spPr>
          <a:xfrm>
            <a:off x="472440" y="365125"/>
            <a:ext cx="10515600" cy="1325563"/>
          </a:xfrm>
        </p:spPr>
        <p:txBody>
          <a:bodyPr/>
          <a:lstStyle/>
          <a:p>
            <a:r>
              <a:rPr lang="fi-FI" b="1" dirty="0">
                <a:solidFill>
                  <a:schemeClr val="accent1">
                    <a:lumMod val="75000"/>
                  </a:schemeClr>
                </a:solidFill>
                <a:latin typeface="Eras Light ITC" panose="020B0402030504020804" pitchFamily="34" charset="0"/>
              </a:rPr>
              <a:t>Pienten tekojen suuri merkitys</a:t>
            </a:r>
          </a:p>
        </p:txBody>
      </p:sp>
      <p:sp>
        <p:nvSpPr>
          <p:cNvPr id="3" name="Sisällön paikkamerkki 2">
            <a:extLst>
              <a:ext uri="{FF2B5EF4-FFF2-40B4-BE49-F238E27FC236}">
                <a16:creationId xmlns:a16="http://schemas.microsoft.com/office/drawing/2014/main" id="{6B522427-D0FF-4CF6-86DF-011E1DC261D1}"/>
              </a:ext>
            </a:extLst>
          </p:cNvPr>
          <p:cNvSpPr>
            <a:spLocks noGrp="1"/>
          </p:cNvSpPr>
          <p:nvPr>
            <p:ph idx="1"/>
          </p:nvPr>
        </p:nvSpPr>
        <p:spPr>
          <a:xfrm>
            <a:off x="467360" y="1690688"/>
            <a:ext cx="11446932" cy="4899025"/>
          </a:xfrm>
        </p:spPr>
        <p:txBody>
          <a:bodyPr vert="horz" lIns="91440" tIns="45720" rIns="91440" bIns="45720" rtlCol="0" anchor="t">
            <a:normAutofit fontScale="77500" lnSpcReduction="20000"/>
          </a:bodyPr>
          <a:lstStyle/>
          <a:p>
            <a:pPr marL="0" indent="0">
              <a:buNone/>
            </a:pPr>
            <a:r>
              <a:rPr lang="fi-FI" b="1" dirty="0"/>
              <a:t>Tässä tehtävässä mietitään, miten ryhmä voi toimia, jotta kaikki tuntisivat itsensä hyväksytyiksi ja arvostetuiksi. </a:t>
            </a:r>
            <a:endParaRPr lang="fi-FI" b="1">
              <a:ea typeface="Calibri"/>
              <a:cs typeface="Calibri"/>
            </a:endParaRPr>
          </a:p>
          <a:p>
            <a:r>
              <a:rPr lang="fi-FI" sz="2600" b="1" dirty="0"/>
              <a:t>Katsokaa </a:t>
            </a:r>
            <a:r>
              <a:rPr lang="fi-FI" sz="2600" dirty="0"/>
              <a:t>aluksi</a:t>
            </a:r>
            <a:r>
              <a:rPr lang="fi-FI" sz="2600" b="1" dirty="0"/>
              <a:t> </a:t>
            </a:r>
            <a:r>
              <a:rPr lang="fi-FI" sz="2600" dirty="0"/>
              <a:t>seuraavassa diassa oleva Koulun Terveyskirjaston tuottama ja nuorten toteuttama </a:t>
            </a:r>
            <a:r>
              <a:rPr lang="fi-FI" sz="2600" dirty="0" err="1"/>
              <a:t>Gutsy</a:t>
            </a:r>
            <a:r>
              <a:rPr lang="fi-FI" sz="2600" dirty="0"/>
              <a:t> Go –video (kesto 8.40). </a:t>
            </a:r>
            <a:r>
              <a:rPr lang="fi-FI" sz="2600" b="1" dirty="0"/>
              <a:t>Keskustelkaa </a:t>
            </a:r>
            <a:r>
              <a:rPr lang="fi-FI" sz="2600" dirty="0"/>
              <a:t>sen jälkeen yhdessä annettujen kysymysten avulla. </a:t>
            </a:r>
            <a:endParaRPr lang="fi-FI" sz="2600" dirty="0">
              <a:ea typeface="Calibri"/>
              <a:cs typeface="Calibri"/>
            </a:endParaRPr>
          </a:p>
          <a:p>
            <a:r>
              <a:rPr lang="fi-FI" sz="2600" err="1"/>
              <a:t>Gutsy</a:t>
            </a:r>
            <a:r>
              <a:rPr lang="fi-FI" sz="2600" dirty="0"/>
              <a:t> </a:t>
            </a:r>
            <a:r>
              <a:rPr lang="fi-FI" sz="2600" err="1"/>
              <a:t>Go:ssa</a:t>
            </a:r>
            <a:r>
              <a:rPr lang="fi-FI" sz="2600" dirty="0"/>
              <a:t> yläkoululaiset ympäri Suomea ovat kehitelleet ja kuvanneet videoita, joissa he kohtaavat luonnollisen arvostavasti erilaisia ihmisryhmiä. Ne liittyvät eri aihealueisiin ja niiden pohjana on </a:t>
            </a:r>
            <a:r>
              <a:rPr lang="fi-FI" sz="2600" b="1" i="1" dirty="0"/>
              <a:t>arvostava kohtaaminen</a:t>
            </a:r>
            <a:r>
              <a:rPr lang="fi-FI" sz="2600" b="1" dirty="0"/>
              <a:t>. </a:t>
            </a:r>
            <a:endParaRPr lang="fi-FI" sz="2600" b="1" dirty="0">
              <a:ea typeface="Calibri"/>
              <a:cs typeface="Calibri"/>
            </a:endParaRPr>
          </a:p>
          <a:p>
            <a:pPr marL="0" indent="0">
              <a:buNone/>
            </a:pPr>
            <a:endParaRPr lang="fi-FI" sz="2600" b="1" dirty="0"/>
          </a:p>
          <a:p>
            <a:pPr marL="0" indent="0">
              <a:buNone/>
            </a:pPr>
            <a:r>
              <a:rPr lang="fi-FI" sz="2600" b="1" dirty="0"/>
              <a:t>Keskustelkaa yhdessä videon katselun jälkeen:</a:t>
            </a:r>
            <a:endParaRPr lang="fi-FI" sz="2600" b="1" dirty="0">
              <a:ea typeface="Calibri"/>
              <a:cs typeface="Calibri"/>
            </a:endParaRPr>
          </a:p>
          <a:p>
            <a:r>
              <a:rPr lang="fi-FI" sz="2600" dirty="0"/>
              <a:t>Mitä ajatuksia video herätti?</a:t>
            </a:r>
          </a:p>
          <a:p>
            <a:r>
              <a:rPr lang="fi-FI" sz="2600" dirty="0"/>
              <a:t>Millaisia </a:t>
            </a:r>
            <a:r>
              <a:rPr lang="fi-FI" sz="2600" b="1" dirty="0"/>
              <a:t>luonteenvahvuuksia</a:t>
            </a:r>
            <a:r>
              <a:rPr lang="fi-FI" sz="2600" dirty="0"/>
              <a:t>* yhteyden luomisessa tarvittiin ja miten ne ilmenivät? </a:t>
            </a:r>
            <a:endParaRPr lang="fi-FI" sz="2600" dirty="0">
              <a:ea typeface="Calibri"/>
              <a:cs typeface="Calibri"/>
            </a:endParaRPr>
          </a:p>
          <a:p>
            <a:pPr marL="0" indent="0">
              <a:buNone/>
            </a:pPr>
            <a:r>
              <a:rPr lang="fi-FI" sz="2600" dirty="0"/>
              <a:t> </a:t>
            </a:r>
            <a:r>
              <a:rPr lang="fi-FI" sz="2600" i="1" dirty="0"/>
              <a:t>*myötätunto, reiluus, rohkeus, ryhmätyötaidot, sinnikkyys, sosiaalinen älykkyys, uteliaisuus, ystävällisyys</a:t>
            </a:r>
            <a:endParaRPr lang="fi-FI" sz="2600" i="1" dirty="0">
              <a:ea typeface="Calibri"/>
              <a:cs typeface="Calibri"/>
            </a:endParaRPr>
          </a:p>
          <a:p>
            <a:r>
              <a:rPr lang="fi-FI" sz="2600" dirty="0"/>
              <a:t>Miten arvostavuus ilmeni kohtaamisissa?</a:t>
            </a:r>
          </a:p>
          <a:p>
            <a:r>
              <a:rPr lang="fi-FI" sz="2600" dirty="0"/>
              <a:t>Millaisia eri ulottuvuuksia näit vuorovaikutuksessa?</a:t>
            </a:r>
          </a:p>
          <a:p>
            <a:endParaRPr lang="fi-FI" dirty="0"/>
          </a:p>
          <a:p>
            <a:endParaRPr lang="fi-FI" dirty="0"/>
          </a:p>
        </p:txBody>
      </p:sp>
    </p:spTree>
    <p:extLst>
      <p:ext uri="{BB962C8B-B14F-4D97-AF65-F5344CB8AC3E}">
        <p14:creationId xmlns:p14="http://schemas.microsoft.com/office/powerpoint/2010/main" val="1856880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nline-media 3" title="Arttu ja Oskar | Gutsy Go Espoonlahti">
            <a:hlinkClick r:id="" action="ppaction://media"/>
            <a:extLst>
              <a:ext uri="{FF2B5EF4-FFF2-40B4-BE49-F238E27FC236}">
                <a16:creationId xmlns:a16="http://schemas.microsoft.com/office/drawing/2014/main" id="{9756F0BD-8C33-468F-BBD5-071C7F90D72E}"/>
              </a:ext>
            </a:extLst>
          </p:cNvPr>
          <p:cNvPicPr>
            <a:picLocks noGrp="1" noRot="1" noChangeAspect="1"/>
          </p:cNvPicPr>
          <p:nvPr>
            <p:ph idx="1"/>
            <a:videoFile r:link="rId1"/>
          </p:nvPr>
        </p:nvPicPr>
        <p:blipFill>
          <a:blip r:embed="rId3"/>
          <a:stretch>
            <a:fillRect/>
          </a:stretch>
        </p:blipFill>
        <p:spPr>
          <a:xfrm>
            <a:off x="1432840" y="0"/>
            <a:ext cx="9065148" cy="6890053"/>
          </a:xfrm>
          <a:prstGeom prst="rect">
            <a:avLst/>
          </a:prstGeom>
        </p:spPr>
      </p:pic>
    </p:spTree>
    <p:extLst>
      <p:ext uri="{BB962C8B-B14F-4D97-AF65-F5344CB8AC3E}">
        <p14:creationId xmlns:p14="http://schemas.microsoft.com/office/powerpoint/2010/main" val="3605311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D6E382A-8F87-44FB-B5F3-73CD6F47EFDD}"/>
              </a:ext>
            </a:extLst>
          </p:cNvPr>
          <p:cNvSpPr>
            <a:spLocks noGrp="1"/>
          </p:cNvSpPr>
          <p:nvPr>
            <p:ph type="title"/>
          </p:nvPr>
        </p:nvSpPr>
        <p:spPr>
          <a:xfrm>
            <a:off x="838200" y="-5291"/>
            <a:ext cx="10515600" cy="849313"/>
          </a:xfrm>
        </p:spPr>
        <p:txBody>
          <a:bodyPr>
            <a:normAutofit fontScale="90000"/>
          </a:bodyPr>
          <a:lstStyle/>
          <a:p>
            <a:br>
              <a:rPr lang="fi-FI" b="1" dirty="0">
                <a:latin typeface="Eras Light ITC" panose="020B0402030504020804" pitchFamily="34" charset="0"/>
              </a:rPr>
            </a:br>
            <a:r>
              <a:rPr lang="fi-FI" b="1" dirty="0">
                <a:solidFill>
                  <a:schemeClr val="accent1">
                    <a:lumMod val="75000"/>
                  </a:schemeClr>
                </a:solidFill>
                <a:latin typeface="Eras Light ITC"/>
              </a:rPr>
              <a:t>Empatia ja kunnioittava kohtaaminen netissä</a:t>
            </a:r>
          </a:p>
        </p:txBody>
      </p:sp>
      <p:pic>
        <p:nvPicPr>
          <p:cNvPr id="4" name="Online-media 3" title="Empatia netissä">
            <a:hlinkClick r:id="" action="ppaction://media"/>
            <a:extLst>
              <a:ext uri="{FF2B5EF4-FFF2-40B4-BE49-F238E27FC236}">
                <a16:creationId xmlns:a16="http://schemas.microsoft.com/office/drawing/2014/main" id="{50252018-D55D-4230-A8BF-D523DAF70BE4}"/>
              </a:ext>
            </a:extLst>
          </p:cNvPr>
          <p:cNvPicPr>
            <a:picLocks noGrp="1" noRot="1" noChangeAspect="1"/>
          </p:cNvPicPr>
          <p:nvPr>
            <p:ph idx="1"/>
            <a:videoFile r:link="rId1"/>
          </p:nvPr>
        </p:nvPicPr>
        <p:blipFill>
          <a:blip r:embed="rId3"/>
          <a:stretch>
            <a:fillRect/>
          </a:stretch>
        </p:blipFill>
        <p:spPr>
          <a:xfrm>
            <a:off x="2341936" y="1720724"/>
            <a:ext cx="7141039" cy="4815584"/>
          </a:xfrm>
          <a:prstGeom prst="rect">
            <a:avLst/>
          </a:prstGeom>
        </p:spPr>
      </p:pic>
      <p:sp>
        <p:nvSpPr>
          <p:cNvPr id="5" name="Tekstiruutu 4">
            <a:extLst>
              <a:ext uri="{FF2B5EF4-FFF2-40B4-BE49-F238E27FC236}">
                <a16:creationId xmlns:a16="http://schemas.microsoft.com/office/drawing/2014/main" id="{5618D974-764C-4C10-9E3C-CEEB76FDA473}"/>
              </a:ext>
            </a:extLst>
          </p:cNvPr>
          <p:cNvSpPr txBox="1"/>
          <p:nvPr/>
        </p:nvSpPr>
        <p:spPr>
          <a:xfrm>
            <a:off x="903197" y="1075729"/>
            <a:ext cx="10610757" cy="523220"/>
          </a:xfrm>
          <a:prstGeom prst="rect">
            <a:avLst/>
          </a:prstGeom>
          <a:noFill/>
        </p:spPr>
        <p:txBody>
          <a:bodyPr wrap="square" lIns="91440" tIns="45720" rIns="91440" bIns="45720" rtlCol="0" anchor="t">
            <a:spAutoFit/>
          </a:bodyPr>
          <a:lstStyle/>
          <a:p>
            <a:r>
              <a:rPr lang="fi-FI" sz="2800" dirty="0">
                <a:solidFill>
                  <a:schemeClr val="accent1">
                    <a:lumMod val="75000"/>
                  </a:schemeClr>
                </a:solidFill>
                <a:latin typeface="+mj-lt"/>
              </a:rPr>
              <a:t>Katsokaa video (kesto 2.55) ja tehkää seuraavassa diassa oleva tehtävä. </a:t>
            </a:r>
          </a:p>
        </p:txBody>
      </p:sp>
    </p:spTree>
    <p:extLst>
      <p:ext uri="{BB962C8B-B14F-4D97-AF65-F5344CB8AC3E}">
        <p14:creationId xmlns:p14="http://schemas.microsoft.com/office/powerpoint/2010/main" val="1574223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75BAB44F-B040-44DF-A2F7-2B4F76207AA4}"/>
              </a:ext>
            </a:extLst>
          </p:cNvPr>
          <p:cNvSpPr>
            <a:spLocks noGrp="1"/>
          </p:cNvSpPr>
          <p:nvPr>
            <p:ph idx="1"/>
          </p:nvPr>
        </p:nvSpPr>
        <p:spPr>
          <a:xfrm>
            <a:off x="195209" y="226031"/>
            <a:ext cx="11996791" cy="6513816"/>
          </a:xfrm>
        </p:spPr>
        <p:txBody>
          <a:bodyPr>
            <a:normAutofit fontScale="70000" lnSpcReduction="20000"/>
          </a:bodyPr>
          <a:lstStyle/>
          <a:p>
            <a:pPr marL="0" indent="0">
              <a:buNone/>
            </a:pPr>
            <a:r>
              <a:rPr lang="fi-FI" b="1" u="sng" dirty="0"/>
              <a:t>Pyydä oppilaita keksimään ryhmissä mahdollisimman monia konkreettisia keinoja siihen, miten toisille voi osoittaa empatiaa ja arvostusta</a:t>
            </a:r>
            <a:r>
              <a:rPr lang="fi-FI" dirty="0"/>
              <a:t> </a:t>
            </a:r>
          </a:p>
          <a:p>
            <a:pPr marL="514350" indent="-514350">
              <a:buAutoNum type="alphaUcPeriod"/>
            </a:pPr>
            <a:r>
              <a:rPr lang="fi-FI" b="1" dirty="0"/>
              <a:t>kasvokkain  </a:t>
            </a:r>
          </a:p>
          <a:p>
            <a:pPr marL="514350" indent="-514350">
              <a:buAutoNum type="alphaUcPeriod"/>
            </a:pPr>
            <a:r>
              <a:rPr lang="fi-FI" b="1" dirty="0"/>
              <a:t>netissä, somessa tai digitaalisissa peleissä.</a:t>
            </a:r>
          </a:p>
          <a:p>
            <a:pPr marL="0" indent="0">
              <a:buNone/>
            </a:pPr>
            <a:endParaRPr lang="fi-FI" dirty="0"/>
          </a:p>
          <a:p>
            <a:r>
              <a:rPr lang="fi-FI" dirty="0"/>
              <a:t>Pyydä ryhmiä kirjoittamaan kaikki annetussa ajassa ( 5 min.) keksimänsä tavat A4-paperille </a:t>
            </a:r>
          </a:p>
          <a:p>
            <a:r>
              <a:rPr lang="fi-FI" dirty="0"/>
              <a:t>Keinot voivat olla hyvin yksinkertaisia ja arkisia kuten kivan kommentin tai kehun sanominen tai kirjoittaminen koulukaverille, kannustaminen, toisen mielipiteiden huomioon ottaminen, kuulumisten kysyminen, porukkaan mukaan pyytäminen, piristävän kuvan tai sisällön jakaminen.</a:t>
            </a:r>
          </a:p>
          <a:p>
            <a:r>
              <a:rPr lang="fi-FI" dirty="0"/>
              <a:t>Käykää pienryhmien ideat läpi koko luokan kesken. </a:t>
            </a:r>
          </a:p>
          <a:p>
            <a:pPr marL="0" indent="0">
              <a:buNone/>
            </a:pPr>
            <a:endParaRPr lang="fi-FI" dirty="0"/>
          </a:p>
          <a:p>
            <a:pPr marL="0" indent="0">
              <a:buNone/>
            </a:pPr>
            <a:r>
              <a:rPr lang="fi-FI" b="1" dirty="0">
                <a:hlinkClick r:id="rId2">
                  <a:extLst>
                    <a:ext uri="{A12FA001-AC4F-418D-AE19-62706E023703}">
                      <ahyp:hlinkClr xmlns:ahyp="http://schemas.microsoft.com/office/drawing/2018/hyperlinkcolor" val="tx"/>
                    </a:ext>
                  </a:extLst>
                </a:hlinkClick>
              </a:rPr>
              <a:t>Keskustelkaa lopuksi koko ryhmän kanssa seuraavien kysymysten avulla:</a:t>
            </a:r>
          </a:p>
          <a:p>
            <a:r>
              <a:rPr lang="fi-FI" dirty="0"/>
              <a:t>Mitä hyvää empatiasta voi seurata? Netissä tai kasvokkain?</a:t>
            </a:r>
          </a:p>
          <a:p>
            <a:r>
              <a:rPr lang="fi-FI" dirty="0"/>
              <a:t>Voiko joissain tilanteissa empatiasta seurata jotain ikävää tai haitallista? Mitä ja kenelle?</a:t>
            </a:r>
          </a:p>
          <a:p>
            <a:r>
              <a:rPr lang="fi-FI" dirty="0"/>
              <a:t>Millaisissa tilanteissa empatiaa voi olla vaikea osoittaa, vaikka haluaisi?</a:t>
            </a:r>
          </a:p>
          <a:p>
            <a:r>
              <a:rPr lang="fi-FI" dirty="0"/>
              <a:t>Miten omalla toiminnalla netissä tai kasvokkain voi vaikuttaa myönteisesti omaan ja toisten hyvinvointiin?</a:t>
            </a:r>
          </a:p>
          <a:p>
            <a:r>
              <a:rPr lang="fi-FI" dirty="0"/>
              <a:t>Muistatteko tilanteen, jossa joku kohteli teitä välipitämättömästi? Mitä tilanteessa tapahtui ja miltä se tuntui?</a:t>
            </a:r>
          </a:p>
          <a:p>
            <a:r>
              <a:rPr lang="fi-FI" dirty="0"/>
              <a:t>Muistatteko tilanteen, jossa joku oli teitä kohtaan empaattinen? Miltä toisen osoittama empatia ja läsnäolo tuntuu?</a:t>
            </a:r>
          </a:p>
          <a:p>
            <a:endParaRPr lang="fi-FI" dirty="0"/>
          </a:p>
        </p:txBody>
      </p:sp>
    </p:spTree>
    <p:extLst>
      <p:ext uri="{BB962C8B-B14F-4D97-AF65-F5344CB8AC3E}">
        <p14:creationId xmlns:p14="http://schemas.microsoft.com/office/powerpoint/2010/main" val="3008240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1E1D9C7-E053-4DA4-9493-3E9CA1940ED6}"/>
              </a:ext>
            </a:extLst>
          </p:cNvPr>
          <p:cNvSpPr>
            <a:spLocks noGrp="1"/>
          </p:cNvSpPr>
          <p:nvPr>
            <p:ph type="title"/>
          </p:nvPr>
        </p:nvSpPr>
        <p:spPr>
          <a:xfrm>
            <a:off x="213784" y="365125"/>
            <a:ext cx="11552766" cy="1336146"/>
          </a:xfrm>
        </p:spPr>
        <p:txBody>
          <a:bodyPr/>
          <a:lstStyle/>
          <a:p>
            <a:r>
              <a:rPr lang="fi-FI" b="1" dirty="0">
                <a:solidFill>
                  <a:schemeClr val="accent1">
                    <a:lumMod val="75000"/>
                  </a:schemeClr>
                </a:solidFill>
                <a:latin typeface="Eras Light ITC" panose="020B0402030504020804" pitchFamily="34" charset="0"/>
              </a:rPr>
              <a:t>Jos olisin joku muu kuin minä-eläytymisharjoitus</a:t>
            </a:r>
          </a:p>
        </p:txBody>
      </p:sp>
      <p:sp>
        <p:nvSpPr>
          <p:cNvPr id="6" name="Sisällön paikkamerkki 5">
            <a:extLst>
              <a:ext uri="{FF2B5EF4-FFF2-40B4-BE49-F238E27FC236}">
                <a16:creationId xmlns:a16="http://schemas.microsoft.com/office/drawing/2014/main" id="{874FE540-B11E-4F9A-87C1-EF0128DE4610}"/>
              </a:ext>
            </a:extLst>
          </p:cNvPr>
          <p:cNvSpPr>
            <a:spLocks noGrp="1"/>
          </p:cNvSpPr>
          <p:nvPr>
            <p:ph idx="1"/>
          </p:nvPr>
        </p:nvSpPr>
        <p:spPr>
          <a:xfrm>
            <a:off x="838199" y="1825624"/>
            <a:ext cx="11131193" cy="4934771"/>
          </a:xfrm>
        </p:spPr>
        <p:txBody>
          <a:bodyPr vert="horz" lIns="91440" tIns="45720" rIns="91440" bIns="45720" rtlCol="0" anchor="t">
            <a:normAutofit fontScale="92500" lnSpcReduction="20000"/>
          </a:bodyPr>
          <a:lstStyle/>
          <a:p>
            <a:r>
              <a:rPr lang="fi-FI" dirty="0"/>
              <a:t>Seuraavassa harjoituksessa on tarkoitus asettua toisen ihmisen rooliin. </a:t>
            </a:r>
          </a:p>
          <a:p>
            <a:r>
              <a:rPr lang="fi-FI" b="1" dirty="0"/>
              <a:t>Opettaja antaa teille laput, joissa on roolihahmojen kuvaukset.</a:t>
            </a:r>
            <a:endParaRPr lang="fi-FI" b="1" dirty="0">
              <a:ea typeface="Calibri"/>
              <a:cs typeface="Calibri"/>
            </a:endParaRPr>
          </a:p>
          <a:p>
            <a:r>
              <a:rPr lang="fi-FI" b="1" u="sng" dirty="0"/>
              <a:t>Lappuja ei näytetä toisille.</a:t>
            </a:r>
            <a:r>
              <a:rPr lang="fi-FI" u="sng" dirty="0"/>
              <a:t> </a:t>
            </a:r>
          </a:p>
          <a:p>
            <a:r>
              <a:rPr lang="fi-FI" b="1" dirty="0"/>
              <a:t>Pohdi ensin hiljaa mielessäsi: kuka olet, </a:t>
            </a:r>
            <a:r>
              <a:rPr lang="fi-FI" dirty="0"/>
              <a:t>millainen oli lapsuutesi, millaiset vanhemmat sinulla ehkä on/oli, oletko käynyt koulua tai opiskellut, millaista arkielämäsi on nyt, mitä pelkäät ja mitä odotat tulevaisuudeltasi?</a:t>
            </a:r>
          </a:p>
          <a:p>
            <a:r>
              <a:rPr lang="fi-FI" b="1" dirty="0"/>
              <a:t>Asettukaa seisomaan toiseen päähän luokkatilaa ja raivatkaa pulpetit sivummalle, jotta voitte liikkua eteenpäin tilassa.  </a:t>
            </a:r>
            <a:endParaRPr lang="fi-FI" b="1" dirty="0">
              <a:ea typeface="Calibri"/>
              <a:cs typeface="Calibri"/>
            </a:endParaRPr>
          </a:p>
          <a:p>
            <a:r>
              <a:rPr lang="fi-FI" dirty="0"/>
              <a:t>Opettaja kertoo kohta väittämiä (ks. seuraava dia), </a:t>
            </a:r>
            <a:r>
              <a:rPr lang="fi-FI" b="1" dirty="0"/>
              <a:t>joiden mukaan harkitset, olisiko se roolihahmossasi mahdollista tehdä. Jos olisi, voit ottaa yhden askeleen eteenpäin. </a:t>
            </a:r>
            <a:endParaRPr lang="fi-FI" b="1" dirty="0">
              <a:ea typeface="Calibri"/>
              <a:cs typeface="Calibri"/>
            </a:endParaRPr>
          </a:p>
          <a:p>
            <a:r>
              <a:rPr lang="fi-FI" dirty="0"/>
              <a:t>Lopuksi </a:t>
            </a:r>
            <a:r>
              <a:rPr lang="fi-FI" b="1" dirty="0"/>
              <a:t>keskustelkaa</a:t>
            </a:r>
            <a:r>
              <a:rPr lang="fi-FI" dirty="0"/>
              <a:t> yhdessä keitä olitte ja miksi askeleiden ottaminen oli toisille vaikeaa ja toisille helpompaa. </a:t>
            </a:r>
          </a:p>
        </p:txBody>
      </p:sp>
    </p:spTree>
    <p:extLst>
      <p:ext uri="{BB962C8B-B14F-4D97-AF65-F5344CB8AC3E}">
        <p14:creationId xmlns:p14="http://schemas.microsoft.com/office/powerpoint/2010/main" val="928682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07B3A66-7461-4947-B2F0-8ECA2610E51C}"/>
              </a:ext>
            </a:extLst>
          </p:cNvPr>
          <p:cNvSpPr>
            <a:spLocks noGrp="1"/>
          </p:cNvSpPr>
          <p:nvPr>
            <p:ph type="title"/>
          </p:nvPr>
        </p:nvSpPr>
        <p:spPr>
          <a:xfrm>
            <a:off x="838200" y="365125"/>
            <a:ext cx="10515600" cy="815975"/>
          </a:xfrm>
        </p:spPr>
        <p:txBody>
          <a:bodyPr/>
          <a:lstStyle/>
          <a:p>
            <a:r>
              <a:rPr lang="fi-FI" b="1" dirty="0">
                <a:solidFill>
                  <a:schemeClr val="accent1"/>
                </a:solidFill>
                <a:latin typeface="Eras Light ITC" panose="020B0402030504020804" pitchFamily="34" charset="0"/>
              </a:rPr>
              <a:t>Väittämät</a:t>
            </a:r>
          </a:p>
        </p:txBody>
      </p:sp>
      <p:sp>
        <p:nvSpPr>
          <p:cNvPr id="3" name="Sisällön paikkamerkki 2">
            <a:extLst>
              <a:ext uri="{FF2B5EF4-FFF2-40B4-BE49-F238E27FC236}">
                <a16:creationId xmlns:a16="http://schemas.microsoft.com/office/drawing/2014/main" id="{F765A727-1773-4E2C-8ABA-95DFEEA9D23C}"/>
              </a:ext>
            </a:extLst>
          </p:cNvPr>
          <p:cNvSpPr>
            <a:spLocks noGrp="1"/>
          </p:cNvSpPr>
          <p:nvPr>
            <p:ph idx="1"/>
          </p:nvPr>
        </p:nvSpPr>
        <p:spPr>
          <a:xfrm>
            <a:off x="838200" y="1181100"/>
            <a:ext cx="10515600" cy="5505450"/>
          </a:xfrm>
        </p:spPr>
        <p:txBody>
          <a:bodyPr>
            <a:normAutofit fontScale="92500" lnSpcReduction="20000"/>
          </a:bodyPr>
          <a:lstStyle/>
          <a:p>
            <a:pPr marL="0" indent="0">
              <a:buNone/>
            </a:pPr>
            <a:r>
              <a:rPr lang="fi-FI" dirty="0"/>
              <a:t>Siirry eteenpäin, jos:</a:t>
            </a:r>
          </a:p>
          <a:p>
            <a:pPr marL="0" indent="0">
              <a:buNone/>
            </a:pPr>
            <a:endParaRPr lang="fi-FI" dirty="0"/>
          </a:p>
          <a:p>
            <a:r>
              <a:rPr lang="fi-FI" dirty="0"/>
              <a:t>et ole kokenut syrjintää taustasi, uskontosi, värin, syntyperän tai minkään muun ominaisuutesi tai vanhempiesi ominaisuuden takia. </a:t>
            </a:r>
          </a:p>
          <a:p>
            <a:r>
              <a:rPr lang="fi-FI" dirty="0"/>
              <a:t>voit luottaa siihen, että maasi viranomaiset eivät yritä tahallaan vahingoittaa sinua tai perhettäsi. </a:t>
            </a:r>
          </a:p>
          <a:p>
            <a:r>
              <a:rPr lang="fi-FI" dirty="0"/>
              <a:t>mahdollisuutesi saada aikuisena töitä eivät ole huonommat nimesi tai syntyperäsi takia. </a:t>
            </a:r>
          </a:p>
          <a:p>
            <a:r>
              <a:rPr lang="fi-FI" dirty="0"/>
              <a:t>sinun on mahdollista päästä opiskelemaan ja käymään koulua haluamallasi paikkakunnalla. </a:t>
            </a:r>
          </a:p>
          <a:p>
            <a:r>
              <a:rPr lang="fi-FI" dirty="0"/>
              <a:t>et ole joutunut väkivallan kohteeksi. </a:t>
            </a:r>
          </a:p>
          <a:p>
            <a:r>
              <a:rPr lang="fi-FI" dirty="0"/>
              <a:t>olet saanut elää aikuisten kanssa, jotka rakastavat sinua ja ajattelevat parastasi. </a:t>
            </a:r>
          </a:p>
          <a:p>
            <a:r>
              <a:rPr lang="fi-FI" dirty="0"/>
              <a:t>koet, että sinulla on mahdollisuus saavuttaa unelmasi. </a:t>
            </a:r>
          </a:p>
        </p:txBody>
      </p:sp>
    </p:spTree>
    <p:extLst>
      <p:ext uri="{BB962C8B-B14F-4D97-AF65-F5344CB8AC3E}">
        <p14:creationId xmlns:p14="http://schemas.microsoft.com/office/powerpoint/2010/main" val="3223639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B319BBB-DB9A-4E4C-997C-CEF7E9B9F6EE}"/>
              </a:ext>
            </a:extLst>
          </p:cNvPr>
          <p:cNvSpPr>
            <a:spLocks noGrp="1"/>
          </p:cNvSpPr>
          <p:nvPr>
            <p:ph type="title"/>
          </p:nvPr>
        </p:nvSpPr>
        <p:spPr>
          <a:xfrm>
            <a:off x="838200" y="365125"/>
            <a:ext cx="10515600" cy="911225"/>
          </a:xfrm>
        </p:spPr>
        <p:txBody>
          <a:bodyPr/>
          <a:lstStyle/>
          <a:p>
            <a:r>
              <a:rPr lang="fi-FI" b="1" dirty="0">
                <a:solidFill>
                  <a:schemeClr val="accent1"/>
                </a:solidFill>
                <a:latin typeface="Eras Light ITC" panose="020B0402030504020804" pitchFamily="34" charset="0"/>
              </a:rPr>
              <a:t>Lisää väittämiä</a:t>
            </a:r>
          </a:p>
        </p:txBody>
      </p:sp>
      <p:sp>
        <p:nvSpPr>
          <p:cNvPr id="3" name="Sisällön paikkamerkki 2">
            <a:extLst>
              <a:ext uri="{FF2B5EF4-FFF2-40B4-BE49-F238E27FC236}">
                <a16:creationId xmlns:a16="http://schemas.microsoft.com/office/drawing/2014/main" id="{D0358DE6-2654-4496-A939-B95262F2AAB8}"/>
              </a:ext>
            </a:extLst>
          </p:cNvPr>
          <p:cNvSpPr>
            <a:spLocks noGrp="1"/>
          </p:cNvSpPr>
          <p:nvPr>
            <p:ph idx="1"/>
          </p:nvPr>
        </p:nvSpPr>
        <p:spPr>
          <a:xfrm>
            <a:off x="838199" y="1095375"/>
            <a:ext cx="10906125" cy="5397500"/>
          </a:xfrm>
        </p:spPr>
        <p:txBody>
          <a:bodyPr>
            <a:normAutofit/>
          </a:bodyPr>
          <a:lstStyle/>
          <a:p>
            <a:r>
              <a:rPr lang="fi-FI" dirty="0"/>
              <a:t>Ihmiset eivät yleensä vilkuile sinua epäluuloisesti kadulla. </a:t>
            </a:r>
          </a:p>
          <a:p>
            <a:r>
              <a:rPr lang="fi-FI" dirty="0"/>
              <a:t>Sinulla on säännölliset terveystarkastukset, vaikka et olisi sairas. </a:t>
            </a:r>
          </a:p>
          <a:p>
            <a:r>
              <a:rPr lang="fi-FI" dirty="0"/>
              <a:t>Sinulla on käytössäsi puhelin, tietokone yhteydenpitoon ja tiedonsaantiin. </a:t>
            </a:r>
          </a:p>
          <a:p>
            <a:r>
              <a:rPr lang="fi-FI" dirty="0"/>
              <a:t>Sinun ei tarvitse pohtia päivittäin hengissä pysymistä. </a:t>
            </a:r>
          </a:p>
          <a:p>
            <a:r>
              <a:rPr lang="fi-FI" dirty="0"/>
              <a:t>Lomailet perheesi kanssa ainakin kerran vuodessa. </a:t>
            </a:r>
          </a:p>
          <a:p>
            <a:r>
              <a:rPr lang="fi-FI" dirty="0"/>
              <a:t>Jos haluat, voit käydä elokuvissa, huvipuistossa tai muussa hauskassa paikassa. </a:t>
            </a:r>
          </a:p>
          <a:p>
            <a:r>
              <a:rPr lang="fi-FI" dirty="0"/>
              <a:t>Sinulla on ikääsi sopivia virikkeitä, kuten pelejä ja harrastuksia. </a:t>
            </a:r>
          </a:p>
          <a:p>
            <a:r>
              <a:rPr lang="fi-FI" dirty="0"/>
              <a:t>Sinulla on mahdollisuus saavuttaa unelmasi. </a:t>
            </a:r>
          </a:p>
        </p:txBody>
      </p:sp>
    </p:spTree>
    <p:extLst>
      <p:ext uri="{BB962C8B-B14F-4D97-AF65-F5344CB8AC3E}">
        <p14:creationId xmlns:p14="http://schemas.microsoft.com/office/powerpoint/2010/main" val="2757032979"/>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190908c-10d4-435e-99bc-a90d65858d86">
      <Terms xmlns="http://schemas.microsoft.com/office/infopath/2007/PartnerControls"/>
    </lcf76f155ced4ddcb4097134ff3c332f>
    <TaxCatchAll xmlns="0469dde0-0553-4c4e-835c-3dafb75ad76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Asiakirja" ma:contentTypeID="0x01010063DBED6D2B13B741B94A444AA6BFF0BD" ma:contentTypeVersion="9" ma:contentTypeDescription="Luo uusi asiakirja." ma:contentTypeScope="" ma:versionID="f1c48dc88235623c8973a94997bfe7e0">
  <xsd:schema xmlns:xsd="http://www.w3.org/2001/XMLSchema" xmlns:xs="http://www.w3.org/2001/XMLSchema" xmlns:p="http://schemas.microsoft.com/office/2006/metadata/properties" xmlns:ns2="c190908c-10d4-435e-99bc-a90d65858d86" xmlns:ns3="0469dde0-0553-4c4e-835c-3dafb75ad76e" targetNamespace="http://schemas.microsoft.com/office/2006/metadata/properties" ma:root="true" ma:fieldsID="da083a25b6fea583a4891658eded29e7" ns2:_="" ns3:_="">
    <xsd:import namespace="c190908c-10d4-435e-99bc-a90d65858d86"/>
    <xsd:import namespace="0469dde0-0553-4c4e-835c-3dafb75ad76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90908c-10d4-435e-99bc-a90d65858d8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Kuvien tunnisteet" ma:readOnly="false" ma:fieldId="{5cf76f15-5ced-4ddc-b409-7134ff3c332f}" ma:taxonomyMulti="true" ma:sspId="a16e5d58-38c7-4716-bdbb-2518f4bbfb53"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69dde0-0553-4c4e-835c-3dafb75ad76e"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a8bb14d4-5efb-4a08-87e2-dbcd84c165a5}" ma:internalName="TaxCatchAll" ma:showField="CatchAllData" ma:web="0469dde0-0553-4c4e-835c-3dafb75ad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CDF9D91-F219-40F5-8042-92E683C428E6}">
  <ds:schemaRefs>
    <ds:schemaRef ds:uri="http://schemas.microsoft.com/sharepoint/v3/contenttype/forms"/>
  </ds:schemaRefs>
</ds:datastoreItem>
</file>

<file path=customXml/itemProps2.xml><?xml version="1.0" encoding="utf-8"?>
<ds:datastoreItem xmlns:ds="http://schemas.openxmlformats.org/officeDocument/2006/customXml" ds:itemID="{A3335A14-CAA7-4B6F-AFB0-77FDDA8864AC}">
  <ds:schemaRefs>
    <ds:schemaRef ds:uri="http://schemas.microsoft.com/office/2006/metadata/properties"/>
    <ds:schemaRef ds:uri="http://schemas.microsoft.com/office/infopath/2007/PartnerControls"/>
    <ds:schemaRef ds:uri="c190908c-10d4-435e-99bc-a90d65858d86"/>
    <ds:schemaRef ds:uri="0469dde0-0553-4c4e-835c-3dafb75ad76e"/>
  </ds:schemaRefs>
</ds:datastoreItem>
</file>

<file path=customXml/itemProps3.xml><?xml version="1.0" encoding="utf-8"?>
<ds:datastoreItem xmlns:ds="http://schemas.openxmlformats.org/officeDocument/2006/customXml" ds:itemID="{D3B47ACA-A788-4C50-95EA-5B5B56D6F62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190908c-10d4-435e-99bc-a90d65858d86"/>
    <ds:schemaRef ds:uri="0469dde0-0553-4c4e-835c-3dafb75ad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223</TotalTime>
  <Words>837</Words>
  <Application>Microsoft Office PowerPoint</Application>
  <PresentationFormat>Laajakuva</PresentationFormat>
  <Paragraphs>64</Paragraphs>
  <Slides>8</Slides>
  <Notes>0</Notes>
  <HiddenSlides>0</HiddenSlides>
  <MMClips>2</MMClips>
  <ScaleCrop>false</ScaleCrop>
  <HeadingPairs>
    <vt:vector size="4" baseType="variant">
      <vt:variant>
        <vt:lpstr>Teema</vt:lpstr>
      </vt:variant>
      <vt:variant>
        <vt:i4>1</vt:i4>
      </vt:variant>
      <vt:variant>
        <vt:lpstr>Dian otsikot</vt:lpstr>
      </vt:variant>
      <vt:variant>
        <vt:i4>8</vt:i4>
      </vt:variant>
    </vt:vector>
  </HeadingPairs>
  <TitlesOfParts>
    <vt:vector size="9" baseType="lpstr">
      <vt:lpstr>Office-teema</vt:lpstr>
      <vt:lpstr>KUNNIOITTAVA  KOHTAAMINEN</vt:lpstr>
      <vt:lpstr>Pienten tekojen suuri merkitys</vt:lpstr>
      <vt:lpstr>PowerPoint-esitys</vt:lpstr>
      <vt:lpstr> Empatia ja kunnioittava kohtaaminen netissä</vt:lpstr>
      <vt:lpstr>PowerPoint-esitys</vt:lpstr>
      <vt:lpstr>Jos olisin joku muu kuin minä-eläytymisharjoitus</vt:lpstr>
      <vt:lpstr>Väittämät</vt:lpstr>
      <vt:lpstr>Lisää väittämiä</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TASA-ARVO JA YHDENVERTAISUUS</dc:title>
  <dc:creator>Kaisa Vierola</dc:creator>
  <cp:lastModifiedBy>Kaisa Vierola</cp:lastModifiedBy>
  <cp:revision>155</cp:revision>
  <dcterms:created xsi:type="dcterms:W3CDTF">2023-09-27T09:22:06Z</dcterms:created>
  <dcterms:modified xsi:type="dcterms:W3CDTF">2023-10-26T08:25:21Z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0x01010063DBED6D2B13B741B94A444AA6BFF0BD</vt:lpwstr>
  </property>
  <property fmtid="{D5CDD505-2E9C-101B-9397-08002B2CF9AE}" pid="3" name="MediaServiceImageTags">
    <vt:lpwstr/>
  </property>
</Properties>
</file>