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285" r:id="rId30"/>
    <p:sldId id="286" r:id="rId31"/>
    <p:sldId id="287" r:id="rId32"/>
    <p:sldId id="290" r:id="rId33"/>
    <p:sldId id="291" r:id="rId34"/>
    <p:sldId id="300" r:id="rId35"/>
    <p:sldId id="301" r:id="rId36"/>
    <p:sldId id="298" r:id="rId37"/>
    <p:sldId id="299" r:id="rId38"/>
    <p:sldId id="272" r:id="rId39"/>
  </p:sldIdLst>
  <p:sldSz cx="9144000" cy="6858000" type="screen4x3"/>
  <p:notesSz cx="6797675" cy="9926638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1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461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319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102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999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085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609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966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8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484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597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E7D94-026C-7240-870E-261D91BD7558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6048-B684-254F-B3A9-2086D72D88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012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Harjoitellaan lajintunnistustenttiin 1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Versio 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076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8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1614479" y="646366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800" dirty="0" smtClean="0"/>
              <a:t>https://upload.wikimedia.org/wikipedia/commons/1/15/Peltigera_malacea_109220.jpg</a:t>
            </a:r>
            <a:endParaRPr lang="fi-FI" sz="800" dirty="0"/>
          </a:p>
        </p:txBody>
      </p:sp>
      <p:sp>
        <p:nvSpPr>
          <p:cNvPr id="5" name="Tekstiruutu 4"/>
          <p:cNvSpPr txBox="1"/>
          <p:nvPr/>
        </p:nvSpPr>
        <p:spPr>
          <a:xfrm>
            <a:off x="394154" y="102195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/>
              <a:t>9</a:t>
            </a:r>
            <a:r>
              <a:rPr lang="fi-FI" sz="5000" b="1" dirty="0" smtClean="0"/>
              <a:t>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195268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2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>
                <a:solidFill>
                  <a:schemeClr val="bg1">
                    <a:lumMod val="95000"/>
                  </a:schemeClr>
                </a:solidFill>
              </a:rPr>
              <a:t>10)</a:t>
            </a:r>
            <a:endParaRPr lang="fi-FI" sz="5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81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8" y="186459"/>
            <a:ext cx="8811490" cy="6608618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>
                <a:solidFill>
                  <a:schemeClr val="bg1">
                    <a:lumMod val="95000"/>
                  </a:schemeClr>
                </a:solidFill>
              </a:rPr>
              <a:t>11)</a:t>
            </a:r>
            <a:endParaRPr lang="fi-FI" sz="5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23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IMG_12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4349" y="986626"/>
            <a:ext cx="6514788" cy="488609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340" y="-170933"/>
            <a:ext cx="5280660" cy="6858000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4572000" y="645321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800" dirty="0" smtClean="0"/>
              <a:t>https://www.viherpeukalot.fi/images/products/57128_orig.jpg</a:t>
            </a:r>
            <a:endParaRPr lang="fi-FI" sz="800" dirty="0"/>
          </a:p>
        </p:txBody>
      </p:sp>
      <p:sp>
        <p:nvSpPr>
          <p:cNvPr id="7" name="Tekstiruutu 6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12)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61317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2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13)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644269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14)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927547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33573" y="533082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15)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995201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3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r="8521"/>
          <a:stretch/>
        </p:blipFill>
        <p:spPr>
          <a:xfrm>
            <a:off x="2901410" y="0"/>
            <a:ext cx="6242590" cy="6858000"/>
          </a:xfrm>
          <a:prstGeom prst="rect">
            <a:avLst/>
          </a:prstGeom>
        </p:spPr>
      </p:pic>
      <p:pic>
        <p:nvPicPr>
          <p:cNvPr id="3" name="Kuva 2" descr="IMG_13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8348" y="1778627"/>
            <a:ext cx="4386784" cy="3290088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16)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2721913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62770" y="533082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17)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2694947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62770" y="533082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18)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4044588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13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394154" y="102195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1244041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257" y="0"/>
            <a:ext cx="7823743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30508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19)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2201438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169249" y="601896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800" dirty="0" smtClean="0"/>
              <a:t>https://upload.wikimedia.org/wikipedia/commons/thumb/9/98/Luzula_pilosa_Kevätpiippo_IM8640_C.JPG/1920px-Luzula_pilosa_Kevätpiippo_IM8640_C.JPG</a:t>
            </a:r>
            <a:endParaRPr lang="fi-FI" sz="800" dirty="0"/>
          </a:p>
        </p:txBody>
      </p:sp>
      <p:sp>
        <p:nvSpPr>
          <p:cNvPr id="4" name="Tekstiruutu 3"/>
          <p:cNvSpPr txBox="1"/>
          <p:nvPr/>
        </p:nvSpPr>
        <p:spPr>
          <a:xfrm>
            <a:off x="169249" y="381000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20)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232395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74082" y="1188864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21)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310972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5301914" y="662200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800" dirty="0" smtClean="0">
                <a:solidFill>
                  <a:schemeClr val="accent3"/>
                </a:solidFill>
              </a:rPr>
              <a:t>http://www.luontoportti.com/suomi/images/16993.jpg</a:t>
            </a:r>
            <a:endParaRPr lang="fi-FI" sz="800" dirty="0">
              <a:solidFill>
                <a:schemeClr val="accent3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>
                <a:solidFill>
                  <a:srgbClr val="EEECE1"/>
                </a:solidFill>
              </a:rPr>
              <a:t>22)</a:t>
            </a:r>
            <a:endParaRPr lang="fi-FI" sz="5000" b="1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1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1395505" y="637159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800" dirty="0" smtClean="0"/>
              <a:t>https://peda.net/ohjeet/oppimateriaalit/e-oppi/Biologia_maantieto_5_6/kuvitus/kuvamappi/biogeo/biologia/kasvit/paljassiemeniset/mantykasvit/pca/ppv:file/download/9872201cb921c25b96c8d3debe2b5838712a0537/pahkinapensas_pahkina.jpg</a:t>
            </a:r>
            <a:endParaRPr lang="fi-FI" sz="800" dirty="0"/>
          </a:p>
        </p:txBody>
      </p:sp>
      <p:sp>
        <p:nvSpPr>
          <p:cNvPr id="4" name="Tekstiruutu 3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>
                <a:solidFill>
                  <a:srgbClr val="EEECE1"/>
                </a:solidFill>
              </a:rPr>
              <a:t>23)</a:t>
            </a:r>
            <a:endParaRPr lang="fi-FI" sz="5000" b="1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43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0" y="649286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800" dirty="0" smtClean="0"/>
              <a:t>http://www.luontoportti.com/suomi/images/13674.jpg</a:t>
            </a:r>
            <a:endParaRPr lang="fi-FI" sz="800" dirty="0"/>
          </a:p>
        </p:txBody>
      </p:sp>
      <p:sp>
        <p:nvSpPr>
          <p:cNvPr id="4" name="Tekstiruutu 3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>
                <a:solidFill>
                  <a:srgbClr val="EEECE1"/>
                </a:solidFill>
              </a:rPr>
              <a:t>24)</a:t>
            </a:r>
            <a:endParaRPr lang="fi-FI" sz="5000" b="1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61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62770" y="0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25)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1953034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01" y="369833"/>
            <a:ext cx="8194073" cy="6145555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1397000" y="660955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https://c1.staticflickr.com/1/47/161005988_745034d76c_z.jpg?zz=1</a:t>
            </a:r>
            <a:endParaRPr lang="fi-FI" sz="800" dirty="0"/>
          </a:p>
        </p:txBody>
      </p:sp>
      <p:sp>
        <p:nvSpPr>
          <p:cNvPr id="5" name="Tekstiruutu 4"/>
          <p:cNvSpPr txBox="1"/>
          <p:nvPr/>
        </p:nvSpPr>
        <p:spPr>
          <a:xfrm>
            <a:off x="521101" y="399032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26)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842619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0" y="65220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800" dirty="0" smtClean="0"/>
              <a:t>http://www.luontoportti.com/suomi/images/20682.jpg</a:t>
            </a:r>
            <a:endParaRPr lang="fi-FI" sz="800" dirty="0"/>
          </a:p>
        </p:txBody>
      </p:sp>
      <p:sp>
        <p:nvSpPr>
          <p:cNvPr id="4" name="Tekstiruutu 3"/>
          <p:cNvSpPr txBox="1"/>
          <p:nvPr/>
        </p:nvSpPr>
        <p:spPr>
          <a:xfrm>
            <a:off x="394154" y="102195"/>
            <a:ext cx="1034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27)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1199827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28)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99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MG_13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94154" y="102195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/>
              <a:t>2</a:t>
            </a:r>
            <a:r>
              <a:rPr lang="fi-FI" sz="5000" b="1" dirty="0" smtClean="0"/>
              <a:t>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424065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2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29)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1228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30)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1852898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0"/>
            <a:ext cx="414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31)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35935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81718" y="0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32)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24763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33)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2804602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88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34)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2401180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 smtClean="0"/>
              <a:t>35)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69931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3" y="839788"/>
            <a:ext cx="877824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Suorakulmio 2"/>
          <p:cNvSpPr>
            <a:spLocks noChangeArrowheads="1"/>
          </p:cNvSpPr>
          <p:nvPr/>
        </p:nvSpPr>
        <p:spPr bwMode="auto">
          <a:xfrm>
            <a:off x="628650" y="6669088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i-FI" sz="800"/>
              <a:t>http://www.biopix.biz/photos/jcs-picea-abies-45134.jpg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220133" y="0"/>
            <a:ext cx="1028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000" b="1" dirty="0" smtClean="0"/>
              <a:t>36)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655662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53927" cy="521229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Versio 2: oikeat </a:t>
            </a:r>
            <a:r>
              <a:rPr lang="fi-FI" dirty="0" smtClean="0"/>
              <a:t>vastaukset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999066"/>
            <a:ext cx="4038600" cy="56218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 smtClean="0"/>
              <a:t>1</a:t>
            </a:r>
            <a:r>
              <a:rPr lang="fi-FI" smtClean="0"/>
              <a:t>) Harmaaporonjäkälä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2) Hirvenjäkälä</a:t>
            </a:r>
          </a:p>
          <a:p>
            <a:pPr marL="0" indent="0">
              <a:buNone/>
            </a:pPr>
            <a:r>
              <a:rPr lang="fi-FI" dirty="0" smtClean="0"/>
              <a:t>3) Lehväsammal</a:t>
            </a:r>
          </a:p>
          <a:p>
            <a:pPr marL="0" indent="0">
              <a:buNone/>
            </a:pPr>
            <a:r>
              <a:rPr lang="fi-FI" dirty="0" smtClean="0"/>
              <a:t>4) Karhunsammal</a:t>
            </a:r>
          </a:p>
          <a:p>
            <a:pPr marL="0" indent="0">
              <a:buNone/>
            </a:pPr>
            <a:r>
              <a:rPr lang="fi-FI" dirty="0" smtClean="0"/>
              <a:t>5) Kynsisammal</a:t>
            </a:r>
          </a:p>
          <a:p>
            <a:pPr marL="0" indent="0">
              <a:buNone/>
            </a:pPr>
            <a:r>
              <a:rPr lang="fi-FI" dirty="0" smtClean="0"/>
              <a:t>6) Keräporonjäkälä / </a:t>
            </a:r>
            <a:r>
              <a:rPr lang="fi-FI" dirty="0" err="1" smtClean="0"/>
              <a:t>palleroporonj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r>
              <a:rPr lang="fi-FI" dirty="0" smtClean="0"/>
              <a:t>7) Haavankeltajäkälä</a:t>
            </a:r>
          </a:p>
          <a:p>
            <a:pPr marL="0" indent="0">
              <a:buNone/>
            </a:pPr>
            <a:r>
              <a:rPr lang="fi-FI" dirty="0" smtClean="0"/>
              <a:t>8) Kerrossammal</a:t>
            </a:r>
          </a:p>
          <a:p>
            <a:pPr marL="0" indent="0">
              <a:buNone/>
            </a:pPr>
            <a:r>
              <a:rPr lang="fi-FI" dirty="0" smtClean="0"/>
              <a:t>9) Nahkajäkälä</a:t>
            </a:r>
          </a:p>
          <a:p>
            <a:pPr marL="0" indent="0">
              <a:buNone/>
            </a:pPr>
            <a:r>
              <a:rPr lang="fi-FI" dirty="0" smtClean="0"/>
              <a:t>10) Sulkasammal</a:t>
            </a:r>
          </a:p>
          <a:p>
            <a:pPr marL="0" indent="0">
              <a:buNone/>
            </a:pPr>
            <a:r>
              <a:rPr lang="fi-FI" dirty="0" smtClean="0"/>
              <a:t>11) Seinäsammal</a:t>
            </a:r>
          </a:p>
          <a:p>
            <a:pPr marL="0" indent="0">
              <a:buNone/>
            </a:pPr>
            <a:r>
              <a:rPr lang="fi-FI" dirty="0" smtClean="0"/>
              <a:t>12) Kotkansiipisaniainen</a:t>
            </a:r>
          </a:p>
          <a:p>
            <a:pPr marL="0" indent="0">
              <a:buNone/>
            </a:pPr>
            <a:r>
              <a:rPr lang="fi-FI" dirty="0" smtClean="0"/>
              <a:t>13) Käenkaali eli ketunleipä</a:t>
            </a:r>
          </a:p>
          <a:p>
            <a:pPr marL="0" indent="0">
              <a:buNone/>
            </a:pPr>
            <a:r>
              <a:rPr lang="fi-FI" dirty="0" smtClean="0"/>
              <a:t>14) Metsäimarre</a:t>
            </a:r>
          </a:p>
          <a:p>
            <a:pPr marL="0" indent="0">
              <a:buNone/>
            </a:pPr>
            <a:r>
              <a:rPr lang="fi-FI" dirty="0" smtClean="0"/>
              <a:t>15) Puolukka</a:t>
            </a:r>
          </a:p>
          <a:p>
            <a:pPr marL="0" indent="0">
              <a:buNone/>
            </a:pPr>
            <a:r>
              <a:rPr lang="fi-FI" dirty="0" smtClean="0"/>
              <a:t>16) Sananjalka</a:t>
            </a:r>
          </a:p>
          <a:p>
            <a:pPr marL="0" indent="0">
              <a:buNone/>
            </a:pPr>
            <a:r>
              <a:rPr lang="fi-FI" dirty="0" smtClean="0"/>
              <a:t>17) Kanerva</a:t>
            </a:r>
          </a:p>
          <a:p>
            <a:pPr marL="0" indent="0">
              <a:buNone/>
            </a:pPr>
            <a:r>
              <a:rPr lang="fi-FI" dirty="0" smtClean="0"/>
              <a:t>18) Mustikka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999066"/>
            <a:ext cx="4038600" cy="56218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 smtClean="0"/>
              <a:t>19) Kataja</a:t>
            </a:r>
          </a:p>
          <a:p>
            <a:pPr marL="0" indent="0">
              <a:buNone/>
            </a:pPr>
            <a:r>
              <a:rPr lang="fi-FI" dirty="0" smtClean="0"/>
              <a:t>20) Kevätpiippo</a:t>
            </a:r>
          </a:p>
          <a:p>
            <a:pPr marL="0" indent="0">
              <a:buNone/>
            </a:pPr>
            <a:r>
              <a:rPr lang="fi-FI" dirty="0" smtClean="0"/>
              <a:t>21) Valkovuokko</a:t>
            </a:r>
          </a:p>
          <a:p>
            <a:pPr marL="0" indent="0">
              <a:buNone/>
            </a:pPr>
            <a:r>
              <a:rPr lang="fi-FI" dirty="0" smtClean="0"/>
              <a:t>22) Oravanmarja</a:t>
            </a:r>
          </a:p>
          <a:p>
            <a:pPr marL="0" indent="0">
              <a:buNone/>
            </a:pPr>
            <a:r>
              <a:rPr lang="fi-FI" dirty="0" smtClean="0"/>
              <a:t>23) Pähkinäpensas</a:t>
            </a:r>
          </a:p>
          <a:p>
            <a:pPr marL="0" indent="0">
              <a:buNone/>
            </a:pPr>
            <a:r>
              <a:rPr lang="fi-FI" dirty="0" smtClean="0"/>
              <a:t>24) Vanamo</a:t>
            </a:r>
          </a:p>
          <a:p>
            <a:pPr marL="0" indent="0">
              <a:buNone/>
            </a:pPr>
            <a:r>
              <a:rPr lang="fi-FI" dirty="0" smtClean="0"/>
              <a:t>25) Sinivuokko</a:t>
            </a:r>
          </a:p>
          <a:p>
            <a:pPr marL="0" indent="0">
              <a:buNone/>
            </a:pPr>
            <a:r>
              <a:rPr lang="fi-FI" dirty="0" smtClean="0"/>
              <a:t>26) Metsätähti</a:t>
            </a:r>
          </a:p>
          <a:p>
            <a:pPr marL="0" indent="0">
              <a:buNone/>
            </a:pPr>
            <a:r>
              <a:rPr lang="fi-FI" dirty="0" smtClean="0"/>
              <a:t>27) Kissankäpälä</a:t>
            </a:r>
          </a:p>
          <a:p>
            <a:pPr marL="0" indent="0">
              <a:buNone/>
            </a:pPr>
            <a:r>
              <a:rPr lang="fi-FI" dirty="0" smtClean="0"/>
              <a:t>28) Lehmus</a:t>
            </a:r>
          </a:p>
          <a:p>
            <a:pPr marL="0" indent="0">
              <a:buNone/>
            </a:pPr>
            <a:r>
              <a:rPr lang="fi-FI" dirty="0" smtClean="0"/>
              <a:t>29) Haapa</a:t>
            </a:r>
          </a:p>
          <a:p>
            <a:pPr marL="0" indent="0">
              <a:buNone/>
            </a:pPr>
            <a:r>
              <a:rPr lang="fi-FI" dirty="0" smtClean="0"/>
              <a:t>30) Rauduskoivu</a:t>
            </a:r>
          </a:p>
          <a:p>
            <a:pPr marL="0" indent="0">
              <a:buNone/>
            </a:pPr>
            <a:r>
              <a:rPr lang="fi-FI" dirty="0" smtClean="0"/>
              <a:t>31) Hieskoivu</a:t>
            </a:r>
          </a:p>
          <a:p>
            <a:pPr marL="0" indent="0">
              <a:buNone/>
            </a:pPr>
            <a:r>
              <a:rPr lang="fi-FI" dirty="0" smtClean="0"/>
              <a:t>32) Tammi</a:t>
            </a:r>
          </a:p>
          <a:p>
            <a:pPr marL="0" indent="0">
              <a:buNone/>
            </a:pPr>
            <a:r>
              <a:rPr lang="fi-FI" dirty="0" smtClean="0"/>
              <a:t>33) Vaahtera</a:t>
            </a:r>
          </a:p>
          <a:p>
            <a:pPr marL="0" indent="0">
              <a:buNone/>
            </a:pPr>
            <a:r>
              <a:rPr lang="fi-FI" dirty="0" smtClean="0"/>
              <a:t>34) Pihlaja</a:t>
            </a:r>
          </a:p>
          <a:p>
            <a:pPr marL="0" indent="0">
              <a:buNone/>
            </a:pPr>
            <a:r>
              <a:rPr lang="fi-FI" dirty="0" smtClean="0"/>
              <a:t>35) Mänty</a:t>
            </a:r>
          </a:p>
          <a:p>
            <a:pPr marL="0" indent="0">
              <a:buNone/>
            </a:pPr>
            <a:r>
              <a:rPr lang="fi-FI" dirty="0" smtClean="0"/>
              <a:t>36) Kuusi</a:t>
            </a:r>
          </a:p>
        </p:txBody>
      </p:sp>
    </p:spTree>
    <p:extLst>
      <p:ext uri="{BB962C8B-B14F-4D97-AF65-F5344CB8AC3E}">
        <p14:creationId xmlns:p14="http://schemas.microsoft.com/office/powerpoint/2010/main" val="1872544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2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94154" y="102195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/>
              <a:t>3</a:t>
            </a:r>
            <a:r>
              <a:rPr lang="fi-FI" sz="5000" b="1" dirty="0" smtClean="0"/>
              <a:t>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246228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3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33573" y="1343132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/>
              <a:t>4</a:t>
            </a:r>
            <a:r>
              <a:rPr lang="fi-FI" sz="5000" b="1" dirty="0" smtClean="0"/>
              <a:t>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96411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ynsisammal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459"/>
            <a:ext cx="9144000" cy="61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94154" y="963969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>
                <a:solidFill>
                  <a:schemeClr val="bg1"/>
                </a:solidFill>
              </a:rPr>
              <a:t>5</a:t>
            </a:r>
            <a:r>
              <a:rPr lang="fi-FI" sz="5000" b="1" dirty="0" smtClean="0">
                <a:solidFill>
                  <a:schemeClr val="bg1"/>
                </a:solidFill>
              </a:rPr>
              <a:t>)</a:t>
            </a:r>
            <a:endParaRPr lang="fi-FI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0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_6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184"/>
            <a:ext cx="9130752" cy="608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89778" y="533082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>
                <a:solidFill>
                  <a:srgbClr val="FFFFFF"/>
                </a:solidFill>
              </a:rPr>
              <a:t>6</a:t>
            </a:r>
            <a:r>
              <a:rPr lang="fi-FI" sz="5000" b="1" dirty="0" smtClean="0">
                <a:solidFill>
                  <a:srgbClr val="FFFFFF"/>
                </a:solidFill>
              </a:rPr>
              <a:t>)</a:t>
            </a:r>
            <a:endParaRPr lang="fi-FI" sz="5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15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3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03553" y="145993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>
                <a:solidFill>
                  <a:schemeClr val="bg2"/>
                </a:solidFill>
              </a:rPr>
              <a:t>7</a:t>
            </a:r>
            <a:r>
              <a:rPr lang="fi-FI" sz="5000" b="1" dirty="0" smtClean="0">
                <a:solidFill>
                  <a:schemeClr val="bg2"/>
                </a:solidFill>
              </a:rPr>
              <a:t>)</a:t>
            </a:r>
            <a:endParaRPr lang="fi-FI" sz="5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9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008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8" y="561180"/>
            <a:ext cx="8905340" cy="573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94154" y="686165"/>
            <a:ext cx="70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b="1" dirty="0"/>
              <a:t>8</a:t>
            </a:r>
            <a:r>
              <a:rPr lang="fi-FI" sz="5000" b="1" dirty="0" smtClean="0"/>
              <a:t>)</a:t>
            </a:r>
            <a:endParaRPr lang="fi-FI" sz="5000" b="1" dirty="0"/>
          </a:p>
        </p:txBody>
      </p:sp>
    </p:spTree>
    <p:extLst>
      <p:ext uri="{BB962C8B-B14F-4D97-AF65-F5344CB8AC3E}">
        <p14:creationId xmlns:p14="http://schemas.microsoft.com/office/powerpoint/2010/main" val="3699747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222</Words>
  <Application>Microsoft Office PowerPoint</Application>
  <PresentationFormat>Näytössä katseltava diaesitys (4:3)</PresentationFormat>
  <Paragraphs>84</Paragraphs>
  <Slides>38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Office-teema</vt:lpstr>
      <vt:lpstr>Harjoitellaan lajintunnistustenttiin 1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Versio 2: oikeat vastaukset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Joanna Tedder</dc:creator>
  <cp:lastModifiedBy>Joanna Tedder</cp:lastModifiedBy>
  <cp:revision>9</cp:revision>
  <cp:lastPrinted>2022-02-14T10:33:09Z</cp:lastPrinted>
  <dcterms:created xsi:type="dcterms:W3CDTF">2018-03-05T18:13:18Z</dcterms:created>
  <dcterms:modified xsi:type="dcterms:W3CDTF">2022-02-14T10:33:18Z</dcterms:modified>
</cp:coreProperties>
</file>