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296" r:id="rId43"/>
  </p:sldIdLst>
  <p:sldSz cx="9144000" cy="6858000" type="screen4x3"/>
  <p:notesSz cx="6797675" cy="9926638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78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76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306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550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668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028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58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905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509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12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474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0F0B1-DE4C-D24A-B02B-664A84F71E3A}" type="datetimeFigureOut">
              <a:rPr lang="fi-FI" smtClean="0"/>
              <a:t>14.2.2022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21E5-B9AC-F541-B881-F7AA207FF0E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8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HARJOITELLAAN LAJINTUNNISTUSTENTTIIN 1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VERSIO 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705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yz_tammi_3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6643688"/>
            <a:ext cx="2768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i-FI" sz="800"/>
              <a:t>www.kolumbus.fi/.../kasvit/pyz_tammi_3574.JPG 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3213922" y="87423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8)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25272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78169" y="137791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9)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25224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997924" y="2629988"/>
            <a:ext cx="2987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0" dirty="0" smtClean="0"/>
              <a:t>Sammalet</a:t>
            </a:r>
          </a:p>
          <a:p>
            <a:r>
              <a:rPr lang="fi-FI" sz="5000" dirty="0" smtClean="0"/>
              <a:t>s. 48-53</a:t>
            </a:r>
            <a:endParaRPr lang="fi-FI" sz="5000" dirty="0"/>
          </a:p>
        </p:txBody>
      </p:sp>
    </p:spTree>
    <p:extLst>
      <p:ext uri="{BB962C8B-B14F-4D97-AF65-F5344CB8AC3E}">
        <p14:creationId xmlns:p14="http://schemas.microsoft.com/office/powerpoint/2010/main" val="31243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0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10)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6" y="115102"/>
            <a:ext cx="6964218" cy="65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6" y="105471"/>
            <a:ext cx="8693134" cy="668325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68086" y="105471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11)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16766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12)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34415"/>
            <a:ext cx="7395539" cy="66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16122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13)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61" y="271163"/>
            <a:ext cx="7765178" cy="63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22663" y="123741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14)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020"/>
            <a:ext cx="9144000" cy="50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22663" y="613268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15)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84" y="45089"/>
            <a:ext cx="4988179" cy="66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154680" y="2438400"/>
            <a:ext cx="22385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dirty="0" smtClean="0"/>
              <a:t>Jäkälät</a:t>
            </a:r>
          </a:p>
          <a:p>
            <a:r>
              <a:rPr lang="fi-FI" sz="5000" dirty="0" smtClean="0"/>
              <a:t>s. 48-53</a:t>
            </a:r>
            <a:endParaRPr lang="fi-FI" sz="5000" dirty="0"/>
          </a:p>
        </p:txBody>
      </p:sp>
    </p:spTree>
    <p:extLst>
      <p:ext uri="{BB962C8B-B14F-4D97-AF65-F5344CB8AC3E}">
        <p14:creationId xmlns:p14="http://schemas.microsoft.com/office/powerpoint/2010/main" val="36829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Puulajit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391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0" y="605642"/>
            <a:ext cx="8530630" cy="600373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16)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39708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17)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" y="188104"/>
            <a:ext cx="7605670" cy="65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18)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75913"/>
            <a:ext cx="6832185" cy="65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19)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3" y="187478"/>
            <a:ext cx="7629970" cy="65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20)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4" y="176491"/>
            <a:ext cx="6852388" cy="65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860766" y="2560320"/>
            <a:ext cx="43840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5000" dirty="0" smtClean="0"/>
              <a:t>Metsien kasveja</a:t>
            </a:r>
          </a:p>
          <a:p>
            <a:r>
              <a:rPr lang="fi-FI" sz="5000" dirty="0" smtClean="0"/>
              <a:t>s. 48-53</a:t>
            </a:r>
            <a:endParaRPr lang="fi-FI" sz="5000" dirty="0"/>
          </a:p>
        </p:txBody>
      </p:sp>
    </p:spTree>
    <p:extLst>
      <p:ext uri="{BB962C8B-B14F-4D97-AF65-F5344CB8AC3E}">
        <p14:creationId xmlns:p14="http://schemas.microsoft.com/office/powerpoint/2010/main" val="18183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21)</a:t>
            </a:r>
            <a:endParaRPr lang="fi-FI" sz="40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093"/>
            <a:ext cx="4581236" cy="396809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24" y="959585"/>
            <a:ext cx="4177745" cy="55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" y="605642"/>
            <a:ext cx="8812555" cy="559791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22)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3627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597396" y="744188"/>
            <a:ext cx="86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 smtClean="0"/>
              <a:t>23)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92" y="108372"/>
            <a:ext cx="5571388" cy="66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bg1"/>
                </a:solidFill>
              </a:rPr>
              <a:t>24)</a:t>
            </a:r>
            <a:endParaRPr lang="fi-FI" sz="4000" b="1" dirty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5" y="1785820"/>
            <a:ext cx="7059550" cy="489930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72" y="165558"/>
            <a:ext cx="3182728" cy="2768233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597396" y="744188"/>
            <a:ext cx="86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 smtClean="0"/>
              <a:t>24)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12674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32466" y="263230"/>
            <a:ext cx="444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1)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3669819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62" y="340568"/>
            <a:ext cx="1857470" cy="602010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25)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05" y="605642"/>
            <a:ext cx="5817295" cy="55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26)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80" y="127440"/>
            <a:ext cx="7781041" cy="65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27)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196132"/>
            <a:ext cx="7143903" cy="65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6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52"/>
            <a:ext cx="9157865" cy="6252358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28)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42819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29)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4" y="1461310"/>
            <a:ext cx="5204733" cy="462642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51" y="788147"/>
            <a:ext cx="3479979" cy="56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3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4" y="267855"/>
            <a:ext cx="8811748" cy="6407302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bg1">
                    <a:lumMod val="85000"/>
                  </a:schemeClr>
                </a:solidFill>
              </a:rPr>
              <a:t>30)</a:t>
            </a:r>
            <a:endParaRPr lang="fi-FI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 flipH="1">
            <a:off x="934290" y="1358537"/>
            <a:ext cx="163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smtClean="0"/>
              <a:t>(s. 42)</a:t>
            </a:r>
            <a:endParaRPr lang="fi-FI" sz="4000" dirty="0"/>
          </a:p>
        </p:txBody>
      </p:sp>
      <p:sp>
        <p:nvSpPr>
          <p:cNvPr id="4" name="Tekstiruutu 3"/>
          <p:cNvSpPr txBox="1"/>
          <p:nvPr/>
        </p:nvSpPr>
        <p:spPr>
          <a:xfrm>
            <a:off x="1575114" y="498764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31)</a:t>
            </a:r>
            <a:endParaRPr lang="fi-FI" sz="40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"/>
          <a:stretch/>
        </p:blipFill>
        <p:spPr>
          <a:xfrm>
            <a:off x="2569225" y="166254"/>
            <a:ext cx="5112383" cy="6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62996" y="143825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32)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22"/>
            <a:ext cx="9144000" cy="47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8" y="125351"/>
            <a:ext cx="3717721" cy="659050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499441"/>
            <a:ext cx="5123102" cy="3842326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5888" y="125351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bg1">
                    <a:lumMod val="85000"/>
                  </a:schemeClr>
                </a:solidFill>
              </a:rPr>
              <a:t>33)</a:t>
            </a:r>
            <a:endParaRPr lang="fi-FI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100941" y="190500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34)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31" y="1122409"/>
            <a:ext cx="5025934" cy="502593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5692339" y="6156922"/>
            <a:ext cx="1999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" dirty="0"/>
              <a:t>https://www.biolib.cz/en/image/id140257/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" y="2004291"/>
            <a:ext cx="3754281" cy="32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leh_lehmus_metsa_70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0" y="211418"/>
            <a:ext cx="8576997" cy="6432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900113" y="6643688"/>
            <a:ext cx="28178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i-FI" sz="800"/>
              <a:t>www.kolumbus.fi/.../leh_lehmus_metsa_7088.JPG 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736850" y="1317112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2)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28789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22539" y="1373463"/>
            <a:ext cx="1461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dirty="0" smtClean="0"/>
              <a:t>(s. 42)</a:t>
            </a:r>
            <a:endParaRPr lang="fi-FI" sz="4000" dirty="0"/>
          </a:p>
        </p:txBody>
      </p:sp>
      <p:sp>
        <p:nvSpPr>
          <p:cNvPr id="4" name="Tekstiruutu 3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35)</a:t>
            </a:r>
            <a:endParaRPr lang="fi-FI" sz="40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>
          <a:xfrm>
            <a:off x="2091663" y="187305"/>
            <a:ext cx="5084992" cy="65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29541" y="605642"/>
            <a:ext cx="864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 smtClean="0"/>
              <a:t>36)</a:t>
            </a:r>
            <a:endParaRPr lang="fi-FI" sz="4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777977"/>
            <a:ext cx="4931228" cy="3698421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9541" y="526095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800" dirty="0"/>
              <a:t>http://kasviaarteita.blogspot.com/2013/07/sananjalka.html#!/2013/07/sananjalka.html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84" y="394700"/>
            <a:ext cx="3568883" cy="59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8509" cy="628032"/>
          </a:xfrm>
        </p:spPr>
        <p:txBody>
          <a:bodyPr>
            <a:normAutofit/>
          </a:bodyPr>
          <a:lstStyle/>
          <a:p>
            <a:r>
              <a:rPr lang="fi-FI" sz="3000" dirty="0" smtClean="0"/>
              <a:t>Versio 1: oikeat </a:t>
            </a:r>
            <a:r>
              <a:rPr lang="fi-FI" sz="3000" dirty="0" smtClean="0"/>
              <a:t>vastaukset</a:t>
            </a:r>
            <a:endParaRPr lang="fi-FI" sz="30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902670"/>
            <a:ext cx="4038600" cy="576791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fi-FI" dirty="0" smtClean="0"/>
              <a:t>Kuusi</a:t>
            </a:r>
          </a:p>
          <a:p>
            <a:pPr marL="514350" indent="-514350">
              <a:buAutoNum type="arabicParenR"/>
            </a:pPr>
            <a:r>
              <a:rPr lang="fi-FI" dirty="0" smtClean="0"/>
              <a:t>Lehmus</a:t>
            </a:r>
          </a:p>
          <a:p>
            <a:pPr marL="514350" indent="-514350">
              <a:buAutoNum type="arabicParenR"/>
            </a:pPr>
            <a:r>
              <a:rPr lang="fi-FI" dirty="0" smtClean="0"/>
              <a:t>Mänty</a:t>
            </a:r>
          </a:p>
          <a:p>
            <a:pPr marL="514350" indent="-514350">
              <a:buAutoNum type="arabicParenR"/>
            </a:pPr>
            <a:r>
              <a:rPr lang="fi-FI" dirty="0" smtClean="0"/>
              <a:t>Hieskoivu</a:t>
            </a:r>
          </a:p>
          <a:p>
            <a:pPr marL="514350" indent="-514350">
              <a:buAutoNum type="arabicParenR"/>
            </a:pPr>
            <a:r>
              <a:rPr lang="fi-FI" dirty="0" smtClean="0"/>
              <a:t>Rauduskoivu</a:t>
            </a:r>
          </a:p>
          <a:p>
            <a:pPr marL="514350" indent="-514350">
              <a:buAutoNum type="arabicParenR"/>
            </a:pPr>
            <a:r>
              <a:rPr lang="fi-FI" dirty="0" smtClean="0"/>
              <a:t>Pihlaja</a:t>
            </a:r>
          </a:p>
          <a:p>
            <a:pPr marL="514350" indent="-514350">
              <a:buAutoNum type="arabicParenR"/>
            </a:pPr>
            <a:r>
              <a:rPr lang="fi-FI" dirty="0" smtClean="0"/>
              <a:t>Haapa</a:t>
            </a:r>
          </a:p>
          <a:p>
            <a:pPr marL="514350" indent="-514350">
              <a:buAutoNum type="arabicParenR"/>
            </a:pPr>
            <a:r>
              <a:rPr lang="fi-FI" dirty="0" smtClean="0"/>
              <a:t>Tammi</a:t>
            </a:r>
          </a:p>
          <a:p>
            <a:pPr marL="514350" indent="-514350">
              <a:buAutoNum type="arabicParenR"/>
            </a:pPr>
            <a:r>
              <a:rPr lang="fi-FI" dirty="0" smtClean="0"/>
              <a:t>Vaahtera</a:t>
            </a:r>
          </a:p>
          <a:p>
            <a:pPr marL="514350" indent="-514350">
              <a:buAutoNum type="arabicParenR"/>
            </a:pPr>
            <a:r>
              <a:rPr lang="fi-FI" dirty="0" smtClean="0"/>
              <a:t>Kynsisammal</a:t>
            </a:r>
          </a:p>
          <a:p>
            <a:pPr marL="514350" indent="-514350">
              <a:buAutoNum type="arabicParenR"/>
            </a:pPr>
            <a:r>
              <a:rPr lang="fi-FI" dirty="0" smtClean="0"/>
              <a:t>Sulkasammal</a:t>
            </a:r>
          </a:p>
          <a:p>
            <a:pPr marL="514350" indent="-514350">
              <a:buAutoNum type="arabicParenR"/>
            </a:pPr>
            <a:r>
              <a:rPr lang="fi-FI" dirty="0" smtClean="0"/>
              <a:t>Lehväsammal</a:t>
            </a:r>
          </a:p>
          <a:p>
            <a:pPr marL="514350" indent="-514350">
              <a:buAutoNum type="arabicParenR"/>
            </a:pPr>
            <a:r>
              <a:rPr lang="fi-FI" dirty="0" smtClean="0"/>
              <a:t>Kerrossammal</a:t>
            </a:r>
          </a:p>
          <a:p>
            <a:pPr marL="514350" indent="-514350">
              <a:buAutoNum type="arabicParenR"/>
            </a:pPr>
            <a:r>
              <a:rPr lang="fi-FI" dirty="0" smtClean="0"/>
              <a:t>Karhunsammal</a:t>
            </a:r>
          </a:p>
          <a:p>
            <a:pPr marL="514350" indent="-514350">
              <a:buAutoNum type="arabicParenR"/>
            </a:pPr>
            <a:r>
              <a:rPr lang="fi-FI" dirty="0" smtClean="0"/>
              <a:t>Seinäsammal</a:t>
            </a:r>
          </a:p>
          <a:p>
            <a:pPr marL="514350" indent="-514350">
              <a:buAutoNum type="arabicParenR"/>
            </a:pPr>
            <a:r>
              <a:rPr lang="fi-FI" dirty="0" smtClean="0"/>
              <a:t>Keräporonjäkälä</a:t>
            </a:r>
          </a:p>
          <a:p>
            <a:pPr marL="514350" indent="-514350">
              <a:buAutoNum type="arabicParenR"/>
            </a:pPr>
            <a:r>
              <a:rPr lang="fi-FI" dirty="0" smtClean="0"/>
              <a:t>Haavankeltajäkälä</a:t>
            </a:r>
          </a:p>
          <a:p>
            <a:pPr marL="514350" indent="-514350">
              <a:buAutoNum type="arabicParenR"/>
            </a:pPr>
            <a:r>
              <a:rPr lang="fi-FI" dirty="0" smtClean="0"/>
              <a:t>Harmaaporonjäkälä</a:t>
            </a:r>
          </a:p>
          <a:p>
            <a:pPr marL="514350" indent="-514350">
              <a:buAutoNum type="arabicParenR"/>
            </a:pP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902670"/>
            <a:ext cx="4038600" cy="57679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 smtClean="0"/>
              <a:t>19)    Nahkajäkälä</a:t>
            </a:r>
          </a:p>
          <a:p>
            <a:pPr marL="0" indent="0">
              <a:buNone/>
            </a:pPr>
            <a:r>
              <a:rPr lang="fi-FI" dirty="0" smtClean="0"/>
              <a:t>20)    Hirvenjäkälä</a:t>
            </a:r>
          </a:p>
          <a:p>
            <a:pPr marL="0" indent="0">
              <a:buNone/>
            </a:pPr>
            <a:r>
              <a:rPr lang="fi-FI" dirty="0" smtClean="0"/>
              <a:t>21)    Puolukka</a:t>
            </a:r>
          </a:p>
          <a:p>
            <a:pPr marL="0" indent="0">
              <a:buNone/>
            </a:pPr>
            <a:r>
              <a:rPr lang="fi-FI" dirty="0" smtClean="0"/>
              <a:t>22)    Oravanmarja</a:t>
            </a:r>
          </a:p>
          <a:p>
            <a:pPr marL="0" indent="0">
              <a:buNone/>
            </a:pPr>
            <a:r>
              <a:rPr lang="fi-FI" dirty="0" smtClean="0"/>
              <a:t>23)    Kanerva</a:t>
            </a:r>
          </a:p>
          <a:p>
            <a:pPr marL="0" indent="0">
              <a:buNone/>
            </a:pPr>
            <a:r>
              <a:rPr lang="fi-FI" dirty="0" smtClean="0"/>
              <a:t>24)    Mustikka</a:t>
            </a:r>
          </a:p>
          <a:p>
            <a:pPr marL="0" indent="0">
              <a:buNone/>
            </a:pPr>
            <a:r>
              <a:rPr lang="fi-FI" dirty="0" smtClean="0"/>
              <a:t>25)    Kataja</a:t>
            </a:r>
          </a:p>
          <a:p>
            <a:pPr marL="0" indent="0">
              <a:buNone/>
            </a:pPr>
            <a:r>
              <a:rPr lang="fi-FI" dirty="0" smtClean="0"/>
              <a:t>26)    Sinivuokko</a:t>
            </a:r>
          </a:p>
          <a:p>
            <a:pPr marL="0" indent="0">
              <a:buNone/>
            </a:pPr>
            <a:r>
              <a:rPr lang="fi-FI" dirty="0" smtClean="0"/>
              <a:t>27)    Kevätpiippo</a:t>
            </a:r>
          </a:p>
          <a:p>
            <a:pPr marL="0" indent="0">
              <a:buNone/>
            </a:pPr>
            <a:r>
              <a:rPr lang="fi-FI" dirty="0" smtClean="0"/>
              <a:t>28)    Pähkinäpensas</a:t>
            </a:r>
          </a:p>
          <a:p>
            <a:pPr marL="0" indent="0">
              <a:buNone/>
            </a:pPr>
            <a:r>
              <a:rPr lang="fi-FI" dirty="0" smtClean="0"/>
              <a:t>29)    Kotkansiipisaniainen</a:t>
            </a:r>
          </a:p>
          <a:p>
            <a:pPr marL="0" indent="0">
              <a:buNone/>
            </a:pPr>
            <a:r>
              <a:rPr lang="fi-FI" dirty="0" smtClean="0"/>
              <a:t>30)    Ketunleipä eli käenkaali</a:t>
            </a:r>
          </a:p>
          <a:p>
            <a:pPr marL="0" indent="0">
              <a:buNone/>
            </a:pPr>
            <a:r>
              <a:rPr lang="fi-FI" dirty="0" smtClean="0"/>
              <a:t>31)    Metsätähti</a:t>
            </a:r>
          </a:p>
          <a:p>
            <a:pPr marL="0" indent="0">
              <a:buNone/>
            </a:pPr>
            <a:r>
              <a:rPr lang="fi-FI" dirty="0" smtClean="0"/>
              <a:t>32)    Vanamo</a:t>
            </a:r>
          </a:p>
          <a:p>
            <a:pPr marL="0" indent="0">
              <a:buNone/>
            </a:pPr>
            <a:r>
              <a:rPr lang="fi-FI" dirty="0" smtClean="0"/>
              <a:t>33)    Valkovuokko</a:t>
            </a:r>
          </a:p>
          <a:p>
            <a:pPr marL="0" indent="0">
              <a:buNone/>
            </a:pPr>
            <a:r>
              <a:rPr lang="fi-FI" dirty="0" smtClean="0"/>
              <a:t>34)    Metsäimarre</a:t>
            </a:r>
          </a:p>
          <a:p>
            <a:pPr marL="0" indent="0">
              <a:buNone/>
            </a:pPr>
            <a:r>
              <a:rPr lang="fi-FI" dirty="0" smtClean="0"/>
              <a:t>35)    Kissankäpälä</a:t>
            </a:r>
          </a:p>
          <a:p>
            <a:pPr marL="0" indent="0">
              <a:buNone/>
            </a:pPr>
            <a:r>
              <a:rPr lang="fi-FI" dirty="0" smtClean="0"/>
              <a:t>36)    Sananjalka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7"/>
            <a:ext cx="9144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152748" y="122111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3)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429327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iesrunko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36" y="2809381"/>
            <a:ext cx="2596994" cy="389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hieskoivu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5" r="43296" b="25199"/>
          <a:stretch/>
        </p:blipFill>
        <p:spPr bwMode="auto">
          <a:xfrm>
            <a:off x="250825" y="344957"/>
            <a:ext cx="4217310" cy="280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talvihies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55" y="454717"/>
            <a:ext cx="4026408" cy="603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611429" y="4531494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4)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389703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alviraudus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09" y="391995"/>
            <a:ext cx="4072035" cy="610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raudusrunko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3" y="1882997"/>
            <a:ext cx="307816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raudusP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4" b="18230"/>
          <a:stretch/>
        </p:blipFill>
        <p:spPr bwMode="auto">
          <a:xfrm>
            <a:off x="467273" y="391996"/>
            <a:ext cx="3790950" cy="2367667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235165" y="4374694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5)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350148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5110920" y="407678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6)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199089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081759" y="2461746"/>
            <a:ext cx="4470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7)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16239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197</Words>
  <Application>Microsoft Office PowerPoint</Application>
  <PresentationFormat>Näytössä katseltava diaesitys (4:3)</PresentationFormat>
  <Paragraphs>89</Paragraphs>
  <Slides>42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Office-teema</vt:lpstr>
      <vt:lpstr>HARJOITELLAAN LAJINTUNNISTUSTENTTIIN 1</vt:lpstr>
      <vt:lpstr>Puulajit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Versio 1: oikeat vastaukset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HARJOITELLAAN LAJINTUNNISTUSTENTTIIN</dc:title>
  <dc:creator>Joanna Tedder</dc:creator>
  <cp:lastModifiedBy>Joanna Tedder</cp:lastModifiedBy>
  <cp:revision>23</cp:revision>
  <cp:lastPrinted>2022-02-14T10:31:13Z</cp:lastPrinted>
  <dcterms:created xsi:type="dcterms:W3CDTF">2018-02-27T13:28:16Z</dcterms:created>
  <dcterms:modified xsi:type="dcterms:W3CDTF">2022-02-14T10:32:24Z</dcterms:modified>
</cp:coreProperties>
</file>