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b7f82609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b7f82609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bb7f82609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bb7f82609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b7e28d37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bb7e28d37d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d2b36d908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d2b36d908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d2b36d908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d2b36d908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d2b36d908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d2b36d908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d2b36d908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d2b36d908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d2b36d908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d2b36d908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d2b36d908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d2b36d908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d2b36d908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d2b36d908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d2b36d908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d2b36d908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Maan nimi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40234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tekijät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Taide</a:t>
            </a: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Kuuluisia kirjailijoita? Taidemaalareita? Muita taiteilijoita?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/>
              <a:t>Tähän diaan voit liittää nimiä ja näytteitä töistä.</a:t>
            </a:r>
            <a:br>
              <a:rPr lang="fi"/>
            </a:b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Musiikki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Millaista on maan perinteinen musiikki? Lisää ääninäyte Youtubesta.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/>
              <a:t>Mitkä paikalliset bändit/artistit ovat maassa suosittuja juuri nyt? Kirjoita lista ja etsi ainakin 1 ääninäyte.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Lähteet</a:t>
            </a:r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fi"/>
              <a:t>Kirjoita tähän käyttämäsi lähteet.</a:t>
            </a:r>
            <a:br>
              <a:rPr lang="fi"/>
            </a:br>
            <a:r>
              <a:rPr lang="fi"/>
              <a:t>Ympän kirja? Haastatellut?</a:t>
            </a:r>
            <a:br>
              <a:rPr lang="fi"/>
            </a:br>
            <a:r>
              <a:rPr lang="fi"/>
              <a:t>Verkkosivustojen osoitteet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Perustietoja maasta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Väkiluku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Viralliset kielet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Hallitusmuoto ja hallitsijan nimi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Pääkaupunki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Rahayksikkö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/>
              <a:t>Pääelinkeino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Kartta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Lisää maan kartta</a:t>
            </a:r>
            <a:br>
              <a:rPr lang="fi"/>
            </a:br>
            <a:r>
              <a:rPr lang="fi"/>
              <a:t>Lisää nuoli osoittamaan maan pääkaupunkia</a:t>
            </a:r>
            <a:br>
              <a:rPr lang="fi"/>
            </a:b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Lippu ja vaakuna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fi"/>
              <a:t>Lisää maan lipun ja vaakunan kuvat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Pääkaupunki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fi"/>
              <a:t>Lisää kuvia maan pääkaupungista.</a:t>
            </a:r>
            <a:br>
              <a:rPr lang="fi"/>
            </a:br>
            <a:r>
              <a:rPr lang="fi"/>
              <a:t>Kirjoita kuviin lyhyt kuvateksti. Mitä kuvassa on?</a:t>
            </a:r>
            <a:br>
              <a:rPr lang="fi"/>
            </a:br>
            <a:r>
              <a:rPr lang="fi"/>
              <a:t>Etsi kuvat ainakin kahdesta mielenkiintoisesta nähtävyydestä.</a:t>
            </a:r>
            <a:br>
              <a:rPr lang="fi"/>
            </a:br>
            <a:r>
              <a:rPr lang="fi"/>
              <a:t>Voit lisätä kuvia useammalle dialle.</a:t>
            </a:r>
            <a:br>
              <a:rPr lang="fi"/>
            </a:br>
            <a:br>
              <a:rPr lang="fi"/>
            </a:b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Ilmasto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fi"/>
              <a:t>Mille ilmastovyöhykkeelle maa kuuluu? </a:t>
            </a:r>
            <a:br>
              <a:rPr lang="fi"/>
            </a:br>
            <a:r>
              <a:rPr lang="fi"/>
              <a:t>Millainen ilmasto maassa on?</a:t>
            </a:r>
            <a:br>
              <a:rPr lang="fi"/>
            </a:br>
            <a:r>
              <a:rPr lang="fi"/>
              <a:t>Millioin sinne kannattaa matkustaa? (Milloin siellä on mahdollisimman hyvä sää?)</a:t>
            </a:r>
            <a:br>
              <a:rPr lang="fi"/>
            </a:br>
            <a:r>
              <a:rPr lang="fi"/>
              <a:t>Liitä myös ilmastodiagrammi yhdestä tai useammasta kaupungista.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Eläimet ja kasvit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Mille kasvillisuusvyöhykkeelle maa kuuluu?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/>
              <a:t>Lisää kuvia maalle tyypillisistä eläimistä ja kasveista.</a:t>
            </a:r>
            <a:br>
              <a:rPr lang="fi"/>
            </a:br>
            <a:r>
              <a:rPr lang="fi"/>
              <a:t>Kirjoita kuviin lyhyet kuvatekstit.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Nähtävyyksiä ympäri maata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Lisää tähän diaan muualla kuin pääkaupungissa sijaitsevien nähtävyyksien kuvia ja niihin lyhyet kuvatekstit.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/>
              <a:t>Näitäkin dioja voi olla useampia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Tyypillisiä ruokia</a:t>
            </a:r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fi"/>
              <a:t>Lisää kuvia tyypillisistä maassa syötävistä ruuista ja kuvateksteihin ruokalajien nimet.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Näytössä katseltava esitys (16:9)</PresentationFormat>
  <Paragraphs>33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4" baseType="lpstr">
      <vt:lpstr>Arial</vt:lpstr>
      <vt:lpstr>Simple Light</vt:lpstr>
      <vt:lpstr>Maan nimi</vt:lpstr>
      <vt:lpstr>Perustietoja maasta</vt:lpstr>
      <vt:lpstr>Kartta</vt:lpstr>
      <vt:lpstr>Lippu ja vaakuna</vt:lpstr>
      <vt:lpstr>Pääkaupunki</vt:lpstr>
      <vt:lpstr>Ilmasto</vt:lpstr>
      <vt:lpstr>Eläimet ja kasvit</vt:lpstr>
      <vt:lpstr>Nähtävyyksiä ympäri maata</vt:lpstr>
      <vt:lpstr>Tyypillisiä ruokia</vt:lpstr>
      <vt:lpstr>Taide</vt:lpstr>
      <vt:lpstr>Musiikki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Maan nimi</dc:title>
  <dc:creator>Tiina Tiainen</dc:creator>
  <cp:lastModifiedBy>Tiina Tiainen</cp:lastModifiedBy>
  <cp:revision>1</cp:revision>
  <dcterms:modified xsi:type="dcterms:W3CDTF">2026-05-12T07:10:00Z</dcterms:modified>
</cp:coreProperties>
</file>