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81" r:id="rId5"/>
    <p:sldId id="283" r:id="rId6"/>
    <p:sldId id="262" r:id="rId7"/>
    <p:sldId id="266" r:id="rId8"/>
    <p:sldId id="285" r:id="rId9"/>
    <p:sldId id="269" r:id="rId10"/>
    <p:sldId id="280" r:id="rId11"/>
    <p:sldId id="276" r:id="rId12"/>
    <p:sldId id="279" r:id="rId13"/>
    <p:sldId id="286" r:id="rId14"/>
    <p:sldId id="287" r:id="rId15"/>
    <p:sldId id="288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884B74-6C38-D5C5-ACC8-660C4091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05835DD-384C-C37D-7810-2CC1C37F4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31B8FA-FFC8-278B-E4D2-EF294ACD4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F43178-1D97-0EC7-91FD-842CCC82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9B2037-1386-69D6-8543-01FA70F1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973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D6854F-845B-802C-6B3D-EC66CA5E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AB37427-9779-894A-85BE-6ACF26F3E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A66D47-85C8-C26E-D9D5-701BB1113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23EA2F-9E8E-8CF9-694A-3D9F7CE9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6BB03A-6515-FD2D-4D0D-455816DF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384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F238B2D-5D34-5D68-34F5-1FCA3A040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F506702-73BF-2D61-B38B-62D62713A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DCCB72-E42A-9A03-B519-296F9620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A7E332-4903-C502-3CBF-D2D5FD26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121E18-6221-CCCE-C2D7-AC57A3CC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70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A52914-A813-4B8F-FB69-499006A2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9A8B2F-4635-526D-C537-50BCAB78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2E9649-53BA-CC2B-920C-EC2AE9C9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A592E2-1079-5E09-49EA-BFA8CC86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705162-046C-F1F2-F457-28BCF037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259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0123C3-BF43-5C74-B158-D04A1B6B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DD85804-3DEC-2FD6-51A9-29F9BD643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A1227A-DAD1-FF91-F6CF-7D501A7B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B319C9-EFB7-70E5-26BB-DFE9C8A7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D368C2E-11C9-5A16-09F0-3466F1B2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9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5A75B3-CDAF-2C90-DB37-825E03369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8EA5F8-91A2-D647-C524-380A3582C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1D044C2-3392-BCD5-E90F-B248A7905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8EFF865-7FFD-ECCD-7B35-E0E91184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DAF9718-83F5-CC0A-0EF3-E8C5E22E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F88348-7D59-38B6-C5B9-D0F32972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13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FDA4E6-58EA-23C8-6BFE-85A8B308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AC4D74-E37B-464D-5D8A-8EE1C058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4C20AE5-1632-A0FB-ED87-50782DC79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FA754A4-7B53-418C-190E-D544A9C91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8C77C05-2749-B23D-45A4-439A02639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F1BF8CC-D8C7-64F3-F0B3-E42D4A8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89ECBD4-0B2E-DECD-9D02-8A6EC7EE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0A65899-F257-9595-A589-C9684F3C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97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DAEEDB-8CE9-EDB7-9B8E-8F9CB8DD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1CCED79-3AE5-3E1B-3727-F507F9B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20B235B-548A-A97D-0466-365F5CDF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49B169C-A310-6AA0-FCB0-0747AC11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805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BB2D7E8-68C8-F802-C55C-FC563909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79788CD-8760-DD6D-7B03-8DD9B510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C5C1B5-7AA8-4079-6BD3-7D206923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89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1A4911-9ED5-A1FE-0757-8555A087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AD4C3E-6558-D094-27D8-79C8CDCD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D4D1C8F-C571-115C-8D40-1DF0558F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5F4C3A-54D6-3782-1C2A-1411512D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820C0DA-7830-1711-03D8-6977082F9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E531FE2-BA6E-427C-4262-09646D15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209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BF0BCD-8681-4677-38C1-8B53CA69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C334042-3029-1B2B-8A5C-F7E53D059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492B097-74B3-5C49-0B76-F1DF93614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EF6245-518D-8C77-5082-6A27B193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1CFEEC-19B8-A29E-92FD-A527AF2C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564F06C-F739-86B0-3CEA-D0FF9C4E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983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7792D46-4FE3-217A-1E04-E561D518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2E3A050-A201-5D2B-FE05-2AE304008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E0D3F6-0E1C-9B48-57BE-D0D404733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37612-AC45-453E-91EF-1750A47A2DE1}" type="datetimeFigureOut">
              <a:rPr lang="fi-FI" smtClean="0"/>
              <a:t>19.5.2023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D2D728-D3BD-6E2D-5E22-37D0A355C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103502-4731-332B-EEB3-F7586A0DE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6BD13-A863-4757-82E5-EEDFD0AA90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321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06ABA675-3057-2806-F5C1-7B4ED413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1600" dirty="0"/>
              <a:t>                           </a:t>
            </a:r>
            <a:r>
              <a:rPr lang="fi-FI" sz="1800" dirty="0"/>
              <a:t>Valkolan mono-opintojen tavoitteena on 2022-23  lisätä oppilaiden hyvinvointia ja yhteisöllisyyttä.</a:t>
            </a:r>
            <a:br>
              <a:rPr lang="fi-FI" sz="1800" dirty="0"/>
            </a:br>
            <a:r>
              <a:rPr lang="fi-FI" sz="1800" dirty="0"/>
              <a:t>Syksyn alussa kummiryhmät ja vanhempainillassa vanhemmat pohtivat alla olevia kysymyksiä. </a:t>
            </a:r>
            <a:br>
              <a:rPr lang="fi-FI" sz="1800" dirty="0"/>
            </a:br>
            <a:r>
              <a:rPr lang="fi-FI" sz="1800" dirty="0"/>
              <a:t>Näistä vastauksista muotoiltiin mono-opintojen sisältö.</a:t>
            </a:r>
          </a:p>
        </p:txBody>
      </p:sp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16F73E2B-B500-EA17-57E6-E8D404F04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267950" cy="5033962"/>
          </a:xfrm>
        </p:spPr>
      </p:pic>
    </p:spTree>
    <p:extLst>
      <p:ext uri="{BB962C8B-B14F-4D97-AF65-F5344CB8AC3E}">
        <p14:creationId xmlns:p14="http://schemas.microsoft.com/office/powerpoint/2010/main" val="20714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3BFE9BE-035D-C023-5540-5F59378DC5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90" y="1355884"/>
            <a:ext cx="5984240" cy="4488180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B9CFE64-8CF1-A118-7153-D4661D95A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9295" y="1355885"/>
            <a:ext cx="5984240" cy="4488179"/>
          </a:xfrm>
        </p:spPr>
      </p:pic>
      <p:sp>
        <p:nvSpPr>
          <p:cNvPr id="3" name="Sydän 2">
            <a:extLst>
              <a:ext uri="{FF2B5EF4-FFF2-40B4-BE49-F238E27FC236}">
                <a16:creationId xmlns:a16="http://schemas.microsoft.com/office/drawing/2014/main" id="{BACA8AE2-D457-4E00-C118-A09F340D58F5}"/>
              </a:ext>
            </a:extLst>
          </p:cNvPr>
          <p:cNvSpPr/>
          <p:nvPr/>
        </p:nvSpPr>
        <p:spPr>
          <a:xfrm>
            <a:off x="7731760" y="607854"/>
            <a:ext cx="721360" cy="85518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299A8995-13F3-F499-0FFF-E4B7EAD8A846}"/>
              </a:ext>
            </a:extLst>
          </p:cNvPr>
          <p:cNvSpPr/>
          <p:nvPr/>
        </p:nvSpPr>
        <p:spPr>
          <a:xfrm>
            <a:off x="6908800" y="1808480"/>
            <a:ext cx="629920" cy="8534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597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D46972-9209-D717-1862-51B537B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Ystävänpäiväviikolla pukeuduimme joka päivä teemavärisiin vaatteisiin ja kummiryhmät tekivät ystävyysjulisteita, joista äänestettiin parhaiten ystävyyttä esille tuova juliste. </a:t>
            </a:r>
            <a:r>
              <a:rPr lang="fi-FI" sz="3600" dirty="0" err="1"/>
              <a:t>Halipassiin</a:t>
            </a:r>
            <a:r>
              <a:rPr lang="fi-FI" sz="3600" dirty="0"/>
              <a:t> kerättiin nimiä halaamalla ja etsittiin paperisydämiä ympäri koulun.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99FF188-F001-89D4-DA11-7C022E824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3"/>
            <a:ext cx="5912908" cy="4434681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9F7E7C35-D77A-1C62-71B5-0D5BA226F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2788" y="2413490"/>
            <a:ext cx="4702916" cy="3527186"/>
          </a:xfrm>
        </p:spPr>
      </p:pic>
    </p:spTree>
    <p:extLst>
      <p:ext uri="{BB962C8B-B14F-4D97-AF65-F5344CB8AC3E}">
        <p14:creationId xmlns:p14="http://schemas.microsoft.com/office/powerpoint/2010/main" val="79186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B8A016-5F65-BA45-0AA0-922D2317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51160" cy="1727835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18.2. lauantaikoulupäivän suunnittelussa ja toteutuksessa olivat vanhemmat mukana. Päivän aikana askarreltiin taikataikinasta sydämiä ystävyydenpuuhun, vietettiin </a:t>
            </a:r>
            <a:r>
              <a:rPr lang="fi-FI" sz="3600" dirty="0" err="1"/>
              <a:t>hyvis</a:t>
            </a:r>
            <a:r>
              <a:rPr lang="fi-FI" sz="3600" dirty="0"/>
              <a:t>-oppitunti ja ulkoiltiin oman luokan kanssa. Vanhemmat pitivät myös kioskia. 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39328A0-C113-11F7-43DC-4175DFF58E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658" y="2786301"/>
            <a:ext cx="4352925" cy="3264693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771F049-0843-3F32-B554-A8679FFBB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9578" y="2786300"/>
            <a:ext cx="4352925" cy="3264693"/>
          </a:xfrm>
        </p:spPr>
      </p:pic>
      <p:pic>
        <p:nvPicPr>
          <p:cNvPr id="3" name="Sisällön paikkamerkki 4">
            <a:extLst>
              <a:ext uri="{FF2B5EF4-FFF2-40B4-BE49-F238E27FC236}">
                <a16:creationId xmlns:a16="http://schemas.microsoft.com/office/drawing/2014/main" id="{82D5930F-DB25-1607-2E8B-335D76227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018" y="2786299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39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67B834-F5B7-1D1F-F21C-FD173E10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590269" cy="50354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Huhtikuussa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oppilaat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ruokailivat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kummiryhmissä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viettivät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välitunnin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yhdessä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esimerkiksi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pelaten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jalkapalloa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keinuen</a:t>
            </a:r>
            <a:r>
              <a:rPr lang="en-US" dirty="0"/>
              <a:t>, </a:t>
            </a:r>
            <a:r>
              <a:rPr lang="en-US" dirty="0" err="1"/>
              <a:t>viettäen</a:t>
            </a:r>
            <a:r>
              <a:rPr lang="en-US" dirty="0"/>
              <a:t> </a:t>
            </a:r>
            <a:r>
              <a:rPr lang="en-US" dirty="0" err="1"/>
              <a:t>hauskaa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Sisällön paikkamerkki 4" descr="Karvaiset sydämet">
            <a:extLst>
              <a:ext uri="{FF2B5EF4-FFF2-40B4-BE49-F238E27FC236}">
                <a16:creationId xmlns:a16="http://schemas.microsoft.com/office/drawing/2014/main" id="{256E1AAD-AA98-1BDC-2A8C-983809017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58" b="1"/>
          <a:stretch/>
        </p:blipFill>
        <p:spPr>
          <a:xfrm>
            <a:off x="6606253" y="878163"/>
            <a:ext cx="4942280" cy="51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2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7FF8421-423B-F210-8B7C-932DAF95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Vapputapahtuman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Talent-show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kokosi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koko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yhteen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ihastelemaan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erilaisia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taitoja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Vietimme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samalla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myös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ari-päivää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askartelimme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discoilimme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limboilimme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pelailimme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lautapelejä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pihalla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kisailtiin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hassujen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lajien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olympialaisissa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Myös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kioski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avoinna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Sisällön paikkamerkki 4" descr="Iloiset kasvot -ilmapallo">
            <a:extLst>
              <a:ext uri="{FF2B5EF4-FFF2-40B4-BE49-F238E27FC236}">
                <a16:creationId xmlns:a16="http://schemas.microsoft.com/office/drawing/2014/main" id="{84272DD0-2575-A601-FE4E-234315FAC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6" r="9966" b="-1"/>
          <a:stretch/>
        </p:blipFill>
        <p:spPr>
          <a:xfrm>
            <a:off x="6606253" y="658341"/>
            <a:ext cx="4942280" cy="55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4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40E603-32DB-4DFF-A979-5D1B214A2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91A94770-7E2B-4D2C-9833-991802364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74E95EE7-6B52-4F5D-923D-633261E89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Sisällön paikkamerkki 4" descr="Kuva, joka sisältää kohteen kasvi, piha-, ruoho, tulppaani&#10;&#10;Kuvaus luotu automaattisesti">
            <a:extLst>
              <a:ext uri="{FF2B5EF4-FFF2-40B4-BE49-F238E27FC236}">
                <a16:creationId xmlns:a16="http://schemas.microsoft.com/office/drawing/2014/main" id="{1DDC9DA7-3F8B-79AD-A516-4E1A00B7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8" b="-2"/>
          <a:stretch/>
        </p:blipFill>
        <p:spPr>
          <a:xfrm rot="5400000">
            <a:off x="6398752" y="1058510"/>
            <a:ext cx="5540004" cy="47302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7534E-849B-4F88-8B24-A7FF645B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3507E7-B417-4964-B66C-E479F111B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3FD2637-D5EB-41C9-866A-817BA98F5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98B94D-1BAA-46DB-BA73-8E2C8B50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689749-37CB-432B-B906-316AE3448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2EC1CCD-474D-495E-8739-12131F0D2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5F2745-BEF3-4218-9136-10872808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1F8CEF-8C86-43BF-95AF-BE2234286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C31A136D-9475-F738-1D76-6B9C2684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8640" cy="4502277"/>
          </a:xfrm>
        </p:spPr>
        <p:txBody>
          <a:bodyPr anchor="b">
            <a:normAutofit/>
          </a:bodyPr>
          <a:lstStyle/>
          <a:p>
            <a:r>
              <a:rPr lang="fi-FI" sz="4000" dirty="0">
                <a:solidFill>
                  <a:schemeClr val="bg1"/>
                </a:solidFill>
              </a:rPr>
              <a:t>Toukokuussa oppilaskunnan hallitus valitsi mieleisimmät hyvinvointiopettajien suunnittelemista välituntiaktiviteeteista. Koko koulun oppilaat touhuilivat yhdessä. </a:t>
            </a:r>
          </a:p>
        </p:txBody>
      </p:sp>
    </p:spTree>
    <p:extLst>
      <p:ext uri="{BB962C8B-B14F-4D97-AF65-F5344CB8AC3E}">
        <p14:creationId xmlns:p14="http://schemas.microsoft.com/office/powerpoint/2010/main" val="396481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kori, Säilytyskori, sisä-, ruoka">
            <a:extLst>
              <a:ext uri="{FF2B5EF4-FFF2-40B4-BE49-F238E27FC236}">
                <a16:creationId xmlns:a16="http://schemas.microsoft.com/office/drawing/2014/main" id="{910641DB-9BFD-CD66-EA35-64786EFA7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 b="113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47BF14-6202-C451-14E3-5B732010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4872251"/>
            <a:ext cx="11104017" cy="1678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Syyskuussa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kummiryhmät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poimivat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puolukoita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Eniten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puolukoita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kerännyt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kummiryhmä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palkittiin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Marraskuussa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leivottiin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puolukkapiirakkaa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2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5AD60E-BF52-5BD3-87F8-2877473E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Lokakuun lopun Halloween-tapahtumaa ideoivat ja toteuttivat oppilaiden ja koulun henkilökunnan lisäksi vanhemmat. 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E016835-15E6-334E-D2D1-784C4966E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5675" y="2438996"/>
            <a:ext cx="5021262" cy="3765946"/>
          </a:xfrm>
        </p:spPr>
      </p:pic>
      <p:sp>
        <p:nvSpPr>
          <p:cNvPr id="3" name="Sydän 2">
            <a:extLst>
              <a:ext uri="{FF2B5EF4-FFF2-40B4-BE49-F238E27FC236}">
                <a16:creationId xmlns:a16="http://schemas.microsoft.com/office/drawing/2014/main" id="{55F9B0BE-CAE3-21FA-C7F8-4A587FE64467}"/>
              </a:ext>
            </a:extLst>
          </p:cNvPr>
          <p:cNvSpPr/>
          <p:nvPr/>
        </p:nvSpPr>
        <p:spPr>
          <a:xfrm>
            <a:off x="4443333" y="3545840"/>
            <a:ext cx="179467" cy="21336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71743941-0170-A088-9209-C31FD31CCAF5}"/>
              </a:ext>
            </a:extLst>
          </p:cNvPr>
          <p:cNvSpPr/>
          <p:nvPr/>
        </p:nvSpPr>
        <p:spPr>
          <a:xfrm>
            <a:off x="6350000" y="2886710"/>
            <a:ext cx="355600" cy="4216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ydän 5">
            <a:extLst>
              <a:ext uri="{FF2B5EF4-FFF2-40B4-BE49-F238E27FC236}">
                <a16:creationId xmlns:a16="http://schemas.microsoft.com/office/drawing/2014/main" id="{EBF0C7DC-F63C-636D-AB07-C5B05312E708}"/>
              </a:ext>
            </a:extLst>
          </p:cNvPr>
          <p:cNvSpPr/>
          <p:nvPr/>
        </p:nvSpPr>
        <p:spPr>
          <a:xfrm>
            <a:off x="7477760" y="4988560"/>
            <a:ext cx="335280" cy="53848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94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F4FB9B-6A65-C702-B95A-2709D24F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/>
              <a:t>Tapahtumassa pääsi kioskiostoksille, askartelemaan, kokeilemaan tarkkuusheittoa, pelaamaan lautapelejä ja sai valita haluamansa halloween-rannekkeen.</a:t>
            </a: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703CBDD7-D1BE-F8C3-7ACF-EE8FD2E41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2659" y="2225279"/>
            <a:ext cx="4352925" cy="3264693"/>
          </a:xfrm>
        </p:spPr>
      </p:pic>
      <p:pic>
        <p:nvPicPr>
          <p:cNvPr id="3" name="Sisällön paikkamerkki 5">
            <a:extLst>
              <a:ext uri="{FF2B5EF4-FFF2-40B4-BE49-F238E27FC236}">
                <a16:creationId xmlns:a16="http://schemas.microsoft.com/office/drawing/2014/main" id="{981464B0-1563-1399-0007-D8D8FA8CB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9018" y="2319934"/>
            <a:ext cx="5033964" cy="3775472"/>
          </a:xfrm>
          <a:prstGeom prst="rect">
            <a:avLst/>
          </a:prstGeom>
        </p:spPr>
      </p:pic>
      <p:pic>
        <p:nvPicPr>
          <p:cNvPr id="5" name="Kuva 4" descr="Kuva, joka sisältää kohteen teksti, sisä-&#10;&#10;Kuvaus luotu automaattisesti">
            <a:extLst>
              <a:ext uri="{FF2B5EF4-FFF2-40B4-BE49-F238E27FC236}">
                <a16:creationId xmlns:a16="http://schemas.microsoft.com/office/drawing/2014/main" id="{3935B068-2949-431A-0397-BD6BFD713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0" y="1762124"/>
            <a:ext cx="33204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4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D128FE-0F4F-4A27-5D4C-CE1A2D2C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Kummiryhmät suunnittelivat parkour-spotin ja esittivät sen muille oppilaille. Spotteja oli koko koulun piha-alueella. 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BC86B7D-BCF8-921B-A7CB-5E2B1E2B9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1870917"/>
            <a:ext cx="7972425" cy="4691807"/>
          </a:xfrm>
          <a:prstGeom prst="rect">
            <a:avLst/>
          </a:prstGeom>
        </p:spPr>
      </p:pic>
      <p:sp>
        <p:nvSpPr>
          <p:cNvPr id="8" name="Sydän 7">
            <a:extLst>
              <a:ext uri="{FF2B5EF4-FFF2-40B4-BE49-F238E27FC236}">
                <a16:creationId xmlns:a16="http://schemas.microsoft.com/office/drawing/2014/main" id="{E0AE5C66-71AB-4A3A-E3A1-A52993CEE607}"/>
              </a:ext>
            </a:extLst>
          </p:cNvPr>
          <p:cNvSpPr/>
          <p:nvPr/>
        </p:nvSpPr>
        <p:spPr>
          <a:xfrm>
            <a:off x="3943350" y="2343150"/>
            <a:ext cx="647700" cy="63817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ydän 8">
            <a:extLst>
              <a:ext uri="{FF2B5EF4-FFF2-40B4-BE49-F238E27FC236}">
                <a16:creationId xmlns:a16="http://schemas.microsoft.com/office/drawing/2014/main" id="{E9EF68F5-B4E1-E0CC-4D36-D741F8E08B86}"/>
              </a:ext>
            </a:extLst>
          </p:cNvPr>
          <p:cNvSpPr/>
          <p:nvPr/>
        </p:nvSpPr>
        <p:spPr>
          <a:xfrm>
            <a:off x="7296150" y="3162300"/>
            <a:ext cx="619125" cy="6477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253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702747-5DFE-CF2B-460E-BD90C31D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200" dirty="0"/>
              <a:t>Syksyllä oli useilla viikoilla erilaista oppilaskunnan ohjaamaa välituntitoimintaa. Kaikilta oppilailta tiedusteltiin toivomuksia välituntileikkeihin ja -peleihin ja suosituimpia toteutettiin.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DC2686D-255C-824E-AE07-48B5A9EC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3458" y="2435820"/>
            <a:ext cx="4881562" cy="3661171"/>
          </a:xfrm>
        </p:spPr>
      </p:pic>
    </p:spTree>
    <p:extLst>
      <p:ext uri="{BB962C8B-B14F-4D97-AF65-F5344CB8AC3E}">
        <p14:creationId xmlns:p14="http://schemas.microsoft.com/office/powerpoint/2010/main" val="340527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F8AF3B-DFFF-E54E-017A-9A4C51FA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5"/>
            <a:ext cx="10579768" cy="1582404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Joulun lähestyessä suunnittelimme ja harjoittelimme yhdessä joulujuhlaohjelmaa ja valmistelimme joulumyyjäisiä. Myyjäisten kahviossa oli tarjolla mm. oppilaiden leipomia joulutorttuja ja pipareita.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9BDD110-DB71-8D4A-49A1-C14B2B0664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369740"/>
            <a:ext cx="4352925" cy="3264693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AAB9E740-53D7-EBEF-DF8A-1428873C28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658" y="2369740"/>
            <a:ext cx="4352925" cy="3264693"/>
          </a:xfrm>
        </p:spPr>
      </p:pic>
      <p:pic>
        <p:nvPicPr>
          <p:cNvPr id="3" name="Sisällön paikkamerkki 4">
            <a:extLst>
              <a:ext uri="{FF2B5EF4-FFF2-40B4-BE49-F238E27FC236}">
                <a16:creationId xmlns:a16="http://schemas.microsoft.com/office/drawing/2014/main" id="{EA374A3A-BFB0-EABA-DA78-A6E5D96E1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8352" y="2389106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1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Punaisia pahvitähtiä ja keltaisia valopisteitä">
            <a:extLst>
              <a:ext uri="{FF2B5EF4-FFF2-40B4-BE49-F238E27FC236}">
                <a16:creationId xmlns:a16="http://schemas.microsoft.com/office/drawing/2014/main" id="{8573C4BD-5E18-29D6-F0B3-F35DD9B27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87E696-AA34-11D4-5FFA-1FFF8085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40" y="355601"/>
            <a:ext cx="9966960" cy="365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Vielä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ennen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joululomalle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lähtöä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leivoimme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kummiryhmissä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pipareita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ja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vietimme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 </a:t>
            </a:r>
            <a:r>
              <a:rPr lang="en-US" sz="6300" dirty="0" err="1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pikkujouluja</a:t>
            </a:r>
            <a:r>
              <a:rPr lang="en-US" sz="63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54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A3F5C2-7813-C00A-30A8-6B846B94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/>
              <a:t>Vuoden 2023 alusta talvilomaan saakka koulun pienet ja isot esittelivät lempikirjojaan toisilleen, lukivat yhdessä erilaisia kirjoja, joista he tekivät kirjavinkkauksia ja lautapelejä.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3222E72-703F-5820-BC9D-8E5BACD887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731722F-85DE-7250-DFFC-B03B7328B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sp>
        <p:nvSpPr>
          <p:cNvPr id="3" name="Sydän 2">
            <a:extLst>
              <a:ext uri="{FF2B5EF4-FFF2-40B4-BE49-F238E27FC236}">
                <a16:creationId xmlns:a16="http://schemas.microsoft.com/office/drawing/2014/main" id="{D784FB9E-5725-ECF0-8FF5-7A3E6F726180}"/>
              </a:ext>
            </a:extLst>
          </p:cNvPr>
          <p:cNvSpPr/>
          <p:nvPr/>
        </p:nvSpPr>
        <p:spPr>
          <a:xfrm>
            <a:off x="1796653" y="2844800"/>
            <a:ext cx="255667" cy="3962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ydän 3">
            <a:extLst>
              <a:ext uri="{FF2B5EF4-FFF2-40B4-BE49-F238E27FC236}">
                <a16:creationId xmlns:a16="http://schemas.microsoft.com/office/drawing/2014/main" id="{265ABEEC-6454-BFFC-20E4-D1E740E9AF87}"/>
              </a:ext>
            </a:extLst>
          </p:cNvPr>
          <p:cNvSpPr/>
          <p:nvPr/>
        </p:nvSpPr>
        <p:spPr>
          <a:xfrm>
            <a:off x="4338320" y="3429000"/>
            <a:ext cx="497840" cy="66548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ydän 4">
            <a:extLst>
              <a:ext uri="{FF2B5EF4-FFF2-40B4-BE49-F238E27FC236}">
                <a16:creationId xmlns:a16="http://schemas.microsoft.com/office/drawing/2014/main" id="{F3A00711-D48F-7236-9328-29127BD931BC}"/>
              </a:ext>
            </a:extLst>
          </p:cNvPr>
          <p:cNvSpPr/>
          <p:nvPr/>
        </p:nvSpPr>
        <p:spPr>
          <a:xfrm>
            <a:off x="7437120" y="2641600"/>
            <a:ext cx="822960" cy="787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ydän 6">
            <a:extLst>
              <a:ext uri="{FF2B5EF4-FFF2-40B4-BE49-F238E27FC236}">
                <a16:creationId xmlns:a16="http://schemas.microsoft.com/office/drawing/2014/main" id="{3FECBCC9-7BAF-5BCF-A5F2-B8C9001DA83B}"/>
              </a:ext>
            </a:extLst>
          </p:cNvPr>
          <p:cNvSpPr/>
          <p:nvPr/>
        </p:nvSpPr>
        <p:spPr>
          <a:xfrm>
            <a:off x="9601200" y="3429000"/>
            <a:ext cx="406400" cy="66548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60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301</Words>
  <Application>Microsoft Office PowerPoint</Application>
  <PresentationFormat>Laajakuva</PresentationFormat>
  <Paragraphs>14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                           Valkolan mono-opintojen tavoitteena on 2022-23  lisätä oppilaiden hyvinvointia ja yhteisöllisyyttä. Syksyn alussa kummiryhmät ja vanhempainillassa vanhemmat pohtivat alla olevia kysymyksiä.  Näistä vastauksista muotoiltiin mono-opintojen sisältö.</vt:lpstr>
      <vt:lpstr>Syyskuussa kummiryhmät poimivat puolukoita. Eniten puolukoita kerännyt kummiryhmä palkittiin. Marraskuussa leivottiin puolukkapiirakkaa.</vt:lpstr>
      <vt:lpstr>Lokakuun lopun Halloween-tapahtumaa ideoivat ja toteuttivat oppilaiden ja koulun henkilökunnan lisäksi vanhemmat. </vt:lpstr>
      <vt:lpstr>Tapahtumassa pääsi kioskiostoksille, askartelemaan, kokeilemaan tarkkuusheittoa, pelaamaan lautapelejä ja sai valita haluamansa halloween-rannekkeen.</vt:lpstr>
      <vt:lpstr>Kummiryhmät suunnittelivat parkour-spotin ja esittivät sen muille oppilaille. Spotteja oli koko koulun piha-alueella. </vt:lpstr>
      <vt:lpstr>Syksyllä oli useilla viikoilla erilaista oppilaskunnan ohjaamaa välituntitoimintaa. Kaikilta oppilailta tiedusteltiin toivomuksia välituntileikkeihin ja -peleihin ja suosituimpia toteutettiin.</vt:lpstr>
      <vt:lpstr>Joulun lähestyessä suunnittelimme ja harjoittelimme yhdessä joulujuhlaohjelmaa ja valmistelimme joulumyyjäisiä. Myyjäisten kahviossa oli tarjolla mm. oppilaiden leipomia joulutorttuja ja pipareita.</vt:lpstr>
      <vt:lpstr>Vielä ennen joululomalle lähtöä leivoimme kummiryhmissä pipareita ja vietimme pikkujouluja.</vt:lpstr>
      <vt:lpstr>Vuoden 2023 alusta talvilomaan saakka koulun pienet ja isot esittelivät lempikirjojaan toisilleen, lukivat yhdessä erilaisia kirjoja, joista he tekivät kirjavinkkauksia ja lautapelejä.</vt:lpstr>
      <vt:lpstr>PowerPoint-esitys</vt:lpstr>
      <vt:lpstr>Ystävänpäiväviikolla pukeuduimme joka päivä teemavärisiin vaatteisiin ja kummiryhmät tekivät ystävyysjulisteita, joista äänestettiin parhaiten ystävyyttä esille tuova juliste. Halipassiin kerättiin nimiä halaamalla ja etsittiin paperisydämiä ympäri koulun. </vt:lpstr>
      <vt:lpstr>18.2. lauantaikoulupäivän suunnittelussa ja toteutuksessa olivat vanhemmat mukana. Päivän aikana askarreltiin taikataikinasta sydämiä ystävyydenpuuhun, vietettiin hyvis-oppitunti ja ulkoiltiin oman luokan kanssa. Vanhemmat pitivät myös kioskia. </vt:lpstr>
      <vt:lpstr>Huhtikuussa oppilaat ruokailivat kummiryhmissä ja viettivät välitunnin yhdessä esimerkiksi pelaten jalkapalloa, keinuen, viettäen hauskaa aikaa.</vt:lpstr>
      <vt:lpstr>Vapputapahtuman Talent-show kokosi koko koulun yhteen ihastelemaan erilaisia taitoja. Vietimme samalla myös ari-päivää, askartelimme, discoilimme, limboilimme ja pelailimme lautapelejä. Koulun pihalla kisailtiin hassujen lajien olympialaisissa. Myös koulun kioski oli avoinna.</vt:lpstr>
      <vt:lpstr>Toukokuussa oppilaskunnan hallitus valitsi mieleisimmät hyvinvointiopettajien suunnittelemista välituntiaktiviteeteista. Koko koulun oppilaat touhuilivat yhdessä.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Tuija Nurminen</dc:creator>
  <cp:lastModifiedBy>Tuija Nurminen</cp:lastModifiedBy>
  <cp:revision>30</cp:revision>
  <dcterms:created xsi:type="dcterms:W3CDTF">2023-03-21T15:03:56Z</dcterms:created>
  <dcterms:modified xsi:type="dcterms:W3CDTF">2023-05-19T05:59:42Z</dcterms:modified>
</cp:coreProperties>
</file>