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71" r:id="rId5"/>
    <p:sldId id="267" r:id="rId6"/>
    <p:sldId id="261" r:id="rId7"/>
    <p:sldId id="262" r:id="rId8"/>
    <p:sldId id="265" r:id="rId9"/>
    <p:sldId id="263" r:id="rId10"/>
    <p:sldId id="264" r:id="rId11"/>
    <p:sldId id="273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6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5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23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67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0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2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5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0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5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27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430D-FA8C-4DE2-B3C3-74C97EA076A0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95C2-CB0E-4B9D-AF0F-F395B3149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6754" y="613954"/>
            <a:ext cx="11665132" cy="1410789"/>
          </a:xfrm>
        </p:spPr>
        <p:txBody>
          <a:bodyPr>
            <a:normAutofit/>
          </a:bodyPr>
          <a:lstStyle/>
          <a:p>
            <a:r>
              <a:rPr lang="fi-FI" sz="8800" dirty="0" smtClean="0">
                <a:latin typeface="Blackadder ITC" panose="04020505051007020D02" pitchFamily="82" charset="0"/>
              </a:rPr>
              <a:t>Suomalaiset taidemaalarit</a:t>
            </a:r>
            <a:endParaRPr lang="fi-FI" sz="8800" dirty="0">
              <a:latin typeface="Blackadder ITC" panose="04020505051007020D02" pitchFamily="82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 descr="Jani Tolinin &lt;strong&gt;maalaus&lt;/strong&gt; on huutokaupassa osoitteessa: http://huuto.net/f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4" y="2508948"/>
            <a:ext cx="4968240" cy="3422468"/>
          </a:xfrm>
          <a:prstGeom prst="rect">
            <a:avLst/>
          </a:prstGeom>
        </p:spPr>
      </p:pic>
      <p:pic>
        <p:nvPicPr>
          <p:cNvPr id="5" name="Kuva 4" descr="Vapaa piirustus: Kukka, Abstrakti, &lt;strong&gt;Maalaus&lt;/strong&gt;, Art - Ilmainen kuv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4" y="2400300"/>
            <a:ext cx="4802777" cy="36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	   taideteoksia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pic>
        <p:nvPicPr>
          <p:cNvPr id="2050" name="Picture 2" descr="Kuvahaun tulos haulle kristiina uusitalon taideteok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27" y="1373505"/>
            <a:ext cx="3952489" cy="26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uvahaun tulos haulle kristiina uusitalon taideteoksia"/>
          <p:cNvSpPr>
            <a:spLocks noChangeAspect="1" noChangeArrowheads="1"/>
          </p:cNvSpPr>
          <p:nvPr/>
        </p:nvSpPr>
        <p:spPr bwMode="auto">
          <a:xfrm>
            <a:off x="2833461" y="28178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6" descr="Kuvahaun tulos haulle kristiina uusitalon taideteoksia"/>
          <p:cNvSpPr>
            <a:spLocks noChangeAspect="1" noChangeArrowheads="1"/>
          </p:cNvSpPr>
          <p:nvPr/>
        </p:nvSpPr>
        <p:spPr bwMode="auto">
          <a:xfrm flipV="1">
            <a:off x="155574" y="-315458"/>
            <a:ext cx="170996" cy="1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6" name="Picture 8" descr="Kuvahaun tulos haulle kristiina uusitalon taideteok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7" y="1373506"/>
            <a:ext cx="4314123" cy="26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uvahaun tulos haulle kristiina uusitalon taideteok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16" y="1690688"/>
            <a:ext cx="3152502" cy="40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uvahaun tulos haulle kristiina uusitalon taideteok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7" y="4122363"/>
            <a:ext cx="4744844" cy="23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uvahaun tulos haulle kristiina uusitalon taideteoks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6" y="4122362"/>
            <a:ext cx="3418775" cy="23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	Kaksi harakkaa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025640" cy="4351338"/>
          </a:xfrm>
        </p:spPr>
        <p:txBody>
          <a:bodyPr/>
          <a:lstStyle/>
          <a:p>
            <a:r>
              <a:rPr lang="fi-FI" dirty="0" smtClean="0"/>
              <a:t>Teoksen nimi on kaksi harakkaa.</a:t>
            </a:r>
          </a:p>
          <a:p>
            <a:endParaRPr lang="fi-FI" dirty="0" smtClean="0"/>
          </a:p>
          <a:p>
            <a:r>
              <a:rPr lang="fi-FI" dirty="0" smtClean="0"/>
              <a:t>Teoksessa on käytetty monotypia tekniikkaa.</a:t>
            </a:r>
          </a:p>
          <a:p>
            <a:endParaRPr lang="fi-FI" dirty="0" smtClean="0"/>
          </a:p>
          <a:p>
            <a:r>
              <a:rPr lang="fi-FI" dirty="0" smtClean="0"/>
              <a:t>Teoksen valkoiset ”pilkut” on tehty ruiskuttamalla vettä värin päälle.</a:t>
            </a:r>
          </a:p>
          <a:p>
            <a:endParaRPr lang="fi-FI" dirty="0"/>
          </a:p>
          <a:p>
            <a:r>
              <a:rPr lang="fi-FI" dirty="0" smtClean="0"/>
              <a:t>Teoksessa on käytetty myös pastelliliituja.</a:t>
            </a:r>
          </a:p>
          <a:p>
            <a:endParaRPr lang="fi-FI" dirty="0"/>
          </a:p>
        </p:txBody>
      </p:sp>
      <p:pic>
        <p:nvPicPr>
          <p:cNvPr id="6146" name="Picture 2" descr="Kuvahaun tulos haulle kristiina uusitalon taideteok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1530128"/>
            <a:ext cx="3725091" cy="46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   Muuta mielenkiintoista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691846" cy="3908969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Kristiina Uusitalolle myönnettiin kuvataiteen valtiopalkinto vuonna 2008.</a:t>
            </a:r>
          </a:p>
          <a:p>
            <a:r>
              <a:rPr lang="fi-FI" dirty="0" smtClean="0"/>
              <a:t>Hän on pitänyt lukuisia yksityisnäyttelyitä ja ollut mukana monissa ryhmänäyttelyissä.</a:t>
            </a:r>
          </a:p>
          <a:p>
            <a:r>
              <a:rPr lang="fi-FI" dirty="0" smtClean="0"/>
              <a:t>Uusitalon taiteilijaura alkoi 1970-80-lukujen taitteessa.</a:t>
            </a:r>
          </a:p>
          <a:p>
            <a:r>
              <a:rPr lang="fi-FI" dirty="0" smtClean="0"/>
              <a:t>Uusitalolle maalaus on aina kuva ihmisestä.</a:t>
            </a:r>
          </a:p>
          <a:p>
            <a:r>
              <a:rPr lang="fi-FI" dirty="0" smtClean="0"/>
              <a:t>Kristiina Uusitalo uskaltaa antaa värien loistaa teoksissaan.</a:t>
            </a:r>
            <a:endParaRPr lang="fi-FI" dirty="0"/>
          </a:p>
        </p:txBody>
      </p:sp>
      <p:pic>
        <p:nvPicPr>
          <p:cNvPr id="1026" name="Picture 2" descr="Kuvahaun tulos haulle kristiina uusit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55" y="2294792"/>
            <a:ext cx="3384599" cy="34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Muita taidemaalareita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5752159" cy="4351338"/>
          </a:xfrm>
        </p:spPr>
        <p:txBody>
          <a:bodyPr/>
          <a:lstStyle/>
          <a:p>
            <a:r>
              <a:rPr lang="fi-FI" dirty="0" smtClean="0"/>
              <a:t>Erkki Sakari Heinonen 1933-2010</a:t>
            </a:r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Juhani Herman Toukonen 1940</a:t>
            </a:r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Juha Heikki Soisalo 1941-2016</a:t>
            </a:r>
            <a:endParaRPr lang="fi-FI" dirty="0"/>
          </a:p>
        </p:txBody>
      </p:sp>
      <p:pic>
        <p:nvPicPr>
          <p:cNvPr id="5124" name="Picture 4" descr="Erkki Sakari Heinonen, 1999, Hamp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80" y="1521960"/>
            <a:ext cx="3475901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uhani Touko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1011"/>
            <a:ext cx="2286000" cy="27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uvahaun tulos haulle juha heikki sois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1" y="3551010"/>
            <a:ext cx="2030975" cy="27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Tiivistelmä/</a:t>
            </a:r>
            <a:r>
              <a:rPr lang="fi-FI" sz="7200" dirty="0" err="1">
                <a:latin typeface="Blackadder ITC" panose="04020505051007020D02" pitchFamily="82" charset="0"/>
              </a:rPr>
              <a:t>S</a:t>
            </a:r>
            <a:r>
              <a:rPr lang="fi-FI" sz="7200" dirty="0" err="1" smtClean="0">
                <a:latin typeface="Blackadder ITC" panose="04020505051007020D02" pitchFamily="82" charset="0"/>
              </a:rPr>
              <a:t>ummary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8188234" cy="43513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Marjatta Tapiola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in </a:t>
            </a:r>
            <a:r>
              <a:rPr lang="fi-FI" dirty="0" err="1" smtClean="0"/>
              <a:t>April</a:t>
            </a:r>
            <a:r>
              <a:rPr lang="fi-FI" dirty="0" smtClean="0"/>
              <a:t> 1951 in Kivijärvi and is </a:t>
            </a:r>
            <a:r>
              <a:rPr lang="fi-FI" dirty="0" err="1" smtClean="0"/>
              <a:t>currently</a:t>
            </a:r>
            <a:r>
              <a:rPr lang="fi-FI" dirty="0" smtClean="0"/>
              <a:t> 66 </a:t>
            </a:r>
            <a:r>
              <a:rPr lang="fi-FI" dirty="0" err="1" smtClean="0"/>
              <a:t>years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. </a:t>
            </a:r>
            <a:r>
              <a:rPr lang="fi-FI" dirty="0" err="1" smtClean="0"/>
              <a:t>Qualified</a:t>
            </a:r>
            <a:r>
              <a:rPr lang="fi-FI" dirty="0" smtClean="0"/>
              <a:t> </a:t>
            </a:r>
            <a:r>
              <a:rPr lang="fi-FI" dirty="0" smtClean="0"/>
              <a:t>in 1973 as a </a:t>
            </a:r>
            <a:r>
              <a:rPr lang="fi-FI" dirty="0" err="1" smtClean="0"/>
              <a:t>painter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r>
              <a:rPr lang="fi-FI" dirty="0" smtClean="0"/>
              <a:t>Aarne Elomaa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in Pori and </a:t>
            </a:r>
            <a:r>
              <a:rPr lang="fi-FI" dirty="0" err="1" smtClean="0"/>
              <a:t>died</a:t>
            </a:r>
            <a:r>
              <a:rPr lang="fi-FI" dirty="0" smtClean="0"/>
              <a:t> in 2008. He is a </a:t>
            </a:r>
            <a:r>
              <a:rPr lang="fi-FI" dirty="0" err="1" smtClean="0"/>
              <a:t>well-known</a:t>
            </a:r>
            <a:r>
              <a:rPr lang="fi-FI" dirty="0" smtClean="0"/>
              <a:t> </a:t>
            </a:r>
            <a:r>
              <a:rPr lang="fi-FI" dirty="0" err="1" smtClean="0"/>
              <a:t>portrait</a:t>
            </a:r>
            <a:r>
              <a:rPr lang="fi-FI" dirty="0" smtClean="0"/>
              <a:t> </a:t>
            </a:r>
            <a:r>
              <a:rPr lang="fi-FI" dirty="0" err="1" smtClean="0"/>
              <a:t>painter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Kristiina Uusitalo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in 1959 in Sulkava and is </a:t>
            </a:r>
            <a:r>
              <a:rPr lang="fi-FI" dirty="0" err="1" smtClean="0"/>
              <a:t>currently</a:t>
            </a:r>
            <a:r>
              <a:rPr lang="fi-FI" dirty="0" smtClean="0"/>
              <a:t> 58 </a:t>
            </a:r>
            <a:r>
              <a:rPr lang="fi-FI" dirty="0" err="1" smtClean="0"/>
              <a:t>years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. 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awarded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award</a:t>
            </a:r>
            <a:r>
              <a:rPr lang="fi-FI" dirty="0" smtClean="0"/>
              <a:t> for </a:t>
            </a:r>
            <a:r>
              <a:rPr lang="fi-FI" dirty="0" err="1" smtClean="0"/>
              <a:t>visual</a:t>
            </a:r>
            <a:r>
              <a:rPr lang="fi-FI" dirty="0" smtClean="0"/>
              <a:t> </a:t>
            </a:r>
            <a:r>
              <a:rPr lang="fi-FI" dirty="0" err="1" smtClean="0"/>
              <a:t>arts</a:t>
            </a:r>
            <a:r>
              <a:rPr lang="fi-FI" dirty="0" smtClean="0"/>
              <a:t> in 2008.</a:t>
            </a:r>
          </a:p>
          <a:p>
            <a:endParaRPr lang="fi-FI" dirty="0"/>
          </a:p>
        </p:txBody>
      </p:sp>
      <p:pic>
        <p:nvPicPr>
          <p:cNvPr id="2050" name="Picture 2" descr="Kuvahaun tulos haulle kristiina uusit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74" y="1825624"/>
            <a:ext cx="2396218" cy="411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0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     Suklaapähkinä    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13463" y="3370217"/>
            <a:ext cx="5577840" cy="1802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1979023" y="1806346"/>
            <a:ext cx="7711440" cy="44862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 smtClean="0">
                <a:solidFill>
                  <a:srgbClr val="002060"/>
                </a:solidFill>
              </a:rPr>
              <a:t>Maalari maalasi taulua viitenä päivänä 2½ tuntia. Kuinka monta tuntia maalari maalasi yhteensä?</a:t>
            </a:r>
          </a:p>
        </p:txBody>
      </p:sp>
    </p:spTree>
    <p:extLst>
      <p:ext uri="{BB962C8B-B14F-4D97-AF65-F5344CB8AC3E}">
        <p14:creationId xmlns:p14="http://schemas.microsoft.com/office/powerpoint/2010/main" val="15504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287383"/>
            <a:ext cx="10515600" cy="1538242"/>
          </a:xfrm>
        </p:spPr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  Marjatta </a:t>
            </a:r>
            <a:r>
              <a:rPr lang="fi-FI" sz="7200" dirty="0">
                <a:latin typeface="Blackadder ITC" panose="04020505051007020D02" pitchFamily="82" charset="0"/>
              </a:rPr>
              <a:t>Tapiola</a:t>
            </a:r>
            <a:endParaRPr lang="fi-FI" sz="7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Syntyi huhtikuussa vuonna 1951 Kivijärvellä.</a:t>
            </a:r>
          </a:p>
          <a:p>
            <a:r>
              <a:rPr lang="fi-FI" dirty="0" smtClean="0"/>
              <a:t>Opiskeli Suomen taideakatemian koulussa.</a:t>
            </a:r>
          </a:p>
          <a:p>
            <a:r>
              <a:rPr lang="fi-FI" dirty="0" smtClean="0"/>
              <a:t>Valmistui taidemaalariksi vuonna 1973.</a:t>
            </a:r>
          </a:p>
          <a:p>
            <a:r>
              <a:rPr lang="fi-FI" dirty="0" smtClean="0"/>
              <a:t>Maalannut muotokuvia suomalaisista eri alojen vaikuttajista.</a:t>
            </a:r>
          </a:p>
          <a:p>
            <a:r>
              <a:rPr lang="fi-FI" dirty="0" smtClean="0"/>
              <a:t>Voitti vuonna 1980 Taideyhdistyksen dukaatti palkinnon.</a:t>
            </a:r>
          </a:p>
          <a:p>
            <a:r>
              <a:rPr lang="fi-FI" dirty="0" smtClean="0"/>
              <a:t>On tällä hetkellä 66-vuotias.  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1026" name="Picture 2" descr="Kuvahaun tulos haulle marjatta tapi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3931"/>
            <a:ext cx="51816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7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	   taideteoksia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pic>
        <p:nvPicPr>
          <p:cNvPr id="2050" name="Picture 2" descr="Kuvahaun tulos haulle marjatta tapio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927" y="1846171"/>
            <a:ext cx="23758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iheeseen liittyvä k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4" y="1690688"/>
            <a:ext cx="4271555" cy="22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uvahaun tulos haulle marjatta tapi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4" y="4018982"/>
            <a:ext cx="4271555" cy="23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 haulle marjatta tapi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18" y="1898423"/>
            <a:ext cx="2676782" cy="4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55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   Muotokuva Sauli Niinistöstä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548154" cy="43513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Marjatta Tapiolan tekemä muotokuvamaalaus Sauli Niinistöstä paljastettiin eduskunnassa vuonna 2013.</a:t>
            </a:r>
          </a:p>
          <a:p>
            <a:r>
              <a:rPr lang="fi-FI" dirty="0" smtClean="0"/>
              <a:t>Taulu on tullut tunnetuksi värikkäistä eläinaiheista ja villistä viivasta.</a:t>
            </a:r>
          </a:p>
          <a:p>
            <a:r>
              <a:rPr lang="fi-FI" dirty="0" smtClean="0"/>
              <a:t>Taulu on ensimmäinen naisen maalaama muotokuva eduskunnan puhemiehestä.</a:t>
            </a:r>
          </a:p>
          <a:p>
            <a:r>
              <a:rPr lang="fi-FI" dirty="0" smtClean="0"/>
              <a:t>Eduskunta on maksanut teoksesta palkkiota Tapiolalle 25 000 euroa.</a:t>
            </a:r>
          </a:p>
          <a:p>
            <a:r>
              <a:rPr lang="fi-FI" dirty="0" smtClean="0"/>
              <a:t>Niinistö valitsi itse Tapiolan muotokuvan tekijäksi.</a:t>
            </a:r>
            <a:endParaRPr lang="fi-FI" dirty="0"/>
          </a:p>
        </p:txBody>
      </p:sp>
      <p:pic>
        <p:nvPicPr>
          <p:cNvPr id="4098" name="Picture 2" descr="Kuvahaun tulos haulle sauli niinistön muoto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4" y="1690688"/>
            <a:ext cx="3084014" cy="40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4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   Muuta mielenkiintoista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1703" y="1867989"/>
            <a:ext cx="6074228" cy="5438166"/>
          </a:xfrm>
        </p:spPr>
        <p:txBody>
          <a:bodyPr>
            <a:normAutofit/>
          </a:bodyPr>
          <a:lstStyle/>
          <a:p>
            <a:r>
              <a:rPr lang="fi-FI" dirty="0" smtClean="0"/>
              <a:t>Tapiolan teoksia on nähtävissä muun muassa Amos Andersonin, Ars Novan ja Sara Hildenin taidemuseossa.</a:t>
            </a:r>
          </a:p>
          <a:p>
            <a:r>
              <a:rPr lang="fi-FI" dirty="0" smtClean="0"/>
              <a:t>Hän on tehnyt lukuisia taideteoksia.</a:t>
            </a:r>
          </a:p>
          <a:p>
            <a:r>
              <a:rPr lang="fi-FI" dirty="0" smtClean="0"/>
              <a:t>Tapiolalla on kaksi tytärtä, Aina ja </a:t>
            </a:r>
            <a:r>
              <a:rPr lang="fi-FI" dirty="0" err="1" smtClean="0"/>
              <a:t>Zaida</a:t>
            </a:r>
            <a:r>
              <a:rPr lang="fi-FI" dirty="0" smtClean="0"/>
              <a:t> Bergroth.</a:t>
            </a:r>
          </a:p>
          <a:p>
            <a:r>
              <a:rPr lang="fi-FI" dirty="0" smtClean="0"/>
              <a:t>Tapiolan miehen nimi on Ville Bergroth.</a:t>
            </a:r>
          </a:p>
          <a:p>
            <a:r>
              <a:rPr lang="fi-FI" dirty="0" smtClean="0"/>
              <a:t>Tapiolan vanhempia ovat Kerttu ja Olli.</a:t>
            </a:r>
            <a:endParaRPr lang="fi-FI" dirty="0"/>
          </a:p>
        </p:txBody>
      </p:sp>
      <p:pic>
        <p:nvPicPr>
          <p:cNvPr id="4098" name="Picture 2" descr="Kuvahaun tulos haulle marjatta tap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54" y="1690688"/>
            <a:ext cx="3058980" cy="4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9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     Aarne Elomaa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Syntyi vuonna 1926 Porissa.</a:t>
            </a:r>
          </a:p>
          <a:p>
            <a:r>
              <a:rPr lang="fi-FI" dirty="0" smtClean="0"/>
              <a:t>On tehnyt opintomatkoja Ranskaan, Saksaan, Belgiaan, Hollantiin ja Italiaan.</a:t>
            </a:r>
          </a:p>
          <a:p>
            <a:r>
              <a:rPr lang="fi-FI" dirty="0" smtClean="0"/>
              <a:t>Elomaan muistonäyttelyssä oli esillä öljymaalauksia, akvarelleja ja grafiikkaa.</a:t>
            </a:r>
          </a:p>
          <a:p>
            <a:r>
              <a:rPr lang="fi-FI" dirty="0" smtClean="0"/>
              <a:t>Vuosina 1948-1993 hän osallistui moniin yhteisnäyttelyihin ja piti yksityisnäyttelyitä.</a:t>
            </a:r>
          </a:p>
          <a:p>
            <a:r>
              <a:rPr lang="fi-FI" dirty="0" smtClean="0"/>
              <a:t>Kuoli vuonna 2008.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074" name="Picture 2" descr="Kuvahaun tulos haulle aarne elom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6" y="2060757"/>
            <a:ext cx="3631474" cy="34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6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	   taideteoksia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pic>
        <p:nvPicPr>
          <p:cNvPr id="4098" name="Picture 2" descr="Kuvahaun tulos haulle aarne elom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01" y="3892733"/>
            <a:ext cx="3987529" cy="26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 haulle aarne elom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02" y="1520871"/>
            <a:ext cx="3987529" cy="23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uvahaun tulos haulle aarne elom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32" y="1520871"/>
            <a:ext cx="3206659" cy="49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uvahaun tulos haulle aarne elom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92" y="1520871"/>
            <a:ext cx="3165751" cy="26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uvahaun tulos haulle aarne eloma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92" y="4312147"/>
            <a:ext cx="3165752" cy="21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4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   Muuta mielenkiintoista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18213"/>
            <a:ext cx="5979459" cy="4380560"/>
          </a:xfrm>
        </p:spPr>
        <p:txBody>
          <a:bodyPr/>
          <a:lstStyle/>
          <a:p>
            <a:r>
              <a:rPr lang="fi-FI" dirty="0" smtClean="0"/>
              <a:t>Joulukuussa kuollut Elomaa teki pitkän uran kuvataiteilijana, taideopettajana sekä satakuntalaisten taideseurojen luottamustehtävissä.</a:t>
            </a:r>
          </a:p>
          <a:p>
            <a:r>
              <a:rPr lang="fi-FI" dirty="0" smtClean="0"/>
              <a:t>Elomaa on hyvin tunnettu muotokuvamaalarina.</a:t>
            </a:r>
          </a:p>
          <a:p>
            <a:endParaRPr lang="fi-FI" dirty="0"/>
          </a:p>
        </p:txBody>
      </p:sp>
      <p:sp>
        <p:nvSpPr>
          <p:cNvPr id="4" name="AutoShape 2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155575" y="-144463"/>
            <a:ext cx="327342" cy="3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14907394" y="5810199"/>
            <a:ext cx="688572" cy="6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8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10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12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AutoShape 14" descr="Kuvahaun tulos haulle aarne elomaan taideteoksia"/>
          <p:cNvSpPr>
            <a:spLocks noChangeAspect="1" noChangeArrowheads="1"/>
          </p:cNvSpPr>
          <p:nvPr/>
        </p:nvSpPr>
        <p:spPr bwMode="auto">
          <a:xfrm>
            <a:off x="765174" y="72071"/>
            <a:ext cx="697865" cy="6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16" descr="Kuvahaun tulos haulle Aarne elomaan taideteoksia"/>
          <p:cNvSpPr>
            <a:spLocks noChangeAspect="1" noChangeArrowheads="1"/>
          </p:cNvSpPr>
          <p:nvPr/>
        </p:nvSpPr>
        <p:spPr bwMode="auto">
          <a:xfrm flipH="1" flipV="1">
            <a:off x="-404949" y="1553709"/>
            <a:ext cx="448696" cy="4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59" y="2357765"/>
            <a:ext cx="4418929" cy="31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>
                <a:latin typeface="Blackadder ITC" panose="04020505051007020D02" pitchFamily="82" charset="0"/>
              </a:rPr>
              <a:t>		Kristiina Uusitalo</a:t>
            </a:r>
            <a:endParaRPr lang="fi-FI" sz="7200" dirty="0">
              <a:latin typeface="Blackadder ITC" panose="04020505051007020D02" pitchFamily="8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Syntyi vuonna 1959 Sulkavalla.</a:t>
            </a:r>
          </a:p>
          <a:p>
            <a:r>
              <a:rPr lang="fi-FI" dirty="0" smtClean="0"/>
              <a:t>Hän debytoi ensimmäisen kerran vuonna 1977.</a:t>
            </a:r>
          </a:p>
          <a:p>
            <a:r>
              <a:rPr lang="fi-FI" dirty="0" smtClean="0"/>
              <a:t>Kirjoitti ylioppilaaksi Savonlinnan taidelukiossa vuonna 1978.</a:t>
            </a:r>
          </a:p>
          <a:p>
            <a:r>
              <a:rPr lang="fi-FI" dirty="0" smtClean="0"/>
              <a:t>Pääsi Helsinkiin opiskelemaan Suomen taideakatemian kouluun.</a:t>
            </a:r>
          </a:p>
          <a:p>
            <a:r>
              <a:rPr lang="fi-FI" dirty="0" smtClean="0"/>
              <a:t>Piti ensimmäisen yksityisnäyttelyn vuonna 1984.</a:t>
            </a:r>
          </a:p>
          <a:p>
            <a:r>
              <a:rPr lang="fi-FI" dirty="0" smtClean="0"/>
              <a:t>On tällä hetkellä 58-vuotias.</a:t>
            </a:r>
          </a:p>
          <a:p>
            <a:endParaRPr lang="fi-FI" dirty="0"/>
          </a:p>
        </p:txBody>
      </p:sp>
      <p:pic>
        <p:nvPicPr>
          <p:cNvPr id="1026" name="Picture 2" descr="Kuvahaun tulos haulle kristiina uusita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68435"/>
            <a:ext cx="5181600" cy="35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25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400</Words>
  <Application>Microsoft Office PowerPoint</Application>
  <PresentationFormat>Laajakuva</PresentationFormat>
  <Paragraphs>70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Blackadder ITC</vt:lpstr>
      <vt:lpstr>Calibri</vt:lpstr>
      <vt:lpstr>Calibri Light</vt:lpstr>
      <vt:lpstr>Office-teema</vt:lpstr>
      <vt:lpstr>Suomalaiset taidemaalarit</vt:lpstr>
      <vt:lpstr>    Marjatta Tapiola</vt:lpstr>
      <vt:lpstr>      taideteoksia</vt:lpstr>
      <vt:lpstr>   Muotokuva Sauli Niinistöstä</vt:lpstr>
      <vt:lpstr>    Muuta mielenkiintoista</vt:lpstr>
      <vt:lpstr>       Aarne Elomaa</vt:lpstr>
      <vt:lpstr>      taideteoksia</vt:lpstr>
      <vt:lpstr>    Muuta mielenkiintoista</vt:lpstr>
      <vt:lpstr>  Kristiina Uusitalo</vt:lpstr>
      <vt:lpstr>      taideteoksia</vt:lpstr>
      <vt:lpstr>   Kaksi harakkaa</vt:lpstr>
      <vt:lpstr>    Muuta mielenkiintoista</vt:lpstr>
      <vt:lpstr>  Muita taidemaalareita</vt:lpstr>
      <vt:lpstr>  Tiivistelmä/Summary</vt:lpstr>
      <vt:lpstr>       Suklaapähkinä    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Suomalaiset taidemaalarit</dc:title>
  <dc:creator>Oppilas LauAla</dc:creator>
  <cp:lastModifiedBy>Oppilas LauAla</cp:lastModifiedBy>
  <cp:revision>39</cp:revision>
  <dcterms:created xsi:type="dcterms:W3CDTF">2017-03-27T05:38:24Z</dcterms:created>
  <dcterms:modified xsi:type="dcterms:W3CDTF">2017-03-29T07:16:09Z</dcterms:modified>
</cp:coreProperties>
</file>