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7" r:id="rId5"/>
    <p:sldId id="258" r:id="rId6"/>
    <p:sldId id="266" r:id="rId7"/>
    <p:sldId id="272" r:id="rId8"/>
    <p:sldId id="275" r:id="rId9"/>
    <p:sldId id="276" r:id="rId10"/>
    <p:sldId id="277" r:id="rId11"/>
    <p:sldId id="265" r:id="rId12"/>
    <p:sldId id="269" r:id="rId13"/>
    <p:sldId id="270" r:id="rId14"/>
    <p:sldId id="274" r:id="rId15"/>
    <p:sldId id="271" r:id="rId16"/>
    <p:sldId id="267" r:id="rId17"/>
  </p:sldIdLst>
  <p:sldSz cx="12192000" cy="6858000"/>
  <p:notesSz cx="6858000" cy="9144000"/>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p:cViewPr varScale="1">
        <p:scale>
          <a:sx n="67" d="100"/>
          <a:sy n="67" d="100"/>
        </p:scale>
        <p:origin x="568" y="40"/>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dirty="0"/>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36B27AB-221B-4227-8712-008D453F1DB1}" type="datetime1">
              <a:rPr lang="fi-FI" smtClean="0"/>
              <a:t>19.1.2026</a:t>
            </a:fld>
            <a:endParaRPr lang="en-US" dirty="0"/>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dirty="0"/>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fi-FI" smtClean="0"/>
              <a:t>‹#›</a:t>
            </a:fld>
            <a:endParaRPr lang="fi-FI"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noProof="0"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FD3690-57BB-483A-83C1-9D9164AE49B9}" type="datetime1">
              <a:rPr lang="fi-FI" smtClean="0"/>
              <a:pPr/>
              <a:t>19.1.2026</a:t>
            </a:fld>
            <a:endParaRPr lang="en-US"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noProof="0"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noProof="0"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fi-FI" noProof="0" smtClean="0"/>
              <a:t>‹#›</a:t>
            </a:fld>
            <a:endParaRPr lang="fi-FI"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noProof="0" dirty="0"/>
          </a:p>
        </p:txBody>
      </p:sp>
      <p:sp>
        <p:nvSpPr>
          <p:cNvPr id="4" name="Dian numeron paikkamerkki 3"/>
          <p:cNvSpPr>
            <a:spLocks noGrp="1"/>
          </p:cNvSpPr>
          <p:nvPr>
            <p:ph type="sldNum" sz="quarter" idx="10"/>
          </p:nvPr>
        </p:nvSpPr>
        <p:spPr/>
        <p:txBody>
          <a:bodyPr/>
          <a:lstStyle/>
          <a:p>
            <a:pPr rtl="0"/>
            <a:fld id="{5534C2EF-8A97-4DAF-B099-E567883644D6}" type="slidenum">
              <a:rPr lang="fi-FI" smtClean="0"/>
              <a:t>1</a:t>
            </a:fld>
            <a:endParaRPr lang="fi-FI" dirty="0"/>
          </a:p>
        </p:txBody>
      </p:sp>
    </p:spTree>
    <p:extLst>
      <p:ext uri="{BB962C8B-B14F-4D97-AF65-F5344CB8AC3E}">
        <p14:creationId xmlns:p14="http://schemas.microsoft.com/office/powerpoint/2010/main" val="480356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r>
              <a:rPr lang="fi-FI" dirty="0"/>
              <a:t>MUISTIINPANO: Jos haluat muuttaa tämän dian kuvia, valitse kuva ja poista se. Napsauta sitten Lisää kuva -kuvaketta paikkamerkissä oman kuvasi lisäämiseksi.</a:t>
            </a:r>
          </a:p>
        </p:txBody>
      </p:sp>
      <p:sp>
        <p:nvSpPr>
          <p:cNvPr id="4" name="Dian numeron paikkamerkki 3"/>
          <p:cNvSpPr>
            <a:spLocks noGrp="1"/>
          </p:cNvSpPr>
          <p:nvPr>
            <p:ph type="sldNum" sz="quarter" idx="10"/>
          </p:nvPr>
        </p:nvSpPr>
        <p:spPr/>
        <p:txBody>
          <a:bodyPr rtlCol="0"/>
          <a:lstStyle/>
          <a:p>
            <a:pPr rtl="0"/>
            <a:fld id="{5534C2EF-8A97-4DAF-B099-E567883644D6}" type="slidenum">
              <a:rPr lang="fi-FI" smtClean="0"/>
              <a:t>13</a:t>
            </a:fld>
            <a:endParaRPr lang="fi-FI" dirty="0"/>
          </a:p>
        </p:txBody>
      </p:sp>
    </p:spTree>
    <p:extLst>
      <p:ext uri="{BB962C8B-B14F-4D97-AF65-F5344CB8AC3E}">
        <p14:creationId xmlns:p14="http://schemas.microsoft.com/office/powerpoint/2010/main" val="2235521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noProof="0" dirty="0"/>
          </a:p>
        </p:txBody>
      </p:sp>
      <p:sp>
        <p:nvSpPr>
          <p:cNvPr id="4" name="Dian numeron paikkamerkki 3"/>
          <p:cNvSpPr>
            <a:spLocks noGrp="1"/>
          </p:cNvSpPr>
          <p:nvPr>
            <p:ph type="sldNum" sz="quarter" idx="10"/>
          </p:nvPr>
        </p:nvSpPr>
        <p:spPr/>
        <p:txBody>
          <a:bodyPr/>
          <a:lstStyle/>
          <a:p>
            <a:pPr rtl="0"/>
            <a:fld id="{5534C2EF-8A97-4DAF-B099-E567883644D6}" type="slidenum">
              <a:rPr lang="fi-FI" noProof="0" smtClean="0"/>
              <a:t>2</a:t>
            </a:fld>
            <a:endParaRPr lang="fi-FI" noProof="0" dirty="0"/>
          </a:p>
        </p:txBody>
      </p:sp>
    </p:spTree>
    <p:extLst>
      <p:ext uri="{BB962C8B-B14F-4D97-AF65-F5344CB8AC3E}">
        <p14:creationId xmlns:p14="http://schemas.microsoft.com/office/powerpoint/2010/main" val="1947730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r>
              <a:rPr lang="fi-FI" dirty="0"/>
              <a:t>MUISTIINPANO: Jos haluat muuttaa tämän dian kuvia, valitse kuva ja poista se. Napsauta sitten Lisää kuva -kuvaketta paikkamerkissä oman kuvasi lisäämiseksi.</a:t>
            </a:r>
          </a:p>
        </p:txBody>
      </p:sp>
      <p:sp>
        <p:nvSpPr>
          <p:cNvPr id="4" name="Dian numeron paikkamerkki 3"/>
          <p:cNvSpPr>
            <a:spLocks noGrp="1"/>
          </p:cNvSpPr>
          <p:nvPr>
            <p:ph type="sldNum" sz="quarter" idx="10"/>
          </p:nvPr>
        </p:nvSpPr>
        <p:spPr/>
        <p:txBody>
          <a:bodyPr rtlCol="0"/>
          <a:lstStyle/>
          <a:p>
            <a:pPr rtl="0"/>
            <a:fld id="{5534C2EF-8A97-4DAF-B099-E567883644D6}" type="slidenum">
              <a:rPr lang="fi-FI" smtClean="0"/>
              <a:t>3</a:t>
            </a:fld>
            <a:endParaRPr lang="fi-FI" dirty="0"/>
          </a:p>
        </p:txBody>
      </p:sp>
    </p:spTree>
    <p:extLst>
      <p:ext uri="{BB962C8B-B14F-4D97-AF65-F5344CB8AC3E}">
        <p14:creationId xmlns:p14="http://schemas.microsoft.com/office/powerpoint/2010/main" val="3727004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noProof="0" dirty="0"/>
          </a:p>
        </p:txBody>
      </p:sp>
      <p:sp>
        <p:nvSpPr>
          <p:cNvPr id="4" name="Dian numeron paikkamerkki 3"/>
          <p:cNvSpPr>
            <a:spLocks noGrp="1"/>
          </p:cNvSpPr>
          <p:nvPr>
            <p:ph type="sldNum" sz="quarter" idx="10"/>
          </p:nvPr>
        </p:nvSpPr>
        <p:spPr/>
        <p:txBody>
          <a:bodyPr/>
          <a:lstStyle/>
          <a:p>
            <a:pPr rtl="0"/>
            <a:fld id="{5534C2EF-8A97-4DAF-B099-E567883644D6}" type="slidenum">
              <a:rPr lang="fi-FI" noProof="0" smtClean="0"/>
              <a:t>4</a:t>
            </a:fld>
            <a:endParaRPr lang="fi-FI" noProof="0" dirty="0"/>
          </a:p>
        </p:txBody>
      </p:sp>
    </p:spTree>
    <p:extLst>
      <p:ext uri="{BB962C8B-B14F-4D97-AF65-F5344CB8AC3E}">
        <p14:creationId xmlns:p14="http://schemas.microsoft.com/office/powerpoint/2010/main" val="3671261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r>
              <a:rPr lang="fi-FI" dirty="0"/>
              <a:t>MUISTIINPANO: Jos haluat muuttaa tämän dian kuvia, valitse kuva ja poista se. Napsauta sitten Lisää kuva -kuvaketta paikkamerkissä oman kuvasi lisäämiseksi.</a:t>
            </a:r>
          </a:p>
        </p:txBody>
      </p:sp>
      <p:sp>
        <p:nvSpPr>
          <p:cNvPr id="4" name="Dian numeron paikkamerkki 3"/>
          <p:cNvSpPr>
            <a:spLocks noGrp="1"/>
          </p:cNvSpPr>
          <p:nvPr>
            <p:ph type="sldNum" sz="quarter" idx="10"/>
          </p:nvPr>
        </p:nvSpPr>
        <p:spPr/>
        <p:txBody>
          <a:bodyPr rtlCol="0"/>
          <a:lstStyle/>
          <a:p>
            <a:pPr rtl="0"/>
            <a:fld id="{5534C2EF-8A97-4DAF-B099-E567883644D6}" type="slidenum">
              <a:rPr lang="fi-FI" smtClean="0"/>
              <a:t>8</a:t>
            </a:fld>
            <a:endParaRPr lang="fi-FI" dirty="0"/>
          </a:p>
        </p:txBody>
      </p:sp>
    </p:spTree>
    <p:extLst>
      <p:ext uri="{BB962C8B-B14F-4D97-AF65-F5344CB8AC3E}">
        <p14:creationId xmlns:p14="http://schemas.microsoft.com/office/powerpoint/2010/main" val="3886014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rtl="0"/>
            <a:fld id="{5534C2EF-8A97-4DAF-B099-E567883644D6}" type="slidenum">
              <a:rPr lang="fi-FI" noProof="0" smtClean="0"/>
              <a:t>9</a:t>
            </a:fld>
            <a:endParaRPr lang="fi-FI" noProof="0" dirty="0"/>
          </a:p>
        </p:txBody>
      </p:sp>
    </p:spTree>
    <p:extLst>
      <p:ext uri="{BB962C8B-B14F-4D97-AF65-F5344CB8AC3E}">
        <p14:creationId xmlns:p14="http://schemas.microsoft.com/office/powerpoint/2010/main" val="683536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noProof="0" dirty="0"/>
          </a:p>
        </p:txBody>
      </p:sp>
      <p:sp>
        <p:nvSpPr>
          <p:cNvPr id="4" name="Dian numeron paikkamerkki 3"/>
          <p:cNvSpPr>
            <a:spLocks noGrp="1"/>
          </p:cNvSpPr>
          <p:nvPr>
            <p:ph type="sldNum" sz="quarter" idx="10"/>
          </p:nvPr>
        </p:nvSpPr>
        <p:spPr/>
        <p:txBody>
          <a:bodyPr/>
          <a:lstStyle/>
          <a:p>
            <a:pPr rtl="0"/>
            <a:fld id="{5534C2EF-8A97-4DAF-B099-E567883644D6}" type="slidenum">
              <a:rPr lang="fi-FI" noProof="0" smtClean="0"/>
              <a:t>10</a:t>
            </a:fld>
            <a:endParaRPr lang="fi-FI" noProof="0" dirty="0"/>
          </a:p>
        </p:txBody>
      </p:sp>
    </p:spTree>
    <p:extLst>
      <p:ext uri="{BB962C8B-B14F-4D97-AF65-F5344CB8AC3E}">
        <p14:creationId xmlns:p14="http://schemas.microsoft.com/office/powerpoint/2010/main" val="238622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noProof="0" dirty="0"/>
          </a:p>
        </p:txBody>
      </p:sp>
      <p:sp>
        <p:nvSpPr>
          <p:cNvPr id="4" name="Dian numeron paikkamerkki 3"/>
          <p:cNvSpPr>
            <a:spLocks noGrp="1"/>
          </p:cNvSpPr>
          <p:nvPr>
            <p:ph type="sldNum" sz="quarter" idx="10"/>
          </p:nvPr>
        </p:nvSpPr>
        <p:spPr/>
        <p:txBody>
          <a:bodyPr/>
          <a:lstStyle/>
          <a:p>
            <a:pPr rtl="0"/>
            <a:fld id="{5534C2EF-8A97-4DAF-B099-E567883644D6}" type="slidenum">
              <a:rPr lang="fi-FI" noProof="0" smtClean="0"/>
              <a:t>11</a:t>
            </a:fld>
            <a:endParaRPr lang="fi-FI" noProof="0" dirty="0"/>
          </a:p>
        </p:txBody>
      </p:sp>
    </p:spTree>
    <p:extLst>
      <p:ext uri="{BB962C8B-B14F-4D97-AF65-F5344CB8AC3E}">
        <p14:creationId xmlns:p14="http://schemas.microsoft.com/office/powerpoint/2010/main" val="3408853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rtl="0"/>
            <a:fld id="{5534C2EF-8A97-4DAF-B099-E567883644D6}" type="slidenum">
              <a:rPr lang="fi-FI" noProof="0" smtClean="0"/>
              <a:t>12</a:t>
            </a:fld>
            <a:endParaRPr lang="fi-FI" noProof="0" dirty="0"/>
          </a:p>
        </p:txBody>
      </p:sp>
    </p:spTree>
    <p:extLst>
      <p:ext uri="{BB962C8B-B14F-4D97-AF65-F5344CB8AC3E}">
        <p14:creationId xmlns:p14="http://schemas.microsoft.com/office/powerpoint/2010/main" val="3572554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7" name="Kuva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Otsikko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fi-FI" noProof="0"/>
              <a:t>Muokkaa ots. perustyyl. napsautt.</a:t>
            </a:r>
            <a:endParaRPr lang="fi-FI" noProof="0" dirty="0"/>
          </a:p>
        </p:txBody>
      </p:sp>
      <p:sp>
        <p:nvSpPr>
          <p:cNvPr id="3" name="Alaotsikko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noProof="0"/>
              <a:t>Muokkaa alaotsikon perustyyliä napsautt.</a:t>
            </a:r>
            <a:endParaRPr lang="fi-FI" noProof="0"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ksi kuvaa kuvateksteillä">
    <p:spTree>
      <p:nvGrpSpPr>
        <p:cNvPr id="1" name=""/>
        <p:cNvGrpSpPr/>
        <p:nvPr/>
      </p:nvGrpSpPr>
      <p:grpSpPr>
        <a:xfrm>
          <a:off x="0" y="0"/>
          <a:ext cx="0" cy="0"/>
          <a:chOff x="0" y="0"/>
          <a:chExt cx="0" cy="0"/>
        </a:xfrm>
      </p:grpSpPr>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Otsikko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rtl="0"/>
            <a:r>
              <a:rPr lang="fi-FI" noProof="0"/>
              <a:t>Muokkaa ots. perustyyl. napsautt.</a:t>
            </a:r>
            <a:endParaRPr lang="fi-FI" noProof="0" dirty="0"/>
          </a:p>
        </p:txBody>
      </p:sp>
      <p:sp>
        <p:nvSpPr>
          <p:cNvPr id="7" name="Puolivapaa piirto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dirty="0"/>
          </a:p>
        </p:txBody>
      </p:sp>
      <p:sp>
        <p:nvSpPr>
          <p:cNvPr id="15" name="Kuvan paikkamerkki 14" descr="Tyhjä paikkamerkki kuvan lisäämistä varten. Napsauta paikkamerkkiä ja valitse kuva, jonka haluat lisätä"/>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fi-FI" noProof="0"/>
              <a:t>Lisää kuva napsauttamalla kuvaketta</a:t>
            </a:r>
            <a:endParaRPr lang="fi-FI" noProof="0" dirty="0"/>
          </a:p>
        </p:txBody>
      </p:sp>
      <p:sp>
        <p:nvSpPr>
          <p:cNvPr id="17" name="Tekstin paikkamerkki 16"/>
          <p:cNvSpPr>
            <a:spLocks noGrp="1"/>
          </p:cNvSpPr>
          <p:nvPr>
            <p:ph type="body" sz="quarter" idx="14"/>
          </p:nvPr>
        </p:nvSpPr>
        <p:spPr>
          <a:xfrm>
            <a:off x="1028581" y="5181600"/>
            <a:ext cx="3566160" cy="540000"/>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fi-FI" noProof="0"/>
              <a:t>Muokkaa tekstin perustyylejä</a:t>
            </a:r>
          </a:p>
        </p:txBody>
      </p:sp>
      <p:sp>
        <p:nvSpPr>
          <p:cNvPr id="18" name="Puolivapaa piirto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dirty="0"/>
          </a:p>
        </p:txBody>
      </p:sp>
      <p:sp>
        <p:nvSpPr>
          <p:cNvPr id="19" name="Kuvan paikkamerkki 18" descr="Tyhjä paikkamerkki kuvan lisäämistä varten. Napsauta paikkamerkkiä ja valitse kuva, jonka haluat lisätä"/>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fi-FI" noProof="0"/>
              <a:t>Lisää kuva napsauttamalla kuvaketta</a:t>
            </a:r>
            <a:endParaRPr lang="fi-FI" noProof="0" dirty="0"/>
          </a:p>
        </p:txBody>
      </p:sp>
      <p:sp>
        <p:nvSpPr>
          <p:cNvPr id="20" name="Tekstin paikkamerkki 16"/>
          <p:cNvSpPr>
            <a:spLocks noGrp="1"/>
          </p:cNvSpPr>
          <p:nvPr>
            <p:ph type="body" sz="quarter" idx="16"/>
          </p:nvPr>
        </p:nvSpPr>
        <p:spPr>
          <a:xfrm>
            <a:off x="5566714" y="5181600"/>
            <a:ext cx="3566160" cy="540000"/>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fi-FI" noProof="0"/>
              <a:t>Muokkaa tekstin perustyylejä</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Kolme kuvaa ja kuvateksti">
    <p:spTree>
      <p:nvGrpSpPr>
        <p:cNvPr id="1" name=""/>
        <p:cNvGrpSpPr/>
        <p:nvPr/>
      </p:nvGrpSpPr>
      <p:grpSpPr>
        <a:xfrm>
          <a:off x="0" y="0"/>
          <a:ext cx="0" cy="0"/>
          <a:chOff x="0" y="0"/>
          <a:chExt cx="0" cy="0"/>
        </a:xfrm>
      </p:grpSpPr>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Otsikko 1"/>
          <p:cNvSpPr>
            <a:spLocks noGrp="1"/>
          </p:cNvSpPr>
          <p:nvPr>
            <p:ph type="title"/>
          </p:nvPr>
        </p:nvSpPr>
        <p:spPr>
          <a:xfrm>
            <a:off x="1028580" y="5305424"/>
            <a:ext cx="8104083" cy="579921"/>
          </a:xfrm>
        </p:spPr>
        <p:txBody>
          <a:bodyPr rtlCol="0">
            <a:normAutofit/>
          </a:bodyPr>
          <a:lstStyle>
            <a:lvl1pPr>
              <a:defRPr sz="2400">
                <a:solidFill>
                  <a:schemeClr val="accent1"/>
                </a:solidFill>
              </a:defRPr>
            </a:lvl1pPr>
          </a:lstStyle>
          <a:p>
            <a:pPr rtl="0"/>
            <a:r>
              <a:rPr lang="fi-FI" noProof="0"/>
              <a:t>Muokkaa ots. perustyyl. napsautt.</a:t>
            </a:r>
            <a:endParaRPr lang="fi-FI" noProof="0" dirty="0"/>
          </a:p>
        </p:txBody>
      </p:sp>
      <p:sp>
        <p:nvSpPr>
          <p:cNvPr id="7" name="Puolivapaa piirto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dirty="0"/>
          </a:p>
        </p:txBody>
      </p:sp>
      <p:sp>
        <p:nvSpPr>
          <p:cNvPr id="15" name="Kuvan paikkamerkki 14" descr="Tyhjä paikkamerkki kuvan lisäämistä varten. Napsauta paikkamerkkiä ja valitse kuva, jonka haluat lisätä"/>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fi-FI" noProof="0"/>
              <a:t>Lisää kuva napsauttamalla kuvaketta</a:t>
            </a:r>
            <a:endParaRPr lang="fi-FI" noProof="0" dirty="0"/>
          </a:p>
        </p:txBody>
      </p:sp>
      <p:sp>
        <p:nvSpPr>
          <p:cNvPr id="18" name="Puolivapaa piirto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dirty="0"/>
          </a:p>
        </p:txBody>
      </p:sp>
      <p:sp>
        <p:nvSpPr>
          <p:cNvPr id="19" name="Kuvan paikkamerkki 18" descr="Tyhjä paikkamerkki kuvan lisäämistä varten. Napsauta paikkamerkkiä ja valitse kuva, jonka haluat lisätä"/>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fi-FI" noProof="0"/>
              <a:t>Lisää kuva napsauttamalla kuvaketta</a:t>
            </a:r>
            <a:endParaRPr lang="fi-FI" noProof="0" dirty="0"/>
          </a:p>
        </p:txBody>
      </p:sp>
      <p:sp>
        <p:nvSpPr>
          <p:cNvPr id="12" name="Puolivapaa piirto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dirty="0"/>
          </a:p>
        </p:txBody>
      </p:sp>
      <p:sp>
        <p:nvSpPr>
          <p:cNvPr id="13" name="Kuvan paikkamerkki 12" descr="Tyhjä paikkamerkki kuvan lisäämistä varten. Napsauta paikkamerkkiä ja valitse kuva, jonka haluat lisätä"/>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fi-FI" noProof="0"/>
              <a:t>Lisää kuva napsauttamalla kuvaketta</a:t>
            </a:r>
            <a:endParaRPr lang="fi-FI" noProof="0" dirty="0"/>
          </a:p>
        </p:txBody>
      </p:sp>
      <p:sp>
        <p:nvSpPr>
          <p:cNvPr id="17" name="Tekstin paikkamerkki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fi-FI" noProof="0"/>
              <a:t>Muokkaa tekstin perustyylejä</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iisi kuvaa">
    <p:spTree>
      <p:nvGrpSpPr>
        <p:cNvPr id="1" name=""/>
        <p:cNvGrpSpPr/>
        <p:nvPr/>
      </p:nvGrpSpPr>
      <p:grpSpPr>
        <a:xfrm>
          <a:off x="0" y="0"/>
          <a:ext cx="0" cy="0"/>
          <a:chOff x="0" y="0"/>
          <a:chExt cx="0" cy="0"/>
        </a:xfrm>
      </p:grpSpPr>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Otsikko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rtl="0"/>
            <a:r>
              <a:rPr lang="fi-FI"/>
              <a:t>Muokkaa ots. perustyyl. napsautt.</a:t>
            </a:r>
            <a:endParaRPr lang="fi"/>
          </a:p>
        </p:txBody>
      </p:sp>
      <p:sp>
        <p:nvSpPr>
          <p:cNvPr id="8" name="Puolivapaa piirto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dirty="0"/>
          </a:p>
        </p:txBody>
      </p:sp>
      <p:sp>
        <p:nvSpPr>
          <p:cNvPr id="9" name="Kuvan paikkamerkki 8" descr="Tyhjä paikkamerkki kuvan lisäämistä varten. Napsauta paikkamerkkiä ja valitse kuva, jonka haluat lisätä"/>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fi-FI" noProof="0"/>
              <a:t>Lisää kuva napsauttamalla kuvaketta</a:t>
            </a:r>
            <a:endParaRPr lang="fi-FI" noProof="0" dirty="0"/>
          </a:p>
        </p:txBody>
      </p:sp>
      <p:sp>
        <p:nvSpPr>
          <p:cNvPr id="10" name="Puolivapaa piirto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dirty="0"/>
          </a:p>
        </p:txBody>
      </p:sp>
      <p:sp>
        <p:nvSpPr>
          <p:cNvPr id="11" name="Kuvan paikkamerkki 10" descr="Tyhjä paikkamerkki kuvan lisäämistä varten. Napsauta paikkamerkkiä ja valitse kuva, jonka haluat lisätä"/>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fi-FI" noProof="0"/>
              <a:t>Lisää kuva napsauttamalla kuvaketta</a:t>
            </a:r>
            <a:endParaRPr lang="fi-FI" noProof="0" dirty="0"/>
          </a:p>
        </p:txBody>
      </p:sp>
      <p:sp>
        <p:nvSpPr>
          <p:cNvPr id="12" name="Puolivapaa piirto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dirty="0"/>
          </a:p>
        </p:txBody>
      </p:sp>
      <p:sp>
        <p:nvSpPr>
          <p:cNvPr id="13" name="Kuvan paikkamerkki 12" descr="Tyhjä paikkamerkki kuvan lisäämistä varten. Napsauta paikkamerkkiä ja valitse kuva, jonka haluat lisätä"/>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fi-FI" noProof="0"/>
              <a:t>Lisää kuva napsauttamalla kuvaketta</a:t>
            </a:r>
            <a:endParaRPr lang="fi-FI" noProof="0" dirty="0"/>
          </a:p>
        </p:txBody>
      </p:sp>
      <p:sp>
        <p:nvSpPr>
          <p:cNvPr id="14" name="Puolivapaa piirto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dirty="0"/>
          </a:p>
        </p:txBody>
      </p:sp>
      <p:sp>
        <p:nvSpPr>
          <p:cNvPr id="15" name="Kuvan paikkamerkki 14" descr="Tyhjä paikkamerkki kuvan lisäämistä varten. Napsauta paikkamerkkiä ja valitse kuva, jonka haluat lisätä"/>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fi-FI" noProof="0"/>
              <a:t>Lisää kuva napsauttamalla kuvaketta</a:t>
            </a:r>
            <a:endParaRPr lang="fi-FI" noProof="0" dirty="0"/>
          </a:p>
        </p:txBody>
      </p:sp>
      <p:sp>
        <p:nvSpPr>
          <p:cNvPr id="20" name="Puolivapaa piirto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dirty="0"/>
          </a:p>
        </p:txBody>
      </p:sp>
      <p:sp>
        <p:nvSpPr>
          <p:cNvPr id="21" name="Kuvan paikkamerkki 20" descr="Tyhjä paikkamerkki kuvan lisäämistä varten. Napsauta paikkamerkkiä ja valitse kuva, jonka haluat lisätä"/>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fi-FI" noProof="0"/>
              <a:t>Lisää kuva napsauttamalla kuvaketta</a:t>
            </a:r>
            <a:endParaRPr lang="fi-FI" noProof="0"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ots. perustyyl. napsautt.</a:t>
            </a:r>
            <a:endParaRPr lang="fi-FI" noProof="0" dirty="0"/>
          </a:p>
        </p:txBody>
      </p:sp>
      <p:sp>
        <p:nvSpPr>
          <p:cNvPr id="3" name="Pystysuuntaisen tekstin paikkamerkki 2"/>
          <p:cNvSpPr>
            <a:spLocks noGrp="1"/>
          </p:cNvSpPr>
          <p:nvPr>
            <p:ph type="body" orient="vert" idx="1"/>
          </p:nvPr>
        </p:nvSpPr>
        <p:spPr/>
        <p:txBody>
          <a:bodyPr vert="eaVert" rtlCol="0"/>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lvl1pPr>
              <a:defRPr/>
            </a:lvl1pPr>
          </a:lstStyle>
          <a:p>
            <a:fld id="{790DCC91-912C-467B-81F8-0961728034F2}" type="datetime1">
              <a:rPr lang="fi-FI" smtClean="0"/>
              <a:pPr/>
              <a:t>19.1.2026</a:t>
            </a:fld>
            <a:endParaRPr lang="en-US" dirty="0"/>
          </a:p>
        </p:txBody>
      </p:sp>
      <p:sp>
        <p:nvSpPr>
          <p:cNvPr id="6" name="Dian numeron paikkamerkki 5"/>
          <p:cNvSpPr>
            <a:spLocks noGrp="1"/>
          </p:cNvSpPr>
          <p:nvPr>
            <p:ph type="sldNum" sz="quarter" idx="12"/>
          </p:nvPr>
        </p:nvSpPr>
        <p:spPr/>
        <p:txBody>
          <a:bodyPr rtlCol="0"/>
          <a:lstStyle/>
          <a:p>
            <a:pPr rtl="0"/>
            <a:fld id="{289D71E3-7D81-4C24-B9D8-6B108755C64C}" type="slidenum">
              <a:rPr lang="fi-FI" noProof="0" smtClean="0"/>
              <a:t>‹#›</a:t>
            </a:fld>
            <a:endParaRPr lang="fi-FI" noProof="0"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8839200" y="365125"/>
            <a:ext cx="1828799" cy="4940300"/>
          </a:xfrm>
        </p:spPr>
        <p:txBody>
          <a:bodyPr vert="eaVert" rtlCol="0"/>
          <a:lstStyle/>
          <a:p>
            <a:pPr rtl="0"/>
            <a:r>
              <a:rPr lang="fi-FI" noProof="0"/>
              <a:t>Muokkaa ots. perustyyl. napsautt.</a:t>
            </a:r>
            <a:endParaRPr lang="fi-FI" noProof="0" dirty="0"/>
          </a:p>
        </p:txBody>
      </p:sp>
      <p:sp>
        <p:nvSpPr>
          <p:cNvPr id="3" name="Pystysuuntaisen tekstin paikkamerkki 2"/>
          <p:cNvSpPr>
            <a:spLocks noGrp="1"/>
          </p:cNvSpPr>
          <p:nvPr>
            <p:ph type="body" orient="vert" idx="1"/>
          </p:nvPr>
        </p:nvSpPr>
        <p:spPr>
          <a:xfrm>
            <a:off x="1524000" y="365125"/>
            <a:ext cx="6858000" cy="4940300"/>
          </a:xfrm>
        </p:spPr>
        <p:txBody>
          <a:bodyPr vert="eaVert" rtlCol="0"/>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lvl1pPr>
              <a:defRPr/>
            </a:lvl1pPr>
          </a:lstStyle>
          <a:p>
            <a:fld id="{DF72948F-E0DC-482E-BAC0-2775C399C1F7}" type="datetime1">
              <a:rPr lang="fi-FI" smtClean="0"/>
              <a:pPr/>
              <a:t>19.1.2026</a:t>
            </a:fld>
            <a:endParaRPr lang="en-US" dirty="0"/>
          </a:p>
        </p:txBody>
      </p:sp>
      <p:sp>
        <p:nvSpPr>
          <p:cNvPr id="6" name="Dian numeron paikkamerkki 5"/>
          <p:cNvSpPr>
            <a:spLocks noGrp="1"/>
          </p:cNvSpPr>
          <p:nvPr>
            <p:ph type="sldNum" sz="quarter" idx="12"/>
          </p:nvPr>
        </p:nvSpPr>
        <p:spPr/>
        <p:txBody>
          <a:bodyPr rtlCol="0"/>
          <a:lstStyle/>
          <a:p>
            <a:pPr rtl="0"/>
            <a:fld id="{289D71E3-7D81-4C24-B9D8-6B108755C64C}" type="slidenum">
              <a:rPr lang="fi-FI" noProof="0" smtClean="0"/>
              <a:t>‹#›</a:t>
            </a:fld>
            <a:endParaRPr lang="fi-FI" noProof="0"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ots. perustyyl. napsautt.</a:t>
            </a:r>
            <a:endParaRPr lang="fi-FI" noProof="0" dirty="0"/>
          </a:p>
        </p:txBody>
      </p:sp>
      <p:sp>
        <p:nvSpPr>
          <p:cNvPr id="3" name="Sisällön paikkamerkki 2"/>
          <p:cNvSpPr>
            <a:spLocks noGrp="1"/>
          </p:cNvSpPr>
          <p:nvPr>
            <p:ph idx="1"/>
          </p:nvPr>
        </p:nvSpPr>
        <p:spPr/>
        <p:txBody>
          <a:bodyPr rtlCol="0"/>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lvl1pPr>
              <a:defRPr/>
            </a:lvl1pPr>
          </a:lstStyle>
          <a:p>
            <a:fld id="{5AD25A80-E162-43C5-9A6B-7A2DF987B9F8}" type="datetime1">
              <a:rPr lang="fi-FI" smtClean="0"/>
              <a:pPr/>
              <a:t>19.1.2026</a:t>
            </a:fld>
            <a:endParaRPr lang="en-US" dirty="0"/>
          </a:p>
        </p:txBody>
      </p:sp>
      <p:sp>
        <p:nvSpPr>
          <p:cNvPr id="6" name="Dian numeron paikkamerkki 5"/>
          <p:cNvSpPr>
            <a:spLocks noGrp="1"/>
          </p:cNvSpPr>
          <p:nvPr>
            <p:ph type="sldNum" sz="quarter" idx="12"/>
          </p:nvPr>
        </p:nvSpPr>
        <p:spPr/>
        <p:txBody>
          <a:bodyPr rtlCol="0"/>
          <a:lstStyle/>
          <a:p>
            <a:pPr rtl="0"/>
            <a:fld id="{289D71E3-7D81-4C24-B9D8-6B108755C64C}" type="slidenum">
              <a:rPr lang="fi-FI" noProof="0" smtClean="0"/>
              <a:t>‹#›</a:t>
            </a:fld>
            <a:endParaRPr lang="fi-FI" noProof="0"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otsikko">
    <p:spTree>
      <p:nvGrpSpPr>
        <p:cNvPr id="1" name=""/>
        <p:cNvGrpSpPr/>
        <p:nvPr/>
      </p:nvGrpSpPr>
      <p:grpSpPr>
        <a:xfrm>
          <a:off x="0" y="0"/>
          <a:ext cx="0" cy="0"/>
          <a:chOff x="0" y="0"/>
          <a:chExt cx="0" cy="0"/>
        </a:xfrm>
      </p:grpSpPr>
      <p:pic>
        <p:nvPicPr>
          <p:cNvPr id="7" name="Kuva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Otsikko 1"/>
          <p:cNvSpPr>
            <a:spLocks noGrp="1"/>
          </p:cNvSpPr>
          <p:nvPr>
            <p:ph type="title"/>
          </p:nvPr>
        </p:nvSpPr>
        <p:spPr>
          <a:xfrm>
            <a:off x="3352800" y="533400"/>
            <a:ext cx="7315200" cy="1828800"/>
          </a:xfrm>
        </p:spPr>
        <p:txBody>
          <a:bodyPr rtlCol="0" anchor="b">
            <a:normAutofit/>
          </a:bodyPr>
          <a:lstStyle>
            <a:lvl1pPr>
              <a:defRPr sz="4400"/>
            </a:lvl1pPr>
          </a:lstStyle>
          <a:p>
            <a:pPr rtl="0"/>
            <a:r>
              <a:rPr lang="fi-FI" noProof="0"/>
              <a:t>Muokkaa ots. perustyyl. napsautt.</a:t>
            </a:r>
            <a:endParaRPr lang="fi-FI" noProof="0" dirty="0"/>
          </a:p>
        </p:txBody>
      </p:sp>
      <p:sp>
        <p:nvSpPr>
          <p:cNvPr id="3" name="Tekstin paikkamerkki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a:t>Muokkaa tekstin perustyylejä</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ots. perustyyl. napsautt.</a:t>
            </a:r>
            <a:endParaRPr lang="fi-FI" noProof="0" dirty="0"/>
          </a:p>
        </p:txBody>
      </p:sp>
      <p:sp>
        <p:nvSpPr>
          <p:cNvPr id="3" name="Sisällön paikkamerkki 2"/>
          <p:cNvSpPr>
            <a:spLocks noGrp="1"/>
          </p:cNvSpPr>
          <p:nvPr>
            <p:ph sz="half" idx="1"/>
          </p:nvPr>
        </p:nvSpPr>
        <p:spPr>
          <a:xfrm>
            <a:off x="1524000" y="1825625"/>
            <a:ext cx="4389120" cy="3474720"/>
          </a:xfrm>
        </p:spPr>
        <p:txBody>
          <a:bodyPr rtlCol="0"/>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 name="Sisällön paikkamerkki 3"/>
          <p:cNvSpPr>
            <a:spLocks noGrp="1"/>
          </p:cNvSpPr>
          <p:nvPr>
            <p:ph sz="half" idx="2"/>
          </p:nvPr>
        </p:nvSpPr>
        <p:spPr>
          <a:xfrm>
            <a:off x="6278880" y="1825625"/>
            <a:ext cx="4389120" cy="3474720"/>
          </a:xfrm>
        </p:spPr>
        <p:txBody>
          <a:bodyPr rtlCol="0"/>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6" name="Alatunnisteen paikkamerkki 5"/>
          <p:cNvSpPr>
            <a:spLocks noGrp="1"/>
          </p:cNvSpPr>
          <p:nvPr>
            <p:ph type="ftr" sz="quarter" idx="11"/>
          </p:nvPr>
        </p:nvSpPr>
        <p:spPr/>
        <p:txBody>
          <a:bodyPr rtlCol="0"/>
          <a:lstStyle/>
          <a:p>
            <a:pPr rtl="0"/>
            <a:r>
              <a:rPr lang="fi-FI" noProof="0" dirty="0"/>
              <a:t>Lisää alatunniste</a:t>
            </a:r>
          </a:p>
        </p:txBody>
      </p:sp>
      <p:sp>
        <p:nvSpPr>
          <p:cNvPr id="5" name="Päivämäärän paikkamerkki 4"/>
          <p:cNvSpPr>
            <a:spLocks noGrp="1"/>
          </p:cNvSpPr>
          <p:nvPr>
            <p:ph type="dt" sz="half" idx="10"/>
          </p:nvPr>
        </p:nvSpPr>
        <p:spPr/>
        <p:txBody>
          <a:bodyPr rtlCol="0"/>
          <a:lstStyle>
            <a:lvl1pPr>
              <a:defRPr/>
            </a:lvl1pPr>
          </a:lstStyle>
          <a:p>
            <a:fld id="{F0E03F1A-3D64-4C2D-BD2E-7000327C784B}" type="datetime1">
              <a:rPr lang="fi-FI" smtClean="0"/>
              <a:pPr/>
              <a:t>19.1.2026</a:t>
            </a:fld>
            <a:endParaRPr lang="en-US" dirty="0"/>
          </a:p>
        </p:txBody>
      </p:sp>
      <p:sp>
        <p:nvSpPr>
          <p:cNvPr id="7" name="Dian numeron paikkamerkki 6"/>
          <p:cNvSpPr>
            <a:spLocks noGrp="1"/>
          </p:cNvSpPr>
          <p:nvPr>
            <p:ph type="sldNum" sz="quarter" idx="12"/>
          </p:nvPr>
        </p:nvSpPr>
        <p:spPr/>
        <p:txBody>
          <a:bodyPr rtlCol="0"/>
          <a:lstStyle/>
          <a:p>
            <a:pPr rtl="0"/>
            <a:fld id="{289D71E3-7D81-4C24-B9D8-6B108755C64C}" type="slidenum">
              <a:rPr lang="fi-FI" noProof="0" smtClean="0"/>
              <a:t>‹#›</a:t>
            </a:fld>
            <a:endParaRPr lang="fi-FI" noProof="0"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ots. perustyyl. napsautt.</a:t>
            </a:r>
            <a:endParaRPr lang="fi-FI" noProof="0" dirty="0"/>
          </a:p>
        </p:txBody>
      </p:sp>
      <p:sp>
        <p:nvSpPr>
          <p:cNvPr id="3" name="Tekstin paikkamerkki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a:t>
            </a:r>
          </a:p>
        </p:txBody>
      </p:sp>
      <p:sp>
        <p:nvSpPr>
          <p:cNvPr id="4" name="Sisällön paikkamerkki 3"/>
          <p:cNvSpPr>
            <a:spLocks noGrp="1"/>
          </p:cNvSpPr>
          <p:nvPr>
            <p:ph sz="half" idx="2"/>
          </p:nvPr>
        </p:nvSpPr>
        <p:spPr>
          <a:xfrm>
            <a:off x="1524000" y="2624666"/>
            <a:ext cx="4389120" cy="2675467"/>
          </a:xfrm>
        </p:spPr>
        <p:txBody>
          <a:bodyPr rtlCol="0"/>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Tekstin paikkamerkki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a:t>
            </a:r>
          </a:p>
        </p:txBody>
      </p:sp>
      <p:sp>
        <p:nvSpPr>
          <p:cNvPr id="6" name="Sisällön paikkamerkki 5"/>
          <p:cNvSpPr>
            <a:spLocks noGrp="1"/>
          </p:cNvSpPr>
          <p:nvPr>
            <p:ph sz="quarter" idx="4"/>
          </p:nvPr>
        </p:nvSpPr>
        <p:spPr>
          <a:xfrm>
            <a:off x="6278880" y="2624666"/>
            <a:ext cx="4389120" cy="2675467"/>
          </a:xfrm>
        </p:spPr>
        <p:txBody>
          <a:bodyPr rtlCol="0"/>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8" name="Alatunnisteen paikkamerkki 7"/>
          <p:cNvSpPr>
            <a:spLocks noGrp="1"/>
          </p:cNvSpPr>
          <p:nvPr>
            <p:ph type="ftr" sz="quarter" idx="11"/>
          </p:nvPr>
        </p:nvSpPr>
        <p:spPr/>
        <p:txBody>
          <a:bodyPr rtlCol="0"/>
          <a:lstStyle/>
          <a:p>
            <a:pPr rtl="0"/>
            <a:r>
              <a:rPr lang="fi-FI" noProof="0" dirty="0"/>
              <a:t>Lisää alatunniste</a:t>
            </a:r>
          </a:p>
        </p:txBody>
      </p:sp>
      <p:sp>
        <p:nvSpPr>
          <p:cNvPr id="7" name="Päivämäärän paikkamerkki 6"/>
          <p:cNvSpPr>
            <a:spLocks noGrp="1"/>
          </p:cNvSpPr>
          <p:nvPr>
            <p:ph type="dt" sz="half" idx="10"/>
          </p:nvPr>
        </p:nvSpPr>
        <p:spPr/>
        <p:txBody>
          <a:bodyPr rtlCol="0"/>
          <a:lstStyle>
            <a:lvl1pPr>
              <a:defRPr/>
            </a:lvl1pPr>
          </a:lstStyle>
          <a:p>
            <a:fld id="{B50C5D82-BF27-45A0-9B3D-A31618B9E2D8}" type="datetime1">
              <a:rPr lang="fi-FI" smtClean="0"/>
              <a:pPr/>
              <a:t>19.1.2026</a:t>
            </a:fld>
            <a:endParaRPr lang="en-US" dirty="0"/>
          </a:p>
        </p:txBody>
      </p:sp>
      <p:sp>
        <p:nvSpPr>
          <p:cNvPr id="9" name="Dian numeron paikkamerkki 8"/>
          <p:cNvSpPr>
            <a:spLocks noGrp="1"/>
          </p:cNvSpPr>
          <p:nvPr>
            <p:ph type="sldNum" sz="quarter" idx="12"/>
          </p:nvPr>
        </p:nvSpPr>
        <p:spPr/>
        <p:txBody>
          <a:bodyPr rtlCol="0"/>
          <a:lstStyle/>
          <a:p>
            <a:pPr rtl="0"/>
            <a:fld id="{289D71E3-7D81-4C24-B9D8-6B108755C64C}" type="slidenum">
              <a:rPr lang="fi-FI" noProof="0" smtClean="0"/>
              <a:t>‹#›</a:t>
            </a:fld>
            <a:endParaRPr lang="fi-FI" noProof="0"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ots. perustyyl. napsautt.</a:t>
            </a:r>
            <a:endParaRPr lang="fi-FI" noProof="0" dirty="0"/>
          </a:p>
        </p:txBody>
      </p:sp>
      <p:sp>
        <p:nvSpPr>
          <p:cNvPr id="4" name="Alatunnisteen paikkamerkki 3"/>
          <p:cNvSpPr>
            <a:spLocks noGrp="1"/>
          </p:cNvSpPr>
          <p:nvPr>
            <p:ph type="ftr" sz="quarter" idx="11"/>
          </p:nvPr>
        </p:nvSpPr>
        <p:spPr/>
        <p:txBody>
          <a:bodyPr rtlCol="0"/>
          <a:lstStyle/>
          <a:p>
            <a:pPr rtl="0"/>
            <a:r>
              <a:rPr lang="fi-FI" noProof="0" dirty="0"/>
              <a:t>Lisää alatunniste</a:t>
            </a:r>
          </a:p>
        </p:txBody>
      </p:sp>
      <p:sp>
        <p:nvSpPr>
          <p:cNvPr id="3" name="Päivämäärän paikkamerkki 2"/>
          <p:cNvSpPr>
            <a:spLocks noGrp="1"/>
          </p:cNvSpPr>
          <p:nvPr>
            <p:ph type="dt" sz="half" idx="10"/>
          </p:nvPr>
        </p:nvSpPr>
        <p:spPr/>
        <p:txBody>
          <a:bodyPr rtlCol="0"/>
          <a:lstStyle>
            <a:lvl1pPr>
              <a:defRPr/>
            </a:lvl1pPr>
          </a:lstStyle>
          <a:p>
            <a:fld id="{5119AB88-A1EB-45BC-AAC2-AFE100813DFA}" type="datetime1">
              <a:rPr lang="fi-FI" smtClean="0"/>
              <a:pPr/>
              <a:t>19.1.2026</a:t>
            </a:fld>
            <a:endParaRPr lang="en-US" dirty="0"/>
          </a:p>
        </p:txBody>
      </p:sp>
      <p:sp>
        <p:nvSpPr>
          <p:cNvPr id="5" name="Dian numeron paikkamerkki 4"/>
          <p:cNvSpPr>
            <a:spLocks noGrp="1"/>
          </p:cNvSpPr>
          <p:nvPr>
            <p:ph type="sldNum" sz="quarter" idx="12"/>
          </p:nvPr>
        </p:nvSpPr>
        <p:spPr/>
        <p:txBody>
          <a:bodyPr rtlCol="0"/>
          <a:lstStyle/>
          <a:p>
            <a:pPr rtl="0"/>
            <a:fld id="{289D71E3-7D81-4C24-B9D8-6B108755C64C}" type="slidenum">
              <a:rPr lang="fi-FI" noProof="0" smtClean="0"/>
              <a:t>‹#›</a:t>
            </a:fld>
            <a:endParaRPr lang="fi-FI" noProof="0"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rtlCol="0"/>
          <a:lstStyle/>
          <a:p>
            <a:pPr rtl="0"/>
            <a:r>
              <a:rPr lang="fi-FI" noProof="0" dirty="0"/>
              <a:t>Lisää alatunniste</a:t>
            </a:r>
          </a:p>
        </p:txBody>
      </p:sp>
      <p:sp>
        <p:nvSpPr>
          <p:cNvPr id="2" name="Päivämäärän paikkamerkki 1"/>
          <p:cNvSpPr>
            <a:spLocks noGrp="1"/>
          </p:cNvSpPr>
          <p:nvPr>
            <p:ph type="dt" sz="half" idx="10"/>
          </p:nvPr>
        </p:nvSpPr>
        <p:spPr/>
        <p:txBody>
          <a:bodyPr rtlCol="0"/>
          <a:lstStyle>
            <a:lvl1pPr>
              <a:defRPr/>
            </a:lvl1pPr>
          </a:lstStyle>
          <a:p>
            <a:fld id="{6B68A553-501F-4BDD-9B57-01B4335960EE}" type="datetime1">
              <a:rPr lang="fi-FI" smtClean="0"/>
              <a:pPr/>
              <a:t>19.1.2026</a:t>
            </a:fld>
            <a:endParaRPr lang="en-US" dirty="0"/>
          </a:p>
        </p:txBody>
      </p:sp>
      <p:sp>
        <p:nvSpPr>
          <p:cNvPr id="4" name="Dian numeron paikkamerkki 3"/>
          <p:cNvSpPr>
            <a:spLocks noGrp="1"/>
          </p:cNvSpPr>
          <p:nvPr>
            <p:ph type="sldNum" sz="quarter" idx="12"/>
          </p:nvPr>
        </p:nvSpPr>
        <p:spPr/>
        <p:txBody>
          <a:bodyPr rtlCol="0"/>
          <a:lstStyle/>
          <a:p>
            <a:pPr rtl="0"/>
            <a:fld id="{289D71E3-7D81-4C24-B9D8-6B108755C64C}" type="slidenum">
              <a:rPr lang="fi-FI" noProof="0" smtClean="0"/>
              <a:t>‹#›</a:t>
            </a:fld>
            <a:endParaRPr lang="fi-FI" noProof="0"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nchor="b"/>
          <a:lstStyle>
            <a:lvl1pPr>
              <a:defRPr sz="3200"/>
            </a:lvl1pPr>
          </a:lstStyle>
          <a:p>
            <a:pPr rtl="0"/>
            <a:r>
              <a:rPr lang="fi-FI" noProof="0"/>
              <a:t>Muokkaa ots. perustyyl. napsautt.</a:t>
            </a:r>
            <a:endParaRPr lang="fi-FI" noProof="0" dirty="0"/>
          </a:p>
        </p:txBody>
      </p:sp>
      <p:sp>
        <p:nvSpPr>
          <p:cNvPr id="3" name="Sisällön paikkamerkki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 name="Tekstin paikkamerkki 3"/>
          <p:cNvSpPr>
            <a:spLocks noGrp="1"/>
          </p:cNvSpPr>
          <p:nvPr>
            <p:ph type="body" sz="half" idx="2"/>
          </p:nvPr>
        </p:nvSpPr>
        <p:spPr>
          <a:xfrm>
            <a:off x="1523999" y="1828800"/>
            <a:ext cx="292608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perustyylejä</a:t>
            </a:r>
          </a:p>
        </p:txBody>
      </p:sp>
      <p:sp>
        <p:nvSpPr>
          <p:cNvPr id="6" name="Alatunnisteen paikkamerkki 5"/>
          <p:cNvSpPr>
            <a:spLocks noGrp="1"/>
          </p:cNvSpPr>
          <p:nvPr>
            <p:ph type="ftr" sz="quarter" idx="11"/>
          </p:nvPr>
        </p:nvSpPr>
        <p:spPr/>
        <p:txBody>
          <a:bodyPr rtlCol="0"/>
          <a:lstStyle/>
          <a:p>
            <a:pPr rtl="0"/>
            <a:r>
              <a:rPr lang="fi-FI" noProof="0" dirty="0"/>
              <a:t>Lisää alatunniste</a:t>
            </a:r>
          </a:p>
        </p:txBody>
      </p:sp>
      <p:sp>
        <p:nvSpPr>
          <p:cNvPr id="5" name="Päivämäärän paikkamerkki 4"/>
          <p:cNvSpPr>
            <a:spLocks noGrp="1"/>
          </p:cNvSpPr>
          <p:nvPr>
            <p:ph type="dt" sz="half" idx="10"/>
          </p:nvPr>
        </p:nvSpPr>
        <p:spPr/>
        <p:txBody>
          <a:bodyPr rtlCol="0"/>
          <a:lstStyle>
            <a:lvl1pPr>
              <a:defRPr/>
            </a:lvl1pPr>
          </a:lstStyle>
          <a:p>
            <a:fld id="{38871DCD-4078-45D5-8559-E7CE90EBBD4A}" type="datetime1">
              <a:rPr lang="fi-FI" smtClean="0"/>
              <a:pPr/>
              <a:t>19.1.2026</a:t>
            </a:fld>
            <a:endParaRPr lang="en-US" dirty="0"/>
          </a:p>
        </p:txBody>
      </p:sp>
      <p:sp>
        <p:nvSpPr>
          <p:cNvPr id="7" name="Dian numeron paikkamerkki 6"/>
          <p:cNvSpPr>
            <a:spLocks noGrp="1"/>
          </p:cNvSpPr>
          <p:nvPr>
            <p:ph type="sldNum" sz="quarter" idx="12"/>
          </p:nvPr>
        </p:nvSpPr>
        <p:spPr/>
        <p:txBody>
          <a:bodyPr rtlCol="0"/>
          <a:lstStyle/>
          <a:p>
            <a:pPr rtl="0"/>
            <a:fld id="{289D71E3-7D81-4C24-B9D8-6B108755C64C}" type="slidenum">
              <a:rPr lang="fi-FI" noProof="0" smtClean="0"/>
              <a:t>‹#›</a:t>
            </a:fld>
            <a:endParaRPr lang="fi-FI" noProof="0"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uva ja kuvateksti">
    <p:spTree>
      <p:nvGrpSpPr>
        <p:cNvPr id="1" name=""/>
        <p:cNvGrpSpPr/>
        <p:nvPr/>
      </p:nvGrpSpPr>
      <p:grpSpPr>
        <a:xfrm>
          <a:off x="0" y="0"/>
          <a:ext cx="0" cy="0"/>
          <a:chOff x="0" y="0"/>
          <a:chExt cx="0" cy="0"/>
        </a:xfrm>
      </p:grpSpPr>
      <p:sp>
        <p:nvSpPr>
          <p:cNvPr id="8" name="Puolivapaa piirto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rtlCol="0" anchor="t" anchorCtr="0" compatLnSpc="1">
            <a:prstTxWarp prst="textNoShape">
              <a:avLst/>
            </a:prstTxWarp>
          </a:bodyPr>
          <a:lstStyle/>
          <a:p>
            <a:pPr rtl="0"/>
            <a:endParaRPr lang="en-US" dirty="0"/>
          </a:p>
        </p:txBody>
      </p:sp>
      <p:sp>
        <p:nvSpPr>
          <p:cNvPr id="2" name="Otsikko 1"/>
          <p:cNvSpPr>
            <a:spLocks noGrp="1"/>
          </p:cNvSpPr>
          <p:nvPr>
            <p:ph type="title"/>
          </p:nvPr>
        </p:nvSpPr>
        <p:spPr/>
        <p:txBody>
          <a:bodyPr rtlCol="0" anchor="b"/>
          <a:lstStyle>
            <a:lvl1pPr>
              <a:defRPr sz="3200"/>
            </a:lvl1pPr>
          </a:lstStyle>
          <a:p>
            <a:pPr rtl="0"/>
            <a:r>
              <a:rPr lang="fi-FI" noProof="0"/>
              <a:t>Muokkaa ots. perustyyl. napsautt.</a:t>
            </a:r>
            <a:endParaRPr lang="fi-FI" noProof="0" dirty="0"/>
          </a:p>
        </p:txBody>
      </p:sp>
      <p:sp>
        <p:nvSpPr>
          <p:cNvPr id="12" name="Kuvan paikkamerkki 11" descr="Tyhjä paikkamerkki kuvan lisäämistä varten. Napsauta paikkamerkkiä ja valitse kuva, jonka haluat lisätä"/>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noProof="0"/>
              <a:t>Lisää kuva napsauttamalla kuvaketta</a:t>
            </a:r>
            <a:endParaRPr lang="fi-FI" noProof="0" dirty="0"/>
          </a:p>
        </p:txBody>
      </p:sp>
      <p:sp>
        <p:nvSpPr>
          <p:cNvPr id="4" name="Tekstin paikkamerkki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perustyylejä</a:t>
            </a:r>
          </a:p>
        </p:txBody>
      </p:sp>
      <p:sp>
        <p:nvSpPr>
          <p:cNvPr id="6" name="Alatunnisteen paikkamerkki 5"/>
          <p:cNvSpPr>
            <a:spLocks noGrp="1"/>
          </p:cNvSpPr>
          <p:nvPr>
            <p:ph type="ftr" sz="quarter" idx="11"/>
          </p:nvPr>
        </p:nvSpPr>
        <p:spPr/>
        <p:txBody>
          <a:bodyPr rtlCol="0"/>
          <a:lstStyle/>
          <a:p>
            <a:pPr rtl="0"/>
            <a:r>
              <a:rPr lang="fi-FI" noProof="0" dirty="0"/>
              <a:t>Lisää alatunniste</a:t>
            </a:r>
          </a:p>
        </p:txBody>
      </p:sp>
      <p:sp>
        <p:nvSpPr>
          <p:cNvPr id="5" name="Päivämäärän paikkamerkki 4"/>
          <p:cNvSpPr>
            <a:spLocks noGrp="1"/>
          </p:cNvSpPr>
          <p:nvPr>
            <p:ph type="dt" sz="half" idx="10"/>
          </p:nvPr>
        </p:nvSpPr>
        <p:spPr/>
        <p:txBody>
          <a:bodyPr rtlCol="0"/>
          <a:lstStyle>
            <a:lvl1pPr>
              <a:defRPr/>
            </a:lvl1pPr>
          </a:lstStyle>
          <a:p>
            <a:fld id="{09448E5B-04E8-4DC0-8712-0D57636819C2}" type="datetime1">
              <a:rPr lang="fi-FI" smtClean="0"/>
              <a:pPr/>
              <a:t>19.1.2026</a:t>
            </a:fld>
            <a:endParaRPr lang="en-US" dirty="0"/>
          </a:p>
        </p:txBody>
      </p:sp>
      <p:sp>
        <p:nvSpPr>
          <p:cNvPr id="7" name="Dian numeron paikkamerkki 6"/>
          <p:cNvSpPr>
            <a:spLocks noGrp="1"/>
          </p:cNvSpPr>
          <p:nvPr>
            <p:ph type="sldNum" sz="quarter" idx="12"/>
          </p:nvPr>
        </p:nvSpPr>
        <p:spPr/>
        <p:txBody>
          <a:bodyPr rtlCol="0"/>
          <a:lstStyle/>
          <a:p>
            <a:pPr rtl="0"/>
            <a:fld id="{289D71E3-7D81-4C24-B9D8-6B108755C64C}" type="slidenum">
              <a:rPr lang="fi-FI" noProof="0" smtClean="0"/>
              <a:t>‹#›</a:t>
            </a:fld>
            <a:endParaRPr lang="fi-FI" noProof="0"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Otsikon paikkamerkki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fi-FI" noProof="0" dirty="0"/>
              <a:t>Muokkaa otsikon perustyyliä napsauttamalla</a:t>
            </a:r>
          </a:p>
        </p:txBody>
      </p:sp>
      <p:sp>
        <p:nvSpPr>
          <p:cNvPr id="3" name="Tekstin paikkamerkki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5" name="Alatunnisteen paikkamerkki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fi-FI" noProof="0" dirty="0"/>
              <a:t>Lisää alatunniste</a:t>
            </a:r>
          </a:p>
        </p:txBody>
      </p:sp>
      <p:sp>
        <p:nvSpPr>
          <p:cNvPr id="4" name="Päivämäärän paikkamerkki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08C1CD93-1527-445A-954F-D9992F1F868A}" type="datetime1">
              <a:rPr lang="fi-FI" smtClean="0"/>
              <a:pPr/>
              <a:t>19.1.2026</a:t>
            </a:fld>
            <a:endParaRPr lang="en-US" dirty="0"/>
          </a:p>
        </p:txBody>
      </p:sp>
      <p:sp>
        <p:nvSpPr>
          <p:cNvPr id="6" name="Dian numeron paikkamerkki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fi-FI" noProof="0" smtClean="0"/>
              <a:pPr/>
              <a:t>‹#›</a:t>
            </a:fld>
            <a:endParaRPr lang="fi-FI" noProof="0"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rtlCol="0">
            <a:normAutofit/>
          </a:bodyPr>
          <a:lstStyle/>
          <a:p>
            <a:pPr rtl="0"/>
            <a:r>
              <a:rPr lang="fi-FI" sz="6000" b="1" dirty="0"/>
              <a:t>Oppimisen tuen uudistus</a:t>
            </a:r>
          </a:p>
        </p:txBody>
      </p:sp>
      <p:sp>
        <p:nvSpPr>
          <p:cNvPr id="3" name="Alaotsikko 2"/>
          <p:cNvSpPr>
            <a:spLocks noGrp="1"/>
          </p:cNvSpPr>
          <p:nvPr>
            <p:ph type="subTitle" idx="1"/>
          </p:nvPr>
        </p:nvSpPr>
        <p:spPr/>
        <p:txBody>
          <a:bodyPr rtlCol="0"/>
          <a:lstStyle/>
          <a:p>
            <a:pPr rtl="0"/>
            <a:r>
              <a:rPr lang="fi-FI" sz="3200" dirty="0"/>
              <a:t>Yhtenäiset käytänteet Laukaan kuntaan</a:t>
            </a:r>
          </a:p>
          <a:p>
            <a:pPr rtl="0"/>
            <a:r>
              <a:rPr lang="fi-FI" sz="1200" b="1" dirty="0"/>
              <a:t>Mari Lummi-Hiekka, Eija Pulkkinen ja Jouni Toikkanen</a:t>
            </a: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dirty="0"/>
              <a:t>Oppilaskohtaisen tuen lomake</a:t>
            </a:r>
          </a:p>
        </p:txBody>
      </p:sp>
      <p:pic>
        <p:nvPicPr>
          <p:cNvPr id="5" name="Sisällön paikkamerkki 4">
            <a:extLst>
              <a:ext uri="{FF2B5EF4-FFF2-40B4-BE49-F238E27FC236}">
                <a16:creationId xmlns:a16="http://schemas.microsoft.com/office/drawing/2014/main" id="{E1C8F46E-1BAE-46EA-91A1-41DEAC7303A8}"/>
              </a:ext>
            </a:extLst>
          </p:cNvPr>
          <p:cNvPicPr>
            <a:picLocks noGrp="1" noChangeAspect="1"/>
          </p:cNvPicPr>
          <p:nvPr>
            <p:ph sz="half" idx="1"/>
          </p:nvPr>
        </p:nvPicPr>
        <p:blipFill>
          <a:blip r:embed="rId3"/>
          <a:stretch>
            <a:fillRect/>
          </a:stretch>
        </p:blipFill>
        <p:spPr>
          <a:xfrm>
            <a:off x="2470202" y="1825625"/>
            <a:ext cx="2497033" cy="3475038"/>
          </a:xfrm>
          <a:prstGeom prst="rect">
            <a:avLst/>
          </a:prstGeom>
        </p:spPr>
      </p:pic>
      <p:pic>
        <p:nvPicPr>
          <p:cNvPr id="6" name="Sisällön paikkamerkki 5">
            <a:extLst>
              <a:ext uri="{FF2B5EF4-FFF2-40B4-BE49-F238E27FC236}">
                <a16:creationId xmlns:a16="http://schemas.microsoft.com/office/drawing/2014/main" id="{2725EBD5-C08A-4B14-92BA-80CC60B9E34B}"/>
              </a:ext>
            </a:extLst>
          </p:cNvPr>
          <p:cNvPicPr>
            <a:picLocks noGrp="1" noChangeAspect="1"/>
          </p:cNvPicPr>
          <p:nvPr>
            <p:ph sz="half" idx="2"/>
          </p:nvPr>
        </p:nvPicPr>
        <p:blipFill>
          <a:blip r:embed="rId4"/>
          <a:stretch>
            <a:fillRect/>
          </a:stretch>
        </p:blipFill>
        <p:spPr>
          <a:xfrm>
            <a:off x="7231591" y="1825625"/>
            <a:ext cx="2483380" cy="3475038"/>
          </a:xfrm>
          <a:prstGeom prst="rect">
            <a:avLst/>
          </a:prstGeom>
        </p:spPr>
      </p:pic>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dirty="0"/>
              <a:t>Oppilaskohtaisen tuen lomake jatkuu…</a:t>
            </a:r>
          </a:p>
        </p:txBody>
      </p:sp>
      <p:sp>
        <p:nvSpPr>
          <p:cNvPr id="3" name="Sisällön paikkamerkki 2"/>
          <p:cNvSpPr>
            <a:spLocks noGrp="1"/>
          </p:cNvSpPr>
          <p:nvPr>
            <p:ph idx="1"/>
          </p:nvPr>
        </p:nvSpPr>
        <p:spPr>
          <a:xfrm>
            <a:off x="4727848" y="1556792"/>
            <a:ext cx="6700192" cy="3328392"/>
          </a:xfrm>
        </p:spPr>
        <p:txBody>
          <a:bodyPr rtlCol="0">
            <a:normAutofit fontScale="92500" lnSpcReduction="10000"/>
          </a:bodyPr>
          <a:lstStyle/>
          <a:p>
            <a:pPr marL="0" indent="0" rtl="0">
              <a:buNone/>
            </a:pPr>
            <a:r>
              <a:rPr lang="fi-FI" dirty="0"/>
              <a:t>Oppilaskohtaisen tuen liitteitä käytetään:</a:t>
            </a:r>
          </a:p>
          <a:p>
            <a:pPr marL="0" indent="0">
              <a:buNone/>
            </a:pPr>
            <a:r>
              <a:rPr lang="fi-FI" dirty="0"/>
              <a:t>Liite 1: suunnitelma opinnoissa etenemisestä tavoitekokonaisuuksittain, vuosiluokkaansa hitaammin</a:t>
            </a:r>
          </a:p>
          <a:p>
            <a:pPr marL="0" indent="0">
              <a:buNone/>
            </a:pPr>
            <a:r>
              <a:rPr lang="fi-FI" dirty="0"/>
              <a:t>Liite 2: suunnitelma oppiaineen oppimäärän rajaamisesta</a:t>
            </a:r>
          </a:p>
          <a:p>
            <a:pPr marL="0" indent="0" rtl="0">
              <a:buNone/>
            </a:pPr>
            <a:r>
              <a:rPr lang="fi-FI" dirty="0"/>
              <a:t>Liite 3: suunnitelma oppiaineen tilapäisestä vapauttamisesta</a:t>
            </a:r>
          </a:p>
          <a:p>
            <a:pPr marL="0" indent="0" rtl="0">
              <a:buNone/>
            </a:pPr>
            <a:r>
              <a:rPr lang="fi-FI" dirty="0"/>
              <a:t>Liite 4: suunnitelma toiminta-alueittain järjestettävästä opetuksesta</a:t>
            </a:r>
          </a:p>
          <a:p>
            <a:pPr marL="0" indent="0">
              <a:buNone/>
            </a:pPr>
            <a:r>
              <a:rPr lang="fi-FI" dirty="0"/>
              <a:t>Liite 5: suunnitelma opinnoissa etenemisestä tavoitekokonaisuuksittain, vuosiluokkaansa nopeammin</a:t>
            </a:r>
          </a:p>
          <a:p>
            <a:pPr marL="0" indent="0" rtl="0">
              <a:buNone/>
            </a:pPr>
            <a:endParaRPr lang="fi-FI" dirty="0"/>
          </a:p>
        </p:txBody>
      </p:sp>
      <p:sp>
        <p:nvSpPr>
          <p:cNvPr id="4" name="Tekstin paikkamerkki 3"/>
          <p:cNvSpPr>
            <a:spLocks noGrp="1"/>
          </p:cNvSpPr>
          <p:nvPr>
            <p:ph type="body" sz="half" idx="2"/>
          </p:nvPr>
        </p:nvSpPr>
        <p:spPr>
          <a:xfrm>
            <a:off x="623392" y="1556792"/>
            <a:ext cx="3826687" cy="3476625"/>
          </a:xfrm>
        </p:spPr>
        <p:txBody>
          <a:bodyPr rtlCol="0">
            <a:normAutofit fontScale="92500" lnSpcReduction="10000"/>
          </a:bodyPr>
          <a:lstStyle/>
          <a:p>
            <a:pPr rtl="0"/>
            <a:r>
              <a:rPr lang="fi-FI" dirty="0"/>
              <a:t>Oppilaskohtaisen tuen lomaketta käytetään:</a:t>
            </a:r>
          </a:p>
          <a:p>
            <a:pPr marL="342900" indent="-342900" rtl="0">
              <a:buAutoNum type="arabicParenR"/>
            </a:pPr>
            <a:r>
              <a:rPr lang="fi-FI" dirty="0"/>
              <a:t>pääsääntöisesti silloin, kun arvioidaan oppilaskohtaisen tuen tarvetta ja siirrytään oppilaskohtaiseen tukeen</a:t>
            </a:r>
          </a:p>
          <a:p>
            <a:pPr marL="342900" indent="-342900" rtl="0">
              <a:buAutoNum type="arabicParenR"/>
            </a:pPr>
            <a:r>
              <a:rPr lang="fi-FI" dirty="0"/>
              <a:t>myös silloin, jos halutaan vain kirjata ylös arvio, mikä ei vielä päädy oppilaskohtaiseen tukeen</a:t>
            </a:r>
          </a:p>
          <a:p>
            <a:pPr marL="342900" indent="-342900" rtl="0">
              <a:buAutoNum type="arabicParenR"/>
            </a:pPr>
            <a:r>
              <a:rPr lang="fi-FI" dirty="0"/>
              <a:t>oppilaskohtaisen tuen arviointiin</a:t>
            </a:r>
          </a:p>
          <a:p>
            <a:pPr rtl="0"/>
            <a:r>
              <a:rPr lang="fi-FI" dirty="0"/>
              <a:t>HUOM! Oppilaskohtaisen tuen suunnitelmaan pystyy liittämään myös muita tärkeitä asiakirjoja.</a:t>
            </a:r>
          </a:p>
        </p:txBody>
      </p:sp>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9829800" cy="615602"/>
          </a:xfrm>
        </p:spPr>
        <p:txBody>
          <a:bodyPr rtlCol="0"/>
          <a:lstStyle/>
          <a:p>
            <a:pPr rtl="0"/>
            <a:r>
              <a:rPr lang="fi-FI" dirty="0"/>
              <a:t>Erityisopettajan antaman opetuksen suunnittelu</a:t>
            </a:r>
          </a:p>
        </p:txBody>
      </p:sp>
      <p:sp>
        <p:nvSpPr>
          <p:cNvPr id="3" name="Tekstin paikkamerkki 2"/>
          <p:cNvSpPr>
            <a:spLocks noGrp="1"/>
          </p:cNvSpPr>
          <p:nvPr>
            <p:ph type="body" idx="1"/>
          </p:nvPr>
        </p:nvSpPr>
        <p:spPr>
          <a:xfrm>
            <a:off x="407368" y="1009023"/>
            <a:ext cx="4389120" cy="493416"/>
          </a:xfrm>
        </p:spPr>
        <p:txBody>
          <a:bodyPr rtlCol="0">
            <a:normAutofit/>
          </a:bodyPr>
          <a:lstStyle/>
          <a:p>
            <a:pPr rtl="0"/>
            <a:r>
              <a:rPr lang="fi-FI" dirty="0"/>
              <a:t>Pienryhmä</a:t>
            </a:r>
          </a:p>
        </p:txBody>
      </p:sp>
      <p:sp>
        <p:nvSpPr>
          <p:cNvPr id="4" name="Sisällön paikkamerkki 3"/>
          <p:cNvSpPr>
            <a:spLocks noGrp="1"/>
          </p:cNvSpPr>
          <p:nvPr>
            <p:ph sz="half" idx="2"/>
          </p:nvPr>
        </p:nvSpPr>
        <p:spPr>
          <a:xfrm>
            <a:off x="335360" y="1677554"/>
            <a:ext cx="5328592" cy="3312368"/>
          </a:xfrm>
        </p:spPr>
        <p:txBody>
          <a:bodyPr rtlCol="0">
            <a:normAutofit fontScale="55000" lnSpcReduction="20000"/>
          </a:bodyPr>
          <a:lstStyle/>
          <a:p>
            <a:pPr marL="0" indent="0">
              <a:buNone/>
            </a:pPr>
            <a:r>
              <a:rPr lang="fi-FI" sz="2900" dirty="0"/>
              <a:t>1. oppilaan tulee olla oppilaskohtaisen tuen oppilas (määritetään tuen tarve ja laajuus)</a:t>
            </a:r>
          </a:p>
          <a:p>
            <a:pPr marL="0" lvl="0" indent="0">
              <a:buNone/>
            </a:pPr>
            <a:r>
              <a:rPr lang="fi-FI" sz="2900" dirty="0"/>
              <a:t>2. oppilaalle nimetään kotiluokka, jossa hän opiskelee kaikki ne oppiaineet, joissa ei tarvitse tukea</a:t>
            </a:r>
          </a:p>
          <a:p>
            <a:pPr marL="0" lvl="0" indent="0">
              <a:buNone/>
            </a:pPr>
            <a:r>
              <a:rPr lang="fi-FI" sz="2900" dirty="0"/>
              <a:t>3. oppilas käy erityisopettajan antamassa opetuksessa, pienryhmässä, niissä oppiaineissa/asioissa, joissa hän tarvitsee tukea</a:t>
            </a:r>
          </a:p>
          <a:p>
            <a:pPr marL="0" lvl="0" indent="0">
              <a:buNone/>
            </a:pPr>
            <a:r>
              <a:rPr lang="fi-FI" sz="2900" dirty="0"/>
              <a:t>4. tuen laajuus ja tuntimäärät määritellään yhteistyössä huoltajien (ja muiden asiantuntijoiden) kanssa ja ne kirjataan </a:t>
            </a:r>
            <a:r>
              <a:rPr lang="fi-FI" sz="2900" dirty="0" err="1"/>
              <a:t>wilmaan</a:t>
            </a:r>
            <a:endParaRPr lang="fi-FI" sz="2900" dirty="0"/>
          </a:p>
          <a:p>
            <a:pPr marL="0" lvl="0" indent="0">
              <a:buNone/>
            </a:pPr>
            <a:r>
              <a:rPr lang="fi-FI" sz="2900" dirty="0"/>
              <a:t>5. pienryhmässä ei kukaan opiskele kokoaikaisesti, vaikka jossakin aineessa voikin olla kaikilla oppiaineen tunneilla tarve erityisopettajan antamaan opetukseen </a:t>
            </a:r>
          </a:p>
          <a:p>
            <a:pPr rtl="0"/>
            <a:endParaRPr lang="fi-FI" dirty="0"/>
          </a:p>
        </p:txBody>
      </p:sp>
      <p:sp>
        <p:nvSpPr>
          <p:cNvPr id="5" name="Tekstin paikkamerkki 4"/>
          <p:cNvSpPr>
            <a:spLocks noGrp="1"/>
          </p:cNvSpPr>
          <p:nvPr>
            <p:ph type="body" sz="quarter" idx="3"/>
          </p:nvPr>
        </p:nvSpPr>
        <p:spPr>
          <a:xfrm>
            <a:off x="6087566" y="1027279"/>
            <a:ext cx="4389120" cy="493417"/>
          </a:xfrm>
        </p:spPr>
        <p:txBody>
          <a:bodyPr rtlCol="0">
            <a:normAutofit/>
          </a:bodyPr>
          <a:lstStyle/>
          <a:p>
            <a:pPr rtl="0"/>
            <a:r>
              <a:rPr lang="fi-FI" dirty="0"/>
              <a:t>Erityisluokka</a:t>
            </a:r>
          </a:p>
        </p:txBody>
      </p:sp>
      <p:sp>
        <p:nvSpPr>
          <p:cNvPr id="6" name="Sisällön paikkamerkki 5"/>
          <p:cNvSpPr>
            <a:spLocks noGrp="1"/>
          </p:cNvSpPr>
          <p:nvPr>
            <p:ph sz="quarter" idx="4"/>
          </p:nvPr>
        </p:nvSpPr>
        <p:spPr>
          <a:xfrm>
            <a:off x="5807968" y="1676388"/>
            <a:ext cx="6048672" cy="3312368"/>
          </a:xfrm>
        </p:spPr>
        <p:txBody>
          <a:bodyPr rtlCol="0">
            <a:normAutofit fontScale="55000" lnSpcReduction="20000"/>
          </a:bodyPr>
          <a:lstStyle/>
          <a:p>
            <a:pPr marL="0" indent="0">
              <a:buNone/>
            </a:pPr>
            <a:r>
              <a:rPr lang="fi-FI" sz="2600" dirty="0"/>
              <a:t>1. oppilaan tulee olla oppilaskohtaisen tuen oppilas (määritetään tuen tarve ja laajuus)</a:t>
            </a:r>
          </a:p>
          <a:p>
            <a:pPr marL="0" lvl="0" indent="0">
              <a:buNone/>
            </a:pPr>
            <a:r>
              <a:rPr lang="fi-FI" sz="2600" dirty="0"/>
              <a:t>2. oppilaalle nimetään integraatioluokka, jossa hän opiskelee kaikki ne oppiaineet, joissa ei tarvitse tukea</a:t>
            </a:r>
          </a:p>
          <a:p>
            <a:pPr marL="0" lvl="0" indent="0">
              <a:buNone/>
            </a:pPr>
            <a:r>
              <a:rPr lang="fi-FI" sz="2600" dirty="0"/>
              <a:t>3. oppilas käy erityisluokanopettajan antamassa opetuksessa, erityisluokassa, niissä oppiaineissa/asioissa, joissa hän tarvitsee tukea</a:t>
            </a:r>
          </a:p>
          <a:p>
            <a:pPr marL="0" lvl="0" indent="0">
              <a:buNone/>
            </a:pPr>
            <a:r>
              <a:rPr lang="fi-FI" sz="2600" dirty="0"/>
              <a:t>4. tuen laajuus ja tuntimäärät määritellään yhteistyössä huoltajien (ja muiden asiantuntijoiden) kanssa ja ne kirjataan </a:t>
            </a:r>
            <a:r>
              <a:rPr lang="fi-FI" sz="2600" dirty="0" err="1"/>
              <a:t>wilmaan</a:t>
            </a:r>
            <a:endParaRPr lang="fi-FI" sz="2600" dirty="0"/>
          </a:p>
          <a:p>
            <a:pPr marL="0" lvl="0" indent="0">
              <a:buNone/>
            </a:pPr>
            <a:r>
              <a:rPr lang="fi-FI" sz="2600" dirty="0"/>
              <a:t>5. erityisluokassa opiskelevat oppilaat ovat yleensä vaativimman tuen tarpeessa olevia oppilaita, joilla usein miten on diagnoosi, vamma tai muu sosiaalinen syy laajempaan ja pysyvämpään erityisluokkapaikkaan</a:t>
            </a:r>
          </a:p>
          <a:p>
            <a:pPr marL="0" lvl="0" indent="0">
              <a:buNone/>
            </a:pPr>
            <a:r>
              <a:rPr lang="fi-FI" sz="2600" dirty="0"/>
              <a:t>6. erityisluokassa voi joillakin olla kokoaikainen opetus, mutta pyrkimys olisi siihen, että integraatiota olisi edes 1h/vko</a:t>
            </a:r>
          </a:p>
          <a:p>
            <a:pPr marL="0" indent="0" rtl="0">
              <a:buNone/>
            </a:pPr>
            <a:endParaRPr lang="fi-FI" dirty="0"/>
          </a:p>
        </p:txBody>
      </p:sp>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a:xfrm>
            <a:off x="407368" y="5305425"/>
            <a:ext cx="8725295" cy="429124"/>
          </a:xfrm>
        </p:spPr>
        <p:txBody>
          <a:bodyPr rtlCol="0"/>
          <a:lstStyle/>
          <a:p>
            <a:pPr rtl="0"/>
            <a:r>
              <a:rPr lang="fi-FI" dirty="0"/>
              <a:t>Oppimisen tuki</a:t>
            </a:r>
          </a:p>
        </p:txBody>
      </p:sp>
      <p:sp>
        <p:nvSpPr>
          <p:cNvPr id="4" name="Tekstin paikkamerkki 3"/>
          <p:cNvSpPr>
            <a:spLocks noGrp="1"/>
          </p:cNvSpPr>
          <p:nvPr>
            <p:ph type="body" sz="quarter" idx="14"/>
          </p:nvPr>
        </p:nvSpPr>
        <p:spPr>
          <a:xfrm>
            <a:off x="335360" y="5744978"/>
            <a:ext cx="11449271" cy="924382"/>
          </a:xfrm>
        </p:spPr>
        <p:txBody>
          <a:bodyPr rtlCol="0">
            <a:normAutofit/>
          </a:bodyPr>
          <a:lstStyle/>
          <a:p>
            <a:pPr rtl="0"/>
            <a:r>
              <a:rPr lang="fi-FI" dirty="0"/>
              <a:t>Eva Hilkamo</a:t>
            </a:r>
            <a:r>
              <a:rPr lang="fi-FI"/>
              <a:t>, perusopetuksen </a:t>
            </a:r>
            <a:r>
              <a:rPr lang="fi-FI" dirty="0"/>
              <a:t>suunnittelija (oppilaskohtaisen tuen hallintopäätökset)</a:t>
            </a:r>
          </a:p>
          <a:p>
            <a:pPr rtl="0"/>
            <a:r>
              <a:rPr lang="fi-FI" dirty="0"/>
              <a:t>Mari Lummi-Hiekka, erityisopetuksen asiantuntija (hallintopäätösten valmistelu, oppimisen tuen asioiden konsultaatio)</a:t>
            </a:r>
          </a:p>
          <a:p>
            <a:pPr rtl="0"/>
            <a:r>
              <a:rPr lang="fi-FI" dirty="0"/>
              <a:t>Maarit Nieminen, erityisopetuksen koordinointi (nivelvaihetyö, pienryhmäsijoittelu, Sisukas-työ) </a:t>
            </a:r>
          </a:p>
        </p:txBody>
      </p:sp>
      <p:pic>
        <p:nvPicPr>
          <p:cNvPr id="2" name="Kuva 1">
            <a:extLst>
              <a:ext uri="{FF2B5EF4-FFF2-40B4-BE49-F238E27FC236}">
                <a16:creationId xmlns:a16="http://schemas.microsoft.com/office/drawing/2014/main" id="{51793C47-70D3-45F9-AE3A-17427D0C6AAC}"/>
              </a:ext>
            </a:extLst>
          </p:cNvPr>
          <p:cNvPicPr>
            <a:picLocks noChangeAspect="1"/>
          </p:cNvPicPr>
          <p:nvPr/>
        </p:nvPicPr>
        <p:blipFill>
          <a:blip r:embed="rId3"/>
          <a:stretch>
            <a:fillRect/>
          </a:stretch>
        </p:blipFill>
        <p:spPr>
          <a:xfrm>
            <a:off x="6517435" y="3166808"/>
            <a:ext cx="2466125" cy="1756429"/>
          </a:xfrm>
          <a:prstGeom prst="rect">
            <a:avLst/>
          </a:prstGeom>
        </p:spPr>
      </p:pic>
      <p:pic>
        <p:nvPicPr>
          <p:cNvPr id="3" name="Kuva 2">
            <a:extLst>
              <a:ext uri="{FF2B5EF4-FFF2-40B4-BE49-F238E27FC236}">
                <a16:creationId xmlns:a16="http://schemas.microsoft.com/office/drawing/2014/main" id="{42B6B037-1F62-4A04-963D-31D3A1062266}"/>
              </a:ext>
            </a:extLst>
          </p:cNvPr>
          <p:cNvPicPr>
            <a:picLocks noChangeAspect="1"/>
          </p:cNvPicPr>
          <p:nvPr/>
        </p:nvPicPr>
        <p:blipFill>
          <a:blip r:embed="rId4"/>
          <a:stretch>
            <a:fillRect/>
          </a:stretch>
        </p:blipFill>
        <p:spPr>
          <a:xfrm>
            <a:off x="6517435" y="1123451"/>
            <a:ext cx="2466125" cy="1755394"/>
          </a:xfrm>
          <a:prstGeom prst="rect">
            <a:avLst/>
          </a:prstGeom>
        </p:spPr>
      </p:pic>
      <p:pic>
        <p:nvPicPr>
          <p:cNvPr id="5" name="Kuva 4">
            <a:extLst>
              <a:ext uri="{FF2B5EF4-FFF2-40B4-BE49-F238E27FC236}">
                <a16:creationId xmlns:a16="http://schemas.microsoft.com/office/drawing/2014/main" id="{65758F86-9F39-4A19-A0B7-F7D93B97FF22}"/>
              </a:ext>
            </a:extLst>
          </p:cNvPr>
          <p:cNvPicPr>
            <a:picLocks noChangeAspect="1"/>
          </p:cNvPicPr>
          <p:nvPr/>
        </p:nvPicPr>
        <p:blipFill>
          <a:blip r:embed="rId5"/>
          <a:stretch>
            <a:fillRect/>
          </a:stretch>
        </p:blipFill>
        <p:spPr>
          <a:xfrm>
            <a:off x="1631504" y="1100321"/>
            <a:ext cx="3456384" cy="3721834"/>
          </a:xfrm>
          <a:prstGeom prst="rect">
            <a:avLst/>
          </a:prstGeom>
        </p:spPr>
      </p:pic>
    </p:spTree>
    <p:extLst>
      <p:ext uri="{BB962C8B-B14F-4D97-AF65-F5344CB8AC3E}">
        <p14:creationId xmlns:p14="http://schemas.microsoft.com/office/powerpoint/2010/main" val="25605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dirty="0"/>
              <a:t>Iltapäivän sisältö</a:t>
            </a:r>
            <a:br>
              <a:rPr lang="fi-FI" dirty="0"/>
            </a:br>
            <a:r>
              <a:rPr lang="fi-FI" dirty="0"/>
              <a:t>19.1.2026</a:t>
            </a:r>
          </a:p>
        </p:txBody>
      </p:sp>
      <p:sp>
        <p:nvSpPr>
          <p:cNvPr id="3" name="Tekstin paikkamerkki 2"/>
          <p:cNvSpPr>
            <a:spLocks noGrp="1"/>
          </p:cNvSpPr>
          <p:nvPr>
            <p:ph type="body" idx="1"/>
          </p:nvPr>
        </p:nvSpPr>
        <p:spPr>
          <a:xfrm>
            <a:off x="3071664" y="2438400"/>
            <a:ext cx="5760640" cy="2430760"/>
          </a:xfrm>
        </p:spPr>
        <p:txBody>
          <a:bodyPr rtlCol="0">
            <a:normAutofit fontScale="85000" lnSpcReduction="20000"/>
          </a:bodyPr>
          <a:lstStyle/>
          <a:p>
            <a:pPr marL="457200" indent="-457200" rtl="0">
              <a:buAutoNum type="arabicPeriod"/>
            </a:pPr>
            <a:r>
              <a:rPr lang="fi-FI" dirty="0"/>
              <a:t>Kuulumisia kentältä (mahdollisten kysymysten kirjaaminen ylös)</a:t>
            </a:r>
          </a:p>
          <a:p>
            <a:pPr marL="457200" indent="-457200" rtl="0">
              <a:buAutoNum type="arabicPeriod"/>
            </a:pPr>
            <a:r>
              <a:rPr lang="fi-FI" dirty="0"/>
              <a:t>Erityisopettajan roolit</a:t>
            </a:r>
          </a:p>
          <a:p>
            <a:pPr marL="457200" indent="-457200" rtl="0">
              <a:buAutoNum type="arabicPeriod"/>
            </a:pPr>
            <a:r>
              <a:rPr lang="fi-FI" dirty="0"/>
              <a:t>Lomakkeiden (ja ohjeiden) läpikäynti</a:t>
            </a:r>
          </a:p>
          <a:p>
            <a:pPr marL="457200" indent="-457200" rtl="0">
              <a:buAutoNum type="arabicPeriod"/>
            </a:pPr>
            <a:r>
              <a:rPr lang="fi-FI" dirty="0"/>
              <a:t>Oppilaskohtaisessa tuessa opiskelu</a:t>
            </a:r>
          </a:p>
          <a:p>
            <a:pPr marL="457200" indent="-457200" rtl="0">
              <a:buAutoNum type="arabicPeriod"/>
            </a:pPr>
            <a:r>
              <a:rPr lang="fi-FI" dirty="0"/>
              <a:t>POL 4a §, POL 20h § ja POL 18 §</a:t>
            </a:r>
          </a:p>
          <a:p>
            <a:pPr marL="457200" indent="-457200" rtl="0">
              <a:buAutoNum type="arabicPeriod"/>
            </a:pPr>
            <a:r>
              <a:rPr lang="fi-FI" dirty="0"/>
              <a:t>Keskustelua pienemmissä ryhmissä</a:t>
            </a:r>
          </a:p>
          <a:p>
            <a:pPr marL="457200" indent="-457200" rtl="0">
              <a:buAutoNum type="arabicPeriod"/>
            </a:pPr>
            <a:endParaRPr lang="fi-FI" dirty="0"/>
          </a:p>
          <a:p>
            <a:pPr marL="457200" indent="-457200" rtl="0">
              <a:buAutoNum type="arabicPeriod"/>
            </a:pPr>
            <a:endParaRPr lang="fi-FI" dirty="0"/>
          </a:p>
          <a:p>
            <a:pPr marL="457200" indent="-457200" rtl="0">
              <a:buAutoNum type="arabicPeriod"/>
            </a:pPr>
            <a:endParaRPr lang="fi-FI" dirty="0"/>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0"/>
          <p:cNvSpPr>
            <a:spLocks noGrp="1"/>
          </p:cNvSpPr>
          <p:nvPr>
            <p:ph type="title"/>
          </p:nvPr>
        </p:nvSpPr>
        <p:spPr/>
        <p:txBody>
          <a:bodyPr rtlCol="0"/>
          <a:lstStyle/>
          <a:p>
            <a:pPr rtl="0"/>
            <a:r>
              <a:rPr lang="fi-FI" dirty="0"/>
              <a:t>Erityisopettajien rooli oppimisen tuen järjestämisessä</a:t>
            </a:r>
          </a:p>
        </p:txBody>
      </p:sp>
      <p:sp>
        <p:nvSpPr>
          <p:cNvPr id="4" name="Tekstin paikkamerkki 3"/>
          <p:cNvSpPr>
            <a:spLocks noGrp="1"/>
          </p:cNvSpPr>
          <p:nvPr>
            <p:ph type="body" sz="quarter" idx="14"/>
          </p:nvPr>
        </p:nvSpPr>
        <p:spPr>
          <a:xfrm>
            <a:off x="1028581" y="5181600"/>
            <a:ext cx="3566160" cy="839688"/>
          </a:xfrm>
        </p:spPr>
        <p:txBody>
          <a:bodyPr rtlCol="0">
            <a:normAutofit/>
          </a:bodyPr>
          <a:lstStyle/>
          <a:p>
            <a:pPr rtl="0"/>
            <a:r>
              <a:rPr lang="fi-FI" dirty="0"/>
              <a:t>Erityisopettajat ovat isossa roolissa kohdissa 2-5</a:t>
            </a:r>
          </a:p>
        </p:txBody>
      </p:sp>
      <p:sp>
        <p:nvSpPr>
          <p:cNvPr id="5" name="Tekstin paikkamerkki 4"/>
          <p:cNvSpPr>
            <a:spLocks noGrp="1"/>
          </p:cNvSpPr>
          <p:nvPr>
            <p:ph type="body" sz="quarter" idx="16"/>
          </p:nvPr>
        </p:nvSpPr>
        <p:spPr>
          <a:xfrm>
            <a:off x="5566714" y="5181600"/>
            <a:ext cx="5353822" cy="540000"/>
          </a:xfrm>
        </p:spPr>
        <p:txBody>
          <a:bodyPr rtlCol="0">
            <a:normAutofit fontScale="92500" lnSpcReduction="10000"/>
          </a:bodyPr>
          <a:lstStyle/>
          <a:p>
            <a:pPr rtl="0"/>
            <a:r>
              <a:rPr lang="fi-FI" dirty="0"/>
              <a:t>Erityisopettajat ovat isossa roolissa oppilaskohtaiseen tukeen siirryttäessä</a:t>
            </a:r>
          </a:p>
        </p:txBody>
      </p:sp>
      <p:graphicFrame>
        <p:nvGraphicFramePr>
          <p:cNvPr id="8" name="Kuvan paikkamerkki 7">
            <a:extLst>
              <a:ext uri="{FF2B5EF4-FFF2-40B4-BE49-F238E27FC236}">
                <a16:creationId xmlns:a16="http://schemas.microsoft.com/office/drawing/2014/main" id="{0E8296BF-D796-4CDE-BB57-9CC6D48A5A71}"/>
              </a:ext>
            </a:extLst>
          </p:cNvPr>
          <p:cNvGraphicFramePr>
            <a:graphicFrameLocks noGrp="1" noChangeAspect="1"/>
          </p:cNvGraphicFramePr>
          <p:nvPr>
            <p:ph type="pic" sz="quarter" idx="13"/>
            <p:extLst>
              <p:ext uri="{D42A27DB-BD31-4B8C-83A1-F6EECF244321}">
                <p14:modId xmlns:p14="http://schemas.microsoft.com/office/powerpoint/2010/main" val="4162330901"/>
              </p:ext>
            </p:extLst>
          </p:nvPr>
        </p:nvGraphicFramePr>
        <p:xfrm>
          <a:off x="867445" y="1894771"/>
          <a:ext cx="3888432" cy="2186819"/>
        </p:xfrm>
        <a:graphic>
          <a:graphicData uri="http://schemas.openxmlformats.org/presentationml/2006/ole">
            <mc:AlternateContent xmlns:mc="http://schemas.openxmlformats.org/markup-compatibility/2006">
              <mc:Choice xmlns:v="urn:schemas-microsoft-com:vml" Requires="v">
                <p:oleObj spid="_x0000_s1041" name="Acrobat Document" r:id="rId4" imgW="9144000" imgH="5143500" progId="AcroExch.Document.DC">
                  <p:embed/>
                </p:oleObj>
              </mc:Choice>
              <mc:Fallback>
                <p:oleObj name="Acrobat Document" r:id="rId4" imgW="9144000" imgH="5143500" progId="AcroExch.Document.DC">
                  <p:embed/>
                  <p:pic>
                    <p:nvPicPr>
                      <p:cNvPr id="0" name=""/>
                      <p:cNvPicPr/>
                      <p:nvPr/>
                    </p:nvPicPr>
                    <p:blipFill>
                      <a:blip r:embed="rId5"/>
                      <a:stretch>
                        <a:fillRect/>
                      </a:stretch>
                    </p:blipFill>
                    <p:spPr>
                      <a:xfrm>
                        <a:off x="867445" y="1894771"/>
                        <a:ext cx="3888432" cy="2186819"/>
                      </a:xfrm>
                      <a:prstGeom prst="rect">
                        <a:avLst/>
                      </a:prstGeom>
                    </p:spPr>
                  </p:pic>
                </p:oleObj>
              </mc:Fallback>
            </mc:AlternateContent>
          </a:graphicData>
        </a:graphic>
      </p:graphicFrame>
      <p:pic>
        <p:nvPicPr>
          <p:cNvPr id="28" name="Kuva 27">
            <a:extLst>
              <a:ext uri="{FF2B5EF4-FFF2-40B4-BE49-F238E27FC236}">
                <a16:creationId xmlns:a16="http://schemas.microsoft.com/office/drawing/2014/main" id="{AF27FB85-6C12-4145-AFA5-94B914D9249A}"/>
              </a:ext>
            </a:extLst>
          </p:cNvPr>
          <p:cNvPicPr>
            <a:picLocks noChangeAspect="1"/>
          </p:cNvPicPr>
          <p:nvPr/>
        </p:nvPicPr>
        <p:blipFill>
          <a:blip r:embed="rId6"/>
          <a:stretch>
            <a:fillRect/>
          </a:stretch>
        </p:blipFill>
        <p:spPr>
          <a:xfrm>
            <a:off x="5574308" y="1624894"/>
            <a:ext cx="3599077" cy="1876114"/>
          </a:xfrm>
          <a:prstGeom prst="rect">
            <a:avLst/>
          </a:prstGeom>
        </p:spPr>
      </p:pic>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14736" y="26318"/>
            <a:ext cx="11377264" cy="6787058"/>
          </a:xfrm>
        </p:spPr>
        <p:txBody>
          <a:bodyPr rtlCol="0">
            <a:normAutofit fontScale="90000"/>
          </a:bodyPr>
          <a:lstStyle/>
          <a:p>
            <a:pPr rtl="0"/>
            <a:r>
              <a:rPr lang="fi-FI" b="1" dirty="0"/>
              <a:t>Erityisopettajan rooli</a:t>
            </a:r>
            <a:br>
              <a:rPr lang="fi-FI" b="1" dirty="0"/>
            </a:br>
            <a:r>
              <a:rPr lang="fi-FI" sz="2000" dirty="0"/>
              <a:t>Koko oppimisen tuki perustuu hyvin vahvasti erityisopettajan antamaan opetukseen, tasolta 2 alkaen.</a:t>
            </a:r>
            <a:br>
              <a:rPr lang="fi-FI" sz="2000" dirty="0"/>
            </a:br>
            <a:r>
              <a:rPr lang="fi-FI" sz="2000" dirty="0"/>
              <a:t>Tasolla kaksi, ryhmäkohtaista tukea suunniteltaessa, tukea voi olla antamassa muutkin opettajat kuin vain erityisopettaja, mutta erityisopettajan rooli kasvaa, mitä vahvemmaksi tuen laajuus tulee.</a:t>
            </a:r>
            <a:br>
              <a:rPr lang="fi-FI" sz="2000" dirty="0"/>
            </a:br>
            <a:br>
              <a:rPr lang="fi-FI" sz="2000" dirty="0"/>
            </a:br>
            <a:r>
              <a:rPr lang="fi-FI" sz="2000" u="sng" dirty="0"/>
              <a:t>Tasolla 2: ryhmäkohtainen tuki</a:t>
            </a:r>
            <a:br>
              <a:rPr lang="fi-FI" sz="2000" u="sng" dirty="0"/>
            </a:br>
            <a:r>
              <a:rPr lang="fi-FI" sz="2000" dirty="0"/>
              <a:t>* Erityisopettaja on pääsääntöisesti yleisopetuksen luokissa mukana.</a:t>
            </a:r>
            <a:br>
              <a:rPr lang="fi-FI" sz="2000" dirty="0"/>
            </a:br>
            <a:r>
              <a:rPr lang="fi-FI" sz="2000" dirty="0"/>
              <a:t>* Erityisopettaja suunnittelee yhdessä luokanopettajan/aineenopettajan kanssa opetusta ja tuen painopisteitä. Tähän tulee varata aikaa.</a:t>
            </a:r>
            <a:br>
              <a:rPr lang="fi-FI" sz="2000" dirty="0"/>
            </a:br>
            <a:r>
              <a:rPr lang="fi-FI" sz="2000" dirty="0"/>
              <a:t>* Kaikki oppilaat opiskelevat samoja asioita ja tavoitteita</a:t>
            </a:r>
            <a:br>
              <a:rPr lang="fi-FI" sz="2000" dirty="0"/>
            </a:br>
            <a:r>
              <a:rPr lang="fi-FI" sz="2000" dirty="0"/>
              <a:t>* Erityisopettajalla voi olla tunneittain/viikoittain vaihtuvia pienempiä ryhmiä opetettavanaan, jopa eri luokkatilassa</a:t>
            </a:r>
            <a:r>
              <a:rPr lang="fi-FI" sz="2000" i="1" u="sng" dirty="0"/>
              <a:t>, mutta ryhmä ei saa olla jatkuvasti sama tunnista/viikosta toiseen</a:t>
            </a:r>
            <a:r>
              <a:rPr lang="fi-FI" sz="2000" dirty="0"/>
              <a:t>- erityisopettajan antamaa opetusta ei voi käyttää ns. </a:t>
            </a:r>
            <a:r>
              <a:rPr lang="fi-FI" sz="2000" dirty="0" err="1"/>
              <a:t>jakotuntina</a:t>
            </a:r>
            <a:r>
              <a:rPr lang="fi-FI" sz="2000" dirty="0"/>
              <a:t>.</a:t>
            </a:r>
            <a:br>
              <a:rPr lang="fi-FI" sz="2000" dirty="0"/>
            </a:br>
            <a:r>
              <a:rPr lang="fi-FI" sz="2000" dirty="0"/>
              <a:t>* Opetusta antaa ennen kaikkea laaja-alainen erityisopettaja ja hänen työajastaan tulisi olla paljon tämän tuen antamista. Uuden lain mukaan jopa suurin osa erityisopettajan työtunneista tulisi olla ryhmäkohtaisen tuen antamista.</a:t>
            </a:r>
            <a:br>
              <a:rPr lang="fi-FI" sz="2000" dirty="0"/>
            </a:br>
            <a:r>
              <a:rPr lang="fi-FI" sz="2000" dirty="0"/>
              <a:t>* Erityisopettajan antamaa ryhmäkohtaista tukea tulee järjestää niin, että yhdessä tukiopetuksen ja opetuskielen tukiopetuksen antamisen kanssa, tukea on jokaiseen luokkaan vähintään 0,122xluokan oppilasmäärä. Esim. luokassa 20 oppilasta -&gt; ryhmäkohtaista tukea tulee olla vähintään 2,4h/vko.</a:t>
            </a:r>
            <a:br>
              <a:rPr lang="fi-FI" sz="2000" dirty="0"/>
            </a:br>
            <a:r>
              <a:rPr lang="fi-FI" sz="2000" dirty="0"/>
              <a:t>* Rehtori on vastuussa siitä, että tuki toteutuu koko ajan, jokaisessa luokassa. </a:t>
            </a:r>
            <a:br>
              <a:rPr lang="fi-FI" sz="2000" dirty="0"/>
            </a:br>
            <a:r>
              <a:rPr lang="fi-FI" sz="2000" b="1" dirty="0"/>
              <a:t>!!Vaatii suunnittelua ja resurssia, mutta on lakisääteistä, siksi sitä ei voi jättää toteuttamatta!!</a:t>
            </a:r>
            <a:br>
              <a:rPr lang="fi-FI" sz="1600" b="1" dirty="0"/>
            </a:br>
            <a:br>
              <a:rPr lang="fi-FI" sz="1600" dirty="0"/>
            </a:br>
            <a:br>
              <a:rPr lang="fi-FI" b="1" dirty="0"/>
            </a:br>
            <a:br>
              <a:rPr lang="fi-FI" b="1" dirty="0"/>
            </a:br>
            <a:endParaRPr lang="fi-FI" b="1" dirty="0"/>
          </a:p>
        </p:txBody>
      </p:sp>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34B628-1206-44C6-950B-8FEA36CBB1E8}"/>
              </a:ext>
            </a:extLst>
          </p:cNvPr>
          <p:cNvSpPr>
            <a:spLocks noGrp="1"/>
          </p:cNvSpPr>
          <p:nvPr>
            <p:ph type="title"/>
          </p:nvPr>
        </p:nvSpPr>
        <p:spPr>
          <a:xfrm>
            <a:off x="1127448" y="548680"/>
            <a:ext cx="9829800" cy="4899098"/>
          </a:xfrm>
        </p:spPr>
        <p:txBody>
          <a:bodyPr>
            <a:normAutofit fontScale="90000"/>
          </a:bodyPr>
          <a:lstStyle/>
          <a:p>
            <a:r>
              <a:rPr lang="fi-FI" dirty="0"/>
              <a:t>Erityisopettajan rooli jatkuu…</a:t>
            </a:r>
            <a:br>
              <a:rPr lang="fi-FI" dirty="0"/>
            </a:br>
            <a:br>
              <a:rPr lang="fi-FI" sz="1800" dirty="0"/>
            </a:br>
            <a:r>
              <a:rPr lang="fi-FI" sz="2000" u="sng" dirty="0"/>
              <a:t>Tasolla 3: oppilaskohtainen tuki (</a:t>
            </a:r>
            <a:r>
              <a:rPr lang="fi-FI" sz="2000" u="sng" dirty="0" err="1"/>
              <a:t>ns.”kevyin</a:t>
            </a:r>
            <a:r>
              <a:rPr lang="fi-FI" sz="2000" u="sng" dirty="0"/>
              <a:t> taso, alle 50%)</a:t>
            </a:r>
            <a:br>
              <a:rPr lang="fi-FI" sz="2000" u="sng" dirty="0"/>
            </a:br>
            <a:r>
              <a:rPr lang="fi-FI" sz="2000" dirty="0"/>
              <a:t>* Erityisopettaja omassa luokassaan</a:t>
            </a:r>
            <a:br>
              <a:rPr lang="fi-FI" sz="2000" dirty="0"/>
            </a:br>
            <a:r>
              <a:rPr lang="fi-FI" sz="2000" dirty="0"/>
              <a:t>* Erityisopettaja suunnittelee edelleen yhdessä luokanopettajan/aineenopettajan kanssa tukea ja opetusta, mutta erityisopettaja voi painottaa enemmän opetuksessaan oppilaille vaikeiden asioiden opiskelua</a:t>
            </a:r>
            <a:br>
              <a:rPr lang="fi-FI" sz="2000" dirty="0"/>
            </a:br>
            <a:r>
              <a:rPr lang="fi-FI" sz="2000" dirty="0"/>
              <a:t>* Yleisopetuksen tavoitteet</a:t>
            </a:r>
            <a:br>
              <a:rPr lang="fi-FI" sz="2000" dirty="0"/>
            </a:br>
            <a:r>
              <a:rPr lang="fi-FI" sz="2000" dirty="0"/>
              <a:t>* Erityisopettajalla voi olla tunneittain/viikoittain vaihtuvia pienempiä ryhmiä opetettavanaan, mutta oppilasryhmistä voidaan muodostaa myös säännöllisiä ja pysyvämpiä ryhmiä. Myös yksilöopetusta voi olla oppilaalle tarvittaessa.</a:t>
            </a:r>
            <a:br>
              <a:rPr lang="fi-FI" sz="2000" dirty="0"/>
            </a:br>
            <a:r>
              <a:rPr lang="fi-FI" sz="2000" dirty="0"/>
              <a:t>* Erityisopettajan ryhmässä voi olla oppilaskohtaisen tuen saajien lisäksi myös ryhmäkohtaisen tuen saajia, MUTTA tulee aina varmistaa, että oppilaskohtaiseen tukee oikeutettu oppilas saa todellisesti aina myös oppilaskohtaista tukea</a:t>
            </a:r>
            <a:br>
              <a:rPr lang="fi-FI" sz="2000" dirty="0"/>
            </a:br>
            <a:r>
              <a:rPr lang="fi-FI" sz="2000" dirty="0"/>
              <a:t>* Opetusta voi antaa erityisopettaja tai erityisluokanopettaja</a:t>
            </a:r>
            <a:br>
              <a:rPr lang="fi-FI" sz="2000" dirty="0"/>
            </a:br>
            <a:r>
              <a:rPr lang="fi-FI" sz="2000" dirty="0"/>
              <a:t>* Oppilas tarvitsee erityisopettajan antamaa opetusta alle 50% oppiaineen tunneista. Esim. oppilaalla on viikossa 3h englantia -&gt; oppilas käy säännöllisesti erityisopettajalla 1h/vko.</a:t>
            </a:r>
            <a:br>
              <a:rPr lang="fi-FI" sz="2000" dirty="0"/>
            </a:br>
            <a:br>
              <a:rPr lang="fi-FI" sz="2000" dirty="0"/>
            </a:br>
            <a:endParaRPr lang="fi-FI" sz="2000" dirty="0"/>
          </a:p>
        </p:txBody>
      </p:sp>
    </p:spTree>
    <p:extLst>
      <p:ext uri="{BB962C8B-B14F-4D97-AF65-F5344CB8AC3E}">
        <p14:creationId xmlns:p14="http://schemas.microsoft.com/office/powerpoint/2010/main" val="30964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1FF773-5073-4D74-B66C-84EC5294D592}"/>
              </a:ext>
            </a:extLst>
          </p:cNvPr>
          <p:cNvSpPr>
            <a:spLocks noGrp="1"/>
          </p:cNvSpPr>
          <p:nvPr>
            <p:ph type="title"/>
          </p:nvPr>
        </p:nvSpPr>
        <p:spPr>
          <a:xfrm>
            <a:off x="983432" y="548680"/>
            <a:ext cx="9793088" cy="4464496"/>
          </a:xfrm>
        </p:spPr>
        <p:txBody>
          <a:bodyPr>
            <a:normAutofit fontScale="90000"/>
          </a:bodyPr>
          <a:lstStyle/>
          <a:p>
            <a:r>
              <a:rPr lang="fi-FI" dirty="0"/>
              <a:t>Erityisopettajan rooli jatkuu…</a:t>
            </a:r>
            <a:br>
              <a:rPr lang="fi-FI" sz="1800" dirty="0"/>
            </a:br>
            <a:br>
              <a:rPr lang="fi-FI" sz="1800" dirty="0"/>
            </a:br>
            <a:r>
              <a:rPr lang="fi-FI" sz="1800" u="sng" dirty="0"/>
              <a:t>Tasolla 4: oppilaskohtainen tuki (yli 50%)</a:t>
            </a:r>
            <a:br>
              <a:rPr lang="fi-FI" sz="1800" u="sng" dirty="0"/>
            </a:br>
            <a:r>
              <a:rPr lang="fi-FI" sz="1800" dirty="0"/>
              <a:t>* Erityisopettaja/erityisluokanopettaja omassa luokassaan</a:t>
            </a:r>
            <a:br>
              <a:rPr lang="fi-FI" sz="1800" dirty="0"/>
            </a:br>
            <a:r>
              <a:rPr lang="fi-FI" sz="1800" dirty="0"/>
              <a:t>* Mahdollistaa jo kaikkien tuntien opiskelun erityisopettajan antamana opetuksena</a:t>
            </a:r>
            <a:br>
              <a:rPr lang="fi-FI" sz="1800" dirty="0"/>
            </a:br>
            <a:r>
              <a:rPr lang="fi-FI" sz="1800" dirty="0"/>
              <a:t>* Erityisopettaja tekee yhteistyötä luokanopettajan/aineenopettajan kanssa, mutta erityisopettaja voi painottaa enemmän opetuksessaan oppilaille vaikeiden asioiden opiskelua, voi jättää osan tehtävistä tekemättä ja käyttää opetettavaan asiaan enemmän aikaa</a:t>
            </a:r>
            <a:br>
              <a:rPr lang="fi-FI" sz="1800" dirty="0"/>
            </a:br>
            <a:r>
              <a:rPr lang="fi-FI" sz="1800" dirty="0"/>
              <a:t>* Yleisopetuksen tavoitteet ja suurin piirtein samaa opiskelutahti kuin yleisopetuksen luokassa</a:t>
            </a:r>
            <a:br>
              <a:rPr lang="fi-FI" sz="1800" dirty="0"/>
            </a:br>
            <a:r>
              <a:rPr lang="fi-FI" sz="1800" dirty="0"/>
              <a:t>* Opetusryhmät jo melko pysyviä, koska haasteet oppilailla ovat melko isoja jo oppiaineen sisäistämisessä. Voi olla myös yksilöopetusta, mutta pääsääntöisesti ryhmä.</a:t>
            </a:r>
            <a:br>
              <a:rPr lang="fi-FI" sz="1800" dirty="0"/>
            </a:br>
            <a:r>
              <a:rPr lang="fi-FI" sz="1800" dirty="0"/>
              <a:t>* Ryhmässä on vain oppilaskohtaisen tuen saajia.</a:t>
            </a:r>
            <a:br>
              <a:rPr lang="fi-FI" sz="1800" dirty="0"/>
            </a:br>
            <a:r>
              <a:rPr lang="fi-FI" sz="1800" dirty="0"/>
              <a:t>* Opetusta voi antaa (erityisopettaja tai) erityisluokanopettaja</a:t>
            </a:r>
            <a:br>
              <a:rPr lang="fi-FI" sz="1800" dirty="0"/>
            </a:br>
            <a:r>
              <a:rPr lang="fi-FI" sz="1800" dirty="0"/>
              <a:t>* Arviointivastuu on erityisopettajalla, mutta yhteistyö luokanopettajan/aineenopettajan kanssa suotavaa, jotta arviointi pysyy linjassa ja tasa-arvoisena.</a:t>
            </a:r>
            <a:br>
              <a:rPr lang="fi-FI" sz="1800" dirty="0"/>
            </a:br>
            <a:r>
              <a:rPr lang="fi-FI" sz="1800" dirty="0"/>
              <a:t>* Oppilas tarvitsee erityisopettajan antamaa opetusta 50% tai yli 50% oppiaineen tunneista. Esim. oppilaalla on viikossa 3h englantia -&gt; oppilas käy säännöllisesti erityisopettajalla 2-3h/vko.</a:t>
            </a:r>
            <a:br>
              <a:rPr lang="fi-FI" sz="1800" dirty="0"/>
            </a:br>
            <a:endParaRPr lang="fi-FI" sz="1800" dirty="0"/>
          </a:p>
        </p:txBody>
      </p:sp>
    </p:spTree>
    <p:extLst>
      <p:ext uri="{BB962C8B-B14F-4D97-AF65-F5344CB8AC3E}">
        <p14:creationId xmlns:p14="http://schemas.microsoft.com/office/powerpoint/2010/main" val="172434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557D3A-3715-4D2D-9EBF-A1C70B0DEE8A}"/>
              </a:ext>
            </a:extLst>
          </p:cNvPr>
          <p:cNvSpPr>
            <a:spLocks noGrp="1"/>
          </p:cNvSpPr>
          <p:nvPr>
            <p:ph type="title"/>
          </p:nvPr>
        </p:nvSpPr>
        <p:spPr>
          <a:xfrm>
            <a:off x="839416" y="404664"/>
            <a:ext cx="9829800" cy="4216002"/>
          </a:xfrm>
        </p:spPr>
        <p:txBody>
          <a:bodyPr>
            <a:noAutofit/>
          </a:bodyPr>
          <a:lstStyle/>
          <a:p>
            <a:r>
              <a:rPr lang="fi-FI" sz="2900" dirty="0"/>
              <a:t>Erityisopettajan rooli jatkuu…</a:t>
            </a:r>
            <a:br>
              <a:rPr lang="fi-FI" sz="1800" dirty="0"/>
            </a:br>
            <a:br>
              <a:rPr lang="fi-FI" sz="1800" dirty="0"/>
            </a:br>
            <a:r>
              <a:rPr lang="fi-FI" sz="1800" u="sng" dirty="0"/>
              <a:t>Tasolla 5: oppilaskohtainen tuki (</a:t>
            </a:r>
            <a:r>
              <a:rPr lang="fi-FI" sz="1800" u="sng" dirty="0" err="1"/>
              <a:t>kokoaikanen</a:t>
            </a:r>
            <a:r>
              <a:rPr lang="fi-FI" sz="1800" u="sng" dirty="0"/>
              <a:t> erityisluokka)</a:t>
            </a:r>
            <a:br>
              <a:rPr lang="fi-FI" sz="1800" u="sng" dirty="0"/>
            </a:br>
            <a:r>
              <a:rPr lang="fi-FI" sz="1800" dirty="0"/>
              <a:t>* Erityisluokanopettaja omassa luokassa</a:t>
            </a:r>
            <a:br>
              <a:rPr lang="fi-FI" sz="1800" dirty="0"/>
            </a:br>
            <a:r>
              <a:rPr lang="fi-FI" sz="1800" dirty="0"/>
              <a:t>* Melkein kaikki / kaikki oppitunnit erityisluokanopettajan antamana opetuksena.</a:t>
            </a:r>
            <a:br>
              <a:rPr lang="fi-FI" sz="1800" dirty="0"/>
            </a:br>
            <a:r>
              <a:rPr lang="fi-FI" sz="1800" dirty="0"/>
              <a:t>* Oppilailla vaativa tuen tarve (diagnoosi)</a:t>
            </a:r>
            <a:br>
              <a:rPr lang="fi-FI" sz="1800" dirty="0"/>
            </a:br>
            <a:r>
              <a:rPr lang="fi-FI" sz="1800" dirty="0"/>
              <a:t>* Erityisluokanopettaja suunnittelee oppitunnit</a:t>
            </a:r>
            <a:br>
              <a:rPr lang="fi-FI" sz="1800" dirty="0"/>
            </a:br>
            <a:r>
              <a:rPr lang="fi-FI" sz="1800" dirty="0"/>
              <a:t>* Yleisopetuksen tavoittein TAI rajatuin oppiaineittain opiskelu</a:t>
            </a:r>
            <a:br>
              <a:rPr lang="fi-FI" sz="1800" dirty="0"/>
            </a:br>
            <a:r>
              <a:rPr lang="fi-FI" sz="1800" dirty="0"/>
              <a:t>* Integraatioluokka (jos integraatio on </a:t>
            </a:r>
            <a:r>
              <a:rPr lang="fi-FI" sz="1800"/>
              <a:t>mahdollinen; toive, </a:t>
            </a:r>
            <a:r>
              <a:rPr lang="fi-FI" sz="1800" dirty="0"/>
              <a:t>että ainakin 1h/vko)</a:t>
            </a:r>
            <a:br>
              <a:rPr lang="fi-FI" sz="1800" dirty="0"/>
            </a:br>
            <a:r>
              <a:rPr lang="fi-FI" sz="1800" dirty="0"/>
              <a:t>* Opetusryhmät pysyviä, koska vaativa tuen tarve.</a:t>
            </a:r>
            <a:br>
              <a:rPr lang="fi-FI" sz="1800" dirty="0"/>
            </a:br>
            <a:r>
              <a:rPr lang="fi-FI" sz="1800" dirty="0"/>
              <a:t>* Ryhmässä on vain oppilaskohtaisen tuen saajia.</a:t>
            </a:r>
            <a:br>
              <a:rPr lang="fi-FI" sz="1800" dirty="0"/>
            </a:br>
            <a:r>
              <a:rPr lang="fi-FI" sz="1800" dirty="0"/>
              <a:t>* Opetusta antaa erityisluokanopettaja</a:t>
            </a:r>
            <a:br>
              <a:rPr lang="fi-FI" sz="1800" dirty="0"/>
            </a:br>
            <a:r>
              <a:rPr lang="fi-FI" sz="1800" dirty="0"/>
              <a:t>* Arviointivastuu on vain erityisluokanopettajalla.</a:t>
            </a:r>
            <a:br>
              <a:rPr lang="fi-FI" sz="1800" dirty="0"/>
            </a:br>
            <a:endParaRPr lang="fi-FI" sz="1800" dirty="0"/>
          </a:p>
        </p:txBody>
      </p:sp>
    </p:spTree>
    <p:extLst>
      <p:ext uri="{BB962C8B-B14F-4D97-AF65-F5344CB8AC3E}">
        <p14:creationId xmlns:p14="http://schemas.microsoft.com/office/powerpoint/2010/main" val="268945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b="1" dirty="0"/>
              <a:t>Poikkeavat opetusjärjestelyt</a:t>
            </a:r>
          </a:p>
        </p:txBody>
      </p:sp>
      <p:sp>
        <p:nvSpPr>
          <p:cNvPr id="3" name="Tekstin paikkamerkki 2"/>
          <p:cNvSpPr>
            <a:spLocks noGrp="1"/>
          </p:cNvSpPr>
          <p:nvPr>
            <p:ph type="body" sz="half" idx="2"/>
          </p:nvPr>
        </p:nvSpPr>
        <p:spPr>
          <a:xfrm>
            <a:off x="6528048" y="2028639"/>
            <a:ext cx="5400600" cy="2629272"/>
          </a:xfrm>
        </p:spPr>
        <p:txBody>
          <a:bodyPr rtlCol="0">
            <a:normAutofit/>
          </a:bodyPr>
          <a:lstStyle/>
          <a:p>
            <a:r>
              <a:rPr lang="fi-FI" dirty="0"/>
              <a:t>= ovat tilanteita, joissa oppilaan koulunkäynti edellyttää poikkeavia järjestelyjä.</a:t>
            </a:r>
          </a:p>
          <a:p>
            <a:r>
              <a:rPr lang="fi-FI" dirty="0"/>
              <a:t>Oppilas ei terveydentilan tai painavan muun syyn vuoksi pysty kokonaan tai osittain osallistumaan lähiopetukseen, jolloin viimesijaisena keinona on harkita päätöksen tekemistä perusopetuksen oppimäärän tilapäisestä vapauttamisesta (</a:t>
            </a:r>
            <a:r>
              <a:rPr lang="fi-FI" dirty="0" err="1"/>
              <a:t>Pol</a:t>
            </a:r>
            <a:r>
              <a:rPr lang="fi-FI" dirty="0"/>
              <a:t> 20 h §) tai opetuksen poikkeavasta järjestämisestä (</a:t>
            </a:r>
            <a:r>
              <a:rPr lang="fi-FI" dirty="0" err="1"/>
              <a:t>Pol</a:t>
            </a:r>
            <a:r>
              <a:rPr lang="fi-FI" dirty="0"/>
              <a:t> 18 §)</a:t>
            </a:r>
          </a:p>
        </p:txBody>
      </p:sp>
      <p:pic>
        <p:nvPicPr>
          <p:cNvPr id="7" name="Kuvan paikkamerkki 6">
            <a:extLst>
              <a:ext uri="{FF2B5EF4-FFF2-40B4-BE49-F238E27FC236}">
                <a16:creationId xmlns:a16="http://schemas.microsoft.com/office/drawing/2014/main" id="{9389CEF7-9C00-4896-B3B2-E19D9E89A617}"/>
              </a:ext>
            </a:extLst>
          </p:cNvPr>
          <p:cNvPicPr>
            <a:picLocks noGrp="1"/>
          </p:cNvPicPr>
          <p:nvPr>
            <p:ph type="pic" idx="1"/>
          </p:nvPr>
        </p:nvPicPr>
        <p:blipFill>
          <a:blip r:embed="rId3"/>
          <a:srcRect l="3044" r="3044"/>
          <a:stretch>
            <a:fillRect/>
          </a:stretch>
        </p:blipFill>
        <p:spPr>
          <a:prstGeom prst="rect">
            <a:avLst/>
          </a:prstGeom>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dirty="0"/>
              <a:t>Mitä poikkeavat opetusjärjestelyt Laukaassa tarkoittavat?</a:t>
            </a:r>
          </a:p>
        </p:txBody>
      </p:sp>
      <p:sp>
        <p:nvSpPr>
          <p:cNvPr id="3" name="Sisällön paikkamerkki 2"/>
          <p:cNvSpPr>
            <a:spLocks noGrp="1"/>
          </p:cNvSpPr>
          <p:nvPr>
            <p:ph idx="1"/>
          </p:nvPr>
        </p:nvSpPr>
        <p:spPr>
          <a:xfrm>
            <a:off x="623392" y="1556792"/>
            <a:ext cx="10585176" cy="3528392"/>
          </a:xfrm>
        </p:spPr>
        <p:txBody>
          <a:bodyPr rtlCol="0">
            <a:normAutofit fontScale="70000" lnSpcReduction="20000"/>
          </a:bodyPr>
          <a:lstStyle/>
          <a:p>
            <a:pPr marL="0" lvl="0" indent="0">
              <a:lnSpc>
                <a:spcPct val="120000"/>
              </a:lnSpc>
              <a:spcBef>
                <a:spcPts val="600"/>
              </a:spcBef>
              <a:buNone/>
            </a:pPr>
            <a:r>
              <a:rPr lang="fi-FI" b="1" dirty="0" err="1"/>
              <a:t>Pol</a:t>
            </a:r>
            <a:r>
              <a:rPr lang="fi-FI" b="1" dirty="0"/>
              <a:t> 20 h § perusteella: o</a:t>
            </a:r>
            <a:r>
              <a:rPr lang="fi-FI" dirty="0"/>
              <a:t>ppiaineesta tilapäinen vapauttaminen terveydellisistä syistä, maksimissaan 4kk kerrallaan. Tarvitaan aina lääkärin tai psykologin lausunto liitteeksi. </a:t>
            </a:r>
            <a:r>
              <a:rPr lang="fi-FI" i="1" u="sng" dirty="0"/>
              <a:t>Tämä on ensisijaisesti käytettävä hallintopäätös.</a:t>
            </a:r>
          </a:p>
          <a:p>
            <a:pPr marL="0" lvl="0" indent="0">
              <a:lnSpc>
                <a:spcPct val="120000"/>
              </a:lnSpc>
              <a:spcBef>
                <a:spcPts val="0"/>
              </a:spcBef>
              <a:buNone/>
            </a:pPr>
            <a:r>
              <a:rPr lang="fi-FI" b="1" dirty="0" err="1"/>
              <a:t>Pol</a:t>
            </a:r>
            <a:r>
              <a:rPr lang="fi-FI" b="1" dirty="0"/>
              <a:t> 4a § perusteella: </a:t>
            </a:r>
            <a:r>
              <a:rPr lang="fi-FI" dirty="0"/>
              <a:t>käytetään silloin, jos oppilas on </a:t>
            </a:r>
            <a:r>
              <a:rPr lang="fi-FI" b="1" dirty="0"/>
              <a:t>erikoissairaanhoidon potilaana.</a:t>
            </a:r>
            <a:r>
              <a:rPr lang="fi-FI" dirty="0"/>
              <a:t> Todisteeksi riittää, että huoltaja </a:t>
            </a:r>
            <a:r>
              <a:rPr lang="fi-FI" i="1" dirty="0"/>
              <a:t>näyttää</a:t>
            </a:r>
            <a:r>
              <a:rPr lang="fi-FI" dirty="0"/>
              <a:t> erityisopettajalle esim. lapsen tai nuoren epikriisin, josta asia ilmenee. Tämän POL 4a § päätös soveltuu esim. sellaisille oppilaille, jotka kykenevät opiskelemaan muutaman tunnin päivässä tai joinakin päivinä viikossa. Heillä ei ole välttämättä mitään oppimisen pulmaa.</a:t>
            </a:r>
          </a:p>
          <a:p>
            <a:pPr marL="0" lvl="0" indent="0">
              <a:lnSpc>
                <a:spcPct val="120000"/>
              </a:lnSpc>
              <a:spcBef>
                <a:spcPts val="0"/>
              </a:spcBef>
              <a:buNone/>
            </a:pPr>
            <a:r>
              <a:rPr lang="fi-FI" dirty="0" err="1"/>
              <a:t>Pol</a:t>
            </a:r>
            <a:r>
              <a:rPr lang="fi-FI" dirty="0"/>
              <a:t> 4 a §:n perusteella voidaan tehdä päätös opetuksen poikkeavista järjestelyistä maksimissaan yhden lukuvuoden ajaksi kerrallaan. Ei tarvita huoltajan hakemusta. Tämän taustalle täytetään tuen tarpeen arviointi ja oppilaskohtaisen tuen toteuttamista koskeva suunnitelma, oppilaalla tulee olla myös päätös oppilaskohtaisesta tuesta (</a:t>
            </a:r>
            <a:r>
              <a:rPr lang="fi-FI" dirty="0" err="1"/>
              <a:t>Pol</a:t>
            </a:r>
            <a:r>
              <a:rPr lang="fi-FI" dirty="0"/>
              <a:t> 20 c §).</a:t>
            </a:r>
          </a:p>
          <a:p>
            <a:pPr marL="0" lvl="0" indent="0">
              <a:lnSpc>
                <a:spcPct val="120000"/>
              </a:lnSpc>
              <a:spcBef>
                <a:spcPts val="600"/>
              </a:spcBef>
              <a:buNone/>
            </a:pPr>
            <a:r>
              <a:rPr lang="fi-FI" b="1" dirty="0" err="1"/>
              <a:t>Pol</a:t>
            </a:r>
            <a:r>
              <a:rPr lang="fi-FI" b="1" dirty="0"/>
              <a:t> 18 § perusteella: </a:t>
            </a:r>
            <a:r>
              <a:rPr lang="fi-FI" dirty="0"/>
              <a:t>opetus järjestetään osittain toisin. Vaatii aina huoltajan hakemuksen. Oppilaille, joille on tehty aiemman lain mukainen </a:t>
            </a:r>
            <a:r>
              <a:rPr lang="fi-FI" dirty="0" err="1"/>
              <a:t>Pol</a:t>
            </a:r>
            <a:r>
              <a:rPr lang="fi-FI" dirty="0"/>
              <a:t> 18 § päätös, voidaan jatkaa suoraan uuden lain mukaisella </a:t>
            </a:r>
            <a:r>
              <a:rPr lang="fi-FI" dirty="0" err="1"/>
              <a:t>Pol</a:t>
            </a:r>
            <a:r>
              <a:rPr lang="fi-FI" dirty="0"/>
              <a:t> 18 § päätöksellä, koska on näyttöä pitkäaikaisemmista, pysyvämmistä terveydellisistä syistä. Jos kyseessä on ns. ”uusi tapaus”, tulee ensin kokeilla tilapäistä vapauttamista terveydellisistä syistä (</a:t>
            </a:r>
            <a:r>
              <a:rPr lang="fi-FI" dirty="0" err="1"/>
              <a:t>max</a:t>
            </a:r>
            <a:r>
              <a:rPr lang="fi-FI" dirty="0"/>
              <a:t> 4 kk) ja vasta tämän jälkeen voi harkita pitempiaikaista ratkaisua ja </a:t>
            </a:r>
            <a:r>
              <a:rPr lang="fi-FI" dirty="0" err="1"/>
              <a:t>Pol</a:t>
            </a:r>
            <a:r>
              <a:rPr lang="fi-FI" dirty="0"/>
              <a:t> 18 § päätöstä. Päätös tehdään maksimissaan yhdeksi lukuvuodeksi kerrallaan. Täytetään tuen tarpeen arviointi ja oppilaskohtaisen tuen toteuttamista koskeva suunnitelma. Oppilaalla tulee olla myös päätös oppilaskohtaisesta tuesta (</a:t>
            </a:r>
            <a:r>
              <a:rPr lang="fi-FI" dirty="0" err="1"/>
              <a:t>Pol</a:t>
            </a:r>
            <a:r>
              <a:rPr lang="fi-FI" dirty="0"/>
              <a:t> 20 c §).</a:t>
            </a:r>
          </a:p>
          <a:p>
            <a:pPr rtl="0"/>
            <a:endParaRPr lang="fi-FI" dirty="0"/>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apset ystävät 16 x 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6379_TF03896101" id="{3E3FE09D-6089-4EDC-AC6C-8654FCAF671D}" vid="{F02C0A4D-4045-43E2-868E-D7BA4F26F211}"/>
    </a:ext>
  </a:extLst>
</a:theme>
</file>

<file path=ppt/theme/theme2.xml><?xml version="1.0" encoding="utf-8"?>
<a:theme xmlns:a="http://schemas.openxmlformats.org/drawingml/2006/main" name="Office-teema">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A15C6C-6BB6-4DB6-B7D6-7F14EAB2CC5C}">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Lapset koulupihalla, opetusesitys, albumi (laajakuva)</Template>
  <TotalTime>3698</TotalTime>
  <Words>1493</Words>
  <Application>Microsoft Office PowerPoint</Application>
  <PresentationFormat>Laajakuva</PresentationFormat>
  <Paragraphs>70</Paragraphs>
  <Slides>13</Slides>
  <Notes>10</Notes>
  <HiddenSlides>0</HiddenSlides>
  <MMClips>0</MMClips>
  <ScaleCrop>false</ScaleCrop>
  <HeadingPairs>
    <vt:vector size="8" baseType="variant">
      <vt:variant>
        <vt:lpstr>Käytetyt fontit</vt:lpstr>
      </vt:variant>
      <vt:variant>
        <vt:i4>2</vt:i4>
      </vt:variant>
      <vt:variant>
        <vt:lpstr>Teema</vt:lpstr>
      </vt:variant>
      <vt:variant>
        <vt:i4>1</vt:i4>
      </vt:variant>
      <vt:variant>
        <vt:lpstr>Upotetut OLE-palvelimet</vt:lpstr>
      </vt:variant>
      <vt:variant>
        <vt:i4>1</vt:i4>
      </vt:variant>
      <vt:variant>
        <vt:lpstr>Dian otsikot</vt:lpstr>
      </vt:variant>
      <vt:variant>
        <vt:i4>13</vt:i4>
      </vt:variant>
    </vt:vector>
  </HeadingPairs>
  <TitlesOfParts>
    <vt:vector size="17" baseType="lpstr">
      <vt:lpstr>Arial</vt:lpstr>
      <vt:lpstr>Times New Roman</vt:lpstr>
      <vt:lpstr>Lapset ystävät 16 x 9</vt:lpstr>
      <vt:lpstr>Acrobat Document</vt:lpstr>
      <vt:lpstr>Oppimisen tuen uudistus</vt:lpstr>
      <vt:lpstr>Iltapäivän sisältö 19.1.2026</vt:lpstr>
      <vt:lpstr>Erityisopettajien rooli oppimisen tuen järjestämisessä</vt:lpstr>
      <vt:lpstr>Erityisopettajan rooli Koko oppimisen tuki perustuu hyvin vahvasti erityisopettajan antamaan opetukseen, tasolta 2 alkaen. Tasolla kaksi, ryhmäkohtaista tukea suunniteltaessa, tukea voi olla antamassa muutkin opettajat kuin vain erityisopettaja, mutta erityisopettajan rooli kasvaa, mitä vahvemmaksi tuen laajuus tulee.  Tasolla 2: ryhmäkohtainen tuki * Erityisopettaja on pääsääntöisesti yleisopetuksen luokissa mukana. * Erityisopettaja suunnittelee yhdessä luokanopettajan/aineenopettajan kanssa opetusta ja tuen painopisteitä. Tähän tulee varata aikaa. * Kaikki oppilaat opiskelevat samoja asioita ja tavoitteita * Erityisopettajalla voi olla tunneittain/viikoittain vaihtuvia pienempiä ryhmiä opetettavanaan, jopa eri luokkatilassa, mutta ryhmä ei saa olla jatkuvasti sama tunnista/viikosta toiseen- erityisopettajan antamaa opetusta ei voi käyttää ns. jakotuntina. * Opetusta antaa ennen kaikkea laaja-alainen erityisopettaja ja hänen työajastaan tulisi olla paljon tämän tuen antamista. Uuden lain mukaan jopa suurin osa erityisopettajan työtunneista tulisi olla ryhmäkohtaisen tuen antamista. * Erityisopettajan antamaa ryhmäkohtaista tukea tulee järjestää niin, että yhdessä tukiopetuksen ja opetuskielen tukiopetuksen antamisen kanssa, tukea on jokaiseen luokkaan vähintään 0,122xluokan oppilasmäärä. Esim. luokassa 20 oppilasta -&gt; ryhmäkohtaista tukea tulee olla vähintään 2,4h/vko. * Rehtori on vastuussa siitä, että tuki toteutuu koko ajan, jokaisessa luokassa.  !!Vaatii suunnittelua ja resurssia, mutta on lakisääteistä, siksi sitä ei voi jättää toteuttamatta!!    </vt:lpstr>
      <vt:lpstr>Erityisopettajan rooli jatkuu…  Tasolla 3: oppilaskohtainen tuki (ns.”kevyin taso, alle 50%) * Erityisopettaja omassa luokassaan * Erityisopettaja suunnittelee edelleen yhdessä luokanopettajan/aineenopettajan kanssa tukea ja opetusta, mutta erityisopettaja voi painottaa enemmän opetuksessaan oppilaille vaikeiden asioiden opiskelua * Yleisopetuksen tavoitteet * Erityisopettajalla voi olla tunneittain/viikoittain vaihtuvia pienempiä ryhmiä opetettavanaan, mutta oppilasryhmistä voidaan muodostaa myös säännöllisiä ja pysyvämpiä ryhmiä. Myös yksilöopetusta voi olla oppilaalle tarvittaessa. * Erityisopettajan ryhmässä voi olla oppilaskohtaisen tuen saajien lisäksi myös ryhmäkohtaisen tuen saajia, MUTTA tulee aina varmistaa, että oppilaskohtaiseen tukee oikeutettu oppilas saa todellisesti aina myös oppilaskohtaista tukea * Opetusta voi antaa erityisopettaja tai erityisluokanopettaja * Oppilas tarvitsee erityisopettajan antamaa opetusta alle 50% oppiaineen tunneista. Esim. oppilaalla on viikossa 3h englantia -&gt; oppilas käy säännöllisesti erityisopettajalla 1h/vko.  </vt:lpstr>
      <vt:lpstr>Erityisopettajan rooli jatkuu…  Tasolla 4: oppilaskohtainen tuki (yli 50%) * Erityisopettaja/erityisluokanopettaja omassa luokassaan * Mahdollistaa jo kaikkien tuntien opiskelun erityisopettajan antamana opetuksena * Erityisopettaja tekee yhteistyötä luokanopettajan/aineenopettajan kanssa, mutta erityisopettaja voi painottaa enemmän opetuksessaan oppilaille vaikeiden asioiden opiskelua, voi jättää osan tehtävistä tekemättä ja käyttää opetettavaan asiaan enemmän aikaa * Yleisopetuksen tavoitteet ja suurin piirtein samaa opiskelutahti kuin yleisopetuksen luokassa * Opetusryhmät jo melko pysyviä, koska haasteet oppilailla ovat melko isoja jo oppiaineen sisäistämisessä. Voi olla myös yksilöopetusta, mutta pääsääntöisesti ryhmä. * Ryhmässä on vain oppilaskohtaisen tuen saajia. * Opetusta voi antaa (erityisopettaja tai) erityisluokanopettaja * Arviointivastuu on erityisopettajalla, mutta yhteistyö luokanopettajan/aineenopettajan kanssa suotavaa, jotta arviointi pysyy linjassa ja tasa-arvoisena. * Oppilas tarvitsee erityisopettajan antamaa opetusta 50% tai yli 50% oppiaineen tunneista. Esim. oppilaalla on viikossa 3h englantia -&gt; oppilas käy säännöllisesti erityisopettajalla 2-3h/vko. </vt:lpstr>
      <vt:lpstr>Erityisopettajan rooli jatkuu…  Tasolla 5: oppilaskohtainen tuki (kokoaikanen erityisluokka) * Erityisluokanopettaja omassa luokassa * Melkein kaikki / kaikki oppitunnit erityisluokanopettajan antamana opetuksena. * Oppilailla vaativa tuen tarve (diagnoosi) * Erityisluokanopettaja suunnittelee oppitunnit * Yleisopetuksen tavoittein TAI rajatuin oppiaineittain opiskelu * Integraatioluokka (jos integraatio on mahdollinen; toive, että ainakin 1h/vko) * Opetusryhmät pysyviä, koska vaativa tuen tarve. * Ryhmässä on vain oppilaskohtaisen tuen saajia. * Opetusta antaa erityisluokanopettaja * Arviointivastuu on vain erityisluokanopettajalla. </vt:lpstr>
      <vt:lpstr>Poikkeavat opetusjärjestelyt</vt:lpstr>
      <vt:lpstr>Mitä poikkeavat opetusjärjestelyt Laukaassa tarkoittavat?</vt:lpstr>
      <vt:lpstr>Oppilaskohtaisen tuen lomake</vt:lpstr>
      <vt:lpstr>Oppilaskohtaisen tuen lomake jatkuu…</vt:lpstr>
      <vt:lpstr>Erityisopettajan antaman opetuksen suunnittelu</vt:lpstr>
      <vt:lpstr>Oppimisen tuki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Oppimisen tuen uudistus</dc:title>
  <dc:creator>Mari Lummi-Hiekka</dc:creator>
  <cp:keywords/>
  <cp:lastModifiedBy>Eva Hilkamo</cp:lastModifiedBy>
  <cp:revision>25</cp:revision>
  <dcterms:created xsi:type="dcterms:W3CDTF">2026-01-13T08:40:56Z</dcterms:created>
  <dcterms:modified xsi:type="dcterms:W3CDTF">2026-01-19T07:30:59Z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