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5/5/2025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5/5/2025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5/5/2025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5/5/2025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5/5/2025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5/5/2025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8000" dirty="0"/>
              <a:t>Ylioppilaskirjoituksiin ilmoittautuminen</a:t>
            </a:r>
          </a:p>
        </p:txBody>
      </p:sp>
    </p:spTree>
    <p:extLst>
      <p:ext uri="{BB962C8B-B14F-4D97-AF65-F5344CB8AC3E}">
        <p14:creationId xmlns:p14="http://schemas.microsoft.com/office/powerpoint/2010/main" val="3468060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Yo-kirjoituksiin ilmoittautuminen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99" y="2093976"/>
            <a:ext cx="7023779" cy="3514972"/>
          </a:xfrm>
        </p:spPr>
      </p:pic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>
          <a:xfrm>
            <a:off x="7212678" y="2093976"/>
            <a:ext cx="4754880" cy="3977640"/>
          </a:xfrm>
        </p:spPr>
        <p:txBody>
          <a:bodyPr/>
          <a:lstStyle/>
          <a:p>
            <a:r>
              <a:rPr lang="fi-FI" dirty="0"/>
              <a:t>Tarvitset </a:t>
            </a:r>
            <a:r>
              <a:rPr lang="fi-FI" dirty="0" err="1"/>
              <a:t>wilma</a:t>
            </a:r>
            <a:r>
              <a:rPr lang="fi-FI" dirty="0"/>
              <a:t>-tunnuksesi.</a:t>
            </a:r>
          </a:p>
          <a:p>
            <a:r>
              <a:rPr lang="fi-FI" dirty="0"/>
              <a:t>Kirjaudu </a:t>
            </a:r>
            <a:r>
              <a:rPr lang="fi-FI" dirty="0" err="1"/>
              <a:t>wilmaan</a:t>
            </a:r>
            <a:r>
              <a:rPr lang="fi-FI" dirty="0"/>
              <a:t> selaimen kautta.</a:t>
            </a:r>
          </a:p>
          <a:p>
            <a:r>
              <a:rPr lang="fi-FI" dirty="0"/>
              <a:t>Mene kohtaan ”lomakkeet”.</a:t>
            </a:r>
          </a:p>
        </p:txBody>
      </p:sp>
      <p:cxnSp>
        <p:nvCxnSpPr>
          <p:cNvPr id="8" name="Suora nuoliyhdysviiva 7"/>
          <p:cNvCxnSpPr>
            <a:cxnSpLocks/>
          </p:cNvCxnSpPr>
          <p:nvPr/>
        </p:nvCxnSpPr>
        <p:spPr>
          <a:xfrm flipH="1">
            <a:off x="6504495" y="3242821"/>
            <a:ext cx="952107" cy="32993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075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Yo-kirjoituksiin ilmoittautuminen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892125" y="1919344"/>
            <a:ext cx="4754880" cy="3977640"/>
          </a:xfrm>
        </p:spPr>
        <p:txBody>
          <a:bodyPr/>
          <a:lstStyle/>
          <a:p>
            <a:r>
              <a:rPr lang="fi-FI" dirty="0"/>
              <a:t>Varmista että olet täyttänyt ”opinto-ohjaus 2: ylioppilaskirjoitusten suunnitelmat”-lomakkeelle oman suunnitelmasi</a:t>
            </a:r>
          </a:p>
          <a:p>
            <a:r>
              <a:rPr lang="fi-FI" dirty="0"/>
              <a:t>Avaa ”ilmoittautuminen ylioppilaskirjoituksiin, syksy 2025”-lomake</a:t>
            </a:r>
          </a:p>
          <a:p>
            <a:r>
              <a:rPr lang="fi-FI" dirty="0"/>
              <a:t>Lomake on auki </a:t>
            </a:r>
            <a:r>
              <a:rPr lang="fi-FI" dirty="0" err="1"/>
              <a:t>wilmassa</a:t>
            </a:r>
            <a:r>
              <a:rPr lang="fi-FI" dirty="0"/>
              <a:t> 14.5. – 23.5.</a:t>
            </a:r>
          </a:p>
          <a:p>
            <a:r>
              <a:rPr lang="fi-FI" dirty="0"/>
              <a:t>Tarkista myös, että yhteystietosi ovat </a:t>
            </a:r>
            <a:r>
              <a:rPr lang="fi-FI" dirty="0" err="1"/>
              <a:t>ajantasalla</a:t>
            </a:r>
            <a:r>
              <a:rPr lang="fi-FI" dirty="0"/>
              <a:t> kohdassa ”päivitä yhteystietosi”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9" name="Sisällön paikkamerkki 8">
            <a:extLst>
              <a:ext uri="{FF2B5EF4-FFF2-40B4-BE49-F238E27FC236}">
                <a16:creationId xmlns:a16="http://schemas.microsoft.com/office/drawing/2014/main" id="{94E64F1C-2312-4CCD-9F23-20469EA0767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284935" y="2193925"/>
            <a:ext cx="4324642" cy="3978275"/>
          </a:xfrm>
        </p:spPr>
      </p:pic>
      <p:cxnSp>
        <p:nvCxnSpPr>
          <p:cNvPr id="13" name="Suora nuoliyhdysviiva 12">
            <a:extLst>
              <a:ext uri="{FF2B5EF4-FFF2-40B4-BE49-F238E27FC236}">
                <a16:creationId xmlns:a16="http://schemas.microsoft.com/office/drawing/2014/main" id="{4E065A53-F833-4FCF-AB4A-BA4B165E730B}"/>
              </a:ext>
            </a:extLst>
          </p:cNvPr>
          <p:cNvCxnSpPr/>
          <p:nvPr/>
        </p:nvCxnSpPr>
        <p:spPr>
          <a:xfrm flipH="1">
            <a:off x="4402318" y="3429000"/>
            <a:ext cx="2489807" cy="59624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4350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Yo-kirjoituksiin ilmoittautuminen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7212637" y="2093976"/>
            <a:ext cx="4754880" cy="3977640"/>
          </a:xfrm>
        </p:spPr>
        <p:txBody>
          <a:bodyPr/>
          <a:lstStyle/>
          <a:p>
            <a:r>
              <a:rPr lang="fi-FI" dirty="0"/>
              <a:t>Valitse aine </a:t>
            </a:r>
            <a:r>
              <a:rPr lang="fi-FI" dirty="0" err="1"/>
              <a:t>alasvetovalikosta</a:t>
            </a:r>
            <a:r>
              <a:rPr lang="fi-FI" dirty="0"/>
              <a:t>.</a:t>
            </a:r>
          </a:p>
          <a:p>
            <a:r>
              <a:rPr lang="fi-FI" dirty="0"/>
              <a:t>Valitse aineen pakollisuus (tai ylimääräisyys).</a:t>
            </a:r>
          </a:p>
          <a:p>
            <a:r>
              <a:rPr lang="fi-FI" dirty="0"/>
              <a:t>Vuosi S, K-kohtaan kirjoitusten ajankohta.</a:t>
            </a:r>
          </a:p>
          <a:p>
            <a:r>
              <a:rPr lang="fi-FI" dirty="0"/>
              <a:t>Viisi koetta maksuttomasti.</a:t>
            </a:r>
          </a:p>
          <a:p>
            <a:r>
              <a:rPr lang="fi-FI" dirty="0"/>
              <a:t>Arvosanakenttä jää tyhjäksi.</a:t>
            </a:r>
          </a:p>
        </p:txBody>
      </p:sp>
      <p:pic>
        <p:nvPicPr>
          <p:cNvPr id="9" name="Sisällön paikkamerkki 8">
            <a:extLst>
              <a:ext uri="{FF2B5EF4-FFF2-40B4-BE49-F238E27FC236}">
                <a16:creationId xmlns:a16="http://schemas.microsoft.com/office/drawing/2014/main" id="{0BF13E33-0D99-4B62-8B16-0039531283A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24483" y="2148675"/>
            <a:ext cx="6804770" cy="2821490"/>
          </a:xfrm>
        </p:spPr>
      </p:pic>
    </p:spTree>
    <p:extLst>
      <p:ext uri="{BB962C8B-B14F-4D97-AF65-F5344CB8AC3E}">
        <p14:creationId xmlns:p14="http://schemas.microsoft.com/office/powerpoint/2010/main" val="1119627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Yo-kirjoituksiin ilmoittautuminen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7118368" y="2074651"/>
            <a:ext cx="4754880" cy="3977640"/>
          </a:xfrm>
        </p:spPr>
        <p:txBody>
          <a:bodyPr/>
          <a:lstStyle/>
          <a:p>
            <a:r>
              <a:rPr lang="fi-FI" dirty="0"/>
              <a:t>Tutkinto valmis-kohtaan ilmestyy ruksi, kun tutkintosi on valmis.</a:t>
            </a:r>
          </a:p>
          <a:p>
            <a:r>
              <a:rPr lang="fi-FI" dirty="0"/>
              <a:t>Nimen </a:t>
            </a:r>
            <a:r>
              <a:rPr lang="fi-FI" b="1" dirty="0"/>
              <a:t>julkaisuluvan</a:t>
            </a:r>
            <a:r>
              <a:rPr lang="fi-FI" dirty="0"/>
              <a:t> voit antaa jo nyt, vaikka asia koskee vasta valmistumistasi.</a:t>
            </a:r>
          </a:p>
          <a:p>
            <a:r>
              <a:rPr lang="fi-FI" b="1" dirty="0"/>
              <a:t>Vahvista</a:t>
            </a:r>
            <a:r>
              <a:rPr lang="fi-FI" dirty="0"/>
              <a:t> ilmoittautumisesi. </a:t>
            </a:r>
          </a:p>
          <a:p>
            <a:r>
              <a:rPr lang="fi-FI" dirty="0"/>
              <a:t>Lopuksi </a:t>
            </a:r>
            <a:r>
              <a:rPr lang="fi-FI" b="1" dirty="0"/>
              <a:t>tallenna</a:t>
            </a:r>
            <a:r>
              <a:rPr lang="fi-FI" dirty="0"/>
              <a:t> tiedot.</a:t>
            </a:r>
          </a:p>
          <a:p>
            <a:r>
              <a:rPr lang="fi-FI" dirty="0"/>
              <a:t>Kun ilmoittautumisesi on tarkistettu, lomakkeelle ilmestyy ruksi.</a:t>
            </a:r>
          </a:p>
        </p:txBody>
      </p:sp>
      <p:pic>
        <p:nvPicPr>
          <p:cNvPr id="8" name="Sisällön paikkamerkki 7">
            <a:extLst>
              <a:ext uri="{FF2B5EF4-FFF2-40B4-BE49-F238E27FC236}">
                <a16:creationId xmlns:a16="http://schemas.microsoft.com/office/drawing/2014/main" id="{A0C695ED-A5C8-43FF-B604-7B65207B147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69526" y="2093976"/>
            <a:ext cx="6402613" cy="3962039"/>
          </a:xfrm>
        </p:spPr>
      </p:pic>
    </p:spTree>
    <p:extLst>
      <p:ext uri="{BB962C8B-B14F-4D97-AF65-F5344CB8AC3E}">
        <p14:creationId xmlns:p14="http://schemas.microsoft.com/office/powerpoint/2010/main" val="8843805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F3D82D2A836744E819C01D6E65802F7" ma:contentTypeVersion="4" ma:contentTypeDescription="Luo uusi asiakirja." ma:contentTypeScope="" ma:versionID="f9bfd36976c62da5f22f21eeecfb2f9e">
  <xsd:schema xmlns:xsd="http://www.w3.org/2001/XMLSchema" xmlns:xs="http://www.w3.org/2001/XMLSchema" xmlns:p="http://schemas.microsoft.com/office/2006/metadata/properties" xmlns:ns2="4a2eb571-8caa-4f30-9f39-c75c02dfba70" targetNamespace="http://schemas.microsoft.com/office/2006/metadata/properties" ma:root="true" ma:fieldsID="a8736265741fb60c554eb99fe9d6b82b" ns2:_="">
    <xsd:import namespace="4a2eb571-8caa-4f30-9f39-c75c02dfba7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2eb571-8caa-4f30-9f39-c75c02dfba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81103E-7985-4E03-A1D4-C1A8D1616BB6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4a2eb571-8caa-4f30-9f39-c75c02dfba70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B507C95-6804-4D0E-B15B-075F4005F6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AF8C91-FA46-4394-98EB-8F93C34ECC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2eb571-8caa-4f30-9f39-c75c02dfba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Puutyyppi</Template>
  <TotalTime>240</TotalTime>
  <Words>132</Words>
  <Application>Microsoft Office PowerPoint</Application>
  <PresentationFormat>Laajakuva</PresentationFormat>
  <Paragraphs>22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Rockwell</vt:lpstr>
      <vt:lpstr>Rockwell Condensed</vt:lpstr>
      <vt:lpstr>Wingdings</vt:lpstr>
      <vt:lpstr>Puutyyppi</vt:lpstr>
      <vt:lpstr>Ylioppilaskirjoituksiin ilmoittautuminen</vt:lpstr>
      <vt:lpstr>Yo-kirjoituksiin ilmoittautuminen</vt:lpstr>
      <vt:lpstr>Yo-kirjoituksiin ilmoittautuminen</vt:lpstr>
      <vt:lpstr>Yo-kirjoituksiin ilmoittautuminen</vt:lpstr>
      <vt:lpstr>Yo-kirjoituksiin ilmoittautuminen</vt:lpstr>
    </vt:vector>
  </TitlesOfParts>
  <Company>Laukaan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Ylioppilaskirjoituksiin ilmoittautuminen</dc:title>
  <dc:creator>Eveliina Ojala</dc:creator>
  <cp:lastModifiedBy>Eveliina Ojala</cp:lastModifiedBy>
  <cp:revision>21</cp:revision>
  <dcterms:created xsi:type="dcterms:W3CDTF">2021-05-17T05:45:44Z</dcterms:created>
  <dcterms:modified xsi:type="dcterms:W3CDTF">2025-05-05T07:01:19Z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0x010100EF3D82D2A836744E819C01D6E65802F7</vt:lpwstr>
  </property>
</Properties>
</file>