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57" r:id="rId1"/>
  </p:sldMasterIdLst>
  <p:notesMasterIdLst>
    <p:notesMasterId r:id="rId16"/>
  </p:notesMasterIdLst>
  <p:sldIdLst>
    <p:sldId id="256" r:id="rId2"/>
    <p:sldId id="270" r:id="rId3"/>
    <p:sldId id="269" r:id="rId4"/>
    <p:sldId id="268" r:id="rId5"/>
    <p:sldId id="257" r:id="rId6"/>
    <p:sldId id="259" r:id="rId7"/>
    <p:sldId id="258" r:id="rId8"/>
    <p:sldId id="260" r:id="rId9"/>
    <p:sldId id="261" r:id="rId10"/>
    <p:sldId id="262" r:id="rId11"/>
    <p:sldId id="263" r:id="rId12"/>
    <p:sldId id="265" r:id="rId13"/>
    <p:sldId id="264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88DF57-65E9-4ECD-AE4A-6E88A188F844}" type="datetimeFigureOut">
              <a:rPr lang="fi-FI" smtClean="0"/>
              <a:t>25.9.2025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B8B3E3-FE8D-44EC-A8B3-301B9C8E9C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2720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A854C-4F2E-431A-A950-480D7EB69116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7244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6/5/2023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Seppo Korhonen, RYLA-koulutus, Laukaan Rotaryklubi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832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6/5/2023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Seppo Korhonen, RYLA-koulutus, Laukaan Rotaryklubi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803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6/5/2023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Seppo Korhonen, RYLA-koulutus, Laukaan Rotaryklubi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9411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6/5/2023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Seppo Korhonen, RYLA-koulutus, Laukaan Rotaryklubi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16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6/5/2023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Seppo Korhonen, RYLA-koulutus, Laukaan Rotaryklubi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4144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6/5/2023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Seppo Korhonen, RYLA-koulutus, Laukaan Rotaryklubi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380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6/5/2023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Seppo Korhonen, RYLA-koulutus, Laukaan Rotaryklubi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491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6/5/2023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Seppo Korhonen, RYLA-koulutus, Laukaan Rotaryklubi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6337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69901" y="1463040"/>
            <a:ext cx="10241280" cy="4724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2D6650E-F15A-4BEF-9F86-D8764C782E5A}" type="datetimeFigureOut">
              <a:rPr lang="fi-FI" smtClean="0"/>
              <a:t>25.9.2025</a:t>
            </a:fld>
            <a:endParaRPr lang="fi-FI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709E43C-A126-47CD-96DF-5EFFA058D650}" type="slidenum">
              <a:rPr lang="fi-FI" smtClean="0"/>
              <a:t>‹#›</a:t>
            </a:fld>
            <a:endParaRPr lang="fi-FI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656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6/5/2023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Seppo Korhonen, RYLA-koulutus, Laukaan Rotaryklubi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621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6/5/2023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Seppo Korhonen, RYLA-koulutus, Laukaan Rotaryklubi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370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6/5/2023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Seppo Korhonen, RYLA-koulutus, Laukaan Rotaryklubi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690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6/5/2023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Seppo Korhonen, RYLA-koulutus, Laukaan Rotaryklubi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056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6/5/2023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Seppo Korhonen, RYLA-koulutus, Laukaan Rotaryklubi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499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6/5/2023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Seppo Korhonen, RYLA-koulutus, Laukaan Rotaryklubi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444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6/5/2023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Seppo Korhonen, RYLA-koulutus, Laukaan Rotaryklubi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2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6/5/2023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Seppo Korhonen, RYLA-koulutus, Laukaan Rotaryklubi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177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6/5/2023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Seppo Korhonen, RYLA-koulutus, Laukaan Rotaryklubi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086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4F310C-B006-6BF9-F1D8-41E7F570E6E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639763"/>
            <a:ext cx="3378200" cy="3035300"/>
          </a:xfrm>
        </p:spPr>
        <p:txBody>
          <a:bodyPr vert="horz" lIns="91440" tIns="45720" rIns="91440" bIns="45720" rtlCol="0" anchor="b" anchorCtr="0">
            <a:normAutofit fontScale="90000"/>
          </a:bodyPr>
          <a:lstStyle/>
          <a:p>
            <a:pPr algn="r"/>
            <a:r>
              <a:rPr lang="en-US" sz="3700" kern="1200" cap="all" spc="200" baseline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Kokemuksia</a:t>
            </a:r>
            <a:r>
              <a:rPr lang="en-US" sz="3700" kern="1200" cap="all" spc="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cap="all" spc="200" baseline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johtajan</a:t>
            </a:r>
            <a:r>
              <a:rPr lang="en-US" sz="3700" kern="1200" cap="all" spc="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cap="all" spc="200" baseline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työstä</a:t>
            </a:r>
            <a:br>
              <a:rPr lang="en-US" sz="3700" kern="1200" cap="all" spc="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</a:br>
            <a:br>
              <a:rPr lang="en-US" sz="3700" kern="1200" cap="all" spc="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700" kern="1200" cap="all" spc="200" baseline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Pomosta</a:t>
            </a:r>
            <a:r>
              <a:rPr lang="en-US" sz="3700" kern="1200" cap="all" spc="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cap="all" spc="200" baseline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yrittäjäksi</a:t>
            </a:r>
            <a:br>
              <a:rPr lang="en-US" sz="3700" kern="1200" cap="all" spc="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700" kern="1200" cap="all" spc="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9CC264A-246A-F696-FC95-91873879B894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3808675"/>
            <a:ext cx="3927944" cy="24079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cap="non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Seppo Korhonen </a:t>
            </a:r>
            <a:r>
              <a:rPr lang="en-US" sz="1400" cap="none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hallituksen</a:t>
            </a:r>
            <a:r>
              <a:rPr lang="en-US" sz="1400" cap="non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en-US" sz="1400" cap="none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p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uheenjoht</a:t>
            </a:r>
            <a:endParaRPr lang="en-US" sz="1400" cap="none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cap="non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en-US" sz="1600" cap="none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Laukaan</a:t>
            </a:r>
            <a:r>
              <a:rPr lang="en-US" sz="1600" cap="non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en-US" sz="1600" cap="none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Rotaryklubi</a:t>
            </a:r>
            <a:r>
              <a:rPr lang="en-US" sz="1600" cap="non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en-US" sz="1600" cap="none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ry</a:t>
            </a:r>
            <a:r>
              <a:rPr lang="en-US" sz="1600" cap="non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cap="non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RYLA-</a:t>
            </a:r>
            <a:r>
              <a:rPr lang="en-US" sz="1600" cap="none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koulutus</a:t>
            </a:r>
            <a:r>
              <a:rPr lang="en-US" sz="1600" cap="non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24</a:t>
            </a:r>
            <a:r>
              <a:rPr lang="en-US" sz="1600" cap="non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.9.2025 </a:t>
            </a:r>
            <a:r>
              <a:rPr lang="en-US" sz="1600" cap="none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Laukaan</a:t>
            </a:r>
            <a:r>
              <a:rPr lang="en-US" sz="1600" cap="non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Lukio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B21BF6-2F5E-E65D-7034-3C73AB0F84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257"/>
          <a:stretch/>
        </p:blipFill>
        <p:spPr>
          <a:xfrm>
            <a:off x="4654984" y="1705257"/>
            <a:ext cx="6896936" cy="3448462"/>
          </a:xfrm>
          <a:prstGeom prst="rect">
            <a:avLst/>
          </a:prstGeom>
        </p:spPr>
      </p:pic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D9E3E90-BD08-9216-60BE-2B064C02B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24/9 2025</a:t>
            </a:r>
            <a:endParaRPr lang="en-US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A90BF7E-77D8-6A18-240B-A7F68E9AA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334" y="6049313"/>
            <a:ext cx="6297612" cy="365125"/>
          </a:xfrm>
        </p:spPr>
        <p:txBody>
          <a:bodyPr/>
          <a:lstStyle/>
          <a:p>
            <a:r>
              <a:rPr lang="fi-FI" dirty="0"/>
              <a:t>Seppo Korhonen, RYLA-koulutus, Laukaan Rotaryklubi, Laukaan Lukio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71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E0E5ACC-5EB2-58FC-1F99-328CE99DC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HALLITUKSEN TEHTÄVÄT</a:t>
            </a:r>
            <a:br>
              <a:rPr lang="fi-FI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867256A-F214-AB7B-4593-72F8F5CE6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Osakeyhtiölain mukaan yhtiön hallitusta on tarkoitettu kollegiaaliseksi elimeksi, joka toimii erityisesti kokoontumalla kokouksiin. Laki määrittelee hallituksen kokouksista; koollekutsuminen, puheenjohtaja, päätösvallasta äänestyksistä ja pöytäkirjasta.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Hallitus huolehtii yhtiön hallinnosta ja toiminnan asianmukaisesta järjestämisestä.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-tarkoituksenmukaisesta organisaatiosta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-seurantajärjestelmistä; kustannus, myynti, tilinpito yms.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-päätöksentekotavasta, eli saa tiedot päätöksistä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-Yhden tai useamman pätevän liikkeenjohtajan asettamisesta ja, tarpeen vaatiessa, vaihtamisesta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-yhtiön hallinnon valvominen ja hallitukselle kuuluvien päätösten tekeminen.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C32EE65-456D-49AC-A421-E6404222C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24/9 2025</a:t>
            </a:r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4F14483-DB8D-8861-D101-01740944E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Seppo Korhonen, RYLA-koulutus, Laukaan Rotaryklubi, Laukaan Lukio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414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6FA601D-7E88-FF12-8548-85EC803EF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065" y="609600"/>
            <a:ext cx="2930518" cy="1320800"/>
          </a:xfrm>
        </p:spPr>
        <p:txBody>
          <a:bodyPr anchor="ctr">
            <a:normAutofit/>
          </a:bodyPr>
          <a:lstStyle/>
          <a:p>
            <a:r>
              <a:rPr lang="fi-FI" dirty="0"/>
              <a:t>PALVELU VAI TUOTE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9C1A56D-D0FF-40CD-E2F7-A9A2922BB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1104" y="2138900"/>
            <a:ext cx="6799386" cy="36722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fi-FI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PALVELUYRITYS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fi-FI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-tuote, hyödyke  ei ole käsin kosketeltavissa, ihmisten työntekijöiden tuottama palvelu; hoitotyö, kännykän korjaus, konsertti, kuljetus, koulutus </a:t>
            </a:r>
            <a:r>
              <a:rPr lang="fi-FI" sz="1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jne</a:t>
            </a:r>
            <a:r>
              <a:rPr lang="fi-FI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</a:p>
          <a:p>
            <a:pPr marL="0" indent="0">
              <a:lnSpc>
                <a:spcPct val="90000"/>
              </a:lnSpc>
              <a:spcAft>
                <a:spcPts val="800"/>
              </a:spcAft>
              <a:buNone/>
            </a:pPr>
            <a:r>
              <a:rPr lang="fi-FI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fi-FI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TUOTANNOLLINEN YRITYS</a:t>
            </a:r>
          </a:p>
          <a:p>
            <a:pPr>
              <a:lnSpc>
                <a:spcPct val="90000"/>
              </a:lnSpc>
            </a:pPr>
            <a:r>
              <a:rPr lang="fi-FI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Tuotannollinen yritys tuottaa tarvikkeita, hyödykkeitä, jotka on käsin kosketeltavissa</a:t>
            </a:r>
            <a:endParaRPr lang="fi-FI" sz="150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9EE4936-663C-3B1A-1BA2-24044A791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519256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Seppo Korhonen, RYLA-koulutus, Laukaan Rotaryklubi, Laukaan Lukio</a:t>
            </a:r>
            <a:endParaRPr lang="en-US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264D876-8852-D4E0-708A-A05C653F6C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8497" y="6041362"/>
            <a:ext cx="201857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25/9 2025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208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A37489-DB0D-DD45-536D-1AA2F949B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98998"/>
          </a:xfrm>
        </p:spPr>
        <p:txBody>
          <a:bodyPr>
            <a:normAutofit fontScale="90000"/>
          </a:bodyPr>
          <a:lstStyle/>
          <a:p>
            <a:r>
              <a:rPr lang="fi-FI" dirty="0"/>
              <a:t>Perustettavan yrityksen vetäjän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7C6DE56-3CF5-2CD6-50F4-0B709D44C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916" y="1208598"/>
            <a:ext cx="9309504" cy="5166581"/>
          </a:xfrm>
        </p:spPr>
        <p:txBody>
          <a:bodyPr>
            <a:normAutofit fontScale="32500" lnSpcReduction="20000"/>
          </a:bodyPr>
          <a:lstStyle/>
          <a:p>
            <a:pPr marL="828040">
              <a:lnSpc>
                <a:spcPct val="107000"/>
              </a:lnSpc>
              <a:spcAft>
                <a:spcPts val="800"/>
              </a:spcAft>
            </a:pPr>
            <a:r>
              <a:rPr lang="fi-FI" sz="4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 pidä kaikkea tehdä yksin, vaan tulee keskittyä:</a:t>
            </a:r>
          </a:p>
          <a:p>
            <a:pPr marL="828040">
              <a:lnSpc>
                <a:spcPct val="107000"/>
              </a:lnSpc>
              <a:spcAft>
                <a:spcPts val="800"/>
              </a:spcAft>
            </a:pPr>
            <a:r>
              <a:rPr lang="fi-FI" sz="4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Markkina-alueen hakemiseen (</a:t>
            </a:r>
            <a:r>
              <a:rPr lang="fi-FI" sz="4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palvelu/tuote</a:t>
            </a:r>
            <a:r>
              <a:rPr lang="fi-FI" sz="4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koko)</a:t>
            </a:r>
          </a:p>
          <a:p>
            <a:pPr marL="828040">
              <a:lnSpc>
                <a:spcPct val="107000"/>
              </a:lnSpc>
              <a:spcAft>
                <a:spcPts val="800"/>
              </a:spcAft>
            </a:pPr>
            <a:r>
              <a:rPr lang="fi-FI" sz="4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Tuotteen- Palvelun kehittäminen</a:t>
            </a:r>
          </a:p>
          <a:p>
            <a:pPr marL="828040">
              <a:lnSpc>
                <a:spcPct val="107000"/>
              </a:lnSpc>
              <a:spcAft>
                <a:spcPts val="800"/>
              </a:spcAft>
            </a:pPr>
            <a:r>
              <a:rPr lang="fi-FI" sz="4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Johtamiseen</a:t>
            </a:r>
          </a:p>
          <a:p>
            <a:pPr marL="828040">
              <a:lnSpc>
                <a:spcPct val="107000"/>
              </a:lnSpc>
              <a:spcAft>
                <a:spcPts val="800"/>
              </a:spcAft>
            </a:pPr>
            <a:r>
              <a:rPr lang="fi-FI" sz="4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-avain resurssit</a:t>
            </a:r>
          </a:p>
          <a:p>
            <a:pPr marL="828040">
              <a:lnSpc>
                <a:spcPct val="107000"/>
              </a:lnSpc>
              <a:spcAft>
                <a:spcPts val="800"/>
              </a:spcAft>
            </a:pPr>
            <a:r>
              <a:rPr lang="fi-FI" sz="4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-talouden ohjaus – maksuvalmius</a:t>
            </a:r>
          </a:p>
          <a:p>
            <a:pPr marL="828040">
              <a:lnSpc>
                <a:spcPct val="107000"/>
              </a:lnSpc>
              <a:spcAft>
                <a:spcPts val="800"/>
              </a:spcAft>
            </a:pPr>
            <a:r>
              <a:rPr lang="fi-FI" sz="4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 kustannustietous (€/km)</a:t>
            </a:r>
          </a:p>
          <a:p>
            <a:pPr marL="828040">
              <a:lnSpc>
                <a:spcPct val="107000"/>
              </a:lnSpc>
              <a:spcAft>
                <a:spcPts val="800"/>
              </a:spcAft>
            </a:pPr>
            <a:r>
              <a:rPr lang="fi-FI" sz="4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Osaamiseen keskittyminen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6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ONGELMAT ON ANALYSOITAVA ITSE JA RATKAISTAVA ITSE.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55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TULOS = </a:t>
            </a:r>
            <a:r>
              <a:rPr lang="fi-FI" sz="55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HALU * OSAAMINEN* USKALLUS		Jos joku tekijä on nolla=&gt; Tulos on nolla</a:t>
            </a:r>
            <a:endParaRPr lang="fi-FI" sz="37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fi-FI" sz="5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0B1D5AB-D71B-46C6-8E8F-B9A485F87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24/9 2025</a:t>
            </a:r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23343D-7459-D229-FA48-B2A41E632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Seppo Korhonen, RYLA-koulutus, Laukaan Rotaryklubi, Laukaan Lukio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119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A0F5BB-CA4D-C551-CEA1-D2B441AD7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OMA YRITYS, YKSITYISYRITYS, YRITTÄJÄ, AMMATINHARJOITTAJA</a:t>
            </a:r>
            <a:br>
              <a:rPr lang="fi-FI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2B4F1D7-651E-4798-B95B-F33568FAD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52151"/>
            <a:ext cx="8596668" cy="4789211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Ammattitaito on pienyrittäjän tärkein pääoma.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Varmin tapa menestyä on olla muita parempi.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YRITYSTOIMINNASSA TARVITAAN</a:t>
            </a:r>
          </a:p>
          <a:p>
            <a:pPr marL="828040">
              <a:lnSpc>
                <a:spcPct val="107000"/>
              </a:lnSpc>
              <a:spcAft>
                <a:spcPts val="800"/>
              </a:spcAft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innovointikykyä, taitoa huomata ja osata käyttää hyväkseen mahdollisuuksia joko tuotteen suuntaan tai markkinoiden suuntaan. Tuote, Palvelu, Markkinat</a:t>
            </a:r>
          </a:p>
          <a:p>
            <a:pPr marL="828040">
              <a:lnSpc>
                <a:spcPct val="107000"/>
              </a:lnSpc>
              <a:spcAft>
                <a:spcPts val="800"/>
              </a:spcAft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Riskinottokykyä - kilpailuhenkisyyttä</a:t>
            </a:r>
          </a:p>
          <a:p>
            <a:pPr marL="828040">
              <a:lnSpc>
                <a:spcPct val="107000"/>
              </a:lnSpc>
              <a:spcAft>
                <a:spcPts val="800"/>
              </a:spcAft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Epävarmuuden sietokykyä</a:t>
            </a:r>
          </a:p>
          <a:p>
            <a:pPr marL="828040">
              <a:lnSpc>
                <a:spcPct val="107000"/>
              </a:lnSpc>
              <a:spcAft>
                <a:spcPts val="800"/>
              </a:spcAft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Yleisjohtajuutta -Ohjaaminen-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Älä tee solmuja, vaan avaa niitä!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28040">
              <a:lnSpc>
                <a:spcPct val="107000"/>
              </a:lnSpc>
              <a:spcAft>
                <a:spcPts val="800"/>
              </a:spcAft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Nyt tehdään 	ASIAT OIKEIN   =&gt;</a:t>
            </a:r>
          </a:p>
          <a:p>
            <a:pPr marL="828040">
              <a:lnSpc>
                <a:spcPct val="107000"/>
              </a:lnSpc>
              <a:spcAft>
                <a:spcPts val="800"/>
              </a:spcAft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Yritysjohtajana OIKEITA ASIOITA ja kestä, kärsi, taistele ja voita!</a:t>
            </a:r>
          </a:p>
          <a:p>
            <a:pPr marL="828040">
              <a:lnSpc>
                <a:spcPct val="107000"/>
              </a:lnSpc>
              <a:spcAft>
                <a:spcPts val="800"/>
              </a:spcAft>
            </a:pP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9D34907-0F33-EFD1-0D6C-53FB898EC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24/9 2025</a:t>
            </a:r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A4E6A04-B555-5B81-5E2E-013F65111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Seppo Korhonen, RYLA-koulutus, Laukaan Rotaryklubi, Laukaan Lukio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292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sz="quarter" idx="13"/>
          </p:nvPr>
        </p:nvSpPr>
        <p:spPr>
          <a:xfrm>
            <a:off x="1991543" y="2043484"/>
            <a:ext cx="7120651" cy="469127"/>
          </a:xfrm>
        </p:spPr>
        <p:txBody>
          <a:bodyPr>
            <a:normAutofit fontScale="92500"/>
          </a:bodyPr>
          <a:lstStyle/>
          <a:p>
            <a:r>
              <a:rPr lang="fi-FI" dirty="0"/>
              <a:t>Kotipaikka LAUKAA, Terminaalit; VAAJAKOSKI, KUOPIO, JOENSUU</a:t>
            </a: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62082" cy="1320800"/>
          </a:xfrm>
        </p:spPr>
        <p:txBody>
          <a:bodyPr/>
          <a:lstStyle/>
          <a:p>
            <a:r>
              <a:rPr lang="fi-FI" dirty="0"/>
              <a:t>Kuljetusapu Korhonen Oy</a:t>
            </a:r>
          </a:p>
        </p:txBody>
      </p:sp>
      <p:pic>
        <p:nvPicPr>
          <p:cNvPr id="13" name="Kuva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593" y="3109933"/>
            <a:ext cx="2373054" cy="1678716"/>
          </a:xfrm>
          <a:prstGeom prst="rect">
            <a:avLst/>
          </a:prstGeo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94AFE63E-E349-347E-FC30-672756368402}"/>
              </a:ext>
            </a:extLst>
          </p:cNvPr>
          <p:cNvSpPr txBox="1"/>
          <p:nvPr/>
        </p:nvSpPr>
        <p:spPr>
          <a:xfrm>
            <a:off x="6583681" y="4419317"/>
            <a:ext cx="3665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Kiitos mielenkiinnosta !</a:t>
            </a:r>
          </a:p>
        </p:txBody>
      </p:sp>
    </p:spTree>
    <p:extLst>
      <p:ext uri="{BB962C8B-B14F-4D97-AF65-F5344CB8AC3E}">
        <p14:creationId xmlns:p14="http://schemas.microsoft.com/office/powerpoint/2010/main" val="2462580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19536" y="1844824"/>
            <a:ext cx="8147248" cy="1156990"/>
          </a:xfrm>
        </p:spPr>
        <p:txBody>
          <a:bodyPr>
            <a:normAutofit fontScale="90000"/>
          </a:bodyPr>
          <a:lstStyle/>
          <a:p>
            <a:r>
              <a:rPr lang="fi-FI" sz="2800" dirty="0"/>
              <a:t>RI: n presidentin </a:t>
            </a:r>
            <a:r>
              <a:rPr lang="fi-FI" sz="2800" b="1" dirty="0"/>
              <a:t>Holger </a:t>
            </a:r>
            <a:r>
              <a:rPr lang="fi-FI" sz="2800" b="1" dirty="0" err="1"/>
              <a:t>Knaackin</a:t>
            </a:r>
            <a:r>
              <a:rPr lang="fi-FI" sz="2800" b="1" dirty="0"/>
              <a:t> </a:t>
            </a:r>
            <a:r>
              <a:rPr lang="fi-FI" sz="2800" dirty="0"/>
              <a:t>vuositeema 2020</a:t>
            </a:r>
            <a:br>
              <a:rPr lang="fi-FI" sz="2800" dirty="0"/>
            </a:br>
            <a:r>
              <a:rPr lang="fi-FI" b="1" dirty="0"/>
              <a:t>Rotary avaa mahdollisuuksia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919536" y="3140969"/>
            <a:ext cx="8291264" cy="2985195"/>
          </a:xfrm>
        </p:spPr>
        <p:txBody>
          <a:bodyPr>
            <a:normAutofit lnSpcReduction="10000"/>
          </a:bodyPr>
          <a:lstStyle/>
          <a:p>
            <a:r>
              <a:rPr lang="fi-FI" dirty="0"/>
              <a:t>Rotary-järjestö on maailmanlaajuinen hyväntekeväisyys-, avustus- ja koulutusjärjestö 200 maassa.</a:t>
            </a:r>
          </a:p>
          <a:p>
            <a:r>
              <a:rPr lang="fi-FI" dirty="0"/>
              <a:t>Aktiivijäseniä n.1,2 miljoonaa</a:t>
            </a:r>
          </a:p>
          <a:p>
            <a:r>
              <a:rPr lang="fi-FI" dirty="0" err="1"/>
              <a:t>PolioEnd-</a:t>
            </a:r>
            <a:r>
              <a:rPr lang="fi-FI" dirty="0"/>
              <a:t> rokotuskampanja polion hävittämiseksi maailmasta</a:t>
            </a:r>
          </a:p>
          <a:p>
            <a:r>
              <a:rPr lang="fi-FI" dirty="0"/>
              <a:t>WHO:n tukija, mukana YK:n perustamisessa</a:t>
            </a:r>
          </a:p>
          <a:p>
            <a:r>
              <a:rPr lang="fi-FI" dirty="0"/>
              <a:t>Opiskelijavaihto; vuosi-, kesä- ja leirivaihto</a:t>
            </a:r>
          </a:p>
          <a:p>
            <a:r>
              <a:rPr lang="fi-FI" dirty="0"/>
              <a:t>Johtajuuskoulutus</a:t>
            </a:r>
          </a:p>
          <a:p>
            <a:r>
              <a:rPr lang="fi-FI" dirty="0"/>
              <a:t>Ympäristöohjelmat, esim. Itämeri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692697"/>
            <a:ext cx="7416825" cy="827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1473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88397" y="1003177"/>
            <a:ext cx="9239415" cy="1191383"/>
          </a:xfrm>
        </p:spPr>
        <p:txBody>
          <a:bodyPr>
            <a:normAutofit fontScale="90000"/>
          </a:bodyPr>
          <a:lstStyle/>
          <a:p>
            <a:r>
              <a:rPr lang="fi-FI" dirty="0"/>
              <a:t>Neljän kysymyksen koe-</a:t>
            </a:r>
            <a:r>
              <a:rPr lang="fi-FI" sz="3100" dirty="0"/>
              <a:t>käytännön toimintaa ohjaavat Rotaryn eettiset periaatteet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207568" y="2636912"/>
            <a:ext cx="7938296" cy="3843401"/>
          </a:xfrm>
        </p:spPr>
        <p:txBody>
          <a:bodyPr>
            <a:noAutofit/>
          </a:bodyPr>
          <a:lstStyle/>
          <a:p>
            <a:pPr algn="l"/>
            <a:r>
              <a:rPr lang="fi-FI" sz="2400" b="1" dirty="0"/>
              <a:t>1.Onko tämä totta?</a:t>
            </a:r>
          </a:p>
          <a:p>
            <a:pPr algn="l"/>
            <a:endParaRPr lang="fi-FI" sz="2400" dirty="0"/>
          </a:p>
          <a:p>
            <a:pPr algn="l"/>
            <a:r>
              <a:rPr lang="fi-FI" sz="2400" b="1" dirty="0"/>
              <a:t>2.Onko tämä oikeudenmukaista kaikkia asianosaisia kohtaan?</a:t>
            </a:r>
          </a:p>
          <a:p>
            <a:pPr algn="l"/>
            <a:endParaRPr lang="fi-FI" sz="2400" b="1" dirty="0"/>
          </a:p>
          <a:p>
            <a:pPr algn="l"/>
            <a:r>
              <a:rPr lang="fi-FI" sz="2400" b="1" dirty="0"/>
              <a:t>3.Luoko tämä hyvää tahtoa ja parantaako tämä ystävyyssuhteita?</a:t>
            </a:r>
          </a:p>
          <a:p>
            <a:pPr algn="l"/>
            <a:endParaRPr lang="fi-FI" sz="2400" b="1" dirty="0"/>
          </a:p>
          <a:p>
            <a:pPr algn="l"/>
            <a:r>
              <a:rPr lang="fi-FI" sz="2400" b="1" dirty="0"/>
              <a:t>4.Onko tämä kaikkien osapuolten edunmukaista?</a:t>
            </a:r>
          </a:p>
          <a:p>
            <a:pPr marL="514350" indent="-514350">
              <a:buAutoNum type="arabicPeriod"/>
            </a:pPr>
            <a:endParaRPr lang="fi-FI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43" y="112253"/>
            <a:ext cx="7416825" cy="827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8838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60" y="279228"/>
            <a:ext cx="741682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DE914213-234E-C30A-5247-3C8DB0D66B28}"/>
              </a:ext>
            </a:extLst>
          </p:cNvPr>
          <p:cNvSpPr txBox="1"/>
          <p:nvPr/>
        </p:nvSpPr>
        <p:spPr>
          <a:xfrm>
            <a:off x="731520" y="1399430"/>
            <a:ext cx="9136049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i-FI" b="1" dirty="0"/>
              <a:t>Rotaryn tavoitteena </a:t>
            </a:r>
            <a:r>
              <a:rPr lang="fi-FI" dirty="0"/>
              <a:t>on edistää palvelun periaatetta kunkin rotarin ammatissa ja yksityiselämässä mm. seuraavasti:</a:t>
            </a:r>
          </a:p>
          <a:p>
            <a:pPr>
              <a:buNone/>
            </a:pPr>
            <a:endParaRPr lang="fi-FI" dirty="0"/>
          </a:p>
          <a:p>
            <a:pPr marL="342900" indent="-342900">
              <a:buAutoNum type="arabicParenR"/>
            </a:pPr>
            <a:r>
              <a:rPr lang="fi-FI" dirty="0"/>
              <a:t>Edistää ystävyysverkoston syntymistä ja löytää mahdollisuuksia palvelemiseen;</a:t>
            </a:r>
          </a:p>
          <a:p>
            <a:endParaRPr lang="fi-FI" dirty="0"/>
          </a:p>
          <a:p>
            <a:pPr>
              <a:buNone/>
            </a:pPr>
            <a:r>
              <a:rPr lang="fi-FI" dirty="0"/>
              <a:t>2) Toimia tehokkaana hyväntekeväisyysjärjestönä;</a:t>
            </a:r>
          </a:p>
          <a:p>
            <a:pPr>
              <a:buNone/>
            </a:pPr>
            <a:endParaRPr lang="fi-FI" dirty="0"/>
          </a:p>
          <a:p>
            <a:pPr>
              <a:buNone/>
            </a:pPr>
            <a:r>
              <a:rPr lang="fi-FI" dirty="0"/>
              <a:t>3) Pitää yllä liike- ja ammattimoraalia, lisätä kaiken työn arvostusta ja kunnioittaa jokaisen rotarin ammattia;</a:t>
            </a:r>
          </a:p>
          <a:p>
            <a:pPr>
              <a:buNone/>
            </a:pPr>
            <a:endParaRPr lang="fi-FI" dirty="0"/>
          </a:p>
          <a:p>
            <a:pPr>
              <a:buNone/>
            </a:pPr>
            <a:r>
              <a:rPr lang="fi-FI" dirty="0"/>
              <a:t>4) Kannustaa jokaista rotaria palvelun periaatteeseen yksityiselämässä, ammatissa ja yhteiskunnallisessa toiminnassa;</a:t>
            </a:r>
          </a:p>
          <a:p>
            <a:pPr>
              <a:buNone/>
            </a:pPr>
            <a:endParaRPr lang="fi-FI" dirty="0"/>
          </a:p>
          <a:p>
            <a:pPr>
              <a:buNone/>
            </a:pPr>
            <a:r>
              <a:rPr lang="fi-FI" dirty="0"/>
              <a:t>5) Edistää kansainvälistä yhteisymmärrystä, suvaitsevaisuutta ja hyvää tahtoa rotarien yhteistyön kautta.</a:t>
            </a:r>
          </a:p>
        </p:txBody>
      </p:sp>
    </p:spTree>
    <p:extLst>
      <p:ext uri="{BB962C8B-B14F-4D97-AF65-F5344CB8AC3E}">
        <p14:creationId xmlns:p14="http://schemas.microsoft.com/office/powerpoint/2010/main" val="3632068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ruutu 4">
            <a:extLst>
              <a:ext uri="{FF2B5EF4-FFF2-40B4-BE49-F238E27FC236}">
                <a16:creationId xmlns:a16="http://schemas.microsoft.com/office/drawing/2014/main" id="{05B144F0-7F2A-DC86-B13A-6E94EE699485}"/>
              </a:ext>
            </a:extLst>
          </p:cNvPr>
          <p:cNvSpPr txBox="1"/>
          <p:nvPr/>
        </p:nvSpPr>
        <p:spPr>
          <a:xfrm>
            <a:off x="617044" y="395722"/>
            <a:ext cx="11083331" cy="7088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Työhistoriani:</a:t>
            </a:r>
            <a:r>
              <a:rPr lang="fi-FI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autonapumies, autonasentaja, prosessimies, sähköasentaja,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sähkötyönjohtaja,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sähkölämmityselementtien suunnittelija/myyjä,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kuljetusyrittäjä, toimitusjohtaja, hallituksenpuheenjohtaja.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Johtotehtävät: </a:t>
            </a:r>
            <a:endParaRPr lang="fi-FI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Varusmiesjohtaja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ryhmänjohtaja, joukkueenjohtaja, autojoukkueenjohtaja, reservin luutnantti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Yrityselämässä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työnjohtaja; sähköasennustyössä, tuotteiden valmistuksessa,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omassa yrityksessä toimitusjohtajana sekä KTK-yrityksen saneeraaja toimitusjohtaja.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Yhteiskunnallisessa: 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ammattiyhdistyksessä eritehtävissä, poliittisissa tehtävissä.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Ammatilliset yhdistykset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Laukaan ammattiautoilijoiden puheenjohtaja, Keski-Suomen ammattiautoilijoiden pj.,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K-S sopimusliikennöitsijöiden pj., K-S ulkomaan- ja sopimusliikenteen pj., Laukaan yrittäjien varapj.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Vapaa-ajan yhdistystoiminta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Tiehoitokunnan pj. Sukuseuran varapj.,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Laukaan Rotaryklubin presidentti 1920-21.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i-FI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EACD3064-EE68-0D5E-43BF-993E7F3BC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24/9 2025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FDE22AE-699E-8A5E-F949-55D5914EB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319814" cy="365125"/>
          </a:xfrm>
        </p:spPr>
        <p:txBody>
          <a:bodyPr/>
          <a:lstStyle/>
          <a:p>
            <a:r>
              <a:rPr lang="fi-FI" dirty="0"/>
              <a:t>Seppo Korhonen, RYLA-koulutus, Laukaan Rotaryklubi, Laukaan Lukio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809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D7FE98-88BE-106B-E192-6A2B2C980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492" y="278297"/>
            <a:ext cx="8691510" cy="1407380"/>
          </a:xfrm>
        </p:spPr>
        <p:txBody>
          <a:bodyPr>
            <a:normAutofit fontScale="90000"/>
          </a:bodyPr>
          <a:lstStyle/>
          <a:p>
            <a:br>
              <a:rPr lang="fi-FI" dirty="0">
                <a:solidFill>
                  <a:schemeClr val="tx1"/>
                </a:solidFill>
              </a:rPr>
            </a:br>
            <a:r>
              <a:rPr lang="fi-FI" dirty="0">
                <a:solidFill>
                  <a:schemeClr val="tx1"/>
                </a:solidFill>
              </a:rPr>
              <a:t>Kuljetusapu Korhonen Oy, </a:t>
            </a:r>
            <a:r>
              <a:rPr lang="fi-FI" b="1" dirty="0">
                <a:solidFill>
                  <a:schemeClr val="tx1"/>
                </a:solidFill>
              </a:rPr>
              <a:t>Kuriiri Korhonen</a:t>
            </a:r>
            <a:br>
              <a:rPr lang="fi-FI" b="1" dirty="0">
                <a:solidFill>
                  <a:schemeClr val="tx1"/>
                </a:solidFill>
              </a:rPr>
            </a:br>
            <a:br>
              <a:rPr lang="fi-FI" b="1" dirty="0">
                <a:solidFill>
                  <a:schemeClr val="tx1"/>
                </a:solidFill>
              </a:rPr>
            </a:br>
            <a:endParaRPr lang="fi-FI" b="1" dirty="0">
              <a:solidFill>
                <a:schemeClr val="tx1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E52DFCF-BC4E-1B4D-1464-B1FCC265F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812897"/>
            <a:ext cx="8792669" cy="4660687"/>
          </a:xfrm>
        </p:spPr>
        <p:txBody>
          <a:bodyPr>
            <a:normAutofit/>
          </a:bodyPr>
          <a:lstStyle/>
          <a:p>
            <a:r>
              <a:rPr lang="fi-FI" dirty="0"/>
              <a:t>* UPS-United Parcel </a:t>
            </a:r>
            <a:r>
              <a:rPr lang="fi-FI" dirty="0" err="1"/>
              <a:t>Service:n</a:t>
            </a:r>
            <a:r>
              <a:rPr lang="fi-FI" dirty="0"/>
              <a:t> lentorahdin jakelukuljetus Keski- ja Itä Suomessa</a:t>
            </a:r>
          </a:p>
          <a:p>
            <a:r>
              <a:rPr lang="fi-FI" dirty="0"/>
              <a:t>* Terminaalit: Vaajakoskella, Joensuussa ja Kuopiossa</a:t>
            </a:r>
          </a:p>
          <a:p>
            <a:r>
              <a:rPr lang="fi-FI" dirty="0"/>
              <a:t>* Henkilökunta: kuljettajat, ajojärjestelijät ja alihankkija yht. 30 henkilöä</a:t>
            </a:r>
          </a:p>
          <a:p>
            <a:r>
              <a:rPr lang="fi-FI" dirty="0"/>
              <a:t>* Toimitusjohtaja: yrittäjä logistiikkainsinööri (AMKY) </a:t>
            </a:r>
            <a:r>
              <a:rPr lang="fi-FI" dirty="0" err="1"/>
              <a:t>Kasse</a:t>
            </a:r>
            <a:r>
              <a:rPr lang="fi-FI" dirty="0"/>
              <a:t> Korhonen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pPr marL="0" indent="0">
              <a:buNone/>
            </a:pPr>
            <a:endParaRPr lang="fi-FI" sz="1200" dirty="0"/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4918724-B0B5-23F2-0EF9-8F25E0AAFD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39701" y="6041362"/>
            <a:ext cx="829142" cy="365125"/>
          </a:xfrm>
        </p:spPr>
        <p:txBody>
          <a:bodyPr/>
          <a:lstStyle/>
          <a:p>
            <a:r>
              <a:rPr lang="fi-FI" dirty="0"/>
              <a:t>24/9 2025</a:t>
            </a:r>
            <a:endParaRPr lang="en-US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899AEC5-39CE-C8EC-5541-F608CB6D9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880" y="6041362"/>
            <a:ext cx="6792066" cy="365125"/>
          </a:xfrm>
        </p:spPr>
        <p:txBody>
          <a:bodyPr/>
          <a:lstStyle/>
          <a:p>
            <a:r>
              <a:rPr lang="fi-FI" dirty="0"/>
              <a:t>Seppo Korhonen, RYLA-koulutus, Laukaan Rotaryklubi, Laukaan Lukio</a:t>
            </a:r>
            <a:endParaRPr lang="en-US" dirty="0"/>
          </a:p>
        </p:txBody>
      </p:sp>
      <p:pic>
        <p:nvPicPr>
          <p:cNvPr id="8" name="Kuva 7" descr="Kuva, joka sisältää kohteen metalli, pronssi, messinki, Pienrauta&#10;&#10;Tekoälyllä luotu sisältö voi olla virheellistä.">
            <a:extLst>
              <a:ext uri="{FF2B5EF4-FFF2-40B4-BE49-F238E27FC236}">
                <a16:creationId xmlns:a16="http://schemas.microsoft.com/office/drawing/2014/main" id="{ABF8368E-77C9-0F8E-FFAA-2E6EF4CEE3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11971" y="4319061"/>
            <a:ext cx="2690705" cy="201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296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807FB2D-D749-7A82-94E8-342B5B2A0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453224"/>
            <a:ext cx="9786583" cy="6404776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i-FI" sz="4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MIETTEITÄ JOHTOTEHTÄVISTÄNI  1972 LÄHTIEN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Halu toteuttaa </a:t>
            </a:r>
            <a:r>
              <a:rPr lang="fi-FI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itseään</a:t>
            </a:r>
            <a:r>
              <a:rPr lang="fi-FI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mielenkiinto ihmisistä ja heidän luonteistaan,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40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rohkeus riskinottoon</a:t>
            </a:r>
            <a:r>
              <a:rPr lang="fi-FI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i-FI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onko</a:t>
            </a:r>
            <a:r>
              <a:rPr lang="fi-FI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asioissa uutta katsontakulmaa, </a:t>
            </a:r>
            <a:r>
              <a:rPr lang="fi-FI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tahto hommien luistamiseen</a:t>
            </a:r>
            <a:r>
              <a:rPr lang="fi-FI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3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YKSITYISYRITTÄJÄ JOHTAJA PERHEYRITYKSESSÄ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Hiljainen tieto jo lapsuudesta asti, valmis konsepti tai ala, ehkä valmiita pääomia ainakin henkisiä.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33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TOIMITUSJOHTAJAN TEHTÄVISSÄ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Suunnitella yrityksen toimintatapa</a:t>
            </a:r>
            <a:r>
              <a:rPr lang="fi-FI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tarvittavat laitteet tilat ja henkilökunta. Käydä neuvottelut asiakkaiden, rahoittajien, yhteistyökumppanien kanssa, </a:t>
            </a:r>
            <a:r>
              <a:rPr lang="fi-FI" sz="4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rekrytoida henkilökunta</a:t>
            </a:r>
            <a:r>
              <a:rPr lang="fi-FI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Seurata kassavirtaa, laskutusta, työn kustannuksia, raaka-aine kustannuksia. Tulkita </a:t>
            </a:r>
            <a:r>
              <a:rPr lang="fi-FI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tuloslaskelmaa</a:t>
            </a:r>
            <a:r>
              <a:rPr lang="fi-FI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ja tasetta. </a:t>
            </a:r>
            <a:r>
              <a:rPr lang="fi-FI" sz="4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Puuttua epäkohtiin</a:t>
            </a:r>
            <a:r>
              <a:rPr lang="fi-FI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ratkaista ongelmatilanteet, tiedottaa kriisitilanteissa.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33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TOIMITUSJOHTAJA SANEERAUSTEHTÄVISSÄ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Selvittää yrityksen taloudellinen tilanne, rahat, käyttöomaisuus, varastot yms. </a:t>
            </a:r>
            <a:r>
              <a:rPr lang="fi-FI" sz="4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Tehdä päätös saneeraustoimista </a:t>
            </a:r>
            <a:r>
              <a:rPr lang="fi-FI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 alkaa välittömästi toimimaan sen mukaan. Onko tarkoitus tervehdyttää yritystoiminta, ja jatkaa sitä uudella pohjalla, myydä kannattavat osat yrityksestä tai sulauttaa ne toiseen yritykseen tai lopettaa yritys. Huomioida tilanteessa henkilökunta; kenet/ketkä tarvitset tukipilareina toteuttamaan käytännön toimet.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Oma kokemus; omaisuuden myynti, autoilijoiden työt toisaalla, henkilökunnan irtisanominen, neuvottelut korvauksista ja oikeudenkäynti väärinkäytöksistä.</a:t>
            </a:r>
          </a:p>
          <a:p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E0C40DE-69EF-A5E4-7CFA-0CDC42F36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24/9 2025</a:t>
            </a:r>
            <a:endParaRPr lang="en-US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162D07D-6DCC-BD86-4550-CFF51344F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Seppo Korhonen, RYLA-koulutus, Laukaan Rotaryklubi, Laukaan Lukio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057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i-FI"/>
            </a:p>
          </p:txBody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i-FI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i-FI"/>
            </a:p>
          </p:txBody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i-FI"/>
            </a:p>
          </p:txBody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i-FI"/>
            </a:p>
          </p:txBody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i-FI"/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i-FI"/>
            </a:p>
          </p:txBody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i-FI"/>
            </a:p>
          </p:txBody>
        </p:sp>
      </p:grpSp>
      <p:sp>
        <p:nvSpPr>
          <p:cNvPr id="3" name="Tekstiruutu 2">
            <a:extLst>
              <a:ext uri="{FF2B5EF4-FFF2-40B4-BE49-F238E27FC236}">
                <a16:creationId xmlns:a16="http://schemas.microsoft.com/office/drawing/2014/main" id="{67F9F858-F88C-2CF8-0804-D5F7A8C319F3}"/>
              </a:ext>
            </a:extLst>
          </p:cNvPr>
          <p:cNvSpPr txBox="1"/>
          <p:nvPr/>
        </p:nvSpPr>
        <p:spPr>
          <a:xfrm>
            <a:off x="2600077" y="787179"/>
            <a:ext cx="7123945" cy="51004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YRITYKSEN RAKENNE, OSAKEYHTIÖ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Osakkeenomistajat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: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Perustamisasiakirja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Osakassopimus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ja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Yhtiöjärjestys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Yhtiökokous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hyväksyy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yhtiöjärjestyksen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ja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valitsee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hallituksen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jäsenet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ja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tilintarkastajan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-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jat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jne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Hallitus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tekee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strategian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ja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nimittää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toimitusjohtajan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sekä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tekee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esitykset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yhtiökokoukselle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päätettävistä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asioista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Toimitusjohtaja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aloittaa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käytännön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työt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järjestää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kirjanpidon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hoidon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toteuttaa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hallituksen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antamat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tehtävät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ja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esittelee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hallitukselle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päätettävät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asiat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F7DFBD7-7612-BA53-7650-A6BF8F5E1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89120" y="6065626"/>
            <a:ext cx="3794697" cy="34086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Seppo Korhonen, RYLA-</a:t>
            </a:r>
            <a:r>
              <a:rPr lang="en-US" kern="1200" dirty="0" err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koulutus</a:t>
            </a:r>
            <a:r>
              <a:rPr lang="en-US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kern="1200" dirty="0" err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Laukaan</a:t>
            </a:r>
            <a:r>
              <a:rPr lang="en-US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Rotaryklubi</a:t>
            </a:r>
            <a:r>
              <a:rPr lang="en-US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kern="1200" dirty="0" err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Laukaan</a:t>
            </a:r>
            <a:r>
              <a:rPr lang="en-US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 Lukio</a:t>
            </a:r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E4DE7E3-438D-1317-E26B-38776ABF7D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74164" y="6104163"/>
            <a:ext cx="862596" cy="2778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dirty="0"/>
              <a:t>25/9 2025</a:t>
            </a:r>
          </a:p>
        </p:txBody>
      </p:sp>
    </p:spTree>
    <p:extLst>
      <p:ext uri="{BB962C8B-B14F-4D97-AF65-F5344CB8AC3E}">
        <p14:creationId xmlns:p14="http://schemas.microsoft.com/office/powerpoint/2010/main" val="2836286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ruutu 4">
            <a:extLst>
              <a:ext uri="{FF2B5EF4-FFF2-40B4-BE49-F238E27FC236}">
                <a16:creationId xmlns:a16="http://schemas.microsoft.com/office/drawing/2014/main" id="{3820A198-384C-0921-0058-875E051FC4AC}"/>
              </a:ext>
            </a:extLst>
          </p:cNvPr>
          <p:cNvSpPr txBox="1"/>
          <p:nvPr/>
        </p:nvSpPr>
        <p:spPr>
          <a:xfrm>
            <a:off x="762000" y="1280160"/>
            <a:ext cx="7716519" cy="4871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TOIMITUSJOHTAJAN TEHTÄVÄT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Toimitusjohtaja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on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osakeyhtiölain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mukaan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yksilövastuinen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orgaani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Eli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yksi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ihminen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joka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ei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ole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kolle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ion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jäsen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Ei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voi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aloittaa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EPÄ TAVALLISIA TAI LAAJAKANTOISIA HALLINTOTOIMIA.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”Toimitusjohtaja”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merkityssisältöä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määritettäessä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on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tiedostettava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että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siinä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on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tapahtunut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käännösvirhe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Se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ei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tarkoita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ruotsin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kielen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sanaa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”</a:t>
            </a:r>
            <a:r>
              <a:rPr lang="en-US" sz="15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redaktionschef</a:t>
            </a: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”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vastinetta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vaan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”</a:t>
            </a:r>
            <a:r>
              <a:rPr lang="en-US" sz="15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verkställande</a:t>
            </a: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15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direktör</a:t>
            </a: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”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käännetään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sananmukaisesti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suomeksi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”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toimeenpaneva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johtaja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”.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5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Yhtiön</a:t>
            </a: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15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juoksevan</a:t>
            </a: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15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hallinnon</a:t>
            </a: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15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hoitaminen</a:t>
            </a: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n-US" sz="15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huolehdittava</a:t>
            </a: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15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tilinpitokirjojen</a:t>
            </a: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15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lainmukaisesta</a:t>
            </a: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15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pitämisestä</a:t>
            </a: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ja </a:t>
            </a:r>
            <a:r>
              <a:rPr lang="en-US" sz="15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varainhoidon</a:t>
            </a: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15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luotettavasta</a:t>
            </a: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15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järjestämisestä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B524BB0-53B3-D077-5CEF-93B80ADB9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552771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Seppo Korhonen, RYLA-koulutus, Laukaan Rotaryklubi, Laukaan Lukio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6A02943-CDB2-8895-DA60-EAB0B62067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70145" y="6041362"/>
            <a:ext cx="144692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/>
              <a:t>24/9 2025</a:t>
            </a:r>
          </a:p>
        </p:txBody>
      </p:sp>
    </p:spTree>
    <p:extLst>
      <p:ext uri="{BB962C8B-B14F-4D97-AF65-F5344CB8AC3E}">
        <p14:creationId xmlns:p14="http://schemas.microsoft.com/office/powerpoint/2010/main" val="3836643356"/>
      </p:ext>
    </p:extLst>
  </p:cSld>
  <p:clrMapOvr>
    <a:masterClrMapping/>
  </p:clrMapOvr>
</p:sld>
</file>

<file path=ppt/theme/theme1.xml><?xml version="1.0" encoding="utf-8"?>
<a:theme xmlns:a="http://schemas.openxmlformats.org/drawingml/2006/main" name="Pinta">
  <a:themeElements>
    <a:clrScheme name="Pin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Pin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n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1059</TotalTime>
  <Words>1091</Words>
  <Application>Microsoft Office PowerPoint</Application>
  <PresentationFormat>Laajakuva</PresentationFormat>
  <Paragraphs>149</Paragraphs>
  <Slides>14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20" baseType="lpstr">
      <vt:lpstr>Arial</vt:lpstr>
      <vt:lpstr>Calibri</vt:lpstr>
      <vt:lpstr>Times New Roman</vt:lpstr>
      <vt:lpstr>Trebuchet MS</vt:lpstr>
      <vt:lpstr>Wingdings 3</vt:lpstr>
      <vt:lpstr>Pinta</vt:lpstr>
      <vt:lpstr>Kokemuksia johtajan työstä  Pomosta yrittäjäksi  </vt:lpstr>
      <vt:lpstr>RI: n presidentin Holger Knaackin vuositeema 2020 Rotary avaa mahdollisuuksia</vt:lpstr>
      <vt:lpstr>Neljän kysymyksen koe-käytännön toimintaa ohjaavat Rotaryn eettiset periaatteet</vt:lpstr>
      <vt:lpstr>PowerPoint-esitys</vt:lpstr>
      <vt:lpstr>PowerPoint-esitys</vt:lpstr>
      <vt:lpstr> Kuljetusapu Korhonen Oy, Kuriiri Korhonen  </vt:lpstr>
      <vt:lpstr>PowerPoint-esitys</vt:lpstr>
      <vt:lpstr>PowerPoint-esitys</vt:lpstr>
      <vt:lpstr>PowerPoint-esitys</vt:lpstr>
      <vt:lpstr>HALLITUKSEN TEHTÄVÄT </vt:lpstr>
      <vt:lpstr>PALVELU VAI TUOTE</vt:lpstr>
      <vt:lpstr>Perustettavan yrityksen vetäjän </vt:lpstr>
      <vt:lpstr>OMA YRITYS, YKSITYISYRITYS, YRITTÄJÄ, AMMATINHARJOITTAJA </vt:lpstr>
      <vt:lpstr>Kuljetusapu Korhonen Oy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Kokemuksia johtajan työstä  Pomosta yrittäjäksi</dc:title>
  <dc:creator>Seppo Korhonen</dc:creator>
  <cp:lastModifiedBy>Eveliina Ojala</cp:lastModifiedBy>
  <cp:revision>46</cp:revision>
  <dcterms:created xsi:type="dcterms:W3CDTF">2023-03-18T13:48:13Z</dcterms:created>
  <dcterms:modified xsi:type="dcterms:W3CDTF">2025-09-25T07:40:20Z</dcterms:modified>
</cp:coreProperties>
</file>