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6" r:id="rId2"/>
  </p:sldMasterIdLst>
  <p:notesMasterIdLst>
    <p:notesMasterId r:id="rId37"/>
  </p:notesMasterIdLst>
  <p:sldIdLst>
    <p:sldId id="256" r:id="rId3"/>
    <p:sldId id="258" r:id="rId4"/>
    <p:sldId id="259" r:id="rId5"/>
    <p:sldId id="260" r:id="rId6"/>
    <p:sldId id="262" r:id="rId7"/>
    <p:sldId id="261" r:id="rId8"/>
    <p:sldId id="291" r:id="rId9"/>
    <p:sldId id="266" r:id="rId10"/>
    <p:sldId id="294" r:id="rId11"/>
    <p:sldId id="292" r:id="rId12"/>
    <p:sldId id="296" r:id="rId13"/>
    <p:sldId id="295" r:id="rId14"/>
    <p:sldId id="297" r:id="rId15"/>
    <p:sldId id="269" r:id="rId16"/>
    <p:sldId id="270" r:id="rId17"/>
    <p:sldId id="272" r:id="rId18"/>
    <p:sldId id="290" r:id="rId19"/>
    <p:sldId id="273" r:id="rId20"/>
    <p:sldId id="274" r:id="rId21"/>
    <p:sldId id="276" r:id="rId22"/>
    <p:sldId id="275" r:id="rId23"/>
    <p:sldId id="277" r:id="rId24"/>
    <p:sldId id="278" r:id="rId25"/>
    <p:sldId id="279" r:id="rId26"/>
    <p:sldId id="280" r:id="rId27"/>
    <p:sldId id="282" r:id="rId28"/>
    <p:sldId id="283" r:id="rId29"/>
    <p:sldId id="284" r:id="rId30"/>
    <p:sldId id="285" r:id="rId31"/>
    <p:sldId id="286" r:id="rId32"/>
    <p:sldId id="287" r:id="rId33"/>
    <p:sldId id="288" r:id="rId34"/>
    <p:sldId id="289" r:id="rId35"/>
    <p:sldId id="298"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g2BWUl0crO1FaKMNfhvrTtfqyM2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C64"/>
    <a:srgbClr val="000000"/>
    <a:srgbClr val="38761D"/>
    <a:srgbClr val="0088B8"/>
    <a:srgbClr val="7030A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D81E48-2D6B-40FE-B4A0-593D9D3D78AC}">
  <a:tblStyle styleId="{22D81E48-2D6B-40FE-B4A0-593D9D3D78AC}" styleName="Table_0">
    <a:wholeTbl>
      <a:tcTxStyle b="off" i="off">
        <a:font>
          <a:latin typeface="NimbusSan"/>
          <a:ea typeface="NimbusSan"/>
          <a:cs typeface="NimbusSan"/>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DEA"/>
          </a:solidFill>
        </a:fill>
      </a:tcStyle>
    </a:wholeTbl>
    <a:band1H>
      <a:tcTxStyle b="off" i="off"/>
      <a:tcStyle>
        <a:tcBdr/>
        <a:fill>
          <a:solidFill>
            <a:srgbClr val="D1DAD2"/>
          </a:solidFill>
        </a:fill>
      </a:tcStyle>
    </a:band1H>
    <a:band2H>
      <a:tcTxStyle b="off" i="off"/>
      <a:tcStyle>
        <a:tcBdr/>
      </a:tcStyle>
    </a:band2H>
    <a:band1V>
      <a:tcTxStyle b="off" i="off"/>
      <a:tcStyle>
        <a:tcBdr/>
        <a:fill>
          <a:solidFill>
            <a:srgbClr val="D1DAD2"/>
          </a:solidFill>
        </a:fill>
      </a:tcStyle>
    </a:band1V>
    <a:band2V>
      <a:tcTxStyle b="off" i="off"/>
      <a:tcStyle>
        <a:tcBdr/>
      </a:tcStyle>
    </a:band2V>
    <a:lastCol>
      <a:tcTxStyle b="on" i="off">
        <a:font>
          <a:latin typeface="NimbusSan"/>
          <a:ea typeface="NimbusSan"/>
          <a:cs typeface="NimbusSan"/>
        </a:font>
        <a:schemeClr val="lt1"/>
      </a:tcTxStyle>
      <a:tcStyle>
        <a:tcBdr/>
        <a:fill>
          <a:solidFill>
            <a:schemeClr val="accent1"/>
          </a:solidFill>
        </a:fill>
      </a:tcStyle>
    </a:lastCol>
    <a:firstCol>
      <a:tcTxStyle b="on" i="off">
        <a:font>
          <a:latin typeface="NimbusSan"/>
          <a:ea typeface="NimbusSan"/>
          <a:cs typeface="NimbusSan"/>
        </a:font>
        <a:schemeClr val="lt1"/>
      </a:tcTxStyle>
      <a:tcStyle>
        <a:tcBdr/>
        <a:fill>
          <a:solidFill>
            <a:schemeClr val="accent1"/>
          </a:solidFill>
        </a:fill>
      </a:tcStyle>
    </a:firstCol>
    <a:lastRow>
      <a:tcTxStyle b="on" i="off">
        <a:font>
          <a:latin typeface="NimbusSan"/>
          <a:ea typeface="NimbusSan"/>
          <a:cs typeface="NimbusSan"/>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NimbusSan"/>
          <a:ea typeface="NimbusSan"/>
          <a:cs typeface="NimbusSan"/>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77010" autoAdjust="0"/>
  </p:normalViewPr>
  <p:slideViewPr>
    <p:cSldViewPr snapToGrid="0">
      <p:cViewPr varScale="1">
        <p:scale>
          <a:sx n="56" d="100"/>
          <a:sy n="56" d="100"/>
        </p:scale>
        <p:origin x="131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69"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6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alto.fi/fi/node/30286/"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aalto.fi/fi/node/105821/"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i-FI" dirty="0"/>
              <a:t>Voit esimerkiksi esitellä Teknillisen psykologian nimen ja sanoa, että tästä lähtien käytät sanaa </a:t>
            </a:r>
            <a:r>
              <a:rPr lang="fi-FI" dirty="0" err="1"/>
              <a:t>tepsy</a:t>
            </a:r>
            <a:r>
              <a:rPr lang="fi-FI" dirty="0"/>
              <a:t>. Selkeyttää kuulijalle!</a:t>
            </a:r>
          </a:p>
        </p:txBody>
      </p:sp>
      <p:sp>
        <p:nvSpPr>
          <p:cNvPr id="211" name="Google Shape;21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0a80013d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10a80013dc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200" dirty="0"/>
              <a:t>Kurssit tummennetuista osa-alueista</a:t>
            </a:r>
          </a:p>
          <a:p>
            <a:pPr marL="0" lvl="0" indent="0" algn="l" rtl="0">
              <a:lnSpc>
                <a:spcPct val="100000"/>
              </a:lnSpc>
              <a:spcBef>
                <a:spcPts val="0"/>
              </a:spcBef>
              <a:spcAft>
                <a:spcPts val="0"/>
              </a:spcAft>
              <a:buSzPts val="1400"/>
              <a:buNone/>
            </a:pPr>
            <a:endParaRPr lang="fi-FI" sz="1200" dirty="0"/>
          </a:p>
          <a:p>
            <a:pPr marL="0" lvl="0" indent="0" algn="l" rtl="0">
              <a:lnSpc>
                <a:spcPct val="100000"/>
              </a:lnSpc>
              <a:spcBef>
                <a:spcPts val="0"/>
              </a:spcBef>
              <a:spcAft>
                <a:spcPts val="0"/>
              </a:spcAft>
              <a:buSzPts val="1400"/>
              <a:buNone/>
            </a:pPr>
            <a:r>
              <a:rPr lang="fi-FI" sz="1200" dirty="0"/>
              <a:t>Kognitiivinen – ihmisen tiedonkäsittely, muisti, oppiminen, ajattelu, havaitseminen, tarkkaavaisuus, luovuus, ongelmanratkaisu</a:t>
            </a:r>
          </a:p>
          <a:p>
            <a:pPr marL="171450" lvl="0" indent="-171450" algn="l" rtl="0">
              <a:lnSpc>
                <a:spcPct val="100000"/>
              </a:lnSpc>
              <a:spcBef>
                <a:spcPts val="0"/>
              </a:spcBef>
              <a:spcAft>
                <a:spcPts val="0"/>
              </a:spcAft>
              <a:buSzPts val="1400"/>
              <a:buFontTx/>
              <a:buChar char="-"/>
            </a:pPr>
            <a:r>
              <a:rPr lang="fi-FI" sz="1200" dirty="0"/>
              <a:t>Olennainen osa tekniikan suunnittelua. </a:t>
            </a:r>
          </a:p>
          <a:p>
            <a:pPr marL="171450" lvl="0" indent="-171450" algn="l" rtl="0">
              <a:lnSpc>
                <a:spcPct val="100000"/>
              </a:lnSpc>
              <a:spcBef>
                <a:spcPts val="0"/>
              </a:spcBef>
              <a:spcAft>
                <a:spcPts val="0"/>
              </a:spcAft>
              <a:buSzPts val="1400"/>
              <a:buFontTx/>
              <a:buChar char="-"/>
            </a:pPr>
            <a:r>
              <a:rPr lang="fi-FI" sz="1200" dirty="0"/>
              <a:t>Kuinka tehdä tekniikasta intuitiivista käyttää, </a:t>
            </a:r>
          </a:p>
          <a:p>
            <a:pPr marL="171450" lvl="0" indent="-171450" algn="l" rtl="0">
              <a:lnSpc>
                <a:spcPct val="100000"/>
              </a:lnSpc>
              <a:spcBef>
                <a:spcPts val="0"/>
              </a:spcBef>
              <a:spcAft>
                <a:spcPts val="0"/>
              </a:spcAft>
              <a:buSzPts val="1400"/>
              <a:buFontTx/>
              <a:buChar char="-"/>
            </a:pPr>
            <a:r>
              <a:rPr lang="fi-FI" sz="1200" dirty="0"/>
              <a:t>peleissä ongelmanratkaisu, </a:t>
            </a:r>
          </a:p>
          <a:p>
            <a:pPr marL="171450" lvl="0" indent="-171450" algn="l" rtl="0">
              <a:lnSpc>
                <a:spcPct val="100000"/>
              </a:lnSpc>
              <a:spcBef>
                <a:spcPts val="0"/>
              </a:spcBef>
              <a:spcAft>
                <a:spcPts val="0"/>
              </a:spcAft>
              <a:buSzPts val="1400"/>
              <a:buFontTx/>
              <a:buChar char="-"/>
            </a:pPr>
            <a:r>
              <a:rPr lang="fi-FI" sz="1200" dirty="0"/>
              <a:t>kuinka tekniikan avulla voidaan tukea luovuutta</a:t>
            </a:r>
          </a:p>
          <a:p>
            <a:pPr marL="171450" lvl="0" indent="-171450" algn="l" rtl="0">
              <a:lnSpc>
                <a:spcPct val="100000"/>
              </a:lnSpc>
              <a:spcBef>
                <a:spcPts val="0"/>
              </a:spcBef>
              <a:spcAft>
                <a:spcPts val="0"/>
              </a:spcAft>
              <a:buSzPts val="1400"/>
              <a:buFontTx/>
              <a:buChar char="-"/>
            </a:pPr>
            <a:endParaRPr lang="fi-FI" sz="1200" dirty="0"/>
          </a:p>
          <a:p>
            <a:pPr marL="0" lvl="0" indent="0" algn="l" rtl="0">
              <a:lnSpc>
                <a:spcPct val="100000"/>
              </a:lnSpc>
              <a:spcBef>
                <a:spcPts val="0"/>
              </a:spcBef>
              <a:spcAft>
                <a:spcPts val="0"/>
              </a:spcAft>
              <a:buSzPts val="1400"/>
              <a:buFontTx/>
              <a:buNone/>
            </a:pPr>
            <a:r>
              <a:rPr lang="fi-FI" sz="1200" dirty="0"/>
              <a:t>Sosiaalipsykologia- ihmisten vuorovaikutus, kuinka ihmiset vaikuttavat toisiinsa</a:t>
            </a:r>
          </a:p>
          <a:p>
            <a:pPr marL="171450" lvl="0" indent="-171450" algn="l" rtl="0">
              <a:lnSpc>
                <a:spcPct val="100000"/>
              </a:lnSpc>
              <a:spcBef>
                <a:spcPts val="0"/>
              </a:spcBef>
              <a:spcAft>
                <a:spcPts val="0"/>
              </a:spcAft>
              <a:buSzPts val="1400"/>
              <a:buFontTx/>
              <a:buChar char="-"/>
            </a:pPr>
            <a:r>
              <a:rPr lang="fi-FI" sz="1200" dirty="0"/>
              <a:t>Kuinka tekniikka vaikuttaa ihmisten mieliin, sosiaalinen media!</a:t>
            </a:r>
          </a:p>
          <a:p>
            <a:pPr marL="171450" lvl="0" indent="-171450" algn="l" rtl="0">
              <a:lnSpc>
                <a:spcPct val="100000"/>
              </a:lnSpc>
              <a:spcBef>
                <a:spcPts val="0"/>
              </a:spcBef>
              <a:spcAft>
                <a:spcPts val="0"/>
              </a:spcAft>
              <a:buSzPts val="1400"/>
              <a:buFontTx/>
              <a:buChar char="-"/>
            </a:pPr>
            <a:r>
              <a:rPr lang="fi-FI" sz="1200" dirty="0"/>
              <a:t>Tietokonevälitteinen yhteistyö</a:t>
            </a:r>
          </a:p>
          <a:p>
            <a:pPr marL="171450" lvl="0" indent="-171450" algn="l" rtl="0">
              <a:lnSpc>
                <a:spcPct val="100000"/>
              </a:lnSpc>
              <a:spcBef>
                <a:spcPts val="0"/>
              </a:spcBef>
              <a:spcAft>
                <a:spcPts val="0"/>
              </a:spcAft>
              <a:buSzPts val="1400"/>
              <a:buFontTx/>
              <a:buChar char="-"/>
            </a:pPr>
            <a:r>
              <a:rPr lang="fi-FI" sz="1200" dirty="0"/>
              <a:t>Sosiaalisten suhteiden tutkiminen tekniikan avulla, havainnot/data/mallinnus</a:t>
            </a:r>
          </a:p>
          <a:p>
            <a:pPr marL="0" lvl="0" indent="0" algn="l" rtl="0">
              <a:lnSpc>
                <a:spcPct val="100000"/>
              </a:lnSpc>
              <a:spcBef>
                <a:spcPts val="0"/>
              </a:spcBef>
              <a:spcAft>
                <a:spcPts val="0"/>
              </a:spcAft>
              <a:buSzPts val="1400"/>
              <a:buFontTx/>
              <a:buNone/>
            </a:pPr>
            <a:endParaRPr lang="fi-FI" sz="1200" dirty="0"/>
          </a:p>
          <a:p>
            <a:pPr marL="0" lvl="0" indent="0" algn="l" rtl="0">
              <a:lnSpc>
                <a:spcPct val="100000"/>
              </a:lnSpc>
              <a:spcBef>
                <a:spcPts val="0"/>
              </a:spcBef>
              <a:spcAft>
                <a:spcPts val="0"/>
              </a:spcAft>
              <a:buSzPts val="1400"/>
              <a:buFontTx/>
              <a:buNone/>
            </a:pPr>
            <a:r>
              <a:rPr lang="fi-FI" sz="1200" dirty="0"/>
              <a:t>Biologinen psykologia</a:t>
            </a:r>
          </a:p>
          <a:p>
            <a:pPr marL="0" lvl="0" indent="0" algn="l" rtl="0">
              <a:lnSpc>
                <a:spcPct val="100000"/>
              </a:lnSpc>
              <a:spcBef>
                <a:spcPts val="0"/>
              </a:spcBef>
              <a:spcAft>
                <a:spcPts val="0"/>
              </a:spcAft>
              <a:buSzPts val="1400"/>
              <a:buFontTx/>
              <a:buNone/>
            </a:pPr>
            <a:r>
              <a:rPr lang="fi-FI" sz="1200" dirty="0"/>
              <a:t>- Fysiologisten prosessien ja käyttäytymisen yhteys</a:t>
            </a:r>
          </a:p>
          <a:p>
            <a:pPr marL="171450" lvl="0" indent="-171450" algn="l" rtl="0">
              <a:lnSpc>
                <a:spcPct val="100000"/>
              </a:lnSpc>
              <a:spcBef>
                <a:spcPts val="0"/>
              </a:spcBef>
              <a:spcAft>
                <a:spcPts val="0"/>
              </a:spcAft>
              <a:buSzPts val="1400"/>
              <a:buFontTx/>
              <a:buChar char="-"/>
            </a:pPr>
            <a:r>
              <a:rPr lang="fi-FI" sz="1200" dirty="0"/>
              <a:t>Biologisten </a:t>
            </a:r>
            <a:r>
              <a:rPr lang="fi-FI" sz="1200" dirty="0" err="1"/>
              <a:t>perusprosesseiden</a:t>
            </a:r>
            <a:r>
              <a:rPr lang="fi-FI" sz="1200" dirty="0"/>
              <a:t> tutkiminen, neuroni, välittäjäaine ja aivopiirien tasolla</a:t>
            </a:r>
          </a:p>
          <a:p>
            <a:pPr marL="0" lvl="0" indent="0" algn="l" rtl="0">
              <a:lnSpc>
                <a:spcPct val="100000"/>
              </a:lnSpc>
              <a:spcBef>
                <a:spcPts val="0"/>
              </a:spcBef>
              <a:spcAft>
                <a:spcPts val="0"/>
              </a:spcAft>
              <a:buSzPts val="1400"/>
              <a:buFontTx/>
              <a:buNone/>
            </a:pPr>
            <a:r>
              <a:rPr lang="fi-FI" sz="1200" dirty="0"/>
              <a:t>- Aivojen tutkiminen, ihmisen näkö -&gt; kuinka tekoäly linkittyy tähän</a:t>
            </a:r>
          </a:p>
          <a:p>
            <a:pPr marL="171450" lvl="0" indent="-171450" algn="l" rtl="0">
              <a:lnSpc>
                <a:spcPct val="100000"/>
              </a:lnSpc>
              <a:spcBef>
                <a:spcPts val="0"/>
              </a:spcBef>
              <a:spcAft>
                <a:spcPts val="0"/>
              </a:spcAft>
              <a:buSzPts val="1400"/>
              <a:buFontTx/>
              <a:buChar char="-"/>
            </a:pPr>
            <a:endParaRPr lang="fi-FI" sz="1200" dirty="0"/>
          </a:p>
          <a:p>
            <a:pPr marL="171450" lvl="0" indent="-171450" algn="l" rtl="0">
              <a:lnSpc>
                <a:spcPct val="100000"/>
              </a:lnSpc>
              <a:spcBef>
                <a:spcPts val="0"/>
              </a:spcBef>
              <a:spcAft>
                <a:spcPts val="0"/>
              </a:spcAft>
              <a:buSzPts val="1400"/>
              <a:buFontTx/>
              <a:buChar char="-"/>
            </a:pPr>
            <a:endParaRPr sz="1200" dirty="0"/>
          </a:p>
        </p:txBody>
      </p:sp>
      <p:sp>
        <p:nvSpPr>
          <p:cNvPr id="351" name="Google Shape;351;g110a80013dc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10</a:t>
            </a:fld>
            <a:endParaRPr/>
          </a:p>
        </p:txBody>
      </p:sp>
    </p:spTree>
    <p:extLst>
      <p:ext uri="{BB962C8B-B14F-4D97-AF65-F5344CB8AC3E}">
        <p14:creationId xmlns:p14="http://schemas.microsoft.com/office/powerpoint/2010/main" val="3493143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0a80013d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10a80013dc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Tx/>
              <a:buChar char="-"/>
            </a:pPr>
            <a:endParaRPr sz="1200" dirty="0"/>
          </a:p>
        </p:txBody>
      </p:sp>
      <p:sp>
        <p:nvSpPr>
          <p:cNvPr id="351" name="Google Shape;351;g110a80013dc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11</a:t>
            </a:fld>
            <a:endParaRPr/>
          </a:p>
        </p:txBody>
      </p:sp>
    </p:spTree>
    <p:extLst>
      <p:ext uri="{BB962C8B-B14F-4D97-AF65-F5344CB8AC3E}">
        <p14:creationId xmlns:p14="http://schemas.microsoft.com/office/powerpoint/2010/main" val="1215164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0a80013d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10a80013dc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Tx/>
              <a:buChar char="-"/>
            </a:pPr>
            <a:endParaRPr sz="1200" dirty="0"/>
          </a:p>
        </p:txBody>
      </p:sp>
      <p:sp>
        <p:nvSpPr>
          <p:cNvPr id="351" name="Google Shape;351;g110a80013dc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12</a:t>
            </a:fld>
            <a:endParaRPr/>
          </a:p>
        </p:txBody>
      </p:sp>
    </p:spTree>
    <p:extLst>
      <p:ext uri="{BB962C8B-B14F-4D97-AF65-F5344CB8AC3E}">
        <p14:creationId xmlns:p14="http://schemas.microsoft.com/office/powerpoint/2010/main" val="2183033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0a80013d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10a80013dc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Tx/>
              <a:buChar char="-"/>
            </a:pPr>
            <a:endParaRPr sz="1200" dirty="0"/>
          </a:p>
        </p:txBody>
      </p:sp>
      <p:sp>
        <p:nvSpPr>
          <p:cNvPr id="351" name="Google Shape;351;g110a80013dc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13</a:t>
            </a:fld>
            <a:endParaRPr/>
          </a:p>
        </p:txBody>
      </p:sp>
    </p:spTree>
    <p:extLst>
      <p:ext uri="{BB962C8B-B14F-4D97-AF65-F5344CB8AC3E}">
        <p14:creationId xmlns:p14="http://schemas.microsoft.com/office/powerpoint/2010/main" val="218826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d807570d3_1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10d807570d3_1_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200" dirty="0"/>
              <a:t>Kursseja </a:t>
            </a:r>
            <a:r>
              <a:rPr lang="fi-FI" sz="1200" dirty="0" err="1"/>
              <a:t>phuksin</a:t>
            </a:r>
            <a:r>
              <a:rPr lang="fi-FI" sz="1200" dirty="0"/>
              <a:t> syksyltä + muuta mahdollista</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fi-FI" sz="1200" dirty="0" err="1"/>
              <a:t>Tepsyn</a:t>
            </a:r>
            <a:r>
              <a:rPr lang="fi-FI" sz="1200" dirty="0"/>
              <a:t> kursseissa on usein luentojen lisäksi </a:t>
            </a:r>
            <a:r>
              <a:rPr lang="fi-FI" sz="1200" dirty="0" err="1"/>
              <a:t>laskareita</a:t>
            </a:r>
            <a:r>
              <a:rPr lang="fi-FI" sz="1200" dirty="0"/>
              <a:t> joissa tehdään matikkaa tai koodataan, sekä itsenäisiä ryhmätapaamisia.. Kannattaa myös painottaa sitä, että vaikka kalenteri näyttää paikoin tyhjältä, niin yliopisto-opiskelu on sen verran työlästä, että 4h päivässä luentoja ja tapaamisia vaatii yllättävän paljon energiaa. Lisäksi pitää ehtiä kaikki vapaa-ajan menot, käydä kaupassa jne.</a:t>
            </a:r>
            <a:endParaRPr sz="12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i-FI" dirty="0"/>
              <a:t>Aalto-yliopiston esittelydiojen tietoa: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i-FI" i="0" dirty="0">
                <a:latin typeface="Arial"/>
                <a:ea typeface="Arial"/>
                <a:cs typeface="Arial"/>
                <a:sym typeface="Arial"/>
              </a:rPr>
              <a:t>Esittelijä: tyhjennä tästä lukujärjestyspohjasta malliesimerkin merkinnät ja täytä lukujärjestys omilla tiedoillasi. Voit täyttää lukujärjestykseen esimerkiksi kuluvan viikon kalenterimerkintäsi tai jos tämä viikko on jollakin tapaa erikoinen, voit myös täyttää tyypillisen opiskeluviikkosi lukujärjestyksen. Lisää lukujärjestykseen luennot, harkat, tenttiin valmistautuminen, järjestöelämä, mahdolliset työt, liikuntavuorot, YTHS-käynnit, yms. Kerro myös mielellään, millä kampuksella/kampuksilla opiskelet (Otaniemi, Mikkeli) sekä mitä yliopiston tiloja käytät (</a:t>
            </a:r>
            <a:r>
              <a:rPr lang="fi-FI" i="0" dirty="0" err="1">
                <a:latin typeface="Arial"/>
                <a:ea typeface="Arial"/>
                <a:cs typeface="Arial"/>
                <a:sym typeface="Arial"/>
              </a:rPr>
              <a:t>hub</a:t>
            </a:r>
            <a:r>
              <a:rPr lang="fi-FI" i="0" dirty="0">
                <a:latin typeface="Arial"/>
                <a:ea typeface="Arial"/>
                <a:cs typeface="Arial"/>
                <a:sym typeface="Arial"/>
              </a:rPr>
              <a:t>, oppimiskeskus, kirjasto, ryhmätyötilat, kahvilat). Tämän kuvan tarkoitus on antaa kuulijoille realistinen kuva opiskelijan ajankäytöstä ja osoittaa, että opiskelu ja opiskeluelämä on muutakin kuin luennoilla istumista.</a:t>
            </a:r>
            <a:endParaRPr i="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397" name="Google Shape;397;g10d807570d3_1_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15f7180c6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115f7180c66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300" dirty="0"/>
              <a:t>Lukiolaisten ei tarvitse vaivata maisterilla päätään, mutta </a:t>
            </a:r>
            <a:r>
              <a:rPr lang="fi-FI" sz="1300" dirty="0" err="1"/>
              <a:t>tepsyn</a:t>
            </a:r>
            <a:r>
              <a:rPr lang="fi-FI" sz="1300" dirty="0"/>
              <a:t> uutuus saattaa huolettaa mm. työllistymisen kannalta. Maisterissa </a:t>
            </a:r>
            <a:r>
              <a:rPr lang="fi-FI" sz="1300" dirty="0" err="1"/>
              <a:t>tepsyläiset</a:t>
            </a:r>
            <a:r>
              <a:rPr lang="fi-FI" sz="1300" dirty="0"/>
              <a:t> hiovat osaamistaan terävämmäksi sillä alalla joka eniten kiinnostaa. Omaa maisteria ei (vielä) ole, mutta suora oikeus tietotekniikan, matematiikan ja bioinformaatioteknologian maisteriohjelmiin. </a:t>
            </a:r>
            <a:endParaRPr sz="1300" dirty="0"/>
          </a:p>
          <a:p>
            <a:pPr marL="0" lvl="0" indent="0" algn="l" rtl="0">
              <a:lnSpc>
                <a:spcPct val="100000"/>
              </a:lnSpc>
              <a:spcBef>
                <a:spcPts val="0"/>
              </a:spcBef>
              <a:spcAft>
                <a:spcPts val="0"/>
              </a:spcAft>
              <a:buSzPts val="1400"/>
              <a:buNone/>
            </a:pPr>
            <a:endParaRPr sz="1300" dirty="0"/>
          </a:p>
          <a:p>
            <a:pPr marL="0" lvl="0" indent="0" algn="l" rtl="0">
              <a:lnSpc>
                <a:spcPct val="100000"/>
              </a:lnSpc>
              <a:spcBef>
                <a:spcPts val="0"/>
              </a:spcBef>
              <a:spcAft>
                <a:spcPts val="0"/>
              </a:spcAft>
              <a:buSzPts val="1400"/>
              <a:buNone/>
            </a:pPr>
            <a:r>
              <a:rPr lang="fi-FI" sz="1300" dirty="0" err="1"/>
              <a:t>Huom</a:t>
            </a:r>
            <a:r>
              <a:rPr lang="fi-FI" sz="1300" dirty="0"/>
              <a:t>! maisterissa, saa vähän sooloilla ja valikoida itseä kiinnostavia kursseja alalta kuin alalta.</a:t>
            </a:r>
          </a:p>
          <a:p>
            <a:pPr marL="0" lvl="0" indent="0" algn="l" rtl="0">
              <a:lnSpc>
                <a:spcPct val="100000"/>
              </a:lnSpc>
              <a:spcBef>
                <a:spcPts val="0"/>
              </a:spcBef>
              <a:spcAft>
                <a:spcPts val="0"/>
              </a:spcAft>
              <a:buSzPts val="1400"/>
              <a:buNone/>
            </a:pPr>
            <a:endParaRPr lang="fi-FI" sz="13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1400" b="0" i="0" u="none" strike="noStrike" cap="none" dirty="0">
                <a:solidFill>
                  <a:schemeClr val="dk1"/>
                </a:solidFill>
                <a:latin typeface="Gentium Book Basic"/>
                <a:ea typeface="Gentium Book Basic"/>
                <a:cs typeface="Gentium Book Basic"/>
                <a:sym typeface="Gentium Book Basic"/>
              </a:rPr>
              <a:t>Maisterivaiheessa erikoistut juuri siihen mikä sinua kiinnostaa joko </a:t>
            </a:r>
            <a:r>
              <a:rPr lang="fi-FI" sz="1400" dirty="0">
                <a:solidFill>
                  <a:schemeClr val="dk1"/>
                </a:solidFill>
                <a:latin typeface="Gentium Book Basic"/>
                <a:ea typeface="Gentium Book Basic"/>
                <a:cs typeface="Gentium Book Basic"/>
                <a:sym typeface="Gentium Book Basic"/>
              </a:rPr>
              <a:t>jossain näistä </a:t>
            </a:r>
            <a:r>
              <a:rPr lang="fi-FI" sz="1400" b="0" i="0" u="none" strike="noStrike" cap="none" dirty="0">
                <a:solidFill>
                  <a:schemeClr val="dk1"/>
                </a:solidFill>
                <a:latin typeface="Gentium Book Basic"/>
                <a:ea typeface="Gentium Book Basic"/>
                <a:cs typeface="Gentium Book Basic"/>
                <a:sym typeface="Gentium Book Basic"/>
              </a:rPr>
              <a:t>tai muualla</a:t>
            </a:r>
          </a:p>
          <a:p>
            <a:pPr marL="0" lvl="0" indent="0" algn="l" rtl="0">
              <a:lnSpc>
                <a:spcPct val="100000"/>
              </a:lnSpc>
              <a:spcBef>
                <a:spcPts val="0"/>
              </a:spcBef>
              <a:spcAft>
                <a:spcPts val="0"/>
              </a:spcAft>
              <a:buSzPts val="1400"/>
              <a:buNone/>
            </a:pPr>
            <a:endParaRPr sz="1300" dirty="0"/>
          </a:p>
        </p:txBody>
      </p:sp>
      <p:sp>
        <p:nvSpPr>
          <p:cNvPr id="406" name="Google Shape;406;g115f7180c66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i-FI"/>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f76fa7bc4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f76fa7bc4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fi-FI" dirty="0"/>
              <a:t>- Monipuolisuus ja laaja-alaisuus heijastuu siinä miten paljon erilaisia työtehtäviä </a:t>
            </a:r>
            <a:r>
              <a:rPr lang="fi-FI" dirty="0" err="1"/>
              <a:t>tepsyläisillä</a:t>
            </a:r>
            <a:r>
              <a:rPr lang="fi-FI" dirty="0"/>
              <a:t> voisi olla</a:t>
            </a:r>
            <a:endParaRPr dirty="0"/>
          </a:p>
          <a:p>
            <a:pPr marL="171450" lvl="0" indent="-171450" algn="l" rtl="0">
              <a:lnSpc>
                <a:spcPct val="100000"/>
              </a:lnSpc>
              <a:spcBef>
                <a:spcPts val="0"/>
              </a:spcBef>
              <a:spcAft>
                <a:spcPts val="0"/>
              </a:spcAft>
              <a:buClr>
                <a:schemeClr val="dk1"/>
              </a:buClr>
              <a:buSzPts val="900"/>
              <a:buFont typeface="Arial"/>
              <a:buChar char="-"/>
            </a:pPr>
            <a:r>
              <a:rPr lang="fi-FI" dirty="0"/>
              <a:t>Paljon fiksua ja luovaa porukkaa</a:t>
            </a:r>
          </a:p>
          <a:p>
            <a:pPr marL="171450" lvl="0" indent="-171450" algn="l" rtl="0">
              <a:lnSpc>
                <a:spcPct val="100000"/>
              </a:lnSpc>
              <a:spcBef>
                <a:spcPts val="0"/>
              </a:spcBef>
              <a:spcAft>
                <a:spcPts val="0"/>
              </a:spcAft>
              <a:buClr>
                <a:schemeClr val="dk1"/>
              </a:buClr>
              <a:buSzPts val="900"/>
              <a:buFont typeface="Arial"/>
              <a:buChar char="-"/>
            </a:pPr>
            <a:endParaRPr dirty="0"/>
          </a:p>
          <a:p>
            <a:pPr marL="171450" lvl="0" indent="-171450" algn="l" rtl="0">
              <a:lnSpc>
                <a:spcPct val="100000"/>
              </a:lnSpc>
              <a:spcBef>
                <a:spcPts val="0"/>
              </a:spcBef>
              <a:spcAft>
                <a:spcPts val="0"/>
              </a:spcAft>
              <a:buClr>
                <a:schemeClr val="dk1"/>
              </a:buClr>
              <a:buSzPts val="900"/>
              <a:buFont typeface="Arial"/>
              <a:buChar char="-"/>
            </a:pPr>
            <a:r>
              <a:rPr lang="fi-FI" dirty="0"/>
              <a:t>Voi selittää mikä on UX designer:</a:t>
            </a:r>
            <a:endParaRPr dirty="0"/>
          </a:p>
          <a:p>
            <a:pPr marL="514350" lvl="1" indent="-171450" algn="l" rtl="0">
              <a:lnSpc>
                <a:spcPct val="100000"/>
              </a:lnSpc>
              <a:spcBef>
                <a:spcPts val="0"/>
              </a:spcBef>
              <a:spcAft>
                <a:spcPts val="0"/>
              </a:spcAft>
              <a:buClr>
                <a:schemeClr val="dk1"/>
              </a:buClr>
              <a:buSzPts val="900"/>
              <a:buFont typeface="Arial"/>
              <a:buChar char="-"/>
            </a:pPr>
            <a:r>
              <a:rPr lang="fi-FI" sz="900" b="0" i="0" u="none" strike="noStrike" dirty="0">
                <a:solidFill>
                  <a:schemeClr val="dk1"/>
                </a:solidFill>
                <a:latin typeface="Arial"/>
                <a:ea typeface="Arial"/>
                <a:cs typeface="Arial"/>
                <a:sym typeface="Arial"/>
              </a:rPr>
              <a:t>Eli käyttökokemussuunnittelija suunnittelee palvelusta, tuotteesta tai verkkosivusta/mobiilisovelluksesta mahdollisimman miellyttävän käyttää.</a:t>
            </a:r>
            <a:endParaRPr dirty="0"/>
          </a:p>
        </p:txBody>
      </p:sp>
      <p:sp>
        <p:nvSpPr>
          <p:cNvPr id="435" name="Google Shape;435;gf76fa7bc4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Tx/>
              <a:buChar char="-"/>
            </a:pPr>
            <a:r>
              <a:rPr lang="fi-FI" dirty="0"/>
              <a:t>Ei valmistu psykologiksi, eikä myöskään oikeuta käyttämään tätä termiä</a:t>
            </a:r>
          </a:p>
          <a:p>
            <a:pPr marL="171450" lvl="0" indent="-171450" algn="l" rtl="0">
              <a:lnSpc>
                <a:spcPct val="100000"/>
              </a:lnSpc>
              <a:spcBef>
                <a:spcPts val="0"/>
              </a:spcBef>
              <a:spcAft>
                <a:spcPts val="0"/>
              </a:spcAft>
              <a:buSzPts val="1400"/>
              <a:buFontTx/>
              <a:buChar char="-"/>
            </a:pPr>
            <a:endParaRPr lang="fi-FI" dirty="0"/>
          </a:p>
          <a:p>
            <a:pPr marL="171450" lvl="0" indent="-171450" algn="l" rtl="0">
              <a:lnSpc>
                <a:spcPct val="100000"/>
              </a:lnSpc>
              <a:spcBef>
                <a:spcPts val="0"/>
              </a:spcBef>
              <a:spcAft>
                <a:spcPts val="0"/>
              </a:spcAft>
              <a:buSzPts val="1400"/>
              <a:buFontTx/>
              <a:buChar char="-"/>
            </a:pPr>
            <a:r>
              <a:rPr lang="fi-FI" dirty="0"/>
              <a:t>Ei tarvitse, tietenkin on hyötyä opiskella, mutta tutkinto on rakennettu niin, ettei tarvitse. </a:t>
            </a:r>
          </a:p>
          <a:p>
            <a:pPr marL="171450" lvl="0" indent="-171450" algn="l" rtl="0">
              <a:lnSpc>
                <a:spcPct val="100000"/>
              </a:lnSpc>
              <a:spcBef>
                <a:spcPts val="0"/>
              </a:spcBef>
              <a:spcAft>
                <a:spcPts val="0"/>
              </a:spcAft>
              <a:buSzPts val="1400"/>
              <a:buFontTx/>
              <a:buChar char="-"/>
            </a:pPr>
            <a:endParaRPr lang="fi-FI" dirty="0"/>
          </a:p>
          <a:p>
            <a:pPr marL="171450" lvl="0" indent="-171450" algn="l" rtl="0">
              <a:lnSpc>
                <a:spcPct val="100000"/>
              </a:lnSpc>
              <a:spcBef>
                <a:spcPts val="0"/>
              </a:spcBef>
              <a:spcAft>
                <a:spcPts val="0"/>
              </a:spcAft>
              <a:buSzPts val="1400"/>
              <a:buFontTx/>
              <a:buChar char="-"/>
            </a:pPr>
            <a:r>
              <a:rPr lang="fi-FI" dirty="0"/>
              <a:t>Todellakin kannattaa! Monipuolinen tutkinto, mahdollisuus olla rakentamassa tekniikan avulla parempaa maailmaa ihmisille. </a:t>
            </a:r>
            <a:endParaRPr dirty="0"/>
          </a:p>
        </p:txBody>
      </p:sp>
      <p:sp>
        <p:nvSpPr>
          <p:cNvPr id="287" name="Google Shape;287;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17</a:t>
            </a:fld>
            <a:endParaRPr/>
          </a:p>
        </p:txBody>
      </p:sp>
    </p:spTree>
    <p:extLst>
      <p:ext uri="{BB962C8B-B14F-4D97-AF65-F5344CB8AC3E}">
        <p14:creationId xmlns:p14="http://schemas.microsoft.com/office/powerpoint/2010/main" val="242256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b70f4d644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cb70f4d644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900" b="0" i="0" u="none" strike="noStrike" dirty="0">
                <a:solidFill>
                  <a:schemeClr val="dk1"/>
                </a:solidFill>
                <a:latin typeface="Arial"/>
                <a:ea typeface="Arial"/>
                <a:cs typeface="Arial"/>
                <a:sym typeface="Arial"/>
              </a:rPr>
              <a:t>Todistusvalinnan valintapisteitä seuraavalla dialla: matikka, fysiikka/kemia, äidinkieli</a:t>
            </a:r>
          </a:p>
          <a:p>
            <a:pPr marL="0" lvl="0" indent="0" algn="l" rtl="0">
              <a:lnSpc>
                <a:spcPct val="100000"/>
              </a:lnSpc>
              <a:spcBef>
                <a:spcPts val="0"/>
              </a:spcBef>
              <a:spcAft>
                <a:spcPts val="0"/>
              </a:spcAft>
              <a:buSzPts val="1400"/>
              <a:buNone/>
            </a:pPr>
            <a:endParaRPr sz="900" b="0" i="0" u="none" strike="noStrike" dirty="0">
              <a:solidFill>
                <a:schemeClr val="dk1"/>
              </a:solidFill>
              <a:latin typeface="Arial"/>
              <a:ea typeface="Arial"/>
              <a:cs typeface="Arial"/>
              <a:sym typeface="Arial"/>
            </a:endParaRPr>
          </a:p>
          <a:p>
            <a:pPr marL="171450" lvl="0" indent="-171450" algn="l" rtl="0">
              <a:lnSpc>
                <a:spcPct val="100000"/>
              </a:lnSpc>
              <a:spcBef>
                <a:spcPts val="0"/>
              </a:spcBef>
              <a:spcAft>
                <a:spcPts val="0"/>
              </a:spcAft>
              <a:buClr>
                <a:schemeClr val="dk1"/>
              </a:buClr>
              <a:buSzPts val="900"/>
              <a:buFont typeface="Arial"/>
              <a:buChar char="-"/>
            </a:pPr>
            <a:r>
              <a:rPr lang="fi-FI" sz="900" b="0" i="0" u="none" strike="noStrike" dirty="0">
                <a:solidFill>
                  <a:schemeClr val="dk1"/>
                </a:solidFill>
                <a:latin typeface="Arial"/>
                <a:ea typeface="Arial"/>
                <a:cs typeface="Arial"/>
                <a:sym typeface="Arial"/>
              </a:rPr>
              <a:t>Jos joku kysyy: kynnysehdot pitkä matematiikka arvosanalla </a:t>
            </a:r>
            <a:r>
              <a:rPr lang="fi-FI" dirty="0"/>
              <a:t>E</a:t>
            </a:r>
            <a:r>
              <a:rPr lang="fi-FI" sz="900" b="0" i="0" u="none" strike="noStrike" dirty="0">
                <a:solidFill>
                  <a:schemeClr val="dk1"/>
                </a:solidFill>
                <a:latin typeface="Arial"/>
                <a:ea typeface="Arial"/>
                <a:cs typeface="Arial"/>
                <a:sym typeface="Arial"/>
              </a:rPr>
              <a:t> </a:t>
            </a:r>
            <a:endParaRPr sz="900" b="0" i="0" u="none" strike="noStrike" dirty="0">
              <a:solidFill>
                <a:schemeClr val="dk1"/>
              </a:solidFill>
              <a:latin typeface="Arial"/>
              <a:ea typeface="Arial"/>
              <a:cs typeface="Arial"/>
              <a:sym typeface="Arial"/>
            </a:endParaRPr>
          </a:p>
          <a:p>
            <a:pPr marL="171450" lvl="0" indent="-114300" algn="l" rtl="0">
              <a:lnSpc>
                <a:spcPct val="100000"/>
              </a:lnSpc>
              <a:spcBef>
                <a:spcPts val="0"/>
              </a:spcBef>
              <a:spcAft>
                <a:spcPts val="0"/>
              </a:spcAft>
              <a:buClr>
                <a:schemeClr val="dk1"/>
              </a:buClr>
              <a:buSzPts val="900"/>
              <a:buFont typeface="Arial"/>
              <a:buNone/>
            </a:pPr>
            <a:endParaRPr dirty="0"/>
          </a:p>
          <a:p>
            <a:pPr marL="0" lvl="0" indent="0" algn="l" rtl="0">
              <a:lnSpc>
                <a:spcPct val="100000"/>
              </a:lnSpc>
              <a:spcBef>
                <a:spcPts val="0"/>
              </a:spcBef>
              <a:spcAft>
                <a:spcPts val="0"/>
              </a:spcAft>
              <a:buSzPts val="1400"/>
              <a:buNone/>
            </a:pPr>
            <a:r>
              <a:rPr lang="fi-FI" dirty="0"/>
              <a:t>Pääsykokeet: DIA-koe, josta 3 matikkaa + 3 vapaavalintaista)</a:t>
            </a:r>
            <a:endParaRPr dirty="0"/>
          </a:p>
        </p:txBody>
      </p:sp>
      <p:sp>
        <p:nvSpPr>
          <p:cNvPr id="455" name="Google Shape;455;gcb70f4d644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fi-FI" sz="1300" dirty="0"/>
              <a:t>Aalto-yliopisto syntyi suomalaisen yliopistouudistuksen kärkihankkeena. </a:t>
            </a:r>
            <a:endParaRPr sz="1300" dirty="0"/>
          </a:p>
          <a:p>
            <a:pPr marL="0" marR="0" lvl="0" indent="0" algn="l" rtl="0">
              <a:lnSpc>
                <a:spcPct val="100000"/>
              </a:lnSpc>
              <a:spcBef>
                <a:spcPts val="0"/>
              </a:spcBef>
              <a:spcAft>
                <a:spcPts val="0"/>
              </a:spcAft>
              <a:buClr>
                <a:schemeClr val="dk1"/>
              </a:buClr>
              <a:buSzPts val="1000"/>
              <a:buFont typeface="Arial"/>
              <a:buNone/>
            </a:pPr>
            <a:endParaRPr sz="1300" dirty="0"/>
          </a:p>
          <a:p>
            <a:pPr marL="0" marR="0" lvl="0" indent="0" algn="l" rtl="0">
              <a:lnSpc>
                <a:spcPct val="100000"/>
              </a:lnSpc>
              <a:spcBef>
                <a:spcPts val="0"/>
              </a:spcBef>
              <a:spcAft>
                <a:spcPts val="0"/>
              </a:spcAft>
              <a:buClr>
                <a:schemeClr val="dk1"/>
              </a:buClr>
              <a:buSzPts val="1000"/>
              <a:buFont typeface="Arial"/>
              <a:buNone/>
            </a:pPr>
            <a:r>
              <a:rPr lang="fi-FI" sz="1300" dirty="0"/>
              <a:t>Ajatuksena oli luoda teknisten tieteiden, kauppatieteiden ja taiteiden alan </a:t>
            </a:r>
            <a:r>
              <a:rPr lang="fi-FI" sz="1300" b="1" dirty="0"/>
              <a:t>monialainen tiede- ja taideyhteisö. </a:t>
            </a:r>
            <a:endParaRPr sz="1300" b="1" dirty="0"/>
          </a:p>
          <a:p>
            <a:pPr marL="0" marR="0" lvl="0" indent="0" algn="l" rtl="0">
              <a:lnSpc>
                <a:spcPct val="100000"/>
              </a:lnSpc>
              <a:spcBef>
                <a:spcPts val="0"/>
              </a:spcBef>
              <a:spcAft>
                <a:spcPts val="0"/>
              </a:spcAft>
              <a:buClr>
                <a:schemeClr val="dk1"/>
              </a:buClr>
              <a:buSzPts val="1000"/>
              <a:buFont typeface="Arial"/>
              <a:buNone/>
            </a:pPr>
            <a:endParaRPr sz="1000" dirty="0"/>
          </a:p>
          <a:p>
            <a:pPr marL="0" marR="0" lvl="0" indent="0" algn="l" rtl="0">
              <a:lnSpc>
                <a:spcPct val="100000"/>
              </a:lnSpc>
              <a:spcBef>
                <a:spcPts val="0"/>
              </a:spcBef>
              <a:spcAft>
                <a:spcPts val="0"/>
              </a:spcAft>
              <a:buClr>
                <a:schemeClr val="dk1"/>
              </a:buClr>
              <a:buSzPts val="1000"/>
              <a:buFont typeface="Arial"/>
              <a:buNone/>
            </a:pPr>
            <a:r>
              <a:rPr lang="fi-FI" sz="1000" i="1" dirty="0"/>
              <a:t>Nimi Aalto-yliopisto (ruotsiksi Aalto-</a:t>
            </a:r>
            <a:r>
              <a:rPr lang="fi-FI" sz="1000" i="1" dirty="0" err="1"/>
              <a:t>universitetet</a:t>
            </a:r>
            <a:r>
              <a:rPr lang="fi-FI" sz="1000" i="1" dirty="0"/>
              <a:t> ja englanniksi Aalto </a:t>
            </a:r>
            <a:r>
              <a:rPr lang="fi-FI" sz="1000" i="1" dirty="0" err="1"/>
              <a:t>University</a:t>
            </a:r>
            <a:r>
              <a:rPr lang="fi-FI" sz="1000" i="1" dirty="0"/>
              <a:t>) on kunnianosoitus arkkitehti </a:t>
            </a:r>
            <a:r>
              <a:rPr lang="fi-FI" sz="1000" b="0" i="1" dirty="0"/>
              <a:t>Alvar Aallolle </a:t>
            </a:r>
            <a:r>
              <a:rPr lang="fi-FI" sz="1000" i="1" dirty="0"/>
              <a:t>ja hänen työnsä kansalliselle ja kansainväliselle merkitykselle.</a:t>
            </a:r>
            <a:endParaRPr sz="1000" i="1" dirty="0"/>
          </a:p>
          <a:p>
            <a:pPr marL="0" marR="0" lvl="0" indent="0" algn="l" rtl="0">
              <a:lnSpc>
                <a:spcPct val="100000"/>
              </a:lnSpc>
              <a:spcBef>
                <a:spcPts val="0"/>
              </a:spcBef>
              <a:spcAft>
                <a:spcPts val="0"/>
              </a:spcAft>
              <a:buClr>
                <a:schemeClr val="dk1"/>
              </a:buClr>
              <a:buSzPts val="1000"/>
              <a:buFont typeface="Arial"/>
              <a:buNone/>
            </a:pPr>
            <a:endParaRPr sz="1000" i="1" dirty="0"/>
          </a:p>
          <a:p>
            <a:pPr marL="0" marR="0" lvl="0" indent="0" algn="l" rtl="0">
              <a:lnSpc>
                <a:spcPct val="100000"/>
              </a:lnSpc>
              <a:spcBef>
                <a:spcPts val="0"/>
              </a:spcBef>
              <a:spcAft>
                <a:spcPts val="0"/>
              </a:spcAft>
              <a:buClr>
                <a:schemeClr val="dk1"/>
              </a:buClr>
              <a:buSzPts val="1000"/>
              <a:buFont typeface="Arial"/>
              <a:buNone/>
            </a:pPr>
            <a:r>
              <a:rPr lang="fi-FI" sz="1000" dirty="0"/>
              <a:t>Yhdistyminen mahdollistaa sen, että kampus on yhtenäinen, kaikki opiskelijat ovat keskenään ja sekaisin ja kaikista korkeakouluista voi ottaa kursseja. (lisäksi kuva tänne?)</a:t>
            </a:r>
            <a:endParaRPr sz="1000" dirty="0"/>
          </a:p>
          <a:p>
            <a:pPr marL="0" marR="0" lvl="0" indent="0" algn="l" rtl="0">
              <a:lnSpc>
                <a:spcPct val="100000"/>
              </a:lnSpc>
              <a:spcBef>
                <a:spcPts val="0"/>
              </a:spcBef>
              <a:spcAft>
                <a:spcPts val="0"/>
              </a:spcAft>
              <a:buClr>
                <a:schemeClr val="dk1"/>
              </a:buClr>
              <a:buSzPts val="1000"/>
              <a:buFont typeface="Arial"/>
              <a:buNone/>
            </a:pPr>
            <a:endParaRPr sz="1000" dirty="0"/>
          </a:p>
          <a:p>
            <a:pPr marL="0" lvl="0" indent="0" algn="l" rtl="0">
              <a:lnSpc>
                <a:spcPct val="100000"/>
              </a:lnSpc>
              <a:spcBef>
                <a:spcPts val="0"/>
              </a:spcBef>
              <a:spcAft>
                <a:spcPts val="0"/>
              </a:spcAft>
              <a:buSzPts val="1400"/>
              <a:buNone/>
            </a:pPr>
            <a:endParaRPr sz="1000" i="1" dirty="0">
              <a:solidFill>
                <a:schemeClr val="lt1"/>
              </a:solidFill>
            </a:endParaRPr>
          </a:p>
          <a:p>
            <a:pPr marL="0" lvl="0" indent="0" algn="l" rtl="0">
              <a:lnSpc>
                <a:spcPct val="100000"/>
              </a:lnSpc>
              <a:spcBef>
                <a:spcPts val="0"/>
              </a:spcBef>
              <a:spcAft>
                <a:spcPts val="0"/>
              </a:spcAft>
              <a:buSzPts val="1400"/>
              <a:buNone/>
            </a:pPr>
            <a:endParaRPr sz="1000" i="1" dirty="0">
              <a:solidFill>
                <a:schemeClr val="lt1"/>
              </a:solidFill>
            </a:endParaRPr>
          </a:p>
          <a:p>
            <a:pPr marL="0" lvl="0" indent="0" algn="l" rtl="0">
              <a:lnSpc>
                <a:spcPct val="100000"/>
              </a:lnSpc>
              <a:spcBef>
                <a:spcPts val="0"/>
              </a:spcBef>
              <a:spcAft>
                <a:spcPts val="0"/>
              </a:spcAft>
              <a:buSzPts val="1400"/>
              <a:buNone/>
            </a:pPr>
            <a:endParaRPr sz="1000" b="0" dirty="0">
              <a:latin typeface="Arial"/>
              <a:ea typeface="Arial"/>
              <a:cs typeface="Arial"/>
              <a:sym typeface="Arial"/>
            </a:endParaRPr>
          </a:p>
        </p:txBody>
      </p:sp>
      <p:sp>
        <p:nvSpPr>
          <p:cNvPr id="235" name="Google Shape;23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8ba51696f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8ba51696f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18ba51696f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0d807570d3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10d807570d3_1_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200" b="0" i="0" u="none" strike="noStrike" dirty="0">
                <a:solidFill>
                  <a:schemeClr val="dk1"/>
                </a:solidFill>
                <a:latin typeface="Calibri"/>
                <a:ea typeface="Calibri"/>
                <a:cs typeface="Calibri"/>
                <a:sym typeface="Calibri"/>
              </a:rPr>
              <a:t>Esimerkkitehtävät ovat vuoden </a:t>
            </a:r>
            <a:r>
              <a:rPr lang="fi-FI" sz="1200" dirty="0">
                <a:latin typeface="Calibri"/>
                <a:ea typeface="Calibri"/>
                <a:cs typeface="Calibri"/>
                <a:sym typeface="Calibri"/>
              </a:rPr>
              <a:t>2021/2022</a:t>
            </a:r>
            <a:r>
              <a:rPr lang="fi-FI" sz="1200" b="0" i="0" u="none" strike="noStrike" dirty="0">
                <a:solidFill>
                  <a:schemeClr val="dk1"/>
                </a:solidFill>
                <a:latin typeface="Calibri"/>
                <a:ea typeface="Calibri"/>
                <a:cs typeface="Calibri"/>
                <a:sym typeface="Calibri"/>
              </a:rPr>
              <a:t> DI-valintakokeesta.</a:t>
            </a: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fi-FI" sz="1200" b="1" i="0" u="none" strike="noStrike" dirty="0">
                <a:solidFill>
                  <a:schemeClr val="dk1"/>
                </a:solidFill>
                <a:latin typeface="Calibri"/>
                <a:ea typeface="Calibri"/>
                <a:cs typeface="Calibri"/>
                <a:sym typeface="Calibri"/>
              </a:rPr>
              <a:t>DI-valintakoe </a:t>
            </a:r>
          </a:p>
          <a:p>
            <a:pPr marL="0" lvl="0" indent="0" algn="l" rtl="0">
              <a:lnSpc>
                <a:spcPct val="100000"/>
              </a:lnSpc>
              <a:spcBef>
                <a:spcPts val="0"/>
              </a:spcBef>
              <a:spcAft>
                <a:spcPts val="0"/>
              </a:spcAft>
              <a:buSzPts val="1400"/>
              <a:buNone/>
            </a:pPr>
            <a:r>
              <a:rPr lang="fi-FI" sz="1200" b="1" i="0" u="none" strike="noStrike" dirty="0">
                <a:solidFill>
                  <a:schemeClr val="dk1"/>
                </a:solidFill>
                <a:latin typeface="Calibri"/>
                <a:ea typeface="Calibri"/>
                <a:cs typeface="Calibri"/>
                <a:sym typeface="Calibri"/>
              </a:rPr>
              <a:t>Pakollinen matematiikan osio</a:t>
            </a:r>
            <a:r>
              <a:rPr lang="fi-FI" sz="1200" b="0" i="0" u="none" strike="noStrike" dirty="0">
                <a:solidFill>
                  <a:schemeClr val="dk1"/>
                </a:solidFill>
                <a:latin typeface="Calibri"/>
                <a:ea typeface="Calibri"/>
                <a:cs typeface="Calibri"/>
                <a:sym typeface="Calibri"/>
              </a:rPr>
              <a:t>: kaikki vastaavat kaikkiin kolmeen (3) kysymykseen</a:t>
            </a:r>
            <a:br>
              <a:rPr lang="fi-FI" dirty="0"/>
            </a:br>
            <a:r>
              <a:rPr lang="fi-FI" sz="1200" b="1" i="0" u="none" strike="noStrike" dirty="0">
                <a:solidFill>
                  <a:schemeClr val="dk1"/>
                </a:solidFill>
                <a:latin typeface="Calibri"/>
                <a:ea typeface="Calibri"/>
                <a:cs typeface="Calibri"/>
                <a:sym typeface="Calibri"/>
              </a:rPr>
              <a:t>Valinnainen osio</a:t>
            </a:r>
            <a:r>
              <a:rPr lang="fi-FI" sz="1200" b="0" i="0" u="none" strike="noStrike" dirty="0">
                <a:solidFill>
                  <a:schemeClr val="dk1"/>
                </a:solidFill>
                <a:latin typeface="Calibri"/>
                <a:ea typeface="Calibri"/>
                <a:cs typeface="Calibri"/>
                <a:sym typeface="Calibri"/>
              </a:rPr>
              <a:t>: kaikki vastaavat kolmeen (3) kysymykseen</a:t>
            </a:r>
            <a:br>
              <a:rPr lang="fi-FI" dirty="0"/>
            </a:br>
            <a:r>
              <a:rPr lang="fi-FI" sz="1200" b="0" i="0" u="none" strike="noStrike" dirty="0">
                <a:solidFill>
                  <a:schemeClr val="dk1"/>
                </a:solidFill>
                <a:latin typeface="Calibri"/>
                <a:ea typeface="Calibri"/>
                <a:cs typeface="Calibri"/>
                <a:sym typeface="Calibri"/>
              </a:rPr>
              <a:t>     Fysiikka: 2 kysymystä</a:t>
            </a:r>
            <a:br>
              <a:rPr lang="fi-FI" dirty="0"/>
            </a:br>
            <a:r>
              <a:rPr lang="fi-FI" sz="1200" b="0" i="0" u="none" strike="noStrike" dirty="0">
                <a:solidFill>
                  <a:schemeClr val="dk1"/>
                </a:solidFill>
                <a:latin typeface="Calibri"/>
                <a:ea typeface="Calibri"/>
                <a:cs typeface="Calibri"/>
                <a:sym typeface="Calibri"/>
              </a:rPr>
              <a:t>     Kemia: 2 kysymystä</a:t>
            </a:r>
            <a:br>
              <a:rPr lang="fi-FI" dirty="0"/>
            </a:br>
            <a:r>
              <a:rPr lang="fi-FI" sz="1200" b="0" i="0" u="none" strike="noStrike" dirty="0">
                <a:solidFill>
                  <a:schemeClr val="dk1"/>
                </a:solidFill>
                <a:latin typeface="Calibri"/>
                <a:ea typeface="Calibri"/>
                <a:cs typeface="Calibri"/>
                <a:sym typeface="Calibri"/>
              </a:rPr>
              <a:t>     Tekniikan alan luova ongelmanratkaisukyky: 2 kysymystä</a:t>
            </a: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i-FI" sz="1200" b="1" i="0" u="none" strike="noStrike" dirty="0">
                <a:solidFill>
                  <a:schemeClr val="dk1"/>
                </a:solidFill>
                <a:latin typeface="Calibri"/>
                <a:ea typeface="Calibri"/>
                <a:cs typeface="Calibri"/>
                <a:sym typeface="Calibri"/>
              </a:rPr>
              <a:t>Lisätietoja ja vanhoja valintakokeita: dia.fi</a:t>
            </a:r>
            <a:endParaRPr dirty="0">
              <a:solidFill>
                <a:schemeClr val="dk1"/>
              </a:solidFill>
              <a:highlight>
                <a:srgbClr val="FFFF00"/>
              </a:highlight>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466" name="Google Shape;466;g10d807570d3_1_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dirty="0"/>
              <a:t>Kerro omasta kokemuksesta esim. miten päädyit </a:t>
            </a:r>
            <a:r>
              <a:rPr lang="fi-FI" dirty="0" err="1"/>
              <a:t>tepsylle</a:t>
            </a:r>
            <a:r>
              <a:rPr lang="fi-FI" dirty="0"/>
              <a:t>, mikä kolahti omalla kohdalla</a:t>
            </a:r>
            <a:endParaRPr dirty="0"/>
          </a:p>
        </p:txBody>
      </p:sp>
      <p:sp>
        <p:nvSpPr>
          <p:cNvPr id="488" name="Google Shape;488;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fi-FI" dirty="0"/>
              <a:t>Kerro oma juttu, mikä on itselle se juttu </a:t>
            </a:r>
            <a:r>
              <a:rPr lang="fi-FI" dirty="0" err="1"/>
              <a:t>Athenessa</a:t>
            </a:r>
            <a:r>
              <a:rPr lang="fi-FI" dirty="0"/>
              <a:t>.</a:t>
            </a:r>
            <a:endParaRPr dirty="0"/>
          </a:p>
          <a:p>
            <a:pPr marL="0" lvl="0" indent="0" algn="l" rtl="0">
              <a:lnSpc>
                <a:spcPct val="100000"/>
              </a:lnSpc>
              <a:spcBef>
                <a:spcPts val="0"/>
              </a:spcBef>
              <a:spcAft>
                <a:spcPts val="0"/>
              </a:spcAft>
              <a:buSzPts val="1400"/>
              <a:buNone/>
            </a:pPr>
            <a:r>
              <a:rPr lang="fi-FI" dirty="0"/>
              <a:t>Lukiolaista </a:t>
            </a:r>
            <a:r>
              <a:rPr lang="fi-FI" dirty="0" err="1"/>
              <a:t>todnäk</a:t>
            </a:r>
            <a:r>
              <a:rPr lang="fi-FI" dirty="0"/>
              <a:t> kiinnostaa:</a:t>
            </a:r>
            <a:endParaRPr dirty="0"/>
          </a:p>
          <a:p>
            <a:pPr marL="0" lvl="0" indent="0" algn="l" rtl="0">
              <a:lnSpc>
                <a:spcPct val="100000"/>
              </a:lnSpc>
              <a:spcBef>
                <a:spcPts val="0"/>
              </a:spcBef>
              <a:spcAft>
                <a:spcPts val="0"/>
              </a:spcAft>
              <a:buSzPts val="1400"/>
              <a:buNone/>
            </a:pPr>
            <a:r>
              <a:rPr lang="fi-FI" dirty="0"/>
              <a:t>Uusia kavereita ja ystäviä.</a:t>
            </a:r>
            <a:endParaRPr dirty="0"/>
          </a:p>
          <a:p>
            <a:pPr marL="0" lvl="0" indent="0" algn="l" rtl="0">
              <a:lnSpc>
                <a:spcPct val="100000"/>
              </a:lnSpc>
              <a:spcBef>
                <a:spcPts val="0"/>
              </a:spcBef>
              <a:spcAft>
                <a:spcPts val="0"/>
              </a:spcAft>
              <a:buSzPts val="1400"/>
              <a:buNone/>
            </a:pPr>
            <a:r>
              <a:rPr lang="fi-FI" dirty="0"/>
              <a:t>Vahva yhteisöllisyys. Aktiivinen ja sopivan pieni.</a:t>
            </a:r>
            <a:endParaRPr dirty="0"/>
          </a:p>
          <a:p>
            <a:pPr marL="0" lvl="0" indent="0" algn="l" rtl="0">
              <a:lnSpc>
                <a:spcPct val="100000"/>
              </a:lnSpc>
              <a:spcBef>
                <a:spcPts val="0"/>
              </a:spcBef>
              <a:spcAft>
                <a:spcPts val="0"/>
              </a:spcAft>
              <a:buSzPts val="1400"/>
              <a:buNone/>
            </a:pPr>
            <a:r>
              <a:rPr lang="fi-FI" dirty="0"/>
              <a:t>Arvostetaan erilaisuutta. </a:t>
            </a:r>
            <a:endParaRPr dirty="0"/>
          </a:p>
          <a:p>
            <a:pPr marL="0" lvl="0" indent="0" algn="l" rtl="0">
              <a:lnSpc>
                <a:spcPct val="100000"/>
              </a:lnSpc>
              <a:spcBef>
                <a:spcPts val="0"/>
              </a:spcBef>
              <a:spcAft>
                <a:spcPts val="0"/>
              </a:spcAft>
              <a:buSzPts val="1400"/>
              <a:buNone/>
            </a:pPr>
            <a:r>
              <a:rPr lang="fi-FI" dirty="0"/>
              <a:t>Erilaisia ihmisiä mutta kuitenkin samanhenkisiä ihmisiä joita sama laaja-alainen kokonaisuus kiinnostaa</a:t>
            </a:r>
            <a:endParaRPr dirty="0"/>
          </a:p>
          <a:p>
            <a:pPr marL="0" lvl="0" indent="0" algn="l" rtl="0">
              <a:lnSpc>
                <a:spcPct val="100000"/>
              </a:lnSpc>
              <a:spcBef>
                <a:spcPts val="0"/>
              </a:spcBef>
              <a:spcAft>
                <a:spcPts val="0"/>
              </a:spcAft>
              <a:buSzPts val="1400"/>
              <a:buNone/>
            </a:pPr>
            <a:r>
              <a:rPr lang="fi-FI" dirty="0"/>
              <a:t>Yhteisöllisyys: oppii toisilta kun tekee kouluhommia yhdessä</a:t>
            </a:r>
            <a:endParaRPr dirty="0"/>
          </a:p>
          <a:p>
            <a:pPr marL="0" lvl="0" indent="0" algn="l" rtl="0">
              <a:lnSpc>
                <a:spcPct val="100000"/>
              </a:lnSpc>
              <a:spcBef>
                <a:spcPts val="0"/>
              </a:spcBef>
              <a:spcAft>
                <a:spcPts val="0"/>
              </a:spcAft>
              <a:buSzPts val="1400"/>
              <a:buNone/>
            </a:pPr>
            <a:endParaRPr lang="fi-FI" dirty="0"/>
          </a:p>
          <a:p>
            <a:pPr marL="0" lvl="0" indent="0" algn="l" rtl="0">
              <a:lnSpc>
                <a:spcPct val="100000"/>
              </a:lnSpc>
              <a:spcBef>
                <a:spcPts val="0"/>
              </a:spcBef>
              <a:spcAft>
                <a:spcPts val="0"/>
              </a:spcAft>
              <a:buSzPts val="1400"/>
              <a:buNone/>
            </a:pPr>
            <a:r>
              <a:rPr lang="fi-FI" dirty="0"/>
              <a:t>Tehdään asioita yhdessä, koska nautitaan siitä</a:t>
            </a:r>
            <a:endParaRPr dirty="0"/>
          </a:p>
        </p:txBody>
      </p:sp>
      <p:sp>
        <p:nvSpPr>
          <p:cNvPr id="506" name="Google Shape;50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f76fa7bc49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f76fa7bc49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a:t>Tähän omia kuvia, kerro mitä juuri sinä pidät infosta. Jotain henkilökohtaisempaa tietoa, mitä netistä ei löydy.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i-FI"/>
              <a:t>Esim. sitsit, podcast, vujut, ystävänpäiväkortti, excursiot, tassufest yms. </a:t>
            </a:r>
            <a:endParaRPr/>
          </a:p>
        </p:txBody>
      </p:sp>
      <p:sp>
        <p:nvSpPr>
          <p:cNvPr id="513" name="Google Shape;513;gf76fa7bc49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i-FI"/>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f76fa7bc49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f76fa7bc49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f76fa7bc49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i-FI"/>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f76fa7bc4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gf76fa7bc4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gf76fa7bc49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i-FI"/>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100" dirty="0"/>
              <a:t>Informaatioverkostot.fi on tosi laadukas (</a:t>
            </a:r>
            <a:r>
              <a:rPr lang="fi-FI" sz="1100" dirty="0" err="1"/>
              <a:t>vjp</a:t>
            </a:r>
            <a:r>
              <a:rPr lang="fi-FI" sz="1100" dirty="0"/>
              <a:t> + </a:t>
            </a:r>
            <a:r>
              <a:rPr lang="fi-FI" sz="1100" dirty="0" err="1"/>
              <a:t>vdm</a:t>
            </a:r>
            <a:r>
              <a:rPr lang="fi-FI" sz="1100" dirty="0"/>
              <a:t> antia) nettisivu josta löytyy paljon lisää tietoa. Voit laittaa diaan myös TG-käyttäjäsi tai muun yhteystietosi.</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fi-FI" sz="1100" dirty="0"/>
              <a:t>Infon </a:t>
            </a:r>
            <a:r>
              <a:rPr lang="fi-FI" sz="1100" dirty="0" err="1"/>
              <a:t>youtubessa</a:t>
            </a:r>
            <a:r>
              <a:rPr lang="fi-FI" sz="1100" dirty="0"/>
              <a:t> on Riston 30min luento aiheesta mitä infolla tehdään, kannusta lukiolaisia katsomaan meidän laadukasta mediaa.</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fi-FI" sz="1100" dirty="0"/>
              <a:t>Abipäivä/abisitsit saattaa olla lähiaikoina, voit mainostaa </a:t>
            </a:r>
            <a:r>
              <a:rPr lang="fi-FI" sz="1100" dirty="0" err="1"/>
              <a:t>ilmoa</a:t>
            </a:r>
            <a:r>
              <a:rPr lang="fi-FI" sz="1100" dirty="0"/>
              <a:t> tässä diassa jos se sattuu esityksesi kanssa yksiin!</a:t>
            </a:r>
            <a:endParaRPr sz="1100" dirty="0"/>
          </a:p>
          <a:p>
            <a:pPr marL="0" lvl="0" indent="0" algn="l" rtl="0">
              <a:lnSpc>
                <a:spcPct val="100000"/>
              </a:lnSpc>
              <a:spcBef>
                <a:spcPts val="0"/>
              </a:spcBef>
              <a:spcAft>
                <a:spcPts val="0"/>
              </a:spcAft>
              <a:buSzPts val="1400"/>
              <a:buNone/>
            </a:pPr>
            <a:endParaRPr sz="1100" dirty="0"/>
          </a:p>
          <a:p>
            <a:pPr marL="0" lvl="0" indent="0" algn="l" rtl="0">
              <a:lnSpc>
                <a:spcPct val="100000"/>
              </a:lnSpc>
              <a:spcBef>
                <a:spcPts val="0"/>
              </a:spcBef>
              <a:spcAft>
                <a:spcPts val="0"/>
              </a:spcAft>
              <a:buSzPts val="1400"/>
              <a:buNone/>
            </a:pPr>
            <a:r>
              <a:rPr lang="fi-FI" sz="1100" dirty="0"/>
              <a:t>Seuraavalla dialla kysymysaiheita ja sen jälkeen bonusmateriaalia jos jää aikaa.</a:t>
            </a:r>
            <a:endParaRPr sz="110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i-FI" dirty="0"/>
              <a:t>Kannustaa lukiolaista selvittämään lisää.</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i-FI" dirty="0"/>
              <a:t>Lukiolaisille sähköpostilista</a:t>
            </a:r>
            <a:endParaRPr dirty="0"/>
          </a:p>
        </p:txBody>
      </p:sp>
      <p:sp>
        <p:nvSpPr>
          <p:cNvPr id="555" name="Google Shape;55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0d5401e8e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10d5401e8ea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dirty="0"/>
              <a:t>Kerro omasta kokemuksesta esim. miten päädyit </a:t>
            </a:r>
            <a:r>
              <a:rPr lang="fi-FI" dirty="0" err="1"/>
              <a:t>tepsylle</a:t>
            </a:r>
            <a:r>
              <a:rPr lang="fi-FI" dirty="0"/>
              <a:t>, mikä </a:t>
            </a:r>
            <a:r>
              <a:rPr lang="fi-FI" dirty="0" err="1"/>
              <a:t>itepsyssä</a:t>
            </a:r>
            <a:r>
              <a:rPr lang="fi-FI" dirty="0"/>
              <a:t> kolahti omalla kohdalla</a:t>
            </a:r>
            <a:endParaRPr dirty="0"/>
          </a:p>
        </p:txBody>
      </p:sp>
      <p:sp>
        <p:nvSpPr>
          <p:cNvPr id="571" name="Google Shape;571;g10d5401e8ea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0d807570d3_1_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a:t>Esitys loppui mutta näitä voi käydä jos jää aikaa ja halua :D</a:t>
            </a:r>
            <a:endParaRPr/>
          </a:p>
        </p:txBody>
      </p:sp>
      <p:sp>
        <p:nvSpPr>
          <p:cNvPr id="581" name="Google Shape;581;g10d807570d3_1_67:notes"/>
          <p:cNvSpPr>
            <a:spLocks noGrp="1" noRot="1" noChangeAspect="1"/>
          </p:cNvSpPr>
          <p:nvPr>
            <p:ph type="sldImg" idx="2"/>
          </p:nvPr>
        </p:nvSpPr>
        <p:spPr>
          <a:xfrm>
            <a:off x="685530" y="1143000"/>
            <a:ext cx="548694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Arial"/>
              <a:buNone/>
            </a:pPr>
            <a:r>
              <a:rPr lang="fi-FI" sz="1300" dirty="0"/>
              <a:t>School of Science, perustieteiden korkeakoulu eli SCI on meidän </a:t>
            </a:r>
            <a:r>
              <a:rPr lang="fi-FI" sz="1300" dirty="0" err="1"/>
              <a:t>tepsyläisten</a:t>
            </a:r>
            <a:r>
              <a:rPr lang="fi-FI" sz="1300" dirty="0"/>
              <a:t> korkeakoulu yhdessä lähimpien tuttavien infon, </a:t>
            </a:r>
            <a:r>
              <a:rPr lang="fi-FI" sz="1300" dirty="0" err="1"/>
              <a:t>tutan</a:t>
            </a:r>
            <a:r>
              <a:rPr lang="fi-FI" sz="1300" dirty="0"/>
              <a:t>, </a:t>
            </a:r>
            <a:r>
              <a:rPr lang="fi-FI" sz="1300" dirty="0" err="1"/>
              <a:t>tefyn</a:t>
            </a:r>
            <a:r>
              <a:rPr lang="fi-FI" sz="1300" dirty="0"/>
              <a:t> ja tietotekniikan kanssa (sekä muiden, lisää seuraavalla dialla)</a:t>
            </a:r>
            <a:endParaRPr sz="1300" dirty="0"/>
          </a:p>
        </p:txBody>
      </p:sp>
      <p:sp>
        <p:nvSpPr>
          <p:cNvPr id="254" name="Google Shape;2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0d807570d3_1_97:notes"/>
          <p:cNvSpPr>
            <a:spLocks noGrp="1" noRot="1" noChangeAspect="1"/>
          </p:cNvSpPr>
          <p:nvPr>
            <p:ph type="sldImg" idx="2"/>
          </p:nvPr>
        </p:nvSpPr>
        <p:spPr>
          <a:xfrm>
            <a:off x="685530" y="1143000"/>
            <a:ext cx="548694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10d807570d3_1_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200" b="1">
                <a:latin typeface="Arial"/>
                <a:ea typeface="Arial"/>
                <a:cs typeface="Arial"/>
                <a:sym typeface="Arial"/>
              </a:rPr>
              <a:t>Tutkinnot</a:t>
            </a:r>
            <a:endParaRPr/>
          </a:p>
          <a:p>
            <a:pPr marL="171450" lvl="0" indent="-171450" algn="l" rtl="0">
              <a:lnSpc>
                <a:spcPct val="100000"/>
              </a:lnSpc>
              <a:spcBef>
                <a:spcPts val="0"/>
              </a:spcBef>
              <a:spcAft>
                <a:spcPts val="0"/>
              </a:spcAft>
              <a:buClr>
                <a:schemeClr val="dk1"/>
              </a:buClr>
              <a:buSzPts val="1200"/>
              <a:buFont typeface="Arial"/>
              <a:buChar char="-"/>
            </a:pPr>
            <a:r>
              <a:rPr lang="fi-FI" sz="1200">
                <a:latin typeface="Arial"/>
                <a:ea typeface="Arial"/>
                <a:cs typeface="Arial"/>
                <a:sym typeface="Arial"/>
              </a:rPr>
              <a:t>Aalto-yliopistossa voi suorittaa alempia (kandidaatti) ja ylempiä (maisteri) korkeakoulututkintoja sekä tieteellisiä jatkotutkintoja, joita ovat lisensiaatin ja tohtorin tutkinnot.</a:t>
            </a:r>
            <a:endParaRPr/>
          </a:p>
          <a:p>
            <a:pPr marL="171450" lvl="0" indent="-171450" algn="l" rtl="0">
              <a:lnSpc>
                <a:spcPct val="100000"/>
              </a:lnSpc>
              <a:spcBef>
                <a:spcPts val="0"/>
              </a:spcBef>
              <a:spcAft>
                <a:spcPts val="0"/>
              </a:spcAft>
              <a:buClr>
                <a:schemeClr val="dk1"/>
              </a:buClr>
              <a:buSzPts val="1200"/>
              <a:buFont typeface="Arial"/>
              <a:buChar char="-"/>
            </a:pPr>
            <a:r>
              <a:rPr lang="fi-FI" sz="1200">
                <a:latin typeface="Arial"/>
                <a:ea typeface="Arial"/>
                <a:cs typeface="Arial"/>
                <a:sym typeface="Arial"/>
              </a:rPr>
              <a:t>Yleiseurooppalaisen opintosuoritusmitoituksen mukaisesti Aallossa suoritettavat alemmat korkeakoulututkinnot ovat laajuudeltaan 180 opintopistettä (ECTS) ja ylemmät korkeakoulututkinnot 120 opintopistettä.</a:t>
            </a:r>
            <a:endParaRPr/>
          </a:p>
          <a:p>
            <a:pPr marL="171450" lvl="0" indent="-171450" algn="l" rtl="0">
              <a:lnSpc>
                <a:spcPct val="100000"/>
              </a:lnSpc>
              <a:spcBef>
                <a:spcPts val="0"/>
              </a:spcBef>
              <a:spcAft>
                <a:spcPts val="0"/>
              </a:spcAft>
              <a:buClr>
                <a:schemeClr val="dk1"/>
              </a:buClr>
              <a:buSzPts val="1200"/>
              <a:buFont typeface="Arial"/>
              <a:buChar char="-"/>
            </a:pPr>
            <a:r>
              <a:rPr lang="fi-FI" sz="1200">
                <a:latin typeface="Arial"/>
                <a:ea typeface="Arial"/>
                <a:cs typeface="Arial"/>
                <a:sym typeface="Arial"/>
              </a:rPr>
              <a:t>Pääsääntöisesti yliopistoon pyrkivä hakee opinto-oikeutta kandidaattitason koulutukseen, ja opiskelupaikan saatuaan ja sen vastaanotettuaan on oikeutettu suorittamaan myös ylempään korkeakoulututkintoon johtavat opinnot.</a:t>
            </a:r>
            <a:endParaRPr/>
          </a:p>
          <a:p>
            <a:pPr marL="171450" lvl="0" indent="-171450" algn="l" rtl="0">
              <a:lnSpc>
                <a:spcPct val="100000"/>
              </a:lnSpc>
              <a:spcBef>
                <a:spcPts val="0"/>
              </a:spcBef>
              <a:spcAft>
                <a:spcPts val="0"/>
              </a:spcAft>
              <a:buClr>
                <a:schemeClr val="dk1"/>
              </a:buClr>
              <a:buSzPts val="1200"/>
              <a:buFont typeface="Arial"/>
              <a:buChar char="-"/>
            </a:pPr>
            <a:r>
              <a:rPr lang="fi-FI" sz="1200">
                <a:latin typeface="Arial"/>
                <a:ea typeface="Arial"/>
                <a:cs typeface="Arial"/>
                <a:sym typeface="Arial"/>
              </a:rPr>
              <a:t>Maisteriohjelmiin on myös erillinen opiskelijavalinta, jolloin hakija pyrkii muualla suoritetun kandidaattitason tutkinnon perusteella suoraan haluamaansa maisteritason hakukohteeseen suorittamaan ylempää korkeakoulututkintoa.</a:t>
            </a:r>
            <a:endParaRPr/>
          </a:p>
          <a:p>
            <a:pPr marL="171450" lvl="0" indent="-95250" algn="l" rtl="0">
              <a:lnSpc>
                <a:spcPct val="100000"/>
              </a:lnSpc>
              <a:spcBef>
                <a:spcPts val="0"/>
              </a:spcBef>
              <a:spcAft>
                <a:spcPts val="0"/>
              </a:spcAft>
              <a:buClr>
                <a:schemeClr val="dk1"/>
              </a:buClr>
              <a:buSzPts val="1200"/>
              <a:buFont typeface="Calibri"/>
              <a:buNone/>
            </a:pPr>
            <a:endParaRPr sz="1200">
              <a:latin typeface="Arial"/>
              <a:ea typeface="Arial"/>
              <a:cs typeface="Arial"/>
              <a:sym typeface="Arial"/>
            </a:endParaRPr>
          </a:p>
          <a:p>
            <a:pPr marL="171450" lvl="0" indent="-171450" algn="l" rtl="0">
              <a:lnSpc>
                <a:spcPct val="100000"/>
              </a:lnSpc>
              <a:spcBef>
                <a:spcPts val="0"/>
              </a:spcBef>
              <a:spcAft>
                <a:spcPts val="0"/>
              </a:spcAft>
              <a:buClr>
                <a:schemeClr val="dk1"/>
              </a:buClr>
              <a:buSzPts val="1200"/>
              <a:buFont typeface="Calibri"/>
              <a:buChar char="-"/>
            </a:pPr>
            <a:r>
              <a:rPr lang="fi-FI" sz="1200" b="1">
                <a:solidFill>
                  <a:schemeClr val="dk1"/>
                </a:solidFill>
                <a:latin typeface="Calibri"/>
                <a:ea typeface="Calibri"/>
                <a:cs typeface="Calibri"/>
                <a:sym typeface="Calibri"/>
              </a:rPr>
              <a:t>Kandidaatin tutkintoon sisältyy sivuaine: </a:t>
            </a:r>
            <a:r>
              <a:rPr lang="fi-FI" sz="1200">
                <a:solidFill>
                  <a:schemeClr val="dk1"/>
                </a:solidFill>
                <a:latin typeface="Calibri"/>
                <a:ea typeface="Calibri"/>
                <a:cs typeface="Calibri"/>
                <a:sym typeface="Calibri"/>
              </a:rPr>
              <a:t>opiskelija voi itse hakea itseään kiinnostavaan sivuainekokonaisuuteen Aallon sisältä tai muista yliopistoista</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Calibri"/>
              <a:buChar char="-"/>
            </a:pPr>
            <a:r>
              <a:rPr lang="fi-FI" sz="1200" b="1">
                <a:solidFill>
                  <a:schemeClr val="dk1"/>
                </a:solidFill>
                <a:latin typeface="Calibri"/>
                <a:ea typeface="Calibri"/>
                <a:cs typeface="Calibri"/>
                <a:sym typeface="Calibri"/>
              </a:rPr>
              <a:t>Huom! 1 opintopiste</a:t>
            </a:r>
            <a:r>
              <a:rPr lang="fi-FI" sz="1200">
                <a:solidFill>
                  <a:schemeClr val="dk1"/>
                </a:solidFill>
                <a:latin typeface="Calibri"/>
                <a:ea typeface="Calibri"/>
                <a:cs typeface="Calibri"/>
                <a:sym typeface="Calibri"/>
              </a:rPr>
              <a:t> vastaa n. 27 tunnin työpanosta.</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589" name="Google Shape;589;g10d807570d3_1_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0d807570d3_1_112:notes"/>
          <p:cNvSpPr>
            <a:spLocks noGrp="1" noRot="1" noChangeAspect="1"/>
          </p:cNvSpPr>
          <p:nvPr>
            <p:ph type="sldImg" idx="2"/>
          </p:nvPr>
        </p:nvSpPr>
        <p:spPr>
          <a:xfrm>
            <a:off x="685530" y="1143000"/>
            <a:ext cx="548694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10d807570d3_1_1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200" b="1" i="0" dirty="0">
                <a:latin typeface="Arial"/>
                <a:ea typeface="Arial"/>
                <a:cs typeface="Arial"/>
                <a:sym typeface="Arial"/>
              </a:rPr>
              <a:t>Kannattaa aina käydä katsomassa oman alan hakuohjesivut osoitteessa aalto.fi/opinnot.</a:t>
            </a:r>
            <a:endParaRPr dirty="0"/>
          </a:p>
          <a:p>
            <a:pPr marL="0" lvl="0" indent="0" algn="l" rtl="0">
              <a:lnSpc>
                <a:spcPct val="100000"/>
              </a:lnSpc>
              <a:spcBef>
                <a:spcPts val="0"/>
              </a:spcBef>
              <a:spcAft>
                <a:spcPts val="0"/>
              </a:spcAft>
              <a:buSzPts val="1400"/>
              <a:buNone/>
            </a:pPr>
            <a:endParaRPr sz="1200" b="1" i="0" dirty="0">
              <a:latin typeface="Arial"/>
              <a:ea typeface="Arial"/>
              <a:cs typeface="Arial"/>
              <a:sym typeface="Arial"/>
            </a:endParaRPr>
          </a:p>
          <a:p>
            <a:pPr marL="0" lvl="0" indent="0" algn="l" rtl="0">
              <a:lnSpc>
                <a:spcPct val="100000"/>
              </a:lnSpc>
              <a:spcBef>
                <a:spcPts val="0"/>
              </a:spcBef>
              <a:spcAft>
                <a:spcPts val="0"/>
              </a:spcAft>
              <a:buSzPts val="1400"/>
              <a:buNone/>
            </a:pPr>
            <a:r>
              <a:rPr lang="fi-FI" sz="1200" b="1" i="0" dirty="0">
                <a:solidFill>
                  <a:srgbClr val="FFFF00"/>
                </a:solidFill>
                <a:latin typeface="Arial"/>
                <a:ea typeface="Arial"/>
                <a:cs typeface="Arial"/>
                <a:sym typeface="Arial"/>
              </a:rPr>
              <a:t>Kauppatieteet:</a:t>
            </a:r>
            <a:endParaRPr dirty="0"/>
          </a:p>
          <a:p>
            <a:pPr marL="171450" lvl="0" indent="-171450" algn="l" rtl="0">
              <a:lnSpc>
                <a:spcPct val="100000"/>
              </a:lnSpc>
              <a:spcBef>
                <a:spcPts val="0"/>
              </a:spcBef>
              <a:spcAft>
                <a:spcPts val="0"/>
              </a:spcAft>
              <a:buClr>
                <a:srgbClr val="FF0000"/>
              </a:buClr>
              <a:buSzPts val="1200"/>
              <a:buFont typeface="Arial"/>
              <a:buChar char="-"/>
            </a:pPr>
            <a:r>
              <a:rPr lang="fi-FI" sz="1200" b="0" i="0" dirty="0">
                <a:solidFill>
                  <a:srgbClr val="FF0000"/>
                </a:solidFill>
                <a:latin typeface="Arial"/>
                <a:ea typeface="Arial"/>
                <a:cs typeface="Arial"/>
                <a:sym typeface="Arial"/>
              </a:rPr>
              <a:t>Lukion kurssivalinnat, joista on hyötyä: pitkästä matematiikasta voi olla hyötyä, mutta se ei kuitenkaan ole välttämätön. Todistusvalinnassa kynnysehtona on, että joko pitkä tai lyhyt matematiikka on kirjoitettu ylioppilaskirjoituksissa.</a:t>
            </a:r>
            <a:endParaRPr dirty="0"/>
          </a:p>
          <a:p>
            <a:pPr marL="171450" lvl="0" indent="-171450" algn="l" rtl="0">
              <a:lnSpc>
                <a:spcPct val="100000"/>
              </a:lnSpc>
              <a:spcBef>
                <a:spcPts val="0"/>
              </a:spcBef>
              <a:spcAft>
                <a:spcPts val="0"/>
              </a:spcAft>
              <a:buClr>
                <a:schemeClr val="dk1"/>
              </a:buClr>
              <a:buSzPts val="1200"/>
              <a:buFont typeface="Calibri"/>
              <a:buChar char="-"/>
            </a:pPr>
            <a:r>
              <a:rPr lang="fi-FI" dirty="0"/>
              <a:t>Hakija voi saada pisteitä viidestä aineesta: äidinkieli, matematiikka (pitkä tai lyhyt, </a:t>
            </a:r>
            <a:r>
              <a:rPr lang="fi-FI" sz="1200" b="0" i="0" dirty="0">
                <a:solidFill>
                  <a:srgbClr val="FF0000"/>
                </a:solidFill>
                <a:latin typeface="Arial"/>
                <a:ea typeface="Arial"/>
                <a:cs typeface="Arial"/>
                <a:sym typeface="Arial"/>
              </a:rPr>
              <a:t>pitkänä kirjoitetusta matikasta saa enemmän pisteitä kuin lyhyenä kirjoitetusta</a:t>
            </a:r>
            <a:r>
              <a:rPr lang="fi-FI" dirty="0"/>
              <a:t>), hakijalle parhaat pisteet tuottava kieli, kaksi hakijalle parhaat pisteet tuottavaa muuta ainetta.</a:t>
            </a:r>
            <a:endParaRPr dirty="0"/>
          </a:p>
          <a:p>
            <a:pPr marL="171450" lvl="0" indent="-95250" algn="l" rtl="0">
              <a:lnSpc>
                <a:spcPct val="100000"/>
              </a:lnSpc>
              <a:spcBef>
                <a:spcPts val="0"/>
              </a:spcBef>
              <a:spcAft>
                <a:spcPts val="0"/>
              </a:spcAft>
              <a:buClr>
                <a:schemeClr val="dk1"/>
              </a:buClr>
              <a:buSzPts val="1200"/>
              <a:buFont typeface="Calibri"/>
              <a:buNone/>
            </a:pPr>
            <a:endParaRPr sz="1200" b="1" i="0" dirty="0">
              <a:latin typeface="Arial"/>
              <a:ea typeface="Arial"/>
              <a:cs typeface="Arial"/>
              <a:sym typeface="Arial"/>
            </a:endParaRPr>
          </a:p>
          <a:p>
            <a:pPr marL="0" lvl="0" indent="0" algn="l" rtl="0">
              <a:lnSpc>
                <a:spcPct val="100000"/>
              </a:lnSpc>
              <a:spcBef>
                <a:spcPts val="0"/>
              </a:spcBef>
              <a:spcAft>
                <a:spcPts val="0"/>
              </a:spcAft>
              <a:buSzPts val="1400"/>
              <a:buNone/>
            </a:pPr>
            <a:r>
              <a:rPr lang="fi-FI" sz="1200" b="1" i="0" dirty="0">
                <a:latin typeface="Arial"/>
                <a:ea typeface="Arial"/>
                <a:cs typeface="Arial"/>
                <a:sym typeface="Arial"/>
              </a:rPr>
              <a:t>Tekniikan ala:</a:t>
            </a:r>
            <a:endParaRPr dirty="0"/>
          </a:p>
          <a:p>
            <a:pPr marL="0" lvl="0" indent="0" algn="l" rtl="0">
              <a:lnSpc>
                <a:spcPct val="100000"/>
              </a:lnSpc>
              <a:spcBef>
                <a:spcPts val="0"/>
              </a:spcBef>
              <a:spcAft>
                <a:spcPts val="0"/>
              </a:spcAft>
              <a:buSzPts val="1400"/>
              <a:buNone/>
            </a:pPr>
            <a:r>
              <a:rPr lang="fi-FI" sz="1200" b="1" i="0" dirty="0">
                <a:latin typeface="Arial"/>
                <a:ea typeface="Arial"/>
                <a:cs typeface="Arial"/>
                <a:sym typeface="Arial"/>
              </a:rPr>
              <a:t>- DIA-yhteisvalinnan DI-hakukohteet: </a:t>
            </a:r>
            <a:r>
              <a:rPr lang="fi-FI" dirty="0"/>
              <a:t>Pisteitä voi saada kolmesta aineesta: äidinkieli, pitkä matematiikka sekä hakijalle paremmat pisteet tuottava aine: fysiikka tai kemia</a:t>
            </a:r>
            <a:endParaRPr dirty="0"/>
          </a:p>
          <a:p>
            <a:pPr marL="0" lvl="0" indent="0" algn="l" rtl="0">
              <a:lnSpc>
                <a:spcPct val="100000"/>
              </a:lnSpc>
              <a:spcBef>
                <a:spcPts val="0"/>
              </a:spcBef>
              <a:spcAft>
                <a:spcPts val="0"/>
              </a:spcAft>
              <a:buSzPts val="1400"/>
              <a:buNone/>
            </a:pPr>
            <a:r>
              <a:rPr lang="fi-FI" sz="1200" b="1" i="0" dirty="0">
                <a:latin typeface="Arial"/>
                <a:ea typeface="Arial"/>
                <a:cs typeface="Arial"/>
                <a:sym typeface="Arial"/>
              </a:rPr>
              <a:t>- Arkkitehtuuri: </a:t>
            </a:r>
            <a:r>
              <a:rPr lang="fi-FI" sz="1200" b="0" i="0" dirty="0">
                <a:latin typeface="Arial"/>
                <a:ea typeface="Arial"/>
                <a:cs typeface="Arial"/>
                <a:sym typeface="Arial"/>
              </a:rPr>
              <a:t>kaikilta huomioitavat aineet: äidinkieli ja lyhyt/pitkä matematiikka sekä </a:t>
            </a:r>
            <a:r>
              <a:rPr lang="fi-FI" sz="1200" b="0" i="0" dirty="0">
                <a:latin typeface="Calibri"/>
                <a:ea typeface="Calibri"/>
                <a:cs typeface="Calibri"/>
                <a:sym typeface="Calibri"/>
              </a:rPr>
              <a:t>k</a:t>
            </a:r>
            <a:r>
              <a:rPr lang="fi-FI" b="0" dirty="0"/>
              <a:t>olme parhaat pisteet tuottavaa arvosanaa</a:t>
            </a:r>
            <a:endParaRPr dirty="0"/>
          </a:p>
          <a:p>
            <a:pPr marL="0" lvl="0" indent="0" algn="l" rtl="0">
              <a:lnSpc>
                <a:spcPct val="100000"/>
              </a:lnSpc>
              <a:spcBef>
                <a:spcPts val="0"/>
              </a:spcBef>
              <a:spcAft>
                <a:spcPts val="0"/>
              </a:spcAft>
              <a:buSzPts val="1400"/>
              <a:buNone/>
            </a:pPr>
            <a:r>
              <a:rPr lang="fi-FI" sz="1200" b="0" i="0" dirty="0">
                <a:latin typeface="Arial"/>
                <a:ea typeface="Arial"/>
                <a:cs typeface="Arial"/>
                <a:sym typeface="Arial"/>
              </a:rPr>
              <a:t>- </a:t>
            </a:r>
            <a:r>
              <a:rPr lang="fi-FI" sz="1200" b="1" i="0" dirty="0">
                <a:latin typeface="Arial"/>
                <a:ea typeface="Arial"/>
                <a:cs typeface="Arial"/>
                <a:sym typeface="Arial"/>
              </a:rPr>
              <a:t>Informaatioverkostot</a:t>
            </a:r>
            <a:r>
              <a:rPr lang="fi-FI" sz="1200" b="0" i="0" dirty="0">
                <a:latin typeface="Arial"/>
                <a:ea typeface="Arial"/>
                <a:cs typeface="Arial"/>
                <a:sym typeface="Arial"/>
              </a:rPr>
              <a:t>: Pisteitä voi saada viidestä aineesta: äidinkieli, matematiikka, pitkä kieli sekä kaksi muuta hakijalle parhaat pisteet tuottavaa ainetta</a:t>
            </a:r>
            <a:endParaRPr sz="1200" b="0" i="0" dirty="0">
              <a:latin typeface="Arial"/>
              <a:ea typeface="Arial"/>
              <a:cs typeface="Arial"/>
              <a:sym typeface="Arial"/>
            </a:endParaRPr>
          </a:p>
          <a:p>
            <a:pPr marL="0" lvl="0" indent="0" algn="l" rtl="0">
              <a:lnSpc>
                <a:spcPct val="100000"/>
              </a:lnSpc>
              <a:spcBef>
                <a:spcPts val="0"/>
              </a:spcBef>
              <a:spcAft>
                <a:spcPts val="0"/>
              </a:spcAft>
              <a:buSzPts val="1400"/>
              <a:buNone/>
            </a:pPr>
            <a:endParaRPr sz="1200" b="1" i="0" dirty="0">
              <a:latin typeface="Arial"/>
              <a:ea typeface="Arial"/>
              <a:cs typeface="Arial"/>
              <a:sym typeface="Arial"/>
            </a:endParaRPr>
          </a:p>
          <a:p>
            <a:pPr marL="0" lvl="0" indent="0" algn="l" rtl="0">
              <a:lnSpc>
                <a:spcPct val="100000"/>
              </a:lnSpc>
              <a:spcBef>
                <a:spcPts val="0"/>
              </a:spcBef>
              <a:spcAft>
                <a:spcPts val="0"/>
              </a:spcAft>
              <a:buSzPts val="1400"/>
              <a:buNone/>
            </a:pPr>
            <a:r>
              <a:rPr lang="fi-FI" sz="1200" b="1" i="0" dirty="0">
                <a:latin typeface="Arial"/>
                <a:ea typeface="Arial"/>
                <a:cs typeface="Arial"/>
                <a:sym typeface="Arial"/>
              </a:rPr>
              <a:t>Taiteiden ala:</a:t>
            </a:r>
            <a:endParaRPr sz="1200" b="1" i="0"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fi-FI" sz="1200" b="0" i="0" dirty="0">
                <a:latin typeface="Arial"/>
                <a:ea typeface="Arial"/>
                <a:cs typeface="Arial"/>
                <a:sym typeface="Arial"/>
              </a:rPr>
              <a:t>Ennakkotehtävien ja valintakokeiden merkitys on suuri, eivätkä kaikki hakukohteet annan pisteitä ylioppilastodistuksen perusteella. Tällä hetkellä </a:t>
            </a:r>
            <a:r>
              <a:rPr lang="fi-FI" dirty="0">
                <a:latin typeface="Arial"/>
                <a:ea typeface="Arial"/>
                <a:cs typeface="Arial"/>
                <a:sym typeface="Arial"/>
              </a:rPr>
              <a:t>YO-arvosanoja huomioidaan kuvataidekasvatuksen, muotoilun ja visuaalisen viestinnän muotoilun hakukohteissa. </a:t>
            </a:r>
            <a:endParaRPr dirty="0"/>
          </a:p>
          <a:p>
            <a:pPr marL="171450" marR="0" lvl="0" indent="-171450" algn="l" rtl="0">
              <a:lnSpc>
                <a:spcPct val="100000"/>
              </a:lnSpc>
              <a:spcBef>
                <a:spcPts val="0"/>
              </a:spcBef>
              <a:spcAft>
                <a:spcPts val="0"/>
              </a:spcAft>
              <a:buClr>
                <a:schemeClr val="dk1"/>
              </a:buClr>
              <a:buSzPts val="1200"/>
              <a:buFont typeface="Arial"/>
              <a:buChar char="-"/>
            </a:pPr>
            <a:r>
              <a:rPr lang="fi-FI" sz="1200" b="0" dirty="0">
                <a:solidFill>
                  <a:schemeClr val="dk1"/>
                </a:solidFill>
                <a:latin typeface="Arial"/>
                <a:ea typeface="Arial"/>
                <a:cs typeface="Arial"/>
                <a:sym typeface="Arial"/>
              </a:rPr>
              <a:t>Kuvataidekasvatuksen, muotoilun sekä visuaalisen viestinnän muotoilun hakukohteissa valinta tehdään valintakokeen ja todistuksista saatavan yhteispistemäärän perusteella tai pelkän valintakokeen perusteella.</a:t>
            </a:r>
            <a:endParaRPr sz="1200" b="0" dirty="0">
              <a:solidFill>
                <a:schemeClr val="dk1"/>
              </a:solidFill>
              <a:latin typeface="Arial"/>
              <a:ea typeface="Arial"/>
              <a:cs typeface="Arial"/>
              <a:sym typeface="Arial"/>
            </a:endParaRPr>
          </a:p>
          <a:p>
            <a:pPr marL="628650" marR="0" lvl="1" indent="-171450" algn="l" rtl="0">
              <a:lnSpc>
                <a:spcPct val="100000"/>
              </a:lnSpc>
              <a:spcBef>
                <a:spcPts val="0"/>
              </a:spcBef>
              <a:spcAft>
                <a:spcPts val="0"/>
              </a:spcAft>
              <a:buClr>
                <a:schemeClr val="dk1"/>
              </a:buClr>
              <a:buSzPts val="1200"/>
              <a:buFont typeface="Calibri"/>
              <a:buChar char="-"/>
            </a:pPr>
            <a:r>
              <a:rPr lang="fi-FI" sz="1200" b="1" dirty="0">
                <a:solidFill>
                  <a:schemeClr val="dk1"/>
                </a:solidFill>
                <a:latin typeface="Calibri"/>
                <a:ea typeface="Calibri"/>
                <a:cs typeface="Calibri"/>
                <a:sym typeface="Calibri"/>
              </a:rPr>
              <a:t>Kuvataidekasvatus: </a:t>
            </a:r>
            <a:r>
              <a:rPr lang="fi-FI" sz="1200" b="0" dirty="0">
                <a:solidFill>
                  <a:schemeClr val="dk1"/>
                </a:solidFill>
                <a:latin typeface="Calibri"/>
                <a:ea typeface="Calibri"/>
                <a:cs typeface="Calibri"/>
                <a:sym typeface="Calibri"/>
              </a:rPr>
              <a:t>Kaikilta YO/IB/EB/RP/DIA-tutkinnon suorittaneilta huomioidaan äidinkieli. </a:t>
            </a:r>
            <a:r>
              <a:rPr lang="fi-FI" sz="1200" dirty="0">
                <a:solidFill>
                  <a:schemeClr val="dk1"/>
                </a:solidFill>
                <a:latin typeface="Calibri"/>
                <a:ea typeface="Calibri"/>
                <a:cs typeface="Calibri"/>
                <a:sym typeface="Calibri"/>
              </a:rPr>
              <a:t>Median tai kuvataiteen lukiodiplomilla voi saada neljä lisäpistettä. </a:t>
            </a:r>
            <a:endParaRPr dirty="0"/>
          </a:p>
          <a:p>
            <a:pPr marL="628650" lvl="1" indent="-171450" algn="l" rtl="0">
              <a:lnSpc>
                <a:spcPct val="100000"/>
              </a:lnSpc>
              <a:spcBef>
                <a:spcPts val="0"/>
              </a:spcBef>
              <a:spcAft>
                <a:spcPts val="0"/>
              </a:spcAft>
              <a:buClr>
                <a:schemeClr val="dk1"/>
              </a:buClr>
              <a:buSzPts val="1200"/>
              <a:buFont typeface="Calibri"/>
              <a:buChar char="-"/>
            </a:pPr>
            <a:r>
              <a:rPr lang="fi-FI" sz="1200" b="1" dirty="0">
                <a:solidFill>
                  <a:schemeClr val="dk1"/>
                </a:solidFill>
                <a:latin typeface="Calibri"/>
                <a:ea typeface="Calibri"/>
                <a:cs typeface="Calibri"/>
                <a:sym typeface="Calibri"/>
              </a:rPr>
              <a:t>Muotoilu: </a:t>
            </a:r>
            <a:r>
              <a:rPr lang="fi-FI" sz="1200" dirty="0">
                <a:solidFill>
                  <a:schemeClr val="dk1"/>
                </a:solidFill>
                <a:latin typeface="Calibri"/>
                <a:ea typeface="Calibri"/>
                <a:cs typeface="Calibri"/>
                <a:sym typeface="Calibri"/>
              </a:rPr>
              <a:t>Kaikilta </a:t>
            </a:r>
            <a:r>
              <a:rPr lang="fi-FI" sz="1200" b="0" dirty="0">
                <a:solidFill>
                  <a:schemeClr val="dk1"/>
                </a:solidFill>
                <a:latin typeface="Calibri"/>
                <a:ea typeface="Calibri"/>
                <a:cs typeface="Calibri"/>
                <a:sym typeface="Calibri"/>
              </a:rPr>
              <a:t>YO/IB/EB/RP/DIA-tutkinnon</a:t>
            </a:r>
            <a:r>
              <a:rPr lang="fi-FI" sz="1200" dirty="0">
                <a:solidFill>
                  <a:schemeClr val="dk1"/>
                </a:solidFill>
                <a:latin typeface="Calibri"/>
                <a:ea typeface="Calibri"/>
                <a:cs typeface="Calibri"/>
                <a:sym typeface="Calibri"/>
              </a:rPr>
              <a:t> suorittaneilta huomioidaan äidinkieli ja matematiikka sekä kaksi muuta parasta ainetta.</a:t>
            </a:r>
            <a:endParaRPr dirty="0"/>
          </a:p>
          <a:p>
            <a:pPr marL="628650" lvl="1" indent="-171450" algn="l" rtl="0">
              <a:lnSpc>
                <a:spcPct val="100000"/>
              </a:lnSpc>
              <a:spcBef>
                <a:spcPts val="0"/>
              </a:spcBef>
              <a:spcAft>
                <a:spcPts val="0"/>
              </a:spcAft>
              <a:buClr>
                <a:schemeClr val="dk1"/>
              </a:buClr>
              <a:buSzPts val="1200"/>
              <a:buFont typeface="Calibri"/>
              <a:buChar char="-"/>
            </a:pPr>
            <a:r>
              <a:rPr lang="fi-FI" sz="1200" b="1" dirty="0">
                <a:solidFill>
                  <a:schemeClr val="dk1"/>
                </a:solidFill>
                <a:latin typeface="Calibri"/>
                <a:ea typeface="Calibri"/>
                <a:cs typeface="Calibri"/>
                <a:sym typeface="Calibri"/>
              </a:rPr>
              <a:t>Visuaalisen viestinnän muotoilu:</a:t>
            </a:r>
            <a:r>
              <a:rPr lang="fi-FI" sz="1200" b="0" dirty="0">
                <a:solidFill>
                  <a:schemeClr val="dk1"/>
                </a:solidFill>
                <a:latin typeface="Calibri"/>
                <a:ea typeface="Calibri"/>
                <a:cs typeface="Calibri"/>
                <a:sym typeface="Calibri"/>
              </a:rPr>
              <a:t> </a:t>
            </a:r>
            <a:r>
              <a:rPr lang="fi-FI" sz="1200" dirty="0">
                <a:solidFill>
                  <a:schemeClr val="dk1"/>
                </a:solidFill>
                <a:latin typeface="Calibri"/>
                <a:ea typeface="Calibri"/>
                <a:cs typeface="Calibri"/>
                <a:sym typeface="Calibri"/>
              </a:rPr>
              <a:t>Kaikilta </a:t>
            </a:r>
            <a:r>
              <a:rPr lang="fi-FI" sz="1200" b="0" dirty="0">
                <a:solidFill>
                  <a:schemeClr val="dk1"/>
                </a:solidFill>
                <a:latin typeface="Calibri"/>
                <a:ea typeface="Calibri"/>
                <a:cs typeface="Calibri"/>
                <a:sym typeface="Calibri"/>
              </a:rPr>
              <a:t>YO/IB/EB/RP/DIA-tutkinnon</a:t>
            </a:r>
            <a:r>
              <a:rPr lang="fi-FI" sz="1200" dirty="0">
                <a:solidFill>
                  <a:schemeClr val="dk1"/>
                </a:solidFill>
                <a:latin typeface="Calibri"/>
                <a:ea typeface="Calibri"/>
                <a:cs typeface="Calibri"/>
                <a:sym typeface="Calibri"/>
              </a:rPr>
              <a:t> suorittaneilta huomioidaan äidinkieli ja </a:t>
            </a:r>
            <a:r>
              <a:rPr lang="fi-FI" sz="1200" b="0" dirty="0">
                <a:solidFill>
                  <a:schemeClr val="dk1"/>
                </a:solidFill>
                <a:latin typeface="Calibri"/>
                <a:ea typeface="Calibri"/>
                <a:cs typeface="Calibri"/>
                <a:sym typeface="Calibri"/>
              </a:rPr>
              <a:t>pitkä vieras kieli. Lisäksi kaksi muuta parhaat pisteet tuottavaa ainetta, joista toinen voi olla kuvataiteen tai median lukiodiplomi.</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597" name="Google Shape;597;g10d807570d3_1_1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0d807570d3_1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10d807570d3_1_1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i-FI" sz="1200" b="1">
                <a:solidFill>
                  <a:schemeClr val="dk1"/>
                </a:solidFill>
              </a:rPr>
              <a:t>Lisätietoja: </a:t>
            </a:r>
            <a:r>
              <a:rPr lang="fi-FI" sz="1200" b="0">
                <a:solidFill>
                  <a:schemeClr val="dk1"/>
                </a:solidFill>
              </a:rPr>
              <a:t>aalto.fi/opinnot, opintopolku.fi</a:t>
            </a:r>
            <a:endParaRPr/>
          </a:p>
          <a:p>
            <a:pPr marL="0" marR="0" lvl="0" indent="0" algn="l" rtl="0">
              <a:lnSpc>
                <a:spcPct val="100000"/>
              </a:lnSpc>
              <a:spcBef>
                <a:spcPts val="0"/>
              </a:spcBef>
              <a:spcAft>
                <a:spcPts val="0"/>
              </a:spcAft>
              <a:buClr>
                <a:schemeClr val="dk1"/>
              </a:buClr>
              <a:buSzPts val="1200"/>
              <a:buFont typeface="Calibri"/>
              <a:buNone/>
            </a:pPr>
            <a:endParaRPr b="1">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fi-FI" b="1">
                <a:solidFill>
                  <a:schemeClr val="dk1"/>
                </a:solidFill>
              </a:rPr>
              <a:t>Kauppatieteellinen ala:</a:t>
            </a:r>
            <a:endParaRPr/>
          </a:p>
          <a:p>
            <a:pPr marL="171450" marR="0" lvl="0" indent="-171450" algn="l" rtl="0">
              <a:lnSpc>
                <a:spcPct val="100000"/>
              </a:lnSpc>
              <a:spcBef>
                <a:spcPts val="0"/>
              </a:spcBef>
              <a:spcAft>
                <a:spcPts val="0"/>
              </a:spcAft>
              <a:buClr>
                <a:schemeClr val="dk1"/>
              </a:buClr>
              <a:buSzPts val="1200"/>
              <a:buFont typeface="Arial"/>
              <a:buChar char="-"/>
            </a:pPr>
            <a:r>
              <a:rPr lang="fi-FI" sz="1200">
                <a:solidFill>
                  <a:schemeClr val="dk1"/>
                </a:solidFill>
                <a:latin typeface="Arial"/>
                <a:ea typeface="Arial"/>
                <a:cs typeface="Arial"/>
                <a:sym typeface="Arial"/>
              </a:rPr>
              <a:t>Kauppatieteellisen alan yhteisvalinnassa ovat mukana kaikki Suomen kauppatieteellisen alan yliopistot.</a:t>
            </a:r>
            <a:endParaRPr/>
          </a:p>
          <a:p>
            <a:pPr marL="171450" marR="0" lvl="0" indent="-171450" algn="l" rtl="0">
              <a:lnSpc>
                <a:spcPct val="100000"/>
              </a:lnSpc>
              <a:spcBef>
                <a:spcPts val="0"/>
              </a:spcBef>
              <a:spcAft>
                <a:spcPts val="0"/>
              </a:spcAft>
              <a:buClr>
                <a:schemeClr val="dk1"/>
              </a:buClr>
              <a:buSzPts val="1200"/>
              <a:buFont typeface="Calibri"/>
              <a:buChar char="-"/>
            </a:pPr>
            <a:r>
              <a:rPr lang="fi-FI"/>
              <a:t>Voidakseen tulla hyväksytyksi todistusvalinnassa, hakijan on saatava vähintään 77 todistuspistettä ja on suorittanut (ns. kynnysehto) matematiikan (joko pitkä tai lyhyt) kokeen hyväksytysti.</a:t>
            </a:r>
            <a:endParaRPr/>
          </a:p>
          <a:p>
            <a:pPr marL="0" marR="0" lvl="0" indent="0" algn="l" rtl="0">
              <a:lnSpc>
                <a:spcPct val="100000"/>
              </a:lnSpc>
              <a:spcBef>
                <a:spcPts val="0"/>
              </a:spcBef>
              <a:spcAft>
                <a:spcPts val="0"/>
              </a:spcAft>
              <a:buClr>
                <a:schemeClr val="dk1"/>
              </a:buClr>
              <a:buSzPts val="1200"/>
              <a:buFont typeface="Calibri"/>
              <a:buNone/>
            </a:pPr>
            <a:endParaRPr b="1">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fi-FI" b="1">
                <a:solidFill>
                  <a:schemeClr val="dk1"/>
                </a:solidFill>
              </a:rPr>
              <a:t>Taiteiden ala:</a:t>
            </a:r>
            <a:endParaRPr b="1">
              <a:solidFill>
                <a:schemeClr val="dk1"/>
              </a:solidFill>
            </a:endParaRPr>
          </a:p>
          <a:p>
            <a:pPr marL="171450" marR="0" lvl="0" indent="-171450" algn="l" rtl="0">
              <a:lnSpc>
                <a:spcPct val="100000"/>
              </a:lnSpc>
              <a:spcBef>
                <a:spcPts val="0"/>
              </a:spcBef>
              <a:spcAft>
                <a:spcPts val="0"/>
              </a:spcAft>
              <a:buClr>
                <a:schemeClr val="dk1"/>
              </a:buClr>
              <a:buSzPts val="1200"/>
              <a:buFont typeface="Calibri"/>
              <a:buChar char="-"/>
            </a:pPr>
            <a:r>
              <a:rPr lang="fi-FI">
                <a:solidFill>
                  <a:schemeClr val="dk1"/>
                </a:solidFill>
              </a:rPr>
              <a:t>Osassa hakukohteista on </a:t>
            </a:r>
            <a:r>
              <a:rPr lang="fi-FI" u="sng">
                <a:solidFill>
                  <a:schemeClr val="dk1"/>
                </a:solidFill>
              </a:rPr>
              <a:t>haastattelu</a:t>
            </a:r>
            <a:r>
              <a:rPr lang="fi-FI">
                <a:solidFill>
                  <a:schemeClr val="dk1"/>
                </a:solidFill>
              </a:rPr>
              <a:t>, johon kutsutaan osa hakijoista. Näistä osa jatkaa valintakokeen toiseen osaan.</a:t>
            </a:r>
            <a:endParaRPr/>
          </a:p>
          <a:p>
            <a:pPr marL="171450" marR="0" lvl="0" indent="-171450" algn="l" rtl="0">
              <a:lnSpc>
                <a:spcPct val="100000"/>
              </a:lnSpc>
              <a:spcBef>
                <a:spcPts val="0"/>
              </a:spcBef>
              <a:spcAft>
                <a:spcPts val="0"/>
              </a:spcAft>
              <a:buClr>
                <a:schemeClr val="dk1"/>
              </a:buClr>
              <a:buSzPts val="1200"/>
              <a:buFont typeface="Arial"/>
              <a:buChar char="-"/>
            </a:pPr>
            <a:r>
              <a:rPr lang="fi-FI" sz="1200">
                <a:solidFill>
                  <a:schemeClr val="dk1"/>
                </a:solidFill>
                <a:latin typeface="Arial"/>
                <a:ea typeface="Arial"/>
                <a:cs typeface="Arial"/>
                <a:sym typeface="Arial"/>
              </a:rPr>
              <a:t>Englanninkielisessä kandidaattiohjelmassa ei perinteisiä, läsnäoloa vaativia valintakokeita.</a:t>
            </a:r>
            <a:r>
              <a:rPr lang="fi-FI" sz="1200">
                <a:solidFill>
                  <a:schemeClr val="dk1"/>
                </a:solidFill>
                <a:latin typeface="Calibri"/>
                <a:ea typeface="Calibri"/>
                <a:cs typeface="Calibri"/>
                <a:sym typeface="Calibri"/>
              </a:rPr>
              <a:t> </a:t>
            </a:r>
            <a:r>
              <a:rPr lang="fi-FI" b="1">
                <a:solidFill>
                  <a:schemeClr val="dk1"/>
                </a:solidFill>
              </a:rPr>
              <a:t>HUOM! </a:t>
            </a:r>
            <a:r>
              <a:rPr lang="fi-FI" b="0">
                <a:solidFill>
                  <a:schemeClr val="dk1"/>
                </a:solidFill>
              </a:rPr>
              <a:t>K</a:t>
            </a:r>
            <a:r>
              <a:rPr lang="fi-FI">
                <a:solidFill>
                  <a:schemeClr val="dk1"/>
                </a:solidFill>
              </a:rPr>
              <a:t>ielitaitovaatimus.</a:t>
            </a:r>
            <a:endParaRPr>
              <a:solidFill>
                <a:schemeClr val="dk1"/>
              </a:solidFill>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fi-FI" b="1"/>
              <a:t>Tekniikan ala:</a:t>
            </a:r>
            <a:endParaRPr/>
          </a:p>
          <a:p>
            <a:pPr marL="171450" lvl="0" indent="-171450" algn="l" rtl="0">
              <a:lnSpc>
                <a:spcPct val="100000"/>
              </a:lnSpc>
              <a:spcBef>
                <a:spcPts val="0"/>
              </a:spcBef>
              <a:spcAft>
                <a:spcPts val="0"/>
              </a:spcAft>
              <a:buClr>
                <a:schemeClr val="dk1"/>
              </a:buClr>
              <a:buSzPts val="1200"/>
              <a:buFont typeface="Arial"/>
              <a:buChar char="-"/>
            </a:pPr>
            <a:r>
              <a:rPr lang="fi-FI" sz="1200">
                <a:solidFill>
                  <a:schemeClr val="dk1"/>
                </a:solidFill>
                <a:latin typeface="Arial"/>
                <a:ea typeface="Arial"/>
                <a:cs typeface="Arial"/>
                <a:sym typeface="Arial"/>
              </a:rPr>
              <a:t>DIA-yhteisvalinnassa ovat mukana kaikki Suomen tekniikan alan opetusta tarjoavat yliopistot</a:t>
            </a:r>
            <a:endParaRPr sz="1200" b="1">
              <a:solidFill>
                <a:schemeClr val="dk1"/>
              </a:solidFill>
              <a:latin typeface="Calibri"/>
              <a:ea typeface="Calibri"/>
              <a:cs typeface="Calibri"/>
              <a:sym typeface="Calibri"/>
            </a:endParaRPr>
          </a:p>
          <a:p>
            <a:pPr marL="628650" marR="0" lvl="1" indent="-171450" algn="l" rtl="0">
              <a:lnSpc>
                <a:spcPct val="100000"/>
              </a:lnSpc>
              <a:spcBef>
                <a:spcPts val="0"/>
              </a:spcBef>
              <a:spcAft>
                <a:spcPts val="0"/>
              </a:spcAft>
              <a:buClr>
                <a:schemeClr val="dk1"/>
              </a:buClr>
              <a:buSzPts val="1200"/>
              <a:buFont typeface="Arial"/>
              <a:buChar char="-"/>
            </a:pPr>
            <a:r>
              <a:rPr lang="fi-FI" sz="1200" b="1" u="none">
                <a:solidFill>
                  <a:schemeClr val="dk1"/>
                </a:solidFill>
                <a:latin typeface="Arial"/>
                <a:ea typeface="Arial"/>
                <a:cs typeface="Arial"/>
                <a:sym typeface="Arial"/>
              </a:rPr>
              <a:t>Arkkitehtuuri: </a:t>
            </a:r>
            <a:endParaRPr/>
          </a:p>
          <a:p>
            <a:pPr marL="1085850" marR="0" lvl="2" indent="-171450" algn="l" rtl="0">
              <a:lnSpc>
                <a:spcPct val="100000"/>
              </a:lnSpc>
              <a:spcBef>
                <a:spcPts val="0"/>
              </a:spcBef>
              <a:spcAft>
                <a:spcPts val="0"/>
              </a:spcAft>
              <a:buClr>
                <a:schemeClr val="dk1"/>
              </a:buClr>
              <a:buSzPts val="1200"/>
              <a:buFont typeface="Calibri"/>
              <a:buChar char="-"/>
            </a:pPr>
            <a:r>
              <a:rPr lang="fi-FI" b="1"/>
              <a:t>Valinnassa kaksi eri valintaväylää (yhteispiste- ja valintakoevalinta). </a:t>
            </a:r>
            <a:endParaRPr b="1">
              <a:latin typeface="Arial"/>
              <a:ea typeface="Arial"/>
              <a:cs typeface="Arial"/>
              <a:sym typeface="Arial"/>
            </a:endParaRPr>
          </a:p>
          <a:p>
            <a:pPr marL="1085850" marR="0" lvl="2" indent="-171450" algn="l" rtl="0">
              <a:lnSpc>
                <a:spcPct val="100000"/>
              </a:lnSpc>
              <a:spcBef>
                <a:spcPts val="0"/>
              </a:spcBef>
              <a:spcAft>
                <a:spcPts val="0"/>
              </a:spcAft>
              <a:buClr>
                <a:schemeClr val="dk1"/>
              </a:buClr>
              <a:buSzPts val="1200"/>
              <a:buFont typeface="Arial"/>
              <a:buChar char="-"/>
            </a:pPr>
            <a:r>
              <a:rPr lang="fi-FI">
                <a:latin typeface="Arial"/>
                <a:ea typeface="Arial"/>
                <a:cs typeface="Arial"/>
                <a:sym typeface="Arial"/>
              </a:rPr>
              <a:t>Kaksipäiväiset piirustus- ja suunnittelukokeet sekä 3.päivänä matematiikan koe ja luonnontieteen koe (maisema-arkkitehtuuri). </a:t>
            </a:r>
            <a:r>
              <a:rPr lang="fi-FI"/>
              <a:t>Matematiikan kokeen voi korvata matematiikan yo-arvosanalla ja luonnontieteen kokeen maantiedon yo-arvosanalla (Huom! Täytettävä tietyt kynnysehdot). </a:t>
            </a:r>
            <a:endParaRPr>
              <a:latin typeface="Arial"/>
              <a:ea typeface="Arial"/>
              <a:cs typeface="Arial"/>
              <a:sym typeface="Arial"/>
            </a:endParaRPr>
          </a:p>
          <a:p>
            <a:pPr marL="1085850" marR="0" lvl="2" indent="-171450" algn="l" rtl="0">
              <a:lnSpc>
                <a:spcPct val="100000"/>
              </a:lnSpc>
              <a:spcBef>
                <a:spcPts val="0"/>
              </a:spcBef>
              <a:spcAft>
                <a:spcPts val="0"/>
              </a:spcAft>
              <a:buClr>
                <a:schemeClr val="dk1"/>
              </a:buClr>
              <a:buSzPts val="1200"/>
              <a:buFont typeface="Arial"/>
              <a:buChar char="-"/>
            </a:pPr>
            <a:r>
              <a:rPr lang="fi-FI" b="1">
                <a:latin typeface="Arial"/>
                <a:ea typeface="Arial"/>
                <a:cs typeface="Arial"/>
                <a:sym typeface="Arial"/>
              </a:rPr>
              <a:t>Valintakokeet </a:t>
            </a:r>
            <a:r>
              <a:rPr lang="fi-FI" sz="1200" b="1" u="none">
                <a:solidFill>
                  <a:schemeClr val="dk1"/>
                </a:solidFill>
                <a:latin typeface="Calibri"/>
                <a:ea typeface="Calibri"/>
                <a:cs typeface="Calibri"/>
                <a:sym typeface="Calibri"/>
              </a:rPr>
              <a:t>6.-7.6.2022</a:t>
            </a:r>
            <a:endParaRPr b="1" u="none">
              <a:latin typeface="Arial"/>
              <a:ea typeface="Arial"/>
              <a:cs typeface="Arial"/>
              <a:sym typeface="Arial"/>
            </a:endParaRPr>
          </a:p>
          <a:p>
            <a:pPr marL="914400" marR="0" lvl="2" indent="0" algn="l" rtl="0">
              <a:lnSpc>
                <a:spcPct val="100000"/>
              </a:lnSpc>
              <a:spcBef>
                <a:spcPts val="0"/>
              </a:spcBef>
              <a:spcAft>
                <a:spcPts val="0"/>
              </a:spcAft>
              <a:buClr>
                <a:schemeClr val="dk1"/>
              </a:buClr>
              <a:buSzPts val="1200"/>
              <a:buFont typeface="Calibri"/>
              <a:buNone/>
            </a:pPr>
            <a:endParaRPr sz="1200" u="none">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fi-FI" b="1">
                <a:latin typeface="Arial"/>
                <a:ea typeface="Arial"/>
                <a:cs typeface="Arial"/>
                <a:sym typeface="Arial"/>
              </a:rPr>
              <a:t>Huom! </a:t>
            </a:r>
            <a:r>
              <a:rPr lang="fi-FI">
                <a:latin typeface="Arial"/>
                <a:ea typeface="Arial"/>
                <a:cs typeface="Arial"/>
                <a:sym typeface="Arial"/>
              </a:rPr>
              <a:t>Informaatioverkostot eivät kuulu DIA-yhteisvalintaan, niistä lisätietoa: </a:t>
            </a:r>
            <a:r>
              <a:rPr lang="fi-FI" u="sng">
                <a:latin typeface="Arial"/>
                <a:ea typeface="Arial"/>
                <a:cs typeface="Arial"/>
                <a:sym typeface="Arial"/>
              </a:rPr>
              <a:t>aalto.fi/opinnot, opintopolku.fi</a:t>
            </a:r>
            <a:endParaRPr sz="1200" u="sng">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fi-FI" sz="1200" b="1">
                <a:solidFill>
                  <a:schemeClr val="dk1"/>
                </a:solidFill>
                <a:latin typeface="Arial"/>
                <a:ea typeface="Arial"/>
                <a:cs typeface="Arial"/>
                <a:sym typeface="Arial"/>
              </a:rPr>
              <a:t>Kauppatieteellinen ala ja tekniikan ala: </a:t>
            </a:r>
            <a:r>
              <a:rPr lang="fi-FI" sz="1200">
                <a:solidFill>
                  <a:schemeClr val="dk1"/>
                </a:solidFill>
                <a:latin typeface="Arial"/>
                <a:ea typeface="Arial"/>
                <a:cs typeface="Arial"/>
                <a:sym typeface="Arial"/>
              </a:rPr>
              <a:t>Jo mainittujen valintaryhmien lisäksi on myös erillisiä pienempiä valintaryhmiä, jotka löytyvät Opintopolku-palvelusta hakukohdekohtaisesti, esimerkiksi valinta MAOL- tai Talousguru-kilpailuiden perusteella. Kauppatieteellisellä alalla voi hakea lisäksi SAT-/ACT-testien perusteella. </a:t>
            </a:r>
            <a:endParaRPr sz="1200">
              <a:solidFill>
                <a:schemeClr val="dk1"/>
              </a:solidFill>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fi-FI" b="1"/>
              <a:t>Ensikertalaisuus:</a:t>
            </a:r>
            <a:endParaRPr/>
          </a:p>
          <a:p>
            <a:pPr marL="171450" lvl="0" indent="-171450" algn="l" rtl="0">
              <a:lnSpc>
                <a:spcPct val="100000"/>
              </a:lnSpc>
              <a:spcBef>
                <a:spcPts val="0"/>
              </a:spcBef>
              <a:spcAft>
                <a:spcPts val="0"/>
              </a:spcAft>
              <a:buClr>
                <a:schemeClr val="dk1"/>
              </a:buClr>
              <a:buSzPts val="1200"/>
              <a:buFont typeface="Calibri"/>
              <a:buChar char="-"/>
            </a:pPr>
            <a:r>
              <a:rPr lang="fi-FI"/>
              <a:t>Ensikertalaisille </a:t>
            </a:r>
            <a:r>
              <a:rPr lang="fi-FI" sz="1200">
                <a:solidFill>
                  <a:schemeClr val="dk1"/>
                </a:solidFill>
                <a:latin typeface="Calibri"/>
                <a:ea typeface="Calibri"/>
                <a:cs typeface="Calibri"/>
                <a:sym typeface="Calibri"/>
              </a:rPr>
              <a:t>on varattu tietty määrä aloituspaikkoja. </a:t>
            </a:r>
            <a:endParaRPr/>
          </a:p>
          <a:p>
            <a:pPr marL="171450" lvl="0" indent="-171450" algn="l" rtl="0">
              <a:lnSpc>
                <a:spcPct val="100000"/>
              </a:lnSpc>
              <a:spcBef>
                <a:spcPts val="0"/>
              </a:spcBef>
              <a:spcAft>
                <a:spcPts val="0"/>
              </a:spcAft>
              <a:buClr>
                <a:schemeClr val="dk1"/>
              </a:buClr>
              <a:buSzPts val="1200"/>
              <a:buFont typeface="Calibri"/>
              <a:buChar char="-"/>
            </a:pPr>
            <a:r>
              <a:rPr lang="fi-FI"/>
              <a:t>Hakijat, jotka eivät ole vastaanottaneet opiskelupaikkaa vuoden 2014 jälkeen ja ei ole korkeakoulututkintoa suoritettuna.</a:t>
            </a:r>
            <a:endParaRPr/>
          </a:p>
          <a:p>
            <a:pPr marL="171450" lvl="0" indent="-95250" algn="l" rtl="0">
              <a:lnSpc>
                <a:spcPct val="100000"/>
              </a:lnSpc>
              <a:spcBef>
                <a:spcPts val="0"/>
              </a:spcBef>
              <a:spcAft>
                <a:spcPts val="0"/>
              </a:spcAft>
              <a:buClr>
                <a:schemeClr val="dk1"/>
              </a:buClr>
              <a:buSzPts val="1200"/>
              <a:buFont typeface="Calibri"/>
              <a:buNone/>
            </a:pPr>
            <a:endParaRPr/>
          </a:p>
          <a:p>
            <a:pPr marL="171450" lvl="0" indent="-95250" algn="l" rtl="0">
              <a:lnSpc>
                <a:spcPct val="100000"/>
              </a:lnSpc>
              <a:spcBef>
                <a:spcPts val="0"/>
              </a:spcBef>
              <a:spcAft>
                <a:spcPts val="0"/>
              </a:spcAft>
              <a:buClr>
                <a:schemeClr val="dk1"/>
              </a:buClr>
              <a:buSzPts val="1200"/>
              <a:buFont typeface="Calibri"/>
              <a:buNone/>
            </a:pPr>
            <a:endParaRPr/>
          </a:p>
        </p:txBody>
      </p:sp>
      <p:sp>
        <p:nvSpPr>
          <p:cNvPr id="605" name="Google Shape;605;g10d807570d3_1_1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0d807570d3_1_124:notes"/>
          <p:cNvSpPr>
            <a:spLocks noGrp="1" noRot="1" noChangeAspect="1"/>
          </p:cNvSpPr>
          <p:nvPr>
            <p:ph type="sldImg" idx="2"/>
          </p:nvPr>
        </p:nvSpPr>
        <p:spPr>
          <a:xfrm>
            <a:off x="685530" y="1143000"/>
            <a:ext cx="548694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10d807570d3_1_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Calibri"/>
              <a:buChar char="-"/>
            </a:pPr>
            <a:r>
              <a:rPr lang="fi-FI" sz="1200" i="0" dirty="0">
                <a:solidFill>
                  <a:schemeClr val="dk1"/>
                </a:solidFill>
                <a:latin typeface="Calibri"/>
                <a:ea typeface="Calibri"/>
                <a:cs typeface="Calibri"/>
                <a:sym typeface="Calibri"/>
              </a:rPr>
              <a:t>Aalto-yliopiston avoimen yliopiston väyläopinnot suorittaneilla on mahdollisuus tulla hyväksytyksi erikseen määriteltyihin hakukohteisiin alemman ja ylemmän korkeakoulututkinnon opiskelijoiksi ilman pääsykoetta ja pohjakoulutuksesta riippumatta, mikäli he täyttävät hakukohteen väylävaatimukset. </a:t>
            </a:r>
            <a:endParaRPr dirty="0"/>
          </a:p>
          <a:p>
            <a:pPr marL="171450" marR="0" lvl="0" indent="-171450" algn="l" rtl="0">
              <a:lnSpc>
                <a:spcPct val="100000"/>
              </a:lnSpc>
              <a:spcBef>
                <a:spcPts val="0"/>
              </a:spcBef>
              <a:spcAft>
                <a:spcPts val="0"/>
              </a:spcAft>
              <a:buClr>
                <a:schemeClr val="dk1"/>
              </a:buClr>
              <a:buSzPts val="1200"/>
              <a:buFont typeface="Calibri"/>
              <a:buChar char="-"/>
            </a:pPr>
            <a:r>
              <a:rPr lang="fi-FI" sz="1200" i="0" dirty="0">
                <a:solidFill>
                  <a:schemeClr val="dk1"/>
                </a:solidFill>
                <a:latin typeface="Calibri"/>
                <a:ea typeface="Calibri"/>
                <a:cs typeface="Calibri"/>
                <a:sym typeface="Calibri"/>
              </a:rPr>
              <a:t>Kauppatieteiden väyläopinnot voi suorittaa haluamassaan ajassa.</a:t>
            </a:r>
            <a:endParaRPr dirty="0"/>
          </a:p>
          <a:p>
            <a:pPr marL="171450" marR="0" lvl="0" indent="-171450" algn="l" rtl="0">
              <a:lnSpc>
                <a:spcPct val="100000"/>
              </a:lnSpc>
              <a:spcBef>
                <a:spcPts val="0"/>
              </a:spcBef>
              <a:spcAft>
                <a:spcPts val="0"/>
              </a:spcAft>
              <a:buClr>
                <a:schemeClr val="dk1"/>
              </a:buClr>
              <a:buSzPts val="1200"/>
              <a:buFont typeface="Calibri"/>
              <a:buChar char="-"/>
            </a:pPr>
            <a:r>
              <a:rPr lang="fi-FI" sz="1200" i="0" dirty="0">
                <a:solidFill>
                  <a:schemeClr val="dk1"/>
                </a:solidFill>
                <a:latin typeface="Calibri"/>
                <a:ea typeface="Calibri"/>
                <a:cs typeface="Calibri"/>
                <a:sym typeface="Calibri"/>
              </a:rPr>
              <a:t>Tekniikan väyläopintoihin on jatkuva ilmoittautuminen läpi vuoden. Opinnot tulee suorittaa vuoden sisällä.</a:t>
            </a:r>
            <a:endParaRPr dirty="0"/>
          </a:p>
          <a:p>
            <a:pPr marL="171450" marR="0" lvl="0" indent="-171450" algn="l" rtl="0">
              <a:lnSpc>
                <a:spcPct val="100000"/>
              </a:lnSpc>
              <a:spcBef>
                <a:spcPts val="0"/>
              </a:spcBef>
              <a:spcAft>
                <a:spcPts val="0"/>
              </a:spcAft>
              <a:buClr>
                <a:schemeClr val="dk1"/>
              </a:buClr>
              <a:buSzPts val="1200"/>
              <a:buFont typeface="Calibri"/>
              <a:buChar char="-"/>
            </a:pPr>
            <a:r>
              <a:rPr lang="fi-FI" sz="1200" i="0" dirty="0">
                <a:solidFill>
                  <a:schemeClr val="dk1"/>
                </a:solidFill>
                <a:latin typeface="Calibri"/>
                <a:ea typeface="Calibri"/>
                <a:cs typeface="Calibri"/>
                <a:sym typeface="Calibri"/>
              </a:rPr>
              <a:t>Lisätietoa kauppatieteiden väylästä: </a:t>
            </a:r>
            <a:r>
              <a:rPr lang="fi-FI" sz="1200" b="0" i="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https://www.aalto.fi/fi/node/30286/</a:t>
            </a:r>
            <a:endParaRPr sz="1200" b="0" i="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Calibri"/>
              <a:buChar char="-"/>
            </a:pPr>
            <a:r>
              <a:rPr lang="fi-FI" sz="1200" i="0" dirty="0">
                <a:solidFill>
                  <a:schemeClr val="dk1"/>
                </a:solidFill>
                <a:latin typeface="Calibri"/>
                <a:ea typeface="Calibri"/>
                <a:cs typeface="Calibri"/>
                <a:sym typeface="Calibri"/>
              </a:rPr>
              <a:t>Lisätietoa tekniikan väylästä: </a:t>
            </a:r>
            <a:r>
              <a:rPr lang="fi-FI" sz="1200" b="0" i="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https://www.aalto.fi/fi/node/105821/</a:t>
            </a:r>
            <a:endParaRPr sz="1200" b="0" i="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fi-FI" b="0" dirty="0"/>
              <a:t>-</a:t>
            </a:r>
            <a:r>
              <a:rPr lang="fi-FI" b="1" dirty="0"/>
              <a:t> </a:t>
            </a:r>
            <a:r>
              <a:rPr lang="fi-FI" b="1" dirty="0" err="1"/>
              <a:t>Huom</a:t>
            </a:r>
            <a:r>
              <a:rPr lang="fi-FI" b="1" dirty="0"/>
              <a:t>! </a:t>
            </a:r>
            <a:r>
              <a:rPr lang="fi-FI" dirty="0"/>
              <a:t>Lisäksi kaikkien hakijoiden tulee osoittaa riittävä suomen- tai ruotsinkielen taito annettuun määräaikaan mennessä.</a:t>
            </a:r>
            <a:endParaRPr dirty="0"/>
          </a:p>
        </p:txBody>
      </p:sp>
      <p:sp>
        <p:nvSpPr>
          <p:cNvPr id="613" name="Google Shape;613;g10d807570d3_1_1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15f7180c6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115f7180c66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300" dirty="0"/>
          </a:p>
        </p:txBody>
      </p:sp>
      <p:sp>
        <p:nvSpPr>
          <p:cNvPr id="406" name="Google Shape;406;g115f7180c66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i-FI"/>
              <a:t>34</a:t>
            </a:fld>
            <a:endParaRPr/>
          </a:p>
        </p:txBody>
      </p:sp>
    </p:spTree>
    <p:extLst>
      <p:ext uri="{BB962C8B-B14F-4D97-AF65-F5344CB8AC3E}">
        <p14:creationId xmlns:p14="http://schemas.microsoft.com/office/powerpoint/2010/main" val="265127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d807570d3_1_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g10d807570d3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7" name="Google Shape;287;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d91d3183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10d91d3183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900"/>
              <a:buFont typeface="Arial"/>
              <a:buNone/>
            </a:pPr>
            <a:r>
              <a:rPr lang="fi-FI" sz="1300" dirty="0"/>
              <a:t>Mikä on kilta: Kilta on yleinen nimitys teekkarien ainejärjestölle. Killoilla on suuri merkitys paikallisen teekkarikulttuurin edistämisessä ja ylläpitämisessä. Ne huolehtivat fuksien eli uusien opiskelijoiden tutoroinnista sekä toimivat koulutusohjelmansa opiskelijoiden yhdyssiteenä. Käytännössä killat järjestävät jäsenilleen toimintaa ja erilaisia tapahtumia, kuten illanviettoja, saunailtoja, sitsejä, vuosijuhlia sekä ekskursioita.</a:t>
            </a:r>
            <a:endParaRPr sz="1300" dirty="0"/>
          </a:p>
          <a:p>
            <a:pPr marL="0" marR="0" lvl="0" indent="0" algn="l" rtl="0">
              <a:lnSpc>
                <a:spcPct val="100000"/>
              </a:lnSpc>
              <a:spcBef>
                <a:spcPts val="0"/>
              </a:spcBef>
              <a:spcAft>
                <a:spcPts val="0"/>
              </a:spcAft>
              <a:buClr>
                <a:schemeClr val="dk1"/>
              </a:buClr>
              <a:buSzPts val="900"/>
              <a:buFont typeface="Arial"/>
              <a:buNone/>
            </a:pPr>
            <a:endParaRPr lang="fi-FI" sz="1300" dirty="0"/>
          </a:p>
          <a:p>
            <a:pPr marL="0" marR="0" lvl="0" indent="0" algn="l" rtl="0">
              <a:lnSpc>
                <a:spcPct val="100000"/>
              </a:lnSpc>
              <a:spcBef>
                <a:spcPts val="0"/>
              </a:spcBef>
              <a:spcAft>
                <a:spcPts val="0"/>
              </a:spcAft>
              <a:buClr>
                <a:schemeClr val="dk1"/>
              </a:buClr>
              <a:buSzPts val="900"/>
              <a:buFont typeface="Arial"/>
              <a:buNone/>
            </a:pPr>
            <a:r>
              <a:rPr lang="fi-FI" sz="1300" dirty="0" err="1"/>
              <a:t>Athenen</a:t>
            </a:r>
            <a:r>
              <a:rPr lang="fi-FI" sz="1300" dirty="0"/>
              <a:t> kiltaan kuuluu teknillisen psykologian ja informaatio-verkostojen opiskelijat</a:t>
            </a:r>
          </a:p>
          <a:p>
            <a:pPr marL="0" marR="0" lvl="0" indent="0" algn="l" rtl="0">
              <a:lnSpc>
                <a:spcPct val="100000"/>
              </a:lnSpc>
              <a:spcBef>
                <a:spcPts val="0"/>
              </a:spcBef>
              <a:spcAft>
                <a:spcPts val="0"/>
              </a:spcAft>
              <a:buClr>
                <a:schemeClr val="dk1"/>
              </a:buClr>
              <a:buSzPts val="900"/>
              <a:buFont typeface="Arial"/>
              <a:buNone/>
            </a:pPr>
            <a:endParaRPr sz="1300" dirty="0"/>
          </a:p>
          <a:p>
            <a:pPr marL="0" marR="0" lvl="0" indent="0" algn="l" rtl="0">
              <a:lnSpc>
                <a:spcPct val="100000"/>
              </a:lnSpc>
              <a:spcBef>
                <a:spcPts val="0"/>
              </a:spcBef>
              <a:spcAft>
                <a:spcPts val="0"/>
              </a:spcAft>
              <a:buClr>
                <a:schemeClr val="dk1"/>
              </a:buClr>
              <a:buSzPts val="900"/>
              <a:buFont typeface="Arial"/>
              <a:buNone/>
            </a:pPr>
            <a:r>
              <a:rPr lang="fi-FI" sz="1300" dirty="0"/>
              <a:t>On tarvetta, että on monenlaista osaamista firmoissa. Infolla olet “sillanrakentaja”.</a:t>
            </a:r>
            <a:endParaRPr sz="1300" dirty="0"/>
          </a:p>
          <a:p>
            <a:pPr marL="0" marR="0" lvl="0" indent="0" algn="l" rtl="0">
              <a:lnSpc>
                <a:spcPct val="100000"/>
              </a:lnSpc>
              <a:spcBef>
                <a:spcPts val="0"/>
              </a:spcBef>
              <a:spcAft>
                <a:spcPts val="0"/>
              </a:spcAft>
              <a:buClr>
                <a:schemeClr val="dk1"/>
              </a:buClr>
              <a:buSzPts val="900"/>
              <a:buFont typeface="Arial"/>
              <a:buNone/>
            </a:pPr>
            <a:endParaRPr sz="1300" dirty="0"/>
          </a:p>
          <a:p>
            <a:pPr marL="0" marR="0" lvl="0" indent="0" algn="l" rtl="0">
              <a:lnSpc>
                <a:spcPct val="100000"/>
              </a:lnSpc>
              <a:spcBef>
                <a:spcPts val="0"/>
              </a:spcBef>
              <a:spcAft>
                <a:spcPts val="0"/>
              </a:spcAft>
              <a:buClr>
                <a:schemeClr val="dk1"/>
              </a:buClr>
              <a:buSzPts val="900"/>
              <a:buFont typeface="Arial"/>
              <a:buNone/>
            </a:pPr>
            <a:r>
              <a:rPr lang="fi-FI" sz="1300" dirty="0"/>
              <a:t>Mikä on kilta? Mitä se tekee? → ehkä ylimääräinen dia</a:t>
            </a:r>
            <a:endParaRPr sz="1300" dirty="0"/>
          </a:p>
          <a:p>
            <a:pPr marL="0" marR="0" lvl="0" indent="0" algn="l" rtl="0">
              <a:lnSpc>
                <a:spcPct val="100000"/>
              </a:lnSpc>
              <a:spcBef>
                <a:spcPts val="0"/>
              </a:spcBef>
              <a:spcAft>
                <a:spcPts val="0"/>
              </a:spcAft>
              <a:buClr>
                <a:schemeClr val="dk1"/>
              </a:buClr>
              <a:buSzPts val="900"/>
              <a:buFont typeface="Arial"/>
              <a:buNone/>
            </a:pPr>
            <a:r>
              <a:rPr lang="fi-FI" sz="1300" dirty="0"/>
              <a:t>Sukupuolijakauma</a:t>
            </a:r>
            <a:endParaRPr sz="1300" dirty="0"/>
          </a:p>
          <a:p>
            <a:pPr marL="0" marR="0" lvl="0" indent="0" algn="l" rtl="0">
              <a:lnSpc>
                <a:spcPct val="100000"/>
              </a:lnSpc>
              <a:spcBef>
                <a:spcPts val="0"/>
              </a:spcBef>
              <a:spcAft>
                <a:spcPts val="0"/>
              </a:spcAft>
              <a:buClr>
                <a:schemeClr val="dk1"/>
              </a:buClr>
              <a:buSzPts val="900"/>
              <a:buFont typeface="Arial"/>
              <a:buNone/>
            </a:pPr>
            <a:r>
              <a:rPr lang="fi-FI" sz="1300" dirty="0"/>
              <a:t>Kilta on sopivan pieni, että oppii tutustumaan kaikkiin → kuvia? </a:t>
            </a:r>
            <a:endParaRPr sz="1300" dirty="0"/>
          </a:p>
        </p:txBody>
      </p:sp>
      <p:sp>
        <p:nvSpPr>
          <p:cNvPr id="275" name="Google Shape;275;g10d91d3183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d91d3183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10d91d3183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l">
              <a:buFont typeface="Arial" panose="020B0604020202020204" pitchFamily="34" charset="0"/>
              <a:buChar char="•"/>
            </a:pPr>
            <a:r>
              <a:rPr lang="fi-FI" b="1" i="0" dirty="0">
                <a:solidFill>
                  <a:srgbClr val="2D2D2D"/>
                </a:solidFill>
                <a:effectLst/>
                <a:latin typeface="Sentinel A"/>
              </a:rPr>
              <a:t>Vahva ymmärrys psykologiasta ja sen eri tutkimussuunnista.</a:t>
            </a:r>
            <a:r>
              <a:rPr lang="fi-FI" b="0" i="0" dirty="0">
                <a:solidFill>
                  <a:srgbClr val="2D2D2D"/>
                </a:solidFill>
                <a:effectLst/>
                <a:latin typeface="Sentinel A"/>
              </a:rPr>
              <a:t> Opetussuunnitelman painopistealueita ovat kognitiivinen, biologinen ja sosiaalipsykologia.</a:t>
            </a:r>
          </a:p>
          <a:p>
            <a:pPr algn="l">
              <a:buFont typeface="Arial" panose="020B0604020202020204" pitchFamily="34" charset="0"/>
              <a:buChar char="•"/>
            </a:pPr>
            <a:endParaRPr lang="fi-FI" b="0" i="0" dirty="0">
              <a:solidFill>
                <a:srgbClr val="2D2D2D"/>
              </a:solidFill>
              <a:effectLst/>
              <a:latin typeface="Sentinel A"/>
            </a:endParaRPr>
          </a:p>
          <a:p>
            <a:pPr algn="l">
              <a:buFont typeface="Arial" panose="020B0604020202020204" pitchFamily="34" charset="0"/>
              <a:buChar char="•"/>
            </a:pPr>
            <a:r>
              <a:rPr lang="fi-FI" b="1" i="0" dirty="0">
                <a:solidFill>
                  <a:srgbClr val="2D2D2D"/>
                </a:solidFill>
                <a:effectLst/>
                <a:latin typeface="Sentinel A"/>
              </a:rPr>
              <a:t>Kyky soveltaa teoriaa todellisten ongelmien tunnistamiseksi ja ratkaisemiseksi eri aloilla.</a:t>
            </a:r>
            <a:r>
              <a:rPr lang="fi-FI" b="0" i="0" dirty="0">
                <a:solidFill>
                  <a:srgbClr val="2D2D2D"/>
                </a:solidFill>
                <a:effectLst/>
                <a:latin typeface="Sentinel A"/>
              </a:rPr>
              <a:t> Ihmisen käyttäytymisen perusteellinen ymmärtäminen on välttämätöntä uusien teknologioiden kehittämisprosesseissa.</a:t>
            </a:r>
          </a:p>
          <a:p>
            <a:pPr algn="l">
              <a:buFont typeface="Arial" panose="020B0604020202020204" pitchFamily="34" charset="0"/>
              <a:buChar char="•"/>
            </a:pPr>
            <a:endParaRPr lang="fi-FI" b="0" i="0" dirty="0">
              <a:solidFill>
                <a:srgbClr val="2D2D2D"/>
              </a:solidFill>
              <a:effectLst/>
              <a:latin typeface="Sentinel A"/>
            </a:endParaRPr>
          </a:p>
          <a:p>
            <a:pPr algn="l">
              <a:buFont typeface="Arial" panose="020B0604020202020204" pitchFamily="34" charset="0"/>
              <a:buChar char="•"/>
            </a:pPr>
            <a:r>
              <a:rPr lang="fi-FI" b="1" i="0" dirty="0">
                <a:solidFill>
                  <a:srgbClr val="2D2D2D"/>
                </a:solidFill>
                <a:effectLst/>
                <a:latin typeface="Sentinel A"/>
              </a:rPr>
              <a:t>Vahvat teknillis- ja matemaattis-luonnontieteelliset taidot.</a:t>
            </a:r>
            <a:r>
              <a:rPr lang="fi-FI" b="0" i="0" dirty="0">
                <a:solidFill>
                  <a:srgbClr val="2D2D2D"/>
                </a:solidFill>
                <a:effectLst/>
                <a:latin typeface="Sentinel A"/>
              </a:rPr>
              <a:t> Opiskelija saa vahvan perustan matematiikassa, mallinnuksessa, data-analyysissä ja tutkimusmenetelmissä sekä hallitsee näiden soveltamiseksi tarvittavat ohjelmointitaidot.</a:t>
            </a:r>
          </a:p>
          <a:p>
            <a:pPr algn="l">
              <a:buFont typeface="Arial" panose="020B0604020202020204" pitchFamily="34" charset="0"/>
              <a:buChar char="•"/>
            </a:pPr>
            <a:endParaRPr lang="fi-FI" b="0" i="0" dirty="0">
              <a:solidFill>
                <a:srgbClr val="2D2D2D"/>
              </a:solidFill>
              <a:effectLst/>
              <a:latin typeface="Sentinel A"/>
            </a:endParaRPr>
          </a:p>
          <a:p>
            <a:pPr algn="l">
              <a:buFont typeface="Arial" panose="020B0604020202020204" pitchFamily="34" charset="0"/>
              <a:buChar char="•"/>
            </a:pPr>
            <a:r>
              <a:rPr lang="fi-FI" b="1" i="0" dirty="0">
                <a:solidFill>
                  <a:srgbClr val="2D2D2D"/>
                </a:solidFill>
                <a:effectLst/>
                <a:latin typeface="Sentinel A"/>
              </a:rPr>
              <a:t>Ymmärrys luovuuden, kestävän kehityksen ja yrittäjyyden merkityksestä alalla.</a:t>
            </a:r>
            <a:r>
              <a:rPr lang="fi-FI" b="0" i="0" dirty="0">
                <a:solidFill>
                  <a:srgbClr val="2D2D2D"/>
                </a:solidFill>
                <a:effectLst/>
                <a:latin typeface="Sentinel A"/>
              </a:rPr>
              <a:t> Aalto-yliopistosta saa erinomaiset edellytykset lähteä esimerkiksi kasvuyrittäjäksi.</a:t>
            </a:r>
          </a:p>
          <a:p>
            <a:pPr algn="l">
              <a:buFont typeface="Arial" panose="020B0604020202020204" pitchFamily="34" charset="0"/>
              <a:buChar char="•"/>
            </a:pPr>
            <a:endParaRPr lang="fi-FI" b="0" i="0" dirty="0">
              <a:solidFill>
                <a:srgbClr val="2D2D2D"/>
              </a:solidFill>
              <a:effectLst/>
              <a:latin typeface="Sentinel A"/>
            </a:endParaRPr>
          </a:p>
          <a:p>
            <a:pPr algn="l">
              <a:buFont typeface="Arial" panose="020B0604020202020204" pitchFamily="34" charset="0"/>
              <a:buChar char="•"/>
            </a:pPr>
            <a:r>
              <a:rPr lang="fi-FI" b="1" i="0" dirty="0">
                <a:solidFill>
                  <a:srgbClr val="2D2D2D"/>
                </a:solidFill>
                <a:effectLst/>
                <a:latin typeface="Sentinel A"/>
              </a:rPr>
              <a:t>Valmiudet syventää osaamistaan myöhemmin maisteriopinnoissa.</a:t>
            </a:r>
            <a:r>
              <a:rPr lang="fi-FI" b="0" i="0" dirty="0">
                <a:solidFill>
                  <a:srgbClr val="2D2D2D"/>
                </a:solidFill>
                <a:effectLst/>
                <a:latin typeface="Sentinel A"/>
              </a:rPr>
              <a:t> Kandidaatin tutkinto antaa opiskelijalle monipuoliset jatko-opintomahdollisuudet.</a:t>
            </a:r>
          </a:p>
          <a:p>
            <a:pPr marL="0" lvl="0" indent="0" algn="l" rtl="0">
              <a:lnSpc>
                <a:spcPct val="100000"/>
              </a:lnSpc>
              <a:spcBef>
                <a:spcPts val="0"/>
              </a:spcBef>
              <a:spcAft>
                <a:spcPts val="0"/>
              </a:spcAft>
              <a:buSzPts val="1400"/>
              <a:buNone/>
            </a:pPr>
            <a:endParaRPr dirty="0"/>
          </a:p>
        </p:txBody>
      </p:sp>
      <p:sp>
        <p:nvSpPr>
          <p:cNvPr id="275" name="Google Shape;275;g10d91d3183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7</a:t>
            </a:fld>
            <a:endParaRPr/>
          </a:p>
        </p:txBody>
      </p:sp>
    </p:spTree>
    <p:extLst>
      <p:ext uri="{BB962C8B-B14F-4D97-AF65-F5344CB8AC3E}">
        <p14:creationId xmlns:p14="http://schemas.microsoft.com/office/powerpoint/2010/main" val="306563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200" dirty="0"/>
              <a:t>Ohjelmointi: HUOM! Aivan mainiosti voi nollapohjalta tulla mukaan. Ei tarvitse osata ohjelmoida. </a:t>
            </a:r>
          </a:p>
          <a:p>
            <a:pPr marL="0" lvl="0" indent="0" algn="l" rtl="0">
              <a:lnSpc>
                <a:spcPct val="100000"/>
              </a:lnSpc>
              <a:spcBef>
                <a:spcPts val="0"/>
              </a:spcBef>
              <a:spcAft>
                <a:spcPts val="0"/>
              </a:spcAft>
              <a:buSzPts val="1400"/>
              <a:buNone/>
            </a:pPr>
            <a:endParaRPr lang="fi-FI" sz="1200" dirty="0"/>
          </a:p>
          <a:p>
            <a:pPr marL="0" lvl="0" indent="0" algn="l" rtl="0">
              <a:lnSpc>
                <a:spcPct val="100000"/>
              </a:lnSpc>
              <a:spcBef>
                <a:spcPts val="0"/>
              </a:spcBef>
              <a:spcAft>
                <a:spcPts val="0"/>
              </a:spcAft>
              <a:buSzPts val="1400"/>
              <a:buNone/>
            </a:pPr>
            <a:r>
              <a:rPr lang="fi-FI" sz="1200" dirty="0"/>
              <a:t>Tutkinnon sisältö jakautuu aika tasaisesti näiden teemojen välillä, noin 25 opintopistettä = 5 kurssia jokaista </a:t>
            </a: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fi-FI" sz="1200" dirty="0"/>
              <a:t>Pakolliset kurssit on lähinnä näitä, lisäksi kieliopinnot ja tuotantotalous</a:t>
            </a:r>
          </a:p>
          <a:p>
            <a:pPr marL="0" lvl="0" indent="0" algn="l" rtl="0">
              <a:lnSpc>
                <a:spcPct val="100000"/>
              </a:lnSpc>
              <a:spcBef>
                <a:spcPts val="0"/>
              </a:spcBef>
              <a:spcAft>
                <a:spcPts val="0"/>
              </a:spcAft>
              <a:buSzPts val="1400"/>
              <a:buNone/>
            </a:pPr>
            <a:endParaRPr lang="fi-FI" sz="1200" dirty="0"/>
          </a:p>
          <a:p>
            <a:pPr marL="0" lvl="0" indent="0" algn="l" rtl="0">
              <a:lnSpc>
                <a:spcPct val="100000"/>
              </a:lnSpc>
              <a:spcBef>
                <a:spcPts val="0"/>
              </a:spcBef>
              <a:spcAft>
                <a:spcPts val="0"/>
              </a:spcAft>
              <a:buSzPts val="1400"/>
              <a:buNone/>
            </a:pPr>
            <a:r>
              <a:rPr lang="fi-FI" sz="1200" dirty="0"/>
              <a:t>Aiheet: tietotekniikka, psykologia, sivuaine, matematiikka, ihmisen ja tekniikan vuorovaikutus, Fysiikka/signaalinkäsittely</a:t>
            </a:r>
          </a:p>
        </p:txBody>
      </p:sp>
      <p:sp>
        <p:nvSpPr>
          <p:cNvPr id="336" name="Google Shape;33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10a80013dc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10a80013dc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i-FI" sz="1200" dirty="0"/>
              <a:t>Kandivaiheen kurssit</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fi-FI" sz="1200" dirty="0"/>
              <a:t>Tässä voi nostaa joitain kursseja ja</a:t>
            </a:r>
            <a:endParaRPr sz="1200" dirty="0"/>
          </a:p>
          <a:p>
            <a:pPr marL="0" lvl="0" indent="0" algn="l" rtl="0">
              <a:lnSpc>
                <a:spcPct val="100000"/>
              </a:lnSpc>
              <a:spcBef>
                <a:spcPts val="0"/>
              </a:spcBef>
              <a:spcAft>
                <a:spcPts val="0"/>
              </a:spcAft>
              <a:buSzPts val="1400"/>
              <a:buNone/>
            </a:pPr>
            <a:r>
              <a:rPr lang="fi-FI" sz="1200" b="1" dirty="0"/>
              <a:t>kannustaa yleisöä ottamaan kuva kursseista</a:t>
            </a:r>
            <a:endParaRPr sz="1200" b="1" dirty="0"/>
          </a:p>
          <a:p>
            <a:pPr marL="0" lvl="0" indent="0" algn="l" rtl="0">
              <a:lnSpc>
                <a:spcPct val="100000"/>
              </a:lnSpc>
              <a:spcBef>
                <a:spcPts val="0"/>
              </a:spcBef>
              <a:spcAft>
                <a:spcPts val="0"/>
              </a:spcAft>
              <a:buSzPts val="1400"/>
              <a:buNone/>
            </a:pPr>
            <a:r>
              <a:rPr lang="fi-FI" sz="1200" dirty="0"/>
              <a:t>niin voi itse lueskella myöhemmin läpi</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fi-FI" sz="1200" dirty="0"/>
              <a:t>Alalaidassa linkki intoon, josta löytyy tarkempaa tietoa kursseista</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fi-FI" sz="1200" dirty="0"/>
              <a:t>Vasemmalla 1.vuoden opintoja, keskellä 2. ja oikealla valinnaisia. 3. vuonna usein tehdään sivuaine ja kandityö, sekä jäljelle jääneitä kursseja.</a:t>
            </a:r>
            <a:endParaRPr sz="1200"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r>
              <a:rPr lang="fi-FI" sz="1200" dirty="0"/>
              <a:t>Värikoodattu edellisen </a:t>
            </a:r>
            <a:r>
              <a:rPr lang="fi-FI" sz="1200" dirty="0" err="1"/>
              <a:t>sliden</a:t>
            </a:r>
            <a:r>
              <a:rPr lang="fi-FI" sz="1200" dirty="0"/>
              <a:t> mukaan eli:</a:t>
            </a:r>
            <a:endParaRPr sz="1200" dirty="0"/>
          </a:p>
          <a:p>
            <a:pPr marL="171450" lvl="0" indent="-171450" algn="l" rtl="0">
              <a:lnSpc>
                <a:spcPct val="100000"/>
              </a:lnSpc>
              <a:spcBef>
                <a:spcPts val="0"/>
              </a:spcBef>
              <a:spcAft>
                <a:spcPts val="0"/>
              </a:spcAft>
              <a:buClr>
                <a:schemeClr val="dk1"/>
              </a:buClr>
              <a:buSzPts val="1200"/>
              <a:buFont typeface="Arial"/>
              <a:buChar char="-"/>
            </a:pPr>
            <a:r>
              <a:rPr lang="fi-FI" sz="1200" dirty="0"/>
              <a:t>Vihreä fysiikka/äänenkäsittely/signaalit</a:t>
            </a:r>
            <a:endParaRPr sz="1200" dirty="0"/>
          </a:p>
          <a:p>
            <a:pPr marL="171450" lvl="0" indent="-171450" algn="l" rtl="0">
              <a:lnSpc>
                <a:spcPct val="100000"/>
              </a:lnSpc>
              <a:spcBef>
                <a:spcPts val="0"/>
              </a:spcBef>
              <a:spcAft>
                <a:spcPts val="0"/>
              </a:spcAft>
              <a:buClr>
                <a:schemeClr val="dk1"/>
              </a:buClr>
              <a:buSzPts val="1200"/>
              <a:buFont typeface="Arial"/>
              <a:buChar char="-"/>
            </a:pPr>
            <a:r>
              <a:rPr lang="fi-FI" sz="1200" dirty="0"/>
              <a:t>Punainen psykologia</a:t>
            </a:r>
            <a:endParaRPr sz="1200" dirty="0"/>
          </a:p>
          <a:p>
            <a:pPr marL="171450" lvl="0" indent="-171450" algn="l" rtl="0">
              <a:lnSpc>
                <a:spcPct val="100000"/>
              </a:lnSpc>
              <a:spcBef>
                <a:spcPts val="0"/>
              </a:spcBef>
              <a:spcAft>
                <a:spcPts val="0"/>
              </a:spcAft>
              <a:buClr>
                <a:schemeClr val="dk1"/>
              </a:buClr>
              <a:buSzPts val="1200"/>
              <a:buFont typeface="Arial"/>
              <a:buChar char="-"/>
            </a:pPr>
            <a:r>
              <a:rPr lang="fi-FI" sz="1200" dirty="0"/>
              <a:t>Liila tietotekniikka</a:t>
            </a:r>
            <a:endParaRPr sz="1200" dirty="0"/>
          </a:p>
          <a:p>
            <a:pPr marL="171450" lvl="0" indent="-171450" algn="l" rtl="0">
              <a:lnSpc>
                <a:spcPct val="100000"/>
              </a:lnSpc>
              <a:spcBef>
                <a:spcPts val="0"/>
              </a:spcBef>
              <a:spcAft>
                <a:spcPts val="0"/>
              </a:spcAft>
              <a:buClr>
                <a:schemeClr val="dk1"/>
              </a:buClr>
              <a:buSzPts val="1200"/>
              <a:buFont typeface="Arial"/>
              <a:buChar char="-"/>
            </a:pPr>
            <a:r>
              <a:rPr lang="fi-FI" sz="1200" dirty="0"/>
              <a:t>Harmaat koko SCI perusopintoja</a:t>
            </a:r>
          </a:p>
          <a:p>
            <a:pPr marL="171450" lvl="0" indent="-171450" algn="l" rtl="0">
              <a:lnSpc>
                <a:spcPct val="100000"/>
              </a:lnSpc>
              <a:spcBef>
                <a:spcPts val="0"/>
              </a:spcBef>
              <a:spcAft>
                <a:spcPts val="0"/>
              </a:spcAft>
              <a:buClr>
                <a:schemeClr val="dk1"/>
              </a:buClr>
              <a:buSzPts val="1200"/>
              <a:buFont typeface="Arial"/>
              <a:buChar char="-"/>
            </a:pPr>
            <a:r>
              <a:rPr lang="fi-FI" sz="1200" dirty="0"/>
              <a:t>Siniset soveltavampia, ihmisen ja tekniikan vuorovaikutusta käsitteleviä</a:t>
            </a:r>
            <a:endParaRPr sz="1200" dirty="0"/>
          </a:p>
          <a:p>
            <a:pPr marL="0" lvl="0" indent="0" algn="l" rtl="0">
              <a:lnSpc>
                <a:spcPct val="100000"/>
              </a:lnSpc>
              <a:spcBef>
                <a:spcPts val="0"/>
              </a:spcBef>
              <a:spcAft>
                <a:spcPts val="0"/>
              </a:spcAft>
              <a:buSzPts val="1400"/>
              <a:buNone/>
            </a:pPr>
            <a:endParaRPr sz="1200" dirty="0"/>
          </a:p>
        </p:txBody>
      </p:sp>
      <p:sp>
        <p:nvSpPr>
          <p:cNvPr id="351" name="Google Shape;351;g110a80013dc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i-FI"/>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facebook.com/aaltobiz/" TargetMode="External"/><Relationship Id="rId7" Type="http://schemas.openxmlformats.org/officeDocument/2006/relationships/hyperlink" Target="https://www.youtube.com/user/aaltouniversity" TargetMode="External"/><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instagram.com/aaltouniversity/" TargetMode="Externa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Header Slide - Red">
  <p:cSld name="1. Header Slide - Red">
    <p:bg>
      <p:bgPr>
        <a:solidFill>
          <a:srgbClr val="F4EEE7"/>
        </a:solidFill>
        <a:effectLst/>
      </p:bgPr>
    </p:bg>
    <p:spTree>
      <p:nvGrpSpPr>
        <p:cNvPr id="1" name="Shape 12"/>
        <p:cNvGrpSpPr/>
        <p:nvPr/>
      </p:nvGrpSpPr>
      <p:grpSpPr>
        <a:xfrm>
          <a:off x="0" y="0"/>
          <a:ext cx="0" cy="0"/>
          <a:chOff x="0" y="0"/>
          <a:chExt cx="0" cy="0"/>
        </a:xfrm>
      </p:grpSpPr>
      <p:sp>
        <p:nvSpPr>
          <p:cNvPr id="13" name="Google Shape;13;p28"/>
          <p:cNvSpPr txBox="1">
            <a:spLocks noGrp="1"/>
          </p:cNvSpPr>
          <p:nvPr>
            <p:ph type="body" idx="1"/>
          </p:nvPr>
        </p:nvSpPr>
        <p:spPr>
          <a:xfrm>
            <a:off x="431800" y="1638135"/>
            <a:ext cx="7948556" cy="663264"/>
          </a:xfrm>
          <a:prstGeom prst="rect">
            <a:avLst/>
          </a:prstGeom>
          <a:noFill/>
          <a:ln>
            <a:noFill/>
          </a:ln>
        </p:spPr>
        <p:txBody>
          <a:bodyPr spcFirstLastPara="1" wrap="square" lIns="0" tIns="45700" rIns="0" bIns="45700" anchor="b" anchorCtr="0">
            <a:noAutofit/>
          </a:bodyPr>
          <a:lstStyle>
            <a:lvl1pPr marL="457200" marR="0" lvl="0" indent="-228600" algn="l" rtl="0">
              <a:lnSpc>
                <a:spcPct val="90000"/>
              </a:lnSpc>
              <a:spcBef>
                <a:spcPts val="750"/>
              </a:spcBef>
              <a:spcAft>
                <a:spcPts val="0"/>
              </a:spcAft>
              <a:buClr>
                <a:schemeClr val="lt1"/>
              </a:buClr>
              <a:buSzPts val="4600"/>
              <a:buFont typeface="Arial"/>
              <a:buNone/>
              <a:defRPr sz="46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body" idx="2"/>
          </p:nvPr>
        </p:nvSpPr>
        <p:spPr>
          <a:xfrm>
            <a:off x="431800" y="2571750"/>
            <a:ext cx="7998597" cy="501388"/>
          </a:xfrm>
          <a:prstGeom prst="rect">
            <a:avLst/>
          </a:prstGeom>
          <a:noFill/>
          <a:ln>
            <a:noFill/>
          </a:ln>
        </p:spPr>
        <p:txBody>
          <a:bodyPr spcFirstLastPara="1" wrap="square" lIns="0" tIns="45700" rIns="0" bIns="45700" anchor="t" anchorCtr="0">
            <a:noAutofit/>
          </a:bodyPr>
          <a:lstStyle>
            <a:lvl1pPr marL="457200" marR="0" lvl="0" indent="-228600" algn="l" rtl="0">
              <a:lnSpc>
                <a:spcPct val="90000"/>
              </a:lnSpc>
              <a:spcBef>
                <a:spcPts val="75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5" name="Google Shape;15;p28"/>
          <p:cNvSpPr txBox="1">
            <a:spLocks noGrp="1"/>
          </p:cNvSpPr>
          <p:nvPr>
            <p:ph type="body" idx="3"/>
          </p:nvPr>
        </p:nvSpPr>
        <p:spPr>
          <a:xfrm>
            <a:off x="5966372" y="4215388"/>
            <a:ext cx="2464025" cy="2944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6" name="Google Shape;16;p28"/>
          <p:cNvSpPr txBox="1">
            <a:spLocks noGrp="1"/>
          </p:cNvSpPr>
          <p:nvPr>
            <p:ph type="body" idx="4"/>
          </p:nvPr>
        </p:nvSpPr>
        <p:spPr>
          <a:xfrm>
            <a:off x="5966372" y="4509807"/>
            <a:ext cx="2464025" cy="2944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lt1"/>
              </a:buClr>
              <a:buSzPts val="1350"/>
              <a:buFont typeface="Arial"/>
              <a:buNone/>
              <a:defRPr sz="135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 Body slide - Black text - Image">
  <p:cSld name="6. Body slide - Black text - Image">
    <p:spTree>
      <p:nvGrpSpPr>
        <p:cNvPr id="1" name="Shape 57"/>
        <p:cNvGrpSpPr/>
        <p:nvPr/>
      </p:nvGrpSpPr>
      <p:grpSpPr>
        <a:xfrm>
          <a:off x="0" y="0"/>
          <a:ext cx="0" cy="0"/>
          <a:chOff x="0" y="0"/>
          <a:chExt cx="0" cy="0"/>
        </a:xfrm>
      </p:grpSpPr>
      <p:sp>
        <p:nvSpPr>
          <p:cNvPr id="58" name="Google Shape;58;p37"/>
          <p:cNvSpPr>
            <a:spLocks noGrp="1"/>
          </p:cNvSpPr>
          <p:nvPr>
            <p:ph type="pic" idx="2"/>
          </p:nvPr>
        </p:nvSpPr>
        <p:spPr>
          <a:xfrm>
            <a:off x="4710793" y="0"/>
            <a:ext cx="4433207" cy="5143500"/>
          </a:xfrm>
          <a:prstGeom prst="rect">
            <a:avLst/>
          </a:prstGeom>
          <a:noFill/>
          <a:ln>
            <a:noFill/>
          </a:ln>
        </p:spPr>
      </p:sp>
      <p:sp>
        <p:nvSpPr>
          <p:cNvPr id="59" name="Google Shape;59;p37"/>
          <p:cNvSpPr txBox="1">
            <a:spLocks noGrp="1"/>
          </p:cNvSpPr>
          <p:nvPr>
            <p:ph type="body" idx="1"/>
          </p:nvPr>
        </p:nvSpPr>
        <p:spPr>
          <a:xfrm>
            <a:off x="287338" y="1358537"/>
            <a:ext cx="4052221" cy="2925463"/>
          </a:xfrm>
          <a:prstGeom prst="rect">
            <a:avLst/>
          </a:prstGeom>
          <a:noFill/>
          <a:ln>
            <a:noFill/>
          </a:ln>
        </p:spPr>
        <p:txBody>
          <a:bodyPr spcFirstLastPara="1" wrap="square" lIns="0" tIns="0" rIns="0" bIns="0" anchor="t" anchorCtr="0">
            <a:noAutofit/>
          </a:bodyPr>
          <a:lstStyle>
            <a:lvl1pPr marL="457200" marR="0" lvl="0" indent="-228600" algn="l" rtl="0">
              <a:lnSpc>
                <a:spcPct val="123809"/>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60" name="Google Shape;60;p37"/>
          <p:cNvSpPr txBox="1">
            <a:spLocks noGrp="1"/>
          </p:cNvSpPr>
          <p:nvPr>
            <p:ph type="body" idx="3"/>
          </p:nvPr>
        </p:nvSpPr>
        <p:spPr>
          <a:xfrm>
            <a:off x="287338" y="124851"/>
            <a:ext cx="4052221" cy="1041475"/>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 Divider - Red - Text and image">
  <p:cSld name="7. Divider - Red - Text and image">
    <p:spTree>
      <p:nvGrpSpPr>
        <p:cNvPr id="1" name="Shape 61"/>
        <p:cNvGrpSpPr/>
        <p:nvPr/>
      </p:nvGrpSpPr>
      <p:grpSpPr>
        <a:xfrm>
          <a:off x="0" y="0"/>
          <a:ext cx="0" cy="0"/>
          <a:chOff x="0" y="0"/>
          <a:chExt cx="0" cy="0"/>
        </a:xfrm>
      </p:grpSpPr>
      <p:sp>
        <p:nvSpPr>
          <p:cNvPr id="62" name="Google Shape;62;p38"/>
          <p:cNvSpPr/>
          <p:nvPr/>
        </p:nvSpPr>
        <p:spPr>
          <a:xfrm>
            <a:off x="0" y="0"/>
            <a:ext cx="9144000" cy="5143500"/>
          </a:xfrm>
          <a:prstGeom prst="rect">
            <a:avLst/>
          </a:prstGeom>
          <a:solidFill>
            <a:srgbClr val="F2EBE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63" name="Google Shape;63;p38"/>
          <p:cNvSpPr>
            <a:spLocks noGrp="1"/>
          </p:cNvSpPr>
          <p:nvPr>
            <p:ph type="pic" idx="2"/>
          </p:nvPr>
        </p:nvSpPr>
        <p:spPr>
          <a:xfrm>
            <a:off x="4710793" y="0"/>
            <a:ext cx="4433207" cy="5143500"/>
          </a:xfrm>
          <a:prstGeom prst="rect">
            <a:avLst/>
          </a:prstGeom>
          <a:noFill/>
          <a:ln>
            <a:noFill/>
          </a:ln>
        </p:spPr>
      </p:sp>
      <p:sp>
        <p:nvSpPr>
          <p:cNvPr id="64" name="Google Shape;64;p38"/>
          <p:cNvSpPr txBox="1">
            <a:spLocks noGrp="1"/>
          </p:cNvSpPr>
          <p:nvPr>
            <p:ph type="body" idx="1"/>
          </p:nvPr>
        </p:nvSpPr>
        <p:spPr>
          <a:xfrm>
            <a:off x="287338" y="519113"/>
            <a:ext cx="4218160" cy="3767587"/>
          </a:xfrm>
          <a:prstGeom prst="rect">
            <a:avLst/>
          </a:prstGeom>
          <a:noFill/>
          <a:ln>
            <a:noFill/>
          </a:ln>
        </p:spPr>
        <p:txBody>
          <a:bodyPr spcFirstLastPara="1" wrap="square" lIns="0" tIns="0" rIns="0" bIns="0" anchor="t" anchorCtr="0">
            <a:noAutofit/>
          </a:bodyPr>
          <a:lstStyle>
            <a:lvl1pPr marL="457200" marR="0" lvl="0" indent="-228600" algn="l" rtl="0">
              <a:lnSpc>
                <a:spcPct val="121212"/>
              </a:lnSpc>
              <a:spcBef>
                <a:spcPts val="75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7. Divider - Red - Text and image">
  <p:cSld name="3_7. Divider - Red - Text and image">
    <p:bg>
      <p:bgPr>
        <a:solidFill>
          <a:schemeClr val="dk1"/>
        </a:solidFill>
        <a:effectLst/>
      </p:bgPr>
    </p:bg>
    <p:spTree>
      <p:nvGrpSpPr>
        <p:cNvPr id="1" name="Shape 65"/>
        <p:cNvGrpSpPr/>
        <p:nvPr/>
      </p:nvGrpSpPr>
      <p:grpSpPr>
        <a:xfrm>
          <a:off x="0" y="0"/>
          <a:ext cx="0" cy="0"/>
          <a:chOff x="0" y="0"/>
          <a:chExt cx="0" cy="0"/>
        </a:xfrm>
      </p:grpSpPr>
      <p:sp>
        <p:nvSpPr>
          <p:cNvPr id="66" name="Google Shape;66;p39"/>
          <p:cNvSpPr/>
          <p:nvPr/>
        </p:nvSpPr>
        <p:spPr>
          <a:xfrm>
            <a:off x="-60100" y="-36050"/>
            <a:ext cx="4831200" cy="5143500"/>
          </a:xfrm>
          <a:prstGeom prst="rect">
            <a:avLst/>
          </a:prstGeom>
          <a:solidFill>
            <a:srgbClr val="F2EBE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9"/>
          <p:cNvSpPr>
            <a:spLocks noGrp="1"/>
          </p:cNvSpPr>
          <p:nvPr>
            <p:ph type="pic" idx="2"/>
          </p:nvPr>
        </p:nvSpPr>
        <p:spPr>
          <a:xfrm>
            <a:off x="4710793" y="0"/>
            <a:ext cx="4433207" cy="5143500"/>
          </a:xfrm>
          <a:prstGeom prst="rect">
            <a:avLst/>
          </a:prstGeom>
          <a:noFill/>
          <a:ln>
            <a:noFill/>
          </a:ln>
        </p:spPr>
      </p:sp>
      <p:sp>
        <p:nvSpPr>
          <p:cNvPr id="68" name="Google Shape;68;p39"/>
          <p:cNvSpPr txBox="1">
            <a:spLocks noGrp="1"/>
          </p:cNvSpPr>
          <p:nvPr>
            <p:ph type="body" idx="1"/>
          </p:nvPr>
        </p:nvSpPr>
        <p:spPr>
          <a:xfrm>
            <a:off x="355312" y="508850"/>
            <a:ext cx="3869137" cy="35169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7. Divider - Red - Text and image">
  <p:cSld name="2_7. Divider - Red - Text and image">
    <p:bg>
      <p:bgPr>
        <a:solidFill>
          <a:schemeClr val="lt1"/>
        </a:solidFill>
        <a:effectLst/>
      </p:bgPr>
    </p:bg>
    <p:spTree>
      <p:nvGrpSpPr>
        <p:cNvPr id="1" name="Shape 69"/>
        <p:cNvGrpSpPr/>
        <p:nvPr/>
      </p:nvGrpSpPr>
      <p:grpSpPr>
        <a:xfrm>
          <a:off x="0" y="0"/>
          <a:ext cx="0" cy="0"/>
          <a:chOff x="0" y="0"/>
          <a:chExt cx="0" cy="0"/>
        </a:xfrm>
      </p:grpSpPr>
      <p:sp>
        <p:nvSpPr>
          <p:cNvPr id="70" name="Google Shape;70;p40"/>
          <p:cNvSpPr>
            <a:spLocks noGrp="1"/>
          </p:cNvSpPr>
          <p:nvPr>
            <p:ph type="pic" idx="2"/>
          </p:nvPr>
        </p:nvSpPr>
        <p:spPr>
          <a:xfrm>
            <a:off x="0" y="0"/>
            <a:ext cx="4433207" cy="5143500"/>
          </a:xfrm>
          <a:prstGeom prst="rect">
            <a:avLst/>
          </a:prstGeom>
          <a:noFill/>
          <a:ln>
            <a:noFill/>
          </a:ln>
        </p:spPr>
      </p:sp>
      <p:sp>
        <p:nvSpPr>
          <p:cNvPr id="71" name="Google Shape;71;p40"/>
          <p:cNvSpPr txBox="1">
            <a:spLocks noGrp="1"/>
          </p:cNvSpPr>
          <p:nvPr>
            <p:ph type="body" idx="1"/>
          </p:nvPr>
        </p:nvSpPr>
        <p:spPr>
          <a:xfrm>
            <a:off x="4715441" y="520001"/>
            <a:ext cx="4172081" cy="35169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pic>
        <p:nvPicPr>
          <p:cNvPr id="72" name="Google Shape;72;p40"/>
          <p:cNvPicPr preferRelativeResize="0"/>
          <p:nvPr/>
        </p:nvPicPr>
        <p:blipFill rotWithShape="1">
          <a:blip r:embed="rId2">
            <a:alphaModFix/>
          </a:blip>
          <a:srcRect/>
          <a:stretch/>
        </p:blipFill>
        <p:spPr>
          <a:xfrm>
            <a:off x="7091265" y="4286263"/>
            <a:ext cx="2052735" cy="857237"/>
          </a:xfrm>
          <a:prstGeom prst="rect">
            <a:avLst/>
          </a:prstGeom>
          <a:noFill/>
          <a:ln>
            <a:noFill/>
          </a:ln>
        </p:spPr>
      </p:pic>
      <p:sp>
        <p:nvSpPr>
          <p:cNvPr id="73" name="Google Shape;73;p40"/>
          <p:cNvSpPr txBox="1">
            <a:spLocks noGrp="1"/>
          </p:cNvSpPr>
          <p:nvPr>
            <p:ph type="body" idx="3"/>
          </p:nvPr>
        </p:nvSpPr>
        <p:spPr>
          <a:xfrm>
            <a:off x="4714875" y="1195388"/>
            <a:ext cx="4171950" cy="316547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750"/>
              </a:spcBef>
              <a:spcAft>
                <a:spcPts val="0"/>
              </a:spcAft>
              <a:buClr>
                <a:schemeClr val="dk1"/>
              </a:buClr>
              <a:buSzPts val="1200"/>
              <a:buFont typeface="Arial"/>
              <a:buNone/>
              <a:defRPr sz="1200" b="0" i="0" u="none" strike="noStrike" cap="none">
                <a:solidFill>
                  <a:schemeClr val="dk1"/>
                </a:solidFill>
                <a:latin typeface="Sen"/>
                <a:ea typeface="Sen"/>
                <a:cs typeface="Sen"/>
                <a:sym typeface="Sen"/>
              </a:defRPr>
            </a:lvl1pPr>
            <a:lvl2pPr marL="914400" marR="0" lvl="1" indent="-228600" algn="just"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Sen"/>
                <a:ea typeface="Sen"/>
                <a:cs typeface="Sen"/>
                <a:sym typeface="Sen"/>
              </a:defRPr>
            </a:lvl2pPr>
            <a:lvl3pPr marL="1371600" marR="0" lvl="2" indent="-228600" algn="just"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Sen"/>
                <a:ea typeface="Sen"/>
                <a:cs typeface="Sen"/>
                <a:sym typeface="Sen"/>
              </a:defRPr>
            </a:lvl3pPr>
            <a:lvl4pPr marL="1828800" marR="0" lvl="3" indent="-228600" algn="just"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Sen"/>
                <a:ea typeface="Sen"/>
                <a:cs typeface="Sen"/>
                <a:sym typeface="Sen"/>
              </a:defRPr>
            </a:lvl4pPr>
            <a:lvl5pPr marL="2286000" marR="0" lvl="4" indent="-228600" algn="just"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Sen"/>
                <a:ea typeface="Sen"/>
                <a:cs typeface="Sen"/>
                <a:sym typeface="Sen"/>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8. Divider - Red">
  <p:cSld name="4_8. Divider - Red">
    <p:spTree>
      <p:nvGrpSpPr>
        <p:cNvPr id="1" name="Shape 74"/>
        <p:cNvGrpSpPr/>
        <p:nvPr/>
      </p:nvGrpSpPr>
      <p:grpSpPr>
        <a:xfrm>
          <a:off x="0" y="0"/>
          <a:ext cx="0" cy="0"/>
          <a:chOff x="0" y="0"/>
          <a:chExt cx="0" cy="0"/>
        </a:xfrm>
      </p:grpSpPr>
      <p:sp>
        <p:nvSpPr>
          <p:cNvPr id="75" name="Google Shape;75;p41"/>
          <p:cNvSpPr txBox="1">
            <a:spLocks noGrp="1"/>
          </p:cNvSpPr>
          <p:nvPr>
            <p:ph type="body" idx="1"/>
          </p:nvPr>
        </p:nvSpPr>
        <p:spPr>
          <a:xfrm>
            <a:off x="287338" y="1759425"/>
            <a:ext cx="7669159" cy="1352265"/>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0"/>
              </a:spcBef>
              <a:spcAft>
                <a:spcPts val="0"/>
              </a:spcAft>
              <a:buClr>
                <a:schemeClr val="dk1"/>
              </a:buClr>
              <a:buSzPts val="4000"/>
              <a:buFont typeface="Arial"/>
              <a:buNone/>
              <a:defRPr sz="4000" b="1"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pic>
        <p:nvPicPr>
          <p:cNvPr id="76" name="Google Shape;76;p41"/>
          <p:cNvPicPr preferRelativeResize="0"/>
          <p:nvPr/>
        </p:nvPicPr>
        <p:blipFill rotWithShape="1">
          <a:blip r:embed="rId2">
            <a:alphaModFix/>
          </a:blip>
          <a:srcRect/>
          <a:stretch/>
        </p:blipFill>
        <p:spPr>
          <a:xfrm>
            <a:off x="0" y="4295151"/>
            <a:ext cx="2052735" cy="85723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8. Divider - Red">
  <p:cSld name="3_8. Divider - Red">
    <p:spTree>
      <p:nvGrpSpPr>
        <p:cNvPr id="1" name="Shape 7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 Body slide - Text - Red title left">
  <p:cSld name="9. Body slide - Text - Red title left">
    <p:spTree>
      <p:nvGrpSpPr>
        <p:cNvPr id="1" name="Shape 80"/>
        <p:cNvGrpSpPr/>
        <p:nvPr/>
      </p:nvGrpSpPr>
      <p:grpSpPr>
        <a:xfrm>
          <a:off x="0" y="0"/>
          <a:ext cx="0" cy="0"/>
          <a:chOff x="0" y="0"/>
          <a:chExt cx="0" cy="0"/>
        </a:xfrm>
      </p:grpSpPr>
      <p:sp>
        <p:nvSpPr>
          <p:cNvPr id="81" name="Google Shape;81;p44"/>
          <p:cNvSpPr txBox="1">
            <a:spLocks noGrp="1"/>
          </p:cNvSpPr>
          <p:nvPr>
            <p:ph type="body" idx="1"/>
          </p:nvPr>
        </p:nvSpPr>
        <p:spPr>
          <a:xfrm>
            <a:off x="287339" y="2615909"/>
            <a:ext cx="3015456" cy="164514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82" name="Google Shape;82;p44"/>
          <p:cNvSpPr txBox="1">
            <a:spLocks noGrp="1"/>
          </p:cNvSpPr>
          <p:nvPr>
            <p:ph type="body" idx="2"/>
          </p:nvPr>
        </p:nvSpPr>
        <p:spPr>
          <a:xfrm>
            <a:off x="287339" y="519113"/>
            <a:ext cx="3015456" cy="174796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rgbClr val="000000"/>
              </a:buClr>
              <a:buSzPts val="4000"/>
              <a:buFont typeface="Arial"/>
              <a:buNone/>
              <a:defRPr sz="4000" b="0" i="0" u="none" strike="noStrike" cap="none">
                <a:solidFill>
                  <a:srgbClr val="000000"/>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83" name="Google Shape;83;p44"/>
          <p:cNvSpPr txBox="1">
            <a:spLocks noGrp="1"/>
          </p:cNvSpPr>
          <p:nvPr>
            <p:ph type="body" idx="3"/>
          </p:nvPr>
        </p:nvSpPr>
        <p:spPr>
          <a:xfrm>
            <a:off x="3654029" y="519112"/>
            <a:ext cx="5130402" cy="3741941"/>
          </a:xfrm>
          <a:prstGeom prst="rect">
            <a:avLst/>
          </a:prstGeom>
          <a:noFill/>
          <a:ln>
            <a:noFill/>
          </a:ln>
        </p:spPr>
        <p:txBody>
          <a:bodyPr spcFirstLastPara="1" wrap="square" lIns="0" tIns="0" rIns="0" bIns="0" anchor="t" anchorCtr="0">
            <a:noAutofit/>
          </a:bodyPr>
          <a:lstStyle>
            <a:lvl1pPr marL="457200" marR="0" lvl="0" indent="-228600" algn="l" rtl="0">
              <a:lnSpc>
                <a:spcPct val="123809"/>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pic>
        <p:nvPicPr>
          <p:cNvPr id="84" name="Google Shape;84;p44"/>
          <p:cNvPicPr preferRelativeResize="0"/>
          <p:nvPr/>
        </p:nvPicPr>
        <p:blipFill rotWithShape="1">
          <a:blip r:embed="rId2">
            <a:alphaModFix/>
          </a:blip>
          <a:srcRect/>
          <a:stretch/>
        </p:blipFill>
        <p:spPr>
          <a:xfrm>
            <a:off x="0" y="4284000"/>
            <a:ext cx="2052735" cy="857237"/>
          </a:xfrm>
          <a:prstGeom prst="rect">
            <a:avLst/>
          </a:prstGeom>
          <a:noFill/>
          <a:ln>
            <a:noFill/>
          </a:ln>
        </p:spPr>
      </p:pic>
    </p:spTree>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9. Body slide - Text - Red title left">
  <p:cSld name="1_9. Body slide - Text - Red title left">
    <p:spTree>
      <p:nvGrpSpPr>
        <p:cNvPr id="1" name="Shape 85"/>
        <p:cNvGrpSpPr/>
        <p:nvPr/>
      </p:nvGrpSpPr>
      <p:grpSpPr>
        <a:xfrm>
          <a:off x="0" y="0"/>
          <a:ext cx="0" cy="0"/>
          <a:chOff x="0" y="0"/>
          <a:chExt cx="0" cy="0"/>
        </a:xfrm>
      </p:grpSpPr>
      <p:pic>
        <p:nvPicPr>
          <p:cNvPr id="86" name="Google Shape;86;p45"/>
          <p:cNvPicPr preferRelativeResize="0"/>
          <p:nvPr/>
        </p:nvPicPr>
        <p:blipFill rotWithShape="1">
          <a:blip r:embed="rId2">
            <a:alphaModFix/>
          </a:blip>
          <a:srcRect/>
          <a:stretch/>
        </p:blipFill>
        <p:spPr>
          <a:xfrm>
            <a:off x="0" y="4284000"/>
            <a:ext cx="2052735" cy="857237"/>
          </a:xfrm>
          <a:prstGeom prst="rect">
            <a:avLst/>
          </a:prstGeom>
          <a:noFill/>
          <a:ln>
            <a:noFill/>
          </a:ln>
        </p:spPr>
      </p:pic>
    </p:spTree>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9. Body slide - Text - Red title left">
  <p:cSld name="2_9. Body slide - Text - Red title left">
    <p:spTree>
      <p:nvGrpSpPr>
        <p:cNvPr id="1" name="Shape 87"/>
        <p:cNvGrpSpPr/>
        <p:nvPr/>
      </p:nvGrpSpPr>
      <p:grpSpPr>
        <a:xfrm>
          <a:off x="0" y="0"/>
          <a:ext cx="0" cy="0"/>
          <a:chOff x="0" y="0"/>
          <a:chExt cx="0" cy="0"/>
        </a:xfrm>
      </p:grpSpPr>
      <p:pic>
        <p:nvPicPr>
          <p:cNvPr id="88" name="Google Shape;88;p46"/>
          <p:cNvPicPr preferRelativeResize="0"/>
          <p:nvPr/>
        </p:nvPicPr>
        <p:blipFill rotWithShape="1">
          <a:blip r:embed="rId2">
            <a:alphaModFix/>
          </a:blip>
          <a:srcRect/>
          <a:stretch/>
        </p:blipFill>
        <p:spPr>
          <a:xfrm>
            <a:off x="7091265" y="4286263"/>
            <a:ext cx="2052735" cy="857237"/>
          </a:xfrm>
          <a:prstGeom prst="rect">
            <a:avLst/>
          </a:prstGeom>
          <a:noFill/>
          <a:ln>
            <a:noFill/>
          </a:ln>
        </p:spPr>
      </p:pic>
    </p:spTree>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0. Body slide - Text - Full bleed image">
  <p:cSld name="10. Body slide - Text - Full bleed image">
    <p:bg>
      <p:bgPr>
        <a:solidFill>
          <a:schemeClr val="lt1"/>
        </a:solidFill>
        <a:effectLst/>
      </p:bgPr>
    </p:bg>
    <p:spTree>
      <p:nvGrpSpPr>
        <p:cNvPr id="1" name="Shape 89"/>
        <p:cNvGrpSpPr/>
        <p:nvPr/>
      </p:nvGrpSpPr>
      <p:grpSpPr>
        <a:xfrm>
          <a:off x="0" y="0"/>
          <a:ext cx="0" cy="0"/>
          <a:chOff x="0" y="0"/>
          <a:chExt cx="0" cy="0"/>
        </a:xfrm>
      </p:grpSpPr>
      <p:pic>
        <p:nvPicPr>
          <p:cNvPr id="90" name="Google Shape;90;p4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1" name="Google Shape;91;p47"/>
          <p:cNvSpPr>
            <a:spLocks noGrp="1"/>
          </p:cNvSpPr>
          <p:nvPr>
            <p:ph type="pic" idx="2"/>
          </p:nvPr>
        </p:nvSpPr>
        <p:spPr>
          <a:xfrm>
            <a:off x="0" y="-1"/>
            <a:ext cx="9144000" cy="5143501"/>
          </a:xfrm>
          <a:prstGeom prst="rect">
            <a:avLst/>
          </a:prstGeom>
          <a:noFill/>
          <a:ln>
            <a:noFill/>
          </a:ln>
        </p:spPr>
      </p:sp>
      <p:sp>
        <p:nvSpPr>
          <p:cNvPr id="92" name="Google Shape;92;p47"/>
          <p:cNvSpPr txBox="1">
            <a:spLocks noGrp="1"/>
          </p:cNvSpPr>
          <p:nvPr>
            <p:ph type="body" idx="1"/>
          </p:nvPr>
        </p:nvSpPr>
        <p:spPr>
          <a:xfrm>
            <a:off x="287339" y="1347789"/>
            <a:ext cx="4150122" cy="2938911"/>
          </a:xfrm>
          <a:prstGeom prst="rect">
            <a:avLst/>
          </a:prstGeom>
          <a:noFill/>
          <a:ln>
            <a:noFill/>
          </a:ln>
        </p:spPr>
        <p:txBody>
          <a:bodyPr spcFirstLastPara="1" wrap="square" lIns="0" tIns="0" rIns="0" bIns="0" anchor="t" anchorCtr="0">
            <a:noAutofit/>
          </a:bodyPr>
          <a:lstStyle>
            <a:lvl1pPr marL="457200" marR="0" lvl="0" indent="-228600" algn="l" rtl="0">
              <a:lnSpc>
                <a:spcPct val="123809"/>
              </a:lnSpc>
              <a:spcBef>
                <a:spcPts val="75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1pPr>
            <a:lvl2pPr marL="914400" marR="0" lvl="1" indent="-361950" algn="l" rtl="0">
              <a:lnSpc>
                <a:spcPct val="90000"/>
              </a:lnSpc>
              <a:spcBef>
                <a:spcPts val="375"/>
              </a:spcBef>
              <a:spcAft>
                <a:spcPts val="0"/>
              </a:spcAft>
              <a:buClr>
                <a:srgbClr val="FFFFFF"/>
              </a:buClr>
              <a:buSzPts val="2100"/>
              <a:buFont typeface="Arial"/>
              <a:buChar char="•"/>
              <a:defRPr sz="2100" b="0" i="0" u="none" strike="noStrike" cap="none">
                <a:solidFill>
                  <a:srgbClr val="FFFFFF"/>
                </a:solidFill>
                <a:latin typeface="Arial"/>
                <a:ea typeface="Arial"/>
                <a:cs typeface="Arial"/>
                <a:sym typeface="Arial"/>
              </a:defRPr>
            </a:lvl2pPr>
            <a:lvl3pPr marL="1371600" marR="0" lvl="2" indent="-330200" algn="l" rtl="0">
              <a:lnSpc>
                <a:spcPct val="90000"/>
              </a:lnSpc>
              <a:spcBef>
                <a:spcPts val="375"/>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93" name="Google Shape;93;p47"/>
          <p:cNvSpPr txBox="1">
            <a:spLocks noGrp="1"/>
          </p:cNvSpPr>
          <p:nvPr>
            <p:ph type="body" idx="3"/>
          </p:nvPr>
        </p:nvSpPr>
        <p:spPr>
          <a:xfrm>
            <a:off x="287338" y="125415"/>
            <a:ext cx="8497093" cy="89982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94" name="Google Shape;94;p47"/>
          <p:cNvSpPr txBox="1">
            <a:spLocks noGrp="1"/>
          </p:cNvSpPr>
          <p:nvPr>
            <p:ph type="body" idx="4"/>
          </p:nvPr>
        </p:nvSpPr>
        <p:spPr>
          <a:xfrm>
            <a:off x="4706540" y="1347788"/>
            <a:ext cx="4077891" cy="294060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361950" algn="l" rtl="0">
              <a:lnSpc>
                <a:spcPct val="90000"/>
              </a:lnSpc>
              <a:spcBef>
                <a:spcPts val="375"/>
              </a:spcBef>
              <a:spcAft>
                <a:spcPts val="0"/>
              </a:spcAft>
              <a:buClr>
                <a:srgbClr val="FFFFFF"/>
              </a:buClr>
              <a:buSzPts val="2100"/>
              <a:buFont typeface="Arial"/>
              <a:buChar char="•"/>
              <a:defRPr sz="2100" b="0" i="0" u="none" strike="noStrike" cap="none">
                <a:solidFill>
                  <a:srgbClr val="FFFFFF"/>
                </a:solidFill>
                <a:latin typeface="Arial"/>
                <a:ea typeface="Arial"/>
                <a:cs typeface="Arial"/>
                <a:sym typeface="Arial"/>
              </a:defRPr>
            </a:lvl2pPr>
            <a:lvl3pPr marL="1371600" marR="0" lvl="2" indent="-330200" algn="l" rtl="0">
              <a:lnSpc>
                <a:spcPct val="90000"/>
              </a:lnSpc>
              <a:spcBef>
                <a:spcPts val="375"/>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pic>
        <p:nvPicPr>
          <p:cNvPr id="95" name="Google Shape;95;p47"/>
          <p:cNvPicPr preferRelativeResize="0"/>
          <p:nvPr/>
        </p:nvPicPr>
        <p:blipFill rotWithShape="1">
          <a:blip r:embed="rId3">
            <a:alphaModFix/>
          </a:blip>
          <a:srcRect/>
          <a:stretch/>
        </p:blipFill>
        <p:spPr>
          <a:xfrm>
            <a:off x="0" y="4286700"/>
            <a:ext cx="1969868" cy="856800"/>
          </a:xfrm>
          <a:prstGeom prst="rect">
            <a:avLst/>
          </a:prstGeom>
          <a:noFill/>
          <a:ln>
            <a:noFill/>
          </a:ln>
        </p:spPr>
      </p:pic>
    </p:spTree>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 Body slide - 2 text columns ">
  <p:cSld name="5. Body slide - 2 text columns ">
    <p:spTree>
      <p:nvGrpSpPr>
        <p:cNvPr id="1" name="Shape 17"/>
        <p:cNvGrpSpPr/>
        <p:nvPr/>
      </p:nvGrpSpPr>
      <p:grpSpPr>
        <a:xfrm>
          <a:off x="0" y="0"/>
          <a:ext cx="0" cy="0"/>
          <a:chOff x="0" y="0"/>
          <a:chExt cx="0" cy="0"/>
        </a:xfrm>
      </p:grpSpPr>
      <p:sp>
        <p:nvSpPr>
          <p:cNvPr id="18" name="Google Shape;18;p29"/>
          <p:cNvSpPr txBox="1">
            <a:spLocks noGrp="1"/>
          </p:cNvSpPr>
          <p:nvPr>
            <p:ph type="body" idx="1"/>
          </p:nvPr>
        </p:nvSpPr>
        <p:spPr>
          <a:xfrm>
            <a:off x="292880" y="130862"/>
            <a:ext cx="8497093" cy="101629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9" name="Google Shape;19;p29"/>
          <p:cNvSpPr txBox="1">
            <a:spLocks noGrp="1"/>
          </p:cNvSpPr>
          <p:nvPr>
            <p:ph type="body" idx="2"/>
          </p:nvPr>
        </p:nvSpPr>
        <p:spPr>
          <a:xfrm>
            <a:off x="287339" y="1347789"/>
            <a:ext cx="4150200" cy="2936100"/>
          </a:xfrm>
          <a:prstGeom prst="rect">
            <a:avLst/>
          </a:prstGeom>
          <a:noFill/>
          <a:ln>
            <a:noFill/>
          </a:ln>
        </p:spPr>
        <p:txBody>
          <a:bodyPr spcFirstLastPara="1" wrap="square" lIns="0" tIns="0" rIns="0" bIns="0" anchor="t" anchorCtr="0">
            <a:noAutofit/>
          </a:bodyPr>
          <a:lstStyle>
            <a:lvl1pPr marL="457200" marR="0" lvl="0" indent="-361950" algn="l" rtl="0">
              <a:lnSpc>
                <a:spcPct val="104761"/>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20" name="Google Shape;20;p29"/>
          <p:cNvSpPr txBox="1">
            <a:spLocks noGrp="1"/>
          </p:cNvSpPr>
          <p:nvPr>
            <p:ph type="body" idx="3"/>
          </p:nvPr>
        </p:nvSpPr>
        <p:spPr>
          <a:xfrm>
            <a:off x="4706541" y="1347789"/>
            <a:ext cx="4078684" cy="2936212"/>
          </a:xfrm>
          <a:prstGeom prst="rect">
            <a:avLst/>
          </a:prstGeom>
          <a:noFill/>
          <a:ln>
            <a:noFill/>
          </a:ln>
        </p:spPr>
        <p:txBody>
          <a:bodyPr spcFirstLastPara="1" wrap="square" lIns="0" tIns="0" rIns="0" bIns="0" anchor="t" anchorCtr="0">
            <a:noAutofit/>
          </a:bodyPr>
          <a:lstStyle>
            <a:lvl1pPr marL="457200" marR="0" lvl="0" indent="-361950" algn="l" rtl="0">
              <a:lnSpc>
                <a:spcPct val="104761"/>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34">
          <p15:clr>
            <a:srgbClr val="FBAE40"/>
          </p15:clr>
        </p15:guide>
        <p15:guide id="2" orient="horz" pos="327">
          <p15:clr>
            <a:srgbClr val="FBAE40"/>
          </p15:clr>
        </p15:guide>
        <p15:guide id="3" pos="2795">
          <p15:clr>
            <a:srgbClr val="FBAE40"/>
          </p15:clr>
        </p15:guide>
        <p15:guide id="4" pos="2965">
          <p15:clr>
            <a:srgbClr val="FBAE40"/>
          </p15:clr>
        </p15:guide>
        <p15:guide id="5" pos="181">
          <p15:clr>
            <a:srgbClr val="FBAE40"/>
          </p15:clr>
        </p15:guide>
        <p15:guide id="6" orient="horz" pos="84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1. Body slide - Table">
  <p:cSld name="11. Body slide - Table">
    <p:spTree>
      <p:nvGrpSpPr>
        <p:cNvPr id="1" name="Shape 96"/>
        <p:cNvGrpSpPr/>
        <p:nvPr/>
      </p:nvGrpSpPr>
      <p:grpSpPr>
        <a:xfrm>
          <a:off x="0" y="0"/>
          <a:ext cx="0" cy="0"/>
          <a:chOff x="0" y="0"/>
          <a:chExt cx="0" cy="0"/>
        </a:xfrm>
      </p:grpSpPr>
      <p:pic>
        <p:nvPicPr>
          <p:cNvPr id="97" name="Google Shape;97;p48"/>
          <p:cNvPicPr preferRelativeResize="0"/>
          <p:nvPr/>
        </p:nvPicPr>
        <p:blipFill rotWithShape="1">
          <a:blip r:embed="rId2">
            <a:alphaModFix/>
          </a:blip>
          <a:srcRect/>
          <a:stretch/>
        </p:blipFill>
        <p:spPr>
          <a:xfrm>
            <a:off x="0" y="4284000"/>
            <a:ext cx="2052735" cy="857237"/>
          </a:xfrm>
          <a:prstGeom prst="rect">
            <a:avLst/>
          </a:prstGeom>
          <a:noFill/>
          <a:ln>
            <a:noFill/>
          </a:ln>
        </p:spPr>
      </p:pic>
      <p:sp>
        <p:nvSpPr>
          <p:cNvPr id="98" name="Google Shape;98;p48"/>
          <p:cNvSpPr txBox="1">
            <a:spLocks noGrp="1"/>
          </p:cNvSpPr>
          <p:nvPr>
            <p:ph type="body" idx="1"/>
          </p:nvPr>
        </p:nvSpPr>
        <p:spPr>
          <a:xfrm>
            <a:off x="287338" y="125415"/>
            <a:ext cx="8497093" cy="86657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99" name="Google Shape;99;p48"/>
          <p:cNvSpPr>
            <a:spLocks noGrp="1"/>
          </p:cNvSpPr>
          <p:nvPr>
            <p:ph type="tbl" idx="2"/>
          </p:nvPr>
        </p:nvSpPr>
        <p:spPr>
          <a:xfrm>
            <a:off x="287338" y="1208314"/>
            <a:ext cx="8497093" cy="3075686"/>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D8D8D8"/>
              </a:buClr>
              <a:buSzPts val="1350"/>
              <a:buFont typeface="Arial"/>
              <a:buNone/>
              <a:defRPr sz="135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3100">
          <p15:clr>
            <a:srgbClr val="FBAE40"/>
          </p15:clr>
        </p15:guide>
        <p15:guide id="2" pos="5534">
          <p15:clr>
            <a:srgbClr val="FBAE40"/>
          </p15:clr>
        </p15:guide>
        <p15:guide id="3" orient="horz" pos="327">
          <p15:clr>
            <a:srgbClr val="FBAE40"/>
          </p15:clr>
        </p15:guide>
        <p15:guide id="4" pos="2795">
          <p15:clr>
            <a:srgbClr val="FBAE40"/>
          </p15:clr>
        </p15:guide>
        <p15:guide id="5" pos="296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2. Body slide - 2 tables">
  <p:cSld name="12. Body slide - 2 tables">
    <p:spTree>
      <p:nvGrpSpPr>
        <p:cNvPr id="1" name="Shape 100"/>
        <p:cNvGrpSpPr/>
        <p:nvPr/>
      </p:nvGrpSpPr>
      <p:grpSpPr>
        <a:xfrm>
          <a:off x="0" y="0"/>
          <a:ext cx="0" cy="0"/>
          <a:chOff x="0" y="0"/>
          <a:chExt cx="0" cy="0"/>
        </a:xfrm>
      </p:grpSpPr>
      <p:pic>
        <p:nvPicPr>
          <p:cNvPr id="101" name="Google Shape;101;p49"/>
          <p:cNvPicPr preferRelativeResize="0"/>
          <p:nvPr/>
        </p:nvPicPr>
        <p:blipFill rotWithShape="1">
          <a:blip r:embed="rId2">
            <a:alphaModFix/>
          </a:blip>
          <a:srcRect/>
          <a:stretch/>
        </p:blipFill>
        <p:spPr>
          <a:xfrm>
            <a:off x="0" y="4284000"/>
            <a:ext cx="2052735" cy="857237"/>
          </a:xfrm>
          <a:prstGeom prst="rect">
            <a:avLst/>
          </a:prstGeom>
          <a:noFill/>
          <a:ln>
            <a:noFill/>
          </a:ln>
        </p:spPr>
      </p:pic>
      <p:sp>
        <p:nvSpPr>
          <p:cNvPr id="102" name="Google Shape;102;p49"/>
          <p:cNvSpPr>
            <a:spLocks noGrp="1"/>
          </p:cNvSpPr>
          <p:nvPr>
            <p:ph type="tbl" idx="2"/>
          </p:nvPr>
        </p:nvSpPr>
        <p:spPr>
          <a:xfrm>
            <a:off x="287338" y="1198547"/>
            <a:ext cx="5486014" cy="144377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D8D8D8"/>
              </a:buClr>
              <a:buSzPts val="1350"/>
              <a:buFont typeface="Arial"/>
              <a:buNone/>
              <a:defRPr sz="135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03" name="Google Shape;103;p49"/>
          <p:cNvSpPr>
            <a:spLocks noGrp="1"/>
          </p:cNvSpPr>
          <p:nvPr>
            <p:ph type="tbl" idx="3"/>
          </p:nvPr>
        </p:nvSpPr>
        <p:spPr>
          <a:xfrm>
            <a:off x="287338" y="2803849"/>
            <a:ext cx="5486014" cy="148015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D8D8D8"/>
              </a:buClr>
              <a:buSzPts val="1350"/>
              <a:buFont typeface="Arial"/>
              <a:buNone/>
              <a:defRPr sz="1350" b="0" i="0" u="none" strike="noStrike" cap="none">
                <a:solidFill>
                  <a:srgbClr val="D8D8D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04" name="Google Shape;104;p49"/>
          <p:cNvSpPr/>
          <p:nvPr/>
        </p:nvSpPr>
        <p:spPr>
          <a:xfrm>
            <a:off x="6288119" y="1198545"/>
            <a:ext cx="2167128" cy="3112021"/>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105" name="Google Shape;105;p49"/>
          <p:cNvSpPr txBox="1">
            <a:spLocks noGrp="1"/>
          </p:cNvSpPr>
          <p:nvPr>
            <p:ph type="body" idx="1"/>
          </p:nvPr>
        </p:nvSpPr>
        <p:spPr>
          <a:xfrm>
            <a:off x="287338" y="82867"/>
            <a:ext cx="8167909" cy="92017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06" name="Google Shape;106;p49"/>
          <p:cNvSpPr txBox="1">
            <a:spLocks noGrp="1"/>
          </p:cNvSpPr>
          <p:nvPr>
            <p:ph type="body" idx="4"/>
          </p:nvPr>
        </p:nvSpPr>
        <p:spPr>
          <a:xfrm>
            <a:off x="6558279" y="1450909"/>
            <a:ext cx="1624668" cy="2623549"/>
          </a:xfrm>
          <a:prstGeom prst="rect">
            <a:avLst/>
          </a:prstGeom>
          <a:noFill/>
          <a:ln>
            <a:noFill/>
          </a:ln>
        </p:spPr>
        <p:txBody>
          <a:bodyPr spcFirstLastPara="1" wrap="square" lIns="0" tIns="0" rIns="0" bIns="0" anchor="t" anchorCtr="0">
            <a:noAutofit/>
          </a:bodyPr>
          <a:lstStyle>
            <a:lvl1pPr marL="457200" marR="0" lvl="0" indent="-228600" algn="l" rtl="0">
              <a:lnSpc>
                <a:spcPct val="129410"/>
              </a:lnSpc>
              <a:spcBef>
                <a:spcPts val="750"/>
              </a:spcBef>
              <a:spcAft>
                <a:spcPts val="0"/>
              </a:spcAft>
              <a:buClr>
                <a:schemeClr val="lt1"/>
              </a:buClr>
              <a:buSzPts val="1700"/>
              <a:buFont typeface="Arial"/>
              <a:buNone/>
              <a:defRPr sz="1700" b="0" i="0" u="none" strike="noStrike" cap="none">
                <a:solidFill>
                  <a:schemeClr val="lt1"/>
                </a:solidFill>
                <a:latin typeface="Arial"/>
                <a:ea typeface="Arial"/>
                <a:cs typeface="Arial"/>
                <a:sym typeface="Arial"/>
              </a:defRPr>
            </a:lvl1pPr>
            <a:lvl2pPr marL="914400" marR="0" lvl="1" indent="-323850" algn="l" rtl="0">
              <a:lnSpc>
                <a:spcPct val="90000"/>
              </a:lnSpc>
              <a:spcBef>
                <a:spcPts val="375"/>
              </a:spcBef>
              <a:spcAft>
                <a:spcPts val="0"/>
              </a:spcAft>
              <a:buClr>
                <a:schemeClr val="lt1"/>
              </a:buClr>
              <a:buSzPts val="1500"/>
              <a:buFont typeface="Arial"/>
              <a:buChar char="•"/>
              <a:defRPr sz="1500" b="1" i="0" u="none" strike="noStrike" cap="none">
                <a:solidFill>
                  <a:schemeClr val="lt1"/>
                </a:solidFill>
                <a:latin typeface="Arial"/>
                <a:ea typeface="Arial"/>
                <a:cs typeface="Arial"/>
                <a:sym typeface="Arial"/>
              </a:defRPr>
            </a:lvl2pPr>
            <a:lvl3pPr marL="1371600" marR="0" lvl="2" indent="-323850" algn="l" rtl="0">
              <a:lnSpc>
                <a:spcPct val="90000"/>
              </a:lnSpc>
              <a:spcBef>
                <a:spcPts val="375"/>
              </a:spcBef>
              <a:spcAft>
                <a:spcPts val="0"/>
              </a:spcAft>
              <a:buClr>
                <a:schemeClr val="lt1"/>
              </a:buClr>
              <a:buSzPts val="1500"/>
              <a:buFont typeface="Arial"/>
              <a:buChar char="•"/>
              <a:defRPr sz="1500" b="1" i="0" u="none" strike="noStrike" cap="none">
                <a:solidFill>
                  <a:schemeClr val="lt1"/>
                </a:solidFill>
                <a:latin typeface="Arial"/>
                <a:ea typeface="Arial"/>
                <a:cs typeface="Arial"/>
                <a:sym typeface="Arial"/>
              </a:defRPr>
            </a:lvl3pPr>
            <a:lvl4pPr marL="1828800" marR="0" lvl="3" indent="-323850" algn="l" rtl="0">
              <a:lnSpc>
                <a:spcPct val="90000"/>
              </a:lnSpc>
              <a:spcBef>
                <a:spcPts val="375"/>
              </a:spcBef>
              <a:spcAft>
                <a:spcPts val="0"/>
              </a:spcAft>
              <a:buClr>
                <a:schemeClr val="lt1"/>
              </a:buClr>
              <a:buSzPts val="1500"/>
              <a:buFont typeface="Arial"/>
              <a:buChar char="•"/>
              <a:defRPr sz="1500" b="1" i="0" u="none" strike="noStrike" cap="none">
                <a:solidFill>
                  <a:schemeClr val="lt1"/>
                </a:solidFill>
                <a:latin typeface="Arial"/>
                <a:ea typeface="Arial"/>
                <a:cs typeface="Arial"/>
                <a:sym typeface="Arial"/>
              </a:defRPr>
            </a:lvl4pPr>
            <a:lvl5pPr marL="2286000" marR="0" lvl="4" indent="-323850" algn="l" rtl="0">
              <a:lnSpc>
                <a:spcPct val="90000"/>
              </a:lnSpc>
              <a:spcBef>
                <a:spcPts val="375"/>
              </a:spcBef>
              <a:spcAft>
                <a:spcPts val="0"/>
              </a:spcAft>
              <a:buClr>
                <a:schemeClr val="lt1"/>
              </a:buClr>
              <a:buSzPts val="1500"/>
              <a:buFont typeface="Arial"/>
              <a:buChar char="•"/>
              <a:defRPr sz="1500" b="1"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 Body slide - Black and red text - Chart">
  <p:cSld name="13. Body slide - Black and red text - Chart">
    <p:spTree>
      <p:nvGrpSpPr>
        <p:cNvPr id="1" name="Shape 107"/>
        <p:cNvGrpSpPr/>
        <p:nvPr/>
      </p:nvGrpSpPr>
      <p:grpSpPr>
        <a:xfrm>
          <a:off x="0" y="0"/>
          <a:ext cx="0" cy="0"/>
          <a:chOff x="0" y="0"/>
          <a:chExt cx="0" cy="0"/>
        </a:xfrm>
      </p:grpSpPr>
      <p:sp>
        <p:nvSpPr>
          <p:cNvPr id="108" name="Google Shape;108;p50"/>
          <p:cNvSpPr>
            <a:spLocks noGrp="1"/>
          </p:cNvSpPr>
          <p:nvPr>
            <p:ph type="chart" idx="2"/>
          </p:nvPr>
        </p:nvSpPr>
        <p:spPr>
          <a:xfrm>
            <a:off x="3654028" y="519112"/>
            <a:ext cx="5130403" cy="440174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09" name="Google Shape;109;p50"/>
          <p:cNvSpPr txBox="1">
            <a:spLocks noGrp="1"/>
          </p:cNvSpPr>
          <p:nvPr>
            <p:ph type="body" idx="1"/>
          </p:nvPr>
        </p:nvSpPr>
        <p:spPr>
          <a:xfrm>
            <a:off x="287339" y="2615909"/>
            <a:ext cx="3015455" cy="16680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10" name="Google Shape;110;p50"/>
          <p:cNvSpPr txBox="1">
            <a:spLocks noGrp="1"/>
          </p:cNvSpPr>
          <p:nvPr>
            <p:ph type="body" idx="3"/>
          </p:nvPr>
        </p:nvSpPr>
        <p:spPr>
          <a:xfrm>
            <a:off x="287339" y="519113"/>
            <a:ext cx="3015456" cy="174796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rgbClr val="000000"/>
              </a:buClr>
              <a:buSzPts val="4000"/>
              <a:buFont typeface="Arial"/>
              <a:buNone/>
              <a:defRPr sz="4000" b="0" i="0" u="none" strike="noStrike" cap="none">
                <a:solidFill>
                  <a:srgbClr val="000000"/>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pic>
        <p:nvPicPr>
          <p:cNvPr id="111" name="Google Shape;111;p50"/>
          <p:cNvPicPr preferRelativeResize="0"/>
          <p:nvPr/>
        </p:nvPicPr>
        <p:blipFill rotWithShape="1">
          <a:blip r:embed="rId2">
            <a:alphaModFix/>
          </a:blip>
          <a:srcRect/>
          <a:stretch/>
        </p:blipFill>
        <p:spPr>
          <a:xfrm>
            <a:off x="0" y="4284000"/>
            <a:ext cx="2052735" cy="857237"/>
          </a:xfrm>
          <a:prstGeom prst="rect">
            <a:avLst/>
          </a:prstGeom>
          <a:noFill/>
          <a:ln>
            <a:noFill/>
          </a:ln>
        </p:spPr>
      </p:pic>
    </p:spTree>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4. Process slide - Red">
  <p:cSld name="14. Process slide - Red">
    <p:bg>
      <p:bgPr>
        <a:solidFill>
          <a:srgbClr val="000000"/>
        </a:solidFill>
        <a:effectLst/>
      </p:bgPr>
    </p:bg>
    <p:spTree>
      <p:nvGrpSpPr>
        <p:cNvPr id="1" name="Shape 112"/>
        <p:cNvGrpSpPr/>
        <p:nvPr/>
      </p:nvGrpSpPr>
      <p:grpSpPr>
        <a:xfrm>
          <a:off x="0" y="0"/>
          <a:ext cx="0" cy="0"/>
          <a:chOff x="0" y="0"/>
          <a:chExt cx="0" cy="0"/>
        </a:xfrm>
      </p:grpSpPr>
      <p:sp>
        <p:nvSpPr>
          <p:cNvPr id="113" name="Google Shape;113;p51"/>
          <p:cNvSpPr txBox="1">
            <a:spLocks noGrp="1"/>
          </p:cNvSpPr>
          <p:nvPr>
            <p:ph type="body" idx="1"/>
          </p:nvPr>
        </p:nvSpPr>
        <p:spPr>
          <a:xfrm>
            <a:off x="294503" y="119137"/>
            <a:ext cx="8489928" cy="90264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14" name="Google Shape;114;p51"/>
          <p:cNvSpPr txBox="1">
            <a:spLocks noGrp="1"/>
          </p:cNvSpPr>
          <p:nvPr>
            <p:ph type="body" idx="2"/>
          </p:nvPr>
        </p:nvSpPr>
        <p:spPr>
          <a:xfrm>
            <a:off x="290831" y="2534491"/>
            <a:ext cx="1539000" cy="1753903"/>
          </a:xfrm>
          <a:prstGeom prst="rect">
            <a:avLst/>
          </a:prstGeom>
          <a:noFill/>
          <a:ln>
            <a:noFill/>
          </a:ln>
        </p:spPr>
        <p:txBody>
          <a:bodyPr spcFirstLastPara="1" wrap="square" lIns="0" tIns="0" rIns="0" bIns="0" anchor="t" anchorCtr="0">
            <a:noAutofit/>
          </a:bodyPr>
          <a:lstStyle>
            <a:lvl1pPr marL="457200" marR="0" lvl="0" indent="-317500" algn="l" rtl="0">
              <a:lnSpc>
                <a:spcPct val="100000"/>
              </a:lnSpc>
              <a:spcBef>
                <a:spcPts val="75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1pPr>
            <a:lvl2pPr marL="914400" marR="0" lvl="1" indent="-228600" algn="l" rtl="0">
              <a:lnSpc>
                <a:spcPct val="111111"/>
              </a:lnSpc>
              <a:spcBef>
                <a:spcPts val="375"/>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2pPr>
            <a:lvl3pPr marL="1371600" marR="0" lvl="2" indent="-278638" algn="l" rtl="0">
              <a:lnSpc>
                <a:spcPct val="90000"/>
              </a:lnSpc>
              <a:spcBef>
                <a:spcPts val="375"/>
              </a:spcBef>
              <a:spcAft>
                <a:spcPts val="0"/>
              </a:spcAft>
              <a:buClr>
                <a:schemeClr val="lt1"/>
              </a:buClr>
              <a:buSzPts val="788"/>
              <a:buFont typeface="Arial"/>
              <a:buChar char="•"/>
              <a:defRPr sz="788"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5" name="Google Shape;115;p51"/>
          <p:cNvSpPr txBox="1">
            <a:spLocks noGrp="1"/>
          </p:cNvSpPr>
          <p:nvPr>
            <p:ph type="body" idx="3"/>
          </p:nvPr>
        </p:nvSpPr>
        <p:spPr>
          <a:xfrm>
            <a:off x="2039978" y="2536756"/>
            <a:ext cx="1539000" cy="2007182"/>
          </a:xfrm>
          <a:prstGeom prst="rect">
            <a:avLst/>
          </a:prstGeom>
          <a:noFill/>
          <a:ln>
            <a:noFill/>
          </a:ln>
        </p:spPr>
        <p:txBody>
          <a:bodyPr spcFirstLastPara="1" wrap="square" lIns="0" tIns="0" rIns="0" bIns="0" anchor="t" anchorCtr="0">
            <a:noAutofit/>
          </a:bodyPr>
          <a:lstStyle>
            <a:lvl1pPr marL="457200" marR="0" lvl="0" indent="-317500" algn="l" rtl="0">
              <a:lnSpc>
                <a:spcPct val="69642"/>
              </a:lnSpc>
              <a:spcBef>
                <a:spcPts val="75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1pPr>
            <a:lvl2pPr marL="914400" marR="0" lvl="1" indent="-314325" algn="l" rtl="0">
              <a:lnSpc>
                <a:spcPct val="118518"/>
              </a:lnSpc>
              <a:spcBef>
                <a:spcPts val="375"/>
              </a:spcBef>
              <a:spcAft>
                <a:spcPts val="0"/>
              </a:spcAft>
              <a:buClr>
                <a:schemeClr val="lt1"/>
              </a:buClr>
              <a:buSzPts val="1350"/>
              <a:buFont typeface="Arial"/>
              <a:buChar char="•"/>
              <a:defRPr sz="1350" b="1" i="0" u="none" strike="noStrike" cap="none">
                <a:solidFill>
                  <a:schemeClr val="lt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6" name="Google Shape;116;p51"/>
          <p:cNvSpPr>
            <a:spLocks noGrp="1"/>
          </p:cNvSpPr>
          <p:nvPr>
            <p:ph type="body" idx="4"/>
          </p:nvPr>
        </p:nvSpPr>
        <p:spPr>
          <a:xfrm>
            <a:off x="460020" y="1152407"/>
            <a:ext cx="1200623" cy="1193473"/>
          </a:xfrm>
          <a:prstGeom prst="ellipse">
            <a:avLst/>
          </a:prstGeom>
          <a:solidFill>
            <a:schemeClr val="lt1"/>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rgbClr val="000000"/>
              </a:buClr>
              <a:buSzPts val="1875"/>
              <a:buFont typeface="Arial"/>
              <a:buNone/>
              <a:defRPr sz="1875" b="0" i="0" u="none" strike="noStrike" cap="none">
                <a:solidFill>
                  <a:srgbClr val="000000"/>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7" name="Google Shape;117;p51"/>
          <p:cNvSpPr>
            <a:spLocks noGrp="1"/>
          </p:cNvSpPr>
          <p:nvPr>
            <p:ph type="body" idx="5"/>
          </p:nvPr>
        </p:nvSpPr>
        <p:spPr>
          <a:xfrm>
            <a:off x="2209168" y="1152407"/>
            <a:ext cx="1200623" cy="1193473"/>
          </a:xfrm>
          <a:prstGeom prst="ellipse">
            <a:avLst/>
          </a:prstGeom>
          <a:solidFill>
            <a:schemeClr val="lt1"/>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rgbClr val="000000"/>
              </a:buClr>
              <a:buSzPts val="1875"/>
              <a:buFont typeface="Arial"/>
              <a:buNone/>
              <a:defRPr sz="1875" b="0" i="0" u="none" strike="noStrike" cap="none">
                <a:solidFill>
                  <a:srgbClr val="000000"/>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8" name="Google Shape;118;p51"/>
          <p:cNvSpPr>
            <a:spLocks noGrp="1"/>
          </p:cNvSpPr>
          <p:nvPr>
            <p:ph type="body" idx="6"/>
          </p:nvPr>
        </p:nvSpPr>
        <p:spPr>
          <a:xfrm>
            <a:off x="3953649" y="1152407"/>
            <a:ext cx="1200623" cy="1193473"/>
          </a:xfrm>
          <a:prstGeom prst="ellipse">
            <a:avLst/>
          </a:prstGeom>
          <a:solidFill>
            <a:schemeClr val="lt1"/>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rgbClr val="000000"/>
              </a:buClr>
              <a:buSzPts val="1875"/>
              <a:buFont typeface="Arial"/>
              <a:buNone/>
              <a:defRPr sz="1875" b="0" i="0" u="none" strike="noStrike" cap="none">
                <a:solidFill>
                  <a:srgbClr val="000000"/>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19" name="Google Shape;119;p51"/>
          <p:cNvSpPr>
            <a:spLocks noGrp="1"/>
          </p:cNvSpPr>
          <p:nvPr>
            <p:ph type="body" idx="7"/>
          </p:nvPr>
        </p:nvSpPr>
        <p:spPr>
          <a:xfrm>
            <a:off x="5684135" y="1152407"/>
            <a:ext cx="1200623" cy="1193473"/>
          </a:xfrm>
          <a:prstGeom prst="ellipse">
            <a:avLst/>
          </a:prstGeom>
          <a:solidFill>
            <a:schemeClr val="lt1"/>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rgbClr val="000000"/>
              </a:buClr>
              <a:buSzPts val="1875"/>
              <a:buFont typeface="Arial"/>
              <a:buNone/>
              <a:defRPr sz="1875" b="0" i="0" u="none" strike="noStrike" cap="none">
                <a:solidFill>
                  <a:srgbClr val="000000"/>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0" name="Google Shape;120;p51"/>
          <p:cNvSpPr>
            <a:spLocks noGrp="1"/>
          </p:cNvSpPr>
          <p:nvPr>
            <p:ph type="body" idx="8"/>
          </p:nvPr>
        </p:nvSpPr>
        <p:spPr>
          <a:xfrm>
            <a:off x="7414621" y="1152407"/>
            <a:ext cx="1200623" cy="1193473"/>
          </a:xfrm>
          <a:prstGeom prst="ellipse">
            <a:avLst/>
          </a:prstGeom>
          <a:solidFill>
            <a:schemeClr val="lt1"/>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rgbClr val="000000"/>
              </a:buClr>
              <a:buSzPts val="1875"/>
              <a:buFont typeface="Arial"/>
              <a:buNone/>
              <a:defRPr sz="1875" b="0" i="0" u="none" strike="noStrike" cap="none">
                <a:solidFill>
                  <a:srgbClr val="000000"/>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121" name="Google Shape;121;p51"/>
          <p:cNvPicPr preferRelativeResize="0"/>
          <p:nvPr/>
        </p:nvPicPr>
        <p:blipFill rotWithShape="1">
          <a:blip r:embed="rId2">
            <a:alphaModFix/>
          </a:blip>
          <a:srcRect/>
          <a:stretch/>
        </p:blipFill>
        <p:spPr>
          <a:xfrm>
            <a:off x="0" y="4286700"/>
            <a:ext cx="1969868" cy="856800"/>
          </a:xfrm>
          <a:prstGeom prst="rect">
            <a:avLst/>
          </a:prstGeom>
          <a:noFill/>
          <a:ln>
            <a:noFill/>
          </a:ln>
        </p:spPr>
      </p:pic>
      <p:sp>
        <p:nvSpPr>
          <p:cNvPr id="122" name="Google Shape;122;p51"/>
          <p:cNvSpPr txBox="1">
            <a:spLocks noGrp="1"/>
          </p:cNvSpPr>
          <p:nvPr>
            <p:ph type="body" idx="9"/>
          </p:nvPr>
        </p:nvSpPr>
        <p:spPr>
          <a:xfrm>
            <a:off x="3771501" y="2536756"/>
            <a:ext cx="1539000" cy="2007182"/>
          </a:xfrm>
          <a:prstGeom prst="rect">
            <a:avLst/>
          </a:prstGeom>
          <a:noFill/>
          <a:ln>
            <a:noFill/>
          </a:ln>
        </p:spPr>
        <p:txBody>
          <a:bodyPr spcFirstLastPara="1" wrap="square" lIns="0" tIns="0" rIns="0" bIns="0" anchor="t" anchorCtr="0">
            <a:noAutofit/>
          </a:bodyPr>
          <a:lstStyle>
            <a:lvl1pPr marL="457200" marR="0" lvl="0" indent="-317500" algn="l" rtl="0">
              <a:lnSpc>
                <a:spcPct val="69642"/>
              </a:lnSpc>
              <a:spcBef>
                <a:spcPts val="75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1pPr>
            <a:lvl2pPr marL="914400" marR="0" lvl="1" indent="-314325" algn="l" rtl="0">
              <a:lnSpc>
                <a:spcPct val="118518"/>
              </a:lnSpc>
              <a:spcBef>
                <a:spcPts val="375"/>
              </a:spcBef>
              <a:spcAft>
                <a:spcPts val="0"/>
              </a:spcAft>
              <a:buClr>
                <a:schemeClr val="lt1"/>
              </a:buClr>
              <a:buSzPts val="1350"/>
              <a:buFont typeface="Arial"/>
              <a:buChar char="•"/>
              <a:defRPr sz="1350" b="1" i="0" u="none" strike="noStrike" cap="none">
                <a:solidFill>
                  <a:schemeClr val="lt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3" name="Google Shape;123;p51"/>
          <p:cNvSpPr txBox="1">
            <a:spLocks noGrp="1"/>
          </p:cNvSpPr>
          <p:nvPr>
            <p:ph type="body" idx="13"/>
          </p:nvPr>
        </p:nvSpPr>
        <p:spPr>
          <a:xfrm>
            <a:off x="5515995" y="2536756"/>
            <a:ext cx="1539000" cy="2007182"/>
          </a:xfrm>
          <a:prstGeom prst="rect">
            <a:avLst/>
          </a:prstGeom>
          <a:noFill/>
          <a:ln>
            <a:noFill/>
          </a:ln>
        </p:spPr>
        <p:txBody>
          <a:bodyPr spcFirstLastPara="1" wrap="square" lIns="0" tIns="0" rIns="0" bIns="0" anchor="t" anchorCtr="0">
            <a:noAutofit/>
          </a:bodyPr>
          <a:lstStyle>
            <a:lvl1pPr marL="457200" marR="0" lvl="0" indent="-317500" algn="l" rtl="0">
              <a:lnSpc>
                <a:spcPct val="69642"/>
              </a:lnSpc>
              <a:spcBef>
                <a:spcPts val="75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1pPr>
            <a:lvl2pPr marL="914400" marR="0" lvl="1" indent="-314325" algn="l" rtl="0">
              <a:lnSpc>
                <a:spcPct val="118518"/>
              </a:lnSpc>
              <a:spcBef>
                <a:spcPts val="375"/>
              </a:spcBef>
              <a:spcAft>
                <a:spcPts val="0"/>
              </a:spcAft>
              <a:buClr>
                <a:schemeClr val="lt1"/>
              </a:buClr>
              <a:buSzPts val="1350"/>
              <a:buFont typeface="Arial"/>
              <a:buChar char="•"/>
              <a:defRPr sz="1350" b="1" i="0" u="none" strike="noStrike" cap="none">
                <a:solidFill>
                  <a:schemeClr val="lt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4" name="Google Shape;124;p51"/>
          <p:cNvSpPr txBox="1">
            <a:spLocks noGrp="1"/>
          </p:cNvSpPr>
          <p:nvPr>
            <p:ph type="body" idx="14"/>
          </p:nvPr>
        </p:nvSpPr>
        <p:spPr>
          <a:xfrm>
            <a:off x="7247518" y="2536756"/>
            <a:ext cx="1539000" cy="2007182"/>
          </a:xfrm>
          <a:prstGeom prst="rect">
            <a:avLst/>
          </a:prstGeom>
          <a:noFill/>
          <a:ln>
            <a:noFill/>
          </a:ln>
        </p:spPr>
        <p:txBody>
          <a:bodyPr spcFirstLastPara="1" wrap="square" lIns="0" tIns="0" rIns="0" bIns="0" anchor="t" anchorCtr="0">
            <a:noAutofit/>
          </a:bodyPr>
          <a:lstStyle>
            <a:lvl1pPr marL="457200" marR="0" lvl="0" indent="-317500" algn="l" rtl="0">
              <a:lnSpc>
                <a:spcPct val="69642"/>
              </a:lnSpc>
              <a:spcBef>
                <a:spcPts val="75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1pPr>
            <a:lvl2pPr marL="914400" marR="0" lvl="1" indent="-314325" algn="l" rtl="0">
              <a:lnSpc>
                <a:spcPct val="118518"/>
              </a:lnSpc>
              <a:spcBef>
                <a:spcPts val="375"/>
              </a:spcBef>
              <a:spcAft>
                <a:spcPts val="0"/>
              </a:spcAft>
              <a:buClr>
                <a:schemeClr val="lt1"/>
              </a:buClr>
              <a:buSzPts val="1350"/>
              <a:buFont typeface="Arial"/>
              <a:buChar char="•"/>
              <a:defRPr sz="1350" b="1" i="0" u="none" strike="noStrike" cap="none">
                <a:solidFill>
                  <a:schemeClr val="lt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5. Process slide - White">
  <p:cSld name="15. Process slide - White">
    <p:spTree>
      <p:nvGrpSpPr>
        <p:cNvPr id="1" name="Shape 125"/>
        <p:cNvGrpSpPr/>
        <p:nvPr/>
      </p:nvGrpSpPr>
      <p:grpSpPr>
        <a:xfrm>
          <a:off x="0" y="0"/>
          <a:ext cx="0" cy="0"/>
          <a:chOff x="0" y="0"/>
          <a:chExt cx="0" cy="0"/>
        </a:xfrm>
      </p:grpSpPr>
      <p:pic>
        <p:nvPicPr>
          <p:cNvPr id="126" name="Google Shape;126;p52"/>
          <p:cNvPicPr preferRelativeResize="0"/>
          <p:nvPr/>
        </p:nvPicPr>
        <p:blipFill rotWithShape="1">
          <a:blip r:embed="rId2">
            <a:alphaModFix/>
          </a:blip>
          <a:srcRect/>
          <a:stretch/>
        </p:blipFill>
        <p:spPr>
          <a:xfrm>
            <a:off x="0" y="4284000"/>
            <a:ext cx="2052735" cy="857237"/>
          </a:xfrm>
          <a:prstGeom prst="rect">
            <a:avLst/>
          </a:prstGeom>
          <a:noFill/>
          <a:ln>
            <a:noFill/>
          </a:ln>
        </p:spPr>
      </p:pic>
      <p:sp>
        <p:nvSpPr>
          <p:cNvPr id="127" name="Google Shape;127;p52"/>
          <p:cNvSpPr txBox="1">
            <a:spLocks noGrp="1"/>
          </p:cNvSpPr>
          <p:nvPr>
            <p:ph type="body" idx="1"/>
          </p:nvPr>
        </p:nvSpPr>
        <p:spPr>
          <a:xfrm>
            <a:off x="287338" y="125242"/>
            <a:ext cx="8497093" cy="105369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28" name="Google Shape;128;p52"/>
          <p:cNvSpPr>
            <a:spLocks noGrp="1"/>
          </p:cNvSpPr>
          <p:nvPr>
            <p:ph type="body" idx="2"/>
          </p:nvPr>
        </p:nvSpPr>
        <p:spPr>
          <a:xfrm>
            <a:off x="631754" y="1312197"/>
            <a:ext cx="864000" cy="858852"/>
          </a:xfrm>
          <a:prstGeom prst="ellipse">
            <a:avLst/>
          </a:prstGeom>
          <a:solidFill>
            <a:srgbClr val="000000"/>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9" name="Google Shape;129;p52"/>
          <p:cNvSpPr>
            <a:spLocks noGrp="1"/>
          </p:cNvSpPr>
          <p:nvPr>
            <p:ph type="body" idx="3"/>
          </p:nvPr>
        </p:nvSpPr>
        <p:spPr>
          <a:xfrm>
            <a:off x="2385879" y="1312197"/>
            <a:ext cx="864000" cy="858852"/>
          </a:xfrm>
          <a:prstGeom prst="ellipse">
            <a:avLst/>
          </a:prstGeom>
          <a:solidFill>
            <a:srgbClr val="000000"/>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0" name="Google Shape;130;p52"/>
          <p:cNvSpPr>
            <a:spLocks noGrp="1"/>
          </p:cNvSpPr>
          <p:nvPr>
            <p:ph type="body" idx="4"/>
          </p:nvPr>
        </p:nvSpPr>
        <p:spPr>
          <a:xfrm>
            <a:off x="4126004" y="1312197"/>
            <a:ext cx="864000" cy="858852"/>
          </a:xfrm>
          <a:prstGeom prst="ellipse">
            <a:avLst/>
          </a:prstGeom>
          <a:solidFill>
            <a:srgbClr val="000000"/>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1" name="Google Shape;131;p52"/>
          <p:cNvSpPr>
            <a:spLocks noGrp="1"/>
          </p:cNvSpPr>
          <p:nvPr>
            <p:ph type="body" idx="5"/>
          </p:nvPr>
        </p:nvSpPr>
        <p:spPr>
          <a:xfrm>
            <a:off x="5856800" y="1312197"/>
            <a:ext cx="864000" cy="858852"/>
          </a:xfrm>
          <a:prstGeom prst="ellipse">
            <a:avLst/>
          </a:prstGeom>
          <a:solidFill>
            <a:srgbClr val="000000"/>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2" name="Google Shape;132;p52"/>
          <p:cNvSpPr>
            <a:spLocks noGrp="1"/>
          </p:cNvSpPr>
          <p:nvPr>
            <p:ph type="body" idx="6"/>
          </p:nvPr>
        </p:nvSpPr>
        <p:spPr>
          <a:xfrm>
            <a:off x="7582931" y="1312197"/>
            <a:ext cx="864000" cy="858852"/>
          </a:xfrm>
          <a:prstGeom prst="ellipse">
            <a:avLst/>
          </a:prstGeom>
          <a:solidFill>
            <a:srgbClr val="000000"/>
          </a:solidFill>
          <a:ln>
            <a:noFill/>
          </a:ln>
        </p:spPr>
        <p:txBody>
          <a:bodyPr spcFirstLastPara="1" wrap="square" lIns="68575" tIns="34275" rIns="68575" bIns="34275" anchor="ctr" anchorCtr="0">
            <a:noAutofit/>
          </a:bodyPr>
          <a:lstStyle>
            <a:lvl1pPr marL="457200" marR="0" lvl="0"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Arial"/>
                <a:ea typeface="Arial"/>
                <a:cs typeface="Arial"/>
                <a:sym typeface="Arial"/>
              </a:defRPr>
            </a:lvl1pPr>
            <a:lvl2pPr marL="914400" marR="0" lvl="1"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2pPr>
            <a:lvl3pPr marL="1371600" marR="0" lvl="2"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3" name="Google Shape;133;p52"/>
          <p:cNvSpPr txBox="1">
            <a:spLocks noGrp="1"/>
          </p:cNvSpPr>
          <p:nvPr>
            <p:ph type="body" idx="7"/>
          </p:nvPr>
        </p:nvSpPr>
        <p:spPr>
          <a:xfrm>
            <a:off x="294254" y="2304305"/>
            <a:ext cx="1539000" cy="197969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34" name="Google Shape;134;p52"/>
          <p:cNvSpPr txBox="1">
            <a:spLocks noGrp="1"/>
          </p:cNvSpPr>
          <p:nvPr>
            <p:ph type="body" idx="8"/>
          </p:nvPr>
        </p:nvSpPr>
        <p:spPr>
          <a:xfrm>
            <a:off x="2048379" y="2318301"/>
            <a:ext cx="1539000" cy="1965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35" name="Google Shape;135;p52"/>
          <p:cNvSpPr txBox="1">
            <a:spLocks noGrp="1"/>
          </p:cNvSpPr>
          <p:nvPr>
            <p:ph type="body" idx="9"/>
          </p:nvPr>
        </p:nvSpPr>
        <p:spPr>
          <a:xfrm>
            <a:off x="3788504" y="2318300"/>
            <a:ext cx="1539000" cy="196570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36" name="Google Shape;136;p52"/>
          <p:cNvSpPr txBox="1">
            <a:spLocks noGrp="1"/>
          </p:cNvSpPr>
          <p:nvPr>
            <p:ph type="body" idx="13"/>
          </p:nvPr>
        </p:nvSpPr>
        <p:spPr>
          <a:xfrm>
            <a:off x="5519300" y="2318299"/>
            <a:ext cx="1539000" cy="1965702"/>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137" name="Google Shape;137;p52"/>
          <p:cNvSpPr txBox="1">
            <a:spLocks noGrp="1"/>
          </p:cNvSpPr>
          <p:nvPr>
            <p:ph type="body" idx="14"/>
          </p:nvPr>
        </p:nvSpPr>
        <p:spPr>
          <a:xfrm>
            <a:off x="7245431" y="2318299"/>
            <a:ext cx="1539000" cy="196570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7. Divider - Red - Text and image 1">
  <p:cSld name="1_7. Divider - Red - Text and image_1">
    <p:bg>
      <p:bgPr>
        <a:solidFill>
          <a:schemeClr val="dk1"/>
        </a:solidFill>
        <a:effectLst/>
      </p:bgPr>
    </p:bg>
    <p:spTree>
      <p:nvGrpSpPr>
        <p:cNvPr id="1" name="Shape 138"/>
        <p:cNvGrpSpPr/>
        <p:nvPr/>
      </p:nvGrpSpPr>
      <p:grpSpPr>
        <a:xfrm>
          <a:off x="0" y="0"/>
          <a:ext cx="0" cy="0"/>
          <a:chOff x="0" y="0"/>
          <a:chExt cx="0" cy="0"/>
        </a:xfrm>
      </p:grpSpPr>
      <p:sp>
        <p:nvSpPr>
          <p:cNvPr id="139" name="Google Shape;139;gf76fa7bc49_0_240"/>
          <p:cNvSpPr>
            <a:spLocks noGrp="1"/>
          </p:cNvSpPr>
          <p:nvPr>
            <p:ph type="pic" idx="2"/>
          </p:nvPr>
        </p:nvSpPr>
        <p:spPr>
          <a:xfrm>
            <a:off x="4710793" y="0"/>
            <a:ext cx="4433100" cy="5143500"/>
          </a:xfrm>
          <a:prstGeom prst="rect">
            <a:avLst/>
          </a:prstGeom>
          <a:noFill/>
          <a:ln>
            <a:noFill/>
          </a:ln>
        </p:spPr>
      </p:sp>
      <p:pic>
        <p:nvPicPr>
          <p:cNvPr id="140" name="Google Shape;140;gf76fa7bc49_0_240"/>
          <p:cNvPicPr preferRelativeResize="0"/>
          <p:nvPr/>
        </p:nvPicPr>
        <p:blipFill rotWithShape="1">
          <a:blip r:embed="rId2">
            <a:alphaModFix/>
          </a:blip>
          <a:srcRect/>
          <a:stretch/>
        </p:blipFill>
        <p:spPr>
          <a:xfrm>
            <a:off x="0" y="4286700"/>
            <a:ext cx="1969868" cy="856800"/>
          </a:xfrm>
          <a:prstGeom prst="rect">
            <a:avLst/>
          </a:prstGeom>
          <a:noFill/>
          <a:ln>
            <a:noFill/>
          </a:ln>
        </p:spPr>
      </p:pic>
      <p:sp>
        <p:nvSpPr>
          <p:cNvPr id="141" name="Google Shape;141;gf76fa7bc49_0_240"/>
          <p:cNvSpPr txBox="1">
            <a:spLocks noGrp="1"/>
          </p:cNvSpPr>
          <p:nvPr>
            <p:ph type="body" idx="1"/>
          </p:nvPr>
        </p:nvSpPr>
        <p:spPr>
          <a:xfrm>
            <a:off x="355312" y="508850"/>
            <a:ext cx="3869100" cy="35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48"/>
        <p:cNvGrpSpPr/>
        <p:nvPr/>
      </p:nvGrpSpPr>
      <p:grpSpPr>
        <a:xfrm>
          <a:off x="0" y="0"/>
          <a:ext cx="0" cy="0"/>
          <a:chOff x="0" y="0"/>
          <a:chExt cx="0" cy="0"/>
        </a:xfrm>
      </p:grpSpPr>
      <p:sp>
        <p:nvSpPr>
          <p:cNvPr id="149" name="Google Shape;149;g10d807570d3_1_16"/>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1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50" name="Google Shape;150;g10d807570d3_1_16"/>
          <p:cNvSpPr txBox="1">
            <a:spLocks noGrp="1"/>
          </p:cNvSpPr>
          <p:nvPr>
            <p:ph type="body" idx="1"/>
          </p:nvPr>
        </p:nvSpPr>
        <p:spPr>
          <a:xfrm>
            <a:off x="1356884" y="1249425"/>
            <a:ext cx="3379889" cy="2942325"/>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300"/>
              </a:spcBef>
              <a:spcAft>
                <a:spcPts val="0"/>
              </a:spcAft>
              <a:buClr>
                <a:schemeClr val="dk2"/>
              </a:buClr>
              <a:buSzPts val="1400"/>
              <a:buChar char="•"/>
              <a:defRPr/>
            </a:lvl1pPr>
            <a:lvl2pPr marL="914400" lvl="1" indent="-228600" algn="l">
              <a:lnSpc>
                <a:spcPct val="90000"/>
              </a:lnSpc>
              <a:spcBef>
                <a:spcPts val="400"/>
              </a:spcBef>
              <a:spcAft>
                <a:spcPts val="0"/>
              </a:spcAft>
              <a:buClr>
                <a:schemeClr val="dk1"/>
              </a:buClr>
              <a:buSzPts val="1000"/>
              <a:buNone/>
              <a:defRPr/>
            </a:lvl2pPr>
            <a:lvl3pPr marL="1371600" lvl="2" indent="-292100" algn="l">
              <a:lnSpc>
                <a:spcPct val="90000"/>
              </a:lnSpc>
              <a:spcBef>
                <a:spcPts val="400"/>
              </a:spcBef>
              <a:spcAft>
                <a:spcPts val="0"/>
              </a:spcAft>
              <a:buClr>
                <a:schemeClr val="dk1"/>
              </a:buClr>
              <a:buSzPts val="1000"/>
              <a:buChar char="•"/>
              <a:defRPr/>
            </a:lvl3pPr>
            <a:lvl4pPr marL="1828800" lvl="3" indent="-292100" algn="l">
              <a:lnSpc>
                <a:spcPct val="90000"/>
              </a:lnSpc>
              <a:spcBef>
                <a:spcPts val="400"/>
              </a:spcBef>
              <a:spcAft>
                <a:spcPts val="0"/>
              </a:spcAft>
              <a:buClr>
                <a:schemeClr val="dk1"/>
              </a:buClr>
              <a:buSzPts val="1000"/>
              <a:buChar char="•"/>
              <a:defRPr/>
            </a:lvl4pPr>
            <a:lvl5pPr marL="2286000" lvl="4" indent="-292100" algn="l">
              <a:lnSpc>
                <a:spcPct val="90000"/>
              </a:lnSpc>
              <a:spcBef>
                <a:spcPts val="400"/>
              </a:spcBef>
              <a:spcAft>
                <a:spcPts val="0"/>
              </a:spcAft>
              <a:buClr>
                <a:schemeClr val="dk1"/>
              </a:buClr>
              <a:buSzPts val="1000"/>
              <a:buChar char="•"/>
              <a:defRPr/>
            </a:lvl5pPr>
            <a:lvl6pPr marL="2743200" lvl="5" indent="-292100" algn="l">
              <a:lnSpc>
                <a:spcPct val="90000"/>
              </a:lnSpc>
              <a:spcBef>
                <a:spcPts val="400"/>
              </a:spcBef>
              <a:spcAft>
                <a:spcPts val="0"/>
              </a:spcAft>
              <a:buClr>
                <a:schemeClr val="dk1"/>
              </a:buClr>
              <a:buSzPts val="1000"/>
              <a:buChar char="•"/>
              <a:defRPr/>
            </a:lvl6pPr>
            <a:lvl7pPr marL="3200400" lvl="6" indent="-292100" algn="l">
              <a:lnSpc>
                <a:spcPct val="90000"/>
              </a:lnSpc>
              <a:spcBef>
                <a:spcPts val="400"/>
              </a:spcBef>
              <a:spcAft>
                <a:spcPts val="0"/>
              </a:spcAft>
              <a:buClr>
                <a:schemeClr val="dk1"/>
              </a:buClr>
              <a:buSzPts val="1000"/>
              <a:buChar char="•"/>
              <a:defRPr/>
            </a:lvl7pPr>
            <a:lvl8pPr marL="3657600" lvl="7" indent="-292100" algn="l">
              <a:lnSpc>
                <a:spcPct val="90000"/>
              </a:lnSpc>
              <a:spcBef>
                <a:spcPts val="400"/>
              </a:spcBef>
              <a:spcAft>
                <a:spcPts val="0"/>
              </a:spcAft>
              <a:buClr>
                <a:schemeClr val="dk1"/>
              </a:buClr>
              <a:buSzPts val="1000"/>
              <a:buChar char="•"/>
              <a:defRPr/>
            </a:lvl8pPr>
            <a:lvl9pPr marL="4114800" lvl="8" indent="-292100" algn="l">
              <a:lnSpc>
                <a:spcPct val="90000"/>
              </a:lnSpc>
              <a:spcBef>
                <a:spcPts val="400"/>
              </a:spcBef>
              <a:spcAft>
                <a:spcPts val="0"/>
              </a:spcAft>
              <a:buClr>
                <a:schemeClr val="dk1"/>
              </a:buClr>
              <a:buSzPts val="1000"/>
              <a:buChar char="•"/>
              <a:defRPr/>
            </a:lvl9pPr>
          </a:lstStyle>
          <a:p>
            <a:endParaRPr/>
          </a:p>
        </p:txBody>
      </p:sp>
      <p:sp>
        <p:nvSpPr>
          <p:cNvPr id="151" name="Google Shape;151;g10d807570d3_1_16"/>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52" name="Google Shape;152;g10d807570d3_1_16"/>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53" name="Google Shape;153;g10d807570d3_1_16"/>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
        <p:nvSpPr>
          <p:cNvPr id="154" name="Google Shape;154;g10d807570d3_1_16"/>
          <p:cNvSpPr txBox="1">
            <a:spLocks noGrp="1"/>
          </p:cNvSpPr>
          <p:nvPr>
            <p:ph type="body" idx="2"/>
          </p:nvPr>
        </p:nvSpPr>
        <p:spPr>
          <a:xfrm>
            <a:off x="5129265" y="1249425"/>
            <a:ext cx="3380058" cy="2942325"/>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300"/>
              </a:spcBef>
              <a:spcAft>
                <a:spcPts val="0"/>
              </a:spcAft>
              <a:buClr>
                <a:schemeClr val="dk2"/>
              </a:buClr>
              <a:buSzPts val="1400"/>
              <a:buChar char="•"/>
              <a:defRPr/>
            </a:lvl1pPr>
            <a:lvl2pPr marL="914400" lvl="1" indent="-228600" algn="l">
              <a:lnSpc>
                <a:spcPct val="90000"/>
              </a:lnSpc>
              <a:spcBef>
                <a:spcPts val="400"/>
              </a:spcBef>
              <a:spcAft>
                <a:spcPts val="0"/>
              </a:spcAft>
              <a:buClr>
                <a:schemeClr val="dk1"/>
              </a:buClr>
              <a:buSzPts val="1000"/>
              <a:buNone/>
              <a:defRPr/>
            </a:lvl2pPr>
            <a:lvl3pPr marL="1371600" lvl="2" indent="-292100" algn="l">
              <a:lnSpc>
                <a:spcPct val="90000"/>
              </a:lnSpc>
              <a:spcBef>
                <a:spcPts val="400"/>
              </a:spcBef>
              <a:spcAft>
                <a:spcPts val="0"/>
              </a:spcAft>
              <a:buClr>
                <a:schemeClr val="dk1"/>
              </a:buClr>
              <a:buSzPts val="1000"/>
              <a:buChar char="•"/>
              <a:defRPr/>
            </a:lvl3pPr>
            <a:lvl4pPr marL="1828800" lvl="3" indent="-292100" algn="l">
              <a:lnSpc>
                <a:spcPct val="90000"/>
              </a:lnSpc>
              <a:spcBef>
                <a:spcPts val="400"/>
              </a:spcBef>
              <a:spcAft>
                <a:spcPts val="0"/>
              </a:spcAft>
              <a:buClr>
                <a:schemeClr val="dk1"/>
              </a:buClr>
              <a:buSzPts val="1000"/>
              <a:buChar char="•"/>
              <a:defRPr/>
            </a:lvl4pPr>
            <a:lvl5pPr marL="2286000" lvl="4" indent="-292100" algn="l">
              <a:lnSpc>
                <a:spcPct val="90000"/>
              </a:lnSpc>
              <a:spcBef>
                <a:spcPts val="400"/>
              </a:spcBef>
              <a:spcAft>
                <a:spcPts val="0"/>
              </a:spcAft>
              <a:buClr>
                <a:schemeClr val="dk1"/>
              </a:buClr>
              <a:buSzPts val="1000"/>
              <a:buChar char="•"/>
              <a:defRPr/>
            </a:lvl5pPr>
            <a:lvl6pPr marL="2743200" lvl="5" indent="-292100" algn="l">
              <a:lnSpc>
                <a:spcPct val="90000"/>
              </a:lnSpc>
              <a:spcBef>
                <a:spcPts val="400"/>
              </a:spcBef>
              <a:spcAft>
                <a:spcPts val="0"/>
              </a:spcAft>
              <a:buClr>
                <a:schemeClr val="dk1"/>
              </a:buClr>
              <a:buSzPts val="1000"/>
              <a:buChar char="•"/>
              <a:defRPr/>
            </a:lvl6pPr>
            <a:lvl7pPr marL="3200400" lvl="6" indent="-292100" algn="l">
              <a:lnSpc>
                <a:spcPct val="90000"/>
              </a:lnSpc>
              <a:spcBef>
                <a:spcPts val="400"/>
              </a:spcBef>
              <a:spcAft>
                <a:spcPts val="0"/>
              </a:spcAft>
              <a:buClr>
                <a:schemeClr val="dk1"/>
              </a:buClr>
              <a:buSzPts val="1000"/>
              <a:buChar char="•"/>
              <a:defRPr/>
            </a:lvl7pPr>
            <a:lvl8pPr marL="3657600" lvl="7" indent="-292100" algn="l">
              <a:lnSpc>
                <a:spcPct val="90000"/>
              </a:lnSpc>
              <a:spcBef>
                <a:spcPts val="400"/>
              </a:spcBef>
              <a:spcAft>
                <a:spcPts val="0"/>
              </a:spcAft>
              <a:buClr>
                <a:schemeClr val="dk1"/>
              </a:buClr>
              <a:buSzPts val="1000"/>
              <a:buChar char="•"/>
              <a:defRPr/>
            </a:lvl8pPr>
            <a:lvl9pPr marL="4114800" lvl="8" indent="-292100" algn="l">
              <a:lnSpc>
                <a:spcPct val="90000"/>
              </a:lnSpc>
              <a:spcBef>
                <a:spcPts val="400"/>
              </a:spcBef>
              <a:spcAft>
                <a:spcPts val="0"/>
              </a:spcAft>
              <a:buClr>
                <a:schemeClr val="dk1"/>
              </a:buClr>
              <a:buSzPts val="10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5"/>
        <p:cNvGrpSpPr/>
        <p:nvPr/>
      </p:nvGrpSpPr>
      <p:grpSpPr>
        <a:xfrm>
          <a:off x="0" y="0"/>
          <a:ext cx="0" cy="0"/>
          <a:chOff x="0" y="0"/>
          <a:chExt cx="0" cy="0"/>
        </a:xfrm>
      </p:grpSpPr>
      <p:sp>
        <p:nvSpPr>
          <p:cNvPr id="156" name="Google Shape;156;g10d807570d3_1_23"/>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1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57" name="Google Shape;157;g10d807570d3_1_23"/>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58" name="Google Shape;158;g10d807570d3_1_23"/>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59" name="Google Shape;159;g10d807570d3_1_23"/>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0"/>
        <p:cNvGrpSpPr/>
        <p:nvPr/>
      </p:nvGrpSpPr>
      <p:grpSpPr>
        <a:xfrm>
          <a:off x="0" y="0"/>
          <a:ext cx="0" cy="0"/>
          <a:chOff x="0" y="0"/>
          <a:chExt cx="0" cy="0"/>
        </a:xfrm>
      </p:grpSpPr>
      <p:sp>
        <p:nvSpPr>
          <p:cNvPr id="161" name="Google Shape;161;g10d807570d3_1_10"/>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1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62" name="Google Shape;162;g10d807570d3_1_10"/>
          <p:cNvSpPr txBox="1">
            <a:spLocks noGrp="1"/>
          </p:cNvSpPr>
          <p:nvPr>
            <p:ph type="body" idx="1"/>
          </p:nvPr>
        </p:nvSpPr>
        <p:spPr>
          <a:xfrm>
            <a:off x="1357446" y="1250157"/>
            <a:ext cx="7157911" cy="2943225"/>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300"/>
              </a:spcBef>
              <a:spcAft>
                <a:spcPts val="0"/>
              </a:spcAft>
              <a:buClr>
                <a:schemeClr val="dk2"/>
              </a:buClr>
              <a:buSzPts val="1400"/>
              <a:buChar char="•"/>
              <a:defRPr/>
            </a:lvl1pPr>
            <a:lvl2pPr marL="914400" lvl="1" indent="-228600" algn="l">
              <a:lnSpc>
                <a:spcPct val="90000"/>
              </a:lnSpc>
              <a:spcBef>
                <a:spcPts val="300"/>
              </a:spcBef>
              <a:spcAft>
                <a:spcPts val="0"/>
              </a:spcAft>
              <a:buClr>
                <a:schemeClr val="dk1"/>
              </a:buClr>
              <a:buSzPts val="1100"/>
              <a:buFont typeface="Arial"/>
              <a:buNone/>
              <a:defRPr/>
            </a:lvl2pPr>
            <a:lvl3pPr marL="1371600" lvl="2" indent="-298450" algn="l">
              <a:lnSpc>
                <a:spcPct val="90000"/>
              </a:lnSpc>
              <a:spcBef>
                <a:spcPts val="0"/>
              </a:spcBef>
              <a:spcAft>
                <a:spcPts val="0"/>
              </a:spcAft>
              <a:buClr>
                <a:schemeClr val="dk1"/>
              </a:buClr>
              <a:buSzPts val="1100"/>
              <a:buChar char="•"/>
              <a:defRPr/>
            </a:lvl3pPr>
            <a:lvl4pPr marL="1828800" lvl="3" indent="-298450" algn="l">
              <a:lnSpc>
                <a:spcPct val="90000"/>
              </a:lnSpc>
              <a:spcBef>
                <a:spcPts val="0"/>
              </a:spcBef>
              <a:spcAft>
                <a:spcPts val="0"/>
              </a:spcAft>
              <a:buClr>
                <a:schemeClr val="dk1"/>
              </a:buClr>
              <a:buSzPts val="1100"/>
              <a:buChar char="•"/>
              <a:defRPr/>
            </a:lvl4pPr>
            <a:lvl5pPr marL="2286000" lvl="4" indent="-298450" algn="l">
              <a:lnSpc>
                <a:spcPct val="90000"/>
              </a:lnSpc>
              <a:spcBef>
                <a:spcPts val="0"/>
              </a:spcBef>
              <a:spcAft>
                <a:spcPts val="0"/>
              </a:spcAft>
              <a:buClr>
                <a:schemeClr val="dk1"/>
              </a:buClr>
              <a:buSzPts val="1100"/>
              <a:buChar char="•"/>
              <a:defRPr/>
            </a:lvl5pPr>
            <a:lvl6pPr marL="2743200" lvl="5" indent="-292100" algn="l">
              <a:lnSpc>
                <a:spcPct val="90000"/>
              </a:lnSpc>
              <a:spcBef>
                <a:spcPts val="400"/>
              </a:spcBef>
              <a:spcAft>
                <a:spcPts val="0"/>
              </a:spcAft>
              <a:buClr>
                <a:schemeClr val="dk1"/>
              </a:buClr>
              <a:buSzPts val="1000"/>
              <a:buChar char="•"/>
              <a:defRPr/>
            </a:lvl6pPr>
            <a:lvl7pPr marL="3200400" lvl="6" indent="-292100" algn="l">
              <a:lnSpc>
                <a:spcPct val="90000"/>
              </a:lnSpc>
              <a:spcBef>
                <a:spcPts val="400"/>
              </a:spcBef>
              <a:spcAft>
                <a:spcPts val="0"/>
              </a:spcAft>
              <a:buClr>
                <a:schemeClr val="dk1"/>
              </a:buClr>
              <a:buSzPts val="1000"/>
              <a:buChar char="•"/>
              <a:defRPr/>
            </a:lvl7pPr>
            <a:lvl8pPr marL="3657600" lvl="7" indent="-292100" algn="l">
              <a:lnSpc>
                <a:spcPct val="90000"/>
              </a:lnSpc>
              <a:spcBef>
                <a:spcPts val="400"/>
              </a:spcBef>
              <a:spcAft>
                <a:spcPts val="0"/>
              </a:spcAft>
              <a:buClr>
                <a:schemeClr val="dk1"/>
              </a:buClr>
              <a:buSzPts val="1000"/>
              <a:buChar char="•"/>
              <a:defRPr/>
            </a:lvl8pPr>
            <a:lvl9pPr marL="4114800" lvl="8" indent="-292100" algn="l">
              <a:lnSpc>
                <a:spcPct val="90000"/>
              </a:lnSpc>
              <a:spcBef>
                <a:spcPts val="400"/>
              </a:spcBef>
              <a:spcAft>
                <a:spcPts val="0"/>
              </a:spcAft>
              <a:buClr>
                <a:schemeClr val="dk1"/>
              </a:buClr>
              <a:buSzPts val="1000"/>
              <a:buChar char="•"/>
              <a:defRPr/>
            </a:lvl9pPr>
          </a:lstStyle>
          <a:p>
            <a:endParaRPr/>
          </a:p>
        </p:txBody>
      </p:sp>
      <p:sp>
        <p:nvSpPr>
          <p:cNvPr id="163" name="Google Shape;163;g10d807570d3_1_10"/>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64" name="Google Shape;164;g10d807570d3_1_10"/>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65" name="Google Shape;165;g10d807570d3_1_10"/>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66"/>
        <p:cNvGrpSpPr/>
        <p:nvPr/>
      </p:nvGrpSpPr>
      <p:grpSpPr>
        <a:xfrm>
          <a:off x="0" y="0"/>
          <a:ext cx="0" cy="0"/>
          <a:chOff x="0" y="0"/>
          <a:chExt cx="0" cy="0"/>
        </a:xfrm>
      </p:grpSpPr>
      <p:sp>
        <p:nvSpPr>
          <p:cNvPr id="167" name="Google Shape;167;g10d807570d3_1_7"/>
          <p:cNvSpPr txBox="1">
            <a:spLocks noGrp="1"/>
          </p:cNvSpPr>
          <p:nvPr>
            <p:ph type="title"/>
          </p:nvPr>
        </p:nvSpPr>
        <p:spPr>
          <a:xfrm>
            <a:off x="257201" y="202500"/>
            <a:ext cx="5144006" cy="4936950"/>
          </a:xfrm>
          <a:prstGeom prst="rect">
            <a:avLst/>
          </a:prstGeom>
          <a:noFill/>
          <a:ln>
            <a:noFill/>
          </a:ln>
        </p:spPr>
        <p:txBody>
          <a:bodyPr spcFirstLastPara="1" wrap="square" lIns="0" tIns="0" rIns="0" bIns="0" anchor="ctr" anchorCtr="0">
            <a:noAutofit/>
          </a:bodyPr>
          <a:lstStyle>
            <a:lvl1pPr lvl="0" algn="l">
              <a:lnSpc>
                <a:spcPct val="75000"/>
              </a:lnSpc>
              <a:spcBef>
                <a:spcPts val="0"/>
              </a:spcBef>
              <a:spcAft>
                <a:spcPts val="0"/>
              </a:spcAft>
              <a:buClr>
                <a:schemeClr val="dk2"/>
              </a:buClr>
              <a:buSzPts val="6200"/>
              <a:buFont typeface="Arial"/>
              <a:buNone/>
              <a:defRPr sz="62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68" name="Google Shape;168;g10d807570d3_1_7"/>
          <p:cNvSpPr>
            <a:spLocks noGrp="1"/>
          </p:cNvSpPr>
          <p:nvPr>
            <p:ph type="pic" idx="2"/>
          </p:nvPr>
        </p:nvSpPr>
        <p:spPr>
          <a:xfrm>
            <a:off x="5501228" y="0"/>
            <a:ext cx="3642778" cy="5143259"/>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7. Divider - Red - Text and image">
  <p:cSld name="1_7. Divider - Red - Text and image">
    <p:bg>
      <p:bgPr>
        <a:solidFill>
          <a:schemeClr val="dk1"/>
        </a:solidFill>
        <a:effectLst/>
      </p:bgPr>
    </p:bg>
    <p:spTree>
      <p:nvGrpSpPr>
        <p:cNvPr id="1" name="Shape 21"/>
        <p:cNvGrpSpPr/>
        <p:nvPr/>
      </p:nvGrpSpPr>
      <p:grpSpPr>
        <a:xfrm>
          <a:off x="0" y="0"/>
          <a:ext cx="0" cy="0"/>
          <a:chOff x="0" y="0"/>
          <a:chExt cx="0" cy="0"/>
        </a:xfrm>
      </p:grpSpPr>
      <p:sp>
        <p:nvSpPr>
          <p:cNvPr id="22" name="Google Shape;22;p30"/>
          <p:cNvSpPr/>
          <p:nvPr/>
        </p:nvSpPr>
        <p:spPr>
          <a:xfrm>
            <a:off x="0" y="0"/>
            <a:ext cx="4831200" cy="5143500"/>
          </a:xfrm>
          <a:prstGeom prst="rect">
            <a:avLst/>
          </a:prstGeom>
          <a:solidFill>
            <a:srgbClr val="F4EE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0"/>
          <p:cNvSpPr>
            <a:spLocks noGrp="1"/>
          </p:cNvSpPr>
          <p:nvPr>
            <p:ph type="pic" idx="2"/>
          </p:nvPr>
        </p:nvSpPr>
        <p:spPr>
          <a:xfrm>
            <a:off x="4710793" y="0"/>
            <a:ext cx="4433207" cy="5143500"/>
          </a:xfrm>
          <a:prstGeom prst="rect">
            <a:avLst/>
          </a:prstGeom>
          <a:noFill/>
          <a:ln>
            <a:noFill/>
          </a:ln>
        </p:spPr>
      </p:sp>
      <p:sp>
        <p:nvSpPr>
          <p:cNvPr id="24" name="Google Shape;24;p30"/>
          <p:cNvSpPr txBox="1">
            <a:spLocks noGrp="1"/>
          </p:cNvSpPr>
          <p:nvPr>
            <p:ph type="body" idx="1"/>
          </p:nvPr>
        </p:nvSpPr>
        <p:spPr>
          <a:xfrm>
            <a:off x="355312" y="508850"/>
            <a:ext cx="3869137" cy="35169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ver Slide">
  <p:cSld name="Cover Slide">
    <p:bg>
      <p:bgPr>
        <a:solidFill>
          <a:srgbClr val="ED1C24"/>
        </a:solidFill>
        <a:effectLst/>
      </p:bgPr>
    </p:bg>
    <p:spTree>
      <p:nvGrpSpPr>
        <p:cNvPr id="1" name="Shape 169"/>
        <p:cNvGrpSpPr/>
        <p:nvPr/>
      </p:nvGrpSpPr>
      <p:grpSpPr>
        <a:xfrm>
          <a:off x="0" y="0"/>
          <a:ext cx="0" cy="0"/>
          <a:chOff x="0" y="0"/>
          <a:chExt cx="0" cy="0"/>
        </a:xfrm>
      </p:grpSpPr>
      <p:sp>
        <p:nvSpPr>
          <p:cNvPr id="170" name="Google Shape;170;g10d807570d3_1_28"/>
          <p:cNvSpPr txBox="1">
            <a:spLocks noGrp="1"/>
          </p:cNvSpPr>
          <p:nvPr>
            <p:ph type="ctrTitle"/>
          </p:nvPr>
        </p:nvSpPr>
        <p:spPr>
          <a:xfrm>
            <a:off x="728623" y="3128963"/>
            <a:ext cx="7822507" cy="1707356"/>
          </a:xfrm>
          <a:prstGeom prst="rect">
            <a:avLst/>
          </a:prstGeom>
          <a:noFill/>
          <a:ln>
            <a:noFill/>
          </a:ln>
        </p:spPr>
        <p:txBody>
          <a:bodyPr spcFirstLastPara="1" wrap="square" lIns="0" tIns="0" rIns="0" bIns="0" anchor="b" anchorCtr="0">
            <a:noAutofit/>
          </a:bodyPr>
          <a:lstStyle>
            <a:lvl1pPr lvl="0" algn="r">
              <a:lnSpc>
                <a:spcPct val="70000"/>
              </a:lnSpc>
              <a:spcBef>
                <a:spcPts val="0"/>
              </a:spcBef>
              <a:spcAft>
                <a:spcPts val="0"/>
              </a:spcAft>
              <a:buClr>
                <a:schemeClr val="lt1"/>
              </a:buClr>
              <a:buSzPts val="7700"/>
              <a:buFont typeface="Arial"/>
              <a:buNone/>
              <a:defRPr sz="7700">
                <a:solidFill>
                  <a:schemeClr val="lt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pic>
        <p:nvPicPr>
          <p:cNvPr id="171" name="Google Shape;171;g10d807570d3_1_28"/>
          <p:cNvPicPr preferRelativeResize="0"/>
          <p:nvPr/>
        </p:nvPicPr>
        <p:blipFill rotWithShape="1">
          <a:blip r:embed="rId2">
            <a:alphaModFix/>
          </a:blip>
          <a:srcRect/>
          <a:stretch/>
        </p:blipFill>
        <p:spPr>
          <a:xfrm>
            <a:off x="564536" y="541520"/>
            <a:ext cx="1050007" cy="92607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ED1C24"/>
        </a:solidFill>
        <a:effectLst/>
      </p:bgPr>
    </p:bg>
    <p:spTree>
      <p:nvGrpSpPr>
        <p:cNvPr id="1" name="Shape 172"/>
        <p:cNvGrpSpPr/>
        <p:nvPr/>
      </p:nvGrpSpPr>
      <p:grpSpPr>
        <a:xfrm>
          <a:off x="0" y="0"/>
          <a:ext cx="0" cy="0"/>
          <a:chOff x="0" y="0"/>
          <a:chExt cx="0" cy="0"/>
        </a:xfrm>
      </p:grpSpPr>
      <p:sp>
        <p:nvSpPr>
          <p:cNvPr id="173" name="Google Shape;173;g10d807570d3_1_31"/>
          <p:cNvSpPr txBox="1">
            <a:spLocks noGrp="1"/>
          </p:cNvSpPr>
          <p:nvPr>
            <p:ph type="ctrTitle"/>
          </p:nvPr>
        </p:nvSpPr>
        <p:spPr>
          <a:xfrm>
            <a:off x="235656" y="400050"/>
            <a:ext cx="7822507" cy="1707356"/>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7700"/>
              <a:buFont typeface="Arial"/>
              <a:buNone/>
              <a:defRPr sz="7700">
                <a:solidFill>
                  <a:schemeClr val="lt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74" name="Google Shape;174;g10d807570d3_1_31"/>
          <p:cNvSpPr txBox="1">
            <a:spLocks noGrp="1"/>
          </p:cNvSpPr>
          <p:nvPr>
            <p:ph type="subTitle" idx="1"/>
          </p:nvPr>
        </p:nvSpPr>
        <p:spPr>
          <a:xfrm>
            <a:off x="292811" y="2158603"/>
            <a:ext cx="7765351" cy="1241822"/>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1800"/>
              <a:buNone/>
              <a:defRPr sz="1800">
                <a:solidFill>
                  <a:schemeClr val="lt1"/>
                </a:solidFill>
              </a:defRPr>
            </a:lvl1pPr>
            <a:lvl2pPr lvl="1" algn="ctr">
              <a:lnSpc>
                <a:spcPct val="90000"/>
              </a:lnSpc>
              <a:spcBef>
                <a:spcPts val="400"/>
              </a:spcBef>
              <a:spcAft>
                <a:spcPts val="0"/>
              </a:spcAft>
              <a:buClr>
                <a:schemeClr val="dk1"/>
              </a:buClr>
              <a:buSzPts val="1500"/>
              <a:buFont typeface="Arial"/>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75" name="Google Shape;175;g10d807570d3_1_31"/>
          <p:cNvPicPr preferRelativeResize="0"/>
          <p:nvPr/>
        </p:nvPicPr>
        <p:blipFill rotWithShape="1">
          <a:blip r:embed="rId2">
            <a:alphaModFix/>
          </a:blip>
          <a:srcRect/>
          <a:stretch/>
        </p:blipFill>
        <p:spPr>
          <a:xfrm>
            <a:off x="282669" y="4603573"/>
            <a:ext cx="1115747" cy="25389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76"/>
        <p:cNvGrpSpPr/>
        <p:nvPr/>
      </p:nvGrpSpPr>
      <p:grpSpPr>
        <a:xfrm>
          <a:off x="0" y="0"/>
          <a:ext cx="0" cy="0"/>
          <a:chOff x="0" y="0"/>
          <a:chExt cx="0" cy="0"/>
        </a:xfrm>
      </p:grpSpPr>
      <p:sp>
        <p:nvSpPr>
          <p:cNvPr id="177" name="Google Shape;177;g10d807570d3_1_35"/>
          <p:cNvSpPr txBox="1">
            <a:spLocks noGrp="1"/>
          </p:cNvSpPr>
          <p:nvPr>
            <p:ph type="title"/>
          </p:nvPr>
        </p:nvSpPr>
        <p:spPr>
          <a:xfrm>
            <a:off x="278633" y="292893"/>
            <a:ext cx="4458308" cy="64293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1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78" name="Google Shape;178;g10d807570d3_1_35"/>
          <p:cNvSpPr txBox="1">
            <a:spLocks noGrp="1"/>
          </p:cNvSpPr>
          <p:nvPr>
            <p:ph type="body" idx="1"/>
          </p:nvPr>
        </p:nvSpPr>
        <p:spPr>
          <a:xfrm>
            <a:off x="1356884" y="1249425"/>
            <a:ext cx="3503595" cy="2942325"/>
          </a:xfrm>
          <a:prstGeom prst="rect">
            <a:avLst/>
          </a:prstGeom>
          <a:noFill/>
          <a:ln>
            <a:noFill/>
          </a:ln>
        </p:spPr>
        <p:txBody>
          <a:bodyPr spcFirstLastPara="1" wrap="square" lIns="0" tIns="0" rIns="0" bIns="0" anchor="t" anchorCtr="0">
            <a:noAutofit/>
          </a:bodyPr>
          <a:lstStyle>
            <a:lvl1pPr marL="457200" lvl="0" indent="-292100" algn="l">
              <a:lnSpc>
                <a:spcPct val="90000"/>
              </a:lnSpc>
              <a:spcBef>
                <a:spcPts val="700"/>
              </a:spcBef>
              <a:spcAft>
                <a:spcPts val="0"/>
              </a:spcAft>
              <a:buClr>
                <a:schemeClr val="dk2"/>
              </a:buClr>
              <a:buSzPts val="1000"/>
              <a:buChar char="•"/>
              <a:defRPr/>
            </a:lvl1pPr>
            <a:lvl2pPr marL="914400" lvl="1" indent="-228600" algn="l">
              <a:lnSpc>
                <a:spcPct val="90000"/>
              </a:lnSpc>
              <a:spcBef>
                <a:spcPts val="400"/>
              </a:spcBef>
              <a:spcAft>
                <a:spcPts val="0"/>
              </a:spcAft>
              <a:buClr>
                <a:schemeClr val="dk1"/>
              </a:buClr>
              <a:buSzPts val="1000"/>
              <a:buNone/>
              <a:defRPr/>
            </a:lvl2pPr>
            <a:lvl3pPr marL="1371600" lvl="2" indent="-292100" algn="l">
              <a:lnSpc>
                <a:spcPct val="90000"/>
              </a:lnSpc>
              <a:spcBef>
                <a:spcPts val="400"/>
              </a:spcBef>
              <a:spcAft>
                <a:spcPts val="0"/>
              </a:spcAft>
              <a:buClr>
                <a:schemeClr val="dk1"/>
              </a:buClr>
              <a:buSzPts val="1000"/>
              <a:buChar char="•"/>
              <a:defRPr/>
            </a:lvl3pPr>
            <a:lvl4pPr marL="1828800" lvl="3" indent="-292100" algn="l">
              <a:lnSpc>
                <a:spcPct val="90000"/>
              </a:lnSpc>
              <a:spcBef>
                <a:spcPts val="400"/>
              </a:spcBef>
              <a:spcAft>
                <a:spcPts val="0"/>
              </a:spcAft>
              <a:buClr>
                <a:schemeClr val="dk1"/>
              </a:buClr>
              <a:buSzPts val="1000"/>
              <a:buChar char="•"/>
              <a:defRPr/>
            </a:lvl4pPr>
            <a:lvl5pPr marL="2286000" lvl="4" indent="-292100" algn="l">
              <a:lnSpc>
                <a:spcPct val="90000"/>
              </a:lnSpc>
              <a:spcBef>
                <a:spcPts val="400"/>
              </a:spcBef>
              <a:spcAft>
                <a:spcPts val="0"/>
              </a:spcAft>
              <a:buClr>
                <a:schemeClr val="dk1"/>
              </a:buClr>
              <a:buSzPts val="1000"/>
              <a:buChar char="•"/>
              <a:defRPr/>
            </a:lvl5pPr>
            <a:lvl6pPr marL="2743200" lvl="5" indent="-292100" algn="l">
              <a:lnSpc>
                <a:spcPct val="90000"/>
              </a:lnSpc>
              <a:spcBef>
                <a:spcPts val="400"/>
              </a:spcBef>
              <a:spcAft>
                <a:spcPts val="0"/>
              </a:spcAft>
              <a:buClr>
                <a:schemeClr val="dk1"/>
              </a:buClr>
              <a:buSzPts val="1000"/>
              <a:buChar char="•"/>
              <a:defRPr/>
            </a:lvl6pPr>
            <a:lvl7pPr marL="3200400" lvl="6" indent="-292100" algn="l">
              <a:lnSpc>
                <a:spcPct val="90000"/>
              </a:lnSpc>
              <a:spcBef>
                <a:spcPts val="400"/>
              </a:spcBef>
              <a:spcAft>
                <a:spcPts val="0"/>
              </a:spcAft>
              <a:buClr>
                <a:schemeClr val="dk1"/>
              </a:buClr>
              <a:buSzPts val="1000"/>
              <a:buChar char="•"/>
              <a:defRPr/>
            </a:lvl7pPr>
            <a:lvl8pPr marL="3657600" lvl="7" indent="-292100" algn="l">
              <a:lnSpc>
                <a:spcPct val="90000"/>
              </a:lnSpc>
              <a:spcBef>
                <a:spcPts val="400"/>
              </a:spcBef>
              <a:spcAft>
                <a:spcPts val="0"/>
              </a:spcAft>
              <a:buClr>
                <a:schemeClr val="dk1"/>
              </a:buClr>
              <a:buSzPts val="1000"/>
              <a:buChar char="•"/>
              <a:defRPr/>
            </a:lvl8pPr>
            <a:lvl9pPr marL="4114800" lvl="8" indent="-292100" algn="l">
              <a:lnSpc>
                <a:spcPct val="90000"/>
              </a:lnSpc>
              <a:spcBef>
                <a:spcPts val="400"/>
              </a:spcBef>
              <a:spcAft>
                <a:spcPts val="0"/>
              </a:spcAft>
              <a:buClr>
                <a:schemeClr val="dk1"/>
              </a:buClr>
              <a:buSzPts val="1000"/>
              <a:buChar char="•"/>
              <a:defRPr/>
            </a:lvl9pPr>
          </a:lstStyle>
          <a:p>
            <a:endParaRPr/>
          </a:p>
        </p:txBody>
      </p:sp>
      <p:sp>
        <p:nvSpPr>
          <p:cNvPr id="179" name="Google Shape;179;g10d807570d3_1_35"/>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80" name="Google Shape;180;g10d807570d3_1_35"/>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81" name="Google Shape;181;g10d807570d3_1_35"/>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
        <p:nvSpPr>
          <p:cNvPr id="182" name="Google Shape;182;g10d807570d3_1_35"/>
          <p:cNvSpPr>
            <a:spLocks noGrp="1"/>
          </p:cNvSpPr>
          <p:nvPr>
            <p:ph type="pic" idx="2"/>
          </p:nvPr>
        </p:nvSpPr>
        <p:spPr>
          <a:xfrm>
            <a:off x="5501229" y="292893"/>
            <a:ext cx="3350749" cy="4564857"/>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3"/>
        <p:cNvGrpSpPr/>
        <p:nvPr/>
      </p:nvGrpSpPr>
      <p:grpSpPr>
        <a:xfrm>
          <a:off x="0" y="0"/>
          <a:ext cx="0" cy="0"/>
          <a:chOff x="0" y="0"/>
          <a:chExt cx="0" cy="0"/>
        </a:xfrm>
      </p:grpSpPr>
      <p:sp>
        <p:nvSpPr>
          <p:cNvPr id="184" name="Google Shape;184;g10d807570d3_1_42"/>
          <p:cNvSpPr txBox="1">
            <a:spLocks noGrp="1"/>
          </p:cNvSpPr>
          <p:nvPr>
            <p:ph type="title"/>
          </p:nvPr>
        </p:nvSpPr>
        <p:spPr>
          <a:xfrm>
            <a:off x="278633" y="292893"/>
            <a:ext cx="4501006" cy="64293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1200"/>
              <a:buFont typeface="Arial"/>
              <a:buNone/>
              <a:defRPr sz="12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85" name="Google Shape;185;g10d807570d3_1_42"/>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86" name="Google Shape;186;g10d807570d3_1_42"/>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87" name="Google Shape;187;g10d807570d3_1_42"/>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
        <p:nvSpPr>
          <p:cNvPr id="188" name="Google Shape;188;g10d807570d3_1_42"/>
          <p:cNvSpPr txBox="1">
            <a:spLocks noGrp="1"/>
          </p:cNvSpPr>
          <p:nvPr>
            <p:ph type="body" idx="1"/>
          </p:nvPr>
        </p:nvSpPr>
        <p:spPr>
          <a:xfrm>
            <a:off x="978790" y="1257300"/>
            <a:ext cx="4050399" cy="2936081"/>
          </a:xfrm>
          <a:prstGeom prst="rect">
            <a:avLst/>
          </a:prstGeom>
          <a:noFill/>
          <a:ln>
            <a:noFill/>
          </a:ln>
        </p:spPr>
        <p:txBody>
          <a:bodyPr spcFirstLastPara="1" wrap="square" lIns="0" tIns="0" rIns="0" bIns="0" anchor="t" anchorCtr="0">
            <a:noAutofit/>
          </a:bodyPr>
          <a:lstStyle>
            <a:lvl1pPr marL="457200" lvl="0" indent="-228600" algn="l">
              <a:lnSpc>
                <a:spcPct val="82000"/>
              </a:lnSpc>
              <a:spcBef>
                <a:spcPts val="0"/>
              </a:spcBef>
              <a:spcAft>
                <a:spcPts val="0"/>
              </a:spcAft>
              <a:buClr>
                <a:schemeClr val="dk2"/>
              </a:buClr>
              <a:buSzPts val="2800"/>
              <a:buNone/>
              <a:defRPr sz="2800"/>
            </a:lvl1pPr>
            <a:lvl2pPr marL="914400" lvl="1" indent="-228600" algn="l">
              <a:lnSpc>
                <a:spcPct val="90000"/>
              </a:lnSpc>
              <a:spcBef>
                <a:spcPts val="400"/>
              </a:spcBef>
              <a:spcAft>
                <a:spcPts val="0"/>
              </a:spcAft>
              <a:buClr>
                <a:schemeClr val="dk1"/>
              </a:buClr>
              <a:buSzPts val="1000"/>
              <a:buNone/>
              <a:defRPr/>
            </a:lvl2pPr>
            <a:lvl3pPr marL="1371600" lvl="2" indent="-292100" algn="l">
              <a:lnSpc>
                <a:spcPct val="90000"/>
              </a:lnSpc>
              <a:spcBef>
                <a:spcPts val="400"/>
              </a:spcBef>
              <a:spcAft>
                <a:spcPts val="0"/>
              </a:spcAft>
              <a:buClr>
                <a:schemeClr val="dk1"/>
              </a:buClr>
              <a:buSzPts val="1000"/>
              <a:buChar char="•"/>
              <a:defRPr/>
            </a:lvl3pPr>
            <a:lvl4pPr marL="1828800" lvl="3" indent="-292100" algn="l">
              <a:lnSpc>
                <a:spcPct val="90000"/>
              </a:lnSpc>
              <a:spcBef>
                <a:spcPts val="400"/>
              </a:spcBef>
              <a:spcAft>
                <a:spcPts val="0"/>
              </a:spcAft>
              <a:buClr>
                <a:schemeClr val="dk1"/>
              </a:buClr>
              <a:buSzPts val="1000"/>
              <a:buChar char="•"/>
              <a:defRPr/>
            </a:lvl4pPr>
            <a:lvl5pPr marL="2286000" lvl="4" indent="-292100" algn="l">
              <a:lnSpc>
                <a:spcPct val="90000"/>
              </a:lnSpc>
              <a:spcBef>
                <a:spcPts val="400"/>
              </a:spcBef>
              <a:spcAft>
                <a:spcPts val="0"/>
              </a:spcAft>
              <a:buClr>
                <a:schemeClr val="dk1"/>
              </a:buClr>
              <a:buSzPts val="1000"/>
              <a:buChar char="•"/>
              <a:defRPr/>
            </a:lvl5pPr>
            <a:lvl6pPr marL="2743200" lvl="5" indent="-292100" algn="l">
              <a:lnSpc>
                <a:spcPct val="90000"/>
              </a:lnSpc>
              <a:spcBef>
                <a:spcPts val="400"/>
              </a:spcBef>
              <a:spcAft>
                <a:spcPts val="0"/>
              </a:spcAft>
              <a:buClr>
                <a:schemeClr val="dk1"/>
              </a:buClr>
              <a:buSzPts val="1000"/>
              <a:buChar char="•"/>
              <a:defRPr/>
            </a:lvl6pPr>
            <a:lvl7pPr marL="3200400" lvl="6" indent="-292100" algn="l">
              <a:lnSpc>
                <a:spcPct val="90000"/>
              </a:lnSpc>
              <a:spcBef>
                <a:spcPts val="400"/>
              </a:spcBef>
              <a:spcAft>
                <a:spcPts val="0"/>
              </a:spcAft>
              <a:buClr>
                <a:schemeClr val="dk1"/>
              </a:buClr>
              <a:buSzPts val="1000"/>
              <a:buChar char="•"/>
              <a:defRPr/>
            </a:lvl7pPr>
            <a:lvl8pPr marL="3657600" lvl="7" indent="-292100" algn="l">
              <a:lnSpc>
                <a:spcPct val="90000"/>
              </a:lnSpc>
              <a:spcBef>
                <a:spcPts val="400"/>
              </a:spcBef>
              <a:spcAft>
                <a:spcPts val="0"/>
              </a:spcAft>
              <a:buClr>
                <a:schemeClr val="dk1"/>
              </a:buClr>
              <a:buSzPts val="1000"/>
              <a:buChar char="•"/>
              <a:defRPr/>
            </a:lvl8pPr>
            <a:lvl9pPr marL="4114800" lvl="8" indent="-292100" algn="l">
              <a:lnSpc>
                <a:spcPct val="90000"/>
              </a:lnSpc>
              <a:spcBef>
                <a:spcPts val="400"/>
              </a:spcBef>
              <a:spcAft>
                <a:spcPts val="0"/>
              </a:spcAft>
              <a:buClr>
                <a:schemeClr val="dk1"/>
              </a:buClr>
              <a:buSzPts val="1000"/>
              <a:buChar char="•"/>
              <a:defRPr/>
            </a:lvl9pPr>
          </a:lstStyle>
          <a:p>
            <a:endParaRPr/>
          </a:p>
        </p:txBody>
      </p:sp>
      <p:sp>
        <p:nvSpPr>
          <p:cNvPr id="189" name="Google Shape;189;g10d807570d3_1_42"/>
          <p:cNvSpPr/>
          <p:nvPr/>
        </p:nvSpPr>
        <p:spPr>
          <a:xfrm>
            <a:off x="479572" y="1281410"/>
            <a:ext cx="368833" cy="323255"/>
          </a:xfrm>
          <a:custGeom>
            <a:avLst/>
            <a:gdLst/>
            <a:ahLst/>
            <a:cxnLst/>
            <a:rect l="l" t="t" r="r" b="b"/>
            <a:pathLst>
              <a:path w="1805" h="1583" extrusionOk="0">
                <a:moveTo>
                  <a:pt x="26" y="0"/>
                </a:moveTo>
                <a:lnTo>
                  <a:pt x="26" y="739"/>
                </a:lnTo>
                <a:lnTo>
                  <a:pt x="391" y="739"/>
                </a:lnTo>
                <a:cubicBezTo>
                  <a:pt x="380" y="992"/>
                  <a:pt x="238" y="1198"/>
                  <a:pt x="0" y="1288"/>
                </a:cubicBezTo>
                <a:lnTo>
                  <a:pt x="0" y="1583"/>
                </a:lnTo>
                <a:cubicBezTo>
                  <a:pt x="501" y="1473"/>
                  <a:pt x="765" y="1145"/>
                  <a:pt x="765" y="633"/>
                </a:cubicBezTo>
                <a:lnTo>
                  <a:pt x="765" y="0"/>
                </a:lnTo>
                <a:lnTo>
                  <a:pt x="26" y="0"/>
                </a:lnTo>
                <a:close/>
                <a:moveTo>
                  <a:pt x="1066" y="0"/>
                </a:moveTo>
                <a:lnTo>
                  <a:pt x="1066" y="739"/>
                </a:lnTo>
                <a:lnTo>
                  <a:pt x="1430" y="739"/>
                </a:lnTo>
                <a:cubicBezTo>
                  <a:pt x="1420" y="992"/>
                  <a:pt x="1277" y="1198"/>
                  <a:pt x="1040" y="1288"/>
                </a:cubicBezTo>
                <a:lnTo>
                  <a:pt x="1040" y="1583"/>
                </a:lnTo>
                <a:cubicBezTo>
                  <a:pt x="1541" y="1473"/>
                  <a:pt x="1805" y="1145"/>
                  <a:pt x="1805" y="633"/>
                </a:cubicBezTo>
                <a:lnTo>
                  <a:pt x="1805" y="0"/>
                </a:lnTo>
                <a:lnTo>
                  <a:pt x="1066" y="0"/>
                </a:lnTo>
                <a:close/>
              </a:path>
            </a:pathLst>
          </a:custGeom>
          <a:solidFill>
            <a:srgbClr val="ED1C24"/>
          </a:solid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
        <p:nvSpPr>
          <p:cNvPr id="190" name="Google Shape;190;g10d807570d3_1_42"/>
          <p:cNvSpPr>
            <a:spLocks noGrp="1"/>
          </p:cNvSpPr>
          <p:nvPr>
            <p:ph type="pic" idx="2"/>
          </p:nvPr>
        </p:nvSpPr>
        <p:spPr>
          <a:xfrm>
            <a:off x="5251173" y="292893"/>
            <a:ext cx="3600804" cy="4564857"/>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191"/>
        <p:cNvGrpSpPr/>
        <p:nvPr/>
      </p:nvGrpSpPr>
      <p:grpSpPr>
        <a:xfrm>
          <a:off x="0" y="0"/>
          <a:ext cx="0" cy="0"/>
          <a:chOff x="0" y="0"/>
          <a:chExt cx="0" cy="0"/>
        </a:xfrm>
      </p:grpSpPr>
      <p:sp>
        <p:nvSpPr>
          <p:cNvPr id="192" name="Google Shape;192;g10d807570d3_1_50"/>
          <p:cNvSpPr txBox="1">
            <a:spLocks noGrp="1"/>
          </p:cNvSpPr>
          <p:nvPr>
            <p:ph type="title"/>
          </p:nvPr>
        </p:nvSpPr>
        <p:spPr>
          <a:xfrm>
            <a:off x="278633" y="292893"/>
            <a:ext cx="4501006" cy="642938"/>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1200"/>
              <a:buFont typeface="Arial"/>
              <a:buNone/>
              <a:defRPr sz="12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93" name="Google Shape;193;g10d807570d3_1_50"/>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94" name="Google Shape;194;g10d807570d3_1_50"/>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195" name="Google Shape;195;g10d807570d3_1_50"/>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
        <p:nvSpPr>
          <p:cNvPr id="196" name="Google Shape;196;g10d807570d3_1_50"/>
          <p:cNvSpPr txBox="1">
            <a:spLocks noGrp="1"/>
          </p:cNvSpPr>
          <p:nvPr>
            <p:ph type="body" idx="1"/>
          </p:nvPr>
        </p:nvSpPr>
        <p:spPr>
          <a:xfrm>
            <a:off x="2622014" y="1393031"/>
            <a:ext cx="4843939" cy="2936081"/>
          </a:xfrm>
          <a:prstGeom prst="rect">
            <a:avLst/>
          </a:prstGeom>
          <a:noFill/>
          <a:ln>
            <a:noFill/>
          </a:ln>
        </p:spPr>
        <p:txBody>
          <a:bodyPr spcFirstLastPara="1" wrap="square" lIns="0" tIns="0" rIns="0" bIns="0" anchor="t" anchorCtr="0">
            <a:noAutofit/>
          </a:bodyPr>
          <a:lstStyle>
            <a:lvl1pPr marL="457200" lvl="0" indent="-228600" algn="l">
              <a:lnSpc>
                <a:spcPct val="82000"/>
              </a:lnSpc>
              <a:spcBef>
                <a:spcPts val="0"/>
              </a:spcBef>
              <a:spcAft>
                <a:spcPts val="0"/>
              </a:spcAft>
              <a:buClr>
                <a:schemeClr val="dk2"/>
              </a:buClr>
              <a:buSzPts val="2800"/>
              <a:buNone/>
              <a:defRPr sz="2800"/>
            </a:lvl1pPr>
            <a:lvl2pPr marL="914400" lvl="1" indent="-228600" algn="l">
              <a:lnSpc>
                <a:spcPct val="90000"/>
              </a:lnSpc>
              <a:spcBef>
                <a:spcPts val="400"/>
              </a:spcBef>
              <a:spcAft>
                <a:spcPts val="0"/>
              </a:spcAft>
              <a:buClr>
                <a:schemeClr val="dk1"/>
              </a:buClr>
              <a:buSzPts val="1000"/>
              <a:buNone/>
              <a:defRPr/>
            </a:lvl2pPr>
            <a:lvl3pPr marL="1371600" lvl="2" indent="-292100" algn="l">
              <a:lnSpc>
                <a:spcPct val="90000"/>
              </a:lnSpc>
              <a:spcBef>
                <a:spcPts val="400"/>
              </a:spcBef>
              <a:spcAft>
                <a:spcPts val="0"/>
              </a:spcAft>
              <a:buClr>
                <a:schemeClr val="dk1"/>
              </a:buClr>
              <a:buSzPts val="1000"/>
              <a:buChar char="•"/>
              <a:defRPr/>
            </a:lvl3pPr>
            <a:lvl4pPr marL="1828800" lvl="3" indent="-292100" algn="l">
              <a:lnSpc>
                <a:spcPct val="90000"/>
              </a:lnSpc>
              <a:spcBef>
                <a:spcPts val="400"/>
              </a:spcBef>
              <a:spcAft>
                <a:spcPts val="0"/>
              </a:spcAft>
              <a:buClr>
                <a:schemeClr val="dk1"/>
              </a:buClr>
              <a:buSzPts val="1000"/>
              <a:buChar char="•"/>
              <a:defRPr/>
            </a:lvl4pPr>
            <a:lvl5pPr marL="2286000" lvl="4" indent="-292100" algn="l">
              <a:lnSpc>
                <a:spcPct val="90000"/>
              </a:lnSpc>
              <a:spcBef>
                <a:spcPts val="400"/>
              </a:spcBef>
              <a:spcAft>
                <a:spcPts val="0"/>
              </a:spcAft>
              <a:buClr>
                <a:schemeClr val="dk1"/>
              </a:buClr>
              <a:buSzPts val="1000"/>
              <a:buChar char="•"/>
              <a:defRPr/>
            </a:lvl5pPr>
            <a:lvl6pPr marL="2743200" lvl="5" indent="-292100" algn="l">
              <a:lnSpc>
                <a:spcPct val="90000"/>
              </a:lnSpc>
              <a:spcBef>
                <a:spcPts val="400"/>
              </a:spcBef>
              <a:spcAft>
                <a:spcPts val="0"/>
              </a:spcAft>
              <a:buClr>
                <a:schemeClr val="dk1"/>
              </a:buClr>
              <a:buSzPts val="1000"/>
              <a:buChar char="•"/>
              <a:defRPr/>
            </a:lvl6pPr>
            <a:lvl7pPr marL="3200400" lvl="6" indent="-292100" algn="l">
              <a:lnSpc>
                <a:spcPct val="90000"/>
              </a:lnSpc>
              <a:spcBef>
                <a:spcPts val="400"/>
              </a:spcBef>
              <a:spcAft>
                <a:spcPts val="0"/>
              </a:spcAft>
              <a:buClr>
                <a:schemeClr val="dk1"/>
              </a:buClr>
              <a:buSzPts val="1000"/>
              <a:buChar char="•"/>
              <a:defRPr/>
            </a:lvl7pPr>
            <a:lvl8pPr marL="3657600" lvl="7" indent="-292100" algn="l">
              <a:lnSpc>
                <a:spcPct val="90000"/>
              </a:lnSpc>
              <a:spcBef>
                <a:spcPts val="400"/>
              </a:spcBef>
              <a:spcAft>
                <a:spcPts val="0"/>
              </a:spcAft>
              <a:buClr>
                <a:schemeClr val="dk1"/>
              </a:buClr>
              <a:buSzPts val="1000"/>
              <a:buChar char="•"/>
              <a:defRPr/>
            </a:lvl8pPr>
            <a:lvl9pPr marL="4114800" lvl="8" indent="-292100" algn="l">
              <a:lnSpc>
                <a:spcPct val="90000"/>
              </a:lnSpc>
              <a:spcBef>
                <a:spcPts val="400"/>
              </a:spcBef>
              <a:spcAft>
                <a:spcPts val="0"/>
              </a:spcAft>
              <a:buClr>
                <a:schemeClr val="dk1"/>
              </a:buClr>
              <a:buSzPts val="1000"/>
              <a:buChar char="•"/>
              <a:defRPr/>
            </a:lvl9pPr>
          </a:lstStyle>
          <a:p>
            <a:endParaRPr/>
          </a:p>
        </p:txBody>
      </p:sp>
      <p:sp>
        <p:nvSpPr>
          <p:cNvPr id="197" name="Google Shape;197;g10d807570d3_1_50"/>
          <p:cNvSpPr/>
          <p:nvPr/>
        </p:nvSpPr>
        <p:spPr>
          <a:xfrm>
            <a:off x="2122796" y="1417142"/>
            <a:ext cx="368833" cy="323255"/>
          </a:xfrm>
          <a:custGeom>
            <a:avLst/>
            <a:gdLst/>
            <a:ahLst/>
            <a:cxnLst/>
            <a:rect l="l" t="t" r="r" b="b"/>
            <a:pathLst>
              <a:path w="1805" h="1583" extrusionOk="0">
                <a:moveTo>
                  <a:pt x="26" y="0"/>
                </a:moveTo>
                <a:lnTo>
                  <a:pt x="26" y="739"/>
                </a:lnTo>
                <a:lnTo>
                  <a:pt x="391" y="739"/>
                </a:lnTo>
                <a:cubicBezTo>
                  <a:pt x="380" y="992"/>
                  <a:pt x="238" y="1198"/>
                  <a:pt x="0" y="1288"/>
                </a:cubicBezTo>
                <a:lnTo>
                  <a:pt x="0" y="1583"/>
                </a:lnTo>
                <a:cubicBezTo>
                  <a:pt x="501" y="1473"/>
                  <a:pt x="765" y="1145"/>
                  <a:pt x="765" y="633"/>
                </a:cubicBezTo>
                <a:lnTo>
                  <a:pt x="765" y="0"/>
                </a:lnTo>
                <a:lnTo>
                  <a:pt x="26" y="0"/>
                </a:lnTo>
                <a:close/>
                <a:moveTo>
                  <a:pt x="1066" y="0"/>
                </a:moveTo>
                <a:lnTo>
                  <a:pt x="1066" y="739"/>
                </a:lnTo>
                <a:lnTo>
                  <a:pt x="1430" y="739"/>
                </a:lnTo>
                <a:cubicBezTo>
                  <a:pt x="1420" y="992"/>
                  <a:pt x="1277" y="1198"/>
                  <a:pt x="1040" y="1288"/>
                </a:cubicBezTo>
                <a:lnTo>
                  <a:pt x="1040" y="1583"/>
                </a:lnTo>
                <a:cubicBezTo>
                  <a:pt x="1541" y="1473"/>
                  <a:pt x="1805" y="1145"/>
                  <a:pt x="1805" y="633"/>
                </a:cubicBezTo>
                <a:lnTo>
                  <a:pt x="1805" y="0"/>
                </a:lnTo>
                <a:lnTo>
                  <a:pt x="1066" y="0"/>
                </a:lnTo>
                <a:close/>
              </a:path>
            </a:pathLst>
          </a:custGeom>
          <a:solidFill>
            <a:srgbClr val="ED1C24"/>
          </a:solidFill>
          <a:ln>
            <a:noFill/>
          </a:ln>
        </p:spPr>
        <p:txBody>
          <a:bodyPr spcFirstLastPara="1" wrap="square" lIns="51425" tIns="25700" rIns="51425" bIns="2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98"/>
        <p:cNvGrpSpPr/>
        <p:nvPr/>
      </p:nvGrpSpPr>
      <p:grpSpPr>
        <a:xfrm>
          <a:off x="0" y="0"/>
          <a:ext cx="0" cy="0"/>
          <a:chOff x="0" y="0"/>
          <a:chExt cx="0" cy="0"/>
        </a:xfrm>
      </p:grpSpPr>
      <p:sp>
        <p:nvSpPr>
          <p:cNvPr id="199" name="Google Shape;199;g10d807570d3_1_57"/>
          <p:cNvSpPr txBox="1">
            <a:spLocks noGrp="1"/>
          </p:cNvSpPr>
          <p:nvPr>
            <p:ph type="title"/>
          </p:nvPr>
        </p:nvSpPr>
        <p:spPr>
          <a:xfrm>
            <a:off x="278633" y="292894"/>
            <a:ext cx="8236724" cy="481887"/>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1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00" name="Google Shape;200;g10d807570d3_1_57"/>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01" name="Google Shape;201;g10d807570d3_1_57"/>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02" name="Google Shape;202;g10d807570d3_1_57"/>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
        <p:nvSpPr>
          <p:cNvPr id="203" name="Google Shape;203;g10d807570d3_1_57"/>
          <p:cNvSpPr>
            <a:spLocks noGrp="1"/>
          </p:cNvSpPr>
          <p:nvPr>
            <p:ph type="media" idx="2"/>
          </p:nvPr>
        </p:nvSpPr>
        <p:spPr>
          <a:xfrm>
            <a:off x="1308791" y="774780"/>
            <a:ext cx="6524423" cy="3659047"/>
          </a:xfrm>
          <a:prstGeom prst="rect">
            <a:avLst/>
          </a:prstGeom>
          <a:noFill/>
          <a:ln>
            <a:noFill/>
          </a:ln>
        </p:spPr>
        <p:txBody>
          <a:bodyPr spcFirstLastPara="1" wrap="square" lIns="0" tIns="0" rIns="0" bIns="0" anchor="ctr" anchorCtr="0">
            <a:noAutofit/>
          </a:bodyPr>
          <a:lstStyle>
            <a:lvl1pPr marR="0" lvl="0" algn="ctr" rtl="0">
              <a:lnSpc>
                <a:spcPct val="90000"/>
              </a:lnSpc>
              <a:spcBef>
                <a:spcPts val="700"/>
              </a:spcBef>
              <a:spcAft>
                <a:spcPts val="0"/>
              </a:spcAft>
              <a:buClr>
                <a:schemeClr val="dk1"/>
              </a:buClr>
              <a:buSzPts val="1700"/>
              <a:buFont typeface="Arial"/>
              <a:buNone/>
              <a:defRPr sz="1700" b="1" i="1"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g10d807570d3_1_63"/>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06" name="Google Shape;206;g10d807570d3_1_63"/>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07" name="Google Shape;207;g10d807570d3_1_63"/>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 Divider - Red">
  <p:cSld name="8. Divider - Red">
    <p:spTree>
      <p:nvGrpSpPr>
        <p:cNvPr id="1" name="Shape 25"/>
        <p:cNvGrpSpPr/>
        <p:nvPr/>
      </p:nvGrpSpPr>
      <p:grpSpPr>
        <a:xfrm>
          <a:off x="0" y="0"/>
          <a:ext cx="0" cy="0"/>
          <a:chOff x="0" y="0"/>
          <a:chExt cx="0" cy="0"/>
        </a:xfrm>
      </p:grpSpPr>
      <p:sp>
        <p:nvSpPr>
          <p:cNvPr id="26" name="Google Shape;26;p31"/>
          <p:cNvSpPr/>
          <p:nvPr/>
        </p:nvSpPr>
        <p:spPr>
          <a:xfrm>
            <a:off x="-1066" y="0"/>
            <a:ext cx="9144000" cy="5143500"/>
          </a:xfrm>
          <a:prstGeom prst="rect">
            <a:avLst/>
          </a:prstGeom>
          <a:solidFill>
            <a:srgbClr val="F2EB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27" name="Google Shape;27;p31"/>
          <p:cNvSpPr txBox="1">
            <a:spLocks noGrp="1"/>
          </p:cNvSpPr>
          <p:nvPr>
            <p:ph type="body" idx="1"/>
          </p:nvPr>
        </p:nvSpPr>
        <p:spPr>
          <a:xfrm>
            <a:off x="287338" y="1759425"/>
            <a:ext cx="7669159" cy="1352265"/>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0262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8. Divider - Red">
  <p:cSld name="8. Divider - Red">
    <p:spTree>
      <p:nvGrpSpPr>
        <p:cNvPr id="1" name="Shape 25"/>
        <p:cNvGrpSpPr/>
        <p:nvPr/>
      </p:nvGrpSpPr>
      <p:grpSpPr>
        <a:xfrm>
          <a:off x="0" y="0"/>
          <a:ext cx="0" cy="0"/>
          <a:chOff x="0" y="0"/>
          <a:chExt cx="0" cy="0"/>
        </a:xfrm>
      </p:grpSpPr>
      <p:sp>
        <p:nvSpPr>
          <p:cNvPr id="26" name="Google Shape;26;p31"/>
          <p:cNvSpPr/>
          <p:nvPr/>
        </p:nvSpPr>
        <p:spPr>
          <a:xfrm>
            <a:off x="-1066" y="0"/>
            <a:ext cx="9144000" cy="5143500"/>
          </a:xfrm>
          <a:prstGeom prst="rect">
            <a:avLst/>
          </a:prstGeom>
          <a:solidFill>
            <a:srgbClr val="F2EB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27" name="Google Shape;27;p31"/>
          <p:cNvSpPr txBox="1">
            <a:spLocks noGrp="1"/>
          </p:cNvSpPr>
          <p:nvPr>
            <p:ph type="body" idx="1"/>
          </p:nvPr>
        </p:nvSpPr>
        <p:spPr>
          <a:xfrm>
            <a:off x="287338" y="1759425"/>
            <a:ext cx="7669159" cy="1352265"/>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7. Divider - Red - Text and image 2">
  <p:cSld name="1_7. Divider - Red - Text and image_2">
    <p:bg>
      <p:bgPr>
        <a:solidFill>
          <a:schemeClr val="dk1"/>
        </a:solidFill>
        <a:effectLst/>
      </p:bgPr>
    </p:bg>
    <p:spTree>
      <p:nvGrpSpPr>
        <p:cNvPr id="1" name="Shape 30"/>
        <p:cNvGrpSpPr/>
        <p:nvPr/>
      </p:nvGrpSpPr>
      <p:grpSpPr>
        <a:xfrm>
          <a:off x="0" y="0"/>
          <a:ext cx="0" cy="0"/>
          <a:chOff x="0" y="0"/>
          <a:chExt cx="0" cy="0"/>
        </a:xfrm>
      </p:grpSpPr>
      <p:sp>
        <p:nvSpPr>
          <p:cNvPr id="31" name="Google Shape;31;gcb70f4d644_0_145"/>
          <p:cNvSpPr>
            <a:spLocks noGrp="1"/>
          </p:cNvSpPr>
          <p:nvPr>
            <p:ph type="pic" idx="2"/>
          </p:nvPr>
        </p:nvSpPr>
        <p:spPr>
          <a:xfrm>
            <a:off x="4710793" y="0"/>
            <a:ext cx="4433100" cy="5143500"/>
          </a:xfrm>
          <a:prstGeom prst="rect">
            <a:avLst/>
          </a:prstGeom>
          <a:noFill/>
          <a:ln>
            <a:noFill/>
          </a:ln>
        </p:spPr>
      </p:sp>
      <p:pic>
        <p:nvPicPr>
          <p:cNvPr id="32" name="Google Shape;32;gcb70f4d644_0_145"/>
          <p:cNvPicPr preferRelativeResize="0"/>
          <p:nvPr/>
        </p:nvPicPr>
        <p:blipFill rotWithShape="1">
          <a:blip r:embed="rId2">
            <a:alphaModFix/>
          </a:blip>
          <a:srcRect/>
          <a:stretch/>
        </p:blipFill>
        <p:spPr>
          <a:xfrm>
            <a:off x="0" y="4286700"/>
            <a:ext cx="1969868" cy="856800"/>
          </a:xfrm>
          <a:prstGeom prst="rect">
            <a:avLst/>
          </a:prstGeom>
          <a:noFill/>
          <a:ln>
            <a:noFill/>
          </a:ln>
        </p:spPr>
      </p:pic>
      <p:sp>
        <p:nvSpPr>
          <p:cNvPr id="33" name="Google Shape;33;gcb70f4d644_0_145"/>
          <p:cNvSpPr txBox="1">
            <a:spLocks noGrp="1"/>
          </p:cNvSpPr>
          <p:nvPr>
            <p:ph type="body" idx="1"/>
          </p:nvPr>
        </p:nvSpPr>
        <p:spPr>
          <a:xfrm>
            <a:off x="355312" y="508850"/>
            <a:ext cx="3869100" cy="3516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6. Closing slide - Red - Social media icons">
  <p:cSld name="16. Closing slide - Red - Social media icons">
    <p:spTree>
      <p:nvGrpSpPr>
        <p:cNvPr id="1" name="Shape 34"/>
        <p:cNvGrpSpPr/>
        <p:nvPr/>
      </p:nvGrpSpPr>
      <p:grpSpPr>
        <a:xfrm>
          <a:off x="0" y="0"/>
          <a:ext cx="0" cy="0"/>
          <a:chOff x="0" y="0"/>
          <a:chExt cx="0" cy="0"/>
        </a:xfrm>
      </p:grpSpPr>
      <p:sp>
        <p:nvSpPr>
          <p:cNvPr id="35" name="Google Shape;35;p33"/>
          <p:cNvSpPr/>
          <p:nvPr/>
        </p:nvSpPr>
        <p:spPr>
          <a:xfrm>
            <a:off x="-16450" y="0"/>
            <a:ext cx="9160500" cy="5143500"/>
          </a:xfrm>
          <a:prstGeom prst="rect">
            <a:avLst/>
          </a:prstGeom>
          <a:solidFill>
            <a:srgbClr val="F2EB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20"/>
              <a:buFont typeface="Arial"/>
              <a:buNone/>
            </a:pPr>
            <a:endParaRPr sz="1620" b="0" i="0" u="none" strike="noStrike" cap="none">
              <a:solidFill>
                <a:schemeClr val="lt1"/>
              </a:solidFill>
              <a:latin typeface="Arial"/>
              <a:ea typeface="Arial"/>
              <a:cs typeface="Arial"/>
              <a:sym typeface="Arial"/>
            </a:endParaRPr>
          </a:p>
        </p:txBody>
      </p:sp>
      <p:sp>
        <p:nvSpPr>
          <p:cNvPr id="36" name="Google Shape;36;p33">
            <a:hlinkClick r:id="rId2"/>
          </p:cNvPr>
          <p:cNvSpPr txBox="1"/>
          <p:nvPr/>
        </p:nvSpPr>
        <p:spPr>
          <a:xfrm>
            <a:off x="3717365" y="3568351"/>
            <a:ext cx="1709289" cy="364352"/>
          </a:xfrm>
          <a:prstGeom prst="rect">
            <a:avLst/>
          </a:prstGeom>
          <a:noFill/>
          <a:ln>
            <a:noFill/>
          </a:ln>
        </p:spPr>
        <p:txBody>
          <a:bodyPr spcFirstLastPara="1" wrap="square" lIns="0" tIns="0" rIns="0" bIns="0" anchor="t" anchorCtr="0">
            <a:noAutofit/>
          </a:bodyPr>
          <a:lstStyle/>
          <a:p>
            <a:pPr marL="0" marR="0" lvl="0" indent="0" algn="ctr" rtl="0">
              <a:lnSpc>
                <a:spcPct val="85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a:p>
            <a:pPr marL="0" marR="0" lvl="0" indent="0" algn="ctr" rtl="0">
              <a:lnSpc>
                <a:spcPct val="85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a:p>
            <a:pPr marL="0" marR="0" lvl="0" indent="0" algn="ctr" rtl="0">
              <a:lnSpc>
                <a:spcPct val="85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37" name="Google Shape;37;p33"/>
          <p:cNvGrpSpPr/>
          <p:nvPr/>
        </p:nvGrpSpPr>
        <p:grpSpPr>
          <a:xfrm>
            <a:off x="3877259" y="2942712"/>
            <a:ext cx="1373030" cy="353664"/>
            <a:chOff x="5164502" y="3824416"/>
            <a:chExt cx="1830707" cy="471552"/>
          </a:xfrm>
        </p:grpSpPr>
        <p:pic>
          <p:nvPicPr>
            <p:cNvPr id="38" name="Google Shape;38;p33" descr="FB.png">
              <a:hlinkClick r:id="rId3"/>
            </p:cNvPr>
            <p:cNvPicPr preferRelativeResize="0"/>
            <p:nvPr/>
          </p:nvPicPr>
          <p:blipFill rotWithShape="1">
            <a:blip r:embed="rId4">
              <a:alphaModFix/>
            </a:blip>
            <a:srcRect/>
            <a:stretch/>
          </p:blipFill>
          <p:spPr>
            <a:xfrm>
              <a:off x="5844078" y="3824416"/>
              <a:ext cx="471553" cy="471552"/>
            </a:xfrm>
            <a:prstGeom prst="rect">
              <a:avLst/>
            </a:prstGeom>
            <a:noFill/>
            <a:ln>
              <a:noFill/>
            </a:ln>
          </p:spPr>
        </p:pic>
        <p:pic>
          <p:nvPicPr>
            <p:cNvPr id="39" name="Google Shape;39;p33" descr="IG.png">
              <a:hlinkClick r:id="rId5"/>
            </p:cNvPr>
            <p:cNvPicPr preferRelativeResize="0"/>
            <p:nvPr/>
          </p:nvPicPr>
          <p:blipFill rotWithShape="1">
            <a:blip r:embed="rId6">
              <a:alphaModFix/>
            </a:blip>
            <a:srcRect/>
            <a:stretch/>
          </p:blipFill>
          <p:spPr>
            <a:xfrm>
              <a:off x="5164502" y="3824416"/>
              <a:ext cx="471553" cy="471552"/>
            </a:xfrm>
            <a:prstGeom prst="rect">
              <a:avLst/>
            </a:prstGeom>
            <a:noFill/>
            <a:ln>
              <a:noFill/>
            </a:ln>
          </p:spPr>
        </p:pic>
        <p:pic>
          <p:nvPicPr>
            <p:cNvPr id="40" name="Google Shape;40;p33" descr="Youtube.png">
              <a:hlinkClick r:id="rId7"/>
            </p:cNvPr>
            <p:cNvPicPr preferRelativeResize="0"/>
            <p:nvPr/>
          </p:nvPicPr>
          <p:blipFill rotWithShape="1">
            <a:blip r:embed="rId8">
              <a:alphaModFix/>
            </a:blip>
            <a:srcRect/>
            <a:stretch/>
          </p:blipFill>
          <p:spPr>
            <a:xfrm>
              <a:off x="6523656" y="3824416"/>
              <a:ext cx="471553" cy="471552"/>
            </a:xfrm>
            <a:prstGeom prst="rect">
              <a:avLst/>
            </a:prstGeom>
            <a:noFill/>
            <a:ln>
              <a:noFill/>
            </a:ln>
          </p:spPr>
        </p:pic>
      </p:grpSp>
      <p:sp>
        <p:nvSpPr>
          <p:cNvPr id="41" name="Google Shape;41;p33"/>
          <p:cNvSpPr txBox="1">
            <a:spLocks noGrp="1"/>
          </p:cNvSpPr>
          <p:nvPr>
            <p:ph type="body" idx="1"/>
          </p:nvPr>
        </p:nvSpPr>
        <p:spPr>
          <a:xfrm>
            <a:off x="1576388" y="1364641"/>
            <a:ext cx="5995987" cy="1306097"/>
          </a:xfrm>
          <a:prstGeom prst="rect">
            <a:avLst/>
          </a:prstGeom>
          <a:noFill/>
          <a:ln>
            <a:noFill/>
          </a:ln>
        </p:spPr>
        <p:txBody>
          <a:bodyPr spcFirstLastPara="1" wrap="square" lIns="91425" tIns="45700" rIns="91425" bIns="45700" anchor="b" anchorCtr="0">
            <a:noAutofit/>
          </a:bodyPr>
          <a:lstStyle>
            <a:lvl1pPr marL="457200" marR="0" lvl="0" indent="-228600" algn="ctr" rtl="0">
              <a:lnSpc>
                <a:spcPct val="90000"/>
              </a:lnSpc>
              <a:spcBef>
                <a:spcPts val="75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1807">
          <p15:clr>
            <a:srgbClr val="FBAE40"/>
          </p15:clr>
        </p15:guide>
        <p15:guide id="2" orient="horz" pos="20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Header Slide - Red - Image ">
  <p:cSld name="2. Header Slide - Red - Image ">
    <p:spTree>
      <p:nvGrpSpPr>
        <p:cNvPr id="1" name="Shape 42"/>
        <p:cNvGrpSpPr/>
        <p:nvPr/>
      </p:nvGrpSpPr>
      <p:grpSpPr>
        <a:xfrm>
          <a:off x="0" y="0"/>
          <a:ext cx="0" cy="0"/>
          <a:chOff x="0" y="0"/>
          <a:chExt cx="0" cy="0"/>
        </a:xfrm>
      </p:grpSpPr>
      <p:sp>
        <p:nvSpPr>
          <p:cNvPr id="43" name="Google Shape;43;p34"/>
          <p:cNvSpPr/>
          <p:nvPr/>
        </p:nvSpPr>
        <p:spPr>
          <a:xfrm>
            <a:off x="0" y="0"/>
            <a:ext cx="9144000" cy="5143500"/>
          </a:xfrm>
          <a:prstGeom prst="rect">
            <a:avLst/>
          </a:prstGeom>
          <a:solidFill>
            <a:srgbClr val="F2EBE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latin typeface="Arial"/>
              <a:ea typeface="Arial"/>
              <a:cs typeface="Arial"/>
              <a:sym typeface="Arial"/>
            </a:endParaRPr>
          </a:p>
        </p:txBody>
      </p:sp>
      <p:sp>
        <p:nvSpPr>
          <p:cNvPr id="44" name="Google Shape;44;p34"/>
          <p:cNvSpPr txBox="1">
            <a:spLocks noGrp="1"/>
          </p:cNvSpPr>
          <p:nvPr>
            <p:ph type="title"/>
          </p:nvPr>
        </p:nvSpPr>
        <p:spPr>
          <a:xfrm>
            <a:off x="442398" y="1069874"/>
            <a:ext cx="3869137" cy="570773"/>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5400"/>
              <a:buFont typeface="Arial"/>
              <a:buNone/>
              <a:defRPr sz="5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34"/>
          <p:cNvSpPr txBox="1">
            <a:spLocks noGrp="1"/>
          </p:cNvSpPr>
          <p:nvPr>
            <p:ph type="body" idx="1"/>
          </p:nvPr>
        </p:nvSpPr>
        <p:spPr>
          <a:xfrm>
            <a:off x="442398" y="1954473"/>
            <a:ext cx="3869137" cy="351692"/>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cxnSp>
        <p:nvCxnSpPr>
          <p:cNvPr id="46" name="Google Shape;46;p34"/>
          <p:cNvCxnSpPr/>
          <p:nvPr/>
        </p:nvCxnSpPr>
        <p:spPr>
          <a:xfrm>
            <a:off x="442398" y="1761537"/>
            <a:ext cx="379683" cy="0"/>
          </a:xfrm>
          <a:prstGeom prst="straightConnector1">
            <a:avLst/>
          </a:prstGeom>
          <a:noFill/>
          <a:ln w="57150" cap="flat" cmpd="sng">
            <a:solidFill>
              <a:schemeClr val="lt1"/>
            </a:solidFill>
            <a:prstDash val="solid"/>
            <a:miter lim="800000"/>
            <a:headEnd type="none" w="sm" len="sm"/>
            <a:tailEnd type="none" w="sm" len="sm"/>
          </a:ln>
        </p:spPr>
      </p:cxnSp>
      <p:sp>
        <p:nvSpPr>
          <p:cNvPr id="47" name="Google Shape;47;p34"/>
          <p:cNvSpPr txBox="1">
            <a:spLocks noGrp="1"/>
          </p:cNvSpPr>
          <p:nvPr>
            <p:ph type="body" idx="2"/>
          </p:nvPr>
        </p:nvSpPr>
        <p:spPr>
          <a:xfrm>
            <a:off x="442398" y="2967307"/>
            <a:ext cx="3869137" cy="29441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48" name="Google Shape;48;p34"/>
          <p:cNvSpPr txBox="1">
            <a:spLocks noGrp="1"/>
          </p:cNvSpPr>
          <p:nvPr>
            <p:ph type="body" idx="3"/>
          </p:nvPr>
        </p:nvSpPr>
        <p:spPr>
          <a:xfrm>
            <a:off x="442398" y="3261726"/>
            <a:ext cx="3869137" cy="3240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75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49" name="Google Shape;49;p34"/>
          <p:cNvSpPr>
            <a:spLocks noGrp="1"/>
          </p:cNvSpPr>
          <p:nvPr>
            <p:ph type="pic" idx="4"/>
          </p:nvPr>
        </p:nvSpPr>
        <p:spPr>
          <a:xfrm>
            <a:off x="4564419" y="0"/>
            <a:ext cx="4579582" cy="51435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Body slide - 1 wide column">
  <p:cSld name="3. Body slide - 1 wide column">
    <p:spTree>
      <p:nvGrpSpPr>
        <p:cNvPr id="1" name="Shape 50"/>
        <p:cNvGrpSpPr/>
        <p:nvPr/>
      </p:nvGrpSpPr>
      <p:grpSpPr>
        <a:xfrm>
          <a:off x="0" y="0"/>
          <a:ext cx="0" cy="0"/>
          <a:chOff x="0" y="0"/>
          <a:chExt cx="0" cy="0"/>
        </a:xfrm>
      </p:grpSpPr>
      <p:sp>
        <p:nvSpPr>
          <p:cNvPr id="51" name="Google Shape;51;p35"/>
          <p:cNvSpPr txBox="1">
            <a:spLocks noGrp="1"/>
          </p:cNvSpPr>
          <p:nvPr>
            <p:ph type="body" idx="1"/>
          </p:nvPr>
        </p:nvSpPr>
        <p:spPr>
          <a:xfrm>
            <a:off x="292328" y="125416"/>
            <a:ext cx="8492897" cy="9995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52" name="Google Shape;52;p35"/>
          <p:cNvSpPr txBox="1">
            <a:spLocks noGrp="1"/>
          </p:cNvSpPr>
          <p:nvPr>
            <p:ph type="body" idx="2"/>
          </p:nvPr>
        </p:nvSpPr>
        <p:spPr>
          <a:xfrm>
            <a:off x="292328" y="1234540"/>
            <a:ext cx="8492897" cy="3049460"/>
          </a:xfrm>
          <a:prstGeom prst="rect">
            <a:avLst/>
          </a:prstGeom>
          <a:noFill/>
          <a:ln>
            <a:noFill/>
          </a:ln>
        </p:spPr>
        <p:txBody>
          <a:bodyPr spcFirstLastPara="1" wrap="square" lIns="0" tIns="0" rIns="0" bIns="0" anchor="t" anchorCtr="0">
            <a:noAutofit/>
          </a:bodyPr>
          <a:lstStyle>
            <a:lvl1pPr marL="457200" marR="0" lvl="0" indent="-228600" algn="l" rtl="0">
              <a:lnSpc>
                <a:spcPct val="123809"/>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34">
          <p15:clr>
            <a:srgbClr val="FBAE40"/>
          </p15:clr>
        </p15:guide>
        <p15:guide id="2" orient="horz" pos="327">
          <p15:clr>
            <a:srgbClr val="FBAE40"/>
          </p15:clr>
        </p15:guide>
        <p15:guide id="3" pos="2795">
          <p15:clr>
            <a:srgbClr val="FBAE40"/>
          </p15:clr>
        </p15:guide>
        <p15:guide id="4" pos="2965">
          <p15:clr>
            <a:srgbClr val="FBAE40"/>
          </p15:clr>
        </p15:guide>
        <p15:guide id="5" orient="horz" pos="8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 Body slide with Subheadline">
  <p:cSld name="4. Body slide with Subheadline">
    <p:spTree>
      <p:nvGrpSpPr>
        <p:cNvPr id="1" name="Shape 53"/>
        <p:cNvGrpSpPr/>
        <p:nvPr/>
      </p:nvGrpSpPr>
      <p:grpSpPr>
        <a:xfrm>
          <a:off x="0" y="0"/>
          <a:ext cx="0" cy="0"/>
          <a:chOff x="0" y="0"/>
          <a:chExt cx="0" cy="0"/>
        </a:xfrm>
      </p:grpSpPr>
      <p:sp>
        <p:nvSpPr>
          <p:cNvPr id="54" name="Google Shape;54;p36"/>
          <p:cNvSpPr txBox="1">
            <a:spLocks noGrp="1"/>
          </p:cNvSpPr>
          <p:nvPr>
            <p:ph type="body" idx="1"/>
          </p:nvPr>
        </p:nvSpPr>
        <p:spPr>
          <a:xfrm>
            <a:off x="292328" y="125416"/>
            <a:ext cx="8492897" cy="99957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750"/>
              </a:spcBef>
              <a:spcAft>
                <a:spcPts val="0"/>
              </a:spcAft>
              <a:buClr>
                <a:schemeClr val="dk1"/>
              </a:buClr>
              <a:buSzPts val="4000"/>
              <a:buFont typeface="Arial"/>
              <a:buNone/>
              <a:defRPr sz="40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55" name="Google Shape;55;p36"/>
          <p:cNvSpPr txBox="1">
            <a:spLocks noGrp="1"/>
          </p:cNvSpPr>
          <p:nvPr>
            <p:ph type="body" idx="2"/>
          </p:nvPr>
        </p:nvSpPr>
        <p:spPr>
          <a:xfrm>
            <a:off x="292328" y="2024418"/>
            <a:ext cx="8492897" cy="2259582"/>
          </a:xfrm>
          <a:prstGeom prst="rect">
            <a:avLst/>
          </a:prstGeom>
          <a:noFill/>
          <a:ln>
            <a:noFill/>
          </a:ln>
        </p:spPr>
        <p:txBody>
          <a:bodyPr spcFirstLastPara="1" wrap="square" lIns="0" tIns="0" rIns="0" bIns="0" anchor="t" anchorCtr="0">
            <a:noAutofit/>
          </a:bodyPr>
          <a:lstStyle>
            <a:lvl1pPr marL="457200" marR="0" lvl="0" indent="-228600" algn="l" rtl="0">
              <a:lnSpc>
                <a:spcPct val="123809"/>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61950" algn="l" rtl="0">
              <a:lnSpc>
                <a:spcPct val="90000"/>
              </a:lnSpc>
              <a:spcBef>
                <a:spcPts val="375"/>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
        <p:nvSpPr>
          <p:cNvPr id="56" name="Google Shape;56;p36"/>
          <p:cNvSpPr txBox="1">
            <a:spLocks noGrp="1"/>
          </p:cNvSpPr>
          <p:nvPr>
            <p:ph type="body" idx="3"/>
          </p:nvPr>
        </p:nvSpPr>
        <p:spPr>
          <a:xfrm>
            <a:off x="292328" y="1234540"/>
            <a:ext cx="8492897" cy="648851"/>
          </a:xfrm>
          <a:prstGeom prst="rect">
            <a:avLst/>
          </a:prstGeom>
          <a:noFill/>
          <a:ln>
            <a:noFill/>
          </a:ln>
        </p:spPr>
        <p:txBody>
          <a:bodyPr spcFirstLastPara="1" wrap="square" lIns="0" tIns="0" rIns="0" bIns="0" anchor="t" anchorCtr="0">
            <a:noAutofit/>
          </a:bodyPr>
          <a:lstStyle>
            <a:lvl1pPr marL="457200" marR="0" lvl="0" indent="-228600" algn="l" rtl="0">
              <a:lnSpc>
                <a:spcPct val="92857"/>
              </a:lnSpc>
              <a:spcBef>
                <a:spcPts val="75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5534">
          <p15:clr>
            <a:srgbClr val="FBAE40"/>
          </p15:clr>
        </p15:guide>
        <p15:guide id="2" orient="horz" pos="327">
          <p15:clr>
            <a:srgbClr val="FBAE40"/>
          </p15:clr>
        </p15:guide>
        <p15:guide id="3" pos="2795">
          <p15:clr>
            <a:srgbClr val="FBAE40"/>
          </p15:clr>
        </p15:guide>
        <p15:guide id="4" pos="2965">
          <p15:clr>
            <a:srgbClr val="FBAE40"/>
          </p15:clr>
        </p15:guide>
        <p15:guide id="5" orient="horz" pos="84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EE7"/>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sldNum" idx="12"/>
          </p:nvPr>
        </p:nvSpPr>
        <p:spPr>
          <a:xfrm>
            <a:off x="6678800" y="4848629"/>
            <a:ext cx="2057400" cy="17282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
        <p:nvSpPr>
          <p:cNvPr id="11" name="Google Shape;11;p27"/>
          <p:cNvSpPr txBox="1">
            <a:spLocks noGrp="1"/>
          </p:cNvSpPr>
          <p:nvPr>
            <p:ph type="dt" idx="10"/>
          </p:nvPr>
        </p:nvSpPr>
        <p:spPr>
          <a:xfrm>
            <a:off x="6678800" y="4672740"/>
            <a:ext cx="2057400" cy="175889"/>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81">
          <p15:clr>
            <a:srgbClr val="F26B43"/>
          </p15:clr>
        </p15:guide>
        <p15:guide id="2" orient="horz" pos="32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g10d807570d3_1_0"/>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2"/>
              </a:buClr>
              <a:buSzPts val="1800"/>
              <a:buFont typeface="Arial"/>
              <a:buNone/>
              <a:defRPr sz="1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000" b="0" i="0" u="none" strike="noStrike" cap="none">
                <a:solidFill>
                  <a:srgbClr val="000000"/>
                </a:solidFill>
                <a:latin typeface="Arial"/>
                <a:ea typeface="Arial"/>
                <a:cs typeface="Arial"/>
                <a:sym typeface="Arial"/>
              </a:defRPr>
            </a:lvl9pPr>
          </a:lstStyle>
          <a:p>
            <a:endParaRPr/>
          </a:p>
        </p:txBody>
      </p:sp>
      <p:sp>
        <p:nvSpPr>
          <p:cNvPr id="144" name="Google Shape;144;g10d807570d3_1_0"/>
          <p:cNvSpPr txBox="1">
            <a:spLocks noGrp="1"/>
          </p:cNvSpPr>
          <p:nvPr>
            <p:ph type="body" idx="1"/>
          </p:nvPr>
        </p:nvSpPr>
        <p:spPr>
          <a:xfrm>
            <a:off x="1357446" y="1250157"/>
            <a:ext cx="7157911" cy="2943225"/>
          </a:xfrm>
          <a:prstGeom prst="rect">
            <a:avLst/>
          </a:prstGeom>
          <a:noFill/>
          <a:ln>
            <a:noFill/>
          </a:ln>
        </p:spPr>
        <p:txBody>
          <a:bodyPr spcFirstLastPara="1" wrap="square" lIns="0" tIns="0" rIns="0" bIns="0" anchor="t" anchorCtr="0">
            <a:noAutofit/>
          </a:bodyPr>
          <a:lstStyle>
            <a:lvl1pPr marL="457200" marR="0" lvl="0" indent="-317500" algn="l" rtl="0">
              <a:lnSpc>
                <a:spcPct val="90000"/>
              </a:lnSpc>
              <a:spcBef>
                <a:spcPts val="700"/>
              </a:spcBef>
              <a:spcAft>
                <a:spcPts val="0"/>
              </a:spcAft>
              <a:buClr>
                <a:schemeClr val="dk2"/>
              </a:buClr>
              <a:buSzPts val="1400"/>
              <a:buFont typeface="Arial"/>
              <a:buChar char="•"/>
              <a:defRPr sz="1400" b="1" i="0" u="none" strike="noStrike" cap="none">
                <a:solidFill>
                  <a:schemeClr val="dk2"/>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1371600" marR="0" lvl="2" indent="-298450"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145" name="Google Shape;145;g10d807570d3_1_0"/>
          <p:cNvSpPr txBox="1">
            <a:spLocks noGrp="1"/>
          </p:cNvSpPr>
          <p:nvPr>
            <p:ph type="dt" idx="10"/>
          </p:nvPr>
        </p:nvSpPr>
        <p:spPr>
          <a:xfrm>
            <a:off x="7580204" y="4931570"/>
            <a:ext cx="810080" cy="169068"/>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9pPr>
          </a:lstStyle>
          <a:p>
            <a:endParaRPr/>
          </a:p>
        </p:txBody>
      </p:sp>
      <p:sp>
        <p:nvSpPr>
          <p:cNvPr id="146" name="Google Shape;146;g10d807570d3_1_0"/>
          <p:cNvSpPr txBox="1">
            <a:spLocks noGrp="1"/>
          </p:cNvSpPr>
          <p:nvPr>
            <p:ph type="ftr" idx="11"/>
          </p:nvPr>
        </p:nvSpPr>
        <p:spPr>
          <a:xfrm>
            <a:off x="3028953" y="4931570"/>
            <a:ext cx="3086102" cy="169068"/>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000" b="0" i="0" u="none" strike="noStrike" cap="none">
                <a:solidFill>
                  <a:schemeClr val="dk1"/>
                </a:solidFill>
                <a:latin typeface="Arial"/>
                <a:ea typeface="Arial"/>
                <a:cs typeface="Arial"/>
                <a:sym typeface="Arial"/>
              </a:defRPr>
            </a:lvl9pPr>
          </a:lstStyle>
          <a:p>
            <a:endParaRPr/>
          </a:p>
        </p:txBody>
      </p:sp>
      <p:sp>
        <p:nvSpPr>
          <p:cNvPr id="147" name="Google Shape;147;g10d807570d3_1_0"/>
          <p:cNvSpPr txBox="1">
            <a:spLocks noGrp="1"/>
          </p:cNvSpPr>
          <p:nvPr>
            <p:ph type="sldNum" idx="12"/>
          </p:nvPr>
        </p:nvSpPr>
        <p:spPr>
          <a:xfrm>
            <a:off x="8436969" y="4931570"/>
            <a:ext cx="607560" cy="169068"/>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5.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39.jp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oUmmjNVnjdU&amp;t=352s" TargetMode="External"/><Relationship Id="rId2" Type="http://schemas.openxmlformats.org/officeDocument/2006/relationships/notesSlide" Target="../notesSlides/notesSlide34.xml"/><Relationship Id="rId1" Type="http://schemas.openxmlformats.org/officeDocument/2006/relationships/slideLayout" Target="../slideLayouts/slideLayout37.xml"/><Relationship Id="rId5" Type="http://schemas.openxmlformats.org/officeDocument/2006/relationships/image" Target="../media/image10.png"/><Relationship Id="rId4" Type="http://schemas.openxmlformats.org/officeDocument/2006/relationships/hyperlink" Target="https://www.youtube.com/watch?v=94zZ19iLRrQ"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EEE7"/>
        </a:solidFill>
        <a:effectLst/>
      </p:bgPr>
    </p:bg>
    <p:spTree>
      <p:nvGrpSpPr>
        <p:cNvPr id="1" name="Shape 212"/>
        <p:cNvGrpSpPr/>
        <p:nvPr/>
      </p:nvGrpSpPr>
      <p:grpSpPr>
        <a:xfrm>
          <a:off x="0" y="0"/>
          <a:ext cx="0" cy="0"/>
          <a:chOff x="0" y="0"/>
          <a:chExt cx="0" cy="0"/>
        </a:xfrm>
      </p:grpSpPr>
      <p:sp>
        <p:nvSpPr>
          <p:cNvPr id="213" name="Google Shape;213;p1"/>
          <p:cNvSpPr txBox="1">
            <a:spLocks noGrp="1"/>
          </p:cNvSpPr>
          <p:nvPr>
            <p:ph type="body" idx="2"/>
          </p:nvPr>
        </p:nvSpPr>
        <p:spPr>
          <a:xfrm>
            <a:off x="431800" y="2361150"/>
            <a:ext cx="4415175" cy="5013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lt1"/>
              </a:buClr>
              <a:buSzPts val="2800"/>
              <a:buNone/>
            </a:pPr>
            <a:r>
              <a:rPr lang="fi-FI" sz="3200" dirty="0">
                <a:solidFill>
                  <a:srgbClr val="000000"/>
                </a:solidFill>
                <a:latin typeface="Gentium Book Basic"/>
                <a:ea typeface="Gentium Book Basic"/>
                <a:cs typeface="Gentium Book Basic"/>
                <a:sym typeface="Gentium Book Basic"/>
              </a:rPr>
              <a:t>Tekniikkaa  </a:t>
            </a:r>
            <a:endParaRPr sz="3200" dirty="0">
              <a:solidFill>
                <a:srgbClr val="000000"/>
              </a:solidFill>
              <a:latin typeface="Gentium Book Basic"/>
              <a:ea typeface="Gentium Book Basic"/>
              <a:cs typeface="Gentium Book Basic"/>
              <a:sym typeface="Gentium Book Basic"/>
            </a:endParaRPr>
          </a:p>
          <a:p>
            <a:pPr marL="0" lvl="0" indent="0" algn="l" rtl="0">
              <a:lnSpc>
                <a:spcPct val="90000"/>
              </a:lnSpc>
              <a:spcBef>
                <a:spcPts val="0"/>
              </a:spcBef>
              <a:spcAft>
                <a:spcPts val="0"/>
              </a:spcAft>
              <a:buClr>
                <a:schemeClr val="lt1"/>
              </a:buClr>
              <a:buSzPts val="2800"/>
              <a:buNone/>
            </a:pPr>
            <a:r>
              <a:rPr lang="fi-FI" sz="3200" i="1" dirty="0">
                <a:solidFill>
                  <a:srgbClr val="5E8C64"/>
                </a:solidFill>
                <a:latin typeface="Gentium Book Basic"/>
                <a:ea typeface="Gentium Book Basic"/>
                <a:cs typeface="Gentium Book Basic"/>
                <a:sym typeface="Gentium Book Basic"/>
              </a:rPr>
              <a:t>ihmisläheisestä </a:t>
            </a:r>
            <a:r>
              <a:rPr lang="fi-FI" sz="3200" i="1" dirty="0">
                <a:solidFill>
                  <a:schemeClr val="dk1"/>
                </a:solidFill>
                <a:latin typeface="Gentium Book Basic"/>
                <a:ea typeface="Gentium Book Basic"/>
                <a:cs typeface="Gentium Book Basic"/>
                <a:sym typeface="Gentium Book Basic"/>
              </a:rPr>
              <a:t>näkökulmasta.</a:t>
            </a:r>
            <a:endParaRPr sz="3200" i="1" dirty="0">
              <a:solidFill>
                <a:schemeClr val="dk1"/>
              </a:solidFill>
              <a:latin typeface="Gentium Book Basic"/>
              <a:ea typeface="Gentium Book Basic"/>
              <a:cs typeface="Gentium Book Basic"/>
              <a:sym typeface="Gentium Book Basic"/>
            </a:endParaRPr>
          </a:p>
        </p:txBody>
      </p:sp>
      <p:sp>
        <p:nvSpPr>
          <p:cNvPr id="214" name="Google Shape;214;p1"/>
          <p:cNvSpPr txBox="1">
            <a:spLocks noGrp="1"/>
          </p:cNvSpPr>
          <p:nvPr>
            <p:ph type="body" idx="1"/>
          </p:nvPr>
        </p:nvSpPr>
        <p:spPr>
          <a:xfrm>
            <a:off x="431800" y="776711"/>
            <a:ext cx="7948500" cy="663300"/>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lt1"/>
              </a:buClr>
              <a:buSzPts val="4600"/>
              <a:buNone/>
            </a:pPr>
            <a:r>
              <a:rPr lang="fi-FI" sz="5000" dirty="0">
                <a:solidFill>
                  <a:srgbClr val="000000"/>
                </a:solidFill>
                <a:latin typeface="Gentium Book Basic"/>
                <a:ea typeface="Gentium Book Basic"/>
                <a:cs typeface="Gentium Book Basic"/>
                <a:sym typeface="Gentium Book Basic"/>
              </a:rPr>
              <a:t>Teknillinen psykologia</a:t>
            </a:r>
            <a:endParaRPr sz="5000" dirty="0">
              <a:solidFill>
                <a:srgbClr val="000000"/>
              </a:solidFill>
              <a:latin typeface="Gentium Book Basic"/>
              <a:ea typeface="Gentium Book Basic"/>
              <a:cs typeface="Gentium Book Basic"/>
              <a:sym typeface="Gentium Book Basic"/>
            </a:endParaRPr>
          </a:p>
        </p:txBody>
      </p:sp>
      <p:pic>
        <p:nvPicPr>
          <p:cNvPr id="215" name="Google Shape;215;p1"/>
          <p:cNvPicPr preferRelativeResize="0"/>
          <p:nvPr/>
        </p:nvPicPr>
        <p:blipFill rotWithShape="1">
          <a:blip r:embed="rId3">
            <a:alphaModFix/>
          </a:blip>
          <a:srcRect/>
          <a:stretch/>
        </p:blipFill>
        <p:spPr>
          <a:xfrm>
            <a:off x="4846975" y="2440425"/>
            <a:ext cx="2134350" cy="2339049"/>
          </a:xfrm>
          <a:prstGeom prst="rect">
            <a:avLst/>
          </a:prstGeom>
          <a:noFill/>
          <a:ln>
            <a:noFill/>
          </a:ln>
        </p:spPr>
      </p:pic>
      <p:sp>
        <p:nvSpPr>
          <p:cNvPr id="216" name="Google Shape;216;p1"/>
          <p:cNvSpPr/>
          <p:nvPr/>
        </p:nvSpPr>
        <p:spPr>
          <a:xfrm rot="5400000" flipH="1">
            <a:off x="4790654" y="2288395"/>
            <a:ext cx="7643186" cy="1792506"/>
          </a:xfrm>
          <a:custGeom>
            <a:avLst/>
            <a:gdLst/>
            <a:ahLst/>
            <a:cxnLst/>
            <a:rect l="l" t="t" r="r" b="b"/>
            <a:pathLst>
              <a:path w="397255" h="90668" extrusionOk="0">
                <a:moveTo>
                  <a:pt x="29270" y="90510"/>
                </a:moveTo>
                <a:cubicBezTo>
                  <a:pt x="53660" y="93030"/>
                  <a:pt x="128990" y="44610"/>
                  <a:pt x="174530" y="44610"/>
                </a:cubicBezTo>
                <a:cubicBezTo>
                  <a:pt x="220070" y="44610"/>
                  <a:pt x="265520" y="90510"/>
                  <a:pt x="302510" y="90510"/>
                </a:cubicBezTo>
                <a:cubicBezTo>
                  <a:pt x="339500" y="90510"/>
                  <a:pt x="392330" y="59640"/>
                  <a:pt x="396470" y="44610"/>
                </a:cubicBezTo>
                <a:cubicBezTo>
                  <a:pt x="400610" y="29580"/>
                  <a:pt x="388730" y="2850"/>
                  <a:pt x="327350" y="330"/>
                </a:cubicBezTo>
                <a:cubicBezTo>
                  <a:pt x="265970" y="-2190"/>
                  <a:pt x="77870" y="14460"/>
                  <a:pt x="28190" y="29490"/>
                </a:cubicBezTo>
                <a:cubicBezTo>
                  <a:pt x="-21490" y="44520"/>
                  <a:pt x="4880" y="87990"/>
                  <a:pt x="29270" y="90510"/>
                </a:cubicBezTo>
                <a:close/>
              </a:path>
            </a:pathLst>
          </a:cu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p1"/>
          <p:cNvPicPr preferRelativeResize="0"/>
          <p:nvPr/>
        </p:nvPicPr>
        <p:blipFill rotWithShape="1">
          <a:blip r:embed="rId4">
            <a:alphaModFix/>
          </a:blip>
          <a:srcRect/>
          <a:stretch/>
        </p:blipFill>
        <p:spPr>
          <a:xfrm>
            <a:off x="0" y="3714000"/>
            <a:ext cx="1558801" cy="1429499"/>
          </a:xfrm>
          <a:prstGeom prst="rect">
            <a:avLst/>
          </a:prstGeom>
          <a:noFill/>
          <a:ln>
            <a:noFill/>
          </a:ln>
        </p:spPr>
      </p:pic>
      <p:sp>
        <p:nvSpPr>
          <p:cNvPr id="2" name="Google Shape;213;p1">
            <a:extLst>
              <a:ext uri="{FF2B5EF4-FFF2-40B4-BE49-F238E27FC236}">
                <a16:creationId xmlns:a16="http://schemas.microsoft.com/office/drawing/2014/main" id="{8362F453-8F62-F840-FF61-900FB5164241}"/>
              </a:ext>
            </a:extLst>
          </p:cNvPr>
          <p:cNvSpPr txBox="1">
            <a:spLocks/>
          </p:cNvSpPr>
          <p:nvPr/>
        </p:nvSpPr>
        <p:spPr>
          <a:xfrm>
            <a:off x="431800" y="1370421"/>
            <a:ext cx="7403517" cy="501300"/>
          </a:xfrm>
          <a:prstGeom prst="rect">
            <a:avLst/>
          </a:prstGeom>
          <a:noFill/>
          <a:ln>
            <a:noFill/>
          </a:ln>
        </p:spPr>
        <p:txBody>
          <a:bodyPr spcFirstLastPara="1" wrap="square" lIns="0" tIns="45700" rIns="0"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75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marL="914400" marR="0" lvl="1" indent="-228600" algn="l" rtl="0">
              <a:lnSpc>
                <a:spcPct val="90000"/>
              </a:lnSpc>
              <a:spcBef>
                <a:spcPts val="375"/>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2pPr>
            <a:lvl3pPr marL="1371600" marR="0" lvl="2" indent="-228600" algn="l" rtl="0">
              <a:lnSpc>
                <a:spcPct val="90000"/>
              </a:lnSpc>
              <a:spcBef>
                <a:spcPts val="375"/>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3pPr>
            <a:lvl4pPr marL="1828800" marR="0" lvl="3"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4pPr>
            <a:lvl5pPr marL="2286000" marR="0" lvl="4"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5pPr>
            <a:lvl6pPr marL="2743200" marR="0" lvl="5"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6pPr>
            <a:lvl7pPr marL="3200400" marR="0" lvl="6"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7pPr>
            <a:lvl8pPr marL="3657600" marR="0" lvl="7"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8pPr>
            <a:lvl9pPr marL="4114800" marR="0" lvl="8" indent="-228600" algn="l" rtl="0">
              <a:lnSpc>
                <a:spcPct val="90000"/>
              </a:lnSpc>
              <a:spcBef>
                <a:spcPts val="375"/>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9pPr>
          </a:lstStyle>
          <a:p>
            <a:pPr marL="0" indent="0">
              <a:spcBef>
                <a:spcPts val="0"/>
              </a:spcBef>
            </a:pPr>
            <a:r>
              <a:rPr lang="fi-FI" sz="2400" i="1" dirty="0">
                <a:solidFill>
                  <a:srgbClr val="5E8C64"/>
                </a:solidFill>
                <a:latin typeface="Gentium Book Basic"/>
                <a:ea typeface="Gentium Book Basic"/>
                <a:cs typeface="Gentium Book Basic"/>
                <a:sym typeface="Gentium Book Basic"/>
              </a:rPr>
              <a:t>Tekniikan kandidaatti ja diplomi-insinööri</a:t>
            </a:r>
            <a:endParaRPr lang="fi-FI" sz="2000" i="1" dirty="0">
              <a:solidFill>
                <a:srgbClr val="5E8C64"/>
              </a:solidFill>
              <a:latin typeface="Gentium Book Basic"/>
              <a:ea typeface="Gentium Book Basic"/>
              <a:cs typeface="Gentium Book Basic"/>
              <a:sym typeface="Gentium Book Bas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84" name="Google Shape;384;g110a80013dc_0_3"/>
          <p:cNvSpPr txBox="1">
            <a:spLocks noGrp="1"/>
          </p:cNvSpPr>
          <p:nvPr>
            <p:ph type="body" idx="1"/>
          </p:nvPr>
        </p:nvSpPr>
        <p:spPr>
          <a:xfrm>
            <a:off x="625719" y="224535"/>
            <a:ext cx="7669200" cy="73075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a:solidFill>
                  <a:srgbClr val="5E8C64"/>
                </a:solidFill>
                <a:latin typeface="Gentium Book Basic"/>
                <a:ea typeface="Gentium Book Basic"/>
                <a:cs typeface="Gentium Book Basic"/>
                <a:sym typeface="Gentium Book Basic"/>
              </a:rPr>
              <a:t>Psykologian osa-alueet</a:t>
            </a:r>
            <a:endParaRPr dirty="0">
              <a:solidFill>
                <a:srgbClr val="5E8C64"/>
              </a:solidFill>
              <a:latin typeface="Gentium Book Basic"/>
              <a:ea typeface="Gentium Book Basic"/>
              <a:cs typeface="Gentium Book Basic"/>
              <a:sym typeface="Gentium Book Basic"/>
            </a:endParaRPr>
          </a:p>
        </p:txBody>
      </p:sp>
      <p:pic>
        <p:nvPicPr>
          <p:cNvPr id="386" name="Google Shape;386;g110a80013dc_0_3"/>
          <p:cNvPicPr preferRelativeResize="0"/>
          <p:nvPr/>
        </p:nvPicPr>
        <p:blipFill rotWithShape="1">
          <a:blip r:embed="rId3">
            <a:alphaModFix/>
          </a:blip>
          <a:srcRect/>
          <a:stretch/>
        </p:blipFill>
        <p:spPr>
          <a:xfrm>
            <a:off x="-153681" y="3934834"/>
            <a:ext cx="1558801" cy="1429499"/>
          </a:xfrm>
          <a:prstGeom prst="rect">
            <a:avLst/>
          </a:prstGeom>
          <a:noFill/>
          <a:ln>
            <a:noFill/>
          </a:ln>
        </p:spPr>
      </p:pic>
      <p:sp>
        <p:nvSpPr>
          <p:cNvPr id="6" name="Tekstiruutu 5">
            <a:extLst>
              <a:ext uri="{FF2B5EF4-FFF2-40B4-BE49-F238E27FC236}">
                <a16:creationId xmlns:a16="http://schemas.microsoft.com/office/drawing/2014/main" id="{81DFA855-99B7-C099-9BC0-F67AC567FDF2}"/>
              </a:ext>
            </a:extLst>
          </p:cNvPr>
          <p:cNvSpPr txBox="1"/>
          <p:nvPr/>
        </p:nvSpPr>
        <p:spPr>
          <a:xfrm>
            <a:off x="741145" y="955288"/>
            <a:ext cx="4754880" cy="3139321"/>
          </a:xfrm>
          <a:prstGeom prst="rect">
            <a:avLst/>
          </a:prstGeom>
          <a:noFill/>
        </p:spPr>
        <p:txBody>
          <a:bodyPr wrap="square" rtlCol="0">
            <a:spAutoFit/>
          </a:bodyPr>
          <a:lstStyle/>
          <a:p>
            <a:r>
              <a:rPr lang="fi-FI" sz="1800" dirty="0">
                <a:latin typeface="Gentium Book Basic" panose="020B0604020202020204" charset="0"/>
              </a:rPr>
              <a:t>Kehityspsykologia</a:t>
            </a:r>
          </a:p>
          <a:p>
            <a:r>
              <a:rPr lang="fi-FI" sz="1800" dirty="0">
                <a:latin typeface="Gentium Book Basic" panose="020B0604020202020204" charset="0"/>
              </a:rPr>
              <a:t>Neuropsykologia</a:t>
            </a:r>
          </a:p>
          <a:p>
            <a:r>
              <a:rPr lang="fi-FI" sz="1800" b="1" dirty="0">
                <a:latin typeface="Gentium Book Basic" panose="020B0604020202020204" charset="0"/>
              </a:rPr>
              <a:t>Kognitiivinen psykologia</a:t>
            </a:r>
          </a:p>
          <a:p>
            <a:r>
              <a:rPr lang="fi-FI" sz="1800" b="1" dirty="0">
                <a:latin typeface="Gentium Book Basic" panose="020B0604020202020204" charset="0"/>
              </a:rPr>
              <a:t>Sosiaalipsykologia</a:t>
            </a:r>
          </a:p>
          <a:p>
            <a:r>
              <a:rPr lang="fi-FI" sz="1800" dirty="0">
                <a:latin typeface="Gentium Book Basic" panose="020B0604020202020204" charset="0"/>
              </a:rPr>
              <a:t>Tunteet ja motivaatio</a:t>
            </a:r>
          </a:p>
          <a:p>
            <a:r>
              <a:rPr lang="fi-FI" sz="1800" dirty="0">
                <a:latin typeface="Gentium Book Basic" panose="020B0604020202020204" charset="0"/>
              </a:rPr>
              <a:t>Havaintopsykologia</a:t>
            </a:r>
          </a:p>
          <a:p>
            <a:r>
              <a:rPr lang="fi-FI" sz="1800" dirty="0">
                <a:latin typeface="Gentium Book Basic" panose="020B0604020202020204" charset="0"/>
              </a:rPr>
              <a:t>Persoonallisuuspsykologia</a:t>
            </a:r>
          </a:p>
          <a:p>
            <a:r>
              <a:rPr lang="fi-FI" sz="1800" b="1" dirty="0">
                <a:latin typeface="Gentium Book Basic" panose="020B0604020202020204" charset="0"/>
              </a:rPr>
              <a:t>Biologinen psykologia</a:t>
            </a:r>
          </a:p>
          <a:p>
            <a:r>
              <a:rPr lang="fi-FI" sz="1800" dirty="0">
                <a:latin typeface="Gentium Book Basic" panose="020B0604020202020204" charset="0"/>
              </a:rPr>
              <a:t>Organisaatiopsykologia</a:t>
            </a:r>
          </a:p>
          <a:p>
            <a:r>
              <a:rPr lang="fi-FI" sz="1800" dirty="0">
                <a:latin typeface="Gentium Book Basic" panose="020B0604020202020204" charset="0"/>
              </a:rPr>
              <a:t>Terveyspsykologia</a:t>
            </a:r>
          </a:p>
          <a:p>
            <a:r>
              <a:rPr lang="fi-FI" sz="1800" dirty="0">
                <a:latin typeface="Gentium Book Basic" panose="020B0604020202020204" charset="0"/>
              </a:rPr>
              <a:t>Positiivinen psykologia ja hyvinvointi</a:t>
            </a:r>
          </a:p>
        </p:txBody>
      </p:sp>
      <p:cxnSp>
        <p:nvCxnSpPr>
          <p:cNvPr id="7" name="Google Shape;281;g10d91d31831_0_0">
            <a:extLst>
              <a:ext uri="{FF2B5EF4-FFF2-40B4-BE49-F238E27FC236}">
                <a16:creationId xmlns:a16="http://schemas.microsoft.com/office/drawing/2014/main" id="{C9CFD933-FFEB-FED4-DAD5-2F386D9699F3}"/>
              </a:ext>
            </a:extLst>
          </p:cNvPr>
          <p:cNvCxnSpPr/>
          <p:nvPr/>
        </p:nvCxnSpPr>
        <p:spPr>
          <a:xfrm flipH="1">
            <a:off x="731545" y="1048891"/>
            <a:ext cx="9600" cy="2639100"/>
          </a:xfrm>
          <a:prstGeom prst="straightConnector1">
            <a:avLst/>
          </a:prstGeom>
          <a:noFill/>
          <a:ln w="19050" cap="flat" cmpd="sng">
            <a:solidFill>
              <a:srgbClr val="5E8C64"/>
            </a:solidFill>
            <a:prstDash val="solid"/>
            <a:round/>
            <a:headEnd type="none" w="sm" len="sm"/>
            <a:tailEnd type="none" w="sm" len="sm"/>
          </a:ln>
        </p:spPr>
      </p:cxnSp>
      <p:pic>
        <p:nvPicPr>
          <p:cNvPr id="1026" name="Picture 2" descr="Psychology in Education (BSc) - Undergraduate, University of York">
            <a:extLst>
              <a:ext uri="{FF2B5EF4-FFF2-40B4-BE49-F238E27FC236}">
                <a16:creationId xmlns:a16="http://schemas.microsoft.com/office/drawing/2014/main" id="{34CF30DD-8885-BC12-2F3D-D85F8148A2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06"/>
          <a:stretch/>
        </p:blipFill>
        <p:spPr bwMode="auto">
          <a:xfrm>
            <a:off x="4668705" y="1120173"/>
            <a:ext cx="3734150" cy="2406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037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84" name="Google Shape;384;g110a80013dc_0_3"/>
          <p:cNvSpPr txBox="1">
            <a:spLocks noGrp="1"/>
          </p:cNvSpPr>
          <p:nvPr>
            <p:ph type="body" idx="1"/>
          </p:nvPr>
        </p:nvSpPr>
        <p:spPr>
          <a:xfrm>
            <a:off x="625719" y="224535"/>
            <a:ext cx="7669200" cy="73075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a:solidFill>
                  <a:srgbClr val="5E8C64"/>
                </a:solidFill>
                <a:latin typeface="Gentium Book Basic"/>
                <a:ea typeface="Gentium Book Basic"/>
                <a:cs typeface="Gentium Book Basic"/>
                <a:sym typeface="Gentium Book Basic"/>
              </a:rPr>
              <a:t>ESIMERKKITEHTÄVÄ #1</a:t>
            </a:r>
            <a:endParaRPr dirty="0">
              <a:solidFill>
                <a:srgbClr val="5E8C64"/>
              </a:solidFill>
              <a:latin typeface="Gentium Book Basic"/>
              <a:ea typeface="Gentium Book Basic"/>
              <a:cs typeface="Gentium Book Basic"/>
              <a:sym typeface="Gentium Book Basic"/>
            </a:endParaRPr>
          </a:p>
        </p:txBody>
      </p:sp>
      <p:pic>
        <p:nvPicPr>
          <p:cNvPr id="386" name="Google Shape;386;g110a80013dc_0_3"/>
          <p:cNvPicPr preferRelativeResize="0"/>
          <p:nvPr/>
        </p:nvPicPr>
        <p:blipFill rotWithShape="1">
          <a:blip r:embed="rId3">
            <a:alphaModFix/>
          </a:blip>
          <a:srcRect/>
          <a:stretch/>
        </p:blipFill>
        <p:spPr>
          <a:xfrm>
            <a:off x="-153681" y="3934834"/>
            <a:ext cx="1558801" cy="1429499"/>
          </a:xfrm>
          <a:prstGeom prst="rect">
            <a:avLst/>
          </a:prstGeom>
          <a:noFill/>
          <a:ln>
            <a:noFill/>
          </a:ln>
        </p:spPr>
      </p:pic>
      <p:cxnSp>
        <p:nvCxnSpPr>
          <p:cNvPr id="7" name="Google Shape;281;g10d91d31831_0_0">
            <a:extLst>
              <a:ext uri="{FF2B5EF4-FFF2-40B4-BE49-F238E27FC236}">
                <a16:creationId xmlns:a16="http://schemas.microsoft.com/office/drawing/2014/main" id="{C9CFD933-FFEB-FED4-DAD5-2F386D9699F3}"/>
              </a:ext>
            </a:extLst>
          </p:cNvPr>
          <p:cNvCxnSpPr/>
          <p:nvPr/>
        </p:nvCxnSpPr>
        <p:spPr>
          <a:xfrm flipH="1">
            <a:off x="731545" y="1048891"/>
            <a:ext cx="9600" cy="2639100"/>
          </a:xfrm>
          <a:prstGeom prst="straightConnector1">
            <a:avLst/>
          </a:prstGeom>
          <a:noFill/>
          <a:ln w="19050" cap="flat" cmpd="sng">
            <a:solidFill>
              <a:srgbClr val="5E8C64"/>
            </a:solidFill>
            <a:prstDash val="solid"/>
            <a:round/>
            <a:headEnd type="none" w="sm" len="sm"/>
            <a:tailEnd type="none" w="sm" len="sm"/>
          </a:ln>
        </p:spPr>
      </p:cxnSp>
      <p:pic>
        <p:nvPicPr>
          <p:cNvPr id="4" name="Kuva 3">
            <a:extLst>
              <a:ext uri="{FF2B5EF4-FFF2-40B4-BE49-F238E27FC236}">
                <a16:creationId xmlns:a16="http://schemas.microsoft.com/office/drawing/2014/main" id="{3E0FABCE-F6AB-7527-EA23-AA67D7E0061A}"/>
              </a:ext>
            </a:extLst>
          </p:cNvPr>
          <p:cNvPicPr>
            <a:picLocks noChangeAspect="1"/>
          </p:cNvPicPr>
          <p:nvPr/>
        </p:nvPicPr>
        <p:blipFill>
          <a:blip r:embed="rId4"/>
          <a:stretch>
            <a:fillRect/>
          </a:stretch>
        </p:blipFill>
        <p:spPr>
          <a:xfrm>
            <a:off x="895739" y="1046118"/>
            <a:ext cx="7516716" cy="1149984"/>
          </a:xfrm>
          <a:prstGeom prst="rect">
            <a:avLst/>
          </a:prstGeom>
        </p:spPr>
      </p:pic>
      <p:pic>
        <p:nvPicPr>
          <p:cNvPr id="3" name="Kuva 2" descr="Kuva, joka sisältää kohteen metalliastiat, jalkakäytävä&#10;&#10;Kuvaus luotu automaattisesti">
            <a:extLst>
              <a:ext uri="{FF2B5EF4-FFF2-40B4-BE49-F238E27FC236}">
                <a16:creationId xmlns:a16="http://schemas.microsoft.com/office/drawing/2014/main" id="{6D36C260-DFC0-B0FE-103F-336F7EA5B06B}"/>
              </a:ext>
            </a:extLst>
          </p:cNvPr>
          <p:cNvPicPr>
            <a:picLocks noChangeAspect="1"/>
          </p:cNvPicPr>
          <p:nvPr/>
        </p:nvPicPr>
        <p:blipFill>
          <a:blip r:embed="rId5"/>
          <a:stretch>
            <a:fillRect/>
          </a:stretch>
        </p:blipFill>
        <p:spPr>
          <a:xfrm>
            <a:off x="5570375" y="2196102"/>
            <a:ext cx="1826175" cy="2434900"/>
          </a:xfrm>
          <a:prstGeom prst="rect">
            <a:avLst/>
          </a:prstGeom>
        </p:spPr>
      </p:pic>
      <p:pic>
        <p:nvPicPr>
          <p:cNvPr id="11" name="Kuva 10" descr="Kuva, joka sisältää kohteen ulko, taivas, ruoho&#10;&#10;Kuvaus luotu automaattisesti">
            <a:extLst>
              <a:ext uri="{FF2B5EF4-FFF2-40B4-BE49-F238E27FC236}">
                <a16:creationId xmlns:a16="http://schemas.microsoft.com/office/drawing/2014/main" id="{E5AAD1F9-0386-48A5-92BD-4D8FEC830FCA}"/>
              </a:ext>
            </a:extLst>
          </p:cNvPr>
          <p:cNvPicPr>
            <a:picLocks noChangeAspect="1"/>
          </p:cNvPicPr>
          <p:nvPr/>
        </p:nvPicPr>
        <p:blipFill rotWithShape="1">
          <a:blip r:embed="rId6"/>
          <a:srcRect t="9964" b="36508"/>
          <a:stretch/>
        </p:blipFill>
        <p:spPr>
          <a:xfrm>
            <a:off x="1482417" y="2196102"/>
            <a:ext cx="3501280" cy="2498890"/>
          </a:xfrm>
          <a:prstGeom prst="rect">
            <a:avLst/>
          </a:prstGeom>
        </p:spPr>
      </p:pic>
    </p:spTree>
    <p:extLst>
      <p:ext uri="{BB962C8B-B14F-4D97-AF65-F5344CB8AC3E}">
        <p14:creationId xmlns:p14="http://schemas.microsoft.com/office/powerpoint/2010/main" val="270623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84" name="Google Shape;384;g110a80013dc_0_3"/>
          <p:cNvSpPr txBox="1">
            <a:spLocks noGrp="1"/>
          </p:cNvSpPr>
          <p:nvPr>
            <p:ph type="body" idx="1"/>
          </p:nvPr>
        </p:nvSpPr>
        <p:spPr>
          <a:xfrm>
            <a:off x="625719" y="224535"/>
            <a:ext cx="7669200" cy="73075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a:solidFill>
                  <a:srgbClr val="5E8C64"/>
                </a:solidFill>
                <a:latin typeface="Gentium Book Basic"/>
                <a:ea typeface="Gentium Book Basic"/>
                <a:cs typeface="Gentium Book Basic"/>
                <a:sym typeface="Gentium Book Basic"/>
              </a:rPr>
              <a:t>ESIMERKKITEHTÄVÄ #2</a:t>
            </a:r>
            <a:endParaRPr dirty="0">
              <a:solidFill>
                <a:srgbClr val="5E8C64"/>
              </a:solidFill>
              <a:latin typeface="Gentium Book Basic"/>
              <a:ea typeface="Gentium Book Basic"/>
              <a:cs typeface="Gentium Book Basic"/>
              <a:sym typeface="Gentium Book Basic"/>
            </a:endParaRPr>
          </a:p>
        </p:txBody>
      </p:sp>
      <p:pic>
        <p:nvPicPr>
          <p:cNvPr id="386" name="Google Shape;386;g110a80013dc_0_3"/>
          <p:cNvPicPr preferRelativeResize="0"/>
          <p:nvPr/>
        </p:nvPicPr>
        <p:blipFill rotWithShape="1">
          <a:blip r:embed="rId3">
            <a:alphaModFix/>
          </a:blip>
          <a:srcRect/>
          <a:stretch/>
        </p:blipFill>
        <p:spPr>
          <a:xfrm>
            <a:off x="-153681" y="3934834"/>
            <a:ext cx="1558801" cy="1429499"/>
          </a:xfrm>
          <a:prstGeom prst="rect">
            <a:avLst/>
          </a:prstGeom>
          <a:noFill/>
          <a:ln>
            <a:noFill/>
          </a:ln>
        </p:spPr>
      </p:pic>
      <p:cxnSp>
        <p:nvCxnSpPr>
          <p:cNvPr id="7" name="Google Shape;281;g10d91d31831_0_0">
            <a:extLst>
              <a:ext uri="{FF2B5EF4-FFF2-40B4-BE49-F238E27FC236}">
                <a16:creationId xmlns:a16="http://schemas.microsoft.com/office/drawing/2014/main" id="{C9CFD933-FFEB-FED4-DAD5-2F386D9699F3}"/>
              </a:ext>
            </a:extLst>
          </p:cNvPr>
          <p:cNvCxnSpPr/>
          <p:nvPr/>
        </p:nvCxnSpPr>
        <p:spPr>
          <a:xfrm flipH="1">
            <a:off x="731545" y="1048891"/>
            <a:ext cx="9600" cy="2639100"/>
          </a:xfrm>
          <a:prstGeom prst="straightConnector1">
            <a:avLst/>
          </a:prstGeom>
          <a:noFill/>
          <a:ln w="19050" cap="flat" cmpd="sng">
            <a:solidFill>
              <a:srgbClr val="5E8C64"/>
            </a:solidFill>
            <a:prstDash val="solid"/>
            <a:round/>
            <a:headEnd type="none" w="sm" len="sm"/>
            <a:tailEnd type="none" w="sm" len="sm"/>
          </a:ln>
        </p:spPr>
      </p:cxnSp>
      <p:sp>
        <p:nvSpPr>
          <p:cNvPr id="2" name="Tekstiruutu 1">
            <a:extLst>
              <a:ext uri="{FF2B5EF4-FFF2-40B4-BE49-F238E27FC236}">
                <a16:creationId xmlns:a16="http://schemas.microsoft.com/office/drawing/2014/main" id="{CB0ABEAE-F2E4-C496-9B79-03393F140D86}"/>
              </a:ext>
            </a:extLst>
          </p:cNvPr>
          <p:cNvSpPr txBox="1"/>
          <p:nvPr/>
        </p:nvSpPr>
        <p:spPr>
          <a:xfrm>
            <a:off x="1405120" y="2275784"/>
            <a:ext cx="2804160" cy="707886"/>
          </a:xfrm>
          <a:prstGeom prst="rect">
            <a:avLst/>
          </a:prstGeom>
          <a:noFill/>
        </p:spPr>
        <p:txBody>
          <a:bodyPr wrap="square" rtlCol="0">
            <a:spAutoFit/>
          </a:bodyPr>
          <a:lstStyle/>
          <a:p>
            <a:r>
              <a:rPr lang="fi-FI" sz="4000" dirty="0">
                <a:solidFill>
                  <a:srgbClr val="FF0000"/>
                </a:solidFill>
              </a:rPr>
              <a:t>WIP!!!</a:t>
            </a:r>
            <a:endParaRPr lang="fi-FI" dirty="0">
              <a:solidFill>
                <a:srgbClr val="FF0000"/>
              </a:solidFill>
            </a:endParaRPr>
          </a:p>
        </p:txBody>
      </p:sp>
      <p:pic>
        <p:nvPicPr>
          <p:cNvPr id="4" name="Kuva 3">
            <a:extLst>
              <a:ext uri="{FF2B5EF4-FFF2-40B4-BE49-F238E27FC236}">
                <a16:creationId xmlns:a16="http://schemas.microsoft.com/office/drawing/2014/main" id="{6A97D5AC-2B1F-E05F-BFA5-62CC90117222}"/>
              </a:ext>
            </a:extLst>
          </p:cNvPr>
          <p:cNvPicPr>
            <a:picLocks noChangeAspect="1"/>
          </p:cNvPicPr>
          <p:nvPr/>
        </p:nvPicPr>
        <p:blipFill>
          <a:blip r:embed="rId4"/>
          <a:stretch>
            <a:fillRect/>
          </a:stretch>
        </p:blipFill>
        <p:spPr>
          <a:xfrm>
            <a:off x="940391" y="1048891"/>
            <a:ext cx="7662927" cy="2639100"/>
          </a:xfrm>
          <a:prstGeom prst="rect">
            <a:avLst/>
          </a:prstGeom>
        </p:spPr>
      </p:pic>
    </p:spTree>
    <p:extLst>
      <p:ext uri="{BB962C8B-B14F-4D97-AF65-F5344CB8AC3E}">
        <p14:creationId xmlns:p14="http://schemas.microsoft.com/office/powerpoint/2010/main" val="3524532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84" name="Google Shape;384;g110a80013dc_0_3"/>
          <p:cNvSpPr txBox="1">
            <a:spLocks noGrp="1"/>
          </p:cNvSpPr>
          <p:nvPr>
            <p:ph type="body" idx="1"/>
          </p:nvPr>
        </p:nvSpPr>
        <p:spPr>
          <a:xfrm>
            <a:off x="625719" y="224535"/>
            <a:ext cx="7669200" cy="73075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a:solidFill>
                  <a:srgbClr val="5E8C64"/>
                </a:solidFill>
                <a:latin typeface="Gentium Book Basic"/>
                <a:ea typeface="Gentium Book Basic"/>
                <a:cs typeface="Gentium Book Basic"/>
                <a:sym typeface="Gentium Book Basic"/>
              </a:rPr>
              <a:t>ESIMERKKITEHTÄVÄ #3</a:t>
            </a:r>
            <a:endParaRPr dirty="0">
              <a:solidFill>
                <a:srgbClr val="5E8C64"/>
              </a:solidFill>
              <a:latin typeface="Gentium Book Basic"/>
              <a:ea typeface="Gentium Book Basic"/>
              <a:cs typeface="Gentium Book Basic"/>
              <a:sym typeface="Gentium Book Basic"/>
            </a:endParaRPr>
          </a:p>
        </p:txBody>
      </p:sp>
      <p:pic>
        <p:nvPicPr>
          <p:cNvPr id="386" name="Google Shape;386;g110a80013dc_0_3"/>
          <p:cNvPicPr preferRelativeResize="0"/>
          <p:nvPr/>
        </p:nvPicPr>
        <p:blipFill rotWithShape="1">
          <a:blip r:embed="rId3">
            <a:alphaModFix/>
          </a:blip>
          <a:srcRect/>
          <a:stretch/>
        </p:blipFill>
        <p:spPr>
          <a:xfrm>
            <a:off x="-153681" y="3934834"/>
            <a:ext cx="1558801" cy="1429499"/>
          </a:xfrm>
          <a:prstGeom prst="rect">
            <a:avLst/>
          </a:prstGeom>
          <a:noFill/>
          <a:ln>
            <a:noFill/>
          </a:ln>
        </p:spPr>
      </p:pic>
      <p:pic>
        <p:nvPicPr>
          <p:cNvPr id="5" name="Kuva 4">
            <a:extLst>
              <a:ext uri="{FF2B5EF4-FFF2-40B4-BE49-F238E27FC236}">
                <a16:creationId xmlns:a16="http://schemas.microsoft.com/office/drawing/2014/main" id="{B87B5059-2EEF-75A3-319B-7D9FFFF90B31}"/>
              </a:ext>
            </a:extLst>
          </p:cNvPr>
          <p:cNvPicPr>
            <a:picLocks noChangeAspect="1"/>
          </p:cNvPicPr>
          <p:nvPr/>
        </p:nvPicPr>
        <p:blipFill>
          <a:blip r:embed="rId4"/>
          <a:stretch>
            <a:fillRect/>
          </a:stretch>
        </p:blipFill>
        <p:spPr>
          <a:xfrm>
            <a:off x="4572000" y="1012033"/>
            <a:ext cx="4511431" cy="1661304"/>
          </a:xfrm>
          <a:prstGeom prst="rect">
            <a:avLst/>
          </a:prstGeom>
        </p:spPr>
      </p:pic>
      <p:pic>
        <p:nvPicPr>
          <p:cNvPr id="9" name="Kuva 8">
            <a:extLst>
              <a:ext uri="{FF2B5EF4-FFF2-40B4-BE49-F238E27FC236}">
                <a16:creationId xmlns:a16="http://schemas.microsoft.com/office/drawing/2014/main" id="{6E020921-7847-A700-9314-F179C1C3EB9D}"/>
              </a:ext>
            </a:extLst>
          </p:cNvPr>
          <p:cNvPicPr>
            <a:picLocks noChangeAspect="1"/>
          </p:cNvPicPr>
          <p:nvPr/>
        </p:nvPicPr>
        <p:blipFill>
          <a:blip r:embed="rId5"/>
          <a:stretch>
            <a:fillRect/>
          </a:stretch>
        </p:blipFill>
        <p:spPr>
          <a:xfrm>
            <a:off x="129155" y="1139964"/>
            <a:ext cx="4442845" cy="1463167"/>
          </a:xfrm>
          <a:prstGeom prst="rect">
            <a:avLst/>
          </a:prstGeom>
        </p:spPr>
      </p:pic>
      <p:pic>
        <p:nvPicPr>
          <p:cNvPr id="11" name="Kuva 10">
            <a:extLst>
              <a:ext uri="{FF2B5EF4-FFF2-40B4-BE49-F238E27FC236}">
                <a16:creationId xmlns:a16="http://schemas.microsoft.com/office/drawing/2014/main" id="{F1E31B30-2E71-8A0B-C8DD-E5C656D517B7}"/>
              </a:ext>
            </a:extLst>
          </p:cNvPr>
          <p:cNvPicPr>
            <a:picLocks noChangeAspect="1"/>
          </p:cNvPicPr>
          <p:nvPr/>
        </p:nvPicPr>
        <p:blipFill>
          <a:blip r:embed="rId6"/>
          <a:stretch>
            <a:fillRect/>
          </a:stretch>
        </p:blipFill>
        <p:spPr>
          <a:xfrm>
            <a:off x="1142703" y="3018574"/>
            <a:ext cx="6858594" cy="1386960"/>
          </a:xfrm>
          <a:prstGeom prst="rect">
            <a:avLst/>
          </a:prstGeom>
        </p:spPr>
      </p:pic>
    </p:spTree>
    <p:extLst>
      <p:ext uri="{BB962C8B-B14F-4D97-AF65-F5344CB8AC3E}">
        <p14:creationId xmlns:p14="http://schemas.microsoft.com/office/powerpoint/2010/main" val="163295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EE7"/>
        </a:solidFill>
        <a:effectLst/>
      </p:bgPr>
    </p:bg>
    <p:spTree>
      <p:nvGrpSpPr>
        <p:cNvPr id="1" name="Shape 398"/>
        <p:cNvGrpSpPr/>
        <p:nvPr/>
      </p:nvGrpSpPr>
      <p:grpSpPr>
        <a:xfrm>
          <a:off x="0" y="0"/>
          <a:ext cx="0" cy="0"/>
          <a:chOff x="0" y="0"/>
          <a:chExt cx="0" cy="0"/>
        </a:xfrm>
      </p:grpSpPr>
      <p:pic>
        <p:nvPicPr>
          <p:cNvPr id="399" name="Google Shape;399;g10d807570d3_1_90"/>
          <p:cNvPicPr preferRelativeResize="0"/>
          <p:nvPr/>
        </p:nvPicPr>
        <p:blipFill rotWithShape="1">
          <a:blip r:embed="rId3">
            <a:alphaModFix/>
          </a:blip>
          <a:srcRect/>
          <a:stretch/>
        </p:blipFill>
        <p:spPr>
          <a:xfrm>
            <a:off x="1196392" y="1154001"/>
            <a:ext cx="6779133" cy="3078385"/>
          </a:xfrm>
          <a:prstGeom prst="rect">
            <a:avLst/>
          </a:prstGeom>
          <a:noFill/>
          <a:ln>
            <a:noFill/>
          </a:ln>
        </p:spPr>
      </p:pic>
      <p:sp>
        <p:nvSpPr>
          <p:cNvPr id="400" name="Google Shape;400;g10d807570d3_1_90"/>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800"/>
              <a:buFont typeface="Arial"/>
              <a:buNone/>
            </a:pPr>
            <a:r>
              <a:rPr lang="fi-FI" sz="3600">
                <a:latin typeface="Gentium Book Basic"/>
                <a:ea typeface="Gentium Book Basic"/>
                <a:cs typeface="Gentium Book Basic"/>
                <a:sym typeface="Gentium Book Basic"/>
              </a:rPr>
              <a:t>Esimerkki lukujärjestyksestä</a:t>
            </a:r>
            <a:endParaRPr sz="3600">
              <a:latin typeface="Gentium Book Basic"/>
              <a:ea typeface="Gentium Book Basic"/>
              <a:cs typeface="Gentium Book Basic"/>
              <a:sym typeface="Gentium Book Basic"/>
            </a:endParaRPr>
          </a:p>
        </p:txBody>
      </p:sp>
      <p:graphicFrame>
        <p:nvGraphicFramePr>
          <p:cNvPr id="401" name="Google Shape;401;g10d807570d3_1_90"/>
          <p:cNvGraphicFramePr/>
          <p:nvPr>
            <p:extLst>
              <p:ext uri="{D42A27DB-BD31-4B8C-83A1-F6EECF244321}">
                <p14:modId xmlns:p14="http://schemas.microsoft.com/office/powerpoint/2010/main" val="1388738427"/>
              </p:ext>
            </p:extLst>
          </p:nvPr>
        </p:nvGraphicFramePr>
        <p:xfrm>
          <a:off x="1195962" y="979938"/>
          <a:ext cx="6780000" cy="3426475"/>
        </p:xfrm>
        <a:graphic>
          <a:graphicData uri="http://schemas.openxmlformats.org/drawingml/2006/table">
            <a:tbl>
              <a:tblPr firstRow="1" bandRow="1">
                <a:noFill/>
                <a:tableStyleId>{22D81E48-2D6B-40FE-B4A0-593D9D3D78AC}</a:tableStyleId>
              </a:tblPr>
              <a:tblGrid>
                <a:gridCol w="1356000">
                  <a:extLst>
                    <a:ext uri="{9D8B030D-6E8A-4147-A177-3AD203B41FA5}">
                      <a16:colId xmlns:a16="http://schemas.microsoft.com/office/drawing/2014/main" val="20000"/>
                    </a:ext>
                  </a:extLst>
                </a:gridCol>
                <a:gridCol w="1356000">
                  <a:extLst>
                    <a:ext uri="{9D8B030D-6E8A-4147-A177-3AD203B41FA5}">
                      <a16:colId xmlns:a16="http://schemas.microsoft.com/office/drawing/2014/main" val="20001"/>
                    </a:ext>
                  </a:extLst>
                </a:gridCol>
                <a:gridCol w="1356000">
                  <a:extLst>
                    <a:ext uri="{9D8B030D-6E8A-4147-A177-3AD203B41FA5}">
                      <a16:colId xmlns:a16="http://schemas.microsoft.com/office/drawing/2014/main" val="20002"/>
                    </a:ext>
                  </a:extLst>
                </a:gridCol>
                <a:gridCol w="1356000">
                  <a:extLst>
                    <a:ext uri="{9D8B030D-6E8A-4147-A177-3AD203B41FA5}">
                      <a16:colId xmlns:a16="http://schemas.microsoft.com/office/drawing/2014/main" val="20003"/>
                    </a:ext>
                  </a:extLst>
                </a:gridCol>
                <a:gridCol w="1356000">
                  <a:extLst>
                    <a:ext uri="{9D8B030D-6E8A-4147-A177-3AD203B41FA5}">
                      <a16:colId xmlns:a16="http://schemas.microsoft.com/office/drawing/2014/main" val="20004"/>
                    </a:ext>
                  </a:extLst>
                </a:gridCol>
              </a:tblGrid>
              <a:tr h="361850">
                <a:tc>
                  <a:txBody>
                    <a:bodyPr/>
                    <a:lstStyle/>
                    <a:p>
                      <a:pPr marL="0" marR="0" lvl="0" indent="0" algn="ctr" rtl="0">
                        <a:lnSpc>
                          <a:spcPct val="100000"/>
                        </a:lnSpc>
                        <a:spcBef>
                          <a:spcPts val="0"/>
                        </a:spcBef>
                        <a:spcAft>
                          <a:spcPts val="0"/>
                        </a:spcAft>
                        <a:buClr>
                          <a:srgbClr val="000000"/>
                        </a:buClr>
                        <a:buSzPts val="900"/>
                        <a:buFont typeface="Arial"/>
                        <a:buNone/>
                      </a:pPr>
                      <a:r>
                        <a:rPr lang="fi-FI" sz="900" b="1" u="none" strike="noStrike" cap="none">
                          <a:solidFill>
                            <a:schemeClr val="lt2"/>
                          </a:solidFill>
                          <a:latin typeface="Arial"/>
                          <a:ea typeface="Arial"/>
                          <a:cs typeface="Arial"/>
                          <a:sym typeface="Arial"/>
                        </a:rPr>
                        <a:t>Maanantai</a:t>
                      </a:r>
                      <a:endParaRPr sz="900" b="1" u="none" strike="noStrike" cap="none">
                        <a:solidFill>
                          <a:schemeClr val="lt2"/>
                        </a:solidFill>
                        <a:latin typeface="Arial"/>
                        <a:ea typeface="Arial"/>
                        <a:cs typeface="Arial"/>
                        <a:sym typeface="Arial"/>
                      </a:endParaRPr>
                    </a:p>
                  </a:txBody>
                  <a:tcPr marL="12150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fi-FI" sz="900" b="1" u="none" strike="noStrike" cap="none">
                          <a:solidFill>
                            <a:schemeClr val="lt2"/>
                          </a:solidFill>
                          <a:latin typeface="Arial"/>
                          <a:ea typeface="Arial"/>
                          <a:cs typeface="Arial"/>
                          <a:sym typeface="Arial"/>
                        </a:rPr>
                        <a:t>Tiistai</a:t>
                      </a:r>
                      <a:endParaRPr sz="900" b="1" u="none" strike="noStrike" cap="none">
                        <a:solidFill>
                          <a:schemeClr val="lt2"/>
                        </a:solidFill>
                        <a:latin typeface="Arial"/>
                        <a:ea typeface="Arial"/>
                        <a:cs typeface="Arial"/>
                        <a:sym typeface="Arial"/>
                      </a:endParaRPr>
                    </a:p>
                  </a:txBody>
                  <a:tcPr marL="12150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fi-FI" sz="900" b="1" u="none" strike="noStrike" cap="none">
                          <a:solidFill>
                            <a:schemeClr val="lt2"/>
                          </a:solidFill>
                          <a:latin typeface="Arial"/>
                          <a:ea typeface="Arial"/>
                          <a:cs typeface="Arial"/>
                          <a:sym typeface="Arial"/>
                        </a:rPr>
                        <a:t>Keskiviikko</a:t>
                      </a:r>
                      <a:endParaRPr sz="900" b="1" u="none" strike="noStrike" cap="none">
                        <a:solidFill>
                          <a:schemeClr val="lt2"/>
                        </a:solidFill>
                        <a:latin typeface="Arial"/>
                        <a:ea typeface="Arial"/>
                        <a:cs typeface="Arial"/>
                        <a:sym typeface="Arial"/>
                      </a:endParaRPr>
                    </a:p>
                  </a:txBody>
                  <a:tcPr marL="12150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fi-FI" sz="900" b="1" u="none" strike="noStrike" cap="none">
                          <a:solidFill>
                            <a:schemeClr val="lt2"/>
                          </a:solidFill>
                          <a:latin typeface="Arial"/>
                          <a:ea typeface="Arial"/>
                          <a:cs typeface="Arial"/>
                          <a:sym typeface="Arial"/>
                        </a:rPr>
                        <a:t>Torstai</a:t>
                      </a:r>
                      <a:endParaRPr sz="900" b="1" u="none" strike="noStrike" cap="none">
                        <a:solidFill>
                          <a:schemeClr val="lt2"/>
                        </a:solidFill>
                        <a:latin typeface="Arial"/>
                        <a:ea typeface="Arial"/>
                        <a:cs typeface="Arial"/>
                        <a:sym typeface="Arial"/>
                      </a:endParaRPr>
                    </a:p>
                  </a:txBody>
                  <a:tcPr marL="12150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fi-FI" sz="900" b="1" u="none" strike="noStrike" cap="none" dirty="0">
                          <a:solidFill>
                            <a:schemeClr val="lt2"/>
                          </a:solidFill>
                          <a:latin typeface="Arial"/>
                          <a:ea typeface="Arial"/>
                          <a:cs typeface="Arial"/>
                          <a:sym typeface="Arial"/>
                        </a:rPr>
                        <a:t>Perjantai</a:t>
                      </a:r>
                      <a:endParaRPr sz="900" b="1" u="none" strike="noStrike" cap="none" dirty="0">
                        <a:solidFill>
                          <a:schemeClr val="lt2"/>
                        </a:solidFill>
                        <a:latin typeface="Arial"/>
                        <a:ea typeface="Arial"/>
                        <a:cs typeface="Arial"/>
                        <a:sym typeface="Arial"/>
                      </a:endParaRPr>
                    </a:p>
                  </a:txBody>
                  <a:tcPr marL="12150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612925">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MS-A0401</a:t>
                      </a:r>
                      <a:endParaRPr lang="fi-FI" sz="800" u="none" strike="noStrike" cap="none" dirty="0"/>
                    </a:p>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Diskreetin matematiikan perusteet,</a:t>
                      </a:r>
                      <a:br>
                        <a:rPr lang="fi-FI" sz="900" b="1" u="none" strike="noStrike" cap="none" dirty="0">
                          <a:solidFill>
                            <a:schemeClr val="dk2"/>
                          </a:solidFill>
                          <a:latin typeface="Arial"/>
                          <a:ea typeface="Arial"/>
                          <a:cs typeface="Arial"/>
                          <a:sym typeface="Arial"/>
                        </a:rPr>
                      </a:br>
                      <a:r>
                        <a:rPr lang="fi-FI" sz="900" b="1" u="none" strike="noStrike" cap="none" dirty="0">
                          <a:solidFill>
                            <a:schemeClr val="dk2"/>
                          </a:solidFill>
                          <a:latin typeface="Arial"/>
                          <a:ea typeface="Arial"/>
                          <a:cs typeface="Arial"/>
                          <a:sym typeface="Arial"/>
                        </a:rPr>
                        <a:t>luento</a:t>
                      </a: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MS-A0401</a:t>
                      </a:r>
                      <a:endParaRPr lang="fi-FI" sz="800" u="none" strike="noStrike" cap="none" dirty="0"/>
                    </a:p>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Diskreetin matematiikan perusteet,</a:t>
                      </a:r>
                      <a:br>
                        <a:rPr lang="fi-FI" sz="900" b="1" u="none" strike="noStrike" cap="none" dirty="0">
                          <a:solidFill>
                            <a:schemeClr val="dk2"/>
                          </a:solidFill>
                          <a:latin typeface="Arial"/>
                          <a:ea typeface="Arial"/>
                          <a:cs typeface="Arial"/>
                          <a:sym typeface="Arial"/>
                        </a:rPr>
                      </a:br>
                      <a:r>
                        <a:rPr lang="fi-FI" sz="900" b="1" u="none" strike="noStrike" cap="none" dirty="0">
                          <a:solidFill>
                            <a:schemeClr val="dk2"/>
                          </a:solidFill>
                          <a:latin typeface="Arial"/>
                          <a:ea typeface="Arial"/>
                          <a:cs typeface="Arial"/>
                          <a:sym typeface="Arial"/>
                        </a:rPr>
                        <a:t>luento</a:t>
                      </a:r>
                      <a:endParaRPr lang="fi-FI" sz="800" u="none" strike="noStrike" cap="none" dirty="0"/>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12925">
                <a:tc>
                  <a:txBody>
                    <a:bodyPr/>
                    <a:lstStyle/>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CS-A1140</a:t>
                      </a:r>
                      <a:endParaRPr lang="fi-FI" sz="800" u="none" strike="noStrike" cap="none" dirty="0"/>
                    </a:p>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Data </a:t>
                      </a:r>
                      <a:r>
                        <a:rPr lang="fi-FI" sz="900" b="1" u="none" strike="noStrike" cap="none" dirty="0" err="1">
                          <a:solidFill>
                            <a:schemeClr val="dk2"/>
                          </a:solidFill>
                          <a:latin typeface="Arial"/>
                          <a:ea typeface="Arial"/>
                          <a:cs typeface="Arial"/>
                          <a:sym typeface="Arial"/>
                        </a:rPr>
                        <a:t>Structures</a:t>
                      </a:r>
                      <a:r>
                        <a:rPr lang="fi-FI" sz="900" b="1" u="none" strike="noStrike" cap="none" dirty="0">
                          <a:solidFill>
                            <a:schemeClr val="dk2"/>
                          </a:solidFill>
                          <a:latin typeface="Arial"/>
                          <a:ea typeface="Arial"/>
                          <a:cs typeface="Arial"/>
                          <a:sym typeface="Arial"/>
                        </a:rPr>
                        <a:t> and </a:t>
                      </a:r>
                      <a:r>
                        <a:rPr lang="fi-FI" sz="900" b="1" u="none" strike="noStrike" cap="none" dirty="0" err="1">
                          <a:solidFill>
                            <a:schemeClr val="dk2"/>
                          </a:solidFill>
                          <a:latin typeface="Arial"/>
                          <a:ea typeface="Arial"/>
                          <a:cs typeface="Arial"/>
                          <a:sym typeface="Arial"/>
                        </a:rPr>
                        <a:t>Algorithms</a:t>
                      </a:r>
                      <a:r>
                        <a:rPr lang="fi-FI" sz="900" b="1" u="none" strike="noStrike" cap="none" dirty="0">
                          <a:solidFill>
                            <a:schemeClr val="dk2"/>
                          </a:solidFill>
                          <a:latin typeface="Arial"/>
                          <a:ea typeface="Arial"/>
                          <a:cs typeface="Arial"/>
                          <a:sym typeface="Arial"/>
                        </a:rPr>
                        <a:t>,</a:t>
                      </a:r>
                      <a:br>
                        <a:rPr lang="fi-FI" sz="900" b="1" u="none" strike="noStrike" cap="none" dirty="0">
                          <a:solidFill>
                            <a:schemeClr val="dk2"/>
                          </a:solidFill>
                          <a:latin typeface="Arial"/>
                          <a:ea typeface="Arial"/>
                          <a:cs typeface="Arial"/>
                          <a:sym typeface="Arial"/>
                        </a:rPr>
                      </a:br>
                      <a:r>
                        <a:rPr lang="fi-FI" sz="900" b="1" u="none" strike="noStrike" cap="none" dirty="0">
                          <a:solidFill>
                            <a:schemeClr val="dk2"/>
                          </a:solidFill>
                          <a:latin typeface="Arial"/>
                          <a:ea typeface="Arial"/>
                          <a:cs typeface="Arial"/>
                          <a:sym typeface="Arial"/>
                        </a:rPr>
                        <a:t>luento</a:t>
                      </a:r>
                      <a:endParaRPr lang="fi-FI" sz="800" u="none" strike="noStrike" cap="none" dirty="0"/>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chemeClr val="dk1"/>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MS-A0401</a:t>
                      </a:r>
                      <a:endParaRPr lang="fi-FI" sz="800" u="none" strike="noStrike" cap="none" dirty="0"/>
                    </a:p>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Diskreetin matematiikan perusteet,</a:t>
                      </a:r>
                      <a:br>
                        <a:rPr lang="fi-FI" sz="900" b="1" u="none" strike="noStrike" cap="none" dirty="0">
                          <a:solidFill>
                            <a:schemeClr val="dk2"/>
                          </a:solidFill>
                          <a:latin typeface="Arial"/>
                          <a:ea typeface="Arial"/>
                          <a:cs typeface="Arial"/>
                          <a:sym typeface="Arial"/>
                        </a:rPr>
                      </a:br>
                      <a:r>
                        <a:rPr lang="fi-FI" sz="900" b="1" u="none" strike="noStrike" cap="none" dirty="0">
                          <a:solidFill>
                            <a:schemeClr val="dk2"/>
                          </a:solidFill>
                          <a:latin typeface="Arial"/>
                          <a:ea typeface="Arial"/>
                          <a:cs typeface="Arial"/>
                          <a:sym typeface="Arial"/>
                        </a:rPr>
                        <a:t>harjoitus</a:t>
                      </a:r>
                      <a:endParaRPr lang="fi-FI" sz="800" u="none" strike="noStrike" cap="none" dirty="0"/>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612925">
                <a:tc>
                  <a:txBody>
                    <a:bodyPr/>
                    <a:lstStyle/>
                    <a:p>
                      <a:pPr marL="0" marR="0" lvl="0" indent="0" algn="l" rtl="0">
                        <a:lnSpc>
                          <a:spcPct val="85000"/>
                        </a:lnSpc>
                        <a:spcBef>
                          <a:spcPts val="0"/>
                        </a:spcBef>
                        <a:spcAft>
                          <a:spcPts val="0"/>
                        </a:spcAft>
                        <a:buClr>
                          <a:srgbClr val="000000"/>
                        </a:buClr>
                        <a:buSzPts val="900"/>
                        <a:buFont typeface="Arial"/>
                        <a:buNone/>
                      </a:pPr>
                      <a:endParaRPr sz="800" u="none" strike="noStrike" cap="none" dirty="0"/>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TU-A1100</a:t>
                      </a:r>
                      <a:endParaRPr sz="800" u="none" strike="noStrike" cap="none" dirty="0"/>
                    </a:p>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Tuotantotalous 1,    luento</a:t>
                      </a: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CS-C4010 </a:t>
                      </a:r>
                    </a:p>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Johdatus psykologiaan, </a:t>
                      </a:r>
                    </a:p>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luento</a:t>
                      </a:r>
                    </a:p>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rgbClr val="6C738C"/>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chemeClr val="dk1"/>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12925">
                <a:tc>
                  <a:txBody>
                    <a:bodyPr/>
                    <a:lstStyle/>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MS-A0401</a:t>
                      </a:r>
                      <a:endParaRPr lang="fi-FI" sz="800" u="none" strike="noStrike" cap="none" dirty="0"/>
                    </a:p>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dk2"/>
                          </a:solidFill>
                          <a:latin typeface="Arial"/>
                          <a:ea typeface="Arial"/>
                          <a:cs typeface="Arial"/>
                          <a:sym typeface="Arial"/>
                        </a:rPr>
                        <a:t>Diskreetin matematiikan perusteet,</a:t>
                      </a:r>
                      <a:br>
                        <a:rPr lang="fi-FI" sz="900" b="1" u="none" strike="noStrike" cap="none" dirty="0">
                          <a:solidFill>
                            <a:schemeClr val="dk2"/>
                          </a:solidFill>
                          <a:latin typeface="Arial"/>
                          <a:ea typeface="Arial"/>
                          <a:cs typeface="Arial"/>
                          <a:sym typeface="Arial"/>
                        </a:rPr>
                      </a:br>
                      <a:r>
                        <a:rPr lang="fi-FI" sz="900" b="1" u="none" strike="noStrike" cap="none" dirty="0">
                          <a:solidFill>
                            <a:schemeClr val="dk2"/>
                          </a:solidFill>
                          <a:latin typeface="Arial"/>
                          <a:ea typeface="Arial"/>
                          <a:cs typeface="Arial"/>
                          <a:sym typeface="Arial"/>
                        </a:rPr>
                        <a:t>harjoitus</a:t>
                      </a:r>
                      <a:endParaRPr lang="fi-FI" sz="800" u="none" strike="noStrike" cap="none" dirty="0"/>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r>
                        <a:rPr lang="fi-FI" sz="900" b="1" u="none" strike="noStrike" cap="none" dirty="0">
                          <a:solidFill>
                            <a:schemeClr val="lt2"/>
                          </a:solidFill>
                          <a:latin typeface="Arial"/>
                          <a:ea typeface="Arial"/>
                          <a:cs typeface="Arial"/>
                          <a:sym typeface="Arial"/>
                        </a:rPr>
                        <a:t>YTHS-hammaslääkäri </a:t>
                      </a:r>
                      <a:br>
                        <a:rPr lang="fi-FI" sz="900" b="1" u="none" strike="noStrike" cap="none" dirty="0">
                          <a:solidFill>
                            <a:schemeClr val="lt2"/>
                          </a:solidFill>
                          <a:latin typeface="Arial"/>
                          <a:ea typeface="Arial"/>
                          <a:cs typeface="Arial"/>
                          <a:sym typeface="Arial"/>
                        </a:rPr>
                      </a:br>
                      <a:r>
                        <a:rPr lang="fi-FI" sz="900" b="1" u="none" strike="noStrike" cap="none" dirty="0">
                          <a:solidFill>
                            <a:schemeClr val="lt2"/>
                          </a:solidFill>
                          <a:latin typeface="Arial"/>
                          <a:ea typeface="Arial"/>
                          <a:cs typeface="Arial"/>
                          <a:sym typeface="Arial"/>
                        </a:rPr>
                        <a:t>klo 14</a:t>
                      </a:r>
                      <a:endParaRPr sz="800" u="none" strike="noStrike" cap="none" dirty="0"/>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612925">
                <a:tc>
                  <a:txBody>
                    <a:bodyPr/>
                    <a:lstStyle/>
                    <a:p>
                      <a:pPr marL="0" marR="0" lvl="0" indent="0" algn="l" rtl="0">
                        <a:lnSpc>
                          <a:spcPct val="85000"/>
                        </a:lnSpc>
                        <a:spcBef>
                          <a:spcPts val="0"/>
                        </a:spcBef>
                        <a:spcAft>
                          <a:spcPts val="0"/>
                        </a:spcAft>
                        <a:buClr>
                          <a:srgbClr val="000000"/>
                        </a:buClr>
                        <a:buSzPts val="900"/>
                        <a:buFont typeface="Arial"/>
                        <a:buNone/>
                      </a:pPr>
                      <a:endParaRPr sz="900" b="1" u="none" strike="noStrike" cap="none">
                        <a:solidFill>
                          <a:schemeClr val="dk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900"/>
                        <a:buFont typeface="Arial"/>
                        <a:buNone/>
                      </a:pPr>
                      <a:endParaRPr sz="800" u="none" strike="noStrike" cap="none" dirty="0">
                        <a:solidFill>
                          <a:srgbClr val="6C738C"/>
                        </a:solidFil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85000"/>
                        </a:lnSpc>
                        <a:spcBef>
                          <a:spcPts val="0"/>
                        </a:spcBef>
                        <a:spcAft>
                          <a:spcPts val="0"/>
                        </a:spcAft>
                        <a:buClr>
                          <a:srgbClr val="000000"/>
                        </a:buClr>
                        <a:buSzPts val="900"/>
                        <a:buFont typeface="Arial"/>
                        <a:buNone/>
                        <a:tabLst/>
                        <a:defRPr/>
                      </a:pPr>
                      <a:endParaRPr lang="fi-FI" sz="900" b="1" u="none" strike="noStrike" cap="none" dirty="0">
                        <a:solidFill>
                          <a:srgbClr val="6C738C"/>
                        </a:solidFill>
                        <a:latin typeface="Arial"/>
                        <a:ea typeface="Arial"/>
                        <a:cs typeface="Arial"/>
                        <a:sym typeface="Arial"/>
                      </a:endParaRPr>
                    </a:p>
                    <a:p>
                      <a:pPr marL="0" marR="0" lvl="0" indent="0" algn="l" defTabSz="914400" rtl="0" eaLnBrk="1" fontAlgn="auto" latinLnBrk="0" hangingPunct="1">
                        <a:lnSpc>
                          <a:spcPct val="85000"/>
                        </a:lnSpc>
                        <a:spcBef>
                          <a:spcPts val="0"/>
                        </a:spcBef>
                        <a:spcAft>
                          <a:spcPts val="0"/>
                        </a:spcAft>
                        <a:buClr>
                          <a:srgbClr val="000000"/>
                        </a:buClr>
                        <a:buSzPts val="900"/>
                        <a:buFont typeface="Arial"/>
                        <a:buNone/>
                        <a:tabLst/>
                        <a:defRPr/>
                      </a:pPr>
                      <a:r>
                        <a:rPr lang="fi-FI" sz="900" b="1" u="none" strike="noStrike" cap="none" dirty="0">
                          <a:solidFill>
                            <a:srgbClr val="6C738C"/>
                          </a:solidFill>
                          <a:latin typeface="Arial"/>
                          <a:ea typeface="Arial"/>
                          <a:cs typeface="Arial"/>
                          <a:sym typeface="Arial"/>
                        </a:rPr>
                        <a:t>Sitsit</a:t>
                      </a:r>
                      <a:endParaRPr lang="fi-FI" sz="800" b="1" u="none" strike="noStrike" cap="none" dirty="0">
                        <a:solidFill>
                          <a:srgbClr val="6C738C"/>
                        </a:solidFill>
                      </a:endParaRPr>
                    </a:p>
                    <a:p>
                      <a:pPr marL="0" marR="0" lvl="0" indent="0" algn="l" rtl="0">
                        <a:lnSpc>
                          <a:spcPct val="85000"/>
                        </a:lnSpc>
                        <a:spcBef>
                          <a:spcPts val="0"/>
                        </a:spcBef>
                        <a:spcAft>
                          <a:spcPts val="0"/>
                        </a:spcAft>
                        <a:buClr>
                          <a:srgbClr val="000000"/>
                        </a:buClr>
                        <a:buSzPts val="900"/>
                        <a:buFont typeface="Arial"/>
                        <a:buNone/>
                      </a:pPr>
                      <a:endParaRPr sz="900" b="1" u="none" strike="noStrike" cap="none" dirty="0">
                        <a:solidFill>
                          <a:schemeClr val="lt2"/>
                        </a:solidFill>
                        <a:latin typeface="Arial"/>
                        <a:ea typeface="Arial"/>
                        <a:cs typeface="Arial"/>
                        <a:sym typeface="Aria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defTabSz="914400" rtl="0" eaLnBrk="1" fontAlgn="auto" latinLnBrk="0" hangingPunct="1">
                        <a:lnSpc>
                          <a:spcPct val="85000"/>
                        </a:lnSpc>
                        <a:spcBef>
                          <a:spcPts val="0"/>
                        </a:spcBef>
                        <a:spcAft>
                          <a:spcPts val="0"/>
                        </a:spcAft>
                        <a:buClr>
                          <a:srgbClr val="000000"/>
                        </a:buClr>
                        <a:buSzPts val="900"/>
                        <a:buFont typeface="Arial"/>
                        <a:buNone/>
                        <a:tabLst/>
                        <a:defRPr/>
                      </a:pPr>
                      <a:r>
                        <a:rPr lang="fi-FI" sz="900" b="1" u="none" strike="noStrike" cap="none" dirty="0" err="1">
                          <a:solidFill>
                            <a:srgbClr val="6C738C"/>
                          </a:solidFill>
                          <a:latin typeface="Arial"/>
                          <a:ea typeface="Arial"/>
                          <a:cs typeface="Arial"/>
                          <a:sym typeface="Arial"/>
                        </a:rPr>
                        <a:t>Excursio</a:t>
                      </a:r>
                      <a:endParaRPr lang="fi-FI" sz="700" u="none" strike="noStrike" cap="none" dirty="0">
                        <a:solidFill>
                          <a:srgbClr val="6C738C"/>
                        </a:solidFill>
                      </a:endParaRPr>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85000"/>
                        </a:lnSpc>
                        <a:spcBef>
                          <a:spcPts val="0"/>
                        </a:spcBef>
                        <a:spcAft>
                          <a:spcPts val="0"/>
                        </a:spcAft>
                        <a:buClr>
                          <a:srgbClr val="000000"/>
                        </a:buClr>
                        <a:buSzPts val="800"/>
                        <a:buFont typeface="Arial"/>
                        <a:buNone/>
                      </a:pPr>
                      <a:endParaRPr sz="800" u="none" strike="noStrike" cap="none" dirty="0"/>
                    </a:p>
                  </a:txBody>
                  <a:tcPr marL="141775"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02" name="Google Shape;402;g10d807570d3_1_90"/>
          <p:cNvPicPr preferRelativeResize="0"/>
          <p:nvPr/>
        </p:nvPicPr>
        <p:blipFill rotWithShape="1">
          <a:blip r:embed="rId4">
            <a:alphaModFix/>
          </a:blip>
          <a:srcRect/>
          <a:stretch/>
        </p:blipFill>
        <p:spPr>
          <a:xfrm>
            <a:off x="0" y="3714000"/>
            <a:ext cx="1558801" cy="1429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15f7180c66_0_3"/>
          <p:cNvSpPr txBox="1">
            <a:spLocks noGrp="1"/>
          </p:cNvSpPr>
          <p:nvPr>
            <p:ph type="body" idx="1"/>
          </p:nvPr>
        </p:nvSpPr>
        <p:spPr>
          <a:xfrm>
            <a:off x="673614" y="214909"/>
            <a:ext cx="7669200" cy="13524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a:solidFill>
                  <a:srgbClr val="5E8C64"/>
                </a:solidFill>
                <a:latin typeface="Gentium Book Basic"/>
                <a:ea typeface="Gentium Book Basic"/>
                <a:cs typeface="Gentium Book Basic"/>
                <a:sym typeface="Gentium Book Basic"/>
              </a:rPr>
              <a:t>Kandin jälkeen vielä maisteri</a:t>
            </a:r>
            <a:endParaRPr dirty="0">
              <a:solidFill>
                <a:srgbClr val="5E8C64"/>
              </a:solidFill>
              <a:latin typeface="Gentium Book Basic"/>
              <a:ea typeface="Gentium Book Basic"/>
              <a:cs typeface="Gentium Book Basic"/>
              <a:sym typeface="Gentium Book Basic"/>
            </a:endParaRPr>
          </a:p>
        </p:txBody>
      </p:sp>
      <p:sp>
        <p:nvSpPr>
          <p:cNvPr id="409" name="Google Shape;409;g115f7180c66_0_3"/>
          <p:cNvSpPr txBox="1"/>
          <p:nvPr/>
        </p:nvSpPr>
        <p:spPr>
          <a:xfrm>
            <a:off x="611850" y="1133875"/>
            <a:ext cx="3574200" cy="282919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r>
              <a:rPr lang="fi-FI" sz="1700" dirty="0" err="1">
                <a:solidFill>
                  <a:schemeClr val="dk1"/>
                </a:solidFill>
                <a:latin typeface="Gentium Book Basic"/>
                <a:ea typeface="Gentium Book Basic"/>
                <a:cs typeface="Gentium Book Basic"/>
                <a:sym typeface="Gentium Book Basic"/>
              </a:rPr>
              <a:t>TePsyn</a:t>
            </a:r>
            <a:r>
              <a:rPr lang="fi-FI" sz="1700" b="0" i="0" u="none" strike="noStrike" cap="none" dirty="0">
                <a:solidFill>
                  <a:schemeClr val="dk1"/>
                </a:solidFill>
                <a:latin typeface="Gentium Book Basic"/>
                <a:ea typeface="Gentium Book Basic"/>
                <a:cs typeface="Gentium Book Basic"/>
                <a:sym typeface="Gentium Book Basic"/>
              </a:rPr>
              <a:t> </a:t>
            </a:r>
            <a:r>
              <a:rPr lang="fi-FI" sz="1700" b="1" i="0" u="none" strike="noStrike" cap="none" dirty="0">
                <a:solidFill>
                  <a:schemeClr val="dk1"/>
                </a:solidFill>
                <a:latin typeface="Gentium Book Basic"/>
                <a:ea typeface="Gentium Book Basic"/>
                <a:cs typeface="Gentium Book Basic"/>
                <a:sym typeface="Gentium Book Basic"/>
              </a:rPr>
              <a:t>kandi</a:t>
            </a:r>
            <a:r>
              <a:rPr lang="fi-FI" sz="1700" b="0" i="0" u="none" strike="noStrike" cap="none" dirty="0">
                <a:solidFill>
                  <a:schemeClr val="dk1"/>
                </a:solidFill>
                <a:latin typeface="Gentium Book Basic"/>
                <a:ea typeface="Gentium Book Basic"/>
                <a:cs typeface="Gentium Book Basic"/>
                <a:sym typeface="Gentium Book Basic"/>
              </a:rPr>
              <a:t> on nimeltää</a:t>
            </a:r>
            <a:r>
              <a:rPr lang="fi-FI" sz="1700" dirty="0">
                <a:solidFill>
                  <a:schemeClr val="dk1"/>
                </a:solidFill>
                <a:latin typeface="Gentium Book Basic"/>
                <a:ea typeface="Gentium Book Basic"/>
                <a:cs typeface="Gentium Book Basic"/>
                <a:sym typeface="Gentium Book Basic"/>
              </a:rPr>
              <a:t>n</a:t>
            </a:r>
            <a:r>
              <a:rPr lang="fi-FI" sz="1700" b="0" i="0" u="none" strike="noStrike" cap="none" dirty="0">
                <a:solidFill>
                  <a:schemeClr val="dk1"/>
                </a:solidFill>
                <a:latin typeface="Gentium Book Basic"/>
                <a:ea typeface="Gentium Book Basic"/>
                <a:cs typeface="Gentium Book Basic"/>
                <a:sym typeface="Gentium Book Basic"/>
              </a:rPr>
              <a:t> teknistieteellinen kandidaattiohjelma.</a:t>
            </a:r>
            <a:endParaRPr sz="170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1000"/>
              </a:spcAft>
              <a:buClr>
                <a:srgbClr val="FFFFFF"/>
              </a:buClr>
              <a:buSzPts val="1800"/>
              <a:buFont typeface="Arial"/>
              <a:buNone/>
            </a:pPr>
            <a:r>
              <a:rPr lang="fi-FI" sz="1700" b="0" i="0" u="none" strike="noStrike" cap="none" dirty="0">
                <a:solidFill>
                  <a:schemeClr val="dk1"/>
                </a:solidFill>
                <a:latin typeface="Gentium Book Basic"/>
                <a:ea typeface="Gentium Book Basic"/>
                <a:cs typeface="Gentium Book Basic"/>
                <a:sym typeface="Gentium Book Basic"/>
              </a:rPr>
              <a:t>Suor</a:t>
            </a:r>
            <a:r>
              <a:rPr lang="fi-FI" sz="1700" dirty="0">
                <a:solidFill>
                  <a:schemeClr val="dk1"/>
                </a:solidFill>
                <a:latin typeface="Gentium Book Basic"/>
                <a:ea typeface="Gentium Book Basic"/>
                <a:cs typeface="Gentium Book Basic"/>
                <a:sym typeface="Gentium Book Basic"/>
              </a:rPr>
              <a:t>a oikeus seuraaviin maisteriohjelmiin:</a:t>
            </a:r>
            <a:br>
              <a:rPr lang="fi-FI" sz="1700" dirty="0">
                <a:solidFill>
                  <a:schemeClr val="dk1"/>
                </a:solidFill>
                <a:latin typeface="Gentium Book Basic"/>
                <a:ea typeface="Gentium Book Basic"/>
                <a:cs typeface="Gentium Book Basic"/>
                <a:sym typeface="Gentium Book Basic"/>
              </a:rPr>
            </a:br>
            <a:r>
              <a:rPr lang="fi-FI" sz="1700" dirty="0">
                <a:solidFill>
                  <a:schemeClr val="dk1"/>
                </a:solidFill>
                <a:latin typeface="Gentium Book Basic"/>
                <a:ea typeface="Gentium Book Basic"/>
                <a:cs typeface="Gentium Book Basic"/>
                <a:sym typeface="Gentium Book Basic"/>
              </a:rPr>
              <a:t>- </a:t>
            </a:r>
            <a:r>
              <a:rPr lang="fi-FI" sz="1700" dirty="0">
                <a:solidFill>
                  <a:schemeClr val="tx1"/>
                </a:solidFill>
                <a:latin typeface="Gentium Book Basic"/>
                <a:ea typeface="Gentium Book Basic"/>
                <a:cs typeface="Gentium Book Basic"/>
                <a:sym typeface="Gentium Book Basic"/>
              </a:rPr>
              <a:t>Computer, </a:t>
            </a:r>
            <a:r>
              <a:rPr lang="fi-FI" sz="1700" dirty="0" err="1">
                <a:solidFill>
                  <a:schemeClr val="tx1"/>
                </a:solidFill>
                <a:latin typeface="Gentium Book Basic"/>
                <a:ea typeface="Gentium Book Basic"/>
                <a:cs typeface="Gentium Book Basic"/>
                <a:sym typeface="Gentium Book Basic"/>
              </a:rPr>
              <a:t>Communication</a:t>
            </a:r>
            <a:r>
              <a:rPr lang="fi-FI" sz="1700" dirty="0">
                <a:solidFill>
                  <a:schemeClr val="tx1"/>
                </a:solidFill>
                <a:latin typeface="Gentium Book Basic"/>
                <a:ea typeface="Gentium Book Basic"/>
                <a:cs typeface="Gentium Book Basic"/>
                <a:sym typeface="Gentium Book Basic"/>
              </a:rPr>
              <a:t> and </a:t>
            </a:r>
            <a:r>
              <a:rPr lang="fi-FI" sz="1700" dirty="0" err="1">
                <a:solidFill>
                  <a:schemeClr val="tx1"/>
                </a:solidFill>
                <a:latin typeface="Gentium Book Basic"/>
                <a:ea typeface="Gentium Book Basic"/>
                <a:cs typeface="Gentium Book Basic"/>
                <a:sym typeface="Gentium Book Basic"/>
              </a:rPr>
              <a:t>Information</a:t>
            </a:r>
            <a:r>
              <a:rPr lang="fi-FI" sz="1700" dirty="0">
                <a:solidFill>
                  <a:schemeClr val="tx1"/>
                </a:solidFill>
                <a:latin typeface="Gentium Book Basic"/>
                <a:ea typeface="Gentium Book Basic"/>
                <a:cs typeface="Gentium Book Basic"/>
                <a:sym typeface="Gentium Book Basic"/>
              </a:rPr>
              <a:t> Sciences</a:t>
            </a:r>
            <a:br>
              <a:rPr lang="fi-FI" sz="1700" dirty="0">
                <a:solidFill>
                  <a:schemeClr val="dk1"/>
                </a:solidFill>
                <a:latin typeface="Gentium Book Basic"/>
                <a:ea typeface="Gentium Book Basic"/>
                <a:cs typeface="Gentium Book Basic"/>
                <a:sym typeface="Gentium Book Basic"/>
              </a:rPr>
            </a:br>
            <a:r>
              <a:rPr lang="fi-FI" sz="1700" dirty="0">
                <a:solidFill>
                  <a:schemeClr val="dk1"/>
                </a:solidFill>
                <a:latin typeface="Gentium Book Basic"/>
                <a:ea typeface="Gentium Book Basic"/>
                <a:cs typeface="Gentium Book Basic"/>
                <a:sym typeface="Gentium Book Basic"/>
              </a:rPr>
              <a:t>- </a:t>
            </a:r>
            <a:r>
              <a:rPr lang="fi-FI" sz="1700" dirty="0" err="1">
                <a:solidFill>
                  <a:schemeClr val="dk1"/>
                </a:solidFill>
                <a:latin typeface="Gentium Book Basic"/>
                <a:ea typeface="Gentium Book Basic"/>
                <a:cs typeface="Gentium Book Basic"/>
                <a:sym typeface="Gentium Book Basic"/>
              </a:rPr>
              <a:t>Mathematics</a:t>
            </a:r>
            <a:r>
              <a:rPr lang="fi-FI" sz="1700" dirty="0">
                <a:solidFill>
                  <a:schemeClr val="dk1"/>
                </a:solidFill>
                <a:latin typeface="Gentium Book Basic"/>
                <a:ea typeface="Gentium Book Basic"/>
                <a:cs typeface="Gentium Book Basic"/>
                <a:sym typeface="Gentium Book Basic"/>
              </a:rPr>
              <a:t> and </a:t>
            </a:r>
            <a:r>
              <a:rPr lang="fi-FI" sz="1700" dirty="0" err="1">
                <a:solidFill>
                  <a:schemeClr val="dk1"/>
                </a:solidFill>
                <a:latin typeface="Gentium Book Basic"/>
                <a:ea typeface="Gentium Book Basic"/>
                <a:cs typeface="Gentium Book Basic"/>
                <a:sym typeface="Gentium Book Basic"/>
              </a:rPr>
              <a:t>Operations</a:t>
            </a:r>
            <a:r>
              <a:rPr lang="fi-FI" sz="1700" dirty="0">
                <a:solidFill>
                  <a:schemeClr val="dk1"/>
                </a:solidFill>
                <a:latin typeface="Gentium Book Basic"/>
                <a:ea typeface="Gentium Book Basic"/>
                <a:cs typeface="Gentium Book Basic"/>
                <a:sym typeface="Gentium Book Basic"/>
              </a:rPr>
              <a:t> </a:t>
            </a:r>
            <a:r>
              <a:rPr lang="fi-FI" sz="1700" dirty="0" err="1">
                <a:solidFill>
                  <a:schemeClr val="dk1"/>
                </a:solidFill>
                <a:latin typeface="Gentium Book Basic"/>
                <a:ea typeface="Gentium Book Basic"/>
                <a:cs typeface="Gentium Book Basic"/>
                <a:sym typeface="Gentium Book Basic"/>
              </a:rPr>
              <a:t>Research</a:t>
            </a:r>
            <a:br>
              <a:rPr lang="fi-FI" sz="1700" dirty="0">
                <a:solidFill>
                  <a:schemeClr val="dk1"/>
                </a:solidFill>
                <a:latin typeface="Gentium Book Basic"/>
                <a:ea typeface="Gentium Book Basic"/>
                <a:cs typeface="Gentium Book Basic"/>
                <a:sym typeface="Gentium Book Basic"/>
              </a:rPr>
            </a:br>
            <a:r>
              <a:rPr lang="fi-FI" sz="1700" dirty="0">
                <a:solidFill>
                  <a:schemeClr val="dk1"/>
                </a:solidFill>
                <a:latin typeface="Gentium Book Basic"/>
                <a:ea typeface="Gentium Book Basic"/>
                <a:cs typeface="Gentium Book Basic"/>
                <a:sym typeface="Gentium Book Basic"/>
              </a:rPr>
              <a:t>- Life Science Technologies</a:t>
            </a:r>
            <a:endParaRPr lang="fi-FI" sz="1700" b="0" i="0" u="none" strike="noStrike" cap="none" dirty="0">
              <a:solidFill>
                <a:schemeClr val="dk1"/>
              </a:solidFill>
              <a:latin typeface="Gentium Book Basic"/>
              <a:ea typeface="Gentium Book Basic"/>
              <a:cs typeface="Gentium Book Basic"/>
              <a:sym typeface="Gentium Book Basic"/>
            </a:endParaRPr>
          </a:p>
        </p:txBody>
      </p:sp>
      <p:sp>
        <p:nvSpPr>
          <p:cNvPr id="3" name="Suorakulmio: Taitettu kulma 2">
            <a:extLst>
              <a:ext uri="{FF2B5EF4-FFF2-40B4-BE49-F238E27FC236}">
                <a16:creationId xmlns:a16="http://schemas.microsoft.com/office/drawing/2014/main" id="{23FB6F29-36ED-9F3D-866A-0A539E91E356}"/>
              </a:ext>
            </a:extLst>
          </p:cNvPr>
          <p:cNvSpPr/>
          <p:nvPr/>
        </p:nvSpPr>
        <p:spPr>
          <a:xfrm>
            <a:off x="4508214" y="1133875"/>
            <a:ext cx="4167664" cy="3076975"/>
          </a:xfrm>
          <a:prstGeom prst="foldedCorner">
            <a:avLst/>
          </a:prstGeom>
          <a:solidFill>
            <a:srgbClr val="5E8C64"/>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fi-FI"/>
          </a:p>
        </p:txBody>
      </p:sp>
      <p:sp>
        <p:nvSpPr>
          <p:cNvPr id="410" name="Google Shape;410;g115f7180c66_0_3"/>
          <p:cNvSpPr txBox="1"/>
          <p:nvPr/>
        </p:nvSpPr>
        <p:spPr>
          <a:xfrm>
            <a:off x="4457350" y="1410475"/>
            <a:ext cx="4457400" cy="2085900"/>
          </a:xfrm>
          <a:prstGeom prst="rect">
            <a:avLst/>
          </a:prstGeom>
          <a:noFill/>
          <a:ln>
            <a:noFill/>
          </a:ln>
        </p:spPr>
        <p:txBody>
          <a:bodyPr spcFirstLastPara="1" wrap="square" lIns="91425" tIns="45700" rIns="91425" bIns="45700" anchor="ctr" anchorCtr="0">
            <a:noAutofit/>
          </a:bodyPr>
          <a:lstStyle/>
          <a:p>
            <a:pPr marL="107950" marR="0" lvl="0" algn="l" rtl="0">
              <a:lnSpc>
                <a:spcPct val="100000"/>
              </a:lnSpc>
              <a:spcBef>
                <a:spcPts val="1000"/>
              </a:spcBef>
              <a:spcAft>
                <a:spcPts val="0"/>
              </a:spcAft>
              <a:buClr>
                <a:schemeClr val="dk1"/>
              </a:buClr>
              <a:buSzPts val="1900"/>
            </a:pPr>
            <a:r>
              <a:rPr lang="fi-FI" sz="1800" dirty="0">
                <a:solidFill>
                  <a:schemeClr val="tx1"/>
                </a:solidFill>
                <a:latin typeface="Gentium Book Basic"/>
                <a:ea typeface="Gentium Book Basic"/>
                <a:cs typeface="Gentium Book Basic"/>
                <a:sym typeface="Gentium Book Basic"/>
              </a:rPr>
              <a:t>Esimerkkejä pääaineista maisterissa:</a:t>
            </a:r>
          </a:p>
          <a:p>
            <a:pPr marL="393700" marR="0" lvl="0" indent="-285750" algn="l" rtl="0">
              <a:lnSpc>
                <a:spcPct val="100000"/>
              </a:lnSpc>
              <a:spcBef>
                <a:spcPts val="1000"/>
              </a:spcBef>
              <a:spcAft>
                <a:spcPts val="0"/>
              </a:spcAft>
              <a:buClr>
                <a:schemeClr val="dk1"/>
              </a:buClr>
              <a:buSzPts val="1900"/>
              <a:buFontTx/>
              <a:buChar char="-"/>
            </a:pPr>
            <a:r>
              <a:rPr lang="fi-FI" sz="1800" dirty="0">
                <a:solidFill>
                  <a:schemeClr val="tx1"/>
                </a:solidFill>
                <a:latin typeface="Gentium Book Basic"/>
                <a:ea typeface="Gentium Book Basic"/>
                <a:cs typeface="Gentium Book Basic"/>
                <a:sym typeface="Gentium Book Basic"/>
              </a:rPr>
              <a:t>Human-</a:t>
            </a:r>
            <a:r>
              <a:rPr lang="fi-FI" sz="1800" dirty="0" err="1">
                <a:solidFill>
                  <a:schemeClr val="tx1"/>
                </a:solidFill>
                <a:latin typeface="Gentium Book Basic"/>
                <a:ea typeface="Gentium Book Basic"/>
                <a:cs typeface="Gentium Book Basic"/>
                <a:sym typeface="Gentium Book Basic"/>
              </a:rPr>
              <a:t>computer</a:t>
            </a:r>
            <a:r>
              <a:rPr lang="fi-FI" sz="1800" dirty="0">
                <a:solidFill>
                  <a:schemeClr val="tx1"/>
                </a:solidFill>
                <a:latin typeface="Gentium Book Basic"/>
                <a:ea typeface="Gentium Book Basic"/>
                <a:cs typeface="Gentium Book Basic"/>
                <a:sym typeface="Gentium Book Basic"/>
              </a:rPr>
              <a:t> </a:t>
            </a:r>
            <a:r>
              <a:rPr lang="fi-FI" sz="1800" dirty="0" err="1">
                <a:solidFill>
                  <a:schemeClr val="tx1"/>
                </a:solidFill>
                <a:latin typeface="Gentium Book Basic"/>
                <a:ea typeface="Gentium Book Basic"/>
                <a:cs typeface="Gentium Book Basic"/>
                <a:sym typeface="Gentium Book Basic"/>
              </a:rPr>
              <a:t>interaction</a:t>
            </a:r>
            <a:endParaRPr lang="fi-FI" sz="1800" dirty="0">
              <a:solidFill>
                <a:schemeClr val="tx1"/>
              </a:solidFill>
              <a:latin typeface="Gentium Book Basic"/>
              <a:ea typeface="Gentium Book Basic"/>
              <a:cs typeface="Gentium Book Basic"/>
              <a:sym typeface="Gentium Book Basic"/>
            </a:endParaRPr>
          </a:p>
          <a:p>
            <a:pPr marL="393700" marR="0" lvl="0" indent="-285750" algn="l" rtl="0">
              <a:lnSpc>
                <a:spcPct val="100000"/>
              </a:lnSpc>
              <a:spcBef>
                <a:spcPts val="1000"/>
              </a:spcBef>
              <a:spcAft>
                <a:spcPts val="0"/>
              </a:spcAft>
              <a:buClr>
                <a:schemeClr val="dk1"/>
              </a:buClr>
              <a:buSzPts val="1900"/>
              <a:buFontTx/>
              <a:buChar char="-"/>
            </a:pPr>
            <a:r>
              <a:rPr lang="fi-FI" sz="1800" dirty="0" err="1">
                <a:solidFill>
                  <a:schemeClr val="tx1"/>
                </a:solidFill>
                <a:latin typeface="Gentium Book Basic"/>
                <a:ea typeface="Gentium Book Basic"/>
                <a:cs typeface="Gentium Book Basic"/>
                <a:sym typeface="Gentium Book Basic"/>
              </a:rPr>
              <a:t>Speech</a:t>
            </a:r>
            <a:r>
              <a:rPr lang="fi-FI" sz="1800" dirty="0">
                <a:solidFill>
                  <a:schemeClr val="tx1"/>
                </a:solidFill>
                <a:latin typeface="Gentium Book Basic"/>
                <a:ea typeface="Gentium Book Basic"/>
                <a:cs typeface="Gentium Book Basic"/>
                <a:sym typeface="Gentium Book Basic"/>
              </a:rPr>
              <a:t> and </a:t>
            </a:r>
            <a:r>
              <a:rPr lang="fi-FI" sz="1800" dirty="0" err="1">
                <a:solidFill>
                  <a:schemeClr val="tx1"/>
                </a:solidFill>
                <a:latin typeface="Gentium Book Basic"/>
                <a:ea typeface="Gentium Book Basic"/>
                <a:cs typeface="Gentium Book Basic"/>
                <a:sym typeface="Gentium Book Basic"/>
              </a:rPr>
              <a:t>language</a:t>
            </a:r>
            <a:r>
              <a:rPr lang="fi-FI" sz="1800" dirty="0">
                <a:solidFill>
                  <a:schemeClr val="tx1"/>
                </a:solidFill>
                <a:latin typeface="Gentium Book Basic"/>
                <a:ea typeface="Gentium Book Basic"/>
                <a:cs typeface="Gentium Book Basic"/>
                <a:sym typeface="Gentium Book Basic"/>
              </a:rPr>
              <a:t> </a:t>
            </a:r>
            <a:r>
              <a:rPr lang="fi-FI" sz="1800" dirty="0" err="1">
                <a:solidFill>
                  <a:schemeClr val="tx1"/>
                </a:solidFill>
                <a:latin typeface="Gentium Book Basic"/>
                <a:ea typeface="Gentium Book Basic"/>
                <a:cs typeface="Gentium Book Basic"/>
                <a:sym typeface="Gentium Book Basic"/>
              </a:rPr>
              <a:t>technology</a:t>
            </a:r>
            <a:endParaRPr lang="fi-FI" sz="1800" dirty="0">
              <a:solidFill>
                <a:schemeClr val="tx1"/>
              </a:solidFill>
              <a:latin typeface="Gentium Book Basic"/>
              <a:ea typeface="Gentium Book Basic"/>
              <a:cs typeface="Gentium Book Basic"/>
              <a:sym typeface="Gentium Book Basic"/>
            </a:endParaRPr>
          </a:p>
          <a:p>
            <a:pPr marL="393700" marR="0" lvl="0" indent="-285750" algn="l" rtl="0">
              <a:lnSpc>
                <a:spcPct val="100000"/>
              </a:lnSpc>
              <a:spcBef>
                <a:spcPts val="1000"/>
              </a:spcBef>
              <a:spcAft>
                <a:spcPts val="0"/>
              </a:spcAft>
              <a:buClr>
                <a:schemeClr val="dk1"/>
              </a:buClr>
              <a:buSzPts val="1900"/>
              <a:buFontTx/>
              <a:buChar char="-"/>
            </a:pPr>
            <a:r>
              <a:rPr lang="fi-FI" sz="1800" dirty="0" err="1">
                <a:solidFill>
                  <a:schemeClr val="tx1"/>
                </a:solidFill>
                <a:latin typeface="Gentium Book Basic"/>
                <a:ea typeface="Gentium Book Basic"/>
                <a:cs typeface="Gentium Book Basic"/>
                <a:sym typeface="Gentium Book Basic"/>
              </a:rPr>
              <a:t>Acoustics</a:t>
            </a:r>
            <a:r>
              <a:rPr lang="fi-FI" sz="1800" dirty="0">
                <a:solidFill>
                  <a:schemeClr val="tx1"/>
                </a:solidFill>
                <a:latin typeface="Gentium Book Basic"/>
                <a:ea typeface="Gentium Book Basic"/>
                <a:cs typeface="Gentium Book Basic"/>
                <a:sym typeface="Gentium Book Basic"/>
              </a:rPr>
              <a:t> and Audio </a:t>
            </a:r>
            <a:r>
              <a:rPr lang="fi-FI" sz="1800" dirty="0" err="1">
                <a:solidFill>
                  <a:schemeClr val="tx1"/>
                </a:solidFill>
                <a:latin typeface="Gentium Book Basic"/>
                <a:ea typeface="Gentium Book Basic"/>
                <a:cs typeface="Gentium Book Basic"/>
                <a:sym typeface="Gentium Book Basic"/>
              </a:rPr>
              <a:t>techonology</a:t>
            </a:r>
            <a:endParaRPr lang="fi-FI" sz="1800" dirty="0">
              <a:solidFill>
                <a:schemeClr val="tx1"/>
              </a:solidFill>
              <a:latin typeface="Gentium Book Basic"/>
              <a:ea typeface="Gentium Book Basic"/>
              <a:cs typeface="Gentium Book Basic"/>
              <a:sym typeface="Gentium Book Basic"/>
            </a:endParaRPr>
          </a:p>
          <a:p>
            <a:pPr marL="393700" marR="0" lvl="0" indent="-285750" algn="l" rtl="0">
              <a:lnSpc>
                <a:spcPct val="100000"/>
              </a:lnSpc>
              <a:spcBef>
                <a:spcPts val="1000"/>
              </a:spcBef>
              <a:spcAft>
                <a:spcPts val="0"/>
              </a:spcAft>
              <a:buClr>
                <a:schemeClr val="dk1"/>
              </a:buClr>
              <a:buSzPts val="1900"/>
              <a:buFontTx/>
              <a:buChar char="-"/>
            </a:pPr>
            <a:r>
              <a:rPr lang="fi-FI" sz="1800" dirty="0">
                <a:solidFill>
                  <a:schemeClr val="tx1"/>
                </a:solidFill>
                <a:latin typeface="Gentium Book Basic"/>
                <a:ea typeface="Gentium Book Basic"/>
                <a:cs typeface="Gentium Book Basic"/>
                <a:sym typeface="Gentium Book Basic"/>
              </a:rPr>
              <a:t>Security and </a:t>
            </a:r>
            <a:r>
              <a:rPr lang="fi-FI" sz="1800" dirty="0" err="1">
                <a:solidFill>
                  <a:schemeClr val="tx1"/>
                </a:solidFill>
                <a:latin typeface="Gentium Book Basic"/>
                <a:ea typeface="Gentium Book Basic"/>
                <a:cs typeface="Gentium Book Basic"/>
                <a:sym typeface="Gentium Book Basic"/>
              </a:rPr>
              <a:t>cloud</a:t>
            </a:r>
            <a:r>
              <a:rPr lang="fi-FI" sz="1800" dirty="0">
                <a:solidFill>
                  <a:schemeClr val="tx1"/>
                </a:solidFill>
                <a:latin typeface="Gentium Book Basic"/>
                <a:ea typeface="Gentium Book Basic"/>
                <a:cs typeface="Gentium Book Basic"/>
                <a:sym typeface="Gentium Book Basic"/>
              </a:rPr>
              <a:t> </a:t>
            </a:r>
            <a:r>
              <a:rPr lang="fi-FI" sz="1800" dirty="0" err="1">
                <a:solidFill>
                  <a:schemeClr val="tx1"/>
                </a:solidFill>
                <a:latin typeface="Gentium Book Basic"/>
                <a:ea typeface="Gentium Book Basic"/>
                <a:cs typeface="Gentium Book Basic"/>
                <a:sym typeface="Gentium Book Basic"/>
              </a:rPr>
              <a:t>computing</a:t>
            </a:r>
            <a:endParaRPr lang="fi-FI" sz="1800" dirty="0">
              <a:solidFill>
                <a:schemeClr val="tx1"/>
              </a:solidFill>
              <a:latin typeface="Gentium Book Basic"/>
              <a:ea typeface="Gentium Book Basic"/>
              <a:cs typeface="Gentium Book Basic"/>
              <a:sym typeface="Gentium Book Basic"/>
            </a:endParaRPr>
          </a:p>
          <a:p>
            <a:pPr marL="393700" marR="0" lvl="0" indent="-285750" algn="l" rtl="0">
              <a:lnSpc>
                <a:spcPct val="100000"/>
              </a:lnSpc>
              <a:spcBef>
                <a:spcPts val="1000"/>
              </a:spcBef>
              <a:spcAft>
                <a:spcPts val="0"/>
              </a:spcAft>
              <a:buClr>
                <a:schemeClr val="dk1"/>
              </a:buClr>
              <a:buSzPts val="1900"/>
              <a:buFontTx/>
              <a:buChar char="-"/>
            </a:pPr>
            <a:r>
              <a:rPr lang="fi-FI" sz="1800" dirty="0">
                <a:solidFill>
                  <a:schemeClr val="tx1"/>
                </a:solidFill>
                <a:latin typeface="Gentium Book Basic"/>
                <a:ea typeface="Gentium Book Basic"/>
                <a:cs typeface="Gentium Book Basic"/>
                <a:sym typeface="Gentium Book Basic"/>
              </a:rPr>
              <a:t>Human neuroscience and </a:t>
            </a:r>
            <a:r>
              <a:rPr lang="fi-FI" sz="1800" dirty="0" err="1">
                <a:solidFill>
                  <a:schemeClr val="tx1"/>
                </a:solidFill>
                <a:latin typeface="Gentium Book Basic"/>
                <a:ea typeface="Gentium Book Basic"/>
                <a:cs typeface="Gentium Book Basic"/>
                <a:sym typeface="Gentium Book Basic"/>
              </a:rPr>
              <a:t>technology</a:t>
            </a:r>
            <a:endParaRPr lang="fi-FI" sz="1800" dirty="0">
              <a:solidFill>
                <a:schemeClr val="tx1"/>
              </a:solidFill>
              <a:latin typeface="Gentium Book Basic"/>
              <a:ea typeface="Gentium Book Basic"/>
              <a:cs typeface="Gentium Book Basic"/>
              <a:sym typeface="Gentium Book Basic"/>
            </a:endParaRPr>
          </a:p>
          <a:p>
            <a:pPr marL="393700" marR="0" lvl="0" indent="-285750" algn="l" rtl="0">
              <a:lnSpc>
                <a:spcPct val="100000"/>
              </a:lnSpc>
              <a:spcBef>
                <a:spcPts val="1000"/>
              </a:spcBef>
              <a:spcAft>
                <a:spcPts val="0"/>
              </a:spcAft>
              <a:buClr>
                <a:schemeClr val="dk1"/>
              </a:buClr>
              <a:buSzPts val="1900"/>
              <a:buFontTx/>
              <a:buChar char="-"/>
            </a:pPr>
            <a:r>
              <a:rPr lang="fi-FI" sz="1800" dirty="0" err="1">
                <a:solidFill>
                  <a:schemeClr val="tx1"/>
                </a:solidFill>
                <a:latin typeface="Gentium Book Basic"/>
                <a:ea typeface="Gentium Book Basic"/>
                <a:cs typeface="Gentium Book Basic"/>
                <a:sym typeface="Gentium Book Basic"/>
              </a:rPr>
              <a:t>Bioinformatics</a:t>
            </a:r>
            <a:r>
              <a:rPr lang="fi-FI" sz="1800" dirty="0">
                <a:solidFill>
                  <a:schemeClr val="tx1"/>
                </a:solidFill>
                <a:latin typeface="Gentium Book Basic"/>
                <a:ea typeface="Gentium Book Basic"/>
                <a:cs typeface="Gentium Book Basic"/>
                <a:sym typeface="Gentium Book Basic"/>
              </a:rPr>
              <a:t> and </a:t>
            </a:r>
            <a:r>
              <a:rPr lang="fi-FI" sz="1800" dirty="0" err="1">
                <a:solidFill>
                  <a:schemeClr val="tx1"/>
                </a:solidFill>
                <a:latin typeface="Gentium Book Basic"/>
                <a:ea typeface="Gentium Book Basic"/>
                <a:cs typeface="Gentium Book Basic"/>
                <a:sym typeface="Gentium Book Basic"/>
              </a:rPr>
              <a:t>digital</a:t>
            </a:r>
            <a:r>
              <a:rPr lang="fi-FI" sz="1800" dirty="0">
                <a:solidFill>
                  <a:schemeClr val="tx1"/>
                </a:solidFill>
                <a:latin typeface="Gentium Book Basic"/>
                <a:ea typeface="Gentium Book Basic"/>
                <a:cs typeface="Gentium Book Basic"/>
                <a:sym typeface="Gentium Book Basic"/>
              </a:rPr>
              <a:t> </a:t>
            </a:r>
            <a:r>
              <a:rPr lang="fi-FI" sz="1800" dirty="0" err="1">
                <a:solidFill>
                  <a:schemeClr val="tx1"/>
                </a:solidFill>
                <a:latin typeface="Gentium Book Basic"/>
                <a:ea typeface="Gentium Book Basic"/>
                <a:cs typeface="Gentium Book Basic"/>
                <a:sym typeface="Gentium Book Basic"/>
              </a:rPr>
              <a:t>health</a:t>
            </a:r>
            <a:endParaRPr lang="fi-FI" sz="1800" dirty="0">
              <a:solidFill>
                <a:schemeClr val="tx1"/>
              </a:solidFill>
              <a:latin typeface="Gentium Book Basic"/>
              <a:ea typeface="Gentium Book Basic"/>
              <a:cs typeface="Gentium Book Basic"/>
              <a:sym typeface="Gentium Book Basic"/>
            </a:endParaRPr>
          </a:p>
        </p:txBody>
      </p:sp>
      <p:cxnSp>
        <p:nvCxnSpPr>
          <p:cNvPr id="411" name="Google Shape;411;g115f7180c66_0_3"/>
          <p:cNvCxnSpPr/>
          <p:nvPr/>
        </p:nvCxnSpPr>
        <p:spPr>
          <a:xfrm flipH="1">
            <a:off x="330950" y="1133875"/>
            <a:ext cx="9600" cy="2639100"/>
          </a:xfrm>
          <a:prstGeom prst="straightConnector1">
            <a:avLst/>
          </a:prstGeom>
          <a:noFill/>
          <a:ln w="19050" cap="flat" cmpd="sng">
            <a:solidFill>
              <a:srgbClr val="5E8C64"/>
            </a:solidFill>
            <a:prstDash val="solid"/>
            <a:round/>
            <a:headEnd type="none" w="sm" len="sm"/>
            <a:tailEnd type="none" w="sm" len="sm"/>
          </a:ln>
        </p:spPr>
      </p:cxnSp>
      <p:pic>
        <p:nvPicPr>
          <p:cNvPr id="412" name="Google Shape;412;g115f7180c66_0_3"/>
          <p:cNvPicPr preferRelativeResize="0"/>
          <p:nvPr/>
        </p:nvPicPr>
        <p:blipFill rotWithShape="1">
          <a:blip r:embed="rId3">
            <a:alphaModFix/>
          </a:blip>
          <a:srcRect/>
          <a:stretch/>
        </p:blipFill>
        <p:spPr>
          <a:xfrm>
            <a:off x="0" y="3714000"/>
            <a:ext cx="1558801" cy="1429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f76fa7bc49_0_0"/>
          <p:cNvSpPr/>
          <p:nvPr/>
        </p:nvSpPr>
        <p:spPr>
          <a:xfrm>
            <a:off x="-1134000" y="-135000"/>
            <a:ext cx="10937700" cy="1067400"/>
          </a:xfrm>
          <a:prstGeom prst="rect">
            <a:avLst/>
          </a:pr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f76fa7bc49_0_0"/>
          <p:cNvSpPr/>
          <p:nvPr/>
        </p:nvSpPr>
        <p:spPr>
          <a:xfrm flipH="1">
            <a:off x="-863815" y="422250"/>
            <a:ext cx="10880815" cy="1339166"/>
          </a:xfrm>
          <a:custGeom>
            <a:avLst/>
            <a:gdLst/>
            <a:ahLst/>
            <a:cxnLst/>
            <a:rect l="l" t="t" r="r" b="b"/>
            <a:pathLst>
              <a:path w="397255" h="90668" extrusionOk="0">
                <a:moveTo>
                  <a:pt x="29270" y="90510"/>
                </a:moveTo>
                <a:cubicBezTo>
                  <a:pt x="53660" y="93030"/>
                  <a:pt x="128990" y="44610"/>
                  <a:pt x="174530" y="44610"/>
                </a:cubicBezTo>
                <a:cubicBezTo>
                  <a:pt x="220070" y="44610"/>
                  <a:pt x="265520" y="90510"/>
                  <a:pt x="302510" y="90510"/>
                </a:cubicBezTo>
                <a:cubicBezTo>
                  <a:pt x="339500" y="90510"/>
                  <a:pt x="392330" y="59640"/>
                  <a:pt x="396470" y="44610"/>
                </a:cubicBezTo>
                <a:cubicBezTo>
                  <a:pt x="400610" y="29580"/>
                  <a:pt x="388730" y="2850"/>
                  <a:pt x="327350" y="330"/>
                </a:cubicBezTo>
                <a:cubicBezTo>
                  <a:pt x="265970" y="-2190"/>
                  <a:pt x="77870" y="14460"/>
                  <a:pt x="28190" y="29490"/>
                </a:cubicBezTo>
                <a:cubicBezTo>
                  <a:pt x="-21490" y="44520"/>
                  <a:pt x="4880" y="87990"/>
                  <a:pt x="29270" y="90510"/>
                </a:cubicBezTo>
                <a:close/>
              </a:path>
            </a:pathLst>
          </a:cu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f76fa7bc49_0_0"/>
          <p:cNvSpPr txBox="1">
            <a:spLocks noGrp="1"/>
          </p:cNvSpPr>
          <p:nvPr>
            <p:ph type="body" idx="1"/>
          </p:nvPr>
        </p:nvSpPr>
        <p:spPr>
          <a:xfrm>
            <a:off x="25" y="165750"/>
            <a:ext cx="9144000" cy="13524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err="1">
                <a:solidFill>
                  <a:srgbClr val="F2EBE4"/>
                </a:solidFill>
                <a:latin typeface="Gentium Book Basic"/>
                <a:ea typeface="Gentium Book Basic"/>
                <a:cs typeface="Gentium Book Basic"/>
                <a:sym typeface="Gentium Book Basic"/>
              </a:rPr>
              <a:t>Tepsyläisten</a:t>
            </a:r>
            <a:r>
              <a:rPr lang="fi-FI" dirty="0">
                <a:solidFill>
                  <a:srgbClr val="F2EBE4"/>
                </a:solidFill>
                <a:latin typeface="Gentium Book Basic"/>
                <a:ea typeface="Gentium Book Basic"/>
                <a:cs typeface="Gentium Book Basic"/>
                <a:sym typeface="Gentium Book Basic"/>
              </a:rPr>
              <a:t> tulevia työnimikkeitä?</a:t>
            </a:r>
            <a:endParaRPr dirty="0">
              <a:solidFill>
                <a:srgbClr val="F2EBE4"/>
              </a:solidFill>
              <a:latin typeface="Gentium Book Basic"/>
              <a:ea typeface="Gentium Book Basic"/>
              <a:cs typeface="Gentium Book Basic"/>
              <a:sym typeface="Gentium Book Basic"/>
            </a:endParaRPr>
          </a:p>
        </p:txBody>
      </p:sp>
      <p:sp>
        <p:nvSpPr>
          <p:cNvPr id="440" name="Google Shape;440;gf76fa7bc49_0_0"/>
          <p:cNvSpPr txBox="1"/>
          <p:nvPr/>
        </p:nvSpPr>
        <p:spPr>
          <a:xfrm>
            <a:off x="1693509" y="4005756"/>
            <a:ext cx="232770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a:solidFill>
                  <a:schemeClr val="dk1"/>
                </a:solidFill>
                <a:latin typeface="Gentium Book Basic"/>
                <a:ea typeface="Gentium Book Basic"/>
                <a:cs typeface="Gentium Book Basic"/>
                <a:sym typeface="Gentium Book Basic"/>
              </a:rPr>
              <a:t>User </a:t>
            </a:r>
            <a:r>
              <a:rPr lang="fi-FI" sz="1900" b="1" i="0" u="none" strike="noStrike" cap="none" dirty="0" err="1">
                <a:solidFill>
                  <a:schemeClr val="dk1"/>
                </a:solidFill>
                <a:latin typeface="Gentium Book Basic"/>
                <a:ea typeface="Gentium Book Basic"/>
                <a:cs typeface="Gentium Book Basic"/>
                <a:sym typeface="Gentium Book Basic"/>
              </a:rPr>
              <a:t>Experience</a:t>
            </a:r>
            <a:r>
              <a:rPr lang="fi-FI" sz="1900" b="1" i="0" u="none" strike="noStrike" cap="none" dirty="0">
                <a:solidFill>
                  <a:schemeClr val="dk1"/>
                </a:solidFill>
                <a:latin typeface="Gentium Book Basic"/>
                <a:ea typeface="Gentium Book Basic"/>
                <a:cs typeface="Gentium Book Basic"/>
                <a:sym typeface="Gentium Book Basic"/>
              </a:rPr>
              <a:t> </a:t>
            </a:r>
            <a:r>
              <a:rPr lang="fi-FI" sz="1900" b="1" dirty="0" err="1">
                <a:solidFill>
                  <a:schemeClr val="dk1"/>
                </a:solidFill>
                <a:latin typeface="Gentium Book Basic"/>
                <a:ea typeface="Gentium Book Basic"/>
                <a:cs typeface="Gentium Book Basic"/>
                <a:sym typeface="Gentium Book Basic"/>
              </a:rPr>
              <a:t>S</a:t>
            </a:r>
            <a:r>
              <a:rPr lang="fi-FI" sz="1900" b="1" i="0" u="none" strike="noStrike" cap="none" dirty="0" err="1">
                <a:solidFill>
                  <a:schemeClr val="dk1"/>
                </a:solidFill>
                <a:latin typeface="Gentium Book Basic"/>
                <a:ea typeface="Gentium Book Basic"/>
                <a:cs typeface="Gentium Book Basic"/>
                <a:sym typeface="Gentium Book Basic"/>
              </a:rPr>
              <a:t>pecialist</a:t>
            </a:r>
            <a:endParaRPr sz="1900" b="0" i="0" u="none" strike="noStrike" cap="none" dirty="0">
              <a:solidFill>
                <a:schemeClr val="dk1"/>
              </a:solidFill>
              <a:latin typeface="Gentium Book Basic"/>
              <a:ea typeface="Gentium Book Basic"/>
              <a:cs typeface="Gentium Book Basic"/>
              <a:sym typeface="Gentium Book Basic"/>
            </a:endParaRPr>
          </a:p>
        </p:txBody>
      </p:sp>
      <p:sp>
        <p:nvSpPr>
          <p:cNvPr id="441" name="Google Shape;441;gf76fa7bc49_0_0"/>
          <p:cNvSpPr txBox="1"/>
          <p:nvPr/>
        </p:nvSpPr>
        <p:spPr>
          <a:xfrm>
            <a:off x="593602" y="2128623"/>
            <a:ext cx="2614500" cy="3846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err="1">
                <a:solidFill>
                  <a:schemeClr val="dk1"/>
                </a:solidFill>
                <a:latin typeface="Gentium Book Basic"/>
                <a:ea typeface="Gentium Book Basic"/>
                <a:cs typeface="Gentium Book Basic"/>
                <a:sym typeface="Gentium Book Basic"/>
              </a:rPr>
              <a:t>eHeal</a:t>
            </a:r>
            <a:r>
              <a:rPr lang="fi-FI" sz="1900" b="1" dirty="0" err="1">
                <a:solidFill>
                  <a:schemeClr val="dk1"/>
                </a:solidFill>
                <a:latin typeface="Gentium Book Basic"/>
                <a:ea typeface="Gentium Book Basic"/>
                <a:cs typeface="Gentium Book Basic"/>
                <a:sym typeface="Gentium Book Basic"/>
              </a:rPr>
              <a:t>th</a:t>
            </a:r>
            <a:r>
              <a:rPr lang="fi-FI" sz="1900" b="1" dirty="0">
                <a:solidFill>
                  <a:schemeClr val="dk1"/>
                </a:solidFill>
                <a:latin typeface="Gentium Book Basic"/>
                <a:ea typeface="Gentium Book Basic"/>
                <a:cs typeface="Gentium Book Basic"/>
                <a:sym typeface="Gentium Book Basic"/>
              </a:rPr>
              <a:t> </a:t>
            </a:r>
            <a:r>
              <a:rPr lang="fi-FI" sz="1900" b="1" dirty="0" err="1">
                <a:solidFill>
                  <a:schemeClr val="dk1"/>
                </a:solidFill>
                <a:latin typeface="Gentium Book Basic"/>
                <a:ea typeface="Gentium Book Basic"/>
                <a:cs typeface="Gentium Book Basic"/>
                <a:sym typeface="Gentium Book Basic"/>
              </a:rPr>
              <a:t>Developer</a:t>
            </a:r>
            <a:endParaRPr sz="1900" b="0" i="0" u="none" strike="noStrike" cap="none" dirty="0">
              <a:solidFill>
                <a:schemeClr val="dk1"/>
              </a:solidFill>
              <a:latin typeface="Gentium Book Basic"/>
              <a:ea typeface="Gentium Book Basic"/>
              <a:cs typeface="Gentium Book Basic"/>
              <a:sym typeface="Gentium Book Basic"/>
            </a:endParaRPr>
          </a:p>
        </p:txBody>
      </p:sp>
      <p:sp>
        <p:nvSpPr>
          <p:cNvPr id="442" name="Google Shape;442;gf76fa7bc49_0_0"/>
          <p:cNvSpPr txBox="1"/>
          <p:nvPr/>
        </p:nvSpPr>
        <p:spPr>
          <a:xfrm>
            <a:off x="593602" y="3253391"/>
            <a:ext cx="2842800" cy="3846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a:solidFill>
                  <a:schemeClr val="dk1"/>
                </a:solidFill>
                <a:latin typeface="Gentium Book Basic"/>
                <a:ea typeface="Gentium Book Basic"/>
                <a:cs typeface="Gentium Book Basic"/>
                <a:sym typeface="Gentium Book Basic"/>
              </a:rPr>
              <a:t>Ohjelmistokehittäjä</a:t>
            </a:r>
            <a:endParaRPr sz="1500" b="0" i="0" u="none" strike="noStrike" cap="none" dirty="0">
              <a:solidFill>
                <a:schemeClr val="dk1"/>
              </a:solidFill>
              <a:latin typeface="Gentium Book Basic"/>
              <a:ea typeface="Gentium Book Basic"/>
              <a:cs typeface="Gentium Book Basic"/>
              <a:sym typeface="Gentium Book Basic"/>
            </a:endParaRPr>
          </a:p>
        </p:txBody>
      </p:sp>
      <p:sp>
        <p:nvSpPr>
          <p:cNvPr id="443" name="Google Shape;443;gf76fa7bc49_0_0"/>
          <p:cNvSpPr txBox="1"/>
          <p:nvPr/>
        </p:nvSpPr>
        <p:spPr>
          <a:xfrm>
            <a:off x="5975688" y="1818900"/>
            <a:ext cx="232770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a:solidFill>
                  <a:schemeClr val="dk1"/>
                </a:solidFill>
                <a:latin typeface="Gentium Book Basic"/>
                <a:ea typeface="Gentium Book Basic"/>
                <a:cs typeface="Gentium Book Basic"/>
                <a:sym typeface="Gentium Book Basic"/>
              </a:rPr>
              <a:t>Audio Accessibility </a:t>
            </a:r>
            <a:r>
              <a:rPr lang="fi-FI" sz="1900" b="1" i="0" u="none" strike="noStrike" cap="none" dirty="0" err="1">
                <a:solidFill>
                  <a:schemeClr val="dk1"/>
                </a:solidFill>
                <a:latin typeface="Gentium Book Basic"/>
                <a:ea typeface="Gentium Book Basic"/>
                <a:cs typeface="Gentium Book Basic"/>
                <a:sym typeface="Gentium Book Basic"/>
              </a:rPr>
              <a:t>Specialist</a:t>
            </a:r>
            <a:endParaRPr sz="1900" b="0" i="0" u="none" strike="noStrike" cap="none" dirty="0">
              <a:solidFill>
                <a:schemeClr val="dk1"/>
              </a:solidFill>
              <a:latin typeface="Gentium Book Basic"/>
              <a:ea typeface="Gentium Book Basic"/>
              <a:cs typeface="Gentium Book Basic"/>
              <a:sym typeface="Gentium Book Basic"/>
            </a:endParaRPr>
          </a:p>
        </p:txBody>
      </p:sp>
      <p:pic>
        <p:nvPicPr>
          <p:cNvPr id="444" name="Google Shape;444;gf76fa7bc49_0_0"/>
          <p:cNvPicPr preferRelativeResize="0"/>
          <p:nvPr/>
        </p:nvPicPr>
        <p:blipFill rotWithShape="1">
          <a:blip r:embed="rId3">
            <a:alphaModFix/>
          </a:blip>
          <a:srcRect/>
          <a:stretch/>
        </p:blipFill>
        <p:spPr>
          <a:xfrm>
            <a:off x="0" y="3714000"/>
            <a:ext cx="1558801" cy="1429499"/>
          </a:xfrm>
          <a:prstGeom prst="rect">
            <a:avLst/>
          </a:prstGeom>
          <a:noFill/>
          <a:ln>
            <a:noFill/>
          </a:ln>
        </p:spPr>
      </p:pic>
      <p:sp>
        <p:nvSpPr>
          <p:cNvPr id="2" name="Google Shape;441;gf76fa7bc49_0_0">
            <a:extLst>
              <a:ext uri="{FF2B5EF4-FFF2-40B4-BE49-F238E27FC236}">
                <a16:creationId xmlns:a16="http://schemas.microsoft.com/office/drawing/2014/main" id="{A47F4B51-F501-B43B-D67A-DEDD00DF7605}"/>
              </a:ext>
            </a:extLst>
          </p:cNvPr>
          <p:cNvSpPr txBox="1"/>
          <p:nvPr/>
        </p:nvSpPr>
        <p:spPr>
          <a:xfrm>
            <a:off x="5898810" y="4005278"/>
            <a:ext cx="261450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a:solidFill>
                  <a:schemeClr val="dk1"/>
                </a:solidFill>
                <a:latin typeface="Gentium Book Basic"/>
                <a:ea typeface="Gentium Book Basic"/>
                <a:cs typeface="Gentium Book Basic"/>
                <a:sym typeface="Gentium Book Basic"/>
              </a:rPr>
              <a:t>Digital Accessibility </a:t>
            </a:r>
            <a:r>
              <a:rPr lang="fi-FI" sz="1900" b="1" i="0" u="none" strike="noStrike" cap="none" dirty="0" err="1">
                <a:solidFill>
                  <a:schemeClr val="dk1"/>
                </a:solidFill>
                <a:latin typeface="Gentium Book Basic"/>
                <a:ea typeface="Gentium Book Basic"/>
                <a:cs typeface="Gentium Book Basic"/>
                <a:sym typeface="Gentium Book Basic"/>
              </a:rPr>
              <a:t>Specialist</a:t>
            </a:r>
            <a:endParaRPr sz="1900" b="1" i="0" u="none" strike="noStrike" cap="none" dirty="0">
              <a:solidFill>
                <a:schemeClr val="dk1"/>
              </a:solidFill>
              <a:latin typeface="Gentium Book Basic"/>
              <a:ea typeface="Gentium Book Basic"/>
              <a:cs typeface="Gentium Book Basic"/>
              <a:sym typeface="Gentium Book Basic"/>
            </a:endParaRPr>
          </a:p>
        </p:txBody>
      </p:sp>
      <p:sp>
        <p:nvSpPr>
          <p:cNvPr id="4" name="Google Shape;441;gf76fa7bc49_0_0">
            <a:extLst>
              <a:ext uri="{FF2B5EF4-FFF2-40B4-BE49-F238E27FC236}">
                <a16:creationId xmlns:a16="http://schemas.microsoft.com/office/drawing/2014/main" id="{972E882F-34E0-439F-2399-E7CB65AB1B3A}"/>
              </a:ext>
            </a:extLst>
          </p:cNvPr>
          <p:cNvSpPr txBox="1"/>
          <p:nvPr/>
        </p:nvSpPr>
        <p:spPr>
          <a:xfrm>
            <a:off x="3168313" y="1637805"/>
            <a:ext cx="2614500" cy="3846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err="1">
                <a:solidFill>
                  <a:schemeClr val="dk1"/>
                </a:solidFill>
                <a:latin typeface="Gentium Book Basic"/>
                <a:ea typeface="Gentium Book Basic"/>
                <a:cs typeface="Gentium Book Basic"/>
                <a:sym typeface="Gentium Book Basic"/>
              </a:rPr>
              <a:t>Pelisuunnitelija</a:t>
            </a:r>
            <a:endParaRPr sz="1900" b="0" i="0" u="none" strike="noStrike" cap="none" dirty="0">
              <a:solidFill>
                <a:schemeClr val="dk1"/>
              </a:solidFill>
              <a:latin typeface="Gentium Book Basic"/>
              <a:ea typeface="Gentium Book Basic"/>
              <a:cs typeface="Gentium Book Basic"/>
              <a:sym typeface="Gentium Book Basic"/>
            </a:endParaRPr>
          </a:p>
        </p:txBody>
      </p:sp>
      <p:sp>
        <p:nvSpPr>
          <p:cNvPr id="5" name="Google Shape;441;gf76fa7bc49_0_0">
            <a:extLst>
              <a:ext uri="{FF2B5EF4-FFF2-40B4-BE49-F238E27FC236}">
                <a16:creationId xmlns:a16="http://schemas.microsoft.com/office/drawing/2014/main" id="{CFAC1794-978D-6194-BFF3-5982BAC88817}"/>
              </a:ext>
            </a:extLst>
          </p:cNvPr>
          <p:cNvSpPr txBox="1"/>
          <p:nvPr/>
        </p:nvSpPr>
        <p:spPr>
          <a:xfrm>
            <a:off x="5935898" y="3090672"/>
            <a:ext cx="2614500" cy="3846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a:solidFill>
                  <a:schemeClr val="dk1"/>
                </a:solidFill>
                <a:latin typeface="Gentium Book Basic"/>
                <a:ea typeface="Gentium Book Basic"/>
                <a:cs typeface="Gentium Book Basic"/>
                <a:sym typeface="Gentium Book Basic"/>
              </a:rPr>
              <a:t>Public </a:t>
            </a:r>
            <a:r>
              <a:rPr lang="fi-FI" sz="1900" b="1" i="0" u="none" strike="noStrike" cap="none" dirty="0" err="1">
                <a:solidFill>
                  <a:schemeClr val="dk1"/>
                </a:solidFill>
                <a:latin typeface="Gentium Book Basic"/>
                <a:ea typeface="Gentium Book Basic"/>
                <a:cs typeface="Gentium Book Basic"/>
                <a:sym typeface="Gentium Book Basic"/>
              </a:rPr>
              <a:t>health</a:t>
            </a:r>
            <a:r>
              <a:rPr lang="fi-FI" sz="1900" b="1" i="0" u="none" strike="noStrike" cap="none" dirty="0">
                <a:solidFill>
                  <a:schemeClr val="dk1"/>
                </a:solidFill>
                <a:latin typeface="Gentium Book Basic"/>
                <a:ea typeface="Gentium Book Basic"/>
                <a:cs typeface="Gentium Book Basic"/>
                <a:sym typeface="Gentium Book Basic"/>
              </a:rPr>
              <a:t> </a:t>
            </a:r>
            <a:r>
              <a:rPr lang="fi-FI" sz="1900" b="1" i="0" u="none" strike="noStrike" cap="none" dirty="0" err="1">
                <a:solidFill>
                  <a:schemeClr val="dk1"/>
                </a:solidFill>
                <a:latin typeface="Gentium Book Basic"/>
                <a:ea typeface="Gentium Book Basic"/>
                <a:cs typeface="Gentium Book Basic"/>
                <a:sym typeface="Gentium Book Basic"/>
              </a:rPr>
              <a:t>analyst</a:t>
            </a:r>
            <a:endParaRPr sz="1900" b="1" i="0" u="none" strike="noStrike" cap="none" dirty="0">
              <a:solidFill>
                <a:schemeClr val="dk1"/>
              </a:solidFill>
              <a:latin typeface="Gentium Book Basic"/>
              <a:ea typeface="Gentium Book Basic"/>
              <a:cs typeface="Gentium Book Basic"/>
              <a:sym typeface="Gentium Book Basic"/>
            </a:endParaRPr>
          </a:p>
        </p:txBody>
      </p:sp>
      <p:sp>
        <p:nvSpPr>
          <p:cNvPr id="6" name="Google Shape;441;gf76fa7bc49_0_0">
            <a:extLst>
              <a:ext uri="{FF2B5EF4-FFF2-40B4-BE49-F238E27FC236}">
                <a16:creationId xmlns:a16="http://schemas.microsoft.com/office/drawing/2014/main" id="{0E99AA30-8948-6A32-5475-9898A1EB2B39}"/>
              </a:ext>
            </a:extLst>
          </p:cNvPr>
          <p:cNvSpPr txBox="1"/>
          <p:nvPr/>
        </p:nvSpPr>
        <p:spPr>
          <a:xfrm>
            <a:off x="3260592" y="2362113"/>
            <a:ext cx="261450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a:solidFill>
                  <a:schemeClr val="dk1"/>
                </a:solidFill>
                <a:latin typeface="Gentium Book Basic"/>
                <a:ea typeface="Gentium Book Basic"/>
                <a:cs typeface="Gentium Book Basic"/>
                <a:sym typeface="Gentium Book Basic"/>
              </a:rPr>
              <a:t>Human </a:t>
            </a:r>
            <a:r>
              <a:rPr lang="fi-FI" sz="1900" b="1" i="0" u="none" strike="noStrike" cap="none" dirty="0" err="1">
                <a:solidFill>
                  <a:schemeClr val="dk1"/>
                </a:solidFill>
                <a:latin typeface="Gentium Book Basic"/>
                <a:ea typeface="Gentium Book Basic"/>
                <a:cs typeface="Gentium Book Basic"/>
                <a:sym typeface="Gentium Book Basic"/>
              </a:rPr>
              <a:t>ergonomics</a:t>
            </a:r>
            <a:r>
              <a:rPr lang="fi-FI" sz="1900" b="1" i="0" u="none" strike="noStrike" cap="none" dirty="0">
                <a:solidFill>
                  <a:schemeClr val="dk1"/>
                </a:solidFill>
                <a:latin typeface="Gentium Book Basic"/>
                <a:ea typeface="Gentium Book Basic"/>
                <a:cs typeface="Gentium Book Basic"/>
                <a:sym typeface="Gentium Book Basic"/>
              </a:rPr>
              <a:t> </a:t>
            </a:r>
            <a:r>
              <a:rPr lang="fi-FI" sz="1900" b="1" i="0" u="none" strike="noStrike" cap="none" dirty="0" err="1">
                <a:solidFill>
                  <a:schemeClr val="dk1"/>
                </a:solidFill>
                <a:latin typeface="Gentium Book Basic"/>
                <a:ea typeface="Gentium Book Basic"/>
                <a:cs typeface="Gentium Book Basic"/>
                <a:sym typeface="Gentium Book Basic"/>
              </a:rPr>
              <a:t>engineer</a:t>
            </a:r>
            <a:endParaRPr sz="1900" b="1" i="0" u="none" strike="noStrike" cap="none" dirty="0">
              <a:solidFill>
                <a:schemeClr val="dk1"/>
              </a:solidFill>
              <a:latin typeface="Gentium Book Basic"/>
              <a:ea typeface="Gentium Book Basic"/>
              <a:cs typeface="Gentium Book Basic"/>
              <a:sym typeface="Gentium Book Basic"/>
            </a:endParaRPr>
          </a:p>
        </p:txBody>
      </p:sp>
      <p:sp>
        <p:nvSpPr>
          <p:cNvPr id="7" name="Google Shape;441;gf76fa7bc49_0_0">
            <a:extLst>
              <a:ext uri="{FF2B5EF4-FFF2-40B4-BE49-F238E27FC236}">
                <a16:creationId xmlns:a16="http://schemas.microsoft.com/office/drawing/2014/main" id="{58EABAC4-F3A3-EE65-2799-CBB17BE940AE}"/>
              </a:ext>
            </a:extLst>
          </p:cNvPr>
          <p:cNvSpPr txBox="1"/>
          <p:nvPr/>
        </p:nvSpPr>
        <p:spPr>
          <a:xfrm>
            <a:off x="3571110" y="3448776"/>
            <a:ext cx="2614500"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dirty="0">
                <a:solidFill>
                  <a:schemeClr val="dk1"/>
                </a:solidFill>
                <a:latin typeface="Gentium Book Basic"/>
                <a:ea typeface="Gentium Book Basic"/>
                <a:cs typeface="Gentium Book Basic"/>
                <a:sym typeface="Gentium Book Basic"/>
              </a:rPr>
              <a:t>Human </a:t>
            </a:r>
            <a:r>
              <a:rPr lang="fi-FI" sz="1900" b="1" i="0" u="none" strike="noStrike" cap="none" dirty="0" err="1">
                <a:solidFill>
                  <a:schemeClr val="dk1"/>
                </a:solidFill>
                <a:latin typeface="Gentium Book Basic"/>
                <a:ea typeface="Gentium Book Basic"/>
                <a:cs typeface="Gentium Book Basic"/>
                <a:sym typeface="Gentium Book Basic"/>
              </a:rPr>
              <a:t>behaviour</a:t>
            </a:r>
            <a:r>
              <a:rPr lang="fi-FI" sz="1900" b="1" i="0" u="none" strike="noStrike" cap="none" dirty="0">
                <a:solidFill>
                  <a:schemeClr val="dk1"/>
                </a:solidFill>
                <a:latin typeface="Gentium Book Basic"/>
                <a:ea typeface="Gentium Book Basic"/>
                <a:cs typeface="Gentium Book Basic"/>
                <a:sym typeface="Gentium Book Basic"/>
              </a:rPr>
              <a:t> </a:t>
            </a:r>
            <a:r>
              <a:rPr lang="fi-FI" sz="1900" b="1" i="0" u="none" strike="noStrike" cap="none" dirty="0" err="1">
                <a:solidFill>
                  <a:schemeClr val="dk1"/>
                </a:solidFill>
                <a:latin typeface="Gentium Book Basic"/>
                <a:ea typeface="Gentium Book Basic"/>
                <a:cs typeface="Gentium Book Basic"/>
                <a:sym typeface="Gentium Book Basic"/>
              </a:rPr>
              <a:t>scientist</a:t>
            </a:r>
            <a:endParaRPr sz="1900" b="0" i="0" u="none" strike="noStrike" cap="none" dirty="0">
              <a:solidFill>
                <a:schemeClr val="dk1"/>
              </a:solidFill>
              <a:latin typeface="Gentium Book Basic"/>
              <a:ea typeface="Gentium Book Basic"/>
              <a:cs typeface="Gentium Book Basic"/>
              <a:sym typeface="Gentium Book Bas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41"/>
                                        </p:tgtEl>
                                        <p:attrNameLst>
                                          <p:attrName>style.visibility</p:attrName>
                                        </p:attrNameLst>
                                      </p:cBhvr>
                                      <p:to>
                                        <p:strVal val="visible"/>
                                      </p:to>
                                    </p:set>
                                    <p:anim calcmode="lin" valueType="num">
                                      <p:cBhvr>
                                        <p:cTn id="7" dur="1000" fill="hold"/>
                                        <p:tgtEl>
                                          <p:spTgt spid="441"/>
                                        </p:tgtEl>
                                        <p:attrNameLst>
                                          <p:attrName>ppt_w</p:attrName>
                                        </p:attrNameLst>
                                      </p:cBhvr>
                                      <p:tavLst>
                                        <p:tav tm="0">
                                          <p:val>
                                            <p:fltVal val="0"/>
                                          </p:val>
                                        </p:tav>
                                        <p:tav tm="100000">
                                          <p:val>
                                            <p:strVal val="#ppt_w"/>
                                          </p:val>
                                        </p:tav>
                                      </p:tavLst>
                                    </p:anim>
                                    <p:anim calcmode="lin" valueType="num">
                                      <p:cBhvr>
                                        <p:cTn id="8" dur="1000" fill="hold"/>
                                        <p:tgtEl>
                                          <p:spTgt spid="441"/>
                                        </p:tgtEl>
                                        <p:attrNameLst>
                                          <p:attrName>ppt_h</p:attrName>
                                        </p:attrNameLst>
                                      </p:cBhvr>
                                      <p:tavLst>
                                        <p:tav tm="0">
                                          <p:val>
                                            <p:fltVal val="0"/>
                                          </p:val>
                                        </p:tav>
                                        <p:tav tm="100000">
                                          <p:val>
                                            <p:strVal val="#ppt_h"/>
                                          </p:val>
                                        </p:tav>
                                      </p:tavLst>
                                    </p:anim>
                                    <p:anim calcmode="lin" valueType="num">
                                      <p:cBhvr>
                                        <p:cTn id="9" dur="1000" fill="hold"/>
                                        <p:tgtEl>
                                          <p:spTgt spid="441"/>
                                        </p:tgtEl>
                                        <p:attrNameLst>
                                          <p:attrName>style.rotation</p:attrName>
                                        </p:attrNameLst>
                                      </p:cBhvr>
                                      <p:tavLst>
                                        <p:tav tm="0">
                                          <p:val>
                                            <p:fltVal val="90"/>
                                          </p:val>
                                        </p:tav>
                                        <p:tav tm="100000">
                                          <p:val>
                                            <p:fltVal val="0"/>
                                          </p:val>
                                        </p:tav>
                                      </p:tavLst>
                                    </p:anim>
                                    <p:animEffect transition="in" filter="fade">
                                      <p:cBhvr>
                                        <p:cTn id="10" dur="1000"/>
                                        <p:tgtEl>
                                          <p:spTgt spid="441"/>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442"/>
                                        </p:tgtEl>
                                        <p:attrNameLst>
                                          <p:attrName>style.visibility</p:attrName>
                                        </p:attrNameLst>
                                      </p:cBhvr>
                                      <p:to>
                                        <p:strVal val="visible"/>
                                      </p:to>
                                    </p:set>
                                    <p:anim calcmode="lin" valueType="num">
                                      <p:cBhvr>
                                        <p:cTn id="28" dur="1000" fill="hold"/>
                                        <p:tgtEl>
                                          <p:spTgt spid="442"/>
                                        </p:tgtEl>
                                        <p:attrNameLst>
                                          <p:attrName>ppt_w</p:attrName>
                                        </p:attrNameLst>
                                      </p:cBhvr>
                                      <p:tavLst>
                                        <p:tav tm="0">
                                          <p:val>
                                            <p:fltVal val="0"/>
                                          </p:val>
                                        </p:tav>
                                        <p:tav tm="100000">
                                          <p:val>
                                            <p:strVal val="#ppt_w"/>
                                          </p:val>
                                        </p:tav>
                                      </p:tavLst>
                                    </p:anim>
                                    <p:anim calcmode="lin" valueType="num">
                                      <p:cBhvr>
                                        <p:cTn id="29" dur="1000" fill="hold"/>
                                        <p:tgtEl>
                                          <p:spTgt spid="442"/>
                                        </p:tgtEl>
                                        <p:attrNameLst>
                                          <p:attrName>ppt_h</p:attrName>
                                        </p:attrNameLst>
                                      </p:cBhvr>
                                      <p:tavLst>
                                        <p:tav tm="0">
                                          <p:val>
                                            <p:fltVal val="0"/>
                                          </p:val>
                                        </p:tav>
                                        <p:tav tm="100000">
                                          <p:val>
                                            <p:strVal val="#ppt_h"/>
                                          </p:val>
                                        </p:tav>
                                      </p:tavLst>
                                    </p:anim>
                                    <p:anim calcmode="lin" valueType="num">
                                      <p:cBhvr>
                                        <p:cTn id="30" dur="1000" fill="hold"/>
                                        <p:tgtEl>
                                          <p:spTgt spid="442"/>
                                        </p:tgtEl>
                                        <p:attrNameLst>
                                          <p:attrName>style.rotation</p:attrName>
                                        </p:attrNameLst>
                                      </p:cBhvr>
                                      <p:tavLst>
                                        <p:tav tm="0">
                                          <p:val>
                                            <p:fltVal val="90"/>
                                          </p:val>
                                        </p:tav>
                                        <p:tav tm="100000">
                                          <p:val>
                                            <p:fltVal val="0"/>
                                          </p:val>
                                        </p:tav>
                                      </p:tavLst>
                                    </p:anim>
                                    <p:animEffect transition="in" filter="fade">
                                      <p:cBhvr>
                                        <p:cTn id="31" dur="1000"/>
                                        <p:tgtEl>
                                          <p:spTgt spid="442"/>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443"/>
                                        </p:tgtEl>
                                        <p:attrNameLst>
                                          <p:attrName>style.visibility</p:attrName>
                                        </p:attrNameLst>
                                      </p:cBhvr>
                                      <p:to>
                                        <p:strVal val="visible"/>
                                      </p:to>
                                    </p:set>
                                    <p:anim calcmode="lin" valueType="num">
                                      <p:cBhvr>
                                        <p:cTn id="35" dur="1000" fill="hold"/>
                                        <p:tgtEl>
                                          <p:spTgt spid="443"/>
                                        </p:tgtEl>
                                        <p:attrNameLst>
                                          <p:attrName>ppt_w</p:attrName>
                                        </p:attrNameLst>
                                      </p:cBhvr>
                                      <p:tavLst>
                                        <p:tav tm="0">
                                          <p:val>
                                            <p:fltVal val="0"/>
                                          </p:val>
                                        </p:tav>
                                        <p:tav tm="100000">
                                          <p:val>
                                            <p:strVal val="#ppt_w"/>
                                          </p:val>
                                        </p:tav>
                                      </p:tavLst>
                                    </p:anim>
                                    <p:anim calcmode="lin" valueType="num">
                                      <p:cBhvr>
                                        <p:cTn id="36" dur="1000" fill="hold"/>
                                        <p:tgtEl>
                                          <p:spTgt spid="443"/>
                                        </p:tgtEl>
                                        <p:attrNameLst>
                                          <p:attrName>ppt_h</p:attrName>
                                        </p:attrNameLst>
                                      </p:cBhvr>
                                      <p:tavLst>
                                        <p:tav tm="0">
                                          <p:val>
                                            <p:fltVal val="0"/>
                                          </p:val>
                                        </p:tav>
                                        <p:tav tm="100000">
                                          <p:val>
                                            <p:strVal val="#ppt_h"/>
                                          </p:val>
                                        </p:tav>
                                      </p:tavLst>
                                    </p:anim>
                                    <p:anim calcmode="lin" valueType="num">
                                      <p:cBhvr>
                                        <p:cTn id="37" dur="1000" fill="hold"/>
                                        <p:tgtEl>
                                          <p:spTgt spid="443"/>
                                        </p:tgtEl>
                                        <p:attrNameLst>
                                          <p:attrName>style.rotation</p:attrName>
                                        </p:attrNameLst>
                                      </p:cBhvr>
                                      <p:tavLst>
                                        <p:tav tm="0">
                                          <p:val>
                                            <p:fltVal val="90"/>
                                          </p:val>
                                        </p:tav>
                                        <p:tav tm="100000">
                                          <p:val>
                                            <p:fltVal val="0"/>
                                          </p:val>
                                        </p:tav>
                                      </p:tavLst>
                                    </p:anim>
                                    <p:animEffect transition="in" filter="fade">
                                      <p:cBhvr>
                                        <p:cTn id="38" dur="1000"/>
                                        <p:tgtEl>
                                          <p:spTgt spid="443"/>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childTnLst>
                          </p:cTn>
                        </p:par>
                        <p:par>
                          <p:cTn id="46" fill="hold">
                            <p:stCondLst>
                              <p:cond delay="6000"/>
                            </p:stCondLst>
                            <p:childTnLst>
                              <p:par>
                                <p:cTn id="47" presetID="31"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fltVal val="0"/>
                                          </p:val>
                                        </p:tav>
                                        <p:tav tm="100000">
                                          <p:val>
                                            <p:strVal val="#ppt_w"/>
                                          </p:val>
                                        </p:tav>
                                      </p:tavLst>
                                    </p:anim>
                                    <p:anim calcmode="lin" valueType="num">
                                      <p:cBhvr>
                                        <p:cTn id="50" dur="1000" fill="hold"/>
                                        <p:tgtEl>
                                          <p:spTgt spid="2"/>
                                        </p:tgtEl>
                                        <p:attrNameLst>
                                          <p:attrName>ppt_h</p:attrName>
                                        </p:attrNameLst>
                                      </p:cBhvr>
                                      <p:tavLst>
                                        <p:tav tm="0">
                                          <p:val>
                                            <p:fltVal val="0"/>
                                          </p:val>
                                        </p:tav>
                                        <p:tav tm="100000">
                                          <p:val>
                                            <p:strVal val="#ppt_h"/>
                                          </p:val>
                                        </p:tav>
                                      </p:tavLst>
                                    </p:anim>
                                    <p:anim calcmode="lin" valueType="num">
                                      <p:cBhvr>
                                        <p:cTn id="51" dur="1000" fill="hold"/>
                                        <p:tgtEl>
                                          <p:spTgt spid="2"/>
                                        </p:tgtEl>
                                        <p:attrNameLst>
                                          <p:attrName>style.rotation</p:attrName>
                                        </p:attrNameLst>
                                      </p:cBhvr>
                                      <p:tavLst>
                                        <p:tav tm="0">
                                          <p:val>
                                            <p:fltVal val="90"/>
                                          </p:val>
                                        </p:tav>
                                        <p:tav tm="100000">
                                          <p:val>
                                            <p:fltVal val="0"/>
                                          </p:val>
                                        </p:tav>
                                      </p:tavLst>
                                    </p:anim>
                                    <p:animEffect transition="in" filter="fade">
                                      <p:cBhvr>
                                        <p:cTn id="52" dur="1000"/>
                                        <p:tgtEl>
                                          <p:spTgt spid="2"/>
                                        </p:tgtEl>
                                      </p:cBhvr>
                                    </p:animEffect>
                                  </p:childTnLst>
                                </p:cTn>
                              </p:par>
                            </p:childTnLst>
                          </p:cTn>
                        </p:par>
                        <p:par>
                          <p:cTn id="53" fill="hold">
                            <p:stCondLst>
                              <p:cond delay="7000"/>
                            </p:stCondLst>
                            <p:childTnLst>
                              <p:par>
                                <p:cTn id="54" presetID="31" presetClass="entr" presetSubtype="0" fill="hold" grpId="0"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1000" fill="hold"/>
                                        <p:tgtEl>
                                          <p:spTgt spid="5"/>
                                        </p:tgtEl>
                                        <p:attrNameLst>
                                          <p:attrName>ppt_w</p:attrName>
                                        </p:attrNameLst>
                                      </p:cBhvr>
                                      <p:tavLst>
                                        <p:tav tm="0">
                                          <p:val>
                                            <p:fltVal val="0"/>
                                          </p:val>
                                        </p:tav>
                                        <p:tav tm="100000">
                                          <p:val>
                                            <p:strVal val="#ppt_w"/>
                                          </p:val>
                                        </p:tav>
                                      </p:tavLst>
                                    </p:anim>
                                    <p:anim calcmode="lin" valueType="num">
                                      <p:cBhvr>
                                        <p:cTn id="57" dur="1000" fill="hold"/>
                                        <p:tgtEl>
                                          <p:spTgt spid="5"/>
                                        </p:tgtEl>
                                        <p:attrNameLst>
                                          <p:attrName>ppt_h</p:attrName>
                                        </p:attrNameLst>
                                      </p:cBhvr>
                                      <p:tavLst>
                                        <p:tav tm="0">
                                          <p:val>
                                            <p:fltVal val="0"/>
                                          </p:val>
                                        </p:tav>
                                        <p:tav tm="100000">
                                          <p:val>
                                            <p:strVal val="#ppt_h"/>
                                          </p:val>
                                        </p:tav>
                                      </p:tavLst>
                                    </p:anim>
                                    <p:anim calcmode="lin" valueType="num">
                                      <p:cBhvr>
                                        <p:cTn id="58" dur="1000" fill="hold"/>
                                        <p:tgtEl>
                                          <p:spTgt spid="5"/>
                                        </p:tgtEl>
                                        <p:attrNameLst>
                                          <p:attrName>style.rotation</p:attrName>
                                        </p:attrNameLst>
                                      </p:cBhvr>
                                      <p:tavLst>
                                        <p:tav tm="0">
                                          <p:val>
                                            <p:fltVal val="90"/>
                                          </p:val>
                                        </p:tav>
                                        <p:tav tm="100000">
                                          <p:val>
                                            <p:fltVal val="0"/>
                                          </p:val>
                                        </p:tav>
                                      </p:tavLst>
                                    </p:anim>
                                    <p:animEffect transition="in" filter="fade">
                                      <p:cBhvr>
                                        <p:cTn id="59" dur="1000"/>
                                        <p:tgtEl>
                                          <p:spTgt spid="5"/>
                                        </p:tgtEl>
                                      </p:cBhvr>
                                    </p:animEffect>
                                  </p:childTnLst>
                                </p:cTn>
                              </p:par>
                            </p:childTnLst>
                          </p:cTn>
                        </p:par>
                        <p:par>
                          <p:cTn id="60" fill="hold">
                            <p:stCondLst>
                              <p:cond delay="8000"/>
                            </p:stCondLst>
                            <p:childTnLst>
                              <p:par>
                                <p:cTn id="61" presetID="31" presetClass="entr" presetSubtype="0" fill="hold" grpId="0" nodeType="afterEffect">
                                  <p:stCondLst>
                                    <p:cond delay="0"/>
                                  </p:stCondLst>
                                  <p:childTnLst>
                                    <p:set>
                                      <p:cBhvr>
                                        <p:cTn id="62" dur="1" fill="hold">
                                          <p:stCondLst>
                                            <p:cond delay="0"/>
                                          </p:stCondLst>
                                        </p:cTn>
                                        <p:tgtEl>
                                          <p:spTgt spid="440"/>
                                        </p:tgtEl>
                                        <p:attrNameLst>
                                          <p:attrName>style.visibility</p:attrName>
                                        </p:attrNameLst>
                                      </p:cBhvr>
                                      <p:to>
                                        <p:strVal val="visible"/>
                                      </p:to>
                                    </p:set>
                                    <p:anim calcmode="lin" valueType="num">
                                      <p:cBhvr>
                                        <p:cTn id="63" dur="1000" fill="hold"/>
                                        <p:tgtEl>
                                          <p:spTgt spid="440"/>
                                        </p:tgtEl>
                                        <p:attrNameLst>
                                          <p:attrName>ppt_w</p:attrName>
                                        </p:attrNameLst>
                                      </p:cBhvr>
                                      <p:tavLst>
                                        <p:tav tm="0">
                                          <p:val>
                                            <p:fltVal val="0"/>
                                          </p:val>
                                        </p:tav>
                                        <p:tav tm="100000">
                                          <p:val>
                                            <p:strVal val="#ppt_w"/>
                                          </p:val>
                                        </p:tav>
                                      </p:tavLst>
                                    </p:anim>
                                    <p:anim calcmode="lin" valueType="num">
                                      <p:cBhvr>
                                        <p:cTn id="64" dur="1000" fill="hold"/>
                                        <p:tgtEl>
                                          <p:spTgt spid="440"/>
                                        </p:tgtEl>
                                        <p:attrNameLst>
                                          <p:attrName>ppt_h</p:attrName>
                                        </p:attrNameLst>
                                      </p:cBhvr>
                                      <p:tavLst>
                                        <p:tav tm="0">
                                          <p:val>
                                            <p:fltVal val="0"/>
                                          </p:val>
                                        </p:tav>
                                        <p:tav tm="100000">
                                          <p:val>
                                            <p:strVal val="#ppt_h"/>
                                          </p:val>
                                        </p:tav>
                                      </p:tavLst>
                                    </p:anim>
                                    <p:anim calcmode="lin" valueType="num">
                                      <p:cBhvr>
                                        <p:cTn id="65" dur="1000" fill="hold"/>
                                        <p:tgtEl>
                                          <p:spTgt spid="440"/>
                                        </p:tgtEl>
                                        <p:attrNameLst>
                                          <p:attrName>style.rotation</p:attrName>
                                        </p:attrNameLst>
                                      </p:cBhvr>
                                      <p:tavLst>
                                        <p:tav tm="0">
                                          <p:val>
                                            <p:fltVal val="90"/>
                                          </p:val>
                                        </p:tav>
                                        <p:tav tm="100000">
                                          <p:val>
                                            <p:fltVal val="0"/>
                                          </p:val>
                                        </p:tav>
                                      </p:tavLst>
                                    </p:anim>
                                    <p:animEffect transition="in" filter="fade">
                                      <p:cBhvr>
                                        <p:cTn id="66" dur="10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p:bldP spid="441" grpId="0"/>
      <p:bldP spid="442" grpId="0"/>
      <p:bldP spid="443" grpId="0"/>
      <p:bldP spid="2"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12" name="Suorakulmio: Pyöristetyt kulmat 11">
            <a:extLst>
              <a:ext uri="{FF2B5EF4-FFF2-40B4-BE49-F238E27FC236}">
                <a16:creationId xmlns:a16="http://schemas.microsoft.com/office/drawing/2014/main" id="{707020A5-35F7-459F-2ABB-37239C238044}"/>
              </a:ext>
            </a:extLst>
          </p:cNvPr>
          <p:cNvSpPr/>
          <p:nvPr/>
        </p:nvSpPr>
        <p:spPr>
          <a:xfrm>
            <a:off x="6109139" y="1829296"/>
            <a:ext cx="2601310" cy="1599454"/>
          </a:xfrm>
          <a:prstGeom prst="roundRect">
            <a:avLst/>
          </a:prstGeom>
          <a:solidFill>
            <a:srgbClr val="5E8C6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solidFill>
                <a:srgbClr val="5E8C64"/>
              </a:solidFill>
            </a:endParaRPr>
          </a:p>
        </p:txBody>
      </p:sp>
      <p:sp>
        <p:nvSpPr>
          <p:cNvPr id="13" name="Suorakulmio: Pyöristetyt kulmat 12">
            <a:extLst>
              <a:ext uri="{FF2B5EF4-FFF2-40B4-BE49-F238E27FC236}">
                <a16:creationId xmlns:a16="http://schemas.microsoft.com/office/drawing/2014/main" id="{9D270E5A-646D-1757-D8DF-9AD450908BC8}"/>
              </a:ext>
            </a:extLst>
          </p:cNvPr>
          <p:cNvSpPr/>
          <p:nvPr/>
        </p:nvSpPr>
        <p:spPr>
          <a:xfrm>
            <a:off x="3271345" y="1853885"/>
            <a:ext cx="2601310" cy="1599454"/>
          </a:xfrm>
          <a:prstGeom prst="roundRect">
            <a:avLst/>
          </a:prstGeom>
          <a:solidFill>
            <a:srgbClr val="5E8C6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solidFill>
                <a:srgbClr val="5E8C64"/>
              </a:solidFill>
            </a:endParaRPr>
          </a:p>
        </p:txBody>
      </p:sp>
      <p:sp>
        <p:nvSpPr>
          <p:cNvPr id="11" name="Suorakulmio: Pyöristetyt kulmat 10">
            <a:extLst>
              <a:ext uri="{FF2B5EF4-FFF2-40B4-BE49-F238E27FC236}">
                <a16:creationId xmlns:a16="http://schemas.microsoft.com/office/drawing/2014/main" id="{06F440D3-C912-9319-808E-29850192C0A6}"/>
              </a:ext>
            </a:extLst>
          </p:cNvPr>
          <p:cNvSpPr/>
          <p:nvPr/>
        </p:nvSpPr>
        <p:spPr>
          <a:xfrm>
            <a:off x="504497" y="1861077"/>
            <a:ext cx="2601310" cy="1599454"/>
          </a:xfrm>
          <a:prstGeom prst="roundRect">
            <a:avLst/>
          </a:prstGeom>
          <a:solidFill>
            <a:srgbClr val="5E8C6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i-FI">
              <a:solidFill>
                <a:srgbClr val="5E8C64"/>
              </a:solidFill>
            </a:endParaRPr>
          </a:p>
        </p:txBody>
      </p:sp>
      <p:sp>
        <p:nvSpPr>
          <p:cNvPr id="290" name="Google Shape;290;p6"/>
          <p:cNvSpPr txBox="1">
            <a:spLocks noGrp="1"/>
          </p:cNvSpPr>
          <p:nvPr>
            <p:ph type="body" idx="1"/>
          </p:nvPr>
        </p:nvSpPr>
        <p:spPr>
          <a:xfrm>
            <a:off x="59550" y="199651"/>
            <a:ext cx="9024900" cy="6489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sz="4100" dirty="0">
                <a:solidFill>
                  <a:srgbClr val="5E8C64"/>
                </a:solidFill>
                <a:latin typeface="Gentium Book Basic"/>
                <a:ea typeface="Gentium Book Basic"/>
                <a:cs typeface="Gentium Book Basic"/>
                <a:sym typeface="Gentium Book Basic"/>
              </a:rPr>
              <a:t>Pari kysymystä vielä</a:t>
            </a:r>
            <a:endParaRPr sz="4100" dirty="0">
              <a:solidFill>
                <a:srgbClr val="5E8C64"/>
              </a:solidFill>
              <a:latin typeface="Gentium Book Basic"/>
              <a:ea typeface="Gentium Book Basic"/>
              <a:cs typeface="Gentium Book Basic"/>
              <a:sym typeface="Gentium Book Basic"/>
            </a:endParaRPr>
          </a:p>
        </p:txBody>
      </p:sp>
      <p:pic>
        <p:nvPicPr>
          <p:cNvPr id="2" name="Google Shape;271;g10d807570d3_1_73">
            <a:extLst>
              <a:ext uri="{FF2B5EF4-FFF2-40B4-BE49-F238E27FC236}">
                <a16:creationId xmlns:a16="http://schemas.microsoft.com/office/drawing/2014/main" id="{954D00B3-F06A-1397-DFAF-EAD6D40A67A6}"/>
              </a:ext>
            </a:extLst>
          </p:cNvPr>
          <p:cNvPicPr preferRelativeResize="0"/>
          <p:nvPr/>
        </p:nvPicPr>
        <p:blipFill rotWithShape="1">
          <a:blip r:embed="rId3">
            <a:alphaModFix/>
          </a:blip>
          <a:srcRect/>
          <a:stretch/>
        </p:blipFill>
        <p:spPr>
          <a:xfrm>
            <a:off x="0" y="3714000"/>
            <a:ext cx="1558801" cy="1429499"/>
          </a:xfrm>
          <a:prstGeom prst="rect">
            <a:avLst/>
          </a:prstGeom>
          <a:noFill/>
          <a:ln>
            <a:noFill/>
          </a:ln>
        </p:spPr>
      </p:pic>
      <p:sp>
        <p:nvSpPr>
          <p:cNvPr id="5" name="Tekstiruutu 4">
            <a:extLst>
              <a:ext uri="{FF2B5EF4-FFF2-40B4-BE49-F238E27FC236}">
                <a16:creationId xmlns:a16="http://schemas.microsoft.com/office/drawing/2014/main" id="{42073D27-9012-2547-D3DF-3584DD292598}"/>
              </a:ext>
            </a:extLst>
          </p:cNvPr>
          <p:cNvSpPr txBox="1"/>
          <p:nvPr/>
        </p:nvSpPr>
        <p:spPr>
          <a:xfrm>
            <a:off x="6321366" y="2337638"/>
            <a:ext cx="2176856" cy="646331"/>
          </a:xfrm>
          <a:prstGeom prst="rect">
            <a:avLst/>
          </a:prstGeom>
          <a:noFill/>
        </p:spPr>
        <p:txBody>
          <a:bodyPr wrap="square" rtlCol="0">
            <a:spAutoFit/>
          </a:bodyPr>
          <a:lstStyle/>
          <a:p>
            <a:pPr algn="ctr"/>
            <a:r>
              <a:rPr lang="fi-FI" sz="1800" dirty="0">
                <a:solidFill>
                  <a:schemeClr val="tx1"/>
                </a:solidFill>
                <a:latin typeface="Gentium Book Basic" panose="020B0604020202020204" charset="0"/>
              </a:rPr>
              <a:t>Kannattaako hakea </a:t>
            </a:r>
            <a:r>
              <a:rPr lang="fi-FI" sz="1800" dirty="0" err="1">
                <a:solidFill>
                  <a:schemeClr val="tx1"/>
                </a:solidFill>
                <a:latin typeface="Gentium Book Basic" panose="020B0604020202020204" charset="0"/>
              </a:rPr>
              <a:t>TePsylle</a:t>
            </a:r>
            <a:r>
              <a:rPr lang="fi-FI" sz="1800" dirty="0">
                <a:solidFill>
                  <a:schemeClr val="tx1"/>
                </a:solidFill>
                <a:latin typeface="Gentium Book Basic" panose="020B0604020202020204" charset="0"/>
              </a:rPr>
              <a:t>?</a:t>
            </a:r>
          </a:p>
        </p:txBody>
      </p:sp>
      <p:sp>
        <p:nvSpPr>
          <p:cNvPr id="3" name="Tekstiruutu 2">
            <a:extLst>
              <a:ext uri="{FF2B5EF4-FFF2-40B4-BE49-F238E27FC236}">
                <a16:creationId xmlns:a16="http://schemas.microsoft.com/office/drawing/2014/main" id="{237080F9-14A1-49CE-4B3E-480346C38DDE}"/>
              </a:ext>
            </a:extLst>
          </p:cNvPr>
          <p:cNvSpPr txBox="1"/>
          <p:nvPr/>
        </p:nvSpPr>
        <p:spPr>
          <a:xfrm>
            <a:off x="3302876" y="2298470"/>
            <a:ext cx="2538248" cy="646331"/>
          </a:xfrm>
          <a:prstGeom prst="rect">
            <a:avLst/>
          </a:prstGeom>
          <a:noFill/>
        </p:spPr>
        <p:txBody>
          <a:bodyPr wrap="square" rtlCol="0">
            <a:spAutoFit/>
          </a:bodyPr>
          <a:lstStyle/>
          <a:p>
            <a:pPr algn="ctr"/>
            <a:r>
              <a:rPr lang="fi-FI" sz="1800" dirty="0">
                <a:solidFill>
                  <a:schemeClr val="tx1"/>
                </a:solidFill>
                <a:latin typeface="Gentium Book Basic" panose="020B0604020202020204" charset="0"/>
              </a:rPr>
              <a:t>Tarvitseeko lukiossa opiskella psykologiaa?</a:t>
            </a:r>
          </a:p>
        </p:txBody>
      </p:sp>
      <p:sp>
        <p:nvSpPr>
          <p:cNvPr id="4" name="Tekstiruutu 3">
            <a:extLst>
              <a:ext uri="{FF2B5EF4-FFF2-40B4-BE49-F238E27FC236}">
                <a16:creationId xmlns:a16="http://schemas.microsoft.com/office/drawing/2014/main" id="{C2197A0E-DB30-9D7F-F2C4-244BF7AB6B74}"/>
              </a:ext>
            </a:extLst>
          </p:cNvPr>
          <p:cNvSpPr txBox="1"/>
          <p:nvPr/>
        </p:nvSpPr>
        <p:spPr>
          <a:xfrm>
            <a:off x="591560" y="2305857"/>
            <a:ext cx="2427183" cy="646331"/>
          </a:xfrm>
          <a:prstGeom prst="rect">
            <a:avLst/>
          </a:prstGeom>
          <a:noFill/>
        </p:spPr>
        <p:txBody>
          <a:bodyPr wrap="square" rtlCol="0">
            <a:spAutoFit/>
          </a:bodyPr>
          <a:lstStyle/>
          <a:p>
            <a:pPr algn="ctr"/>
            <a:r>
              <a:rPr lang="fi-FI" sz="1800" dirty="0">
                <a:solidFill>
                  <a:schemeClr val="tx1"/>
                </a:solidFill>
                <a:latin typeface="Gentium Book Basic" panose="020B0604020202020204" charset="0"/>
              </a:rPr>
              <a:t>Valmistuuko </a:t>
            </a:r>
            <a:r>
              <a:rPr lang="fi-FI" sz="1800" dirty="0" err="1">
                <a:solidFill>
                  <a:schemeClr val="tx1"/>
                </a:solidFill>
                <a:latin typeface="Gentium Book Basic" panose="020B0604020202020204" charset="0"/>
              </a:rPr>
              <a:t>TePsyltä</a:t>
            </a:r>
            <a:r>
              <a:rPr lang="fi-FI" sz="1800" dirty="0">
                <a:solidFill>
                  <a:schemeClr val="tx1"/>
                </a:solidFill>
                <a:latin typeface="Gentium Book Basic" panose="020B0604020202020204" charset="0"/>
              </a:rPr>
              <a:t> psykologiksi?</a:t>
            </a:r>
          </a:p>
        </p:txBody>
      </p:sp>
    </p:spTree>
    <p:extLst>
      <p:ext uri="{BB962C8B-B14F-4D97-AF65-F5344CB8AC3E}">
        <p14:creationId xmlns:p14="http://schemas.microsoft.com/office/powerpoint/2010/main" val="358232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5"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19"/>
          <p:cNvPicPr preferRelativeResize="0"/>
          <p:nvPr/>
        </p:nvPicPr>
        <p:blipFill rotWithShape="1">
          <a:blip r:embed="rId3">
            <a:alphaModFix/>
          </a:blip>
          <a:srcRect/>
          <a:stretch/>
        </p:blipFill>
        <p:spPr>
          <a:xfrm>
            <a:off x="0" y="0"/>
            <a:ext cx="9144000" cy="6096000"/>
          </a:xfrm>
          <a:prstGeom prst="rect">
            <a:avLst/>
          </a:prstGeom>
          <a:noFill/>
          <a:ln>
            <a:noFill/>
          </a:ln>
        </p:spPr>
      </p:pic>
      <p:sp>
        <p:nvSpPr>
          <p:cNvPr id="450" name="Google Shape;450;p19"/>
          <p:cNvSpPr txBox="1">
            <a:spLocks noGrp="1"/>
          </p:cNvSpPr>
          <p:nvPr>
            <p:ph type="body" idx="1"/>
          </p:nvPr>
        </p:nvSpPr>
        <p:spPr>
          <a:xfrm>
            <a:off x="-1665029" y="2371867"/>
            <a:ext cx="7669159" cy="1352265"/>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dk1"/>
              </a:buClr>
              <a:buSzPts val="4000"/>
              <a:buNone/>
            </a:pPr>
            <a:r>
              <a:rPr lang="fi-FI">
                <a:solidFill>
                  <a:srgbClr val="5E8C64"/>
                </a:solidFill>
                <a:latin typeface="Gentium Book Basic"/>
                <a:ea typeface="Gentium Book Basic"/>
                <a:cs typeface="Gentium Book Basic"/>
                <a:sym typeface="Gentium Book Basic"/>
              </a:rPr>
              <a:t>Hakeminen</a:t>
            </a:r>
            <a:endParaRPr>
              <a:solidFill>
                <a:srgbClr val="5E8C64"/>
              </a:solidFill>
              <a:latin typeface="Gentium Book Basic"/>
              <a:ea typeface="Gentium Book Basic"/>
              <a:cs typeface="Gentium Book Basic"/>
              <a:sym typeface="Gentium Book Basic"/>
            </a:endParaRPr>
          </a:p>
        </p:txBody>
      </p:sp>
      <p:sp>
        <p:nvSpPr>
          <p:cNvPr id="451" name="Google Shape;451;p19"/>
          <p:cNvSpPr/>
          <p:nvPr/>
        </p:nvSpPr>
        <p:spPr>
          <a:xfrm>
            <a:off x="-878755" y="-88797"/>
            <a:ext cx="10715200" cy="1407900"/>
          </a:xfrm>
          <a:custGeom>
            <a:avLst/>
            <a:gdLst/>
            <a:ahLst/>
            <a:cxnLst/>
            <a:rect l="l" t="t" r="r" b="b"/>
            <a:pathLst>
              <a:path w="428608" h="56316" extrusionOk="0">
                <a:moveTo>
                  <a:pt x="35110" y="29537"/>
                </a:moveTo>
                <a:cubicBezTo>
                  <a:pt x="49763" y="38377"/>
                  <a:pt x="86664" y="59496"/>
                  <a:pt x="118047" y="55877"/>
                </a:cubicBezTo>
                <a:cubicBezTo>
                  <a:pt x="149430" y="52258"/>
                  <a:pt x="186271" y="14824"/>
                  <a:pt x="223409" y="7824"/>
                </a:cubicBezTo>
                <a:cubicBezTo>
                  <a:pt x="260547" y="824"/>
                  <a:pt x="309253" y="14824"/>
                  <a:pt x="340873" y="13875"/>
                </a:cubicBezTo>
                <a:cubicBezTo>
                  <a:pt x="372493" y="12926"/>
                  <a:pt x="464922" y="3968"/>
                  <a:pt x="413131" y="2129"/>
                </a:cubicBezTo>
                <a:cubicBezTo>
                  <a:pt x="361340" y="290"/>
                  <a:pt x="93131" y="-1728"/>
                  <a:pt x="30127" y="2840"/>
                </a:cubicBezTo>
                <a:cubicBezTo>
                  <a:pt x="-32876" y="7408"/>
                  <a:pt x="20457" y="20698"/>
                  <a:pt x="35110" y="29537"/>
                </a:cubicBezTo>
                <a:close/>
              </a:path>
            </a:pathLst>
          </a:custGeom>
          <a:solidFill>
            <a:srgbClr val="F2EBE4"/>
          </a:solidFill>
          <a:ln w="9525" cap="flat" cmpd="sng">
            <a:solidFill>
              <a:srgbClr val="F2EB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cb70f4d644_0_3"/>
          <p:cNvSpPr/>
          <p:nvPr/>
        </p:nvSpPr>
        <p:spPr>
          <a:xfrm>
            <a:off x="0" y="75"/>
            <a:ext cx="4376100" cy="5143500"/>
          </a:xfrm>
          <a:prstGeom prst="rect">
            <a:avLst/>
          </a:prstGeom>
          <a:solidFill>
            <a:srgbClr val="F4EEE7"/>
          </a:solidFill>
          <a:ln w="9525" cap="flat" cmpd="sng">
            <a:solidFill>
              <a:srgbClr val="F2EB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A0800"/>
              </a:solidFill>
              <a:latin typeface="Gentium Book Basic"/>
              <a:ea typeface="Gentium Book Basic"/>
              <a:cs typeface="Gentium Book Basic"/>
              <a:sym typeface="Gentium Book Basic"/>
            </a:endParaRPr>
          </a:p>
        </p:txBody>
      </p:sp>
      <p:pic>
        <p:nvPicPr>
          <p:cNvPr id="458" name="Google Shape;458;gcb70f4d644_0_3"/>
          <p:cNvPicPr preferRelativeResize="0">
            <a:picLocks noGrp="1"/>
          </p:cNvPicPr>
          <p:nvPr>
            <p:ph type="pic" idx="2"/>
          </p:nvPr>
        </p:nvPicPr>
        <p:blipFill rotWithShape="1">
          <a:blip r:embed="rId3">
            <a:alphaModFix/>
          </a:blip>
          <a:srcRect l="11716" r="30779"/>
          <a:stretch/>
        </p:blipFill>
        <p:spPr>
          <a:xfrm>
            <a:off x="4689650" y="0"/>
            <a:ext cx="4454400" cy="5143500"/>
          </a:xfrm>
          <a:prstGeom prst="rect">
            <a:avLst/>
          </a:prstGeom>
          <a:noFill/>
          <a:ln>
            <a:noFill/>
          </a:ln>
        </p:spPr>
      </p:pic>
      <p:sp>
        <p:nvSpPr>
          <p:cNvPr id="459" name="Google Shape;459;gcb70f4d644_0_3"/>
          <p:cNvSpPr/>
          <p:nvPr/>
        </p:nvSpPr>
        <p:spPr>
          <a:xfrm rot="-5400000" flipH="1">
            <a:off x="869250" y="1003475"/>
            <a:ext cx="7682912" cy="1715212"/>
          </a:xfrm>
          <a:custGeom>
            <a:avLst/>
            <a:gdLst/>
            <a:ahLst/>
            <a:cxnLst/>
            <a:rect l="l" t="t" r="r" b="b"/>
            <a:pathLst>
              <a:path w="397255" h="90668" extrusionOk="0">
                <a:moveTo>
                  <a:pt x="29270" y="90510"/>
                </a:moveTo>
                <a:cubicBezTo>
                  <a:pt x="53660" y="93030"/>
                  <a:pt x="128990" y="44610"/>
                  <a:pt x="174530" y="44610"/>
                </a:cubicBezTo>
                <a:cubicBezTo>
                  <a:pt x="220070" y="44610"/>
                  <a:pt x="265520" y="90510"/>
                  <a:pt x="302510" y="90510"/>
                </a:cubicBezTo>
                <a:cubicBezTo>
                  <a:pt x="339500" y="90510"/>
                  <a:pt x="392330" y="59640"/>
                  <a:pt x="396470" y="44610"/>
                </a:cubicBezTo>
                <a:cubicBezTo>
                  <a:pt x="400610" y="29580"/>
                  <a:pt x="388730" y="2850"/>
                  <a:pt x="327350" y="330"/>
                </a:cubicBezTo>
                <a:cubicBezTo>
                  <a:pt x="265970" y="-2190"/>
                  <a:pt x="77870" y="14460"/>
                  <a:pt x="28190" y="29490"/>
                </a:cubicBezTo>
                <a:cubicBezTo>
                  <a:pt x="-21490" y="44520"/>
                  <a:pt x="4880" y="87990"/>
                  <a:pt x="29270" y="90510"/>
                </a:cubicBezTo>
                <a:close/>
              </a:path>
            </a:pathLst>
          </a:custGeom>
          <a:solidFill>
            <a:srgbClr val="F4EEE7"/>
          </a:solidFill>
          <a:ln w="9525" cap="flat" cmpd="sng">
            <a:solidFill>
              <a:srgbClr val="F2EB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cb70f4d644_0_3"/>
          <p:cNvSpPr txBox="1">
            <a:spLocks noGrp="1"/>
          </p:cNvSpPr>
          <p:nvPr>
            <p:ph type="body" idx="1"/>
          </p:nvPr>
        </p:nvSpPr>
        <p:spPr>
          <a:xfrm>
            <a:off x="583912" y="508850"/>
            <a:ext cx="3869100" cy="351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800"/>
              <a:buNone/>
            </a:pPr>
            <a:r>
              <a:rPr lang="fi-FI" sz="3600">
                <a:solidFill>
                  <a:srgbClr val="5E8C64"/>
                </a:solidFill>
                <a:latin typeface="Gentium Book Basic"/>
                <a:ea typeface="Gentium Book Basic"/>
                <a:cs typeface="Gentium Book Basic"/>
                <a:sym typeface="Gentium Book Basic"/>
              </a:rPr>
              <a:t>Hakemisen faktat</a:t>
            </a:r>
            <a:endParaRPr sz="3600">
              <a:solidFill>
                <a:srgbClr val="5E8C64"/>
              </a:solidFill>
              <a:latin typeface="Gentium Book Basic"/>
              <a:ea typeface="Gentium Book Basic"/>
              <a:cs typeface="Gentium Book Basic"/>
              <a:sym typeface="Gentium Book Basic"/>
            </a:endParaRPr>
          </a:p>
        </p:txBody>
      </p:sp>
      <p:sp>
        <p:nvSpPr>
          <p:cNvPr id="461" name="Google Shape;461;gcb70f4d644_0_3"/>
          <p:cNvSpPr txBox="1"/>
          <p:nvPr/>
        </p:nvSpPr>
        <p:spPr>
          <a:xfrm>
            <a:off x="418175" y="1292725"/>
            <a:ext cx="4679400" cy="320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Opintopolku.fi  -palvelun kautta</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Vuosittain </a:t>
            </a:r>
            <a:r>
              <a:rPr lang="fi-FI" sz="1350" dirty="0">
                <a:solidFill>
                  <a:schemeClr val="dk1"/>
                </a:solidFill>
                <a:latin typeface="Gentium Book Basic"/>
                <a:ea typeface="Gentium Book Basic"/>
                <a:cs typeface="Gentium Book Basic"/>
                <a:sym typeface="Gentium Book Basic"/>
              </a:rPr>
              <a:t>30</a:t>
            </a:r>
            <a:r>
              <a:rPr lang="fi-FI" sz="1350" b="0" i="0" u="none" strike="noStrike" cap="none" dirty="0">
                <a:solidFill>
                  <a:schemeClr val="dk1"/>
                </a:solidFill>
                <a:latin typeface="Gentium Book Basic"/>
                <a:ea typeface="Gentium Book Basic"/>
                <a:cs typeface="Gentium Book Basic"/>
                <a:sym typeface="Gentium Book Basic"/>
              </a:rPr>
              <a:t> opiskelijaa</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0"/>
              </a:spcAft>
              <a:buClr>
                <a:srgbClr val="000000"/>
              </a:buClr>
              <a:buSzPts val="1350"/>
              <a:buFont typeface="Arial"/>
              <a:buNone/>
            </a:pPr>
            <a:r>
              <a:rPr lang="fi-FI" sz="1350" dirty="0">
                <a:solidFill>
                  <a:schemeClr val="dk1"/>
                </a:solidFill>
                <a:latin typeface="Gentium Book Basic"/>
                <a:ea typeface="Gentium Book Basic"/>
                <a:cs typeface="Gentium Book Basic"/>
                <a:sym typeface="Gentium Book Basic"/>
              </a:rPr>
              <a:t>80</a:t>
            </a:r>
            <a:r>
              <a:rPr lang="fi-FI" sz="1350" b="0" i="0" u="none" strike="noStrike" cap="none" dirty="0">
                <a:solidFill>
                  <a:schemeClr val="dk1"/>
                </a:solidFill>
                <a:latin typeface="Gentium Book Basic"/>
                <a:ea typeface="Gentium Book Basic"/>
                <a:cs typeface="Gentium Book Basic"/>
                <a:sym typeface="Gentium Book Basic"/>
              </a:rPr>
              <a:t>% suoraan yo-papereilla</a:t>
            </a:r>
            <a:r>
              <a:rPr lang="fi-FI" sz="1400" b="0" i="0" u="none" strike="noStrike" cap="none" dirty="0">
                <a:solidFill>
                  <a:schemeClr val="dk1"/>
                </a:solidFill>
                <a:latin typeface="Gentium Book Basic"/>
                <a:ea typeface="Gentium Book Basic"/>
                <a:cs typeface="Gentium Book Basic"/>
                <a:sym typeface="Gentium Book Basic"/>
              </a:rPr>
              <a:t>    -    </a:t>
            </a:r>
            <a:r>
              <a:rPr lang="fi-FI" sz="1350" dirty="0">
                <a:solidFill>
                  <a:schemeClr val="dk1"/>
                </a:solidFill>
                <a:latin typeface="Gentium Book Basic"/>
                <a:ea typeface="Gentium Book Basic"/>
                <a:cs typeface="Gentium Book Basic"/>
                <a:sym typeface="Gentium Book Basic"/>
              </a:rPr>
              <a:t>20</a:t>
            </a:r>
            <a:r>
              <a:rPr lang="fi-FI" sz="1350" b="0" i="0" u="none" strike="noStrike" cap="none" dirty="0">
                <a:solidFill>
                  <a:schemeClr val="dk1"/>
                </a:solidFill>
                <a:latin typeface="Gentium Book Basic"/>
                <a:ea typeface="Gentium Book Basic"/>
                <a:cs typeface="Gentium Book Basic"/>
                <a:sym typeface="Gentium Book Basic"/>
              </a:rPr>
              <a:t>% pääsykokeiden kautta</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Pääsykokeet:</a:t>
            </a:r>
            <a:endParaRPr sz="1400" b="0" i="0" u="none" strike="noStrike" cap="none" dirty="0">
              <a:solidFill>
                <a:schemeClr val="dk1"/>
              </a:solidFill>
              <a:latin typeface="Gentium Book Basic"/>
              <a:ea typeface="Gentium Book Basic"/>
              <a:cs typeface="Gentium Book Basic"/>
              <a:sym typeface="Gentium Book Basic"/>
            </a:endParaRPr>
          </a:p>
          <a:p>
            <a:pPr marL="285750" marR="0" lvl="0" indent="-285750" algn="l" rtl="0">
              <a:lnSpc>
                <a:spcPct val="100000"/>
              </a:lnSpc>
              <a:spcBef>
                <a:spcPts val="1000"/>
              </a:spcBef>
              <a:spcAft>
                <a:spcPts val="0"/>
              </a:spcAft>
              <a:buClr>
                <a:schemeClr val="dk1"/>
              </a:buClr>
              <a:buSzPts val="1350"/>
              <a:buFont typeface="Gentium Book Basic"/>
              <a:buChar char="•"/>
            </a:pPr>
            <a:r>
              <a:rPr lang="fi-FI" sz="1350" b="0" i="0" u="none" strike="noStrike" cap="none" dirty="0">
                <a:solidFill>
                  <a:schemeClr val="dk1"/>
                </a:solidFill>
                <a:latin typeface="Gentium Book Basic"/>
                <a:ea typeface="Gentium Book Basic"/>
                <a:cs typeface="Gentium Book Basic"/>
                <a:sym typeface="Gentium Book Basic"/>
              </a:rPr>
              <a:t>Matematiikka</a:t>
            </a:r>
          </a:p>
          <a:p>
            <a:pPr marL="285750" marR="0" lvl="0" indent="-285750" algn="l" rtl="0">
              <a:lnSpc>
                <a:spcPct val="100000"/>
              </a:lnSpc>
              <a:spcBef>
                <a:spcPts val="1000"/>
              </a:spcBef>
              <a:spcAft>
                <a:spcPts val="0"/>
              </a:spcAft>
              <a:buClr>
                <a:schemeClr val="dk1"/>
              </a:buClr>
              <a:buSzPts val="1350"/>
              <a:buFont typeface="Gentium Book Basic"/>
              <a:buChar char="•"/>
            </a:pPr>
            <a:r>
              <a:rPr lang="fi-FI" sz="1350" dirty="0">
                <a:solidFill>
                  <a:schemeClr val="dk1"/>
                </a:solidFill>
                <a:latin typeface="Gentium Book Basic"/>
                <a:ea typeface="Gentium Book Basic"/>
                <a:cs typeface="Gentium Book Basic"/>
                <a:sym typeface="Gentium Book Basic"/>
              </a:rPr>
              <a:t>Fysiikka/Kemia</a:t>
            </a:r>
            <a:endParaRPr sz="1400" b="0" i="0" u="none" strike="noStrike" cap="none" dirty="0">
              <a:solidFill>
                <a:schemeClr val="dk1"/>
              </a:solidFill>
              <a:latin typeface="Gentium Book Basic"/>
              <a:ea typeface="Gentium Book Basic"/>
              <a:cs typeface="Gentium Book Basic"/>
              <a:sym typeface="Gentium Book Basic"/>
            </a:endParaRPr>
          </a:p>
          <a:p>
            <a:pPr marL="285750" marR="0" lvl="0" indent="-285750" algn="l" rtl="0">
              <a:lnSpc>
                <a:spcPct val="100000"/>
              </a:lnSpc>
              <a:spcBef>
                <a:spcPts val="1000"/>
              </a:spcBef>
              <a:spcAft>
                <a:spcPts val="0"/>
              </a:spcAft>
              <a:buClr>
                <a:schemeClr val="dk1"/>
              </a:buClr>
              <a:buSzPts val="1350"/>
              <a:buFont typeface="Gentium Book Basic"/>
              <a:buChar char="•"/>
            </a:pPr>
            <a:r>
              <a:rPr lang="fi-FI" sz="1350" b="0" i="0" u="none" strike="noStrike" cap="none" dirty="0">
                <a:solidFill>
                  <a:schemeClr val="dk1"/>
                </a:solidFill>
                <a:latin typeface="Gentium Book Basic"/>
                <a:ea typeface="Gentium Book Basic"/>
                <a:cs typeface="Gentium Book Basic"/>
                <a:sym typeface="Gentium Book Basic"/>
              </a:rPr>
              <a:t>Ongelmanratkaisu</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100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Teknillinen psykologia on diplomi-insinöörihakukohde, eli kuulu DIA-valintaan</a:t>
            </a:r>
            <a:endParaRPr sz="1400" b="0" i="0" u="none" strike="noStrike" cap="none" dirty="0">
              <a:solidFill>
                <a:schemeClr val="dk1"/>
              </a:solidFill>
              <a:latin typeface="Gentium Book Basic"/>
              <a:ea typeface="Gentium Book Basic"/>
              <a:cs typeface="Gentium Book Basic"/>
              <a:sym typeface="Gentium Book Basic"/>
            </a:endParaRPr>
          </a:p>
        </p:txBody>
      </p:sp>
      <p:pic>
        <p:nvPicPr>
          <p:cNvPr id="462" name="Google Shape;462;gcb70f4d644_0_3"/>
          <p:cNvPicPr preferRelativeResize="0"/>
          <p:nvPr/>
        </p:nvPicPr>
        <p:blipFill rotWithShape="1">
          <a:blip r:embed="rId4">
            <a:alphaModFix/>
          </a:blip>
          <a:srcRect/>
          <a:stretch/>
        </p:blipFill>
        <p:spPr>
          <a:xfrm>
            <a:off x="0" y="3714000"/>
            <a:ext cx="1558801" cy="1429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
          <p:cNvSpPr txBox="1"/>
          <p:nvPr/>
        </p:nvSpPr>
        <p:spPr>
          <a:xfrm>
            <a:off x="688659" y="403280"/>
            <a:ext cx="7675200" cy="113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3600" b="1" i="0" u="none" strike="noStrike" cap="none">
                <a:solidFill>
                  <a:srgbClr val="5E8C64"/>
                </a:solidFill>
                <a:latin typeface="Gentium Book Basic"/>
                <a:ea typeface="Gentium Book Basic"/>
                <a:cs typeface="Gentium Book Basic"/>
                <a:sym typeface="Gentium Book Basic"/>
              </a:rPr>
              <a:t>Kolme arvostettua suomalaista yliopistoa yhdistyivät</a:t>
            </a:r>
            <a:endParaRPr sz="3600" b="1" i="0" u="none" strike="noStrike" cap="none">
              <a:solidFill>
                <a:srgbClr val="5E8C64"/>
              </a:solidFill>
              <a:latin typeface="Gentium Book Basic"/>
              <a:ea typeface="Gentium Book Basic"/>
              <a:cs typeface="Gentium Book Basic"/>
              <a:sym typeface="Gentium Book Basic"/>
            </a:endParaRPr>
          </a:p>
        </p:txBody>
      </p:sp>
      <p:sp>
        <p:nvSpPr>
          <p:cNvPr id="238" name="Google Shape;238;p2"/>
          <p:cNvSpPr/>
          <p:nvPr/>
        </p:nvSpPr>
        <p:spPr>
          <a:xfrm>
            <a:off x="781527" y="1710678"/>
            <a:ext cx="856003" cy="888157"/>
          </a:xfrm>
          <a:prstGeom prst="ellipse">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a:solidFill>
                  <a:srgbClr val="B7B7B7"/>
                </a:solidFill>
                <a:latin typeface="Gentium Book Basic"/>
                <a:ea typeface="Gentium Book Basic"/>
                <a:cs typeface="Gentium Book Basic"/>
                <a:sym typeface="Gentium Book Basic"/>
              </a:rPr>
              <a:t>1849</a:t>
            </a:r>
            <a:endParaRPr sz="1500" b="0" i="0" u="none" strike="noStrike" cap="none">
              <a:solidFill>
                <a:srgbClr val="B7B7B7"/>
              </a:solidFill>
              <a:latin typeface="Gentium Book Basic"/>
              <a:ea typeface="Gentium Book Basic"/>
              <a:cs typeface="Gentium Book Basic"/>
              <a:sym typeface="Gentium Book Basic"/>
            </a:endParaRPr>
          </a:p>
        </p:txBody>
      </p:sp>
      <p:sp>
        <p:nvSpPr>
          <p:cNvPr id="239" name="Google Shape;239;p2"/>
          <p:cNvSpPr/>
          <p:nvPr/>
        </p:nvSpPr>
        <p:spPr>
          <a:xfrm>
            <a:off x="1209535" y="2511414"/>
            <a:ext cx="883907" cy="888157"/>
          </a:xfrm>
          <a:prstGeom prst="ellipse">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a:solidFill>
                  <a:srgbClr val="B7B7B7"/>
                </a:solidFill>
                <a:latin typeface="Gentium Book Basic"/>
                <a:ea typeface="Gentium Book Basic"/>
                <a:cs typeface="Gentium Book Basic"/>
                <a:sym typeface="Gentium Book Basic"/>
              </a:rPr>
              <a:t>1871</a:t>
            </a:r>
            <a:endParaRPr sz="1500" b="0" i="0" u="none" strike="noStrike" cap="none">
              <a:solidFill>
                <a:srgbClr val="B7B7B7"/>
              </a:solidFill>
              <a:latin typeface="Gentium Book Basic"/>
              <a:ea typeface="Gentium Book Basic"/>
              <a:cs typeface="Gentium Book Basic"/>
              <a:sym typeface="Gentium Book Basic"/>
            </a:endParaRPr>
          </a:p>
        </p:txBody>
      </p:sp>
      <p:sp>
        <p:nvSpPr>
          <p:cNvPr id="240" name="Google Shape;240;p2"/>
          <p:cNvSpPr/>
          <p:nvPr/>
        </p:nvSpPr>
        <p:spPr>
          <a:xfrm>
            <a:off x="1674472" y="3295759"/>
            <a:ext cx="913001" cy="888157"/>
          </a:xfrm>
          <a:prstGeom prst="ellipse">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fi-FI" sz="1900" b="1" i="0" u="none" strike="noStrike" cap="none">
                <a:solidFill>
                  <a:srgbClr val="B7B7B7"/>
                </a:solidFill>
                <a:latin typeface="Gentium Book Basic"/>
                <a:ea typeface="Gentium Book Basic"/>
                <a:cs typeface="Gentium Book Basic"/>
                <a:sym typeface="Gentium Book Basic"/>
              </a:rPr>
              <a:t>1911</a:t>
            </a:r>
            <a:endParaRPr sz="1500" b="0" i="0" u="none" strike="noStrike" cap="none">
              <a:solidFill>
                <a:srgbClr val="B7B7B7"/>
              </a:solidFill>
              <a:latin typeface="Gentium Book Basic"/>
              <a:ea typeface="Gentium Book Basic"/>
              <a:cs typeface="Gentium Book Basic"/>
              <a:sym typeface="Gentium Book Basic"/>
            </a:endParaRPr>
          </a:p>
        </p:txBody>
      </p:sp>
      <p:cxnSp>
        <p:nvCxnSpPr>
          <p:cNvPr id="241" name="Google Shape;241;p2"/>
          <p:cNvCxnSpPr/>
          <p:nvPr/>
        </p:nvCxnSpPr>
        <p:spPr>
          <a:xfrm>
            <a:off x="1510630" y="2207461"/>
            <a:ext cx="5360801" cy="0"/>
          </a:xfrm>
          <a:prstGeom prst="straightConnector1">
            <a:avLst/>
          </a:prstGeom>
          <a:noFill/>
          <a:ln w="12700" cap="flat" cmpd="sng">
            <a:solidFill>
              <a:schemeClr val="lt1"/>
            </a:solidFill>
            <a:prstDash val="solid"/>
            <a:miter lim="800000"/>
            <a:headEnd type="none" w="sm" len="sm"/>
            <a:tailEnd type="none" w="sm" len="sm"/>
          </a:ln>
        </p:spPr>
      </p:cxnSp>
      <p:cxnSp>
        <p:nvCxnSpPr>
          <p:cNvPr id="242" name="Google Shape;242;p2"/>
          <p:cNvCxnSpPr/>
          <p:nvPr/>
        </p:nvCxnSpPr>
        <p:spPr>
          <a:xfrm>
            <a:off x="2093435" y="2938060"/>
            <a:ext cx="4366516" cy="0"/>
          </a:xfrm>
          <a:prstGeom prst="straightConnector1">
            <a:avLst/>
          </a:prstGeom>
          <a:noFill/>
          <a:ln w="12700" cap="flat" cmpd="sng">
            <a:solidFill>
              <a:schemeClr val="lt1"/>
            </a:solidFill>
            <a:prstDash val="solid"/>
            <a:miter lim="800000"/>
            <a:headEnd type="none" w="sm" len="sm"/>
            <a:tailEnd type="none" w="sm" len="sm"/>
          </a:ln>
        </p:spPr>
      </p:cxnSp>
      <p:cxnSp>
        <p:nvCxnSpPr>
          <p:cNvPr id="243" name="Google Shape;243;p2"/>
          <p:cNvCxnSpPr/>
          <p:nvPr/>
        </p:nvCxnSpPr>
        <p:spPr>
          <a:xfrm>
            <a:off x="2494521" y="3754301"/>
            <a:ext cx="4564957" cy="0"/>
          </a:xfrm>
          <a:prstGeom prst="straightConnector1">
            <a:avLst/>
          </a:prstGeom>
          <a:noFill/>
          <a:ln w="12700" cap="flat" cmpd="sng">
            <a:solidFill>
              <a:schemeClr val="lt1"/>
            </a:solidFill>
            <a:prstDash val="solid"/>
            <a:miter lim="800000"/>
            <a:headEnd type="none" w="sm" len="sm"/>
            <a:tailEnd type="none" w="sm" len="sm"/>
          </a:ln>
        </p:spPr>
      </p:cxnSp>
      <p:sp>
        <p:nvSpPr>
          <p:cNvPr id="244" name="Google Shape;244;p2"/>
          <p:cNvSpPr txBox="1"/>
          <p:nvPr/>
        </p:nvSpPr>
        <p:spPr>
          <a:xfrm>
            <a:off x="2590107" y="3247259"/>
            <a:ext cx="4149650" cy="68879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r>
              <a:rPr lang="fi-FI" sz="1900" b="1" i="0" u="none" strike="noStrike" cap="none">
                <a:solidFill>
                  <a:schemeClr val="dk1"/>
                </a:solidFill>
                <a:latin typeface="Gentium Book Basic"/>
                <a:ea typeface="Gentium Book Basic"/>
                <a:cs typeface="Gentium Book Basic"/>
                <a:sym typeface="Gentium Book Basic"/>
              </a:rPr>
              <a:t>Helsingin kauppakorkeakoulu</a:t>
            </a:r>
            <a:endParaRPr sz="1900" b="1" i="0" u="none" strike="noStrike" cap="none">
              <a:solidFill>
                <a:schemeClr val="dk1"/>
              </a:solidFill>
              <a:latin typeface="Gentium Book Basic"/>
              <a:ea typeface="Gentium Book Basic"/>
              <a:cs typeface="Gentium Book Basic"/>
              <a:sym typeface="Gentium Book Basic"/>
            </a:endParaRPr>
          </a:p>
        </p:txBody>
      </p:sp>
      <p:sp>
        <p:nvSpPr>
          <p:cNvPr id="245" name="Google Shape;245;p2"/>
          <p:cNvSpPr txBox="1"/>
          <p:nvPr/>
        </p:nvSpPr>
        <p:spPr>
          <a:xfrm>
            <a:off x="2112139" y="2462867"/>
            <a:ext cx="4627623" cy="65647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r>
              <a:rPr lang="fi-FI" sz="1900" b="1" i="0" u="none" strike="noStrike" cap="none">
                <a:solidFill>
                  <a:schemeClr val="dk1"/>
                </a:solidFill>
                <a:latin typeface="Gentium Book Basic"/>
                <a:ea typeface="Gentium Book Basic"/>
                <a:cs typeface="Gentium Book Basic"/>
                <a:sym typeface="Gentium Book Basic"/>
              </a:rPr>
              <a:t>Taideteollinen korkeakoulu</a:t>
            </a:r>
            <a:endParaRPr sz="1900" b="1" i="0" u="none" strike="noStrike" cap="none">
              <a:solidFill>
                <a:schemeClr val="dk1"/>
              </a:solidFill>
              <a:latin typeface="Gentium Book Basic"/>
              <a:ea typeface="Gentium Book Basic"/>
              <a:cs typeface="Gentium Book Basic"/>
              <a:sym typeface="Gentium Book Basic"/>
            </a:endParaRPr>
          </a:p>
        </p:txBody>
      </p:sp>
      <p:sp>
        <p:nvSpPr>
          <p:cNvPr id="246" name="Google Shape;246;p2"/>
          <p:cNvSpPr txBox="1"/>
          <p:nvPr/>
        </p:nvSpPr>
        <p:spPr>
          <a:xfrm>
            <a:off x="1628553" y="1656207"/>
            <a:ext cx="4296474" cy="76100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r>
              <a:rPr lang="fi-FI" sz="1900" b="1" i="0" u="none" strike="noStrike" cap="none">
                <a:solidFill>
                  <a:schemeClr val="dk1"/>
                </a:solidFill>
                <a:latin typeface="Gentium Book Basic"/>
                <a:ea typeface="Gentium Book Basic"/>
                <a:cs typeface="Gentium Book Basic"/>
                <a:sym typeface="Gentium Book Basic"/>
              </a:rPr>
              <a:t> Teknillinen korkeakoulu</a:t>
            </a:r>
            <a:endParaRPr sz="1900" b="1" i="0" u="none" strike="noStrike" cap="none">
              <a:solidFill>
                <a:schemeClr val="dk1"/>
              </a:solidFill>
              <a:latin typeface="Gentium Book Basic"/>
              <a:ea typeface="Gentium Book Basic"/>
              <a:cs typeface="Gentium Book Basic"/>
              <a:sym typeface="Gentium Book Basic"/>
            </a:endParaRPr>
          </a:p>
        </p:txBody>
      </p:sp>
      <p:sp>
        <p:nvSpPr>
          <p:cNvPr id="247" name="Google Shape;247;p2"/>
          <p:cNvSpPr/>
          <p:nvPr/>
        </p:nvSpPr>
        <p:spPr>
          <a:xfrm>
            <a:off x="6383293" y="1921113"/>
            <a:ext cx="2036403" cy="20364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20"/>
              <a:buFont typeface="Arial"/>
              <a:buNone/>
            </a:pPr>
            <a:endParaRPr sz="820" b="0" i="0" u="none" strike="noStrike" cap="none">
              <a:solidFill>
                <a:srgbClr val="005EB8"/>
              </a:solidFill>
              <a:latin typeface="Arial"/>
              <a:ea typeface="Arial"/>
              <a:cs typeface="Arial"/>
              <a:sym typeface="Arial"/>
            </a:endParaRPr>
          </a:p>
        </p:txBody>
      </p:sp>
      <p:sp>
        <p:nvSpPr>
          <p:cNvPr id="248" name="Google Shape;248;p2"/>
          <p:cNvSpPr txBox="1"/>
          <p:nvPr/>
        </p:nvSpPr>
        <p:spPr>
          <a:xfrm>
            <a:off x="6756598" y="2991012"/>
            <a:ext cx="1308000" cy="569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fi-FI" sz="3700" b="1" i="0" u="none" strike="noStrike" cap="none">
                <a:solidFill>
                  <a:srgbClr val="B7B7B7"/>
                </a:solidFill>
                <a:latin typeface="Gentium Book Basic"/>
                <a:ea typeface="Gentium Book Basic"/>
                <a:cs typeface="Gentium Book Basic"/>
                <a:sym typeface="Gentium Book Basic"/>
              </a:rPr>
              <a:t>2010</a:t>
            </a:r>
            <a:endParaRPr sz="1500" b="0" i="0" u="none" strike="noStrike" cap="none">
              <a:solidFill>
                <a:srgbClr val="B7B7B7"/>
              </a:solidFill>
              <a:latin typeface="Gentium Book Basic"/>
              <a:ea typeface="Gentium Book Basic"/>
              <a:cs typeface="Gentium Book Basic"/>
              <a:sym typeface="Gentium Book Basic"/>
            </a:endParaRPr>
          </a:p>
        </p:txBody>
      </p:sp>
      <p:sp>
        <p:nvSpPr>
          <p:cNvPr id="249" name="Google Shape;249;p2"/>
          <p:cNvSpPr txBox="1"/>
          <p:nvPr/>
        </p:nvSpPr>
        <p:spPr>
          <a:xfrm>
            <a:off x="6771213" y="2360464"/>
            <a:ext cx="1390062" cy="65647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fi-FI" sz="2300" b="1" i="0" u="none" strike="noStrike" cap="none">
                <a:solidFill>
                  <a:srgbClr val="000000"/>
                </a:solidFill>
                <a:latin typeface="Gentium Book Basic"/>
                <a:ea typeface="Gentium Book Basic"/>
                <a:cs typeface="Gentium Book Basic"/>
                <a:sym typeface="Gentium Book Basic"/>
              </a:rPr>
              <a:t>Aalto-</a:t>
            </a:r>
            <a:endParaRPr sz="1900" b="0" i="0" u="none" strike="noStrike" cap="none">
              <a:solidFill>
                <a:srgbClr val="000000"/>
              </a:solidFill>
              <a:latin typeface="Gentium Book Basic"/>
              <a:ea typeface="Gentium Book Basic"/>
              <a:cs typeface="Gentium Book Basic"/>
              <a:sym typeface="Gentium Book Basic"/>
            </a:endParaRPr>
          </a:p>
          <a:p>
            <a:pPr marL="0" marR="0" lvl="0" indent="0" algn="l" rtl="0">
              <a:lnSpc>
                <a:spcPct val="100000"/>
              </a:lnSpc>
              <a:spcBef>
                <a:spcPts val="338"/>
              </a:spcBef>
              <a:spcAft>
                <a:spcPts val="0"/>
              </a:spcAft>
              <a:buClr>
                <a:schemeClr val="dk1"/>
              </a:buClr>
              <a:buSzPts val="1800"/>
              <a:buFont typeface="Arial"/>
              <a:buNone/>
            </a:pPr>
            <a:r>
              <a:rPr lang="fi-FI" sz="2300" b="1" i="0" u="none" strike="noStrike" cap="none">
                <a:solidFill>
                  <a:srgbClr val="000000"/>
                </a:solidFill>
                <a:latin typeface="Gentium Book Basic"/>
                <a:ea typeface="Gentium Book Basic"/>
                <a:cs typeface="Gentium Book Basic"/>
                <a:sym typeface="Gentium Book Basic"/>
              </a:rPr>
              <a:t>yliopisto</a:t>
            </a:r>
            <a:endParaRPr sz="2300" b="1" i="0" u="none" strike="noStrike" cap="none">
              <a:solidFill>
                <a:srgbClr val="000000"/>
              </a:solidFill>
              <a:latin typeface="Gentium Book Basic"/>
              <a:ea typeface="Gentium Book Basic"/>
              <a:cs typeface="Gentium Book Basic"/>
              <a:sym typeface="Gentium Book Basic"/>
            </a:endParaRPr>
          </a:p>
        </p:txBody>
      </p:sp>
      <p:pic>
        <p:nvPicPr>
          <p:cNvPr id="250" name="Google Shape;250;p2"/>
          <p:cNvPicPr preferRelativeResize="0"/>
          <p:nvPr/>
        </p:nvPicPr>
        <p:blipFill rotWithShape="1">
          <a:blip r:embed="rId3">
            <a:alphaModFix/>
          </a:blip>
          <a:srcRect/>
          <a:stretch/>
        </p:blipFill>
        <p:spPr>
          <a:xfrm>
            <a:off x="0" y="3714000"/>
            <a:ext cx="1558801" cy="1429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18ba51696fd_0_0"/>
          <p:cNvSpPr txBox="1">
            <a:spLocks noGrp="1"/>
          </p:cNvSpPr>
          <p:nvPr>
            <p:ph type="title"/>
          </p:nvPr>
        </p:nvSpPr>
        <p:spPr>
          <a:xfrm>
            <a:off x="278633" y="269841"/>
            <a:ext cx="8236800" cy="642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fi-FI" sz="3000" dirty="0">
                <a:latin typeface="Gentium Book Basic"/>
                <a:ea typeface="Gentium Book Basic"/>
                <a:cs typeface="Gentium Book Basic"/>
                <a:sym typeface="Gentium Book Basic"/>
              </a:rPr>
              <a:t>Todistusvalinnasta</a:t>
            </a:r>
            <a:endParaRPr sz="3000" dirty="0">
              <a:latin typeface="Gentium Book Basic"/>
              <a:ea typeface="Gentium Book Basic"/>
              <a:cs typeface="Gentium Book Basic"/>
              <a:sym typeface="Gentium Book Basic"/>
            </a:endParaRPr>
          </a:p>
        </p:txBody>
      </p:sp>
      <p:sp>
        <p:nvSpPr>
          <p:cNvPr id="482" name="Google Shape;482;g18ba51696fd_0_0"/>
          <p:cNvSpPr txBox="1">
            <a:spLocks noGrp="1"/>
          </p:cNvSpPr>
          <p:nvPr>
            <p:ph type="body" idx="1"/>
          </p:nvPr>
        </p:nvSpPr>
        <p:spPr>
          <a:xfrm>
            <a:off x="2829724" y="520875"/>
            <a:ext cx="4301100" cy="3373200"/>
          </a:xfrm>
          <a:prstGeom prst="rect">
            <a:avLst/>
          </a:prstGeom>
        </p:spPr>
        <p:txBody>
          <a:bodyPr spcFirstLastPara="1" wrap="square" lIns="0" tIns="0" rIns="0" bIns="0" anchor="t" anchorCtr="0">
            <a:noAutofit/>
          </a:bodyPr>
          <a:lstStyle/>
          <a:p>
            <a:pPr marL="0" lvl="0" indent="0" algn="l" rtl="0">
              <a:lnSpc>
                <a:spcPct val="166666"/>
              </a:lnSpc>
              <a:spcBef>
                <a:spcPts val="1500"/>
              </a:spcBef>
              <a:spcAft>
                <a:spcPts val="0"/>
              </a:spcAft>
              <a:buNone/>
            </a:pPr>
            <a:r>
              <a:rPr lang="fi-FI" dirty="0">
                <a:solidFill>
                  <a:schemeClr val="dk1"/>
                </a:solidFill>
                <a:latin typeface="Gentium Book Basic"/>
                <a:ea typeface="Gentium Book Basic"/>
                <a:cs typeface="Gentium Book Basic"/>
                <a:sym typeface="Gentium Book Basic"/>
              </a:rPr>
              <a:t>Pisteytys kolmen aineen perusteella</a:t>
            </a:r>
            <a:r>
              <a:rPr lang="fi-FI" b="0" dirty="0">
                <a:solidFill>
                  <a:schemeClr val="dk1"/>
                </a:solidFill>
                <a:latin typeface="Gentium Book Basic"/>
                <a:ea typeface="Gentium Book Basic"/>
                <a:cs typeface="Gentium Book Basic"/>
                <a:sym typeface="Gentium Book Basic"/>
              </a:rPr>
              <a:t>:</a:t>
            </a:r>
            <a:endParaRPr b="0" dirty="0">
              <a:solidFill>
                <a:schemeClr val="dk1"/>
              </a:solidFill>
              <a:latin typeface="Gentium Book Basic"/>
              <a:ea typeface="Gentium Book Basic"/>
              <a:cs typeface="Gentium Book Basic"/>
              <a:sym typeface="Gentium Book Basic"/>
            </a:endParaRPr>
          </a:p>
          <a:p>
            <a:pPr marL="457200" lvl="0" indent="-317500" algn="l" rtl="0">
              <a:lnSpc>
                <a:spcPct val="115000"/>
              </a:lnSpc>
              <a:spcBef>
                <a:spcPts val="1600"/>
              </a:spcBef>
              <a:spcAft>
                <a:spcPts val="0"/>
              </a:spcAft>
              <a:buClr>
                <a:schemeClr val="dk1"/>
              </a:buClr>
              <a:buSzPts val="1400"/>
              <a:buFont typeface="Gentium Book Basic"/>
              <a:buChar char="●"/>
            </a:pPr>
            <a:r>
              <a:rPr lang="fi-FI" dirty="0">
                <a:solidFill>
                  <a:schemeClr val="dk1"/>
                </a:solidFill>
                <a:latin typeface="Gentium Book Basic"/>
                <a:ea typeface="Gentium Book Basic"/>
                <a:cs typeface="Gentium Book Basic"/>
                <a:sym typeface="Gentium Book Basic"/>
              </a:rPr>
              <a:t>äidinkieli</a:t>
            </a:r>
            <a:endParaRPr dirty="0">
              <a:solidFill>
                <a:schemeClr val="dk1"/>
              </a:solidFill>
              <a:latin typeface="Gentium Book Basic"/>
              <a:ea typeface="Gentium Book Basic"/>
              <a:cs typeface="Gentium Book Basic"/>
              <a:sym typeface="Gentium Book Basic"/>
            </a:endParaRPr>
          </a:p>
          <a:p>
            <a:pPr marL="457200" lvl="0" indent="-317500" algn="l" rtl="0">
              <a:lnSpc>
                <a:spcPct val="115000"/>
              </a:lnSpc>
              <a:spcBef>
                <a:spcPts val="0"/>
              </a:spcBef>
              <a:spcAft>
                <a:spcPts val="0"/>
              </a:spcAft>
              <a:buClr>
                <a:schemeClr val="dk1"/>
              </a:buClr>
              <a:buSzPts val="1400"/>
              <a:buFont typeface="Gentium Book Basic"/>
              <a:buChar char="●"/>
            </a:pPr>
            <a:r>
              <a:rPr lang="fi-FI" dirty="0">
                <a:solidFill>
                  <a:schemeClr val="dk1"/>
                </a:solidFill>
                <a:latin typeface="Gentium Book Basic"/>
                <a:ea typeface="Gentium Book Basic"/>
                <a:cs typeface="Gentium Book Basic"/>
                <a:sym typeface="Gentium Book Basic"/>
              </a:rPr>
              <a:t>matematiikka, pitkä</a:t>
            </a:r>
            <a:endParaRPr dirty="0">
              <a:solidFill>
                <a:schemeClr val="dk1"/>
              </a:solidFill>
              <a:latin typeface="Gentium Book Basic"/>
              <a:ea typeface="Gentium Book Basic"/>
              <a:cs typeface="Gentium Book Basic"/>
              <a:sym typeface="Gentium Book Basic"/>
            </a:endParaRPr>
          </a:p>
          <a:p>
            <a:pPr marL="457200" lvl="0" indent="-317500" algn="l" rtl="0">
              <a:lnSpc>
                <a:spcPct val="115000"/>
              </a:lnSpc>
              <a:spcBef>
                <a:spcPts val="0"/>
              </a:spcBef>
              <a:spcAft>
                <a:spcPts val="0"/>
              </a:spcAft>
              <a:buClr>
                <a:schemeClr val="dk1"/>
              </a:buClr>
              <a:buSzPts val="1400"/>
              <a:buFont typeface="Gentium Book Basic"/>
              <a:buChar char="●"/>
            </a:pPr>
            <a:r>
              <a:rPr lang="fi-FI" dirty="0">
                <a:solidFill>
                  <a:schemeClr val="dk1"/>
                </a:solidFill>
                <a:latin typeface="Gentium Book Basic"/>
                <a:ea typeface="Gentium Book Basic"/>
                <a:cs typeface="Gentium Book Basic"/>
                <a:sym typeface="Gentium Book Basic"/>
              </a:rPr>
              <a:t>fysiikka/kemia</a:t>
            </a:r>
            <a:endParaRPr dirty="0">
              <a:solidFill>
                <a:schemeClr val="dk1"/>
              </a:solidFill>
              <a:latin typeface="Gentium Book Basic"/>
              <a:ea typeface="Gentium Book Basic"/>
              <a:cs typeface="Gentium Book Basic"/>
              <a:sym typeface="Gentium Book Basic"/>
            </a:endParaRPr>
          </a:p>
          <a:p>
            <a:pPr marL="457200" lvl="0" indent="-317500" algn="l" rtl="0">
              <a:lnSpc>
                <a:spcPct val="115000"/>
              </a:lnSpc>
              <a:spcBef>
                <a:spcPts val="0"/>
              </a:spcBef>
              <a:spcAft>
                <a:spcPts val="0"/>
              </a:spcAft>
              <a:buClr>
                <a:schemeClr val="dk1"/>
              </a:buClr>
              <a:buSzPts val="1400"/>
              <a:buFont typeface="Roboto"/>
              <a:buChar char="●"/>
            </a:pPr>
            <a:r>
              <a:rPr lang="fi-FI" b="0" dirty="0">
                <a:solidFill>
                  <a:schemeClr val="dk1"/>
                </a:solidFill>
                <a:latin typeface="Gentium Book Basic"/>
                <a:ea typeface="Gentium Book Basic"/>
                <a:cs typeface="Gentium Book Basic"/>
                <a:sym typeface="Gentium Book Basic"/>
              </a:rPr>
              <a:t>Tasapisteissä </a:t>
            </a:r>
            <a:r>
              <a:rPr lang="fi-FI" dirty="0">
                <a:solidFill>
                  <a:schemeClr val="dk1"/>
                </a:solidFill>
                <a:latin typeface="Gentium Book Basic"/>
                <a:ea typeface="Gentium Book Basic"/>
                <a:cs typeface="Gentium Book Basic"/>
                <a:sym typeface="Gentium Book Basic"/>
              </a:rPr>
              <a:t>pitkä kieli </a:t>
            </a:r>
            <a:r>
              <a:rPr lang="fi-FI" b="0" dirty="0">
                <a:solidFill>
                  <a:schemeClr val="dk1"/>
                </a:solidFill>
                <a:latin typeface="Gentium Book Basic"/>
                <a:ea typeface="Gentium Book Basic"/>
                <a:cs typeface="Gentium Book Basic"/>
                <a:sym typeface="Gentium Book Basic"/>
              </a:rPr>
              <a:t>ratkaisee</a:t>
            </a:r>
          </a:p>
          <a:p>
            <a:pPr marL="0" lvl="0" indent="0" algn="l" rtl="0">
              <a:lnSpc>
                <a:spcPct val="115000"/>
              </a:lnSpc>
              <a:spcBef>
                <a:spcPts val="800"/>
              </a:spcBef>
              <a:spcAft>
                <a:spcPts val="0"/>
              </a:spcAft>
              <a:buNone/>
            </a:pPr>
            <a:r>
              <a:rPr lang="fi-FI" b="0" dirty="0">
                <a:solidFill>
                  <a:schemeClr val="dk1"/>
                </a:solidFill>
                <a:latin typeface="Gentium Book Basic"/>
                <a:ea typeface="Gentium Book Basic"/>
                <a:cs typeface="Gentium Book Basic"/>
                <a:sym typeface="Gentium Book Basic"/>
              </a:rPr>
              <a:t>Pisteitä voi saada enintään 105,0.</a:t>
            </a:r>
            <a:endParaRPr b="0" dirty="0">
              <a:solidFill>
                <a:schemeClr val="dk1"/>
              </a:solidFill>
              <a:latin typeface="Gentium Book Basic"/>
              <a:ea typeface="Gentium Book Basic"/>
              <a:cs typeface="Gentium Book Basic"/>
              <a:sym typeface="Gentium Book Basic"/>
            </a:endParaRPr>
          </a:p>
          <a:p>
            <a:pPr marL="0" lvl="0" indent="0" algn="l" rtl="0">
              <a:spcBef>
                <a:spcPts val="300"/>
              </a:spcBef>
              <a:spcAft>
                <a:spcPts val="0"/>
              </a:spcAft>
              <a:buNone/>
            </a:pPr>
            <a:endParaRPr dirty="0">
              <a:latin typeface="Gentium Book Basic"/>
              <a:ea typeface="Gentium Book Basic"/>
              <a:cs typeface="Gentium Book Basic"/>
              <a:sym typeface="Gentium Book Basic"/>
            </a:endParaRPr>
          </a:p>
        </p:txBody>
      </p:sp>
      <p:pic>
        <p:nvPicPr>
          <p:cNvPr id="3" name="Kuva 2">
            <a:extLst>
              <a:ext uri="{FF2B5EF4-FFF2-40B4-BE49-F238E27FC236}">
                <a16:creationId xmlns:a16="http://schemas.microsoft.com/office/drawing/2014/main" id="{68CB57B7-7D67-A450-0C8A-144BA8A20A5C}"/>
              </a:ext>
            </a:extLst>
          </p:cNvPr>
          <p:cNvPicPr>
            <a:picLocks noChangeAspect="1"/>
          </p:cNvPicPr>
          <p:nvPr/>
        </p:nvPicPr>
        <p:blipFill>
          <a:blip r:embed="rId3"/>
          <a:stretch>
            <a:fillRect/>
          </a:stretch>
        </p:blipFill>
        <p:spPr>
          <a:xfrm>
            <a:off x="997095" y="2786169"/>
            <a:ext cx="7149810" cy="1929574"/>
          </a:xfrm>
          <a:prstGeom prst="rect">
            <a:avLst/>
          </a:prstGeom>
        </p:spPr>
      </p:pic>
      <p:sp>
        <p:nvSpPr>
          <p:cNvPr id="4" name="Ellipsi 3">
            <a:extLst>
              <a:ext uri="{FF2B5EF4-FFF2-40B4-BE49-F238E27FC236}">
                <a16:creationId xmlns:a16="http://schemas.microsoft.com/office/drawing/2014/main" id="{E3AA7E32-D234-D941-ECB8-7BDFA18D354C}"/>
              </a:ext>
            </a:extLst>
          </p:cNvPr>
          <p:cNvSpPr/>
          <p:nvPr/>
        </p:nvSpPr>
        <p:spPr>
          <a:xfrm>
            <a:off x="3341272" y="3717021"/>
            <a:ext cx="508000" cy="436880"/>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i-FI"/>
          </a:p>
        </p:txBody>
      </p:sp>
      <p:sp>
        <p:nvSpPr>
          <p:cNvPr id="6" name="Ellipsi 5">
            <a:extLst>
              <a:ext uri="{FF2B5EF4-FFF2-40B4-BE49-F238E27FC236}">
                <a16:creationId xmlns:a16="http://schemas.microsoft.com/office/drawing/2014/main" id="{BF2BBA8D-D0C4-0B37-1EFD-BAA0F01A709F}"/>
              </a:ext>
            </a:extLst>
          </p:cNvPr>
          <p:cNvSpPr/>
          <p:nvPr/>
        </p:nvSpPr>
        <p:spPr>
          <a:xfrm>
            <a:off x="4169409" y="4220913"/>
            <a:ext cx="508000" cy="436880"/>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i-FI"/>
          </a:p>
        </p:txBody>
      </p:sp>
      <p:sp>
        <p:nvSpPr>
          <p:cNvPr id="7" name="Ellipsi 6">
            <a:extLst>
              <a:ext uri="{FF2B5EF4-FFF2-40B4-BE49-F238E27FC236}">
                <a16:creationId xmlns:a16="http://schemas.microsoft.com/office/drawing/2014/main" id="{21B6C716-7631-0B13-9A23-E88064BC276E}"/>
              </a:ext>
            </a:extLst>
          </p:cNvPr>
          <p:cNvSpPr/>
          <p:nvPr/>
        </p:nvSpPr>
        <p:spPr>
          <a:xfrm>
            <a:off x="4178201" y="3207649"/>
            <a:ext cx="508000" cy="436880"/>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fi-FI"/>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10d807570d3_1_79"/>
          <p:cNvSpPr txBox="1">
            <a:spLocks noGrp="1"/>
          </p:cNvSpPr>
          <p:nvPr>
            <p:ph type="title"/>
          </p:nvPr>
        </p:nvSpPr>
        <p:spPr>
          <a:xfrm>
            <a:off x="278633" y="236636"/>
            <a:ext cx="8236800" cy="6429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800"/>
              <a:buFont typeface="Arial"/>
              <a:buNone/>
            </a:pPr>
            <a:r>
              <a:rPr lang="fi-FI" sz="3000">
                <a:latin typeface="Gentium Book Basic"/>
                <a:ea typeface="Gentium Book Basic"/>
                <a:cs typeface="Gentium Book Basic"/>
                <a:sym typeface="Gentium Book Basic"/>
              </a:rPr>
              <a:t>Esimerkkejä DI-valintakoetehtävistä</a:t>
            </a:r>
            <a:endParaRPr sz="3000">
              <a:latin typeface="Gentium Book Basic"/>
              <a:ea typeface="Gentium Book Basic"/>
              <a:cs typeface="Gentium Book Basic"/>
              <a:sym typeface="Gentium Book Basic"/>
            </a:endParaRPr>
          </a:p>
        </p:txBody>
      </p:sp>
      <p:sp>
        <p:nvSpPr>
          <p:cNvPr id="469" name="Google Shape;469;g10d807570d3_1_79"/>
          <p:cNvSpPr txBox="1">
            <a:spLocks noGrp="1"/>
          </p:cNvSpPr>
          <p:nvPr>
            <p:ph type="body" idx="1"/>
          </p:nvPr>
        </p:nvSpPr>
        <p:spPr>
          <a:xfrm>
            <a:off x="320623" y="919424"/>
            <a:ext cx="2117400" cy="494700"/>
          </a:xfrm>
          <a:prstGeom prst="rect">
            <a:avLst/>
          </a:prstGeom>
          <a:noFill/>
          <a:ln>
            <a:noFill/>
          </a:ln>
        </p:spPr>
        <p:txBody>
          <a:bodyPr spcFirstLastPara="1" wrap="square" lIns="0" tIns="0" rIns="0" bIns="0" anchor="t" anchorCtr="0">
            <a:noAutofit/>
          </a:bodyPr>
          <a:lstStyle/>
          <a:p>
            <a:pPr marL="0" lvl="0" indent="203200" algn="l" rtl="0">
              <a:lnSpc>
                <a:spcPct val="90000"/>
              </a:lnSpc>
              <a:spcBef>
                <a:spcPts val="0"/>
              </a:spcBef>
              <a:spcAft>
                <a:spcPts val="0"/>
              </a:spcAft>
              <a:buClr>
                <a:schemeClr val="dk2"/>
              </a:buClr>
              <a:buSzPts val="1400"/>
              <a:buNone/>
            </a:pPr>
            <a:r>
              <a:rPr lang="fi-FI" sz="1900" dirty="0">
                <a:latin typeface="Gentium Book Basic"/>
                <a:ea typeface="Gentium Book Basic"/>
                <a:cs typeface="Gentium Book Basic"/>
                <a:sym typeface="Gentium Book Basic"/>
              </a:rPr>
              <a:t>Matematiikka:</a:t>
            </a:r>
            <a:endParaRPr sz="1900" dirty="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100"/>
              <a:buFont typeface="Arial"/>
              <a:buNone/>
            </a:pPr>
            <a:endParaRPr sz="1900" dirty="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100"/>
              <a:buFont typeface="Arial"/>
              <a:buNone/>
            </a:pPr>
            <a:endParaRPr sz="1900" dirty="0">
              <a:latin typeface="Gentium Book Basic"/>
              <a:ea typeface="Gentium Book Basic"/>
              <a:cs typeface="Gentium Book Basic"/>
              <a:sym typeface="Gentium Book Basic"/>
            </a:endParaRPr>
          </a:p>
        </p:txBody>
      </p:sp>
      <p:sp>
        <p:nvSpPr>
          <p:cNvPr id="470" name="Google Shape;470;g10d807570d3_1_79"/>
          <p:cNvSpPr txBox="1">
            <a:spLocks noGrp="1"/>
          </p:cNvSpPr>
          <p:nvPr>
            <p:ph type="body" idx="2"/>
          </p:nvPr>
        </p:nvSpPr>
        <p:spPr>
          <a:xfrm>
            <a:off x="4112405" y="839963"/>
            <a:ext cx="2497800" cy="494700"/>
          </a:xfrm>
          <a:prstGeom prst="rect">
            <a:avLst/>
          </a:prstGeom>
          <a:noFill/>
          <a:ln>
            <a:noFill/>
          </a:ln>
        </p:spPr>
        <p:txBody>
          <a:bodyPr spcFirstLastPara="1" wrap="square" lIns="0" tIns="0" rIns="0" bIns="0" anchor="t" anchorCtr="0">
            <a:noAutofit/>
          </a:bodyPr>
          <a:lstStyle/>
          <a:p>
            <a:pPr marL="0" lvl="0" indent="203200" algn="l" rtl="0">
              <a:lnSpc>
                <a:spcPct val="90000"/>
              </a:lnSpc>
              <a:spcBef>
                <a:spcPts val="0"/>
              </a:spcBef>
              <a:spcAft>
                <a:spcPts val="0"/>
              </a:spcAft>
              <a:buClr>
                <a:schemeClr val="dk2"/>
              </a:buClr>
              <a:buSzPts val="1400"/>
              <a:buNone/>
            </a:pPr>
            <a:r>
              <a:rPr lang="fi-FI" sz="1900" dirty="0">
                <a:latin typeface="Gentium Book Basic"/>
                <a:ea typeface="Gentium Book Basic"/>
                <a:cs typeface="Gentium Book Basic"/>
                <a:sym typeface="Gentium Book Basic"/>
              </a:rPr>
              <a:t>Ongelmanratkaisu:</a:t>
            </a:r>
            <a:endParaRPr sz="1900" dirty="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100"/>
              <a:buFont typeface="Arial"/>
              <a:buNone/>
            </a:pPr>
            <a:endParaRPr sz="1900" dirty="0">
              <a:latin typeface="Gentium Book Basic"/>
              <a:ea typeface="Gentium Book Basic"/>
              <a:cs typeface="Gentium Book Basic"/>
              <a:sym typeface="Gentium Book Basic"/>
            </a:endParaRPr>
          </a:p>
        </p:txBody>
      </p:sp>
      <p:sp>
        <p:nvSpPr>
          <p:cNvPr id="471" name="Google Shape;471;g10d807570d3_1_79"/>
          <p:cNvSpPr txBox="1"/>
          <p:nvPr/>
        </p:nvSpPr>
        <p:spPr>
          <a:xfrm>
            <a:off x="278633" y="3856531"/>
            <a:ext cx="3575749" cy="642938"/>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dk2"/>
              </a:buClr>
              <a:buSzPts val="1800"/>
              <a:buFont typeface="Arial"/>
              <a:buNone/>
            </a:pPr>
            <a:endParaRPr sz="1800" b="1" i="0" u="none" strike="noStrike" cap="none">
              <a:solidFill>
                <a:schemeClr val="dk1"/>
              </a:solidFill>
              <a:highlight>
                <a:srgbClr val="FFFF00"/>
              </a:highlight>
              <a:latin typeface="Arial"/>
              <a:ea typeface="Arial"/>
              <a:cs typeface="Arial"/>
              <a:sym typeface="Arial"/>
            </a:endParaRPr>
          </a:p>
        </p:txBody>
      </p:sp>
      <p:pic>
        <p:nvPicPr>
          <p:cNvPr id="472" name="Google Shape;472;g10d807570d3_1_79" descr="Kuva, joka sisältää kohteen teksti&#10;&#10;Kuvaus luotu automaattisesti"/>
          <p:cNvPicPr preferRelativeResize="0"/>
          <p:nvPr/>
        </p:nvPicPr>
        <p:blipFill rotWithShape="1">
          <a:blip r:embed="rId3">
            <a:alphaModFix/>
          </a:blip>
          <a:srcRect t="12408" r="12796"/>
          <a:stretch/>
        </p:blipFill>
        <p:spPr>
          <a:xfrm>
            <a:off x="248403" y="1295089"/>
            <a:ext cx="4148630" cy="1746212"/>
          </a:xfrm>
          <a:prstGeom prst="rect">
            <a:avLst/>
          </a:prstGeom>
          <a:noFill/>
          <a:ln>
            <a:noFill/>
          </a:ln>
        </p:spPr>
      </p:pic>
      <p:pic>
        <p:nvPicPr>
          <p:cNvPr id="473" name="Google Shape;473;g10d807570d3_1_79"/>
          <p:cNvPicPr preferRelativeResize="0"/>
          <p:nvPr/>
        </p:nvPicPr>
        <p:blipFill rotWithShape="1">
          <a:blip r:embed="rId4">
            <a:alphaModFix/>
          </a:blip>
          <a:srcRect t="20747" r="1852" b="44877"/>
          <a:stretch/>
        </p:blipFill>
        <p:spPr>
          <a:xfrm>
            <a:off x="3628100" y="1149099"/>
            <a:ext cx="5111872" cy="987220"/>
          </a:xfrm>
          <a:prstGeom prst="rect">
            <a:avLst/>
          </a:prstGeom>
          <a:noFill/>
          <a:ln>
            <a:noFill/>
          </a:ln>
        </p:spPr>
      </p:pic>
      <p:pic>
        <p:nvPicPr>
          <p:cNvPr id="474" name="Google Shape;474;g10d807570d3_1_79"/>
          <p:cNvPicPr preferRelativeResize="0"/>
          <p:nvPr/>
        </p:nvPicPr>
        <p:blipFill rotWithShape="1">
          <a:blip r:embed="rId4">
            <a:alphaModFix/>
          </a:blip>
          <a:srcRect l="26415" t="49999" r="28822" b="1"/>
          <a:stretch/>
        </p:blipFill>
        <p:spPr>
          <a:xfrm>
            <a:off x="6038039" y="1561940"/>
            <a:ext cx="2331397" cy="1435894"/>
          </a:xfrm>
          <a:prstGeom prst="rect">
            <a:avLst/>
          </a:prstGeom>
          <a:noFill/>
          <a:ln>
            <a:noFill/>
          </a:ln>
        </p:spPr>
      </p:pic>
      <p:pic>
        <p:nvPicPr>
          <p:cNvPr id="475" name="Google Shape;475;g10d807570d3_1_79"/>
          <p:cNvPicPr preferRelativeResize="0"/>
          <p:nvPr/>
        </p:nvPicPr>
        <p:blipFill rotWithShape="1">
          <a:blip r:embed="rId5">
            <a:alphaModFix/>
          </a:blip>
          <a:srcRect/>
          <a:stretch/>
        </p:blipFill>
        <p:spPr>
          <a:xfrm>
            <a:off x="0" y="3714000"/>
            <a:ext cx="1558801" cy="1429499"/>
          </a:xfrm>
          <a:prstGeom prst="rect">
            <a:avLst/>
          </a:prstGeom>
          <a:noFill/>
          <a:ln>
            <a:noFill/>
          </a:ln>
        </p:spPr>
      </p:pic>
      <p:pic>
        <p:nvPicPr>
          <p:cNvPr id="3" name="Kuva 2">
            <a:extLst>
              <a:ext uri="{FF2B5EF4-FFF2-40B4-BE49-F238E27FC236}">
                <a16:creationId xmlns:a16="http://schemas.microsoft.com/office/drawing/2014/main" id="{7D53E037-0778-28AF-0FAE-19360F708173}"/>
              </a:ext>
            </a:extLst>
          </p:cNvPr>
          <p:cNvPicPr>
            <a:picLocks noChangeAspect="1"/>
          </p:cNvPicPr>
          <p:nvPr/>
        </p:nvPicPr>
        <p:blipFill>
          <a:blip r:embed="rId6"/>
          <a:stretch>
            <a:fillRect/>
          </a:stretch>
        </p:blipFill>
        <p:spPr>
          <a:xfrm>
            <a:off x="1286056" y="3538441"/>
            <a:ext cx="5251111" cy="1279117"/>
          </a:xfrm>
          <a:prstGeom prst="rect">
            <a:avLst/>
          </a:prstGeom>
        </p:spPr>
      </p:pic>
      <p:pic>
        <p:nvPicPr>
          <p:cNvPr id="5" name="Kuva 4">
            <a:extLst>
              <a:ext uri="{FF2B5EF4-FFF2-40B4-BE49-F238E27FC236}">
                <a16:creationId xmlns:a16="http://schemas.microsoft.com/office/drawing/2014/main" id="{540FBA4E-F12F-3943-E7ED-5C374C6EEBAF}"/>
              </a:ext>
            </a:extLst>
          </p:cNvPr>
          <p:cNvPicPr>
            <a:picLocks noChangeAspect="1"/>
          </p:cNvPicPr>
          <p:nvPr/>
        </p:nvPicPr>
        <p:blipFill>
          <a:blip r:embed="rId7"/>
          <a:stretch>
            <a:fillRect/>
          </a:stretch>
        </p:blipFill>
        <p:spPr>
          <a:xfrm>
            <a:off x="4049929" y="4268789"/>
            <a:ext cx="4815438" cy="349268"/>
          </a:xfrm>
          <a:prstGeom prst="rect">
            <a:avLst/>
          </a:prstGeom>
        </p:spPr>
      </p:pic>
      <p:sp>
        <p:nvSpPr>
          <p:cNvPr id="6" name="Google Shape;469;g10d807570d3_1_79">
            <a:extLst>
              <a:ext uri="{FF2B5EF4-FFF2-40B4-BE49-F238E27FC236}">
                <a16:creationId xmlns:a16="http://schemas.microsoft.com/office/drawing/2014/main" id="{5493CD16-8952-1E94-F4F3-186984C2F12D}"/>
              </a:ext>
            </a:extLst>
          </p:cNvPr>
          <p:cNvSpPr txBox="1">
            <a:spLocks/>
          </p:cNvSpPr>
          <p:nvPr/>
        </p:nvSpPr>
        <p:spPr>
          <a:xfrm>
            <a:off x="864433" y="3267111"/>
            <a:ext cx="2117400" cy="494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300"/>
              </a:spcBef>
              <a:spcAft>
                <a:spcPts val="0"/>
              </a:spcAft>
              <a:buClr>
                <a:schemeClr val="dk2"/>
              </a:buClr>
              <a:buSzPts val="1400"/>
              <a:buFont typeface="Arial"/>
              <a:buChar char="•"/>
              <a:defRPr sz="1400" b="1" i="0" u="none" strike="noStrike" cap="none">
                <a:solidFill>
                  <a:schemeClr val="dk2"/>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000"/>
              <a:buFont typeface="Arial"/>
              <a:buNone/>
              <a:defRPr sz="1100" b="0" i="0" u="none" strike="noStrike" cap="none">
                <a:solidFill>
                  <a:schemeClr val="dk1"/>
                </a:solidFill>
                <a:latin typeface="Arial"/>
                <a:ea typeface="Arial"/>
                <a:cs typeface="Arial"/>
                <a:sym typeface="Arial"/>
              </a:defRPr>
            </a:lvl2pPr>
            <a:lvl3pPr marL="1371600" marR="0" lvl="2" indent="-292100" algn="l" rtl="0">
              <a:lnSpc>
                <a:spcPct val="90000"/>
              </a:lnSpc>
              <a:spcBef>
                <a:spcPts val="400"/>
              </a:spcBef>
              <a:spcAft>
                <a:spcPts val="0"/>
              </a:spcAft>
              <a:buClr>
                <a:schemeClr val="dk1"/>
              </a:buClr>
              <a:buSzPts val="1000"/>
              <a:buFont typeface="Arial"/>
              <a:buChar char="•"/>
              <a:defRPr sz="1100" b="0" i="0" u="none" strike="noStrike" cap="none">
                <a:solidFill>
                  <a:schemeClr val="dk1"/>
                </a:solidFill>
                <a:latin typeface="Arial"/>
                <a:ea typeface="Arial"/>
                <a:cs typeface="Arial"/>
                <a:sym typeface="Arial"/>
              </a:defRPr>
            </a:lvl3pPr>
            <a:lvl4pPr marL="1828800" marR="0" lvl="3" indent="-292100" algn="l" rtl="0">
              <a:lnSpc>
                <a:spcPct val="90000"/>
              </a:lnSpc>
              <a:spcBef>
                <a:spcPts val="400"/>
              </a:spcBef>
              <a:spcAft>
                <a:spcPts val="0"/>
              </a:spcAft>
              <a:buClr>
                <a:schemeClr val="dk1"/>
              </a:buClr>
              <a:buSzPts val="1000"/>
              <a:buFont typeface="Arial"/>
              <a:buChar char="•"/>
              <a:defRPr sz="1100" b="0" i="0" u="none" strike="noStrike" cap="none">
                <a:solidFill>
                  <a:schemeClr val="dk1"/>
                </a:solidFill>
                <a:latin typeface="Arial"/>
                <a:ea typeface="Arial"/>
                <a:cs typeface="Arial"/>
                <a:sym typeface="Arial"/>
              </a:defRPr>
            </a:lvl4pPr>
            <a:lvl5pPr marL="2286000" marR="0" lvl="4" indent="-292100" algn="l" rtl="0">
              <a:lnSpc>
                <a:spcPct val="90000"/>
              </a:lnSpc>
              <a:spcBef>
                <a:spcPts val="400"/>
              </a:spcBef>
              <a:spcAft>
                <a:spcPts val="0"/>
              </a:spcAft>
              <a:buClr>
                <a:schemeClr val="dk1"/>
              </a:buClr>
              <a:buSzPts val="1000"/>
              <a:buFont typeface="Arial"/>
              <a:buChar char="•"/>
              <a:defRPr sz="1100" b="0" i="0" u="none" strike="noStrike" cap="none">
                <a:solidFill>
                  <a:schemeClr val="dk1"/>
                </a:solidFill>
                <a:latin typeface="Arial"/>
                <a:ea typeface="Arial"/>
                <a:cs typeface="Arial"/>
                <a:sym typeface="Arial"/>
              </a:defRPr>
            </a:lvl5pPr>
            <a:lvl6pPr marL="2743200" marR="0" lvl="5" indent="-292100"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6pPr>
            <a:lvl7pPr marL="3200400" marR="0" lvl="6" indent="-292100"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7pPr>
            <a:lvl8pPr marL="3657600" marR="0" lvl="7" indent="-292100"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8pPr>
            <a:lvl9pPr marL="4114800" marR="0" lvl="8" indent="-292100" algn="l" rtl="0">
              <a:lnSpc>
                <a:spcPct val="90000"/>
              </a:lnSpc>
              <a:spcBef>
                <a:spcPts val="400"/>
              </a:spcBef>
              <a:spcAft>
                <a:spcPts val="0"/>
              </a:spcAft>
              <a:buClr>
                <a:schemeClr val="dk1"/>
              </a:buClr>
              <a:buSzPts val="1000"/>
              <a:buFont typeface="Arial"/>
              <a:buChar char="•"/>
              <a:defRPr sz="1400" b="0" i="0" u="none" strike="noStrike" cap="none">
                <a:solidFill>
                  <a:schemeClr val="dk1"/>
                </a:solidFill>
                <a:latin typeface="Arial"/>
                <a:ea typeface="Arial"/>
                <a:cs typeface="Arial"/>
                <a:sym typeface="Arial"/>
              </a:defRPr>
            </a:lvl9pPr>
          </a:lstStyle>
          <a:p>
            <a:pPr marL="0" indent="203200">
              <a:spcBef>
                <a:spcPts val="0"/>
              </a:spcBef>
              <a:buFont typeface="Arial"/>
              <a:buNone/>
            </a:pPr>
            <a:r>
              <a:rPr lang="fi-FI" sz="1900" dirty="0">
                <a:latin typeface="Gentium Book Basic"/>
                <a:ea typeface="Gentium Book Basic"/>
                <a:cs typeface="Gentium Book Basic"/>
                <a:sym typeface="Gentium Book Basic"/>
              </a:rPr>
              <a:t>Fysiikka:</a:t>
            </a:r>
          </a:p>
          <a:p>
            <a:pPr marL="203200" lvl="1" indent="0">
              <a:buSzPts val="1100"/>
            </a:pPr>
            <a:endParaRPr lang="fi-FI" sz="1900" dirty="0">
              <a:latin typeface="Gentium Book Basic"/>
              <a:ea typeface="Gentium Book Basic"/>
              <a:cs typeface="Gentium Book Basic"/>
              <a:sym typeface="Gentium Book Basic"/>
            </a:endParaRPr>
          </a:p>
          <a:p>
            <a:pPr marL="203200" lvl="1" indent="0">
              <a:buSzPts val="1100"/>
            </a:pPr>
            <a:endParaRPr lang="fi-FI" sz="1900" dirty="0">
              <a:latin typeface="Gentium Book Basic"/>
              <a:ea typeface="Gentium Book Basic"/>
              <a:cs typeface="Gentium Book Basic"/>
              <a:sym typeface="Gentium Book Bas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2"/>
          <p:cNvSpPr/>
          <p:nvPr/>
        </p:nvSpPr>
        <p:spPr>
          <a:xfrm flipH="1">
            <a:off x="-863814" y="-111150"/>
            <a:ext cx="10880814" cy="1792960"/>
          </a:xfrm>
          <a:custGeom>
            <a:avLst/>
            <a:gdLst/>
            <a:ahLst/>
            <a:cxnLst/>
            <a:rect l="l" t="t" r="r" b="b"/>
            <a:pathLst>
              <a:path w="397255" h="90668" extrusionOk="0">
                <a:moveTo>
                  <a:pt x="29270" y="90510"/>
                </a:moveTo>
                <a:cubicBezTo>
                  <a:pt x="53660" y="93030"/>
                  <a:pt x="128990" y="44610"/>
                  <a:pt x="174530" y="44610"/>
                </a:cubicBezTo>
                <a:cubicBezTo>
                  <a:pt x="220070" y="44610"/>
                  <a:pt x="265520" y="90510"/>
                  <a:pt x="302510" y="90510"/>
                </a:cubicBezTo>
                <a:cubicBezTo>
                  <a:pt x="339500" y="90510"/>
                  <a:pt x="392330" y="59640"/>
                  <a:pt x="396470" y="44610"/>
                </a:cubicBezTo>
                <a:cubicBezTo>
                  <a:pt x="400610" y="29580"/>
                  <a:pt x="388730" y="2850"/>
                  <a:pt x="327350" y="330"/>
                </a:cubicBezTo>
                <a:cubicBezTo>
                  <a:pt x="265970" y="-2190"/>
                  <a:pt x="77870" y="14460"/>
                  <a:pt x="28190" y="29490"/>
                </a:cubicBezTo>
                <a:cubicBezTo>
                  <a:pt x="-21490" y="44520"/>
                  <a:pt x="4880" y="87990"/>
                  <a:pt x="29270" y="90510"/>
                </a:cubicBezTo>
                <a:close/>
              </a:path>
            </a:pathLst>
          </a:cu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22"/>
          <p:cNvSpPr/>
          <p:nvPr/>
        </p:nvSpPr>
        <p:spPr>
          <a:xfrm>
            <a:off x="-1134000" y="-211200"/>
            <a:ext cx="11218500" cy="854700"/>
          </a:xfrm>
          <a:prstGeom prst="rect">
            <a:avLst/>
          </a:pr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2"/>
          <p:cNvSpPr txBox="1">
            <a:spLocks noGrp="1"/>
          </p:cNvSpPr>
          <p:nvPr>
            <p:ph type="body" idx="1"/>
          </p:nvPr>
        </p:nvSpPr>
        <p:spPr>
          <a:xfrm>
            <a:off x="-1882442" y="422186"/>
            <a:ext cx="7669200" cy="13524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sz="4100" dirty="0" err="1">
                <a:solidFill>
                  <a:srgbClr val="F2EBE4"/>
                </a:solidFill>
                <a:latin typeface="Gentium Book Basic"/>
                <a:ea typeface="Gentium Book Basic"/>
                <a:cs typeface="Gentium Book Basic"/>
                <a:sym typeface="Gentium Book Basic"/>
              </a:rPr>
              <a:t>TePsy</a:t>
            </a:r>
            <a:r>
              <a:rPr lang="fi-FI" sz="4100" dirty="0">
                <a:solidFill>
                  <a:srgbClr val="F2EBE4"/>
                </a:solidFill>
                <a:latin typeface="Gentium Book Basic"/>
                <a:ea typeface="Gentium Book Basic"/>
                <a:cs typeface="Gentium Book Basic"/>
                <a:sym typeface="Gentium Book Basic"/>
              </a:rPr>
              <a:t> sinulle?</a:t>
            </a:r>
            <a:endParaRPr sz="4100" dirty="0">
              <a:solidFill>
                <a:srgbClr val="F2EBE4"/>
              </a:solidFill>
              <a:latin typeface="Gentium Book Basic"/>
              <a:ea typeface="Gentium Book Basic"/>
              <a:cs typeface="Gentium Book Basic"/>
              <a:sym typeface="Gentium Book Basic"/>
            </a:endParaRPr>
          </a:p>
        </p:txBody>
      </p:sp>
      <p:sp>
        <p:nvSpPr>
          <p:cNvPr id="493" name="Google Shape;493;p22"/>
          <p:cNvSpPr txBox="1"/>
          <p:nvPr/>
        </p:nvSpPr>
        <p:spPr>
          <a:xfrm>
            <a:off x="4545178" y="1863413"/>
            <a:ext cx="3823800" cy="3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50" b="0" i="0" u="none" strike="noStrike" cap="none" dirty="0">
                <a:solidFill>
                  <a:schemeClr val="dk1"/>
                </a:solidFill>
                <a:latin typeface="Gentium Book Basic"/>
                <a:ea typeface="Gentium Book Basic"/>
                <a:cs typeface="Gentium Book Basic"/>
                <a:sym typeface="Gentium Book Basic"/>
              </a:rPr>
              <a:t>Haluan työskennellä ihmisten kanssa.</a:t>
            </a:r>
            <a:endParaRPr sz="1500" b="0" i="0" u="none" strike="noStrike" cap="none" dirty="0">
              <a:solidFill>
                <a:schemeClr val="dk1"/>
              </a:solidFill>
              <a:latin typeface="Gentium Book Basic"/>
              <a:ea typeface="Gentium Book Basic"/>
              <a:cs typeface="Gentium Book Basic"/>
              <a:sym typeface="Gentium Book Basic"/>
            </a:endParaRPr>
          </a:p>
        </p:txBody>
      </p:sp>
      <p:sp>
        <p:nvSpPr>
          <p:cNvPr id="494" name="Google Shape;494;p22"/>
          <p:cNvSpPr txBox="1"/>
          <p:nvPr/>
        </p:nvSpPr>
        <p:spPr>
          <a:xfrm>
            <a:off x="4545174" y="2320538"/>
            <a:ext cx="4785000" cy="3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50" b="0" i="0" u="none" strike="noStrike" cap="none" dirty="0">
                <a:solidFill>
                  <a:schemeClr val="dk1"/>
                </a:solidFill>
                <a:latin typeface="Gentium Book Basic"/>
                <a:ea typeface="Gentium Book Basic"/>
                <a:cs typeface="Gentium Book Basic"/>
                <a:sym typeface="Gentium Book Basic"/>
              </a:rPr>
              <a:t>Haluan oppia ymmärtämään laajoja kokonaisuuksia.</a:t>
            </a:r>
            <a:endParaRPr sz="1500" b="0" i="0" u="none" strike="noStrike" cap="none" dirty="0">
              <a:solidFill>
                <a:schemeClr val="dk1"/>
              </a:solidFill>
              <a:latin typeface="Gentium Book Basic"/>
              <a:ea typeface="Gentium Book Basic"/>
              <a:cs typeface="Gentium Book Basic"/>
              <a:sym typeface="Gentium Book Basic"/>
            </a:endParaRPr>
          </a:p>
        </p:txBody>
      </p:sp>
      <p:sp>
        <p:nvSpPr>
          <p:cNvPr id="495" name="Google Shape;495;p22"/>
          <p:cNvSpPr txBox="1"/>
          <p:nvPr/>
        </p:nvSpPr>
        <p:spPr>
          <a:xfrm>
            <a:off x="826900" y="3004991"/>
            <a:ext cx="3170100" cy="7617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50" b="0" i="0" u="none" strike="noStrike" cap="none" dirty="0">
                <a:solidFill>
                  <a:schemeClr val="dk1"/>
                </a:solidFill>
                <a:latin typeface="Gentium Book Basic"/>
                <a:ea typeface="Gentium Book Basic"/>
                <a:cs typeface="Gentium Book Basic"/>
                <a:sym typeface="Gentium Book Basic"/>
              </a:rPr>
              <a:t>Haluan yhdistää tutkinnossa luonnontieteet, psykologian ja tekniikan.</a:t>
            </a:r>
            <a:endParaRPr sz="1500" b="0" i="0" u="none" strike="noStrike" cap="none" dirty="0">
              <a:solidFill>
                <a:schemeClr val="dk1"/>
              </a:solidFill>
              <a:latin typeface="Gentium Book Basic"/>
              <a:ea typeface="Gentium Book Basic"/>
              <a:cs typeface="Gentium Book Basic"/>
              <a:sym typeface="Gentium Book Basic"/>
            </a:endParaRPr>
          </a:p>
        </p:txBody>
      </p:sp>
      <p:sp>
        <p:nvSpPr>
          <p:cNvPr id="496" name="Google Shape;496;p22"/>
          <p:cNvSpPr txBox="1"/>
          <p:nvPr/>
        </p:nvSpPr>
        <p:spPr>
          <a:xfrm>
            <a:off x="4545177" y="1406288"/>
            <a:ext cx="2580600" cy="3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50" b="0" i="0" u="none" strike="noStrike" cap="none" dirty="0">
                <a:solidFill>
                  <a:schemeClr val="dk1"/>
                </a:solidFill>
                <a:latin typeface="Gentium Book Basic"/>
                <a:ea typeface="Gentium Book Basic"/>
                <a:cs typeface="Gentium Book Basic"/>
                <a:sym typeface="Gentium Book Basic"/>
              </a:rPr>
              <a:t>Tykkään ratkoa ongelmia.</a:t>
            </a:r>
            <a:endParaRPr sz="1500" b="0" i="0" u="none" strike="noStrike" cap="none" dirty="0">
              <a:solidFill>
                <a:schemeClr val="dk1"/>
              </a:solidFill>
              <a:latin typeface="Gentium Book Basic"/>
              <a:ea typeface="Gentium Book Basic"/>
              <a:cs typeface="Gentium Book Basic"/>
              <a:sym typeface="Gentium Book Basic"/>
            </a:endParaRPr>
          </a:p>
        </p:txBody>
      </p:sp>
      <p:sp>
        <p:nvSpPr>
          <p:cNvPr id="497" name="Google Shape;497;p22"/>
          <p:cNvSpPr txBox="1"/>
          <p:nvPr/>
        </p:nvSpPr>
        <p:spPr>
          <a:xfrm>
            <a:off x="826900" y="2570879"/>
            <a:ext cx="2934600" cy="3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50" b="0" i="0" u="none" strike="noStrike" cap="none" dirty="0">
                <a:solidFill>
                  <a:schemeClr val="dk1"/>
                </a:solidFill>
                <a:latin typeface="Gentium Book Basic"/>
                <a:ea typeface="Gentium Book Basic"/>
                <a:cs typeface="Gentium Book Basic"/>
                <a:sym typeface="Gentium Book Basic"/>
              </a:rPr>
              <a:t>Nautin laaja-alaisista haasteista.</a:t>
            </a:r>
            <a:endParaRPr sz="1500" b="0" i="0" u="none" strike="noStrike" cap="none" dirty="0">
              <a:solidFill>
                <a:schemeClr val="dk1"/>
              </a:solidFill>
              <a:latin typeface="Gentium Book Basic"/>
              <a:ea typeface="Gentium Book Basic"/>
              <a:cs typeface="Gentium Book Basic"/>
              <a:sym typeface="Gentium Book Basic"/>
            </a:endParaRPr>
          </a:p>
        </p:txBody>
      </p:sp>
      <p:sp>
        <p:nvSpPr>
          <p:cNvPr id="498" name="Google Shape;498;p22"/>
          <p:cNvSpPr txBox="1"/>
          <p:nvPr/>
        </p:nvSpPr>
        <p:spPr>
          <a:xfrm>
            <a:off x="826900" y="1721888"/>
            <a:ext cx="3123000" cy="7617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50" b="0" i="0" u="none" strike="noStrike" cap="none" dirty="0">
                <a:solidFill>
                  <a:schemeClr val="dk1"/>
                </a:solidFill>
                <a:latin typeface="Gentium Book Basic"/>
                <a:ea typeface="Gentium Book Basic"/>
                <a:cs typeface="Gentium Book Basic"/>
                <a:sym typeface="Gentium Book Basic"/>
              </a:rPr>
              <a:t>Olen kiinnostunut tekniikasta, mutten halua opiskella pelkkää tekniikkaa.</a:t>
            </a:r>
            <a:endParaRPr sz="1500" b="0" i="0" u="none" strike="noStrike" cap="none" dirty="0">
              <a:solidFill>
                <a:schemeClr val="dk1"/>
              </a:solidFill>
              <a:latin typeface="Gentium Book Basic"/>
              <a:ea typeface="Gentium Book Basic"/>
              <a:cs typeface="Gentium Book Basic"/>
              <a:sym typeface="Gentium Book Basic"/>
            </a:endParaRPr>
          </a:p>
        </p:txBody>
      </p:sp>
      <p:sp>
        <p:nvSpPr>
          <p:cNvPr id="499" name="Google Shape;499;p22"/>
          <p:cNvSpPr txBox="1"/>
          <p:nvPr/>
        </p:nvSpPr>
        <p:spPr>
          <a:xfrm>
            <a:off x="4545174" y="2748888"/>
            <a:ext cx="3996000" cy="53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50" b="0" i="0" u="none" strike="noStrike" cap="none" dirty="0">
                <a:solidFill>
                  <a:schemeClr val="dk1"/>
                </a:solidFill>
                <a:latin typeface="Gentium Book Basic"/>
                <a:ea typeface="Gentium Book Basic"/>
                <a:cs typeface="Gentium Book Basic"/>
                <a:sym typeface="Gentium Book Basic"/>
              </a:rPr>
              <a:t>Haluan olla mukana rakentamassa ihmiskeskeistä tulevaisuutta.</a:t>
            </a:r>
            <a:endParaRPr sz="1500" b="0" i="0" u="none" strike="noStrike" cap="none" dirty="0">
              <a:solidFill>
                <a:schemeClr val="dk1"/>
              </a:solidFill>
              <a:latin typeface="Gentium Book Basic"/>
              <a:ea typeface="Gentium Book Basic"/>
              <a:cs typeface="Gentium Book Basic"/>
              <a:sym typeface="Gentium Book Basic"/>
            </a:endParaRPr>
          </a:p>
        </p:txBody>
      </p:sp>
      <p:sp>
        <p:nvSpPr>
          <p:cNvPr id="500" name="Google Shape;500;p22"/>
          <p:cNvSpPr txBox="1"/>
          <p:nvPr/>
        </p:nvSpPr>
        <p:spPr>
          <a:xfrm>
            <a:off x="826900" y="3510595"/>
            <a:ext cx="26691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dirty="0">
                <a:solidFill>
                  <a:schemeClr val="dk1"/>
                </a:solidFill>
                <a:latin typeface="Gentium Book Basic"/>
                <a:ea typeface="Gentium Book Basic"/>
                <a:cs typeface="Gentium Book Basic"/>
                <a:sym typeface="Gentium Book Basic"/>
              </a:rPr>
              <a:t> </a:t>
            </a:r>
            <a:endParaRPr b="0" i="0" u="none" strike="noStrike" cap="none" dirty="0">
              <a:solidFill>
                <a:schemeClr val="dk1"/>
              </a:solidFill>
              <a:latin typeface="Gentium Book Basic"/>
              <a:ea typeface="Gentium Book Basic"/>
              <a:cs typeface="Gentium Book Basic"/>
              <a:sym typeface="Gentium Book Basic"/>
            </a:endParaRPr>
          </a:p>
        </p:txBody>
      </p:sp>
      <p:sp>
        <p:nvSpPr>
          <p:cNvPr id="501" name="Google Shape;501;p22"/>
          <p:cNvSpPr txBox="1"/>
          <p:nvPr/>
        </p:nvSpPr>
        <p:spPr>
          <a:xfrm>
            <a:off x="4545175" y="3419450"/>
            <a:ext cx="3344400" cy="53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50" b="0" i="0" u="none" strike="noStrike" cap="none" dirty="0">
                <a:solidFill>
                  <a:schemeClr val="dk1"/>
                </a:solidFill>
                <a:latin typeface="Gentium Book Basic"/>
                <a:ea typeface="Gentium Book Basic"/>
                <a:cs typeface="Gentium Book Basic"/>
                <a:sym typeface="Gentium Book Basic"/>
              </a:rPr>
              <a:t>Arvostan hyvinvointia, yhteisöllisyyttä ja inhimillistä otetta opinnoissa.</a:t>
            </a:r>
            <a:endParaRPr sz="1500" b="0" i="0" u="none" strike="noStrike" cap="none" dirty="0">
              <a:solidFill>
                <a:schemeClr val="dk1"/>
              </a:solidFill>
              <a:latin typeface="Gentium Book Basic"/>
              <a:ea typeface="Gentium Book Basic"/>
              <a:cs typeface="Gentium Book Basic"/>
              <a:sym typeface="Gentium Book Basic"/>
            </a:endParaRPr>
          </a:p>
        </p:txBody>
      </p:sp>
      <p:pic>
        <p:nvPicPr>
          <p:cNvPr id="502" name="Google Shape;502;p22"/>
          <p:cNvPicPr preferRelativeResize="0"/>
          <p:nvPr/>
        </p:nvPicPr>
        <p:blipFill rotWithShape="1">
          <a:blip r:embed="rId3">
            <a:alphaModFix/>
          </a:blip>
          <a:srcRect/>
          <a:stretch/>
        </p:blipFill>
        <p:spPr>
          <a:xfrm>
            <a:off x="-7184" y="3714000"/>
            <a:ext cx="1558801" cy="1429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23"/>
          <p:cNvPicPr preferRelativeResize="0"/>
          <p:nvPr/>
        </p:nvPicPr>
        <p:blipFill rotWithShape="1">
          <a:blip r:embed="rId3">
            <a:alphaModFix/>
          </a:blip>
          <a:srcRect l="1" t="-285" r="220"/>
          <a:stretch/>
        </p:blipFill>
        <p:spPr>
          <a:xfrm>
            <a:off x="0" y="-741405"/>
            <a:ext cx="9465276" cy="6345394"/>
          </a:xfrm>
          <a:prstGeom prst="rect">
            <a:avLst/>
          </a:prstGeom>
          <a:noFill/>
          <a:ln>
            <a:noFill/>
          </a:ln>
        </p:spPr>
      </p:pic>
      <p:sp>
        <p:nvSpPr>
          <p:cNvPr id="509" name="Google Shape;509;p23"/>
          <p:cNvSpPr txBox="1">
            <a:spLocks noGrp="1"/>
          </p:cNvSpPr>
          <p:nvPr>
            <p:ph type="body" idx="1"/>
          </p:nvPr>
        </p:nvSpPr>
        <p:spPr>
          <a:xfrm>
            <a:off x="-1640316" y="4251724"/>
            <a:ext cx="7669159" cy="1352265"/>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a:solidFill>
                  <a:srgbClr val="F2EBE4"/>
                </a:solidFill>
                <a:latin typeface="Gentium Book Basic"/>
                <a:ea typeface="Gentium Book Basic"/>
                <a:cs typeface="Gentium Book Basic"/>
                <a:sym typeface="Gentium Book Basic"/>
              </a:rPr>
              <a:t>Athene</a:t>
            </a:r>
            <a:endParaRPr>
              <a:solidFill>
                <a:srgbClr val="F2EBE4"/>
              </a:solidFill>
              <a:latin typeface="Gentium Book Basic"/>
              <a:ea typeface="Gentium Book Basic"/>
              <a:cs typeface="Gentium Book Basic"/>
              <a:sym typeface="Gentium Book Bas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gf76fa7bc49_0_72"/>
          <p:cNvPicPr preferRelativeResize="0"/>
          <p:nvPr/>
        </p:nvPicPr>
        <p:blipFill rotWithShape="1">
          <a:blip r:embed="rId3">
            <a:alphaModFix/>
          </a:blip>
          <a:srcRect/>
          <a:stretch/>
        </p:blipFill>
        <p:spPr>
          <a:xfrm>
            <a:off x="1417312" y="3245552"/>
            <a:ext cx="2607850" cy="1809600"/>
          </a:xfrm>
          <a:prstGeom prst="rect">
            <a:avLst/>
          </a:prstGeom>
          <a:noFill/>
          <a:ln>
            <a:noFill/>
          </a:ln>
        </p:spPr>
      </p:pic>
      <p:pic>
        <p:nvPicPr>
          <p:cNvPr id="516" name="Google Shape;516;gf76fa7bc49_0_72"/>
          <p:cNvPicPr preferRelativeResize="0"/>
          <p:nvPr/>
        </p:nvPicPr>
        <p:blipFill rotWithShape="1">
          <a:blip r:embed="rId4">
            <a:alphaModFix/>
          </a:blip>
          <a:srcRect/>
          <a:stretch/>
        </p:blipFill>
        <p:spPr>
          <a:xfrm>
            <a:off x="4243526" y="318784"/>
            <a:ext cx="2931347" cy="1802979"/>
          </a:xfrm>
          <a:prstGeom prst="rect">
            <a:avLst/>
          </a:prstGeom>
          <a:noFill/>
          <a:ln>
            <a:noFill/>
          </a:ln>
        </p:spPr>
      </p:pic>
      <p:pic>
        <p:nvPicPr>
          <p:cNvPr id="517" name="Google Shape;517;gf76fa7bc49_0_72"/>
          <p:cNvPicPr preferRelativeResize="0"/>
          <p:nvPr/>
        </p:nvPicPr>
        <p:blipFill rotWithShape="1">
          <a:blip r:embed="rId5">
            <a:alphaModFix/>
          </a:blip>
          <a:srcRect/>
          <a:stretch/>
        </p:blipFill>
        <p:spPr>
          <a:xfrm>
            <a:off x="4741392" y="2461563"/>
            <a:ext cx="3758223" cy="2504874"/>
          </a:xfrm>
          <a:prstGeom prst="rect">
            <a:avLst/>
          </a:prstGeom>
          <a:noFill/>
          <a:ln>
            <a:noFill/>
          </a:ln>
        </p:spPr>
      </p:pic>
      <p:pic>
        <p:nvPicPr>
          <p:cNvPr id="519" name="Google Shape;519;gf76fa7bc49_0_72"/>
          <p:cNvPicPr preferRelativeResize="0"/>
          <p:nvPr/>
        </p:nvPicPr>
        <p:blipFill rotWithShape="1">
          <a:blip r:embed="rId6">
            <a:alphaModFix/>
          </a:blip>
          <a:srcRect/>
          <a:stretch/>
        </p:blipFill>
        <p:spPr>
          <a:xfrm>
            <a:off x="0" y="3714000"/>
            <a:ext cx="1558801" cy="1429499"/>
          </a:xfrm>
          <a:prstGeom prst="rect">
            <a:avLst/>
          </a:prstGeom>
          <a:noFill/>
          <a:ln>
            <a:noFill/>
          </a:ln>
        </p:spPr>
      </p:pic>
      <p:pic>
        <p:nvPicPr>
          <p:cNvPr id="3" name="Kuva 2">
            <a:extLst>
              <a:ext uri="{FF2B5EF4-FFF2-40B4-BE49-F238E27FC236}">
                <a16:creationId xmlns:a16="http://schemas.microsoft.com/office/drawing/2014/main" id="{E6C9D040-617F-DEDF-32E9-8AD327DD7867}"/>
              </a:ext>
            </a:extLst>
          </p:cNvPr>
          <p:cNvPicPr>
            <a:picLocks noChangeAspect="1"/>
          </p:cNvPicPr>
          <p:nvPr/>
        </p:nvPicPr>
        <p:blipFill>
          <a:blip r:embed="rId7"/>
          <a:stretch>
            <a:fillRect/>
          </a:stretch>
        </p:blipFill>
        <p:spPr>
          <a:xfrm>
            <a:off x="392733" y="188231"/>
            <a:ext cx="2931347" cy="290876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f76fa7bc49_0_66"/>
          <p:cNvSpPr txBox="1">
            <a:spLocks noGrp="1"/>
          </p:cNvSpPr>
          <p:nvPr>
            <p:ph type="body" idx="1"/>
          </p:nvPr>
        </p:nvSpPr>
        <p:spPr>
          <a:xfrm>
            <a:off x="1270225" y="2001925"/>
            <a:ext cx="581100" cy="17370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SzPts val="4000"/>
              <a:buNone/>
            </a:pPr>
            <a:endParaRPr sz="600"/>
          </a:p>
        </p:txBody>
      </p:sp>
      <p:pic>
        <p:nvPicPr>
          <p:cNvPr id="526" name="Google Shape;526;gf76fa7bc49_0_66"/>
          <p:cNvPicPr preferRelativeResize="0"/>
          <p:nvPr/>
        </p:nvPicPr>
        <p:blipFill rotWithShape="1">
          <a:blip r:embed="rId3">
            <a:alphaModFix/>
          </a:blip>
          <a:srcRect/>
          <a:stretch/>
        </p:blipFill>
        <p:spPr>
          <a:xfrm>
            <a:off x="4580475" y="1025612"/>
            <a:ext cx="4115000" cy="3092274"/>
          </a:xfrm>
          <a:prstGeom prst="rect">
            <a:avLst/>
          </a:prstGeom>
          <a:noFill/>
          <a:ln>
            <a:noFill/>
          </a:ln>
        </p:spPr>
      </p:pic>
      <p:pic>
        <p:nvPicPr>
          <p:cNvPr id="527" name="Google Shape;527;gf76fa7bc49_0_66"/>
          <p:cNvPicPr preferRelativeResize="0"/>
          <p:nvPr/>
        </p:nvPicPr>
        <p:blipFill rotWithShape="1">
          <a:blip r:embed="rId4">
            <a:alphaModFix/>
          </a:blip>
          <a:srcRect/>
          <a:stretch/>
        </p:blipFill>
        <p:spPr>
          <a:xfrm>
            <a:off x="442800" y="334000"/>
            <a:ext cx="3727350" cy="2486100"/>
          </a:xfrm>
          <a:prstGeom prst="rect">
            <a:avLst/>
          </a:prstGeom>
          <a:noFill/>
          <a:ln>
            <a:noFill/>
          </a:ln>
        </p:spPr>
      </p:pic>
      <p:pic>
        <p:nvPicPr>
          <p:cNvPr id="528" name="Google Shape;528;gf76fa7bc49_0_66"/>
          <p:cNvPicPr preferRelativeResize="0"/>
          <p:nvPr/>
        </p:nvPicPr>
        <p:blipFill rotWithShape="1">
          <a:blip r:embed="rId5">
            <a:alphaModFix/>
          </a:blip>
          <a:srcRect/>
          <a:stretch/>
        </p:blipFill>
        <p:spPr>
          <a:xfrm>
            <a:off x="1807025" y="3105800"/>
            <a:ext cx="2363136" cy="1770500"/>
          </a:xfrm>
          <a:prstGeom prst="rect">
            <a:avLst/>
          </a:prstGeom>
          <a:noFill/>
          <a:ln>
            <a:noFill/>
          </a:ln>
        </p:spPr>
      </p:pic>
      <p:pic>
        <p:nvPicPr>
          <p:cNvPr id="529" name="Google Shape;529;gf76fa7bc49_0_66"/>
          <p:cNvPicPr preferRelativeResize="0"/>
          <p:nvPr/>
        </p:nvPicPr>
        <p:blipFill rotWithShape="1">
          <a:blip r:embed="rId6">
            <a:alphaModFix/>
          </a:blip>
          <a:srcRect/>
          <a:stretch/>
        </p:blipFill>
        <p:spPr>
          <a:xfrm>
            <a:off x="0" y="3714000"/>
            <a:ext cx="1558801" cy="1429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f76fa7bc49_0_10"/>
          <p:cNvSpPr txBox="1">
            <a:spLocks noGrp="1"/>
          </p:cNvSpPr>
          <p:nvPr>
            <p:ph type="body" idx="1"/>
          </p:nvPr>
        </p:nvSpPr>
        <p:spPr>
          <a:xfrm>
            <a:off x="287338" y="1759425"/>
            <a:ext cx="7669200" cy="1352400"/>
          </a:xfrm>
          <a:prstGeom prst="rect">
            <a:avLst/>
          </a:prstGeom>
          <a:noFill/>
          <a:ln>
            <a:noFill/>
          </a:ln>
        </p:spPr>
        <p:txBody>
          <a:bodyPr spcFirstLastPara="1" wrap="square" lIns="0" tIns="45700" rIns="0" bIns="45700" anchor="t" anchorCtr="0">
            <a:noAutofit/>
          </a:bodyPr>
          <a:lstStyle/>
          <a:p>
            <a:pPr marL="0" lvl="0" indent="0" algn="l" rtl="0">
              <a:lnSpc>
                <a:spcPct val="100000"/>
              </a:lnSpc>
              <a:spcBef>
                <a:spcPts val="0"/>
              </a:spcBef>
              <a:spcAft>
                <a:spcPts val="0"/>
              </a:spcAft>
              <a:buSzPts val="4000"/>
              <a:buNone/>
            </a:pPr>
            <a:endParaRPr/>
          </a:p>
        </p:txBody>
      </p:sp>
      <p:pic>
        <p:nvPicPr>
          <p:cNvPr id="3" name="Kuva 2" descr="Kuva, joka sisältää kohteen pöytä, sisä, sisäkatto, ruokailu&#10;&#10;Kuvaus luotu automaattisesti">
            <a:extLst>
              <a:ext uri="{FF2B5EF4-FFF2-40B4-BE49-F238E27FC236}">
                <a16:creationId xmlns:a16="http://schemas.microsoft.com/office/drawing/2014/main" id="{569F0348-ED12-1A3B-B4A5-B9D15A4EDD2E}"/>
              </a:ext>
            </a:extLst>
          </p:cNvPr>
          <p:cNvPicPr>
            <a:picLocks noChangeAspect="1"/>
          </p:cNvPicPr>
          <p:nvPr/>
        </p:nvPicPr>
        <p:blipFill rotWithShape="1">
          <a:blip r:embed="rId3"/>
          <a:srcRect r="5493"/>
          <a:stretch/>
        </p:blipFill>
        <p:spPr>
          <a:xfrm>
            <a:off x="207468" y="262258"/>
            <a:ext cx="8729063" cy="461898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26"/>
          <p:cNvSpPr txBox="1">
            <a:spLocks noGrp="1"/>
          </p:cNvSpPr>
          <p:nvPr>
            <p:ph type="body" idx="1"/>
          </p:nvPr>
        </p:nvSpPr>
        <p:spPr>
          <a:xfrm>
            <a:off x="530625" y="366475"/>
            <a:ext cx="7417200" cy="677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4000"/>
              <a:buNone/>
            </a:pPr>
            <a:r>
              <a:rPr lang="fi-FI" sz="4100">
                <a:solidFill>
                  <a:srgbClr val="5E8C64"/>
                </a:solidFill>
                <a:latin typeface="Gentium Book Basic"/>
                <a:ea typeface="Gentium Book Basic"/>
                <a:cs typeface="Gentium Book Basic"/>
                <a:sym typeface="Gentium Book Basic"/>
              </a:rPr>
              <a:t>Jos haluat tietää lisää…</a:t>
            </a:r>
            <a:endParaRPr sz="4100" dirty="0">
              <a:solidFill>
                <a:srgbClr val="5E8C64"/>
              </a:solidFill>
              <a:latin typeface="Gentium Book Basic"/>
              <a:ea typeface="Gentium Book Basic"/>
              <a:cs typeface="Gentium Book Basic"/>
              <a:sym typeface="Gentium Book Basic"/>
            </a:endParaRPr>
          </a:p>
        </p:txBody>
      </p:sp>
      <p:sp>
        <p:nvSpPr>
          <p:cNvPr id="558" name="Google Shape;558;p26"/>
          <p:cNvSpPr txBox="1"/>
          <p:nvPr/>
        </p:nvSpPr>
        <p:spPr>
          <a:xfrm>
            <a:off x="2881751" y="1347437"/>
            <a:ext cx="3293100" cy="9694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chemeClr val="dk1"/>
              </a:buClr>
              <a:buSzPts val="1800"/>
              <a:buFont typeface="Arial"/>
              <a:buNone/>
            </a:pPr>
            <a:r>
              <a:rPr lang="fi-FI" sz="1900" b="0" i="0" u="none" strike="noStrike" cap="none" dirty="0">
                <a:solidFill>
                  <a:schemeClr val="dk1"/>
                </a:solidFill>
                <a:latin typeface="Gentium Book Basic"/>
                <a:ea typeface="Gentium Book Basic"/>
                <a:cs typeface="Gentium Book Basic"/>
                <a:sym typeface="Gentium Book Basic"/>
              </a:rPr>
              <a:t>athene.fi</a:t>
            </a:r>
            <a:endParaRPr sz="1900" b="0" i="0" u="none" strike="noStrike" cap="none" dirty="0">
              <a:solidFill>
                <a:schemeClr val="dk1"/>
              </a:solidFill>
              <a:latin typeface="Gentium Book Basic"/>
              <a:ea typeface="Gentium Book Basic"/>
              <a:cs typeface="Gentium Book Basic"/>
              <a:sym typeface="Gentium Book Basic"/>
            </a:endParaRPr>
          </a:p>
          <a:p>
            <a:pPr marL="0" marR="0" lvl="0" indent="0" algn="ctr" rtl="0">
              <a:lnSpc>
                <a:spcPct val="150000"/>
              </a:lnSpc>
              <a:spcBef>
                <a:spcPts val="0"/>
              </a:spcBef>
              <a:spcAft>
                <a:spcPts val="0"/>
              </a:spcAft>
              <a:buClr>
                <a:srgbClr val="000000"/>
              </a:buClr>
              <a:buSzPts val="1800"/>
              <a:buFont typeface="Arial"/>
              <a:buNone/>
            </a:pPr>
            <a:r>
              <a:rPr lang="fi-FI" sz="1900" b="0" i="0" u="none" strike="noStrike" cap="none" dirty="0">
                <a:solidFill>
                  <a:schemeClr val="dk1"/>
                </a:solidFill>
                <a:latin typeface="Gentium Book Basic"/>
                <a:ea typeface="Gentium Book Basic"/>
                <a:cs typeface="Gentium Book Basic"/>
                <a:sym typeface="Gentium Book Basic"/>
              </a:rPr>
              <a:t>abit@athene.fi</a:t>
            </a:r>
            <a:endParaRPr sz="1900" b="0" i="0" u="none" strike="noStrike" cap="none" dirty="0">
              <a:solidFill>
                <a:schemeClr val="dk1"/>
              </a:solidFill>
              <a:latin typeface="Gentium Book Basic"/>
              <a:ea typeface="Gentium Book Basic"/>
              <a:cs typeface="Gentium Book Basic"/>
              <a:sym typeface="Gentium Book Basic"/>
            </a:endParaRPr>
          </a:p>
        </p:txBody>
      </p:sp>
      <p:sp>
        <p:nvSpPr>
          <p:cNvPr id="559" name="Google Shape;559;p26"/>
          <p:cNvSpPr/>
          <p:nvPr/>
        </p:nvSpPr>
        <p:spPr>
          <a:xfrm>
            <a:off x="3698622" y="2457229"/>
            <a:ext cx="1584191" cy="3846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i-FI" sz="1900" b="0" i="0" u="none" strike="noStrike" cap="none" dirty="0">
                <a:solidFill>
                  <a:schemeClr val="dk1"/>
                </a:solidFill>
                <a:latin typeface="Gentium Book Basic"/>
                <a:ea typeface="Gentium Book Basic"/>
                <a:cs typeface="Gentium Book Basic"/>
                <a:sym typeface="Gentium Book Basic"/>
              </a:rPr>
              <a:t>@athenekilta</a:t>
            </a:r>
            <a:endParaRPr sz="1900" b="0" i="0" u="none" strike="noStrike" cap="none" dirty="0">
              <a:solidFill>
                <a:schemeClr val="dk1"/>
              </a:solidFill>
              <a:latin typeface="Gentium Book Basic"/>
              <a:ea typeface="Gentium Book Basic"/>
              <a:cs typeface="Gentium Book Basic"/>
              <a:sym typeface="Gentium Book Basic"/>
            </a:endParaRPr>
          </a:p>
        </p:txBody>
      </p:sp>
      <p:sp>
        <p:nvSpPr>
          <p:cNvPr id="560" name="Google Shape;560;p26"/>
          <p:cNvSpPr/>
          <p:nvPr/>
        </p:nvSpPr>
        <p:spPr>
          <a:xfrm rot="5400000" flipH="1">
            <a:off x="4790654" y="2288395"/>
            <a:ext cx="7643186" cy="1792506"/>
          </a:xfrm>
          <a:custGeom>
            <a:avLst/>
            <a:gdLst/>
            <a:ahLst/>
            <a:cxnLst/>
            <a:rect l="l" t="t" r="r" b="b"/>
            <a:pathLst>
              <a:path w="397255" h="90668" extrusionOk="0">
                <a:moveTo>
                  <a:pt x="29270" y="90510"/>
                </a:moveTo>
                <a:cubicBezTo>
                  <a:pt x="53660" y="93030"/>
                  <a:pt x="128990" y="44610"/>
                  <a:pt x="174530" y="44610"/>
                </a:cubicBezTo>
                <a:cubicBezTo>
                  <a:pt x="220070" y="44610"/>
                  <a:pt x="265520" y="90510"/>
                  <a:pt x="302510" y="90510"/>
                </a:cubicBezTo>
                <a:cubicBezTo>
                  <a:pt x="339500" y="90510"/>
                  <a:pt x="392330" y="59640"/>
                  <a:pt x="396470" y="44610"/>
                </a:cubicBezTo>
                <a:cubicBezTo>
                  <a:pt x="400610" y="29580"/>
                  <a:pt x="388730" y="2850"/>
                  <a:pt x="327350" y="330"/>
                </a:cubicBezTo>
                <a:cubicBezTo>
                  <a:pt x="265970" y="-2190"/>
                  <a:pt x="77870" y="14460"/>
                  <a:pt x="28190" y="29490"/>
                </a:cubicBezTo>
                <a:cubicBezTo>
                  <a:pt x="-21490" y="44520"/>
                  <a:pt x="4880" y="87990"/>
                  <a:pt x="29270" y="90510"/>
                </a:cubicBezTo>
                <a:close/>
              </a:path>
            </a:pathLst>
          </a:cu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26"/>
          <p:cNvSpPr/>
          <p:nvPr/>
        </p:nvSpPr>
        <p:spPr>
          <a:xfrm>
            <a:off x="363550" y="1264475"/>
            <a:ext cx="2199300" cy="2185800"/>
          </a:xfrm>
          <a:prstGeom prst="rect">
            <a:avLst/>
          </a:prstGeom>
          <a:solidFill>
            <a:srgbClr val="5E8C6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26"/>
          <p:cNvSpPr/>
          <p:nvPr/>
        </p:nvSpPr>
        <p:spPr>
          <a:xfrm>
            <a:off x="620200" y="1480925"/>
            <a:ext cx="2199300" cy="218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6"/>
          <p:cNvSpPr txBox="1"/>
          <p:nvPr/>
        </p:nvSpPr>
        <p:spPr>
          <a:xfrm>
            <a:off x="779400" y="2100225"/>
            <a:ext cx="20187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i-FI" sz="1600" b="0" i="0" u="none" strike="noStrike" cap="none" dirty="0">
                <a:solidFill>
                  <a:srgbClr val="000000"/>
                </a:solidFill>
                <a:latin typeface="Gentium Book Basic"/>
                <a:ea typeface="Gentium Book Basic"/>
                <a:cs typeface="Gentium Book Basic"/>
                <a:sym typeface="Gentium Book Basic"/>
              </a:rPr>
              <a:t>maija.inkila@aalto.fi</a:t>
            </a:r>
            <a:endParaRPr sz="1600" b="0" i="0" u="none" strike="noStrike" cap="none" dirty="0">
              <a:solidFill>
                <a:srgbClr val="000000"/>
              </a:solidFill>
              <a:latin typeface="Gentium Book Basic"/>
              <a:ea typeface="Gentium Book Basic"/>
              <a:cs typeface="Gentium Book Basic"/>
              <a:sym typeface="Gentium Book Basic"/>
            </a:endParaRPr>
          </a:p>
        </p:txBody>
      </p:sp>
      <p:sp>
        <p:nvSpPr>
          <p:cNvPr id="565" name="Google Shape;565;p26"/>
          <p:cNvSpPr txBox="1"/>
          <p:nvPr/>
        </p:nvSpPr>
        <p:spPr>
          <a:xfrm>
            <a:off x="620200" y="2913400"/>
            <a:ext cx="2199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Gentium Book Basic"/>
              <a:ea typeface="Gentium Book Basic"/>
              <a:cs typeface="Gentium Book Basic"/>
              <a:sym typeface="Gentium Book Basic"/>
            </a:endParaRPr>
          </a:p>
        </p:txBody>
      </p:sp>
      <p:pic>
        <p:nvPicPr>
          <p:cNvPr id="566" name="Google Shape;566;p26"/>
          <p:cNvPicPr preferRelativeResize="0"/>
          <p:nvPr/>
        </p:nvPicPr>
        <p:blipFill rotWithShape="1">
          <a:blip r:embed="rId3">
            <a:alphaModFix/>
          </a:blip>
          <a:srcRect/>
          <a:stretch/>
        </p:blipFill>
        <p:spPr>
          <a:xfrm>
            <a:off x="0" y="3714000"/>
            <a:ext cx="1558801" cy="1429499"/>
          </a:xfrm>
          <a:prstGeom prst="rect">
            <a:avLst/>
          </a:prstGeom>
          <a:noFill/>
          <a:ln>
            <a:noFill/>
          </a:ln>
        </p:spPr>
      </p:pic>
      <p:sp>
        <p:nvSpPr>
          <p:cNvPr id="567" name="Google Shape;567;p26"/>
          <p:cNvSpPr txBox="1"/>
          <p:nvPr/>
        </p:nvSpPr>
        <p:spPr>
          <a:xfrm>
            <a:off x="3137397" y="3666725"/>
            <a:ext cx="3000000" cy="4770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1900"/>
              <a:buFont typeface="Arial"/>
              <a:buNone/>
            </a:pPr>
            <a:r>
              <a:rPr lang="fi-FI" sz="1900" b="0" i="0" u="none" strike="noStrike" cap="none" dirty="0">
                <a:solidFill>
                  <a:srgbClr val="0C0C0C"/>
                </a:solidFill>
                <a:latin typeface="Gentium Book Basic"/>
                <a:ea typeface="Gentium Book Basic"/>
                <a:cs typeface="Gentium Book Basic"/>
                <a:sym typeface="Gentium Book Basic"/>
              </a:rPr>
              <a:t>informaatioverkostot.fi</a:t>
            </a:r>
            <a:endParaRPr sz="1400" b="0" i="0" u="none" strike="noStrike" cap="none" dirty="0">
              <a:solidFill>
                <a:srgbClr val="0C0C0C"/>
              </a:solidFill>
              <a:latin typeface="Arial"/>
              <a:ea typeface="Arial"/>
              <a:cs typeface="Arial"/>
              <a:sym typeface="Arial"/>
            </a:endParaRPr>
          </a:p>
        </p:txBody>
      </p:sp>
      <p:sp>
        <p:nvSpPr>
          <p:cNvPr id="2" name="Google Shape;563;p26">
            <a:extLst>
              <a:ext uri="{FF2B5EF4-FFF2-40B4-BE49-F238E27FC236}">
                <a16:creationId xmlns:a16="http://schemas.microsoft.com/office/drawing/2014/main" id="{B68F2C4E-89F1-9999-20D5-D6544B36990C}"/>
              </a:ext>
            </a:extLst>
          </p:cNvPr>
          <p:cNvSpPr txBox="1"/>
          <p:nvPr/>
        </p:nvSpPr>
        <p:spPr>
          <a:xfrm>
            <a:off x="1263678" y="2571750"/>
            <a:ext cx="893801"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i-FI" sz="1600" b="0" i="0" u="none" strike="noStrike" cap="none" dirty="0">
                <a:solidFill>
                  <a:srgbClr val="000000"/>
                </a:solidFill>
                <a:latin typeface="Gentium Book Basic"/>
                <a:ea typeface="Gentium Book Basic"/>
                <a:cs typeface="Gentium Book Basic"/>
                <a:sym typeface="Gentium Book Basic"/>
              </a:rPr>
              <a:t>TG ja IG:</a:t>
            </a:r>
            <a:endParaRPr sz="1600" b="0" i="0" u="none" strike="noStrike" cap="none" dirty="0">
              <a:solidFill>
                <a:srgbClr val="000000"/>
              </a:solidFill>
              <a:latin typeface="Gentium Book Basic"/>
              <a:ea typeface="Gentium Book Basic"/>
              <a:cs typeface="Gentium Book Basic"/>
              <a:sym typeface="Gentium Book Basic"/>
            </a:endParaRPr>
          </a:p>
        </p:txBody>
      </p:sp>
      <p:sp>
        <p:nvSpPr>
          <p:cNvPr id="3" name="Google Shape;563;p26">
            <a:extLst>
              <a:ext uri="{FF2B5EF4-FFF2-40B4-BE49-F238E27FC236}">
                <a16:creationId xmlns:a16="http://schemas.microsoft.com/office/drawing/2014/main" id="{A7266BA9-53BE-D350-076D-3F46EB9A2E82}"/>
              </a:ext>
            </a:extLst>
          </p:cNvPr>
          <p:cNvSpPr txBox="1"/>
          <p:nvPr/>
        </p:nvSpPr>
        <p:spPr>
          <a:xfrm>
            <a:off x="1158486" y="2912215"/>
            <a:ext cx="1104179"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i-FI" sz="1600" b="0" i="0" u="none" strike="noStrike" cap="none" dirty="0">
                <a:solidFill>
                  <a:srgbClr val="000000"/>
                </a:solidFill>
                <a:latin typeface="Gentium Book Basic"/>
                <a:ea typeface="Gentium Book Basic"/>
                <a:cs typeface="Gentium Book Basic"/>
                <a:sym typeface="Gentium Book Basic"/>
              </a:rPr>
              <a:t>@maijaink</a:t>
            </a:r>
            <a:endParaRPr sz="1600" b="0" i="0" u="none" strike="noStrike" cap="none" dirty="0">
              <a:solidFill>
                <a:srgbClr val="000000"/>
              </a:solidFill>
              <a:latin typeface="Gentium Book Basic"/>
              <a:ea typeface="Gentium Book Basic"/>
              <a:cs typeface="Gentium Book Basic"/>
              <a:sym typeface="Gentium Book Basic"/>
            </a:endParaRPr>
          </a:p>
        </p:txBody>
      </p:sp>
      <p:sp>
        <p:nvSpPr>
          <p:cNvPr id="4" name="Google Shape;563;p26">
            <a:extLst>
              <a:ext uri="{FF2B5EF4-FFF2-40B4-BE49-F238E27FC236}">
                <a16:creationId xmlns:a16="http://schemas.microsoft.com/office/drawing/2014/main" id="{D14FF4E7-4699-DC3C-0046-66B502AF0F7D}"/>
              </a:ext>
            </a:extLst>
          </p:cNvPr>
          <p:cNvSpPr txBox="1"/>
          <p:nvPr/>
        </p:nvSpPr>
        <p:spPr>
          <a:xfrm>
            <a:off x="1112520" y="1787768"/>
            <a:ext cx="1210758"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i-FI" sz="1600" b="0" i="0" u="none" strike="noStrike" cap="none" dirty="0">
                <a:solidFill>
                  <a:srgbClr val="000000"/>
                </a:solidFill>
                <a:latin typeface="Gentium Book Basic"/>
                <a:ea typeface="Gentium Book Basic"/>
                <a:cs typeface="Gentium Book Basic"/>
                <a:sym typeface="Gentium Book Basic"/>
              </a:rPr>
              <a:t>Sähköposti:</a:t>
            </a:r>
            <a:endParaRPr sz="1600" b="0" i="0" u="none" strike="noStrike" cap="none" dirty="0">
              <a:solidFill>
                <a:srgbClr val="000000"/>
              </a:solidFill>
              <a:latin typeface="Gentium Book Basic"/>
              <a:ea typeface="Gentium Book Basic"/>
              <a:cs typeface="Gentium Book Basic"/>
              <a:sym typeface="Gentium Book Bas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g10d5401e8ea_0_19"/>
          <p:cNvPicPr preferRelativeResize="0"/>
          <p:nvPr/>
        </p:nvPicPr>
        <p:blipFill rotWithShape="1">
          <a:blip r:embed="rId3">
            <a:alphaModFix/>
          </a:blip>
          <a:srcRect/>
          <a:stretch/>
        </p:blipFill>
        <p:spPr>
          <a:xfrm>
            <a:off x="-7184" y="3714000"/>
            <a:ext cx="1558801" cy="1429499"/>
          </a:xfrm>
          <a:prstGeom prst="rect">
            <a:avLst/>
          </a:prstGeom>
          <a:noFill/>
          <a:ln>
            <a:noFill/>
          </a:ln>
        </p:spPr>
      </p:pic>
      <p:sp>
        <p:nvSpPr>
          <p:cNvPr id="574" name="Google Shape;574;g10d5401e8ea_0_19"/>
          <p:cNvSpPr/>
          <p:nvPr/>
        </p:nvSpPr>
        <p:spPr>
          <a:xfrm flipH="1">
            <a:off x="-863814" y="-111150"/>
            <a:ext cx="10880814" cy="1792960"/>
          </a:xfrm>
          <a:custGeom>
            <a:avLst/>
            <a:gdLst/>
            <a:ahLst/>
            <a:cxnLst/>
            <a:rect l="l" t="t" r="r" b="b"/>
            <a:pathLst>
              <a:path w="397255" h="90668" extrusionOk="0">
                <a:moveTo>
                  <a:pt x="29270" y="90510"/>
                </a:moveTo>
                <a:cubicBezTo>
                  <a:pt x="53660" y="93030"/>
                  <a:pt x="128990" y="44610"/>
                  <a:pt x="174530" y="44610"/>
                </a:cubicBezTo>
                <a:cubicBezTo>
                  <a:pt x="220070" y="44610"/>
                  <a:pt x="265520" y="90510"/>
                  <a:pt x="302510" y="90510"/>
                </a:cubicBezTo>
                <a:cubicBezTo>
                  <a:pt x="339500" y="90510"/>
                  <a:pt x="392330" y="59640"/>
                  <a:pt x="396470" y="44610"/>
                </a:cubicBezTo>
                <a:cubicBezTo>
                  <a:pt x="400610" y="29580"/>
                  <a:pt x="388730" y="2850"/>
                  <a:pt x="327350" y="330"/>
                </a:cubicBezTo>
                <a:cubicBezTo>
                  <a:pt x="265970" y="-2190"/>
                  <a:pt x="77870" y="14460"/>
                  <a:pt x="28190" y="29490"/>
                </a:cubicBezTo>
                <a:cubicBezTo>
                  <a:pt x="-21490" y="44520"/>
                  <a:pt x="4880" y="87990"/>
                  <a:pt x="29270" y="90510"/>
                </a:cubicBezTo>
                <a:close/>
              </a:path>
            </a:pathLst>
          </a:cu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10d5401e8ea_0_19"/>
          <p:cNvSpPr/>
          <p:nvPr/>
        </p:nvSpPr>
        <p:spPr>
          <a:xfrm>
            <a:off x="-1134000" y="-211200"/>
            <a:ext cx="11218500" cy="854700"/>
          </a:xfrm>
          <a:prstGeom prst="rect">
            <a:avLst/>
          </a:pr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g10d5401e8ea_0_19"/>
          <p:cNvSpPr txBox="1">
            <a:spLocks noGrp="1"/>
          </p:cNvSpPr>
          <p:nvPr>
            <p:ph type="body" idx="1"/>
          </p:nvPr>
        </p:nvSpPr>
        <p:spPr>
          <a:xfrm>
            <a:off x="-1882442" y="422186"/>
            <a:ext cx="7669200" cy="13524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sz="4100">
                <a:solidFill>
                  <a:srgbClr val="F2EBE4"/>
                </a:solidFill>
                <a:latin typeface="Gentium Book Basic"/>
                <a:ea typeface="Gentium Book Basic"/>
                <a:cs typeface="Gentium Book Basic"/>
                <a:sym typeface="Gentium Book Basic"/>
              </a:rPr>
              <a:t>Kysymyksiä?</a:t>
            </a:r>
            <a:endParaRPr sz="4100">
              <a:solidFill>
                <a:srgbClr val="F2EBE4"/>
              </a:solidFill>
              <a:latin typeface="Gentium Book Basic"/>
              <a:ea typeface="Gentium Book Basic"/>
              <a:cs typeface="Gentium Book Basic"/>
              <a:sym typeface="Gentium Book Basic"/>
            </a:endParaRPr>
          </a:p>
        </p:txBody>
      </p:sp>
      <p:sp>
        <p:nvSpPr>
          <p:cNvPr id="577" name="Google Shape;577;g10d5401e8ea_0_19"/>
          <p:cNvSpPr txBox="1"/>
          <p:nvPr/>
        </p:nvSpPr>
        <p:spPr>
          <a:xfrm>
            <a:off x="5009552" y="1774569"/>
            <a:ext cx="2580600" cy="210090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Tapahtumista?</a:t>
            </a:r>
            <a:endParaRPr sz="1450" b="0" i="0" u="none" strike="noStrike" cap="none">
              <a:solidFill>
                <a:schemeClr val="dk1"/>
              </a:solidFill>
              <a:latin typeface="Gentium Book Basic"/>
              <a:ea typeface="Gentium Book Basic"/>
              <a:cs typeface="Gentium Book Basic"/>
              <a:sym typeface="Gentium Book Basic"/>
            </a:endParaRPr>
          </a:p>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Asumisesta?</a:t>
            </a:r>
            <a:endParaRPr sz="1450" b="0" i="0" u="none" strike="noStrike" cap="none">
              <a:solidFill>
                <a:schemeClr val="dk1"/>
              </a:solidFill>
              <a:latin typeface="Gentium Book Basic"/>
              <a:ea typeface="Gentium Book Basic"/>
              <a:cs typeface="Gentium Book Basic"/>
              <a:sym typeface="Gentium Book Basic"/>
            </a:endParaRPr>
          </a:p>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Kampuksesta?</a:t>
            </a:r>
            <a:endParaRPr sz="1450" b="0" i="0" u="none" strike="noStrike" cap="none">
              <a:solidFill>
                <a:schemeClr val="dk1"/>
              </a:solidFill>
              <a:latin typeface="Gentium Book Basic"/>
              <a:ea typeface="Gentium Book Basic"/>
              <a:cs typeface="Gentium Book Basic"/>
              <a:sym typeface="Gentium Book Basic"/>
            </a:endParaRPr>
          </a:p>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Opiskelijoista?</a:t>
            </a:r>
            <a:endParaRPr sz="1450" b="0" i="0" u="none" strike="noStrike" cap="none">
              <a:solidFill>
                <a:schemeClr val="dk1"/>
              </a:solidFill>
              <a:latin typeface="Gentium Book Basic"/>
              <a:ea typeface="Gentium Book Basic"/>
              <a:cs typeface="Gentium Book Basic"/>
              <a:sym typeface="Gentium Book Basic"/>
            </a:endParaRPr>
          </a:p>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Koronan vaikutuksesta?</a:t>
            </a:r>
            <a:endParaRPr sz="1450" b="0" i="0" u="none" strike="noStrike" cap="none">
              <a:solidFill>
                <a:schemeClr val="dk1"/>
              </a:solidFill>
              <a:latin typeface="Gentium Book Basic"/>
              <a:ea typeface="Gentium Book Basic"/>
              <a:cs typeface="Gentium Book Basic"/>
              <a:sym typeface="Gentium Book Basic"/>
            </a:endParaRPr>
          </a:p>
        </p:txBody>
      </p:sp>
      <p:sp>
        <p:nvSpPr>
          <p:cNvPr id="578" name="Google Shape;578;g10d5401e8ea_0_19"/>
          <p:cNvSpPr txBox="1"/>
          <p:nvPr/>
        </p:nvSpPr>
        <p:spPr>
          <a:xfrm>
            <a:off x="939725" y="2047600"/>
            <a:ext cx="3123000" cy="1654500"/>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Hakemisesta?</a:t>
            </a:r>
            <a:endParaRPr sz="1450" b="0" i="0" u="none" strike="noStrike" cap="none">
              <a:solidFill>
                <a:schemeClr val="dk1"/>
              </a:solidFill>
              <a:latin typeface="Gentium Book Basic"/>
              <a:ea typeface="Gentium Book Basic"/>
              <a:cs typeface="Gentium Book Basic"/>
              <a:sym typeface="Gentium Book Basic"/>
            </a:endParaRPr>
          </a:p>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Opinnoista?</a:t>
            </a:r>
            <a:endParaRPr sz="1450" b="0" i="0" u="none" strike="noStrike" cap="none">
              <a:solidFill>
                <a:schemeClr val="dk1"/>
              </a:solidFill>
              <a:latin typeface="Gentium Book Basic"/>
              <a:ea typeface="Gentium Book Basic"/>
              <a:cs typeface="Gentium Book Basic"/>
              <a:sym typeface="Gentium Book Basic"/>
            </a:endParaRPr>
          </a:p>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Aallosta?</a:t>
            </a:r>
            <a:endParaRPr sz="1450" b="0" i="0" u="none" strike="noStrike" cap="none">
              <a:solidFill>
                <a:schemeClr val="dk1"/>
              </a:solidFill>
              <a:latin typeface="Gentium Book Basic"/>
              <a:ea typeface="Gentium Book Basic"/>
              <a:cs typeface="Gentium Book Basic"/>
              <a:sym typeface="Gentium Book Basic"/>
            </a:endParaRPr>
          </a:p>
          <a:p>
            <a:pPr marL="0" marR="0" lvl="0" indent="0" algn="ctr" rtl="0">
              <a:lnSpc>
                <a:spcPct val="200000"/>
              </a:lnSpc>
              <a:spcBef>
                <a:spcPts val="0"/>
              </a:spcBef>
              <a:spcAft>
                <a:spcPts val="0"/>
              </a:spcAft>
              <a:buClr>
                <a:srgbClr val="000000"/>
              </a:buClr>
              <a:buSzPts val="1350"/>
              <a:buFont typeface="Arial"/>
              <a:buNone/>
            </a:pPr>
            <a:r>
              <a:rPr lang="fi-FI" sz="1450" b="0" i="0" u="none" strike="noStrike" cap="none">
                <a:solidFill>
                  <a:schemeClr val="dk1"/>
                </a:solidFill>
                <a:latin typeface="Gentium Book Basic"/>
                <a:ea typeface="Gentium Book Basic"/>
                <a:cs typeface="Gentium Book Basic"/>
                <a:sym typeface="Gentium Book Basic"/>
              </a:rPr>
              <a:t>Athenesta tai muista ainejärjestöistä?</a:t>
            </a:r>
            <a:endParaRPr sz="1450" b="0" i="0" u="none" strike="noStrike" cap="none">
              <a:solidFill>
                <a:schemeClr val="dk1"/>
              </a:solidFill>
              <a:latin typeface="Gentium Book Basic"/>
              <a:ea typeface="Gentium Book Basic"/>
              <a:cs typeface="Gentium Book Basic"/>
              <a:sym typeface="Gentium Book Bas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EE7"/>
        </a:solidFill>
        <a:effectLst/>
      </p:bgPr>
    </p:bg>
    <p:spTree>
      <p:nvGrpSpPr>
        <p:cNvPr id="1" name="Shape 582"/>
        <p:cNvGrpSpPr/>
        <p:nvPr/>
      </p:nvGrpSpPr>
      <p:grpSpPr>
        <a:xfrm>
          <a:off x="0" y="0"/>
          <a:ext cx="0" cy="0"/>
          <a:chOff x="0" y="0"/>
          <a:chExt cx="0" cy="0"/>
        </a:xfrm>
      </p:grpSpPr>
      <p:sp>
        <p:nvSpPr>
          <p:cNvPr id="583" name="Google Shape;583;g10d807570d3_1_67"/>
          <p:cNvSpPr txBox="1">
            <a:spLocks noGrp="1"/>
          </p:cNvSpPr>
          <p:nvPr>
            <p:ph type="body" idx="1"/>
          </p:nvPr>
        </p:nvSpPr>
        <p:spPr>
          <a:xfrm>
            <a:off x="1357446" y="1142382"/>
            <a:ext cx="7158000" cy="2943300"/>
          </a:xfrm>
          <a:prstGeom prst="rect">
            <a:avLst/>
          </a:prstGeom>
          <a:noFill/>
          <a:ln>
            <a:noFill/>
          </a:ln>
        </p:spPr>
        <p:txBody>
          <a:bodyPr spcFirstLastPara="1" wrap="square" lIns="0" tIns="0" rIns="0" bIns="0" anchor="t" anchorCtr="0">
            <a:noAutofit/>
          </a:bodyPr>
          <a:lstStyle/>
          <a:p>
            <a:pPr marL="203200" lvl="0" indent="-203200" algn="l" rtl="0">
              <a:lnSpc>
                <a:spcPct val="90000"/>
              </a:lnSpc>
              <a:spcBef>
                <a:spcPts val="0"/>
              </a:spcBef>
              <a:spcAft>
                <a:spcPts val="0"/>
              </a:spcAft>
              <a:buClr>
                <a:schemeClr val="dk2"/>
              </a:buClr>
              <a:buSzPts val="1500"/>
              <a:buFont typeface="Gentium Book Basic"/>
              <a:buChar char="•"/>
            </a:pPr>
            <a:r>
              <a:rPr lang="fi-FI" sz="1500" dirty="0">
                <a:latin typeface="Gentium Book Basic"/>
                <a:ea typeface="Gentium Book Basic"/>
                <a:cs typeface="Gentium Book Basic"/>
                <a:sym typeface="Gentium Book Basic"/>
              </a:rPr>
              <a:t>Ensimmäisenä vuonna perusopintoja.</a:t>
            </a: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200"/>
              <a:buFont typeface="Arial"/>
              <a:buNone/>
            </a:pPr>
            <a:r>
              <a:rPr lang="fi-FI" sz="1200" dirty="0">
                <a:latin typeface="Gentium Book Basic"/>
                <a:ea typeface="Gentium Book Basic"/>
                <a:cs typeface="Gentium Book Basic"/>
                <a:sym typeface="Gentium Book Basic"/>
              </a:rPr>
              <a:t>Hakukohteesta riippuen kurssit keskittyvät aluksi alan perustietoihin sekä tyypillisesti myös </a:t>
            </a:r>
            <a:br>
              <a:rPr lang="fi-FI" sz="1200" dirty="0">
                <a:latin typeface="Gentium Book Basic"/>
                <a:ea typeface="Gentium Book Basic"/>
                <a:cs typeface="Gentium Book Basic"/>
                <a:sym typeface="Gentium Book Basic"/>
              </a:rPr>
            </a:br>
            <a:r>
              <a:rPr lang="fi-FI" sz="1200" dirty="0">
                <a:latin typeface="Gentium Book Basic"/>
                <a:ea typeface="Gentium Book Basic"/>
                <a:cs typeface="Gentium Book Basic"/>
                <a:sym typeface="Gentium Book Basic"/>
              </a:rPr>
              <a:t>matematiikkaan, fysiikkaan ja kemiaan.</a:t>
            </a: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200"/>
              <a:buFont typeface="Arial"/>
              <a:buNone/>
            </a:pPr>
            <a:endParaRPr sz="120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2"/>
              </a:buClr>
              <a:buSzPts val="1500"/>
              <a:buFont typeface="Gentium Book Basic"/>
              <a:buChar char="•"/>
            </a:pPr>
            <a:r>
              <a:rPr lang="fi-FI" sz="1500" dirty="0">
                <a:latin typeface="Gentium Book Basic"/>
                <a:ea typeface="Gentium Book Basic"/>
                <a:cs typeface="Gentium Book Basic"/>
                <a:sym typeface="Gentium Book Basic"/>
              </a:rPr>
              <a:t>Opetustavoiltaan monipuolista.</a:t>
            </a: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200"/>
              <a:buFont typeface="Arial"/>
              <a:buNone/>
            </a:pPr>
            <a:r>
              <a:rPr lang="fi-FI" sz="1200" dirty="0">
                <a:latin typeface="Gentium Book Basic"/>
                <a:ea typeface="Gentium Book Basic"/>
                <a:cs typeface="Gentium Book Basic"/>
                <a:sym typeface="Gentium Book Basic"/>
              </a:rPr>
              <a:t>Kurssien koostumus vaihtelee itsenäisemmistä luennoista ja laskuharjoituksista </a:t>
            </a:r>
            <a:br>
              <a:rPr lang="fi-FI" sz="1200" dirty="0">
                <a:latin typeface="Gentium Book Basic"/>
                <a:ea typeface="Gentium Book Basic"/>
                <a:cs typeface="Gentium Book Basic"/>
                <a:sym typeface="Gentium Book Basic"/>
              </a:rPr>
            </a:br>
            <a:r>
              <a:rPr lang="fi-FI" sz="1200" dirty="0">
                <a:latin typeface="Gentium Book Basic"/>
                <a:ea typeface="Gentium Book Basic"/>
                <a:cs typeface="Gentium Book Basic"/>
                <a:sym typeface="Gentium Book Basic"/>
              </a:rPr>
              <a:t>yhteistyöpainotteisempiin labratehtäviin ja ryhmätöihin.</a:t>
            </a: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200"/>
              <a:buFont typeface="Arial"/>
              <a:buNone/>
            </a:pPr>
            <a:endParaRPr sz="120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2"/>
              </a:buClr>
              <a:buSzPts val="1500"/>
              <a:buFont typeface="Gentium Book Basic"/>
              <a:buChar char="•"/>
            </a:pPr>
            <a:r>
              <a:rPr lang="fi-FI" sz="1500" dirty="0">
                <a:latin typeface="Gentium Book Basic"/>
                <a:ea typeface="Gentium Book Basic"/>
                <a:cs typeface="Gentium Book Basic"/>
                <a:sym typeface="Gentium Book Basic"/>
              </a:rPr>
              <a:t>Asiantuntijuuteen tähtäävää.</a:t>
            </a: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200"/>
              <a:buFont typeface="Arial"/>
              <a:buNone/>
            </a:pPr>
            <a:r>
              <a:rPr lang="fi-FI" sz="1200" dirty="0">
                <a:latin typeface="Gentium Book Basic"/>
                <a:ea typeface="Gentium Book Basic"/>
                <a:cs typeface="Gentium Book Basic"/>
                <a:sym typeface="Gentium Book Basic"/>
              </a:rPr>
              <a:t>Koulutus antaa valmiudet toimia vaativissa asiantuntijatehtävissä.</a:t>
            </a: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200"/>
              <a:buFont typeface="Arial"/>
              <a:buNone/>
            </a:pPr>
            <a:endParaRPr sz="120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2"/>
              </a:buClr>
              <a:buSzPts val="1500"/>
              <a:buFont typeface="Gentium Book Basic"/>
              <a:buChar char="•"/>
            </a:pPr>
            <a:r>
              <a:rPr lang="fi-FI" sz="1500" dirty="0">
                <a:latin typeface="Gentium Book Basic"/>
                <a:ea typeface="Gentium Book Basic"/>
                <a:cs typeface="Gentium Book Basic"/>
                <a:sym typeface="Gentium Book Basic"/>
              </a:rPr>
              <a:t>Monialaista.</a:t>
            </a: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200"/>
              <a:buFont typeface="Arial"/>
              <a:buNone/>
            </a:pPr>
            <a:r>
              <a:rPr lang="fi-FI" sz="1200" dirty="0">
                <a:latin typeface="Gentium Book Basic"/>
                <a:ea typeface="Gentium Book Basic"/>
                <a:cs typeface="Gentium Book Basic"/>
                <a:sym typeface="Gentium Book Basic"/>
              </a:rPr>
              <a:t>Kauppatieteet, taide ja tekniikka on mahdollista muokata jokaiselle itselleen sopivaksi </a:t>
            </a:r>
            <a:br>
              <a:rPr lang="fi-FI" sz="1200" dirty="0">
                <a:latin typeface="Gentium Book Basic"/>
                <a:ea typeface="Gentium Book Basic"/>
                <a:cs typeface="Gentium Book Basic"/>
                <a:sym typeface="Gentium Book Basic"/>
              </a:rPr>
            </a:br>
            <a:r>
              <a:rPr lang="fi-FI" sz="1200" dirty="0">
                <a:latin typeface="Gentium Book Basic"/>
                <a:ea typeface="Gentium Book Basic"/>
                <a:cs typeface="Gentium Book Basic"/>
                <a:sym typeface="Gentium Book Basic"/>
              </a:rPr>
              <a:t>kokonaisuudeksi.</a:t>
            </a:r>
            <a:endParaRPr sz="1200"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100"/>
              <a:buFont typeface="Arial"/>
              <a:buNone/>
            </a:pP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100"/>
              <a:buFont typeface="Arial"/>
              <a:buNone/>
            </a:pP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100"/>
              <a:buFont typeface="Arial"/>
              <a:buNone/>
            </a:pPr>
            <a:endParaRPr dirty="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100"/>
              <a:buFont typeface="Arial"/>
              <a:buNone/>
            </a:pPr>
            <a:endParaRPr dirty="0">
              <a:latin typeface="Gentium Book Basic"/>
              <a:ea typeface="Gentium Book Basic"/>
              <a:cs typeface="Gentium Book Basic"/>
              <a:sym typeface="Gentium Book Basic"/>
            </a:endParaRPr>
          </a:p>
        </p:txBody>
      </p:sp>
      <p:sp>
        <p:nvSpPr>
          <p:cNvPr id="584" name="Google Shape;584;g10d807570d3_1_67"/>
          <p:cNvSpPr txBox="1">
            <a:spLocks noGrp="1"/>
          </p:cNvSpPr>
          <p:nvPr>
            <p:ph type="body" idx="1"/>
          </p:nvPr>
        </p:nvSpPr>
        <p:spPr>
          <a:xfrm>
            <a:off x="201825" y="62700"/>
            <a:ext cx="7297800" cy="852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4000"/>
              <a:buNone/>
            </a:pPr>
            <a:r>
              <a:rPr lang="fi-FI" sz="4100">
                <a:solidFill>
                  <a:srgbClr val="5E8C64"/>
                </a:solidFill>
                <a:latin typeface="Gentium Book Basic"/>
                <a:ea typeface="Gentium Book Basic"/>
                <a:cs typeface="Gentium Book Basic"/>
                <a:sym typeface="Gentium Book Basic"/>
              </a:rPr>
              <a:t>Opiskelu tekniikan alalla on…</a:t>
            </a:r>
            <a:endParaRPr sz="4100">
              <a:solidFill>
                <a:srgbClr val="5E8C64"/>
              </a:solidFill>
              <a:latin typeface="Gentium Book Basic"/>
              <a:ea typeface="Gentium Book Basic"/>
              <a:cs typeface="Gentium Book Basic"/>
              <a:sym typeface="Gentium Book Basic"/>
            </a:endParaRPr>
          </a:p>
        </p:txBody>
      </p:sp>
      <p:pic>
        <p:nvPicPr>
          <p:cNvPr id="585" name="Google Shape;585;g10d807570d3_1_67"/>
          <p:cNvPicPr preferRelativeResize="0"/>
          <p:nvPr/>
        </p:nvPicPr>
        <p:blipFill rotWithShape="1">
          <a:blip r:embed="rId3">
            <a:alphaModFix/>
          </a:blip>
          <a:srcRect/>
          <a:stretch/>
        </p:blipFill>
        <p:spPr>
          <a:xfrm>
            <a:off x="0" y="3714000"/>
            <a:ext cx="1558801" cy="1429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animEffect transition="in" filter="fade">
                                      <p:cBhvr>
                                        <p:cTn id="7" dur="250"/>
                                        <p:tgtEl>
                                          <p:spTgt spid="5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3">
                                            <p:txEl>
                                              <p:pRg st="1" end="1"/>
                                            </p:txEl>
                                          </p:spTgt>
                                        </p:tgtEl>
                                        <p:attrNameLst>
                                          <p:attrName>style.visibility</p:attrName>
                                        </p:attrNameLst>
                                      </p:cBhvr>
                                      <p:to>
                                        <p:strVal val="visible"/>
                                      </p:to>
                                    </p:set>
                                    <p:animEffect transition="in" filter="fade">
                                      <p:cBhvr>
                                        <p:cTn id="12" dur="250"/>
                                        <p:tgtEl>
                                          <p:spTgt spid="5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3">
                                            <p:txEl>
                                              <p:pRg st="2" end="2"/>
                                            </p:txEl>
                                          </p:spTgt>
                                        </p:tgtEl>
                                        <p:attrNameLst>
                                          <p:attrName>style.visibility</p:attrName>
                                        </p:attrNameLst>
                                      </p:cBhvr>
                                      <p:to>
                                        <p:strVal val="visible"/>
                                      </p:to>
                                    </p:set>
                                    <p:animEffect transition="in" filter="fade">
                                      <p:cBhvr>
                                        <p:cTn id="17" dur="250"/>
                                        <p:tgtEl>
                                          <p:spTgt spid="5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3">
                                            <p:txEl>
                                              <p:pRg st="3" end="3"/>
                                            </p:txEl>
                                          </p:spTgt>
                                        </p:tgtEl>
                                        <p:attrNameLst>
                                          <p:attrName>style.visibility</p:attrName>
                                        </p:attrNameLst>
                                      </p:cBhvr>
                                      <p:to>
                                        <p:strVal val="visible"/>
                                      </p:to>
                                    </p:set>
                                    <p:animEffect transition="in" filter="fade">
                                      <p:cBhvr>
                                        <p:cTn id="22" dur="250"/>
                                        <p:tgtEl>
                                          <p:spTgt spid="5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3">
                                            <p:txEl>
                                              <p:pRg st="4" end="4"/>
                                            </p:txEl>
                                          </p:spTgt>
                                        </p:tgtEl>
                                        <p:attrNameLst>
                                          <p:attrName>style.visibility</p:attrName>
                                        </p:attrNameLst>
                                      </p:cBhvr>
                                      <p:to>
                                        <p:strVal val="visible"/>
                                      </p:to>
                                    </p:set>
                                    <p:animEffect transition="in" filter="fade">
                                      <p:cBhvr>
                                        <p:cTn id="27" dur="250"/>
                                        <p:tgtEl>
                                          <p:spTgt spid="5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3">
                                            <p:txEl>
                                              <p:pRg st="5" end="5"/>
                                            </p:txEl>
                                          </p:spTgt>
                                        </p:tgtEl>
                                        <p:attrNameLst>
                                          <p:attrName>style.visibility</p:attrName>
                                        </p:attrNameLst>
                                      </p:cBhvr>
                                      <p:to>
                                        <p:strVal val="visible"/>
                                      </p:to>
                                    </p:set>
                                    <p:animEffect transition="in" filter="fade">
                                      <p:cBhvr>
                                        <p:cTn id="32" dur="250"/>
                                        <p:tgtEl>
                                          <p:spTgt spid="5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83">
                                            <p:txEl>
                                              <p:pRg st="6" end="6"/>
                                            </p:txEl>
                                          </p:spTgt>
                                        </p:tgtEl>
                                        <p:attrNameLst>
                                          <p:attrName>style.visibility</p:attrName>
                                        </p:attrNameLst>
                                      </p:cBhvr>
                                      <p:to>
                                        <p:strVal val="visible"/>
                                      </p:to>
                                    </p:set>
                                    <p:animEffect transition="in" filter="fade">
                                      <p:cBhvr>
                                        <p:cTn id="37" dur="250"/>
                                        <p:tgtEl>
                                          <p:spTgt spid="5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3">
                                            <p:txEl>
                                              <p:pRg st="7" end="7"/>
                                            </p:txEl>
                                          </p:spTgt>
                                        </p:tgtEl>
                                        <p:attrNameLst>
                                          <p:attrName>style.visibility</p:attrName>
                                        </p:attrNameLst>
                                      </p:cBhvr>
                                      <p:to>
                                        <p:strVal val="visible"/>
                                      </p:to>
                                    </p:set>
                                    <p:animEffect transition="in" filter="fade">
                                      <p:cBhvr>
                                        <p:cTn id="42" dur="250"/>
                                        <p:tgtEl>
                                          <p:spTgt spid="5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83">
                                            <p:txEl>
                                              <p:pRg st="8" end="8"/>
                                            </p:txEl>
                                          </p:spTgt>
                                        </p:tgtEl>
                                        <p:attrNameLst>
                                          <p:attrName>style.visibility</p:attrName>
                                        </p:attrNameLst>
                                      </p:cBhvr>
                                      <p:to>
                                        <p:strVal val="visible"/>
                                      </p:to>
                                    </p:set>
                                    <p:animEffect transition="in" filter="fade">
                                      <p:cBhvr>
                                        <p:cTn id="47" dur="250"/>
                                        <p:tgtEl>
                                          <p:spTgt spid="58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83">
                                            <p:txEl>
                                              <p:pRg st="9" end="9"/>
                                            </p:txEl>
                                          </p:spTgt>
                                        </p:tgtEl>
                                        <p:attrNameLst>
                                          <p:attrName>style.visibility</p:attrName>
                                        </p:attrNameLst>
                                      </p:cBhvr>
                                      <p:to>
                                        <p:strVal val="visible"/>
                                      </p:to>
                                    </p:set>
                                    <p:animEffect transition="in" filter="fade">
                                      <p:cBhvr>
                                        <p:cTn id="52" dur="250"/>
                                        <p:tgtEl>
                                          <p:spTgt spid="58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83">
                                            <p:txEl>
                                              <p:pRg st="10" end="10"/>
                                            </p:txEl>
                                          </p:spTgt>
                                        </p:tgtEl>
                                        <p:attrNameLst>
                                          <p:attrName>style.visibility</p:attrName>
                                        </p:attrNameLst>
                                      </p:cBhvr>
                                      <p:to>
                                        <p:strVal val="visible"/>
                                      </p:to>
                                    </p:set>
                                    <p:animEffect transition="in" filter="fade">
                                      <p:cBhvr>
                                        <p:cTn id="57" dur="250"/>
                                        <p:tgtEl>
                                          <p:spTgt spid="58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83">
                                            <p:txEl>
                                              <p:pRg st="11" end="11"/>
                                            </p:txEl>
                                          </p:spTgt>
                                        </p:tgtEl>
                                        <p:attrNameLst>
                                          <p:attrName>style.visibility</p:attrName>
                                        </p:attrNameLst>
                                      </p:cBhvr>
                                      <p:to>
                                        <p:strVal val="visible"/>
                                      </p:to>
                                    </p:set>
                                    <p:animEffect transition="in" filter="fade">
                                      <p:cBhvr>
                                        <p:cTn id="62" dur="250"/>
                                        <p:tgtEl>
                                          <p:spTgt spid="58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83">
                                            <p:txEl>
                                              <p:pRg st="12" end="12"/>
                                            </p:txEl>
                                          </p:spTgt>
                                        </p:tgtEl>
                                        <p:attrNameLst>
                                          <p:attrName>style.visibility</p:attrName>
                                        </p:attrNameLst>
                                      </p:cBhvr>
                                      <p:to>
                                        <p:strVal val="visible"/>
                                      </p:to>
                                    </p:set>
                                    <p:animEffect transition="in" filter="fade">
                                      <p:cBhvr>
                                        <p:cTn id="67" dur="250"/>
                                        <p:tgtEl>
                                          <p:spTgt spid="58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83">
                                            <p:txEl>
                                              <p:pRg st="13" end="13"/>
                                            </p:txEl>
                                          </p:spTgt>
                                        </p:tgtEl>
                                        <p:attrNameLst>
                                          <p:attrName>style.visibility</p:attrName>
                                        </p:attrNameLst>
                                      </p:cBhvr>
                                      <p:to>
                                        <p:strVal val="visible"/>
                                      </p:to>
                                    </p:set>
                                    <p:animEffect transition="in" filter="fade">
                                      <p:cBhvr>
                                        <p:cTn id="72" dur="250"/>
                                        <p:tgtEl>
                                          <p:spTgt spid="58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83">
                                            <p:txEl>
                                              <p:pRg st="14" end="14"/>
                                            </p:txEl>
                                          </p:spTgt>
                                        </p:tgtEl>
                                        <p:attrNameLst>
                                          <p:attrName>style.visibility</p:attrName>
                                        </p:attrNameLst>
                                      </p:cBhvr>
                                      <p:to>
                                        <p:strVal val="visible"/>
                                      </p:to>
                                    </p:set>
                                    <p:animEffect transition="in" filter="fade">
                                      <p:cBhvr>
                                        <p:cTn id="77" dur="250"/>
                                        <p:tgtEl>
                                          <p:spTgt spid="58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
          <p:cNvSpPr/>
          <p:nvPr/>
        </p:nvSpPr>
        <p:spPr>
          <a:xfrm>
            <a:off x="4615050" y="0"/>
            <a:ext cx="4529100" cy="5143500"/>
          </a:xfrm>
          <a:prstGeom prst="rect">
            <a:avLst/>
          </a:prstGeom>
          <a:solidFill>
            <a:srgbClr val="F2EBE4"/>
          </a:solidFill>
          <a:ln w="9525" cap="flat" cmpd="sng">
            <a:solidFill>
              <a:srgbClr val="F2EB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5"/>
          <p:cNvSpPr/>
          <p:nvPr/>
        </p:nvSpPr>
        <p:spPr>
          <a:xfrm>
            <a:off x="4836900" y="1128575"/>
            <a:ext cx="4117500" cy="278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5"/>
          <p:cNvSpPr txBox="1">
            <a:spLocks noGrp="1"/>
          </p:cNvSpPr>
          <p:nvPr>
            <p:ph type="body" idx="1"/>
          </p:nvPr>
        </p:nvSpPr>
        <p:spPr>
          <a:xfrm>
            <a:off x="355301" y="508850"/>
            <a:ext cx="7364100" cy="351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800"/>
              <a:buNone/>
            </a:pPr>
            <a:r>
              <a:rPr lang="fi-FI" sz="3000">
                <a:solidFill>
                  <a:srgbClr val="5E8C64"/>
                </a:solidFill>
                <a:latin typeface="Gentium Book Basic"/>
                <a:ea typeface="Gentium Book Basic"/>
                <a:cs typeface="Gentium Book Basic"/>
                <a:sym typeface="Gentium Book Basic"/>
              </a:rPr>
              <a:t>Aalto-yliopisto lyhyesti</a:t>
            </a:r>
            <a:endParaRPr sz="3000">
              <a:solidFill>
                <a:srgbClr val="5E8C64"/>
              </a:solidFill>
              <a:latin typeface="Gentium Book Basic"/>
              <a:ea typeface="Gentium Book Basic"/>
              <a:cs typeface="Gentium Book Basic"/>
              <a:sym typeface="Gentium Book Basic"/>
            </a:endParaRPr>
          </a:p>
        </p:txBody>
      </p:sp>
      <p:sp>
        <p:nvSpPr>
          <p:cNvPr id="259" name="Google Shape;259;p5"/>
          <p:cNvSpPr txBox="1"/>
          <p:nvPr/>
        </p:nvSpPr>
        <p:spPr>
          <a:xfrm>
            <a:off x="811327" y="1388713"/>
            <a:ext cx="4172100" cy="320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Perustettu vuonna 2010</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Kampus Espoon </a:t>
            </a:r>
            <a:r>
              <a:rPr lang="fi-FI" sz="1350" b="1" i="0" u="none" strike="noStrike" cap="none" dirty="0">
                <a:solidFill>
                  <a:schemeClr val="dk1"/>
                </a:solidFill>
                <a:latin typeface="Gentium Book Basic"/>
                <a:ea typeface="Gentium Book Basic"/>
                <a:cs typeface="Gentium Book Basic"/>
                <a:sym typeface="Gentium Book Basic"/>
              </a:rPr>
              <a:t>Otaniemessä </a:t>
            </a:r>
            <a:r>
              <a:rPr lang="fi-FI" sz="1350" b="0" i="0" u="none" strike="noStrike" cap="none" dirty="0">
                <a:solidFill>
                  <a:schemeClr val="dk1"/>
                </a:solidFill>
                <a:latin typeface="Gentium Book Basic"/>
                <a:ea typeface="Gentium Book Basic"/>
                <a:cs typeface="Gentium Book Basic"/>
                <a:sym typeface="Gentium Book Basic"/>
              </a:rPr>
              <a:t>(ja Mikkelissä)</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endParaRPr sz="1350" b="1"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Kuusi korkeakoulua </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r>
              <a:rPr lang="fi-FI" sz="1350" b="1" i="0" u="none" strike="noStrike" cap="none" dirty="0">
                <a:solidFill>
                  <a:schemeClr val="dk1"/>
                </a:solidFill>
                <a:latin typeface="Gentium Book Basic"/>
                <a:ea typeface="Gentium Book Basic"/>
                <a:cs typeface="Gentium Book Basic"/>
                <a:sym typeface="Gentium Book Basic"/>
              </a:rPr>
              <a:t>– ARTS, BIZ, CHEM, ELEC, ENG, </a:t>
            </a:r>
            <a:r>
              <a:rPr lang="fi-FI" sz="1350" b="1" i="0" u="none" strike="noStrike" cap="none" dirty="0">
                <a:solidFill>
                  <a:srgbClr val="5E8C64"/>
                </a:solidFill>
                <a:latin typeface="Gentium Book Basic"/>
                <a:ea typeface="Gentium Book Basic"/>
                <a:cs typeface="Gentium Book Basic"/>
                <a:sym typeface="Gentium Book Basic"/>
              </a:rPr>
              <a:t>SCI</a:t>
            </a:r>
            <a:endParaRPr sz="1350" b="1" i="0" u="none" strike="noStrike" cap="none" dirty="0">
              <a:solidFill>
                <a:srgbClr val="5E8C64"/>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Opiskelijoita kokonaisuudessaan noin </a:t>
            </a:r>
            <a:r>
              <a:rPr lang="fi-FI" sz="1350" b="1" i="0" u="none" strike="noStrike" cap="none" dirty="0">
                <a:solidFill>
                  <a:schemeClr val="dk1"/>
                </a:solidFill>
                <a:latin typeface="Gentium Book Basic"/>
                <a:ea typeface="Gentium Book Basic"/>
                <a:cs typeface="Gentium Book Basic"/>
                <a:sym typeface="Gentium Book Basic"/>
              </a:rPr>
              <a:t>12 000</a:t>
            </a:r>
            <a:endParaRPr sz="1350" b="1"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Kandihakukohteita yhteensä 43</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r>
              <a:rPr lang="fi-FI" sz="1350" b="0" i="0" u="none" strike="noStrike" cap="none" dirty="0">
                <a:solidFill>
                  <a:schemeClr val="dk1"/>
                </a:solidFill>
                <a:latin typeface="Gentium Book Basic"/>
                <a:ea typeface="Gentium Book Basic"/>
                <a:cs typeface="Gentium Book Basic"/>
                <a:sym typeface="Gentium Book Basic"/>
              </a:rPr>
              <a:t>Ranking-tilastoissa Suomen paras näillä aloilla</a:t>
            </a:r>
            <a:endParaRPr sz="135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endParaRPr sz="1350" b="1"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endParaRPr sz="1350" b="1"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Gentium Book Basic"/>
              <a:ea typeface="Gentium Book Basic"/>
              <a:cs typeface="Gentium Book Basic"/>
              <a:sym typeface="Gentium Book Basic"/>
            </a:endParaRPr>
          </a:p>
        </p:txBody>
      </p:sp>
      <p:cxnSp>
        <p:nvCxnSpPr>
          <p:cNvPr id="260" name="Google Shape;260;p5"/>
          <p:cNvCxnSpPr/>
          <p:nvPr/>
        </p:nvCxnSpPr>
        <p:spPr>
          <a:xfrm flipH="1">
            <a:off x="788150" y="1438675"/>
            <a:ext cx="9600" cy="2639100"/>
          </a:xfrm>
          <a:prstGeom prst="straightConnector1">
            <a:avLst/>
          </a:prstGeom>
          <a:noFill/>
          <a:ln w="19050" cap="flat" cmpd="sng">
            <a:solidFill>
              <a:srgbClr val="5E8C64"/>
            </a:solidFill>
            <a:prstDash val="solid"/>
            <a:round/>
            <a:headEnd type="none" w="sm" len="sm"/>
            <a:tailEnd type="none" w="sm" len="sm"/>
          </a:ln>
        </p:spPr>
      </p:cxnSp>
      <p:pic>
        <p:nvPicPr>
          <p:cNvPr id="261" name="Google Shape;261;p5"/>
          <p:cNvPicPr preferRelativeResize="0"/>
          <p:nvPr/>
        </p:nvPicPr>
        <p:blipFill rotWithShape="1">
          <a:blip r:embed="rId3">
            <a:alphaModFix/>
          </a:blip>
          <a:srcRect/>
          <a:stretch/>
        </p:blipFill>
        <p:spPr>
          <a:xfrm>
            <a:off x="4525225" y="1427250"/>
            <a:ext cx="4172100" cy="2783134"/>
          </a:xfrm>
          <a:prstGeom prst="rect">
            <a:avLst/>
          </a:prstGeom>
          <a:noFill/>
          <a:ln>
            <a:noFill/>
          </a:ln>
        </p:spPr>
      </p:pic>
      <p:pic>
        <p:nvPicPr>
          <p:cNvPr id="262" name="Google Shape;262;p5"/>
          <p:cNvPicPr preferRelativeResize="0"/>
          <p:nvPr/>
        </p:nvPicPr>
        <p:blipFill rotWithShape="1">
          <a:blip r:embed="rId4">
            <a:alphaModFix/>
          </a:blip>
          <a:srcRect l="24414"/>
          <a:stretch/>
        </p:blipFill>
        <p:spPr>
          <a:xfrm>
            <a:off x="4525225" y="1427250"/>
            <a:ext cx="4207325" cy="2783099"/>
          </a:xfrm>
          <a:prstGeom prst="rect">
            <a:avLst/>
          </a:prstGeom>
          <a:noFill/>
          <a:ln>
            <a:noFill/>
          </a:ln>
        </p:spPr>
      </p:pic>
      <p:pic>
        <p:nvPicPr>
          <p:cNvPr id="263" name="Google Shape;263;p5"/>
          <p:cNvPicPr preferRelativeResize="0"/>
          <p:nvPr/>
        </p:nvPicPr>
        <p:blipFill rotWithShape="1">
          <a:blip r:embed="rId5">
            <a:alphaModFix/>
          </a:blip>
          <a:srcRect/>
          <a:stretch/>
        </p:blipFill>
        <p:spPr>
          <a:xfrm>
            <a:off x="0" y="3714000"/>
            <a:ext cx="1558801" cy="1429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10d807570d3_1_97"/>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800"/>
              <a:buFont typeface="Arial"/>
              <a:buNone/>
            </a:pPr>
            <a:r>
              <a:rPr lang="fi-FI" sz="3600">
                <a:latin typeface="Gentium Book Basic"/>
                <a:ea typeface="Gentium Book Basic"/>
                <a:cs typeface="Gentium Book Basic"/>
                <a:sym typeface="Gentium Book Basic"/>
              </a:rPr>
              <a:t>Kandidaatti- ja maisteriopinnot</a:t>
            </a:r>
            <a:endParaRPr sz="3600">
              <a:latin typeface="Gentium Book Basic"/>
              <a:ea typeface="Gentium Book Basic"/>
              <a:cs typeface="Gentium Book Basic"/>
              <a:sym typeface="Gentium Book Basic"/>
            </a:endParaRPr>
          </a:p>
        </p:txBody>
      </p:sp>
      <p:sp>
        <p:nvSpPr>
          <p:cNvPr id="592" name="Google Shape;592;g10d807570d3_1_97"/>
          <p:cNvSpPr txBox="1">
            <a:spLocks noGrp="1"/>
          </p:cNvSpPr>
          <p:nvPr>
            <p:ph type="body" idx="4294967295"/>
          </p:nvPr>
        </p:nvSpPr>
        <p:spPr>
          <a:xfrm>
            <a:off x="1560138" y="1079402"/>
            <a:ext cx="6023700" cy="3086700"/>
          </a:xfrm>
          <a:prstGeom prst="rect">
            <a:avLst/>
          </a:prstGeom>
          <a:noFill/>
          <a:ln>
            <a:noFill/>
          </a:ln>
        </p:spPr>
        <p:txBody>
          <a:bodyPr spcFirstLastPara="1" wrap="square" lIns="0" tIns="0" rIns="0" bIns="0" anchor="t" anchorCtr="0">
            <a:noAutofit/>
          </a:bodyPr>
          <a:lstStyle/>
          <a:p>
            <a:pPr marL="0" lvl="0" indent="203200" algn="l" rtl="0">
              <a:lnSpc>
                <a:spcPct val="90000"/>
              </a:lnSpc>
              <a:spcBef>
                <a:spcPts val="0"/>
              </a:spcBef>
              <a:spcAft>
                <a:spcPts val="0"/>
              </a:spcAft>
              <a:buClr>
                <a:schemeClr val="dk2"/>
              </a:buClr>
              <a:buSzPts val="1500"/>
              <a:buNone/>
            </a:pPr>
            <a:r>
              <a:rPr lang="fi-FI" sz="1900">
                <a:latin typeface="Gentium Book Basic"/>
                <a:ea typeface="Gentium Book Basic"/>
                <a:cs typeface="Gentium Book Basic"/>
                <a:sym typeface="Gentium Book Basic"/>
              </a:rPr>
              <a:t>Ensin kandidaatiksi</a:t>
            </a:r>
            <a:endParaRPr sz="190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200"/>
              <a:buFont typeface="Arial"/>
              <a:buNone/>
            </a:pPr>
            <a:r>
              <a:rPr lang="fi-FI" sz="1350">
                <a:latin typeface="Gentium Book Basic"/>
                <a:ea typeface="Gentium Book Basic"/>
                <a:cs typeface="Gentium Book Basic"/>
                <a:sym typeface="Gentium Book Basic"/>
              </a:rPr>
              <a:t>Tekniikan kandidaatti, kauppatieteiden kandidaatti tai taiteen kandidaatti</a:t>
            </a:r>
            <a:endParaRPr sz="135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200"/>
              <a:buFont typeface="Arial"/>
              <a:buNone/>
            </a:pPr>
            <a:r>
              <a:rPr lang="fi-FI" sz="1350">
                <a:latin typeface="Gentium Book Basic"/>
                <a:ea typeface="Gentium Book Basic"/>
                <a:cs typeface="Gentium Book Basic"/>
                <a:sym typeface="Gentium Book Basic"/>
              </a:rPr>
              <a:t>Kandidaattiopinnot 180 op (kolme vuotta)</a:t>
            </a:r>
            <a:endParaRPr sz="135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200"/>
              <a:buFont typeface="Arial"/>
              <a:buNone/>
            </a:pPr>
            <a:endParaRPr sz="1200">
              <a:latin typeface="Gentium Book Basic"/>
              <a:ea typeface="Gentium Book Basic"/>
              <a:cs typeface="Gentium Book Basic"/>
              <a:sym typeface="Gentium Book Basic"/>
            </a:endParaRPr>
          </a:p>
          <a:p>
            <a:pPr marL="0" lvl="0" indent="203200" algn="l" rtl="0">
              <a:lnSpc>
                <a:spcPct val="90000"/>
              </a:lnSpc>
              <a:spcBef>
                <a:spcPts val="700"/>
              </a:spcBef>
              <a:spcAft>
                <a:spcPts val="0"/>
              </a:spcAft>
              <a:buClr>
                <a:schemeClr val="dk2"/>
              </a:buClr>
              <a:buSzPts val="1500"/>
              <a:buNone/>
            </a:pPr>
            <a:r>
              <a:rPr lang="fi-FI" sz="1900">
                <a:latin typeface="Gentium Book Basic"/>
                <a:ea typeface="Gentium Book Basic"/>
                <a:cs typeface="Gentium Book Basic"/>
                <a:sym typeface="Gentium Book Basic"/>
              </a:rPr>
              <a:t>Sitten maisteriksi</a:t>
            </a:r>
            <a:endParaRPr sz="190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200"/>
              <a:buFont typeface="Arial"/>
              <a:buNone/>
            </a:pPr>
            <a:r>
              <a:rPr lang="fi-FI" sz="1350">
                <a:latin typeface="Gentium Book Basic"/>
                <a:ea typeface="Gentium Book Basic"/>
                <a:cs typeface="Gentium Book Basic"/>
                <a:sym typeface="Gentium Book Basic"/>
              </a:rPr>
              <a:t>Arkkitehti, diplomi-insinööri, kauppatieteiden maisteri, maisema-arkkitehti, taiteen maisteri</a:t>
            </a:r>
            <a:endParaRPr sz="135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200"/>
              <a:buFont typeface="Arial"/>
              <a:buNone/>
            </a:pPr>
            <a:r>
              <a:rPr lang="fi-FI" sz="1350">
                <a:latin typeface="Gentium Book Basic"/>
                <a:ea typeface="Gentium Book Basic"/>
                <a:cs typeface="Gentium Book Basic"/>
                <a:sym typeface="Gentium Book Basic"/>
              </a:rPr>
              <a:t>Maisteriopinnot 120 op (kaksi vuotta)</a:t>
            </a:r>
            <a:endParaRPr sz="135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200"/>
              <a:buFont typeface="Arial"/>
              <a:buNone/>
            </a:pPr>
            <a:r>
              <a:rPr lang="fi-FI" sz="1350">
                <a:latin typeface="Gentium Book Basic"/>
                <a:ea typeface="Gentium Book Basic"/>
                <a:cs typeface="Gentium Book Basic"/>
                <a:sym typeface="Gentium Book Basic"/>
              </a:rPr>
              <a:t>Kandidaatin ja maisterin opinnot yhteensä 300 op</a:t>
            </a:r>
            <a:endParaRPr sz="135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200"/>
              <a:buFont typeface="Arial"/>
              <a:buNone/>
            </a:pPr>
            <a:endParaRPr sz="1200">
              <a:latin typeface="Gentium Book Basic"/>
              <a:ea typeface="Gentium Book Basic"/>
              <a:cs typeface="Gentium Book Basic"/>
              <a:sym typeface="Gentium Book Basic"/>
            </a:endParaRPr>
          </a:p>
          <a:p>
            <a:pPr marL="0" lvl="0" indent="203200" algn="l" rtl="0">
              <a:lnSpc>
                <a:spcPct val="90000"/>
              </a:lnSpc>
              <a:spcBef>
                <a:spcPts val="700"/>
              </a:spcBef>
              <a:spcAft>
                <a:spcPts val="0"/>
              </a:spcAft>
              <a:buClr>
                <a:schemeClr val="dk2"/>
              </a:buClr>
              <a:buSzPts val="1500"/>
              <a:buNone/>
            </a:pPr>
            <a:r>
              <a:rPr lang="fi-FI" sz="1900">
                <a:latin typeface="Gentium Book Basic"/>
                <a:ea typeface="Gentium Book Basic"/>
                <a:cs typeface="Gentium Book Basic"/>
                <a:sym typeface="Gentium Book Basic"/>
              </a:rPr>
              <a:t>Ehkä tohtoriksi?</a:t>
            </a:r>
            <a:endParaRPr sz="190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200"/>
              <a:buFont typeface="Arial"/>
              <a:buNone/>
            </a:pPr>
            <a:r>
              <a:rPr lang="fi-FI" sz="1350">
                <a:latin typeface="Gentium Book Basic"/>
                <a:ea typeface="Gentium Book Basic"/>
                <a:cs typeface="Gentium Book Basic"/>
                <a:sym typeface="Gentium Book Basic"/>
              </a:rPr>
              <a:t>Tieteelliset jatkotutkinnot: lisensiaatin ja tohtorin tutkinnot</a:t>
            </a:r>
            <a:endParaRPr sz="1350">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100"/>
              <a:buFont typeface="Arial"/>
              <a:buNone/>
            </a:pPr>
            <a:endParaRPr>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100"/>
              <a:buFont typeface="Arial"/>
              <a:buNone/>
            </a:pPr>
            <a:endParaRPr>
              <a:latin typeface="Gentium Book Basic"/>
              <a:ea typeface="Gentium Book Basic"/>
              <a:cs typeface="Gentium Book Basic"/>
              <a:sym typeface="Gentium Book Basic"/>
            </a:endParaRPr>
          </a:p>
          <a:p>
            <a:pPr marL="203200" lvl="1" indent="0" algn="l" rtl="0">
              <a:lnSpc>
                <a:spcPct val="90000"/>
              </a:lnSpc>
              <a:spcBef>
                <a:spcPts val="400"/>
              </a:spcBef>
              <a:spcAft>
                <a:spcPts val="0"/>
              </a:spcAft>
              <a:buClr>
                <a:schemeClr val="dk1"/>
              </a:buClr>
              <a:buSzPts val="1100"/>
              <a:buFont typeface="Arial"/>
              <a:buNone/>
            </a:pPr>
            <a:endParaRPr>
              <a:latin typeface="Gentium Book Basic"/>
              <a:ea typeface="Gentium Book Basic"/>
              <a:cs typeface="Gentium Book Basic"/>
              <a:sym typeface="Gentium Book Basic"/>
            </a:endParaRPr>
          </a:p>
        </p:txBody>
      </p:sp>
      <p:pic>
        <p:nvPicPr>
          <p:cNvPr id="593" name="Google Shape;593;g10d807570d3_1_97"/>
          <p:cNvPicPr preferRelativeResize="0"/>
          <p:nvPr/>
        </p:nvPicPr>
        <p:blipFill rotWithShape="1">
          <a:blip r:embed="rId3">
            <a:alphaModFix/>
          </a:blip>
          <a:srcRect/>
          <a:stretch/>
        </p:blipFill>
        <p:spPr>
          <a:xfrm>
            <a:off x="0" y="3714000"/>
            <a:ext cx="1558801" cy="1429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xEl>
                                              <p:pRg st="0" end="0"/>
                                            </p:txEl>
                                          </p:spTgt>
                                        </p:tgtEl>
                                        <p:attrNameLst>
                                          <p:attrName>style.visibility</p:attrName>
                                        </p:attrNameLst>
                                      </p:cBhvr>
                                      <p:to>
                                        <p:strVal val="visible"/>
                                      </p:to>
                                    </p:set>
                                    <p:animEffect transition="in" filter="fade">
                                      <p:cBhvr>
                                        <p:cTn id="7" dur="500"/>
                                        <p:tgtEl>
                                          <p:spTgt spid="5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2">
                                            <p:txEl>
                                              <p:pRg st="1" end="1"/>
                                            </p:txEl>
                                          </p:spTgt>
                                        </p:tgtEl>
                                        <p:attrNameLst>
                                          <p:attrName>style.visibility</p:attrName>
                                        </p:attrNameLst>
                                      </p:cBhvr>
                                      <p:to>
                                        <p:strVal val="visible"/>
                                      </p:to>
                                    </p:set>
                                    <p:animEffect transition="in" filter="fade">
                                      <p:cBhvr>
                                        <p:cTn id="12" dur="500"/>
                                        <p:tgtEl>
                                          <p:spTgt spid="5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2">
                                            <p:txEl>
                                              <p:pRg st="2" end="2"/>
                                            </p:txEl>
                                          </p:spTgt>
                                        </p:tgtEl>
                                        <p:attrNameLst>
                                          <p:attrName>style.visibility</p:attrName>
                                        </p:attrNameLst>
                                      </p:cBhvr>
                                      <p:to>
                                        <p:strVal val="visible"/>
                                      </p:to>
                                    </p:set>
                                    <p:animEffect transition="in" filter="fade">
                                      <p:cBhvr>
                                        <p:cTn id="17" dur="500"/>
                                        <p:tgtEl>
                                          <p:spTgt spid="5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2">
                                            <p:txEl>
                                              <p:pRg st="3" end="3"/>
                                            </p:txEl>
                                          </p:spTgt>
                                        </p:tgtEl>
                                        <p:attrNameLst>
                                          <p:attrName>style.visibility</p:attrName>
                                        </p:attrNameLst>
                                      </p:cBhvr>
                                      <p:to>
                                        <p:strVal val="visible"/>
                                      </p:to>
                                    </p:set>
                                    <p:animEffect transition="in" filter="fade">
                                      <p:cBhvr>
                                        <p:cTn id="22" dur="500"/>
                                        <p:tgtEl>
                                          <p:spTgt spid="5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2">
                                            <p:txEl>
                                              <p:pRg st="4" end="4"/>
                                            </p:txEl>
                                          </p:spTgt>
                                        </p:tgtEl>
                                        <p:attrNameLst>
                                          <p:attrName>style.visibility</p:attrName>
                                        </p:attrNameLst>
                                      </p:cBhvr>
                                      <p:to>
                                        <p:strVal val="visible"/>
                                      </p:to>
                                    </p:set>
                                    <p:animEffect transition="in" filter="fade">
                                      <p:cBhvr>
                                        <p:cTn id="27" dur="500"/>
                                        <p:tgtEl>
                                          <p:spTgt spid="59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2">
                                            <p:txEl>
                                              <p:pRg st="5" end="5"/>
                                            </p:txEl>
                                          </p:spTgt>
                                        </p:tgtEl>
                                        <p:attrNameLst>
                                          <p:attrName>style.visibility</p:attrName>
                                        </p:attrNameLst>
                                      </p:cBhvr>
                                      <p:to>
                                        <p:strVal val="visible"/>
                                      </p:to>
                                    </p:set>
                                    <p:animEffect transition="in" filter="fade">
                                      <p:cBhvr>
                                        <p:cTn id="32" dur="500"/>
                                        <p:tgtEl>
                                          <p:spTgt spid="59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2">
                                            <p:txEl>
                                              <p:pRg st="6" end="6"/>
                                            </p:txEl>
                                          </p:spTgt>
                                        </p:tgtEl>
                                        <p:attrNameLst>
                                          <p:attrName>style.visibility</p:attrName>
                                        </p:attrNameLst>
                                      </p:cBhvr>
                                      <p:to>
                                        <p:strVal val="visible"/>
                                      </p:to>
                                    </p:set>
                                    <p:animEffect transition="in" filter="fade">
                                      <p:cBhvr>
                                        <p:cTn id="37" dur="500"/>
                                        <p:tgtEl>
                                          <p:spTgt spid="59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2">
                                            <p:txEl>
                                              <p:pRg st="7" end="7"/>
                                            </p:txEl>
                                          </p:spTgt>
                                        </p:tgtEl>
                                        <p:attrNameLst>
                                          <p:attrName>style.visibility</p:attrName>
                                        </p:attrNameLst>
                                      </p:cBhvr>
                                      <p:to>
                                        <p:strVal val="visible"/>
                                      </p:to>
                                    </p:set>
                                    <p:animEffect transition="in" filter="fade">
                                      <p:cBhvr>
                                        <p:cTn id="42" dur="500"/>
                                        <p:tgtEl>
                                          <p:spTgt spid="59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2">
                                            <p:txEl>
                                              <p:pRg st="8" end="8"/>
                                            </p:txEl>
                                          </p:spTgt>
                                        </p:tgtEl>
                                        <p:attrNameLst>
                                          <p:attrName>style.visibility</p:attrName>
                                        </p:attrNameLst>
                                      </p:cBhvr>
                                      <p:to>
                                        <p:strVal val="visible"/>
                                      </p:to>
                                    </p:set>
                                    <p:animEffect transition="in" filter="fade">
                                      <p:cBhvr>
                                        <p:cTn id="47" dur="500"/>
                                        <p:tgtEl>
                                          <p:spTgt spid="59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2">
                                            <p:txEl>
                                              <p:pRg st="9" end="9"/>
                                            </p:txEl>
                                          </p:spTgt>
                                        </p:tgtEl>
                                        <p:attrNameLst>
                                          <p:attrName>style.visibility</p:attrName>
                                        </p:attrNameLst>
                                      </p:cBhvr>
                                      <p:to>
                                        <p:strVal val="visible"/>
                                      </p:to>
                                    </p:set>
                                    <p:animEffect transition="in" filter="fade">
                                      <p:cBhvr>
                                        <p:cTn id="52" dur="500"/>
                                        <p:tgtEl>
                                          <p:spTgt spid="59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92">
                                            <p:txEl>
                                              <p:pRg st="10" end="10"/>
                                            </p:txEl>
                                          </p:spTgt>
                                        </p:tgtEl>
                                        <p:attrNameLst>
                                          <p:attrName>style.visibility</p:attrName>
                                        </p:attrNameLst>
                                      </p:cBhvr>
                                      <p:to>
                                        <p:strVal val="visible"/>
                                      </p:to>
                                    </p:set>
                                    <p:animEffect transition="in" filter="fade">
                                      <p:cBhvr>
                                        <p:cTn id="57" dur="500"/>
                                        <p:tgtEl>
                                          <p:spTgt spid="59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92">
                                            <p:txEl>
                                              <p:pRg st="11" end="11"/>
                                            </p:txEl>
                                          </p:spTgt>
                                        </p:tgtEl>
                                        <p:attrNameLst>
                                          <p:attrName>style.visibility</p:attrName>
                                        </p:attrNameLst>
                                      </p:cBhvr>
                                      <p:to>
                                        <p:strVal val="visible"/>
                                      </p:to>
                                    </p:set>
                                    <p:animEffect transition="in" filter="fade">
                                      <p:cBhvr>
                                        <p:cTn id="62" dur="500"/>
                                        <p:tgtEl>
                                          <p:spTgt spid="59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92">
                                            <p:txEl>
                                              <p:pRg st="12" end="12"/>
                                            </p:txEl>
                                          </p:spTgt>
                                        </p:tgtEl>
                                        <p:attrNameLst>
                                          <p:attrName>style.visibility</p:attrName>
                                        </p:attrNameLst>
                                      </p:cBhvr>
                                      <p:to>
                                        <p:strVal val="visible"/>
                                      </p:to>
                                    </p:set>
                                    <p:animEffect transition="in" filter="fade">
                                      <p:cBhvr>
                                        <p:cTn id="67" dur="500"/>
                                        <p:tgtEl>
                                          <p:spTgt spid="59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92">
                                            <p:txEl>
                                              <p:pRg st="13" end="13"/>
                                            </p:txEl>
                                          </p:spTgt>
                                        </p:tgtEl>
                                        <p:attrNameLst>
                                          <p:attrName>style.visibility</p:attrName>
                                        </p:attrNameLst>
                                      </p:cBhvr>
                                      <p:to>
                                        <p:strVal val="visible"/>
                                      </p:to>
                                    </p:set>
                                    <p:animEffect transition="in" filter="fade">
                                      <p:cBhvr>
                                        <p:cTn id="72" dur="500"/>
                                        <p:tgtEl>
                                          <p:spTgt spid="59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0d807570d3_1_112"/>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800"/>
              <a:buFont typeface="Arial"/>
              <a:buNone/>
            </a:pPr>
            <a:r>
              <a:rPr lang="fi-FI" sz="3600">
                <a:latin typeface="Gentium Book Basic"/>
                <a:ea typeface="Gentium Book Basic"/>
                <a:cs typeface="Gentium Book Basic"/>
                <a:sym typeface="Gentium Book Basic"/>
              </a:rPr>
              <a:t>Lukiossa</a:t>
            </a:r>
            <a:endParaRPr sz="3600">
              <a:latin typeface="Gentium Book Basic"/>
              <a:ea typeface="Gentium Book Basic"/>
              <a:cs typeface="Gentium Book Basic"/>
              <a:sym typeface="Gentium Book Basic"/>
            </a:endParaRPr>
          </a:p>
        </p:txBody>
      </p:sp>
      <p:sp>
        <p:nvSpPr>
          <p:cNvPr id="600" name="Google Shape;600;g10d807570d3_1_112"/>
          <p:cNvSpPr txBox="1">
            <a:spLocks noGrp="1"/>
          </p:cNvSpPr>
          <p:nvPr>
            <p:ph type="body" idx="1"/>
          </p:nvPr>
        </p:nvSpPr>
        <p:spPr>
          <a:xfrm>
            <a:off x="1182325" y="991250"/>
            <a:ext cx="7333200" cy="2943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1500"/>
              <a:buNone/>
            </a:pPr>
            <a:r>
              <a:rPr lang="fi-FI" sz="1600">
                <a:latin typeface="Gentium Book Basic"/>
                <a:ea typeface="Gentium Book Basic"/>
                <a:cs typeface="Gentium Book Basic"/>
                <a:sym typeface="Gentium Book Basic"/>
              </a:rPr>
              <a:t>Tietyt lukio-opinnot helpottavat sisäänpääsyä:</a:t>
            </a:r>
            <a:endParaRPr sz="160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350"/>
              <a:buFont typeface="Gentium Book Basic"/>
              <a:buChar char="•"/>
            </a:pPr>
            <a:r>
              <a:rPr lang="fi-FI" sz="1350" b="0">
                <a:solidFill>
                  <a:schemeClr val="dk1"/>
                </a:solidFill>
                <a:latin typeface="Gentium Book Basic"/>
                <a:ea typeface="Gentium Book Basic"/>
                <a:cs typeface="Gentium Book Basic"/>
                <a:sym typeface="Gentium Book Basic"/>
              </a:rPr>
              <a:t>Pitkästä matematiikasta on hyötyä sekä kauppatieteiden että tekniikan aloilla. </a:t>
            </a:r>
            <a:endParaRPr sz="135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350"/>
              <a:buFont typeface="Gentium Book Basic"/>
              <a:buChar char="•"/>
            </a:pPr>
            <a:r>
              <a:rPr lang="fi-FI" sz="1350" b="0">
                <a:solidFill>
                  <a:schemeClr val="dk1"/>
                </a:solidFill>
                <a:latin typeface="Gentium Book Basic"/>
                <a:ea typeface="Gentium Book Basic"/>
                <a:cs typeface="Gentium Book Basic"/>
                <a:sym typeface="Gentium Book Basic"/>
              </a:rPr>
              <a:t>Taiteiden alalla taideaineista on hyötyä.</a:t>
            </a:r>
            <a:endParaRPr sz="135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350"/>
              <a:buFont typeface="Gentium Book Basic"/>
              <a:buChar char="•"/>
            </a:pPr>
            <a:r>
              <a:rPr lang="fi-FI" sz="1350" b="0">
                <a:solidFill>
                  <a:schemeClr val="dk1"/>
                </a:solidFill>
                <a:latin typeface="Gentium Book Basic"/>
                <a:ea typeface="Gentium Book Basic"/>
                <a:cs typeface="Gentium Book Basic"/>
                <a:sym typeface="Gentium Book Basic"/>
              </a:rPr>
              <a:t>On hyvä panostaa englannin kielen osaamiseen varsinkin, jos harkitsee hakemista englanninkielisiin hakukohteisiin.</a:t>
            </a:r>
            <a:endParaRPr sz="1350" b="0">
              <a:solidFill>
                <a:schemeClr val="dk1"/>
              </a:solidFill>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200"/>
              <a:buNone/>
            </a:pPr>
            <a:endParaRPr sz="1350">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500"/>
              <a:buNone/>
            </a:pPr>
            <a:r>
              <a:rPr lang="fi-FI" sz="1600">
                <a:latin typeface="Gentium Book Basic"/>
                <a:ea typeface="Gentium Book Basic"/>
                <a:cs typeface="Gentium Book Basic"/>
                <a:sym typeface="Gentium Book Basic"/>
              </a:rPr>
              <a:t>Ylioppilaskirjoituksilla merkitystä etenkin kauppatieteiden ja tekniikan aloilla:</a:t>
            </a:r>
            <a:endParaRPr sz="1600">
              <a:latin typeface="Gentium Book Basic"/>
              <a:ea typeface="Gentium Book Basic"/>
              <a:cs typeface="Gentium Book Basic"/>
              <a:sym typeface="Gentium Book Basic"/>
            </a:endParaRPr>
          </a:p>
          <a:p>
            <a:pPr marL="190500" lvl="1" indent="-190500"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Kauppatieteiden alan todistusvalinnassa huomioidaan äidinkieli, matematiikka ja parhaat pisteet tuottava kieli sekä kaksi muuta parhaimmat pisteet antavaa koetta.</a:t>
            </a:r>
            <a:endParaRPr sz="1350">
              <a:latin typeface="Gentium Book Basic"/>
              <a:ea typeface="Gentium Book Basic"/>
              <a:cs typeface="Gentium Book Basic"/>
              <a:sym typeface="Gentium Book Basic"/>
            </a:endParaRPr>
          </a:p>
          <a:p>
            <a:pPr marL="190500" lvl="1" indent="-190500"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Tekniikan alan todistusvalinnassa katsotaan äidinkielen, pitkän matematiikan ja kemian/fysiikan arvosanoja.</a:t>
            </a:r>
            <a:endParaRPr sz="1350">
              <a:latin typeface="Gentium Book Basic"/>
              <a:ea typeface="Gentium Book Basic"/>
              <a:cs typeface="Gentium Book Basic"/>
              <a:sym typeface="Gentium Book Basic"/>
            </a:endParaRPr>
          </a:p>
          <a:p>
            <a:pPr marL="190500" lvl="1" indent="-190500"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Arkkitehtuurissa huomioidaan äidinkieli ja matematiikka sekä kolme parhaat pisteet tuottavaa arvosanaa.</a:t>
            </a:r>
            <a:endParaRPr sz="1350">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200"/>
              <a:buNone/>
            </a:pPr>
            <a:endParaRPr sz="1350">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500"/>
              <a:buNone/>
            </a:pPr>
            <a:r>
              <a:rPr lang="fi-FI" sz="1600">
                <a:latin typeface="Gentium Book Basic"/>
                <a:ea typeface="Gentium Book Basic"/>
                <a:cs typeface="Gentium Book Basic"/>
                <a:sym typeface="Gentium Book Basic"/>
              </a:rPr>
              <a:t>Taiteen alalla ennakkotehtävien ja valintakokeiden merkitys on suurempi.</a:t>
            </a:r>
            <a:endParaRPr sz="1600">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400"/>
              <a:buNone/>
            </a:pPr>
            <a:endParaRPr sz="1350">
              <a:latin typeface="Gentium Book Basic"/>
              <a:ea typeface="Gentium Book Basic"/>
              <a:cs typeface="Gentium Book Basic"/>
              <a:sym typeface="Gentium Book Basic"/>
            </a:endParaRPr>
          </a:p>
        </p:txBody>
      </p:sp>
      <p:pic>
        <p:nvPicPr>
          <p:cNvPr id="601" name="Google Shape;601;g10d807570d3_1_112"/>
          <p:cNvPicPr preferRelativeResize="0"/>
          <p:nvPr/>
        </p:nvPicPr>
        <p:blipFill rotWithShape="1">
          <a:blip r:embed="rId3">
            <a:alphaModFix/>
          </a:blip>
          <a:srcRect/>
          <a:stretch/>
        </p:blipFill>
        <p:spPr>
          <a:xfrm>
            <a:off x="0" y="3714000"/>
            <a:ext cx="1558801" cy="1429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10d807570d3_1_118"/>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800"/>
              <a:buFont typeface="Arial"/>
              <a:buNone/>
            </a:pPr>
            <a:r>
              <a:rPr lang="fi-FI" sz="3600">
                <a:latin typeface="Gentium Book Basic"/>
                <a:ea typeface="Gentium Book Basic"/>
                <a:cs typeface="Gentium Book Basic"/>
                <a:sym typeface="Gentium Book Basic"/>
              </a:rPr>
              <a:t>Hakeminen</a:t>
            </a:r>
            <a:endParaRPr sz="3600">
              <a:latin typeface="Gentium Book Basic"/>
              <a:ea typeface="Gentium Book Basic"/>
              <a:cs typeface="Gentium Book Basic"/>
              <a:sym typeface="Gentium Book Basic"/>
            </a:endParaRPr>
          </a:p>
        </p:txBody>
      </p:sp>
      <p:sp>
        <p:nvSpPr>
          <p:cNvPr id="608" name="Google Shape;608;g10d807570d3_1_118"/>
          <p:cNvSpPr txBox="1">
            <a:spLocks noGrp="1"/>
          </p:cNvSpPr>
          <p:nvPr>
            <p:ph type="body" idx="1"/>
          </p:nvPr>
        </p:nvSpPr>
        <p:spPr>
          <a:xfrm>
            <a:off x="1466550" y="816150"/>
            <a:ext cx="6210900" cy="396003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1500"/>
              <a:buNone/>
            </a:pPr>
            <a:r>
              <a:rPr lang="fi-FI" sz="1900" dirty="0">
                <a:latin typeface="Gentium Book Basic"/>
                <a:ea typeface="Gentium Book Basic"/>
                <a:cs typeface="Gentium Book Basic"/>
                <a:sym typeface="Gentium Book Basic"/>
              </a:rPr>
              <a:t>Kauppatieteellinen ala:</a:t>
            </a:r>
            <a:endParaRPr sz="1900" dirty="0">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Kauppatieteellisen alan yhteisvalinta, lisätietoja: </a:t>
            </a:r>
            <a:r>
              <a:rPr lang="fi-FI" sz="1200" b="0" u="sng" dirty="0">
                <a:solidFill>
                  <a:schemeClr val="dk1"/>
                </a:solidFill>
                <a:latin typeface="Gentium Book Basic"/>
                <a:ea typeface="Gentium Book Basic"/>
                <a:cs typeface="Gentium Book Basic"/>
                <a:sym typeface="Gentium Book Basic"/>
              </a:rPr>
              <a:t>kauppatieteet.fi</a:t>
            </a:r>
            <a:r>
              <a:rPr lang="fi-FI" sz="1200" b="0" dirty="0">
                <a:solidFill>
                  <a:schemeClr val="dk1"/>
                </a:solidFill>
                <a:latin typeface="Gentium Book Basic"/>
                <a:ea typeface="Gentium Book Basic"/>
                <a:cs typeface="Gentium Book Basic"/>
                <a:sym typeface="Gentium Book Basic"/>
              </a:rPr>
              <a:t>.</a:t>
            </a:r>
            <a:endParaRPr sz="1200" b="0" u="sng" dirty="0">
              <a:solidFill>
                <a:schemeClr val="dk1"/>
              </a:solidFill>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Todistusvalinta (ensikertalaiset hakijat) tai valintakoevalinta.</a:t>
            </a:r>
            <a:endParaRPr dirty="0">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Englanninkieliset kandidaattiohjelmat: todistusvalinta tai SAT-testi tai ACT-testi.</a:t>
            </a:r>
            <a:endParaRPr dirty="0">
              <a:latin typeface="Gentium Book Basic"/>
              <a:ea typeface="Gentium Book Basic"/>
              <a:cs typeface="Gentium Book Basic"/>
              <a:sym typeface="Gentium Book Basic"/>
            </a:endParaRPr>
          </a:p>
          <a:p>
            <a:pPr marL="203200" lvl="0" indent="-127000" algn="l" rtl="0">
              <a:lnSpc>
                <a:spcPct val="90000"/>
              </a:lnSpc>
              <a:spcBef>
                <a:spcPts val="300"/>
              </a:spcBef>
              <a:spcAft>
                <a:spcPts val="0"/>
              </a:spcAft>
              <a:buClr>
                <a:schemeClr val="dk2"/>
              </a:buClr>
              <a:buSzPts val="1200"/>
              <a:buNone/>
            </a:pPr>
            <a:endParaRPr sz="1200" dirty="0">
              <a:solidFill>
                <a:schemeClr val="dk1"/>
              </a:solidFill>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500"/>
              <a:buNone/>
            </a:pPr>
            <a:r>
              <a:rPr lang="fi-FI" sz="1900" dirty="0">
                <a:latin typeface="Gentium Book Basic"/>
                <a:ea typeface="Gentium Book Basic"/>
                <a:cs typeface="Gentium Book Basic"/>
                <a:sym typeface="Gentium Book Basic"/>
              </a:rPr>
              <a:t>Taiteiden ala:</a:t>
            </a:r>
            <a:endParaRPr sz="1900" dirty="0">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Kaikkiin hakukohteisiin vaaditaan ennakkotehtävät.</a:t>
            </a:r>
            <a:endParaRPr dirty="0">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Valintakokeet kestävät hakukohteesta riippuen 3-5 päivää.</a:t>
            </a:r>
            <a:endParaRPr dirty="0">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Englanninkielinen kandidaattiohjelma: ennakkotehtävät, itsenäisesti laadittavat valintakoetehtävät ja haastattelut.</a:t>
            </a:r>
            <a:endParaRPr dirty="0">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200"/>
              <a:buNone/>
            </a:pPr>
            <a:endParaRPr sz="1200" dirty="0">
              <a:solidFill>
                <a:schemeClr val="dk1"/>
              </a:solidFill>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500"/>
              <a:buNone/>
            </a:pPr>
            <a:r>
              <a:rPr lang="fi-FI" sz="1900" dirty="0">
                <a:latin typeface="Gentium Book Basic"/>
                <a:ea typeface="Gentium Book Basic"/>
                <a:cs typeface="Gentium Book Basic"/>
                <a:sym typeface="Gentium Book Basic"/>
              </a:rPr>
              <a:t>Tekniikan ala:</a:t>
            </a:r>
            <a:endParaRPr sz="1900" dirty="0">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DIA-yhteisvalinta, lisätietoja: </a:t>
            </a:r>
            <a:r>
              <a:rPr lang="fi-FI" sz="1200" b="0" u="sng" dirty="0">
                <a:solidFill>
                  <a:schemeClr val="dk1"/>
                </a:solidFill>
                <a:latin typeface="Gentium Book Basic"/>
                <a:ea typeface="Gentium Book Basic"/>
                <a:cs typeface="Gentium Book Basic"/>
                <a:sym typeface="Gentium Book Basic"/>
              </a:rPr>
              <a:t>dia.fi</a:t>
            </a:r>
            <a:r>
              <a:rPr lang="fi-FI" sz="1200" b="0" dirty="0">
                <a:solidFill>
                  <a:schemeClr val="dk1"/>
                </a:solidFill>
                <a:latin typeface="Gentium Book Basic"/>
                <a:ea typeface="Gentium Book Basic"/>
                <a:cs typeface="Gentium Book Basic"/>
                <a:sym typeface="Gentium Book Basic"/>
              </a:rPr>
              <a:t>.</a:t>
            </a:r>
            <a:endParaRPr sz="1200" b="0" u="sng" dirty="0">
              <a:solidFill>
                <a:schemeClr val="dk1"/>
              </a:solidFill>
              <a:latin typeface="Gentium Book Basic"/>
              <a:ea typeface="Gentium Book Basic"/>
              <a:cs typeface="Gentium Book Basic"/>
              <a:sym typeface="Gentium Book Basic"/>
            </a:endParaRPr>
          </a:p>
          <a:p>
            <a:pPr marL="596900" lvl="2" indent="-190500" algn="l" rtl="0">
              <a:lnSpc>
                <a:spcPct val="90000"/>
              </a:lnSpc>
              <a:spcBef>
                <a:spcPts val="0"/>
              </a:spcBef>
              <a:spcAft>
                <a:spcPts val="0"/>
              </a:spcAft>
              <a:buClr>
                <a:schemeClr val="dk1"/>
              </a:buClr>
              <a:buSzPts val="1200"/>
              <a:buFont typeface="Gentium Book Basic"/>
              <a:buChar char="•"/>
            </a:pPr>
            <a:r>
              <a:rPr lang="fi-FI" sz="1200" dirty="0">
                <a:solidFill>
                  <a:schemeClr val="dk1"/>
                </a:solidFill>
                <a:latin typeface="Gentium Book Basic"/>
                <a:ea typeface="Gentium Book Basic"/>
                <a:cs typeface="Gentium Book Basic"/>
                <a:sym typeface="Gentium Book Basic"/>
              </a:rPr>
              <a:t>DI: todistus- tai valintakoevalinta.</a:t>
            </a:r>
            <a:endParaRPr dirty="0">
              <a:latin typeface="Gentium Book Basic"/>
              <a:ea typeface="Gentium Book Basic"/>
              <a:cs typeface="Gentium Book Basic"/>
              <a:sym typeface="Gentium Book Basic"/>
            </a:endParaRPr>
          </a:p>
          <a:p>
            <a:pPr marL="596900" lvl="2" indent="-190500" algn="l" rtl="0">
              <a:lnSpc>
                <a:spcPct val="90000"/>
              </a:lnSpc>
              <a:spcBef>
                <a:spcPts val="0"/>
              </a:spcBef>
              <a:spcAft>
                <a:spcPts val="0"/>
              </a:spcAft>
              <a:buClr>
                <a:schemeClr val="dk1"/>
              </a:buClr>
              <a:buSzPts val="1200"/>
              <a:buFont typeface="Gentium Book Basic"/>
              <a:buChar char="•"/>
            </a:pPr>
            <a:r>
              <a:rPr lang="fi-FI" sz="1200" dirty="0">
                <a:solidFill>
                  <a:schemeClr val="dk1"/>
                </a:solidFill>
                <a:latin typeface="Gentium Book Basic"/>
                <a:ea typeface="Gentium Book Basic"/>
                <a:cs typeface="Gentium Book Basic"/>
                <a:sym typeface="Gentium Book Basic"/>
              </a:rPr>
              <a:t>Arkkitehtuuri: yhteispiste</a:t>
            </a:r>
            <a:r>
              <a:rPr lang="fi-FI" sz="1200" dirty="0">
                <a:latin typeface="Gentium Book Basic"/>
                <a:ea typeface="Gentium Book Basic"/>
                <a:cs typeface="Gentium Book Basic"/>
                <a:sym typeface="Gentium Book Basic"/>
              </a:rPr>
              <a:t>- ja valintakoevalinta, </a:t>
            </a:r>
            <a:r>
              <a:rPr lang="fi-FI" sz="1200" dirty="0">
                <a:solidFill>
                  <a:schemeClr val="dk1"/>
                </a:solidFill>
                <a:latin typeface="Gentium Book Basic"/>
                <a:ea typeface="Gentium Book Basic"/>
                <a:cs typeface="Gentium Book Basic"/>
                <a:sym typeface="Gentium Book Basic"/>
              </a:rPr>
              <a:t>ennakkotehtävät</a:t>
            </a:r>
            <a:r>
              <a:rPr lang="fi-FI" sz="1200" dirty="0">
                <a:latin typeface="Gentium Book Basic"/>
                <a:ea typeface="Gentium Book Basic"/>
                <a:cs typeface="Gentium Book Basic"/>
                <a:sym typeface="Gentium Book Basic"/>
              </a:rPr>
              <a:t> </a:t>
            </a:r>
            <a:r>
              <a:rPr lang="fi-FI" sz="1200" dirty="0">
                <a:solidFill>
                  <a:schemeClr val="dk1"/>
                </a:solidFill>
                <a:latin typeface="Gentium Book Basic"/>
                <a:ea typeface="Gentium Book Basic"/>
                <a:cs typeface="Gentium Book Basic"/>
                <a:sym typeface="Gentium Book Basic"/>
              </a:rPr>
              <a:t>ja valintakokeet koskevat kaikkia hakijoita.</a:t>
            </a:r>
            <a:r>
              <a:rPr lang="fi-FI" sz="1200" dirty="0">
                <a:latin typeface="Gentium Book Basic"/>
                <a:ea typeface="Gentium Book Basic"/>
                <a:cs typeface="Gentium Book Basic"/>
                <a:sym typeface="Gentium Book Basic"/>
              </a:rPr>
              <a:t> </a:t>
            </a:r>
            <a:endParaRPr dirty="0">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Teknillinen psykologia ja informaatioverkostot: todistus- tai valintakoevalinta.</a:t>
            </a:r>
            <a:endParaRPr sz="1200" b="0" dirty="0">
              <a:solidFill>
                <a:schemeClr val="dk1"/>
              </a:solidFill>
              <a:latin typeface="Gentium Book Basic"/>
              <a:ea typeface="Gentium Book Basic"/>
              <a:cs typeface="Gentium Book Basic"/>
              <a:sym typeface="Gentium Book Basic"/>
            </a:endParaRPr>
          </a:p>
          <a:p>
            <a:pPr marL="190500" lvl="0" indent="-190500" algn="l" rtl="0">
              <a:lnSpc>
                <a:spcPct val="90000"/>
              </a:lnSpc>
              <a:spcBef>
                <a:spcPts val="300"/>
              </a:spcBef>
              <a:spcAft>
                <a:spcPts val="0"/>
              </a:spcAft>
              <a:buClr>
                <a:schemeClr val="dk1"/>
              </a:buClr>
              <a:buSzPts val="1200"/>
              <a:buFont typeface="Gentium Book Basic"/>
              <a:buChar char="•"/>
            </a:pPr>
            <a:r>
              <a:rPr lang="fi-FI" sz="1200" b="0" dirty="0">
                <a:solidFill>
                  <a:schemeClr val="dk1"/>
                </a:solidFill>
                <a:latin typeface="Gentium Book Basic"/>
                <a:ea typeface="Gentium Book Basic"/>
                <a:cs typeface="Gentium Book Basic"/>
                <a:sym typeface="Gentium Book Basic"/>
              </a:rPr>
              <a:t>Englanninkielinen kandidaattiohjelma: todistusvalinta tai SAT-testi tai ACT-testi. </a:t>
            </a:r>
            <a:endParaRPr dirty="0">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100"/>
              <a:buNone/>
            </a:pPr>
            <a:endParaRPr sz="1100" dirty="0">
              <a:solidFill>
                <a:schemeClr val="dk1"/>
              </a:solidFill>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400"/>
              <a:buNone/>
            </a:pPr>
            <a:endParaRPr dirty="0">
              <a:solidFill>
                <a:schemeClr val="dk1"/>
              </a:solidFill>
              <a:latin typeface="Gentium Book Basic"/>
              <a:ea typeface="Gentium Book Basic"/>
              <a:cs typeface="Gentium Book Basic"/>
              <a:sym typeface="Gentium Book Basic"/>
            </a:endParaRPr>
          </a:p>
        </p:txBody>
      </p:sp>
      <p:pic>
        <p:nvPicPr>
          <p:cNvPr id="609" name="Google Shape;609;g10d807570d3_1_118"/>
          <p:cNvPicPr preferRelativeResize="0"/>
          <p:nvPr/>
        </p:nvPicPr>
        <p:blipFill rotWithShape="1">
          <a:blip r:embed="rId3">
            <a:alphaModFix/>
          </a:blip>
          <a:srcRect/>
          <a:stretch/>
        </p:blipFill>
        <p:spPr>
          <a:xfrm>
            <a:off x="0" y="3714000"/>
            <a:ext cx="1558801" cy="1429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8">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8">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8">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8">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0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EEE7"/>
        </a:solidFill>
        <a:effectLst/>
      </p:bgPr>
    </p:bg>
    <p:spTree>
      <p:nvGrpSpPr>
        <p:cNvPr id="1" name="Shape 614"/>
        <p:cNvGrpSpPr/>
        <p:nvPr/>
      </p:nvGrpSpPr>
      <p:grpSpPr>
        <a:xfrm>
          <a:off x="0" y="0"/>
          <a:ext cx="0" cy="0"/>
          <a:chOff x="0" y="0"/>
          <a:chExt cx="0" cy="0"/>
        </a:xfrm>
      </p:grpSpPr>
      <p:sp>
        <p:nvSpPr>
          <p:cNvPr id="615" name="Google Shape;615;g10d807570d3_1_124"/>
          <p:cNvSpPr txBox="1">
            <a:spLocks noGrp="1"/>
          </p:cNvSpPr>
          <p:nvPr>
            <p:ph type="title"/>
          </p:nvPr>
        </p:nvSpPr>
        <p:spPr>
          <a:xfrm>
            <a:off x="278633" y="283709"/>
            <a:ext cx="8236724" cy="642938"/>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800"/>
              <a:buFont typeface="Arial"/>
              <a:buNone/>
            </a:pPr>
            <a:r>
              <a:rPr lang="fi-FI" sz="3600">
                <a:latin typeface="Gentium Book Basic"/>
                <a:ea typeface="Gentium Book Basic"/>
                <a:cs typeface="Gentium Book Basic"/>
                <a:sym typeface="Gentium Book Basic"/>
              </a:rPr>
              <a:t>Avoimen yliopiston väylät</a:t>
            </a:r>
            <a:br>
              <a:rPr lang="fi-FI" sz="3600">
                <a:latin typeface="Gentium Book Basic"/>
                <a:ea typeface="Gentium Book Basic"/>
                <a:cs typeface="Gentium Book Basic"/>
                <a:sym typeface="Gentium Book Basic"/>
              </a:rPr>
            </a:br>
            <a:endParaRPr sz="3600">
              <a:latin typeface="Gentium Book Basic"/>
              <a:ea typeface="Gentium Book Basic"/>
              <a:cs typeface="Gentium Book Basic"/>
              <a:sym typeface="Gentium Book Basic"/>
            </a:endParaRPr>
          </a:p>
        </p:txBody>
      </p:sp>
      <p:sp>
        <p:nvSpPr>
          <p:cNvPr id="616" name="Google Shape;616;g10d807570d3_1_124"/>
          <p:cNvSpPr txBox="1">
            <a:spLocks noGrp="1"/>
          </p:cNvSpPr>
          <p:nvPr>
            <p:ph type="body" idx="1"/>
          </p:nvPr>
        </p:nvSpPr>
        <p:spPr>
          <a:xfrm>
            <a:off x="1357446" y="1034462"/>
            <a:ext cx="7157911" cy="2943225"/>
          </a:xfrm>
          <a:prstGeom prst="rect">
            <a:avLst/>
          </a:prstGeom>
          <a:noFill/>
          <a:ln>
            <a:noFill/>
          </a:ln>
        </p:spPr>
        <p:txBody>
          <a:bodyPr spcFirstLastPara="1" wrap="square" lIns="0" tIns="0" rIns="0" bIns="0" anchor="t" anchorCtr="0">
            <a:noAutofit/>
          </a:bodyPr>
          <a:lstStyle/>
          <a:p>
            <a:pPr marL="203200" lvl="0" indent="-203200" algn="l" rtl="0">
              <a:lnSpc>
                <a:spcPct val="90000"/>
              </a:lnSpc>
              <a:spcBef>
                <a:spcPts val="0"/>
              </a:spcBef>
              <a:spcAft>
                <a:spcPts val="0"/>
              </a:spcAft>
              <a:buClr>
                <a:schemeClr val="dk2"/>
              </a:buClr>
              <a:buSzPts val="1900"/>
              <a:buFont typeface="Gentium Book Basic"/>
              <a:buChar char="•"/>
            </a:pPr>
            <a:r>
              <a:rPr lang="fi-FI" sz="1900">
                <a:latin typeface="Gentium Book Basic"/>
                <a:ea typeface="Gentium Book Basic"/>
                <a:cs typeface="Gentium Book Basic"/>
                <a:sym typeface="Gentium Book Basic"/>
              </a:rPr>
              <a:t>Kauppatieteiden ja tekniikan aloilla.</a:t>
            </a:r>
            <a:endParaRPr sz="1900">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500"/>
              <a:buNone/>
            </a:pPr>
            <a:endParaRPr sz="150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2"/>
              </a:buClr>
              <a:buSzPts val="1900"/>
              <a:buFont typeface="Gentium Book Basic"/>
              <a:buChar char="•"/>
            </a:pPr>
            <a:r>
              <a:rPr lang="fi-FI" sz="1900">
                <a:latin typeface="Gentium Book Basic"/>
                <a:ea typeface="Gentium Book Basic"/>
                <a:cs typeface="Gentium Book Basic"/>
                <a:sym typeface="Gentium Book Basic"/>
              </a:rPr>
              <a:t>Suoritettava vaaditut kurssit tietyillä arvosanoilla.</a:t>
            </a:r>
            <a:endParaRPr sz="1900">
              <a:latin typeface="Gentium Book Basic"/>
              <a:ea typeface="Gentium Book Basic"/>
              <a:cs typeface="Gentium Book Basic"/>
              <a:sym typeface="Gentium Book Basic"/>
            </a:endParaRPr>
          </a:p>
          <a:p>
            <a:pPr marL="393700" lvl="1" indent="-200025"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Kauppatieteiden väylän laajuus on 60 opintopistettä.</a:t>
            </a:r>
            <a:endParaRPr sz="1350">
              <a:latin typeface="Gentium Book Basic"/>
              <a:ea typeface="Gentium Book Basic"/>
              <a:cs typeface="Gentium Book Basic"/>
              <a:sym typeface="Gentium Book Basic"/>
            </a:endParaRPr>
          </a:p>
          <a:p>
            <a:pPr marL="393700" lvl="1" indent="-200025"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Tekniikan väylän laajuus on 27 opintopistettä.</a:t>
            </a:r>
            <a:endParaRPr sz="1350">
              <a:latin typeface="Gentium Book Basic"/>
              <a:ea typeface="Gentium Book Basic"/>
              <a:cs typeface="Gentium Book Basic"/>
              <a:sym typeface="Gentium Book Basic"/>
            </a:endParaRPr>
          </a:p>
          <a:p>
            <a:pPr marL="203200" lvl="1" indent="0" algn="l" rtl="0">
              <a:lnSpc>
                <a:spcPct val="90000"/>
              </a:lnSpc>
              <a:spcBef>
                <a:spcPts val="300"/>
              </a:spcBef>
              <a:spcAft>
                <a:spcPts val="0"/>
              </a:spcAft>
              <a:buClr>
                <a:schemeClr val="dk1"/>
              </a:buClr>
              <a:buSzPts val="1200"/>
              <a:buFont typeface="Arial"/>
              <a:buNone/>
            </a:pPr>
            <a:endParaRPr sz="1200">
              <a:solidFill>
                <a:schemeClr val="dk1"/>
              </a:solidFill>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2"/>
              </a:buClr>
              <a:buSzPts val="1900"/>
              <a:buFont typeface="Gentium Book Basic"/>
              <a:buChar char="•"/>
            </a:pPr>
            <a:r>
              <a:rPr lang="fi-FI" sz="1900">
                <a:latin typeface="Gentium Book Basic"/>
                <a:ea typeface="Gentium Book Basic"/>
                <a:cs typeface="Gentium Book Basic"/>
                <a:sym typeface="Gentium Book Basic"/>
              </a:rPr>
              <a:t>Opintojen suorittaminen </a:t>
            </a:r>
            <a:endParaRPr sz="1900">
              <a:latin typeface="Gentium Book Basic"/>
              <a:ea typeface="Gentium Book Basic"/>
              <a:cs typeface="Gentium Book Basic"/>
              <a:sym typeface="Gentium Book Basic"/>
            </a:endParaRPr>
          </a:p>
          <a:p>
            <a:pPr marL="393700" lvl="1" indent="-200025"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Tekniikan väyläopinnot on suoritettava vaaditussa ajassa.</a:t>
            </a:r>
            <a:endParaRPr sz="1350">
              <a:latin typeface="Gentium Book Basic"/>
              <a:ea typeface="Gentium Book Basic"/>
              <a:cs typeface="Gentium Book Basic"/>
              <a:sym typeface="Gentium Book Basic"/>
            </a:endParaRPr>
          </a:p>
          <a:p>
            <a:pPr marL="393700" lvl="1" indent="-200025"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Kauppatieteiden väyläopinnot voi suorittaa oman aikataulun mukaan, ei aikarajaa. </a:t>
            </a:r>
            <a:endParaRPr sz="1350">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200"/>
              <a:buNone/>
            </a:pPr>
            <a:endParaRPr sz="135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2"/>
              </a:buClr>
              <a:buSzPts val="1900"/>
              <a:buFont typeface="Gentium Book Basic"/>
              <a:buChar char="•"/>
            </a:pPr>
            <a:r>
              <a:rPr lang="fi-FI" sz="1900">
                <a:latin typeface="Gentium Book Basic"/>
                <a:ea typeface="Gentium Book Basic"/>
                <a:cs typeface="Gentium Book Basic"/>
                <a:sym typeface="Gentium Book Basic"/>
              </a:rPr>
              <a:t>Tutkinto-opiskelijaksi haetaan Opintopolussa.</a:t>
            </a:r>
            <a:endParaRPr sz="1900">
              <a:latin typeface="Gentium Book Basic"/>
              <a:ea typeface="Gentium Book Basic"/>
              <a:cs typeface="Gentium Book Basic"/>
              <a:sym typeface="Gentium Book Basic"/>
            </a:endParaRPr>
          </a:p>
          <a:p>
            <a:pPr marL="393700" lvl="1" indent="-200025"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Kauppatieteiden alan opintoihin kevään 2.yhteishaun hakuaikana</a:t>
            </a:r>
            <a:endParaRPr sz="1350">
              <a:latin typeface="Gentium Book Basic"/>
              <a:ea typeface="Gentium Book Basic"/>
              <a:cs typeface="Gentium Book Basic"/>
              <a:sym typeface="Gentium Book Basic"/>
            </a:endParaRPr>
          </a:p>
          <a:p>
            <a:pPr marL="393700" lvl="1" indent="-200025" algn="l" rtl="0">
              <a:lnSpc>
                <a:spcPct val="90000"/>
              </a:lnSpc>
              <a:spcBef>
                <a:spcPts val="300"/>
              </a:spcBef>
              <a:spcAft>
                <a:spcPts val="0"/>
              </a:spcAft>
              <a:buClr>
                <a:schemeClr val="dk1"/>
              </a:buClr>
              <a:buSzPts val="1350"/>
              <a:buFont typeface="Gentium Book Basic"/>
              <a:buChar char="•"/>
            </a:pPr>
            <a:r>
              <a:rPr lang="fi-FI" sz="1350">
                <a:latin typeface="Gentium Book Basic"/>
                <a:ea typeface="Gentium Book Basic"/>
                <a:cs typeface="Gentium Book Basic"/>
                <a:sym typeface="Gentium Book Basic"/>
              </a:rPr>
              <a:t>Tekniikan alan opintoihin syksyn yhteishaussa tai kevään 2.yhteishaussa.</a:t>
            </a:r>
            <a:endParaRPr>
              <a:solidFill>
                <a:srgbClr val="0C0C0C"/>
              </a:solidFill>
              <a:latin typeface="Gentium Book Basic"/>
              <a:ea typeface="Gentium Book Basic"/>
              <a:cs typeface="Gentium Book Basic"/>
              <a:sym typeface="Gentium Book Basic"/>
            </a:endParaRPr>
          </a:p>
        </p:txBody>
      </p:sp>
      <p:sp>
        <p:nvSpPr>
          <p:cNvPr id="617" name="Google Shape;617;g10d807570d3_1_124"/>
          <p:cNvSpPr txBox="1"/>
          <p:nvPr/>
        </p:nvSpPr>
        <p:spPr>
          <a:xfrm>
            <a:off x="6032375" y="4504925"/>
            <a:ext cx="4971000" cy="392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300"/>
              </a:spcBef>
              <a:spcAft>
                <a:spcPts val="0"/>
              </a:spcAft>
              <a:buClr>
                <a:srgbClr val="000000"/>
              </a:buClr>
              <a:buSzPts val="1500"/>
              <a:buFont typeface="Arial"/>
              <a:buNone/>
            </a:pPr>
            <a:r>
              <a:rPr lang="fi-FI" sz="1500" b="1" i="0" u="none" strike="noStrike" cap="none">
                <a:solidFill>
                  <a:schemeClr val="dk2"/>
                </a:solidFill>
                <a:latin typeface="Gentium Book Basic"/>
                <a:ea typeface="Gentium Book Basic"/>
                <a:cs typeface="Gentium Book Basic"/>
                <a:sym typeface="Gentium Book Basic"/>
              </a:rPr>
              <a:t>Lisätietoja: </a:t>
            </a:r>
            <a:r>
              <a:rPr lang="fi-FI" sz="1500" b="1" i="0" u="sng" strike="noStrike" cap="none">
                <a:solidFill>
                  <a:schemeClr val="dk2"/>
                </a:solidFill>
                <a:latin typeface="Gentium Book Basic"/>
                <a:ea typeface="Gentium Book Basic"/>
                <a:cs typeface="Gentium Book Basic"/>
                <a:sym typeface="Gentium Book Basic"/>
              </a:rPr>
              <a:t>avoin.aalto.fi</a:t>
            </a:r>
            <a:endParaRPr sz="1400" b="0" i="0" u="none" strike="noStrike" cap="none">
              <a:solidFill>
                <a:srgbClr val="000000"/>
              </a:solidFill>
              <a:latin typeface="Arial"/>
              <a:ea typeface="Arial"/>
              <a:cs typeface="Arial"/>
              <a:sym typeface="Arial"/>
            </a:endParaRPr>
          </a:p>
        </p:txBody>
      </p:sp>
      <p:pic>
        <p:nvPicPr>
          <p:cNvPr id="618" name="Google Shape;618;g10d807570d3_1_124"/>
          <p:cNvPicPr preferRelativeResize="0"/>
          <p:nvPr/>
        </p:nvPicPr>
        <p:blipFill rotWithShape="1">
          <a:blip r:embed="rId3">
            <a:alphaModFix/>
          </a:blip>
          <a:srcRect/>
          <a:stretch/>
        </p:blipFill>
        <p:spPr>
          <a:xfrm>
            <a:off x="0" y="3714000"/>
            <a:ext cx="1558801" cy="14294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115f7180c66_0_3"/>
          <p:cNvSpPr txBox="1">
            <a:spLocks noGrp="1"/>
          </p:cNvSpPr>
          <p:nvPr>
            <p:ph type="body" idx="1"/>
          </p:nvPr>
        </p:nvSpPr>
        <p:spPr>
          <a:xfrm>
            <a:off x="673614" y="612054"/>
            <a:ext cx="7669200" cy="13524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a:solidFill>
                  <a:srgbClr val="5E8C64"/>
                </a:solidFill>
                <a:latin typeface="Gentium Book Basic"/>
                <a:ea typeface="Gentium Book Basic"/>
                <a:cs typeface="Gentium Book Basic"/>
                <a:sym typeface="Gentium Book Basic"/>
              </a:rPr>
              <a:t>Videoita (10min ja 1min)</a:t>
            </a:r>
            <a:endParaRPr dirty="0">
              <a:solidFill>
                <a:srgbClr val="5E8C64"/>
              </a:solidFill>
              <a:latin typeface="Gentium Book Basic"/>
              <a:ea typeface="Gentium Book Basic"/>
              <a:cs typeface="Gentium Book Basic"/>
              <a:sym typeface="Gentium Book Basic"/>
            </a:endParaRPr>
          </a:p>
        </p:txBody>
      </p:sp>
      <p:sp>
        <p:nvSpPr>
          <p:cNvPr id="409" name="Google Shape;409;g115f7180c66_0_3"/>
          <p:cNvSpPr txBox="1"/>
          <p:nvPr/>
        </p:nvSpPr>
        <p:spPr>
          <a:xfrm>
            <a:off x="1462808" y="1133875"/>
            <a:ext cx="5674650" cy="282919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fi-FI" sz="1700" b="0" i="0" u="none" strike="noStrike" cap="none" dirty="0">
                <a:solidFill>
                  <a:schemeClr val="bg2"/>
                </a:solidFill>
                <a:latin typeface="Gentium Book Basic"/>
                <a:ea typeface="Gentium Book Basic"/>
                <a:cs typeface="Gentium Book Basic"/>
                <a:sym typeface="Gentium Book Basic"/>
                <a:hlinkClick r:id="rId3">
                  <a:extLst>
                    <a:ext uri="{A12FA001-AC4F-418D-AE19-62706E023703}">
                      <ahyp:hlinkClr xmlns:ahyp="http://schemas.microsoft.com/office/drawing/2018/hyperlinkcolor" val="tx"/>
                    </a:ext>
                  </a:extLst>
                </a:hlinkClick>
              </a:rPr>
              <a:t>Tule opiskelemaan Aalto-yliopistoon, löydä polkusi</a:t>
            </a:r>
            <a:endParaRPr lang="fi-FI" sz="1700" b="0" i="0" u="none" strike="noStrike" cap="none" dirty="0">
              <a:solidFill>
                <a:schemeClr val="bg2"/>
              </a:solidFill>
              <a:latin typeface="Gentium Book Basic"/>
              <a:ea typeface="Gentium Book Basic"/>
              <a:cs typeface="Gentium Book Basic"/>
              <a:sym typeface="Gentium Book Basic"/>
            </a:endParaRPr>
          </a:p>
          <a:p>
            <a:pPr marL="0" marR="0" lvl="0" indent="0" algn="ctr" rtl="0">
              <a:lnSpc>
                <a:spcPct val="100000"/>
              </a:lnSpc>
              <a:spcBef>
                <a:spcPts val="0"/>
              </a:spcBef>
              <a:spcAft>
                <a:spcPts val="0"/>
              </a:spcAft>
              <a:buClr>
                <a:srgbClr val="FFFFFF"/>
              </a:buClr>
              <a:buSzPts val="1800"/>
              <a:buFont typeface="Arial"/>
              <a:buNone/>
            </a:pPr>
            <a:endParaRPr lang="fi-FI" sz="1700" b="0" i="0" u="none" strike="noStrike" cap="none" dirty="0">
              <a:solidFill>
                <a:schemeClr val="bg2"/>
              </a:solidFill>
              <a:latin typeface="Gentium Book Basic"/>
              <a:ea typeface="Gentium Book Basic"/>
              <a:cs typeface="Gentium Book Basic"/>
              <a:sym typeface="Gentium Book Basic"/>
            </a:endParaRPr>
          </a:p>
          <a:p>
            <a:pPr marL="0" marR="0" lvl="0" indent="0" algn="ctr" rtl="0">
              <a:lnSpc>
                <a:spcPct val="100000"/>
              </a:lnSpc>
              <a:spcBef>
                <a:spcPts val="0"/>
              </a:spcBef>
              <a:spcAft>
                <a:spcPts val="0"/>
              </a:spcAft>
              <a:buClr>
                <a:srgbClr val="FFFFFF"/>
              </a:buClr>
              <a:buSzPts val="1800"/>
              <a:buFont typeface="Arial"/>
              <a:buNone/>
            </a:pPr>
            <a:r>
              <a:rPr lang="fi-FI" sz="1700" dirty="0" err="1">
                <a:solidFill>
                  <a:schemeClr val="bg2"/>
                </a:solidFill>
                <a:latin typeface="Gentium Book Basic"/>
                <a:ea typeface="Gentium Book Basic"/>
                <a:cs typeface="Gentium Book Basic"/>
                <a:sym typeface="Gentium Book Basic"/>
                <a:hlinkClick r:id="rId4">
                  <a:extLst>
                    <a:ext uri="{A12FA001-AC4F-418D-AE19-62706E023703}">
                      <ahyp:hlinkClr xmlns:ahyp="http://schemas.microsoft.com/office/drawing/2018/hyperlinkcolor" val="tx"/>
                    </a:ext>
                  </a:extLst>
                </a:hlinkClick>
              </a:rPr>
              <a:t>Highlights</a:t>
            </a:r>
            <a:r>
              <a:rPr lang="fi-FI" sz="1700" dirty="0">
                <a:solidFill>
                  <a:schemeClr val="bg2"/>
                </a:solidFill>
                <a:latin typeface="Gentium Book Basic"/>
                <a:ea typeface="Gentium Book Basic"/>
                <a:cs typeface="Gentium Book Basic"/>
                <a:sym typeface="Gentium Book Basic"/>
                <a:hlinkClick r:id="rId4">
                  <a:extLst>
                    <a:ext uri="{A12FA001-AC4F-418D-AE19-62706E023703}">
                      <ahyp:hlinkClr xmlns:ahyp="http://schemas.microsoft.com/office/drawing/2018/hyperlinkcolor" val="tx"/>
                    </a:ext>
                  </a:extLst>
                </a:hlinkClick>
              </a:rPr>
              <a:t> of 2022</a:t>
            </a:r>
            <a:endParaRPr lang="fi-FI" sz="1700" dirty="0">
              <a:solidFill>
                <a:schemeClr val="bg2"/>
              </a:solidFill>
              <a:latin typeface="Gentium Book Basic"/>
              <a:ea typeface="Gentium Book Basic"/>
              <a:cs typeface="Gentium Book Basic"/>
              <a:sym typeface="Gentium Book Basic"/>
            </a:endParaRPr>
          </a:p>
        </p:txBody>
      </p:sp>
      <p:cxnSp>
        <p:nvCxnSpPr>
          <p:cNvPr id="411" name="Google Shape;411;g115f7180c66_0_3"/>
          <p:cNvCxnSpPr/>
          <p:nvPr/>
        </p:nvCxnSpPr>
        <p:spPr>
          <a:xfrm flipH="1">
            <a:off x="330950" y="1133875"/>
            <a:ext cx="9600" cy="2639100"/>
          </a:xfrm>
          <a:prstGeom prst="straightConnector1">
            <a:avLst/>
          </a:prstGeom>
          <a:noFill/>
          <a:ln w="19050" cap="flat" cmpd="sng">
            <a:solidFill>
              <a:srgbClr val="5E8C64"/>
            </a:solidFill>
            <a:prstDash val="solid"/>
            <a:round/>
            <a:headEnd type="none" w="sm" len="sm"/>
            <a:tailEnd type="none" w="sm" len="sm"/>
          </a:ln>
        </p:spPr>
      </p:cxnSp>
      <p:pic>
        <p:nvPicPr>
          <p:cNvPr id="412" name="Google Shape;412;g115f7180c66_0_3"/>
          <p:cNvPicPr preferRelativeResize="0"/>
          <p:nvPr/>
        </p:nvPicPr>
        <p:blipFill rotWithShape="1">
          <a:blip r:embed="rId5">
            <a:alphaModFix/>
          </a:blip>
          <a:srcRect/>
          <a:stretch/>
        </p:blipFill>
        <p:spPr>
          <a:xfrm>
            <a:off x="0" y="3714000"/>
            <a:ext cx="1558801" cy="1429499"/>
          </a:xfrm>
          <a:prstGeom prst="rect">
            <a:avLst/>
          </a:prstGeom>
          <a:noFill/>
          <a:ln>
            <a:noFill/>
          </a:ln>
        </p:spPr>
      </p:pic>
      <p:sp>
        <p:nvSpPr>
          <p:cNvPr id="2" name="Suorakulmio 1">
            <a:extLst>
              <a:ext uri="{FF2B5EF4-FFF2-40B4-BE49-F238E27FC236}">
                <a16:creationId xmlns:a16="http://schemas.microsoft.com/office/drawing/2014/main" id="{F01EEAE2-A33B-61C0-C645-EEE4DD440587}"/>
              </a:ext>
            </a:extLst>
          </p:cNvPr>
          <p:cNvSpPr/>
          <p:nvPr/>
        </p:nvSpPr>
        <p:spPr>
          <a:xfrm>
            <a:off x="114300" y="967154"/>
            <a:ext cx="686886" cy="29959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84608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EE7"/>
        </a:solidFill>
        <a:effectLst/>
      </p:bgPr>
    </p:bg>
    <p:spTree>
      <p:nvGrpSpPr>
        <p:cNvPr id="1" name="Shape 267"/>
        <p:cNvGrpSpPr/>
        <p:nvPr/>
      </p:nvGrpSpPr>
      <p:grpSpPr>
        <a:xfrm>
          <a:off x="0" y="0"/>
          <a:ext cx="0" cy="0"/>
          <a:chOff x="0" y="0"/>
          <a:chExt cx="0" cy="0"/>
        </a:xfrm>
      </p:grpSpPr>
      <p:sp>
        <p:nvSpPr>
          <p:cNvPr id="268" name="Google Shape;268;g10d807570d3_1_73"/>
          <p:cNvSpPr txBox="1">
            <a:spLocks noGrp="1"/>
          </p:cNvSpPr>
          <p:nvPr>
            <p:ph type="title"/>
          </p:nvPr>
        </p:nvSpPr>
        <p:spPr>
          <a:xfrm>
            <a:off x="278633" y="292893"/>
            <a:ext cx="8236724" cy="642938"/>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dk2"/>
              </a:buClr>
              <a:buSzPts val="1800"/>
              <a:buFont typeface="Arial"/>
              <a:buNone/>
            </a:pPr>
            <a:r>
              <a:rPr lang="fi-FI" sz="3600">
                <a:latin typeface="Gentium Book Basic"/>
                <a:ea typeface="Gentium Book Basic"/>
                <a:cs typeface="Gentium Book Basic"/>
                <a:sym typeface="Gentium Book Basic"/>
              </a:rPr>
              <a:t>Tekniikan alan hakukohteet</a:t>
            </a:r>
            <a:endParaRPr sz="3600">
              <a:latin typeface="Gentium Book Basic"/>
              <a:ea typeface="Gentium Book Basic"/>
              <a:cs typeface="Gentium Book Basic"/>
              <a:sym typeface="Gentium Book Basic"/>
            </a:endParaRPr>
          </a:p>
        </p:txBody>
      </p:sp>
      <p:sp>
        <p:nvSpPr>
          <p:cNvPr id="269" name="Google Shape;269;g10d807570d3_1_73"/>
          <p:cNvSpPr txBox="1">
            <a:spLocks noGrp="1"/>
          </p:cNvSpPr>
          <p:nvPr>
            <p:ph type="body" idx="1"/>
          </p:nvPr>
        </p:nvSpPr>
        <p:spPr>
          <a:xfrm>
            <a:off x="1192125" y="1026975"/>
            <a:ext cx="3379800" cy="3015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1400"/>
              <a:buNone/>
            </a:pPr>
            <a:r>
              <a:rPr lang="fi-FI" sz="1900" b="0" dirty="0">
                <a:latin typeface="Gentium Book Basic"/>
                <a:ea typeface="Gentium Book Basic"/>
                <a:cs typeface="Gentium Book Basic"/>
                <a:sym typeface="Gentium Book Basic"/>
              </a:rPr>
              <a:t>Suomenkieliset hakukohteet:</a:t>
            </a:r>
            <a:endParaRPr sz="100" dirty="0">
              <a:latin typeface="Gentium Book Basic"/>
              <a:ea typeface="Gentium Book Basic"/>
              <a:cs typeface="Gentium Book Basic"/>
              <a:sym typeface="Gentium Book Basic"/>
            </a:endParaRPr>
          </a:p>
          <a:p>
            <a:pPr marL="203200" lvl="0" indent="-203200" algn="l" rtl="0">
              <a:lnSpc>
                <a:spcPct val="90000"/>
              </a:lnSpc>
              <a:spcBef>
                <a:spcPts val="10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Arkkitehtuuri</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Maisema-arkkitehtuuri</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Sisustusarkkitehtuuri</a:t>
            </a:r>
            <a:endParaRPr b="0" dirty="0">
              <a:solidFill>
                <a:schemeClr val="dk1"/>
              </a:solidFill>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Automaatio ja robotiikka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Bioinformaatioteknologia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Elektroniikka ja sähkötekniikka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Energia- ja konetekniikka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Informaatioteknologia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Informaatioverkostot</a:t>
            </a:r>
            <a:endParaRPr lang="fi-FI"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Kemiantekniikka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Kestävät yhdyskunnat</a:t>
            </a:r>
            <a:endParaRPr b="0" dirty="0">
              <a:latin typeface="Gentium Book Basic"/>
              <a:ea typeface="Gentium Book Basic"/>
              <a:cs typeface="Gentium Book Basic"/>
              <a:sym typeface="Gentium Book Basic"/>
            </a:endParaRPr>
          </a:p>
        </p:txBody>
      </p:sp>
      <p:sp>
        <p:nvSpPr>
          <p:cNvPr id="270" name="Google Shape;270;g10d807570d3_1_73"/>
          <p:cNvSpPr txBox="1">
            <a:spLocks noGrp="1"/>
          </p:cNvSpPr>
          <p:nvPr>
            <p:ph type="body" idx="2"/>
          </p:nvPr>
        </p:nvSpPr>
        <p:spPr>
          <a:xfrm>
            <a:off x="4750599" y="1100600"/>
            <a:ext cx="3706800" cy="2942400"/>
          </a:xfrm>
          <a:prstGeom prst="rect">
            <a:avLst/>
          </a:prstGeom>
          <a:noFill/>
          <a:ln>
            <a:noFill/>
          </a:ln>
        </p:spPr>
        <p:txBody>
          <a:bodyPr spcFirstLastPara="1" wrap="square" lIns="0" tIns="0" rIns="0" bIns="0" anchor="t" anchorCtr="0">
            <a:noAutofit/>
          </a:bodyPr>
          <a:lstStyle/>
          <a:p>
            <a:pPr marL="203200" lvl="0" indent="-203200" algn="l" rtl="0">
              <a:lnSpc>
                <a:spcPct val="90000"/>
              </a:lnSpc>
              <a:spcBef>
                <a:spcPts val="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Kiinteistötalous ja </a:t>
            </a:r>
            <a:r>
              <a:rPr lang="fi-FI" b="0" dirty="0" err="1">
                <a:solidFill>
                  <a:schemeClr val="dk1"/>
                </a:solidFill>
                <a:latin typeface="Gentium Book Basic"/>
                <a:ea typeface="Gentium Book Basic"/>
                <a:cs typeface="Gentium Book Basic"/>
                <a:sym typeface="Gentium Book Basic"/>
              </a:rPr>
              <a:t>geoinformatiikka</a:t>
            </a:r>
            <a:endParaRPr b="0" dirty="0">
              <a:solidFill>
                <a:schemeClr val="dk1"/>
              </a:solidFill>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Rakennustekniikka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Teknillinen fysiikka ja matematiikka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rgbClr val="355E3B"/>
              </a:buClr>
              <a:buSzPts val="1600"/>
              <a:buFont typeface="Gentium Book Basic"/>
              <a:buChar char="•"/>
            </a:pPr>
            <a:r>
              <a:rPr lang="fi-FI" sz="1600" b="0" u="sng" dirty="0">
                <a:solidFill>
                  <a:srgbClr val="355E3B"/>
                </a:solidFill>
                <a:latin typeface="Gentium Book Basic"/>
                <a:ea typeface="Gentium Book Basic"/>
                <a:cs typeface="Gentium Book Basic"/>
                <a:sym typeface="Gentium Book Basic"/>
              </a:rPr>
              <a:t>Teknillinen psykologia</a:t>
            </a: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Tietotekniikka</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Tuotantotalous</a:t>
            </a:r>
            <a:endParaRPr b="0" dirty="0">
              <a:solidFill>
                <a:schemeClr val="dk1"/>
              </a:solidFill>
              <a:latin typeface="Gentium Book Basic"/>
              <a:ea typeface="Gentium Book Basic"/>
              <a:cs typeface="Gentium Book Basic"/>
              <a:sym typeface="Gentium Book Basic"/>
            </a:endParaRPr>
          </a:p>
          <a:p>
            <a:pPr marL="203200" lvl="0" indent="-114300" algn="l" rtl="0">
              <a:lnSpc>
                <a:spcPct val="90000"/>
              </a:lnSpc>
              <a:spcBef>
                <a:spcPts val="300"/>
              </a:spcBef>
              <a:spcAft>
                <a:spcPts val="0"/>
              </a:spcAft>
              <a:buClr>
                <a:schemeClr val="dk2"/>
              </a:buClr>
              <a:buSzPts val="1400"/>
              <a:buNone/>
            </a:pPr>
            <a:endParaRPr dirty="0">
              <a:solidFill>
                <a:schemeClr val="dk1"/>
              </a:solidFill>
              <a:latin typeface="Gentium Book Basic"/>
              <a:ea typeface="Gentium Book Basic"/>
              <a:cs typeface="Gentium Book Basic"/>
              <a:sym typeface="Gentium Book Basic"/>
            </a:endParaRPr>
          </a:p>
          <a:p>
            <a:pPr marL="0" lvl="0" indent="0" algn="l" rtl="0">
              <a:lnSpc>
                <a:spcPct val="90000"/>
              </a:lnSpc>
              <a:spcBef>
                <a:spcPts val="300"/>
              </a:spcBef>
              <a:spcAft>
                <a:spcPts val="0"/>
              </a:spcAft>
              <a:buClr>
                <a:schemeClr val="dk2"/>
              </a:buClr>
              <a:buSzPts val="1400"/>
              <a:buNone/>
            </a:pPr>
            <a:r>
              <a:rPr lang="fi-FI" sz="1900" b="0" dirty="0">
                <a:latin typeface="Gentium Book Basic"/>
                <a:ea typeface="Gentium Book Basic"/>
                <a:cs typeface="Gentium Book Basic"/>
                <a:sym typeface="Gentium Book Basic"/>
              </a:rPr>
              <a:t>Englanninkieliset hakukohteet:</a:t>
            </a:r>
            <a:endParaRPr sz="1900"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err="1">
                <a:solidFill>
                  <a:schemeClr val="dk1"/>
                </a:solidFill>
                <a:latin typeface="Gentium Book Basic"/>
                <a:ea typeface="Gentium Book Basic"/>
                <a:cs typeface="Gentium Book Basic"/>
                <a:sym typeface="Gentium Book Basic"/>
              </a:rPr>
              <a:t>Chemical</a:t>
            </a:r>
            <a:r>
              <a:rPr lang="fi-FI" b="0" dirty="0">
                <a:solidFill>
                  <a:schemeClr val="dk1"/>
                </a:solidFill>
                <a:latin typeface="Gentium Book Basic"/>
                <a:ea typeface="Gentium Book Basic"/>
                <a:cs typeface="Gentium Book Basic"/>
                <a:sym typeface="Gentium Book Basic"/>
              </a:rPr>
              <a:t> Engineering</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err="1">
                <a:solidFill>
                  <a:schemeClr val="dk1"/>
                </a:solidFill>
                <a:latin typeface="Gentium Book Basic"/>
                <a:ea typeface="Gentium Book Basic"/>
                <a:cs typeface="Gentium Book Basic"/>
                <a:sym typeface="Gentium Book Basic"/>
              </a:rPr>
              <a:t>Computational</a:t>
            </a:r>
            <a:r>
              <a:rPr lang="fi-FI" b="0" dirty="0">
                <a:solidFill>
                  <a:schemeClr val="dk1"/>
                </a:solidFill>
                <a:latin typeface="Gentium Book Basic"/>
                <a:ea typeface="Gentium Book Basic"/>
                <a:cs typeface="Gentium Book Basic"/>
                <a:sym typeface="Gentium Book Basic"/>
              </a:rPr>
              <a:t> Engineering</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Data Science</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a:solidFill>
                  <a:schemeClr val="dk1"/>
                </a:solidFill>
                <a:latin typeface="Gentium Book Basic"/>
                <a:ea typeface="Gentium Book Basic"/>
                <a:cs typeface="Gentium Book Basic"/>
                <a:sym typeface="Gentium Book Basic"/>
              </a:rPr>
              <a:t>Digital Systems and Design</a:t>
            </a:r>
            <a:endParaRPr b="0" dirty="0">
              <a:latin typeface="Gentium Book Basic"/>
              <a:ea typeface="Gentium Book Basic"/>
              <a:cs typeface="Gentium Book Basic"/>
              <a:sym typeface="Gentium Book Basic"/>
            </a:endParaRPr>
          </a:p>
          <a:p>
            <a:pPr marL="203200" lvl="0" indent="-203200" algn="l" rtl="0">
              <a:lnSpc>
                <a:spcPct val="90000"/>
              </a:lnSpc>
              <a:spcBef>
                <a:spcPts val="300"/>
              </a:spcBef>
              <a:spcAft>
                <a:spcPts val="0"/>
              </a:spcAft>
              <a:buClr>
                <a:schemeClr val="dk1"/>
              </a:buClr>
              <a:buSzPts val="1400"/>
              <a:buFont typeface="Gentium Book Basic"/>
              <a:buChar char="•"/>
            </a:pPr>
            <a:r>
              <a:rPr lang="fi-FI" b="0" dirty="0" err="1">
                <a:solidFill>
                  <a:schemeClr val="dk1"/>
                </a:solidFill>
                <a:latin typeface="Gentium Book Basic"/>
                <a:ea typeface="Gentium Book Basic"/>
                <a:cs typeface="Gentium Book Basic"/>
                <a:sym typeface="Gentium Book Basic"/>
              </a:rPr>
              <a:t>Quantum</a:t>
            </a:r>
            <a:r>
              <a:rPr lang="fi-FI" b="0" dirty="0">
                <a:solidFill>
                  <a:schemeClr val="dk1"/>
                </a:solidFill>
                <a:latin typeface="Gentium Book Basic"/>
                <a:ea typeface="Gentium Book Basic"/>
                <a:cs typeface="Gentium Book Basic"/>
                <a:sym typeface="Gentium Book Basic"/>
              </a:rPr>
              <a:t> Technology</a:t>
            </a:r>
            <a:endParaRPr b="0" dirty="0">
              <a:solidFill>
                <a:schemeClr val="dk1"/>
              </a:solidFill>
              <a:latin typeface="Gentium Book Basic"/>
              <a:ea typeface="Gentium Book Basic"/>
              <a:cs typeface="Gentium Book Basic"/>
              <a:sym typeface="Gentium Book Basic"/>
            </a:endParaRPr>
          </a:p>
        </p:txBody>
      </p:sp>
      <p:pic>
        <p:nvPicPr>
          <p:cNvPr id="271" name="Google Shape;271;g10d807570d3_1_73"/>
          <p:cNvPicPr preferRelativeResize="0"/>
          <p:nvPr/>
        </p:nvPicPr>
        <p:blipFill rotWithShape="1">
          <a:blip r:embed="rId3">
            <a:alphaModFix/>
          </a:blip>
          <a:srcRect/>
          <a:stretch/>
        </p:blipFill>
        <p:spPr>
          <a:xfrm>
            <a:off x="0" y="3714000"/>
            <a:ext cx="1558801" cy="1429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0" name="Google Shape;290;p6"/>
          <p:cNvSpPr txBox="1">
            <a:spLocks noGrp="1"/>
          </p:cNvSpPr>
          <p:nvPr>
            <p:ph type="body" idx="1"/>
          </p:nvPr>
        </p:nvSpPr>
        <p:spPr>
          <a:xfrm>
            <a:off x="59550" y="199651"/>
            <a:ext cx="9024900" cy="6489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sz="4100" dirty="0">
                <a:solidFill>
                  <a:srgbClr val="5E8C64"/>
                </a:solidFill>
                <a:latin typeface="Gentium Book Basic"/>
                <a:ea typeface="Gentium Book Basic"/>
                <a:cs typeface="Gentium Book Basic"/>
                <a:sym typeface="Gentium Book Basic"/>
              </a:rPr>
              <a:t>Mitä on teknillinen psykologia?</a:t>
            </a:r>
            <a:endParaRPr sz="4100" dirty="0">
              <a:solidFill>
                <a:srgbClr val="5E8C64"/>
              </a:solidFill>
              <a:latin typeface="Gentium Book Basic"/>
              <a:ea typeface="Gentium Book Basic"/>
              <a:cs typeface="Gentium Book Basic"/>
              <a:sym typeface="Gentium Book Basic"/>
            </a:endParaRPr>
          </a:p>
        </p:txBody>
      </p:sp>
      <p:pic>
        <p:nvPicPr>
          <p:cNvPr id="2" name="Google Shape;271;g10d807570d3_1_73">
            <a:extLst>
              <a:ext uri="{FF2B5EF4-FFF2-40B4-BE49-F238E27FC236}">
                <a16:creationId xmlns:a16="http://schemas.microsoft.com/office/drawing/2014/main" id="{954D00B3-F06A-1397-DFAF-EAD6D40A67A6}"/>
              </a:ext>
            </a:extLst>
          </p:cNvPr>
          <p:cNvPicPr preferRelativeResize="0"/>
          <p:nvPr/>
        </p:nvPicPr>
        <p:blipFill rotWithShape="1">
          <a:blip r:embed="rId3">
            <a:alphaModFix/>
          </a:blip>
          <a:srcRect/>
          <a:stretch/>
        </p:blipFill>
        <p:spPr>
          <a:xfrm>
            <a:off x="0" y="3714000"/>
            <a:ext cx="1558801" cy="1429499"/>
          </a:xfrm>
          <a:prstGeom prst="rect">
            <a:avLst/>
          </a:prstGeom>
          <a:noFill/>
          <a:ln>
            <a:noFill/>
          </a:ln>
        </p:spPr>
      </p:pic>
      <p:sp>
        <p:nvSpPr>
          <p:cNvPr id="5" name="Tekstiruutu 4">
            <a:extLst>
              <a:ext uri="{FF2B5EF4-FFF2-40B4-BE49-F238E27FC236}">
                <a16:creationId xmlns:a16="http://schemas.microsoft.com/office/drawing/2014/main" id="{42073D27-9012-2547-D3DF-3584DD292598}"/>
              </a:ext>
            </a:extLst>
          </p:cNvPr>
          <p:cNvSpPr txBox="1"/>
          <p:nvPr/>
        </p:nvSpPr>
        <p:spPr>
          <a:xfrm>
            <a:off x="683879" y="1149004"/>
            <a:ext cx="5839866" cy="461665"/>
          </a:xfrm>
          <a:prstGeom prst="rect">
            <a:avLst/>
          </a:prstGeom>
          <a:noFill/>
        </p:spPr>
        <p:txBody>
          <a:bodyPr wrap="square" rtlCol="0">
            <a:spAutoFit/>
          </a:bodyPr>
          <a:lstStyle/>
          <a:p>
            <a:r>
              <a:rPr lang="fi-FI" sz="2400" dirty="0">
                <a:solidFill>
                  <a:srgbClr val="5E8C64"/>
                </a:solidFill>
                <a:latin typeface="Gentium Book Basic" panose="020B0604020202020204" charset="0"/>
              </a:rPr>
              <a:t>Tieteenalana</a:t>
            </a:r>
            <a:r>
              <a:rPr lang="fi-FI" sz="1800" dirty="0">
                <a:solidFill>
                  <a:srgbClr val="5E8C64"/>
                </a:solidFill>
                <a:latin typeface="Gentium Book Basic" panose="020B0604020202020204" charset="0"/>
              </a:rPr>
              <a:t>:</a:t>
            </a:r>
          </a:p>
        </p:txBody>
      </p:sp>
      <p:sp>
        <p:nvSpPr>
          <p:cNvPr id="6" name="Tekstiruutu 5">
            <a:extLst>
              <a:ext uri="{FF2B5EF4-FFF2-40B4-BE49-F238E27FC236}">
                <a16:creationId xmlns:a16="http://schemas.microsoft.com/office/drawing/2014/main" id="{D2A1DF5E-13A9-1264-A21D-088B21E078BD}"/>
              </a:ext>
            </a:extLst>
          </p:cNvPr>
          <p:cNvSpPr txBox="1"/>
          <p:nvPr/>
        </p:nvSpPr>
        <p:spPr>
          <a:xfrm>
            <a:off x="683879" y="1614166"/>
            <a:ext cx="6939963" cy="1754326"/>
          </a:xfrm>
          <a:prstGeom prst="rect">
            <a:avLst/>
          </a:prstGeom>
          <a:noFill/>
        </p:spPr>
        <p:txBody>
          <a:bodyPr wrap="square" rtlCol="0">
            <a:spAutoFit/>
          </a:bodyPr>
          <a:lstStyle/>
          <a:p>
            <a:pPr marL="285750" indent="-285750">
              <a:buFont typeface="Arial" panose="020B0604020202020204" pitchFamily="34" charset="0"/>
              <a:buChar char="•"/>
            </a:pPr>
            <a:r>
              <a:rPr lang="fi-FI" sz="1800" dirty="0">
                <a:solidFill>
                  <a:schemeClr val="tx1"/>
                </a:solidFill>
                <a:latin typeface="Gentium Book Basic" panose="020B0604020202020204" charset="0"/>
              </a:rPr>
              <a:t>Psykologian osa-alue</a:t>
            </a:r>
          </a:p>
          <a:p>
            <a:pPr marL="285750" indent="-285750">
              <a:buFont typeface="Arial" panose="020B0604020202020204" pitchFamily="34" charset="0"/>
              <a:buChar char="•"/>
            </a:pPr>
            <a:r>
              <a:rPr lang="fi-FI" sz="1800" dirty="0">
                <a:solidFill>
                  <a:schemeClr val="tx1"/>
                </a:solidFill>
                <a:latin typeface="Gentium Book Basic" panose="020B0604020202020204" charset="0"/>
              </a:rPr>
              <a:t>Tavoitteena soveltaa psykologiaa ihmisen ja teknillisten ratkaisujen vuorovaikutuksen parantamiseksi</a:t>
            </a:r>
          </a:p>
          <a:p>
            <a:pPr marL="285750" indent="-285750">
              <a:buFont typeface="Arial" panose="020B0604020202020204" pitchFamily="34" charset="0"/>
              <a:buChar char="•"/>
            </a:pPr>
            <a:r>
              <a:rPr lang="fi-FI" sz="1800" dirty="0">
                <a:solidFill>
                  <a:schemeClr val="tx1"/>
                </a:solidFill>
                <a:latin typeface="Gentium Book Basic" panose="020B0604020202020204" charset="0"/>
              </a:rPr>
              <a:t>Pyrkii ymmärtämään, miten ihmisten ominaisuudet, käyttäytyminen ja rajoitteet vaikuttavat tekniikan käyttöön</a:t>
            </a:r>
          </a:p>
          <a:p>
            <a:pPr marL="285750" indent="-285750">
              <a:buFont typeface="Arial" panose="020B0604020202020204" pitchFamily="34" charset="0"/>
              <a:buChar char="•"/>
            </a:pPr>
            <a:r>
              <a:rPr lang="fi-FI" sz="1800" dirty="0">
                <a:solidFill>
                  <a:schemeClr val="tx1"/>
                </a:solidFill>
                <a:latin typeface="Gentium Book Basic" panose="020B0604020202020204" charset="0"/>
              </a:rPr>
              <a:t>Löytää tapoja kehittää tekniikasta sopivampaa ihmisille</a:t>
            </a:r>
          </a:p>
        </p:txBody>
      </p:sp>
      <p:sp>
        <p:nvSpPr>
          <p:cNvPr id="7" name="Tekstiruutu 6">
            <a:extLst>
              <a:ext uri="{FF2B5EF4-FFF2-40B4-BE49-F238E27FC236}">
                <a16:creationId xmlns:a16="http://schemas.microsoft.com/office/drawing/2014/main" id="{C8FD737A-BCBD-2D74-F9CB-17B11B293B57}"/>
              </a:ext>
            </a:extLst>
          </p:cNvPr>
          <p:cNvSpPr txBox="1"/>
          <p:nvPr/>
        </p:nvSpPr>
        <p:spPr>
          <a:xfrm>
            <a:off x="341937" y="3628074"/>
            <a:ext cx="2604888" cy="307777"/>
          </a:xfrm>
          <a:prstGeom prst="rect">
            <a:avLst/>
          </a:prstGeom>
          <a:noFill/>
        </p:spPr>
        <p:txBody>
          <a:bodyPr wrap="square" rtlCol="0">
            <a:spAutoFit/>
          </a:bodyPr>
          <a:lstStyle/>
          <a:p>
            <a:r>
              <a:rPr lang="fi-FI" dirty="0">
                <a:latin typeface="Gentium Book Basic" panose="020B0604020202020204" charset="0"/>
              </a:rPr>
              <a:t>Engineering </a:t>
            </a:r>
            <a:r>
              <a:rPr lang="fi-FI" dirty="0" err="1">
                <a:latin typeface="Gentium Book Basic" panose="020B0604020202020204" charset="0"/>
              </a:rPr>
              <a:t>psychology</a:t>
            </a:r>
            <a:endParaRPr lang="fi-FI" dirty="0">
              <a:latin typeface="Gentium Book Basic" panose="020B0604020202020204" charset="0"/>
            </a:endParaRPr>
          </a:p>
        </p:txBody>
      </p:sp>
      <p:sp>
        <p:nvSpPr>
          <p:cNvPr id="8" name="Tekstiruutu 7">
            <a:extLst>
              <a:ext uri="{FF2B5EF4-FFF2-40B4-BE49-F238E27FC236}">
                <a16:creationId xmlns:a16="http://schemas.microsoft.com/office/drawing/2014/main" id="{48773CAD-1ABF-F6B5-A167-8D49022D4B1D}"/>
              </a:ext>
            </a:extLst>
          </p:cNvPr>
          <p:cNvSpPr txBox="1"/>
          <p:nvPr/>
        </p:nvSpPr>
        <p:spPr>
          <a:xfrm>
            <a:off x="6539112" y="3628072"/>
            <a:ext cx="2604888" cy="307777"/>
          </a:xfrm>
          <a:prstGeom prst="rect">
            <a:avLst/>
          </a:prstGeom>
          <a:noFill/>
        </p:spPr>
        <p:txBody>
          <a:bodyPr wrap="square" rtlCol="0">
            <a:spAutoFit/>
          </a:bodyPr>
          <a:lstStyle/>
          <a:p>
            <a:r>
              <a:rPr lang="fi-FI" dirty="0">
                <a:latin typeface="Gentium Book Basic" panose="020B0604020202020204" charset="0"/>
              </a:rPr>
              <a:t>Human-</a:t>
            </a:r>
            <a:r>
              <a:rPr lang="fi-FI" dirty="0" err="1">
                <a:latin typeface="Gentium Book Basic" panose="020B0604020202020204" charset="0"/>
              </a:rPr>
              <a:t>computer</a:t>
            </a:r>
            <a:r>
              <a:rPr lang="fi-FI" dirty="0">
                <a:latin typeface="Gentium Book Basic" panose="020B0604020202020204" charset="0"/>
              </a:rPr>
              <a:t> </a:t>
            </a:r>
            <a:r>
              <a:rPr lang="fi-FI" dirty="0" err="1">
                <a:latin typeface="Gentium Book Basic" panose="020B0604020202020204" charset="0"/>
              </a:rPr>
              <a:t>Interaction</a:t>
            </a:r>
            <a:endParaRPr lang="fi-FI" dirty="0">
              <a:latin typeface="Gentium Book Basic" panose="020B0604020202020204" charset="0"/>
            </a:endParaRPr>
          </a:p>
        </p:txBody>
      </p:sp>
      <p:sp>
        <p:nvSpPr>
          <p:cNvPr id="9" name="Tekstiruutu 8">
            <a:extLst>
              <a:ext uri="{FF2B5EF4-FFF2-40B4-BE49-F238E27FC236}">
                <a16:creationId xmlns:a16="http://schemas.microsoft.com/office/drawing/2014/main" id="{9FCD0E28-B231-AA0D-D137-3B645ADF84E4}"/>
              </a:ext>
            </a:extLst>
          </p:cNvPr>
          <p:cNvSpPr txBox="1"/>
          <p:nvPr/>
        </p:nvSpPr>
        <p:spPr>
          <a:xfrm>
            <a:off x="2433278" y="3628073"/>
            <a:ext cx="2604888" cy="307777"/>
          </a:xfrm>
          <a:prstGeom prst="rect">
            <a:avLst/>
          </a:prstGeom>
          <a:noFill/>
        </p:spPr>
        <p:txBody>
          <a:bodyPr wrap="square" rtlCol="0">
            <a:spAutoFit/>
          </a:bodyPr>
          <a:lstStyle/>
          <a:p>
            <a:r>
              <a:rPr lang="fi-FI" dirty="0" err="1">
                <a:latin typeface="Gentium Book Basic" panose="020B0604020202020204" charset="0"/>
              </a:rPr>
              <a:t>Cognitive</a:t>
            </a:r>
            <a:r>
              <a:rPr lang="fi-FI" dirty="0">
                <a:latin typeface="Gentium Book Basic" panose="020B0604020202020204" charset="0"/>
              </a:rPr>
              <a:t> </a:t>
            </a:r>
            <a:r>
              <a:rPr lang="fi-FI" dirty="0" err="1">
                <a:latin typeface="Gentium Book Basic" panose="020B0604020202020204" charset="0"/>
              </a:rPr>
              <a:t>psychology</a:t>
            </a:r>
            <a:endParaRPr lang="fi-FI" dirty="0">
              <a:latin typeface="Gentium Book Basic" panose="020B0604020202020204" charset="0"/>
            </a:endParaRPr>
          </a:p>
        </p:txBody>
      </p:sp>
      <p:sp>
        <p:nvSpPr>
          <p:cNvPr id="10" name="Tekstiruutu 9">
            <a:extLst>
              <a:ext uri="{FF2B5EF4-FFF2-40B4-BE49-F238E27FC236}">
                <a16:creationId xmlns:a16="http://schemas.microsoft.com/office/drawing/2014/main" id="{D95BF546-3B35-3EBC-4B63-0303E352CD52}"/>
              </a:ext>
            </a:extLst>
          </p:cNvPr>
          <p:cNvSpPr txBox="1"/>
          <p:nvPr/>
        </p:nvSpPr>
        <p:spPr>
          <a:xfrm>
            <a:off x="4303061" y="3628339"/>
            <a:ext cx="2604888" cy="307777"/>
          </a:xfrm>
          <a:prstGeom prst="rect">
            <a:avLst/>
          </a:prstGeom>
          <a:noFill/>
        </p:spPr>
        <p:txBody>
          <a:bodyPr wrap="square" rtlCol="0">
            <a:spAutoFit/>
          </a:bodyPr>
          <a:lstStyle/>
          <a:p>
            <a:r>
              <a:rPr lang="fi-FI" dirty="0">
                <a:latin typeface="Gentium Book Basic" panose="020B0604020202020204" charset="0"/>
              </a:rPr>
              <a:t>Human </a:t>
            </a:r>
            <a:r>
              <a:rPr lang="fi-FI" dirty="0" err="1">
                <a:latin typeface="Gentium Book Basic" panose="020B0604020202020204" charset="0"/>
              </a:rPr>
              <a:t>factors</a:t>
            </a:r>
            <a:r>
              <a:rPr lang="fi-FI" dirty="0">
                <a:latin typeface="Gentium Book Basic" panose="020B0604020202020204" charset="0"/>
              </a:rPr>
              <a:t> engineering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EE7"/>
        </a:solidFill>
        <a:effectLst/>
      </p:bgPr>
    </p:bg>
    <p:spTree>
      <p:nvGrpSpPr>
        <p:cNvPr id="1" name="Shape 276"/>
        <p:cNvGrpSpPr/>
        <p:nvPr/>
      </p:nvGrpSpPr>
      <p:grpSpPr>
        <a:xfrm>
          <a:off x="0" y="0"/>
          <a:ext cx="0" cy="0"/>
          <a:chOff x="0" y="0"/>
          <a:chExt cx="0" cy="0"/>
        </a:xfrm>
      </p:grpSpPr>
      <p:sp>
        <p:nvSpPr>
          <p:cNvPr id="277" name="Google Shape;277;g10d91d31831_0_0"/>
          <p:cNvSpPr/>
          <p:nvPr/>
        </p:nvSpPr>
        <p:spPr>
          <a:xfrm>
            <a:off x="4615050" y="-152650"/>
            <a:ext cx="4849800" cy="5401800"/>
          </a:xfrm>
          <a:prstGeom prst="rect">
            <a:avLst/>
          </a:prstGeom>
          <a:solidFill>
            <a:srgbClr val="F4EEE7"/>
          </a:solidFill>
          <a:ln w="9525" cap="flat" cmpd="sng">
            <a:solidFill>
              <a:srgbClr val="F2EB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10d91d31831_0_0"/>
          <p:cNvSpPr/>
          <p:nvPr/>
        </p:nvSpPr>
        <p:spPr>
          <a:xfrm>
            <a:off x="4836900" y="1128575"/>
            <a:ext cx="4117500" cy="2783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g10d91d31831_0_0"/>
          <p:cNvSpPr txBox="1">
            <a:spLocks noGrp="1"/>
          </p:cNvSpPr>
          <p:nvPr>
            <p:ph type="body" idx="1"/>
          </p:nvPr>
        </p:nvSpPr>
        <p:spPr>
          <a:xfrm>
            <a:off x="355293" y="508850"/>
            <a:ext cx="7666838" cy="351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800"/>
              <a:buNone/>
            </a:pPr>
            <a:r>
              <a:rPr lang="fi-FI" sz="3000" dirty="0">
                <a:solidFill>
                  <a:srgbClr val="5E8C64"/>
                </a:solidFill>
                <a:latin typeface="Gentium Book Basic"/>
                <a:ea typeface="Gentium Book Basic"/>
                <a:cs typeface="Gentium Book Basic"/>
                <a:sym typeface="Gentium Book Basic"/>
              </a:rPr>
              <a:t>Teknillinen psykologia Aallossa lyhyesti</a:t>
            </a:r>
            <a:endParaRPr sz="3000" dirty="0">
              <a:solidFill>
                <a:srgbClr val="5E8C64"/>
              </a:solidFill>
              <a:latin typeface="Gentium Book Basic"/>
              <a:ea typeface="Gentium Book Basic"/>
              <a:cs typeface="Gentium Book Basic"/>
              <a:sym typeface="Gentium Book Basic"/>
            </a:endParaRPr>
          </a:p>
        </p:txBody>
      </p:sp>
      <p:sp>
        <p:nvSpPr>
          <p:cNvPr id="280" name="Google Shape;280;g10d91d31831_0_0"/>
          <p:cNvSpPr txBox="1"/>
          <p:nvPr/>
        </p:nvSpPr>
        <p:spPr>
          <a:xfrm>
            <a:off x="391740" y="1131288"/>
            <a:ext cx="4172100" cy="30956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fi-FI" sz="1400" b="1" i="0" u="none" strike="noStrike" cap="none" dirty="0">
                <a:solidFill>
                  <a:schemeClr val="dk1"/>
                </a:solidFill>
                <a:latin typeface="Gentium Book Basic"/>
                <a:ea typeface="Gentium Book Basic"/>
                <a:cs typeface="Gentium Book Basic"/>
                <a:sym typeface="Gentium Book Basic"/>
              </a:rPr>
              <a:t>Diplomi-insinöörin </a:t>
            </a:r>
            <a:r>
              <a:rPr lang="fi-FI" sz="1400" b="0" i="0" u="none" strike="noStrike" cap="none" dirty="0">
                <a:solidFill>
                  <a:schemeClr val="dk1"/>
                </a:solidFill>
                <a:latin typeface="Gentium Book Basic"/>
                <a:ea typeface="Gentium Book Basic"/>
                <a:cs typeface="Gentium Book Basic"/>
                <a:sym typeface="Gentium Book Basic"/>
              </a:rPr>
              <a:t>tutkintoon johtava koulutusohjelma </a:t>
            </a:r>
            <a:r>
              <a:rPr lang="fi-FI" sz="1400" b="1" i="0" u="none" strike="noStrike" cap="none" dirty="0">
                <a:solidFill>
                  <a:schemeClr val="dk1"/>
                </a:solidFill>
                <a:latin typeface="Gentium Book Basic"/>
                <a:ea typeface="Gentium Book Basic"/>
                <a:cs typeface="Gentium Book Basic"/>
                <a:sym typeface="Gentium Book Basic"/>
              </a:rPr>
              <a:t>Aalto-yliopistossa </a:t>
            </a:r>
            <a:endParaRPr sz="1400" b="1"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0"/>
              </a:spcAft>
              <a:buClr>
                <a:srgbClr val="000000"/>
              </a:buClr>
              <a:buSzPts val="1350"/>
              <a:buFont typeface="Arial"/>
              <a:buNone/>
            </a:pPr>
            <a:r>
              <a:rPr lang="fi-FI" sz="1400" b="0" i="0" u="none" strike="noStrike" cap="none" dirty="0">
                <a:solidFill>
                  <a:schemeClr val="dk1"/>
                </a:solidFill>
                <a:latin typeface="Gentium Book Basic"/>
                <a:ea typeface="Gentium Book Basic"/>
                <a:cs typeface="Gentium Book Basic"/>
                <a:sym typeface="Gentium Book Basic"/>
              </a:rPr>
              <a:t>Perustettu vuonna 2022</a:t>
            </a:r>
            <a:endParaRPr sz="140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0"/>
              </a:spcAft>
              <a:buClr>
                <a:srgbClr val="000000"/>
              </a:buClr>
              <a:buSzPts val="1350"/>
              <a:buFont typeface="Arial"/>
              <a:buNone/>
            </a:pPr>
            <a:r>
              <a:rPr lang="fi-FI" sz="1400" b="1" i="0" u="none" strike="noStrike" cap="none" dirty="0">
                <a:solidFill>
                  <a:schemeClr val="dk1"/>
                </a:solidFill>
                <a:latin typeface="Gentium Book Basic"/>
                <a:ea typeface="Gentium Book Basic"/>
                <a:cs typeface="Gentium Book Basic"/>
                <a:sym typeface="Gentium Book Basic"/>
              </a:rPr>
              <a:t>Taustalla tarve laaja-alaisille osaajille ratkaisemaan ja tutkimaan maailman monisyisiä  ongelmia.</a:t>
            </a:r>
            <a:endParaRPr sz="140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0"/>
              </a:spcAft>
              <a:buClr>
                <a:srgbClr val="000000"/>
              </a:buClr>
              <a:buSzPts val="1350"/>
              <a:buFont typeface="Arial"/>
              <a:buNone/>
            </a:pPr>
            <a:r>
              <a:rPr lang="fi-FI" sz="1400" b="0" i="0" u="none" strike="noStrike" cap="none" dirty="0">
                <a:solidFill>
                  <a:schemeClr val="dk1"/>
                </a:solidFill>
                <a:latin typeface="Gentium Book Basic"/>
                <a:ea typeface="Gentium Book Basic"/>
                <a:cs typeface="Gentium Book Basic"/>
                <a:sym typeface="Gentium Book Basic"/>
              </a:rPr>
              <a:t>Opiskelussa yhdistyy </a:t>
            </a:r>
            <a:r>
              <a:rPr lang="fi-FI" sz="1400" b="1" i="0" u="none" strike="noStrike" cap="none" dirty="0">
                <a:solidFill>
                  <a:schemeClr val="dk1"/>
                </a:solidFill>
                <a:latin typeface="Gentium Book Basic"/>
                <a:ea typeface="Gentium Book Basic"/>
                <a:cs typeface="Gentium Book Basic"/>
                <a:sym typeface="Gentium Book Basic"/>
              </a:rPr>
              <a:t>psykologia ja vahva insinööritieteiden pohja. </a:t>
            </a:r>
            <a:endParaRPr sz="1400" b="1"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0"/>
              </a:spcAft>
              <a:buClr>
                <a:srgbClr val="000000"/>
              </a:buClr>
              <a:buSzPts val="1350"/>
              <a:buFont typeface="Arial"/>
              <a:buNone/>
            </a:pPr>
            <a:r>
              <a:rPr lang="fi-FI" sz="1400" b="0" i="0" u="none" strike="noStrike" cap="none" dirty="0">
                <a:solidFill>
                  <a:schemeClr val="dk1"/>
                </a:solidFill>
                <a:latin typeface="Gentium Book Basic"/>
                <a:ea typeface="Gentium Book Basic"/>
                <a:cs typeface="Gentium Book Basic"/>
                <a:sym typeface="Gentium Book Basic"/>
              </a:rPr>
              <a:t>Tiivis </a:t>
            </a:r>
            <a:r>
              <a:rPr lang="fi-FI" sz="1400" b="1" i="0" u="none" strike="noStrike" cap="none" dirty="0">
                <a:solidFill>
                  <a:schemeClr val="dk1"/>
                </a:solidFill>
                <a:latin typeface="Gentium Book Basic"/>
                <a:ea typeface="Gentium Book Basic"/>
                <a:cs typeface="Gentium Book Basic"/>
                <a:sym typeface="Gentium Book Basic"/>
              </a:rPr>
              <a:t>yhteisö </a:t>
            </a:r>
            <a:r>
              <a:rPr lang="fi-FI" sz="1400" b="0" i="0" u="none" strike="noStrike" cap="none" dirty="0">
                <a:solidFill>
                  <a:schemeClr val="dk1"/>
                </a:solidFill>
                <a:latin typeface="Gentium Book Basic"/>
                <a:ea typeface="Gentium Book Basic"/>
                <a:cs typeface="Gentium Book Basic"/>
                <a:sym typeface="Gentium Book Basic"/>
              </a:rPr>
              <a:t>pienessä ja aktiivisessa informaatioverkostojen killassa </a:t>
            </a:r>
            <a:r>
              <a:rPr lang="fi-FI" sz="1400" b="1" i="0" u="none" strike="noStrike" cap="none" dirty="0" err="1">
                <a:solidFill>
                  <a:schemeClr val="dk1"/>
                </a:solidFill>
                <a:latin typeface="Gentium Book Basic"/>
                <a:ea typeface="Gentium Book Basic"/>
                <a:cs typeface="Gentium Book Basic"/>
                <a:sym typeface="Gentium Book Basic"/>
              </a:rPr>
              <a:t>Athenessa</a:t>
            </a:r>
            <a:r>
              <a:rPr lang="fi-FI" b="1" dirty="0">
                <a:solidFill>
                  <a:schemeClr val="dk1"/>
                </a:solidFill>
                <a:latin typeface="Gentium Book Basic"/>
                <a:ea typeface="Gentium Book Basic"/>
                <a:cs typeface="Gentium Book Basic"/>
                <a:sym typeface="Gentium Book Basic"/>
              </a:rPr>
              <a:t>.</a:t>
            </a:r>
            <a:endParaRPr sz="1400" b="0" i="0" u="none" strike="noStrike" cap="none" dirty="0">
              <a:solidFill>
                <a:schemeClr val="dk1"/>
              </a:solidFill>
              <a:latin typeface="Gentium Book Basic"/>
              <a:ea typeface="Gentium Book Basic"/>
              <a:cs typeface="Gentium Book Basic"/>
              <a:sym typeface="Gentium Book Basic"/>
            </a:endParaRPr>
          </a:p>
          <a:p>
            <a:pPr marL="0" marR="0" lvl="0" indent="0" algn="l" rtl="0">
              <a:lnSpc>
                <a:spcPct val="100000"/>
              </a:lnSpc>
              <a:spcBef>
                <a:spcPts val="1000"/>
              </a:spcBef>
              <a:spcAft>
                <a:spcPts val="0"/>
              </a:spcAft>
              <a:buClr>
                <a:srgbClr val="000000"/>
              </a:buClr>
              <a:buSzPts val="1350"/>
              <a:buFont typeface="Arial"/>
              <a:buNone/>
            </a:pPr>
            <a:endParaRPr sz="1350" b="0" i="0" u="none" strike="noStrike" cap="none" dirty="0">
              <a:solidFill>
                <a:schemeClr val="lt1"/>
              </a:solidFill>
              <a:latin typeface="Gentium Book Basic"/>
              <a:ea typeface="Gentium Book Basic"/>
              <a:cs typeface="Gentium Book Basic"/>
              <a:sym typeface="Gentium Book Basic"/>
            </a:endParaRPr>
          </a:p>
        </p:txBody>
      </p:sp>
      <p:cxnSp>
        <p:nvCxnSpPr>
          <p:cNvPr id="281" name="Google Shape;281;g10d91d31831_0_0"/>
          <p:cNvCxnSpPr/>
          <p:nvPr/>
        </p:nvCxnSpPr>
        <p:spPr>
          <a:xfrm flipH="1">
            <a:off x="330950" y="1133875"/>
            <a:ext cx="9600" cy="2639100"/>
          </a:xfrm>
          <a:prstGeom prst="straightConnector1">
            <a:avLst/>
          </a:prstGeom>
          <a:noFill/>
          <a:ln w="19050" cap="flat" cmpd="sng">
            <a:solidFill>
              <a:srgbClr val="5E8C64"/>
            </a:solidFill>
            <a:prstDash val="solid"/>
            <a:round/>
            <a:headEnd type="none" w="sm" len="sm"/>
            <a:tailEnd type="none" w="sm" len="sm"/>
          </a:ln>
        </p:spPr>
      </p:cxnSp>
      <p:pic>
        <p:nvPicPr>
          <p:cNvPr id="282" name="Google Shape;282;g10d91d31831_0_0"/>
          <p:cNvPicPr preferRelativeResize="0"/>
          <p:nvPr/>
        </p:nvPicPr>
        <p:blipFill rotWithShape="1">
          <a:blip r:embed="rId3">
            <a:alphaModFix/>
          </a:blip>
          <a:srcRect t="4849" b="4839"/>
          <a:stretch/>
        </p:blipFill>
        <p:spPr>
          <a:xfrm>
            <a:off x="4525225" y="1427250"/>
            <a:ext cx="4172100" cy="2783134"/>
          </a:xfrm>
          <a:prstGeom prst="rect">
            <a:avLst/>
          </a:prstGeom>
          <a:noFill/>
          <a:ln>
            <a:noFill/>
          </a:ln>
        </p:spPr>
      </p:pic>
      <p:pic>
        <p:nvPicPr>
          <p:cNvPr id="283" name="Google Shape;283;g10d91d31831_0_0"/>
          <p:cNvPicPr preferRelativeResize="0"/>
          <p:nvPr/>
        </p:nvPicPr>
        <p:blipFill rotWithShape="1">
          <a:blip r:embed="rId4">
            <a:alphaModFix/>
          </a:blip>
          <a:srcRect/>
          <a:stretch/>
        </p:blipFill>
        <p:spPr>
          <a:xfrm>
            <a:off x="0" y="3714000"/>
            <a:ext cx="1558801" cy="1429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EE7"/>
        </a:solidFill>
        <a:effectLst/>
      </p:bgPr>
    </p:bg>
    <p:spTree>
      <p:nvGrpSpPr>
        <p:cNvPr id="1" name="Shape 276"/>
        <p:cNvGrpSpPr/>
        <p:nvPr/>
      </p:nvGrpSpPr>
      <p:grpSpPr>
        <a:xfrm>
          <a:off x="0" y="0"/>
          <a:ext cx="0" cy="0"/>
          <a:chOff x="0" y="0"/>
          <a:chExt cx="0" cy="0"/>
        </a:xfrm>
      </p:grpSpPr>
      <p:sp>
        <p:nvSpPr>
          <p:cNvPr id="279" name="Google Shape;279;g10d91d31831_0_0"/>
          <p:cNvSpPr txBox="1">
            <a:spLocks noGrp="1"/>
          </p:cNvSpPr>
          <p:nvPr>
            <p:ph type="body" idx="1"/>
          </p:nvPr>
        </p:nvSpPr>
        <p:spPr>
          <a:xfrm>
            <a:off x="1058468" y="257181"/>
            <a:ext cx="7666838" cy="351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2800"/>
              <a:buNone/>
            </a:pPr>
            <a:r>
              <a:rPr lang="fi-FI" sz="3000" dirty="0">
                <a:solidFill>
                  <a:srgbClr val="5E8C64"/>
                </a:solidFill>
                <a:latin typeface="Gentium Book Basic"/>
                <a:ea typeface="Gentium Book Basic"/>
                <a:cs typeface="Gentium Book Basic"/>
                <a:sym typeface="Gentium Book Basic"/>
              </a:rPr>
              <a:t>Tutkinnon tavoitteista:</a:t>
            </a:r>
            <a:endParaRPr sz="3000" dirty="0">
              <a:solidFill>
                <a:srgbClr val="5E8C64"/>
              </a:solidFill>
              <a:latin typeface="Gentium Book Basic"/>
              <a:ea typeface="Gentium Book Basic"/>
              <a:cs typeface="Gentium Book Basic"/>
              <a:sym typeface="Gentium Book Basic"/>
            </a:endParaRPr>
          </a:p>
        </p:txBody>
      </p:sp>
      <p:sp>
        <p:nvSpPr>
          <p:cNvPr id="280" name="Google Shape;280;g10d91d31831_0_0"/>
          <p:cNvSpPr txBox="1"/>
          <p:nvPr/>
        </p:nvSpPr>
        <p:spPr>
          <a:xfrm>
            <a:off x="387146" y="845656"/>
            <a:ext cx="5562020" cy="3452187"/>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1000"/>
              </a:spcBef>
              <a:spcAft>
                <a:spcPts val="0"/>
              </a:spcAft>
              <a:buClr>
                <a:srgbClr val="000000"/>
              </a:buClr>
              <a:buSzPts val="1350"/>
            </a:pPr>
            <a:r>
              <a:rPr lang="fi-FI" sz="1600" dirty="0">
                <a:solidFill>
                  <a:schemeClr val="dk1"/>
                </a:solidFill>
                <a:latin typeface="Gentium Book Basic"/>
                <a:ea typeface="Gentium Book Basic"/>
                <a:cs typeface="Gentium Book Basic"/>
                <a:sym typeface="Gentium Book Basic"/>
              </a:rPr>
              <a:t>Vahva </a:t>
            </a:r>
            <a:r>
              <a:rPr lang="fi-FI" sz="1600" b="1" dirty="0">
                <a:solidFill>
                  <a:schemeClr val="dk1"/>
                </a:solidFill>
                <a:latin typeface="Gentium Book Basic"/>
                <a:ea typeface="Gentium Book Basic"/>
                <a:cs typeface="Gentium Book Basic"/>
                <a:sym typeface="Gentium Book Basic"/>
              </a:rPr>
              <a:t>ymmärrys psykologiasta </a:t>
            </a:r>
            <a:r>
              <a:rPr lang="fi-FI" sz="1600" dirty="0">
                <a:solidFill>
                  <a:schemeClr val="dk1"/>
                </a:solidFill>
                <a:latin typeface="Gentium Book Basic"/>
                <a:ea typeface="Gentium Book Basic"/>
                <a:cs typeface="Gentium Book Basic"/>
                <a:sym typeface="Gentium Book Basic"/>
              </a:rPr>
              <a:t>ja sen eri tutkimussuunnista. </a:t>
            </a:r>
          </a:p>
          <a:p>
            <a:pPr marR="0" lvl="0" algn="l" rtl="0">
              <a:lnSpc>
                <a:spcPct val="100000"/>
              </a:lnSpc>
              <a:spcBef>
                <a:spcPts val="1000"/>
              </a:spcBef>
              <a:spcAft>
                <a:spcPts val="0"/>
              </a:spcAft>
              <a:buClr>
                <a:srgbClr val="000000"/>
              </a:buClr>
              <a:buSzPts val="1350"/>
            </a:pPr>
            <a:r>
              <a:rPr lang="fi-FI" sz="1600" dirty="0">
                <a:solidFill>
                  <a:schemeClr val="dk1"/>
                </a:solidFill>
                <a:latin typeface="Gentium Book Basic"/>
                <a:ea typeface="Gentium Book Basic"/>
                <a:cs typeface="Gentium Book Basic"/>
                <a:sym typeface="Gentium Book Basic"/>
              </a:rPr>
              <a:t>Kyky </a:t>
            </a:r>
            <a:r>
              <a:rPr lang="fi-FI" sz="1600" b="1" dirty="0">
                <a:solidFill>
                  <a:schemeClr val="dk1"/>
                </a:solidFill>
                <a:latin typeface="Gentium Book Basic"/>
                <a:ea typeface="Gentium Book Basic"/>
                <a:cs typeface="Gentium Book Basic"/>
                <a:sym typeface="Gentium Book Basic"/>
              </a:rPr>
              <a:t>soveltaa</a:t>
            </a:r>
            <a:r>
              <a:rPr lang="fi-FI" sz="1600" dirty="0">
                <a:solidFill>
                  <a:schemeClr val="dk1"/>
                </a:solidFill>
                <a:latin typeface="Gentium Book Basic"/>
                <a:ea typeface="Gentium Book Basic"/>
                <a:cs typeface="Gentium Book Basic"/>
                <a:sym typeface="Gentium Book Basic"/>
              </a:rPr>
              <a:t> teoriaa todellisten ongelmien tunnistamiseksi ja </a:t>
            </a:r>
            <a:r>
              <a:rPr lang="fi-FI" sz="1600" b="1" dirty="0">
                <a:solidFill>
                  <a:schemeClr val="dk1"/>
                </a:solidFill>
                <a:latin typeface="Gentium Book Basic"/>
                <a:ea typeface="Gentium Book Basic"/>
                <a:cs typeface="Gentium Book Basic"/>
                <a:sym typeface="Gentium Book Basic"/>
              </a:rPr>
              <a:t>ratkaisemiseksi</a:t>
            </a:r>
            <a:r>
              <a:rPr lang="fi-FI" sz="1600" dirty="0">
                <a:solidFill>
                  <a:schemeClr val="dk1"/>
                </a:solidFill>
                <a:latin typeface="Gentium Book Basic"/>
                <a:ea typeface="Gentium Book Basic"/>
                <a:cs typeface="Gentium Book Basic"/>
                <a:sym typeface="Gentium Book Basic"/>
              </a:rPr>
              <a:t> eri aloilla. </a:t>
            </a:r>
          </a:p>
          <a:p>
            <a:pPr marR="0" lvl="0" algn="l" rtl="0">
              <a:lnSpc>
                <a:spcPct val="100000"/>
              </a:lnSpc>
              <a:spcBef>
                <a:spcPts val="1000"/>
              </a:spcBef>
              <a:spcAft>
                <a:spcPts val="0"/>
              </a:spcAft>
              <a:buClr>
                <a:srgbClr val="000000"/>
              </a:buClr>
              <a:buSzPts val="1350"/>
            </a:pPr>
            <a:r>
              <a:rPr lang="fi-FI" sz="1600" dirty="0">
                <a:solidFill>
                  <a:schemeClr val="dk1"/>
                </a:solidFill>
                <a:latin typeface="Gentium Book Basic"/>
                <a:ea typeface="Gentium Book Basic"/>
                <a:cs typeface="Gentium Book Basic"/>
                <a:sym typeface="Gentium Book Basic"/>
              </a:rPr>
              <a:t>Vahvat </a:t>
            </a:r>
            <a:r>
              <a:rPr lang="fi-FI" sz="1600" b="1" dirty="0">
                <a:solidFill>
                  <a:schemeClr val="dk1"/>
                </a:solidFill>
                <a:latin typeface="Gentium Book Basic"/>
                <a:ea typeface="Gentium Book Basic"/>
                <a:cs typeface="Gentium Book Basic"/>
                <a:sym typeface="Gentium Book Basic"/>
              </a:rPr>
              <a:t>teknillis- ja matemaattis-luonnontieteelliset </a:t>
            </a:r>
            <a:r>
              <a:rPr lang="fi-FI" sz="1600" dirty="0">
                <a:solidFill>
                  <a:schemeClr val="dk1"/>
                </a:solidFill>
                <a:latin typeface="Gentium Book Basic"/>
                <a:ea typeface="Gentium Book Basic"/>
                <a:cs typeface="Gentium Book Basic"/>
                <a:sym typeface="Gentium Book Basic"/>
              </a:rPr>
              <a:t>taidot.</a:t>
            </a:r>
          </a:p>
          <a:p>
            <a:pPr marR="0" lvl="0" algn="l" rtl="0">
              <a:lnSpc>
                <a:spcPct val="100000"/>
              </a:lnSpc>
              <a:spcBef>
                <a:spcPts val="1000"/>
              </a:spcBef>
              <a:spcAft>
                <a:spcPts val="0"/>
              </a:spcAft>
              <a:buClr>
                <a:srgbClr val="000000"/>
              </a:buClr>
              <a:buSzPts val="1350"/>
            </a:pPr>
            <a:r>
              <a:rPr lang="fi-FI" sz="1600" dirty="0">
                <a:solidFill>
                  <a:schemeClr val="dk1"/>
                </a:solidFill>
                <a:latin typeface="Gentium Book Basic"/>
                <a:ea typeface="Gentium Book Basic"/>
                <a:cs typeface="Gentium Book Basic"/>
                <a:sym typeface="Gentium Book Basic"/>
              </a:rPr>
              <a:t>Ymmärrys luovuuden, kestävän kehityksen ja yrittäjyyden merkityksestä alalla. </a:t>
            </a:r>
          </a:p>
          <a:p>
            <a:pPr marR="0" lvl="0" algn="l" rtl="0">
              <a:lnSpc>
                <a:spcPct val="100000"/>
              </a:lnSpc>
              <a:spcBef>
                <a:spcPts val="1000"/>
              </a:spcBef>
              <a:spcAft>
                <a:spcPts val="0"/>
              </a:spcAft>
              <a:buClr>
                <a:srgbClr val="000000"/>
              </a:buClr>
              <a:buSzPts val="1350"/>
            </a:pPr>
            <a:r>
              <a:rPr lang="fi-FI" sz="1600" dirty="0">
                <a:solidFill>
                  <a:schemeClr val="dk1"/>
                </a:solidFill>
                <a:latin typeface="Gentium Book Basic"/>
                <a:ea typeface="Gentium Book Basic"/>
                <a:cs typeface="Gentium Book Basic"/>
                <a:sym typeface="Gentium Book Basic"/>
              </a:rPr>
              <a:t>Tietämystä ja kokemusta tieteellisestä tutkimuksesta</a:t>
            </a:r>
          </a:p>
          <a:p>
            <a:pPr marR="0" lvl="0" algn="l" rtl="0">
              <a:lnSpc>
                <a:spcPct val="100000"/>
              </a:lnSpc>
              <a:spcBef>
                <a:spcPts val="1000"/>
              </a:spcBef>
              <a:spcAft>
                <a:spcPts val="0"/>
              </a:spcAft>
              <a:buClr>
                <a:srgbClr val="000000"/>
              </a:buClr>
              <a:buSzPts val="1350"/>
            </a:pPr>
            <a:r>
              <a:rPr lang="fi-FI" sz="1600" dirty="0">
                <a:solidFill>
                  <a:schemeClr val="dk1"/>
                </a:solidFill>
                <a:latin typeface="Gentium Book Basic"/>
                <a:ea typeface="Gentium Book Basic"/>
                <a:cs typeface="Gentium Book Basic"/>
                <a:sym typeface="Gentium Book Basic"/>
              </a:rPr>
              <a:t>Osaa kriittisesti tunnistaa ja tutkia teknologian suunnitteluun koodattuja oletuksia ihmisistä</a:t>
            </a:r>
          </a:p>
          <a:p>
            <a:pPr marR="0" lvl="0" algn="l" rtl="0">
              <a:lnSpc>
                <a:spcPct val="100000"/>
              </a:lnSpc>
              <a:spcBef>
                <a:spcPts val="1000"/>
              </a:spcBef>
              <a:spcAft>
                <a:spcPts val="0"/>
              </a:spcAft>
              <a:buClr>
                <a:srgbClr val="000000"/>
              </a:buClr>
              <a:buSzPts val="1350"/>
            </a:pPr>
            <a:endParaRPr lang="fi-FI" sz="1600" b="0" i="0" u="none" strike="noStrike" cap="none" dirty="0">
              <a:solidFill>
                <a:schemeClr val="dk1"/>
              </a:solidFill>
              <a:latin typeface="Gentium Book Basic"/>
              <a:ea typeface="Gentium Book Basic"/>
              <a:cs typeface="Gentium Book Basic"/>
              <a:sym typeface="Gentium Book Basic"/>
            </a:endParaRPr>
          </a:p>
        </p:txBody>
      </p:sp>
      <p:cxnSp>
        <p:nvCxnSpPr>
          <p:cNvPr id="281" name="Google Shape;281;g10d91d31831_0_0"/>
          <p:cNvCxnSpPr/>
          <p:nvPr/>
        </p:nvCxnSpPr>
        <p:spPr>
          <a:xfrm flipH="1">
            <a:off x="330950" y="1133875"/>
            <a:ext cx="9600" cy="2639100"/>
          </a:xfrm>
          <a:prstGeom prst="straightConnector1">
            <a:avLst/>
          </a:prstGeom>
          <a:noFill/>
          <a:ln w="19050" cap="flat" cmpd="sng">
            <a:solidFill>
              <a:srgbClr val="5E8C64"/>
            </a:solidFill>
            <a:prstDash val="solid"/>
            <a:round/>
            <a:headEnd type="none" w="sm" len="sm"/>
            <a:tailEnd type="none" w="sm" len="sm"/>
          </a:ln>
        </p:spPr>
      </p:cxnSp>
      <p:pic>
        <p:nvPicPr>
          <p:cNvPr id="283" name="Google Shape;283;g10d91d31831_0_0"/>
          <p:cNvPicPr preferRelativeResize="0"/>
          <p:nvPr/>
        </p:nvPicPr>
        <p:blipFill rotWithShape="1">
          <a:blip r:embed="rId3">
            <a:alphaModFix/>
          </a:blip>
          <a:srcRect/>
          <a:stretch/>
        </p:blipFill>
        <p:spPr>
          <a:xfrm>
            <a:off x="0" y="3714000"/>
            <a:ext cx="1558801" cy="1429499"/>
          </a:xfrm>
          <a:prstGeom prst="rect">
            <a:avLst/>
          </a:prstGeom>
          <a:noFill/>
          <a:ln>
            <a:noFill/>
          </a:ln>
        </p:spPr>
      </p:pic>
      <p:sp>
        <p:nvSpPr>
          <p:cNvPr id="2" name="Tekstiruutu 1">
            <a:extLst>
              <a:ext uri="{FF2B5EF4-FFF2-40B4-BE49-F238E27FC236}">
                <a16:creationId xmlns:a16="http://schemas.microsoft.com/office/drawing/2014/main" id="{65BCD0FF-270B-CF5E-122A-389E823CE209}"/>
              </a:ext>
            </a:extLst>
          </p:cNvPr>
          <p:cNvSpPr txBox="1"/>
          <p:nvPr/>
        </p:nvSpPr>
        <p:spPr>
          <a:xfrm>
            <a:off x="6362942" y="1593908"/>
            <a:ext cx="2827655" cy="1569660"/>
          </a:xfrm>
          <a:prstGeom prst="rect">
            <a:avLst/>
          </a:prstGeom>
          <a:noFill/>
        </p:spPr>
        <p:txBody>
          <a:bodyPr wrap="square" rtlCol="0">
            <a:spAutoFit/>
          </a:bodyPr>
          <a:lstStyle/>
          <a:p>
            <a:r>
              <a:rPr lang="fi-FI" sz="2400" i="1" dirty="0">
                <a:latin typeface="Gentium Book Basic" panose="020B0604020202020204" charset="0"/>
              </a:rPr>
              <a:t>Tekniikka tulisi suunnitella ja mukauttaa </a:t>
            </a:r>
            <a:r>
              <a:rPr lang="fi-FI" sz="2400" i="1" dirty="0">
                <a:solidFill>
                  <a:srgbClr val="5E8C64"/>
                </a:solidFill>
                <a:latin typeface="Gentium Book Basic" panose="020B0604020202020204" charset="0"/>
              </a:rPr>
              <a:t>ihmisille</a:t>
            </a:r>
            <a:r>
              <a:rPr lang="fi-FI" sz="2400" i="1" dirty="0">
                <a:latin typeface="Gentium Book Basic" panose="020B0604020202020204" charset="0"/>
              </a:rPr>
              <a:t>, ei toisin päin</a:t>
            </a:r>
          </a:p>
        </p:txBody>
      </p:sp>
      <p:cxnSp>
        <p:nvCxnSpPr>
          <p:cNvPr id="4" name="Google Shape;281;g10d91d31831_0_0">
            <a:extLst>
              <a:ext uri="{FF2B5EF4-FFF2-40B4-BE49-F238E27FC236}">
                <a16:creationId xmlns:a16="http://schemas.microsoft.com/office/drawing/2014/main" id="{6245DF80-D9EC-3CAC-4C35-CA9DE71E52C2}"/>
              </a:ext>
            </a:extLst>
          </p:cNvPr>
          <p:cNvCxnSpPr>
            <a:cxnSpLocks/>
          </p:cNvCxnSpPr>
          <p:nvPr/>
        </p:nvCxnSpPr>
        <p:spPr>
          <a:xfrm>
            <a:off x="6316345" y="1506879"/>
            <a:ext cx="0" cy="1743718"/>
          </a:xfrm>
          <a:prstGeom prst="straightConnector1">
            <a:avLst/>
          </a:prstGeom>
          <a:noFill/>
          <a:ln w="19050" cap="flat" cmpd="sng">
            <a:solidFill>
              <a:srgbClr val="5E8C64"/>
            </a:solidFill>
            <a:prstDash val="solid"/>
            <a:round/>
            <a:headEnd type="none" w="sm" len="sm"/>
            <a:tailEnd type="none" w="sm" len="sm"/>
          </a:ln>
        </p:spPr>
      </p:cxnSp>
    </p:spTree>
    <p:extLst>
      <p:ext uri="{BB962C8B-B14F-4D97-AF65-F5344CB8AC3E}">
        <p14:creationId xmlns:p14="http://schemas.microsoft.com/office/powerpoint/2010/main" val="12794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0"/>
          <p:cNvSpPr/>
          <p:nvPr/>
        </p:nvSpPr>
        <p:spPr>
          <a:xfrm>
            <a:off x="-717000" y="935792"/>
            <a:ext cx="10578000" cy="4235700"/>
          </a:xfrm>
          <a:prstGeom prst="rect">
            <a:avLst/>
          </a:prstGeom>
          <a:solidFill>
            <a:srgbClr val="5E8C64"/>
          </a:solidFill>
          <a:ln w="9525" cap="flat" cmpd="sng">
            <a:solidFill>
              <a:srgbClr val="5E8C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0"/>
          <p:cNvSpPr/>
          <p:nvPr/>
        </p:nvSpPr>
        <p:spPr>
          <a:xfrm flipH="1">
            <a:off x="-863815" y="422250"/>
            <a:ext cx="10880815" cy="1339166"/>
          </a:xfrm>
          <a:custGeom>
            <a:avLst/>
            <a:gdLst/>
            <a:ahLst/>
            <a:cxnLst/>
            <a:rect l="l" t="t" r="r" b="b"/>
            <a:pathLst>
              <a:path w="397255" h="90668" extrusionOk="0">
                <a:moveTo>
                  <a:pt x="29270" y="90510"/>
                </a:moveTo>
                <a:cubicBezTo>
                  <a:pt x="53660" y="93030"/>
                  <a:pt x="128990" y="44610"/>
                  <a:pt x="174530" y="44610"/>
                </a:cubicBezTo>
                <a:cubicBezTo>
                  <a:pt x="220070" y="44610"/>
                  <a:pt x="265520" y="90510"/>
                  <a:pt x="302510" y="90510"/>
                </a:cubicBezTo>
                <a:cubicBezTo>
                  <a:pt x="339500" y="90510"/>
                  <a:pt x="392330" y="59640"/>
                  <a:pt x="396470" y="44610"/>
                </a:cubicBezTo>
                <a:cubicBezTo>
                  <a:pt x="400610" y="29580"/>
                  <a:pt x="388730" y="2850"/>
                  <a:pt x="327350" y="330"/>
                </a:cubicBezTo>
                <a:cubicBezTo>
                  <a:pt x="265970" y="-2190"/>
                  <a:pt x="77870" y="14460"/>
                  <a:pt x="28190" y="29490"/>
                </a:cubicBezTo>
                <a:cubicBezTo>
                  <a:pt x="-21490" y="44520"/>
                  <a:pt x="4880" y="87990"/>
                  <a:pt x="29270" y="90510"/>
                </a:cubicBezTo>
                <a:close/>
              </a:path>
            </a:pathLst>
          </a:custGeom>
          <a:solidFill>
            <a:srgbClr val="F4EEE7"/>
          </a:solidFill>
          <a:ln w="9525" cap="flat" cmpd="sng">
            <a:solidFill>
              <a:srgbClr val="F2EB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10"/>
          <p:cNvSpPr txBox="1">
            <a:spLocks noGrp="1"/>
          </p:cNvSpPr>
          <p:nvPr>
            <p:ph type="body" idx="1"/>
          </p:nvPr>
        </p:nvSpPr>
        <p:spPr>
          <a:xfrm>
            <a:off x="673614" y="214909"/>
            <a:ext cx="7669200" cy="1352400"/>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a:solidFill>
                  <a:srgbClr val="5E8C64"/>
                </a:solidFill>
                <a:latin typeface="Gentium Book Basic"/>
                <a:ea typeface="Gentium Book Basic"/>
                <a:cs typeface="Gentium Book Basic"/>
                <a:sym typeface="Gentium Book Basic"/>
              </a:rPr>
              <a:t>Mitä </a:t>
            </a:r>
            <a:r>
              <a:rPr lang="fi-FI" dirty="0" err="1">
                <a:solidFill>
                  <a:srgbClr val="5E8C64"/>
                </a:solidFill>
                <a:latin typeface="Gentium Book Basic"/>
                <a:ea typeface="Gentium Book Basic"/>
                <a:cs typeface="Gentium Book Basic"/>
                <a:sym typeface="Gentium Book Basic"/>
              </a:rPr>
              <a:t>TePsyllä</a:t>
            </a:r>
            <a:r>
              <a:rPr lang="fi-FI" dirty="0">
                <a:solidFill>
                  <a:srgbClr val="5E8C64"/>
                </a:solidFill>
                <a:latin typeface="Gentium Book Basic"/>
                <a:ea typeface="Gentium Book Basic"/>
                <a:cs typeface="Gentium Book Basic"/>
                <a:sym typeface="Gentium Book Basic"/>
              </a:rPr>
              <a:t> opiskellaan?</a:t>
            </a:r>
            <a:endParaRPr dirty="0">
              <a:solidFill>
                <a:srgbClr val="5E8C64"/>
              </a:solidFill>
              <a:latin typeface="Gentium Book Basic"/>
              <a:ea typeface="Gentium Book Basic"/>
              <a:cs typeface="Gentium Book Basic"/>
              <a:sym typeface="Gentium Book Basic"/>
            </a:endParaRPr>
          </a:p>
        </p:txBody>
      </p:sp>
      <p:sp>
        <p:nvSpPr>
          <p:cNvPr id="341" name="Google Shape;341;p10"/>
          <p:cNvSpPr txBox="1"/>
          <p:nvPr/>
        </p:nvSpPr>
        <p:spPr>
          <a:xfrm>
            <a:off x="164167" y="2247009"/>
            <a:ext cx="2488200"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i-FI" sz="2200" b="1" i="0" u="none" strike="noStrike" cap="none" dirty="0">
                <a:solidFill>
                  <a:schemeClr val="lt1"/>
                </a:solidFill>
                <a:latin typeface="Gentium Book Basic"/>
                <a:ea typeface="Gentium Book Basic"/>
                <a:cs typeface="Gentium Book Basic"/>
                <a:sym typeface="Gentium Book Basic"/>
              </a:rPr>
              <a:t>Tietotekniikka*</a:t>
            </a:r>
            <a:endParaRPr sz="2000" b="0" i="0" u="none" strike="noStrike" cap="none" dirty="0">
              <a:solidFill>
                <a:schemeClr val="lt1"/>
              </a:solidFill>
              <a:latin typeface="Gentium Book Basic"/>
              <a:ea typeface="Gentium Book Basic"/>
              <a:cs typeface="Gentium Book Basic"/>
              <a:sym typeface="Gentium Book Basic"/>
            </a:endParaRPr>
          </a:p>
        </p:txBody>
      </p:sp>
      <p:sp>
        <p:nvSpPr>
          <p:cNvPr id="342" name="Google Shape;342;p10"/>
          <p:cNvSpPr txBox="1"/>
          <p:nvPr/>
        </p:nvSpPr>
        <p:spPr>
          <a:xfrm>
            <a:off x="3223640" y="2237063"/>
            <a:ext cx="2488200" cy="6693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fi-FI" sz="2200" b="1" i="0" u="none" strike="noStrike" cap="none" dirty="0">
                <a:solidFill>
                  <a:schemeClr val="lt1"/>
                </a:solidFill>
                <a:latin typeface="Gentium Book Basic"/>
                <a:ea typeface="Gentium Book Basic"/>
                <a:cs typeface="Gentium Book Basic"/>
                <a:sym typeface="Gentium Book Basic"/>
              </a:rPr>
              <a:t>Psykologia*</a:t>
            </a:r>
          </a:p>
          <a:p>
            <a:pPr marL="0" marR="0" lvl="0" indent="0" algn="ctr" rtl="0">
              <a:lnSpc>
                <a:spcPct val="100000"/>
              </a:lnSpc>
              <a:spcBef>
                <a:spcPts val="0"/>
              </a:spcBef>
              <a:spcAft>
                <a:spcPts val="0"/>
              </a:spcAft>
              <a:buClr>
                <a:srgbClr val="000000"/>
              </a:buClr>
              <a:buSzPts val="1350"/>
              <a:buFont typeface="Arial"/>
              <a:buNone/>
            </a:pPr>
            <a:endParaRPr lang="fi-FI" sz="1550" b="1" i="0" u="none" strike="noStrike" cap="none" dirty="0">
              <a:solidFill>
                <a:schemeClr val="lt1"/>
              </a:solidFill>
              <a:latin typeface="Gentium Book Basic"/>
              <a:ea typeface="Gentium Book Basic"/>
              <a:cs typeface="Gentium Book Basic"/>
              <a:sym typeface="Gentium Book Basic"/>
            </a:endParaRPr>
          </a:p>
        </p:txBody>
      </p:sp>
      <p:sp>
        <p:nvSpPr>
          <p:cNvPr id="343" name="Google Shape;343;p10"/>
          <p:cNvSpPr txBox="1"/>
          <p:nvPr/>
        </p:nvSpPr>
        <p:spPr>
          <a:xfrm>
            <a:off x="2885746" y="3381144"/>
            <a:ext cx="3163989"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i-FI" sz="2200" b="1" dirty="0">
                <a:solidFill>
                  <a:schemeClr val="lt1"/>
                </a:solidFill>
                <a:latin typeface="Gentium Book Basic"/>
                <a:ea typeface="Gentium Book Basic"/>
                <a:cs typeface="Gentium Book Basic"/>
                <a:sym typeface="Gentium Book Basic"/>
              </a:rPr>
              <a:t>Ihmisen ja tekniikan vuorovaikutus</a:t>
            </a:r>
            <a:endParaRPr lang="fi-FI" sz="1800" b="1" i="0" u="none" strike="noStrike" cap="none" dirty="0">
              <a:solidFill>
                <a:schemeClr val="lt1"/>
              </a:solidFill>
              <a:latin typeface="Gentium Book Basic"/>
              <a:ea typeface="Gentium Book Basic"/>
              <a:cs typeface="Gentium Book Basic"/>
              <a:sym typeface="Gentium Book Basic"/>
            </a:endParaRPr>
          </a:p>
        </p:txBody>
      </p:sp>
      <p:sp>
        <p:nvSpPr>
          <p:cNvPr id="344" name="Google Shape;344;p10"/>
          <p:cNvSpPr txBox="1"/>
          <p:nvPr/>
        </p:nvSpPr>
        <p:spPr>
          <a:xfrm>
            <a:off x="111415" y="3381144"/>
            <a:ext cx="2488200"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fi-FI" sz="2200" b="1" i="0" u="none" strike="noStrike" cap="none" dirty="0">
                <a:solidFill>
                  <a:schemeClr val="lt1"/>
                </a:solidFill>
                <a:latin typeface="Gentium Book Basic"/>
                <a:ea typeface="Gentium Book Basic"/>
                <a:cs typeface="Gentium Book Basic"/>
                <a:sym typeface="Gentium Book Basic"/>
              </a:rPr>
              <a:t>Matematiikka</a:t>
            </a:r>
            <a:endParaRPr sz="1550" b="1" i="0" u="none" strike="noStrike" cap="none" dirty="0">
              <a:solidFill>
                <a:schemeClr val="lt1"/>
              </a:solidFill>
              <a:latin typeface="Gentium Book Basic"/>
              <a:ea typeface="Gentium Book Basic"/>
              <a:cs typeface="Gentium Book Basic"/>
              <a:sym typeface="Gentium Book Basic"/>
            </a:endParaRPr>
          </a:p>
        </p:txBody>
      </p:sp>
      <p:sp>
        <p:nvSpPr>
          <p:cNvPr id="345" name="Google Shape;345;p10"/>
          <p:cNvSpPr/>
          <p:nvPr/>
        </p:nvSpPr>
        <p:spPr>
          <a:xfrm>
            <a:off x="6939325" y="1913138"/>
            <a:ext cx="1558656" cy="1156356"/>
          </a:xfrm>
          <a:prstGeom prst="cloud">
            <a:avLst/>
          </a:prstGeom>
          <a:solidFill>
            <a:srgbClr val="F4EEE7"/>
          </a:solidFill>
          <a:ln w="9525" cap="flat" cmpd="sng">
            <a:solidFill>
              <a:srgbClr val="F2EBE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10"/>
          <p:cNvSpPr txBox="1"/>
          <p:nvPr/>
        </p:nvSpPr>
        <p:spPr>
          <a:xfrm>
            <a:off x="7080925" y="2247009"/>
            <a:ext cx="3903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fi-FI" sz="2200" b="1" i="0" u="none" strike="noStrike" cap="none" dirty="0">
                <a:solidFill>
                  <a:srgbClr val="5E8C64"/>
                </a:solidFill>
                <a:latin typeface="Gentium Book Basic"/>
                <a:ea typeface="Gentium Book Basic"/>
                <a:cs typeface="Gentium Book Basic"/>
                <a:sym typeface="Gentium Book Basic"/>
              </a:rPr>
              <a:t>Sivuaine</a:t>
            </a:r>
            <a:endParaRPr sz="2200" b="1" i="0" u="none" strike="noStrike" cap="none" dirty="0">
              <a:solidFill>
                <a:srgbClr val="5E8C64"/>
              </a:solidFill>
              <a:latin typeface="Gentium Book Basic"/>
              <a:ea typeface="Gentium Book Basic"/>
              <a:cs typeface="Gentium Book Basic"/>
              <a:sym typeface="Gentium Book Basic"/>
            </a:endParaRPr>
          </a:p>
        </p:txBody>
      </p:sp>
      <p:pic>
        <p:nvPicPr>
          <p:cNvPr id="347" name="Google Shape;347;p10"/>
          <p:cNvPicPr preferRelativeResize="0"/>
          <p:nvPr/>
        </p:nvPicPr>
        <p:blipFill rotWithShape="1">
          <a:blip r:embed="rId3">
            <a:alphaModFix/>
          </a:blip>
          <a:srcRect/>
          <a:stretch/>
        </p:blipFill>
        <p:spPr>
          <a:xfrm>
            <a:off x="0" y="3714000"/>
            <a:ext cx="1558801" cy="1429499"/>
          </a:xfrm>
          <a:prstGeom prst="rect">
            <a:avLst/>
          </a:prstGeom>
          <a:noFill/>
          <a:ln>
            <a:noFill/>
          </a:ln>
        </p:spPr>
      </p:pic>
      <p:sp>
        <p:nvSpPr>
          <p:cNvPr id="3" name="Google Shape;344;p10">
            <a:extLst>
              <a:ext uri="{FF2B5EF4-FFF2-40B4-BE49-F238E27FC236}">
                <a16:creationId xmlns:a16="http://schemas.microsoft.com/office/drawing/2014/main" id="{5B45BD1C-5E83-14B4-73F7-F4574BB4C563}"/>
              </a:ext>
            </a:extLst>
          </p:cNvPr>
          <p:cNvSpPr txBox="1"/>
          <p:nvPr/>
        </p:nvSpPr>
        <p:spPr>
          <a:xfrm>
            <a:off x="5977821" y="3596567"/>
            <a:ext cx="3400717"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50"/>
              <a:buFont typeface="Arial"/>
              <a:buNone/>
            </a:pPr>
            <a:r>
              <a:rPr lang="fi-FI" sz="2200" b="1" dirty="0">
                <a:solidFill>
                  <a:schemeClr val="lt1"/>
                </a:solidFill>
                <a:latin typeface="Gentium Book Basic"/>
                <a:ea typeface="Gentium Book Basic"/>
                <a:cs typeface="Gentium Book Basic"/>
                <a:sym typeface="Gentium Book Basic"/>
              </a:rPr>
              <a:t>Fysiikka / signaalinkäsittely</a:t>
            </a:r>
            <a:endParaRPr sz="1550" b="1" i="0" u="none" strike="noStrike" cap="none" dirty="0">
              <a:solidFill>
                <a:schemeClr val="lt1"/>
              </a:solidFill>
              <a:latin typeface="Gentium Book Basic"/>
              <a:ea typeface="Gentium Book Basic"/>
              <a:cs typeface="Gentium Book Basic"/>
              <a:sym typeface="Gentium Book Bas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2"/>
                                        </p:tgtEl>
                                        <p:attrNameLst>
                                          <p:attrName>style.visibility</p:attrName>
                                        </p:attrNameLst>
                                      </p:cBhvr>
                                      <p:to>
                                        <p:strVal val="visible"/>
                                      </p:to>
                                    </p:set>
                                    <p:anim calcmode="lin" valueType="num">
                                      <p:cBhvr additive="base">
                                        <p:cTn id="7" dur="500" fill="hold"/>
                                        <p:tgtEl>
                                          <p:spTgt spid="342"/>
                                        </p:tgtEl>
                                        <p:attrNameLst>
                                          <p:attrName>ppt_x</p:attrName>
                                        </p:attrNameLst>
                                      </p:cBhvr>
                                      <p:tavLst>
                                        <p:tav tm="0">
                                          <p:val>
                                            <p:strVal val="#ppt_x"/>
                                          </p:val>
                                        </p:tav>
                                        <p:tav tm="100000">
                                          <p:val>
                                            <p:strVal val="#ppt_x"/>
                                          </p:val>
                                        </p:tav>
                                      </p:tavLst>
                                    </p:anim>
                                    <p:anim calcmode="lin" valueType="num">
                                      <p:cBhvr additive="base">
                                        <p:cTn id="8" dur="500" fill="hold"/>
                                        <p:tgtEl>
                                          <p:spTgt spid="3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1"/>
                                        </p:tgtEl>
                                        <p:attrNameLst>
                                          <p:attrName>style.visibility</p:attrName>
                                        </p:attrNameLst>
                                      </p:cBhvr>
                                      <p:to>
                                        <p:strVal val="visible"/>
                                      </p:to>
                                    </p:set>
                                    <p:anim calcmode="lin" valueType="num">
                                      <p:cBhvr additive="base">
                                        <p:cTn id="13" dur="500" fill="hold"/>
                                        <p:tgtEl>
                                          <p:spTgt spid="341"/>
                                        </p:tgtEl>
                                        <p:attrNameLst>
                                          <p:attrName>ppt_x</p:attrName>
                                        </p:attrNameLst>
                                      </p:cBhvr>
                                      <p:tavLst>
                                        <p:tav tm="0">
                                          <p:val>
                                            <p:strVal val="#ppt_x"/>
                                          </p:val>
                                        </p:tav>
                                        <p:tav tm="100000">
                                          <p:val>
                                            <p:strVal val="#ppt_x"/>
                                          </p:val>
                                        </p:tav>
                                      </p:tavLst>
                                    </p:anim>
                                    <p:anim calcmode="lin" valueType="num">
                                      <p:cBhvr additive="base">
                                        <p:cTn id="14" dur="500" fill="hold"/>
                                        <p:tgtEl>
                                          <p:spTgt spid="3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4"/>
                                        </p:tgtEl>
                                        <p:attrNameLst>
                                          <p:attrName>style.visibility</p:attrName>
                                        </p:attrNameLst>
                                      </p:cBhvr>
                                      <p:to>
                                        <p:strVal val="visible"/>
                                      </p:to>
                                    </p:set>
                                    <p:anim calcmode="lin" valueType="num">
                                      <p:cBhvr additive="base">
                                        <p:cTn id="19" dur="500" fill="hold"/>
                                        <p:tgtEl>
                                          <p:spTgt spid="344"/>
                                        </p:tgtEl>
                                        <p:attrNameLst>
                                          <p:attrName>ppt_x</p:attrName>
                                        </p:attrNameLst>
                                      </p:cBhvr>
                                      <p:tavLst>
                                        <p:tav tm="0">
                                          <p:val>
                                            <p:strVal val="#ppt_x"/>
                                          </p:val>
                                        </p:tav>
                                        <p:tav tm="100000">
                                          <p:val>
                                            <p:strVal val="#ppt_x"/>
                                          </p:val>
                                        </p:tav>
                                      </p:tavLst>
                                    </p:anim>
                                    <p:anim calcmode="lin" valueType="num">
                                      <p:cBhvr additive="base">
                                        <p:cTn id="20" dur="500" fill="hold"/>
                                        <p:tgtEl>
                                          <p:spTgt spid="3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3"/>
                                        </p:tgtEl>
                                        <p:attrNameLst>
                                          <p:attrName>style.visibility</p:attrName>
                                        </p:attrNameLst>
                                      </p:cBhvr>
                                      <p:to>
                                        <p:strVal val="visible"/>
                                      </p:to>
                                    </p:set>
                                    <p:anim calcmode="lin" valueType="num">
                                      <p:cBhvr additive="base">
                                        <p:cTn id="25" dur="500" fill="hold"/>
                                        <p:tgtEl>
                                          <p:spTgt spid="343"/>
                                        </p:tgtEl>
                                        <p:attrNameLst>
                                          <p:attrName>ppt_x</p:attrName>
                                        </p:attrNameLst>
                                      </p:cBhvr>
                                      <p:tavLst>
                                        <p:tav tm="0">
                                          <p:val>
                                            <p:strVal val="#ppt_x"/>
                                          </p:val>
                                        </p:tav>
                                        <p:tav tm="100000">
                                          <p:val>
                                            <p:strVal val="#ppt_x"/>
                                          </p:val>
                                        </p:tav>
                                      </p:tavLst>
                                    </p:anim>
                                    <p:anim calcmode="lin" valueType="num">
                                      <p:cBhvr additive="base">
                                        <p:cTn id="26" dur="500" fill="hold"/>
                                        <p:tgtEl>
                                          <p:spTgt spid="3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5"/>
                                        </p:tgtEl>
                                        <p:attrNameLst>
                                          <p:attrName>style.visibility</p:attrName>
                                        </p:attrNameLst>
                                      </p:cBhvr>
                                      <p:to>
                                        <p:strVal val="visible"/>
                                      </p:to>
                                    </p:set>
                                    <p:anim calcmode="lin" valueType="num">
                                      <p:cBhvr additive="base">
                                        <p:cTn id="37" dur="500" fill="hold"/>
                                        <p:tgtEl>
                                          <p:spTgt spid="345"/>
                                        </p:tgtEl>
                                        <p:attrNameLst>
                                          <p:attrName>ppt_x</p:attrName>
                                        </p:attrNameLst>
                                      </p:cBhvr>
                                      <p:tavLst>
                                        <p:tav tm="0">
                                          <p:val>
                                            <p:strVal val="#ppt_x"/>
                                          </p:val>
                                        </p:tav>
                                        <p:tav tm="100000">
                                          <p:val>
                                            <p:strVal val="#ppt_x"/>
                                          </p:val>
                                        </p:tav>
                                      </p:tavLst>
                                    </p:anim>
                                    <p:anim calcmode="lin" valueType="num">
                                      <p:cBhvr additive="base">
                                        <p:cTn id="38" dur="500" fill="hold"/>
                                        <p:tgtEl>
                                          <p:spTgt spid="3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6"/>
                                        </p:tgtEl>
                                        <p:attrNameLst>
                                          <p:attrName>style.visibility</p:attrName>
                                        </p:attrNameLst>
                                      </p:cBhvr>
                                      <p:to>
                                        <p:strVal val="visible"/>
                                      </p:to>
                                    </p:set>
                                    <p:anim calcmode="lin" valueType="num">
                                      <p:cBhvr additive="base">
                                        <p:cTn id="41" dur="500" fill="hold"/>
                                        <p:tgtEl>
                                          <p:spTgt spid="346"/>
                                        </p:tgtEl>
                                        <p:attrNameLst>
                                          <p:attrName>ppt_x</p:attrName>
                                        </p:attrNameLst>
                                      </p:cBhvr>
                                      <p:tavLst>
                                        <p:tav tm="0">
                                          <p:val>
                                            <p:strVal val="#ppt_x"/>
                                          </p:val>
                                        </p:tav>
                                        <p:tav tm="100000">
                                          <p:val>
                                            <p:strVal val="#ppt_x"/>
                                          </p:val>
                                        </p:tav>
                                      </p:tavLst>
                                    </p:anim>
                                    <p:anim calcmode="lin" valueType="num">
                                      <p:cBhvr additive="base">
                                        <p:cTn id="42" dur="500" fill="hold"/>
                                        <p:tgtEl>
                                          <p:spTgt spid="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p:bldP spid="342" grpId="0"/>
      <p:bldP spid="343" grpId="0"/>
      <p:bldP spid="344" grpId="0"/>
      <p:bldP spid="345" grpId="0" animBg="1"/>
      <p:bldP spid="34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84" name="Google Shape;384;g110a80013dc_0_3"/>
          <p:cNvSpPr txBox="1">
            <a:spLocks noGrp="1"/>
          </p:cNvSpPr>
          <p:nvPr>
            <p:ph type="body" idx="1"/>
          </p:nvPr>
        </p:nvSpPr>
        <p:spPr>
          <a:xfrm>
            <a:off x="210526" y="214909"/>
            <a:ext cx="8610744" cy="73075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Clr>
                <a:schemeClr val="lt1"/>
              </a:buClr>
              <a:buSzPts val="4000"/>
              <a:buNone/>
            </a:pPr>
            <a:r>
              <a:rPr lang="fi-FI" dirty="0">
                <a:solidFill>
                  <a:srgbClr val="5E8C64"/>
                </a:solidFill>
                <a:latin typeface="Gentium Book Basic"/>
                <a:ea typeface="Gentium Book Basic"/>
                <a:cs typeface="Gentium Book Basic"/>
                <a:sym typeface="Gentium Book Basic"/>
              </a:rPr>
              <a:t>Mitä kursseja </a:t>
            </a:r>
            <a:r>
              <a:rPr lang="fi-FI" dirty="0" err="1">
                <a:solidFill>
                  <a:srgbClr val="5E8C64"/>
                </a:solidFill>
                <a:latin typeface="Gentium Book Basic"/>
                <a:ea typeface="Gentium Book Basic"/>
                <a:cs typeface="Gentium Book Basic"/>
                <a:sym typeface="Gentium Book Basic"/>
              </a:rPr>
              <a:t>TePsyllä</a:t>
            </a:r>
            <a:r>
              <a:rPr lang="fi-FI" dirty="0">
                <a:solidFill>
                  <a:srgbClr val="5E8C64"/>
                </a:solidFill>
                <a:latin typeface="Gentium Book Basic"/>
                <a:ea typeface="Gentium Book Basic"/>
                <a:cs typeface="Gentium Book Basic"/>
                <a:sym typeface="Gentium Book Basic"/>
              </a:rPr>
              <a:t> opiskellaan?</a:t>
            </a:r>
            <a:endParaRPr dirty="0">
              <a:solidFill>
                <a:srgbClr val="5E8C64"/>
              </a:solidFill>
              <a:latin typeface="Gentium Book Basic"/>
              <a:ea typeface="Gentium Book Basic"/>
              <a:cs typeface="Gentium Book Basic"/>
              <a:sym typeface="Gentium Book Basic"/>
            </a:endParaRPr>
          </a:p>
        </p:txBody>
      </p:sp>
      <p:pic>
        <p:nvPicPr>
          <p:cNvPr id="386" name="Google Shape;386;g110a80013dc_0_3"/>
          <p:cNvPicPr preferRelativeResize="0"/>
          <p:nvPr/>
        </p:nvPicPr>
        <p:blipFill rotWithShape="1">
          <a:blip r:embed="rId3">
            <a:alphaModFix/>
          </a:blip>
          <a:srcRect/>
          <a:stretch/>
        </p:blipFill>
        <p:spPr>
          <a:xfrm>
            <a:off x="-153681" y="3934834"/>
            <a:ext cx="1558801" cy="1429499"/>
          </a:xfrm>
          <a:prstGeom prst="rect">
            <a:avLst/>
          </a:prstGeom>
          <a:noFill/>
          <a:ln>
            <a:noFill/>
          </a:ln>
        </p:spPr>
      </p:pic>
      <p:sp>
        <p:nvSpPr>
          <p:cNvPr id="2" name="Tekstiruutu 1">
            <a:extLst>
              <a:ext uri="{FF2B5EF4-FFF2-40B4-BE49-F238E27FC236}">
                <a16:creationId xmlns:a16="http://schemas.microsoft.com/office/drawing/2014/main" id="{892CB9CE-32CE-64D2-2E2C-6CE36577D911}"/>
              </a:ext>
            </a:extLst>
          </p:cNvPr>
          <p:cNvSpPr txBox="1"/>
          <p:nvPr/>
        </p:nvSpPr>
        <p:spPr>
          <a:xfrm>
            <a:off x="414938" y="1254323"/>
            <a:ext cx="3086400" cy="2862322"/>
          </a:xfrm>
          <a:prstGeom prst="rect">
            <a:avLst/>
          </a:prstGeom>
          <a:noFill/>
        </p:spPr>
        <p:txBody>
          <a:bodyPr wrap="square" rtlCol="0">
            <a:spAutoFit/>
          </a:bodyPr>
          <a:lstStyle/>
          <a:p>
            <a:r>
              <a:rPr lang="fi-FI" sz="1200" b="1" u="sng" dirty="0">
                <a:latin typeface="Gentium Book Basic" panose="020B0604020202020204" charset="0"/>
              </a:rPr>
              <a:t>1. VUOSI</a:t>
            </a:r>
          </a:p>
          <a:p>
            <a:r>
              <a:rPr lang="fi-FI" sz="1200" dirty="0">
                <a:latin typeface="Gentium Book Basic" panose="020B0604020202020204" charset="0"/>
              </a:rPr>
              <a:t>Diskreetin matematiikan perusteet</a:t>
            </a:r>
            <a:br>
              <a:rPr lang="fi-FI" sz="1200" dirty="0">
                <a:latin typeface="Gentium Book Basic" panose="020B0604020202020204" charset="0"/>
              </a:rPr>
            </a:br>
            <a:r>
              <a:rPr lang="fi-FI" sz="1200" dirty="0">
                <a:solidFill>
                  <a:srgbClr val="7030A0"/>
                </a:solidFill>
                <a:latin typeface="Gentium Book Basic" panose="020B0604020202020204" charset="0"/>
              </a:rPr>
              <a:t>Ohjelmointi 1</a:t>
            </a:r>
          </a:p>
          <a:p>
            <a:r>
              <a:rPr lang="fi-FI" sz="1200" dirty="0">
                <a:latin typeface="Gentium Book Basic" panose="020B0604020202020204" charset="0"/>
              </a:rPr>
              <a:t>Tuotantotalous 1</a:t>
            </a:r>
            <a:br>
              <a:rPr lang="fi-FI" sz="1200" dirty="0">
                <a:latin typeface="Gentium Book Basic" panose="020B0604020202020204" charset="0"/>
              </a:rPr>
            </a:br>
            <a:r>
              <a:rPr lang="fi-FI" sz="1200" dirty="0">
                <a:solidFill>
                  <a:srgbClr val="CC0000"/>
                </a:solidFill>
                <a:latin typeface="Gentium Book Basic" panose="020B0604020202020204" charset="0"/>
              </a:rPr>
              <a:t>Johdatus Psykologiaan</a:t>
            </a:r>
          </a:p>
          <a:p>
            <a:r>
              <a:rPr lang="fi-FI" sz="1200" dirty="0">
                <a:latin typeface="Gentium Book Basic" panose="020B0604020202020204" charset="0"/>
              </a:rPr>
              <a:t>Differentiaali- ja integraalilaskenta 1</a:t>
            </a:r>
            <a:br>
              <a:rPr lang="fi-FI" sz="1200" dirty="0">
                <a:latin typeface="Gentium Book Basic" panose="020B0604020202020204" charset="0"/>
              </a:rPr>
            </a:br>
            <a:r>
              <a:rPr lang="fi-FI" sz="1200" dirty="0">
                <a:latin typeface="Gentium Book Basic" panose="020B0604020202020204" charset="0"/>
              </a:rPr>
              <a:t>Matriisilaskenta</a:t>
            </a:r>
          </a:p>
          <a:p>
            <a:r>
              <a:rPr lang="fi-FI" sz="1200" dirty="0">
                <a:latin typeface="Gentium Book Basic" panose="020B0604020202020204" charset="0"/>
              </a:rPr>
              <a:t>Johdatus opiskeluun</a:t>
            </a:r>
          </a:p>
          <a:p>
            <a:r>
              <a:rPr lang="fi-FI" sz="1200" dirty="0">
                <a:solidFill>
                  <a:srgbClr val="0088B8"/>
                </a:solidFill>
                <a:latin typeface="Gentium Book Basic" panose="020B0604020202020204" charset="0"/>
              </a:rPr>
              <a:t>Ihminen havaitsijana</a:t>
            </a:r>
          </a:p>
          <a:p>
            <a:r>
              <a:rPr lang="fi-FI" sz="1200" dirty="0">
                <a:solidFill>
                  <a:srgbClr val="7030A0"/>
                </a:solidFill>
                <a:latin typeface="Gentium Book Basic" panose="020B0604020202020204" charset="0"/>
              </a:rPr>
              <a:t>Programming 2</a:t>
            </a:r>
            <a:endParaRPr lang="fi-FI" sz="1200" dirty="0">
              <a:solidFill>
                <a:srgbClr val="0088B8"/>
              </a:solidFill>
              <a:latin typeface="Gentium Book Basic" panose="020B0604020202020204" charset="0"/>
            </a:endParaRPr>
          </a:p>
          <a:p>
            <a:r>
              <a:rPr lang="fi-FI" sz="1200" dirty="0" err="1">
                <a:solidFill>
                  <a:srgbClr val="0088B8"/>
                </a:solidFill>
                <a:latin typeface="Gentium Book Basic" panose="020B0604020202020204" charset="0"/>
              </a:rPr>
              <a:t>Research</a:t>
            </a:r>
            <a:r>
              <a:rPr lang="fi-FI" sz="1200" dirty="0">
                <a:solidFill>
                  <a:srgbClr val="0088B8"/>
                </a:solidFill>
                <a:latin typeface="Gentium Book Basic" panose="020B0604020202020204" charset="0"/>
              </a:rPr>
              <a:t> </a:t>
            </a:r>
            <a:r>
              <a:rPr lang="fi-FI" sz="1200" dirty="0" err="1">
                <a:solidFill>
                  <a:srgbClr val="0088B8"/>
                </a:solidFill>
                <a:latin typeface="Gentium Book Basic" panose="020B0604020202020204" charset="0"/>
              </a:rPr>
              <a:t>Methods</a:t>
            </a:r>
            <a:r>
              <a:rPr lang="fi-FI" sz="1200" dirty="0">
                <a:solidFill>
                  <a:srgbClr val="0088B8"/>
                </a:solidFill>
                <a:latin typeface="Gentium Book Basic" panose="020B0604020202020204" charset="0"/>
              </a:rPr>
              <a:t> in Eng. </a:t>
            </a:r>
            <a:r>
              <a:rPr lang="fi-FI" sz="1200" dirty="0" err="1">
                <a:solidFill>
                  <a:srgbClr val="0088B8"/>
                </a:solidFill>
                <a:latin typeface="Gentium Book Basic" panose="020B0604020202020204" charset="0"/>
              </a:rPr>
              <a:t>Psych</a:t>
            </a:r>
            <a:r>
              <a:rPr lang="fi-FI" sz="1200" dirty="0">
                <a:solidFill>
                  <a:srgbClr val="0088B8"/>
                </a:solidFill>
                <a:latin typeface="Gentium Book Basic" panose="020B0604020202020204" charset="0"/>
              </a:rPr>
              <a:t>.</a:t>
            </a:r>
          </a:p>
          <a:p>
            <a:r>
              <a:rPr lang="fi-FI" sz="1200" dirty="0" err="1">
                <a:solidFill>
                  <a:srgbClr val="CC0000"/>
                </a:solidFill>
                <a:latin typeface="Gentium Book Basic" panose="020B0604020202020204" charset="0"/>
              </a:rPr>
              <a:t>Cognitive</a:t>
            </a:r>
            <a:r>
              <a:rPr lang="fi-FI" sz="1200" dirty="0">
                <a:solidFill>
                  <a:srgbClr val="CC0000"/>
                </a:solidFill>
                <a:latin typeface="Gentium Book Basic" panose="020B0604020202020204" charset="0"/>
              </a:rPr>
              <a:t> </a:t>
            </a:r>
            <a:r>
              <a:rPr lang="fi-FI" sz="1200" dirty="0" err="1">
                <a:solidFill>
                  <a:srgbClr val="CC0000"/>
                </a:solidFill>
                <a:latin typeface="Gentium Book Basic" panose="020B0604020202020204" charset="0"/>
              </a:rPr>
              <a:t>psychology</a:t>
            </a:r>
            <a:endParaRPr lang="fi-FI" sz="1200" dirty="0">
              <a:solidFill>
                <a:srgbClr val="CC0000"/>
              </a:solidFill>
              <a:latin typeface="Gentium Book Basic" panose="020B0604020202020204" charset="0"/>
            </a:endParaRPr>
          </a:p>
          <a:p>
            <a:r>
              <a:rPr lang="fi-FI" sz="1200" dirty="0">
                <a:latin typeface="Gentium Book Basic" panose="020B0604020202020204" charset="0"/>
              </a:rPr>
              <a:t>Vieras kieli</a:t>
            </a:r>
          </a:p>
          <a:p>
            <a:r>
              <a:rPr lang="fi-FI" sz="1200" dirty="0">
                <a:latin typeface="Gentium Book Basic" panose="020B0604020202020204" charset="0"/>
              </a:rPr>
              <a:t>Toinen kotimainen kieli</a:t>
            </a:r>
          </a:p>
          <a:p>
            <a:endParaRPr lang="fi-FI" sz="1200" dirty="0">
              <a:latin typeface="Gentium Book Basic" panose="020B0604020202020204" charset="0"/>
            </a:endParaRPr>
          </a:p>
        </p:txBody>
      </p:sp>
      <p:sp>
        <p:nvSpPr>
          <p:cNvPr id="3" name="Tekstiruutu 2">
            <a:extLst>
              <a:ext uri="{FF2B5EF4-FFF2-40B4-BE49-F238E27FC236}">
                <a16:creationId xmlns:a16="http://schemas.microsoft.com/office/drawing/2014/main" id="{B509F2FE-9A15-41A3-A151-B5676FE654F1}"/>
              </a:ext>
            </a:extLst>
          </p:cNvPr>
          <p:cNvSpPr txBox="1"/>
          <p:nvPr/>
        </p:nvSpPr>
        <p:spPr>
          <a:xfrm>
            <a:off x="3203899" y="1254323"/>
            <a:ext cx="3086400" cy="2862322"/>
          </a:xfrm>
          <a:prstGeom prst="rect">
            <a:avLst/>
          </a:prstGeom>
          <a:noFill/>
        </p:spPr>
        <p:txBody>
          <a:bodyPr wrap="square" rtlCol="0">
            <a:spAutoFit/>
          </a:bodyPr>
          <a:lstStyle/>
          <a:p>
            <a:r>
              <a:rPr lang="fi-FI" sz="1200" b="1" u="sng" dirty="0">
                <a:latin typeface="Gentium Book Basic" panose="020B0604020202020204" charset="0"/>
              </a:rPr>
              <a:t>2. VUOSI</a:t>
            </a:r>
          </a:p>
          <a:p>
            <a:r>
              <a:rPr lang="fi-FI" sz="1200" dirty="0">
                <a:latin typeface="Gentium Book Basic" panose="020B0604020202020204" charset="0"/>
              </a:rPr>
              <a:t>Todennäköisyyslaskennan ja tilastotieteen peruskurssi</a:t>
            </a:r>
          </a:p>
          <a:p>
            <a:r>
              <a:rPr lang="fi-FI" sz="1200" dirty="0">
                <a:solidFill>
                  <a:srgbClr val="CC0000"/>
                </a:solidFill>
                <a:latin typeface="Gentium Book Basic" panose="020B0604020202020204" charset="0"/>
              </a:rPr>
              <a:t>Sosiaalipsykologia</a:t>
            </a:r>
          </a:p>
          <a:p>
            <a:r>
              <a:rPr lang="fi-FI" sz="1200" dirty="0">
                <a:solidFill>
                  <a:srgbClr val="7030A0"/>
                </a:solidFill>
                <a:latin typeface="Gentium Book Basic" panose="020B0604020202020204" charset="0"/>
              </a:rPr>
              <a:t>Data </a:t>
            </a:r>
            <a:r>
              <a:rPr lang="fi-FI" sz="1200" dirty="0" err="1">
                <a:solidFill>
                  <a:srgbClr val="7030A0"/>
                </a:solidFill>
                <a:latin typeface="Gentium Book Basic" panose="020B0604020202020204" charset="0"/>
              </a:rPr>
              <a:t>Structures</a:t>
            </a:r>
            <a:r>
              <a:rPr lang="fi-FI" sz="1200" dirty="0">
                <a:solidFill>
                  <a:srgbClr val="7030A0"/>
                </a:solidFill>
                <a:latin typeface="Gentium Book Basic" panose="020B0604020202020204" charset="0"/>
              </a:rPr>
              <a:t> and </a:t>
            </a:r>
            <a:r>
              <a:rPr lang="fi-FI" sz="1200" dirty="0" err="1">
                <a:solidFill>
                  <a:srgbClr val="7030A0"/>
                </a:solidFill>
                <a:latin typeface="Gentium Book Basic" panose="020B0604020202020204" charset="0"/>
              </a:rPr>
              <a:t>Algorithms</a:t>
            </a:r>
            <a:endParaRPr lang="fi-FI" sz="1200" dirty="0">
              <a:solidFill>
                <a:srgbClr val="7030A0"/>
              </a:solidFill>
              <a:latin typeface="Gentium Book Basic" panose="020B0604020202020204" charset="0"/>
            </a:endParaRPr>
          </a:p>
          <a:p>
            <a:r>
              <a:rPr lang="fi-FI" sz="1200" dirty="0">
                <a:latin typeface="Gentium Book Basic" panose="020B0604020202020204" charset="0"/>
              </a:rPr>
              <a:t>Differentiaali- ja integraalilaskenta 2</a:t>
            </a:r>
          </a:p>
          <a:p>
            <a:r>
              <a:rPr lang="fi-FI" sz="1200" dirty="0">
                <a:solidFill>
                  <a:srgbClr val="38761D"/>
                </a:solidFill>
                <a:latin typeface="Gentium Book Basic" panose="020B0604020202020204" charset="0"/>
              </a:rPr>
              <a:t>Yliopistofysiikan perusteet</a:t>
            </a:r>
          </a:p>
          <a:p>
            <a:r>
              <a:rPr lang="fi-FI" sz="1200" dirty="0" err="1">
                <a:solidFill>
                  <a:srgbClr val="38761D"/>
                </a:solidFill>
                <a:latin typeface="Gentium Book Basic" panose="020B0604020202020204" charset="0"/>
              </a:rPr>
              <a:t>Signals</a:t>
            </a:r>
            <a:r>
              <a:rPr lang="fi-FI" sz="1200" dirty="0">
                <a:solidFill>
                  <a:srgbClr val="38761D"/>
                </a:solidFill>
                <a:latin typeface="Gentium Book Basic" panose="020B0604020202020204" charset="0"/>
              </a:rPr>
              <a:t> and </a:t>
            </a:r>
            <a:r>
              <a:rPr lang="fi-FI" sz="1200" dirty="0" err="1">
                <a:solidFill>
                  <a:srgbClr val="38761D"/>
                </a:solidFill>
                <a:latin typeface="Gentium Book Basic" panose="020B0604020202020204" charset="0"/>
              </a:rPr>
              <a:t>systems</a:t>
            </a:r>
            <a:endParaRPr lang="fi-FI" sz="1200" dirty="0">
              <a:solidFill>
                <a:srgbClr val="38761D"/>
              </a:solidFill>
              <a:latin typeface="Gentium Book Basic" panose="020B0604020202020204" charset="0"/>
            </a:endParaRPr>
          </a:p>
          <a:p>
            <a:r>
              <a:rPr lang="fi-FI" sz="1200" dirty="0">
                <a:solidFill>
                  <a:srgbClr val="CC0000"/>
                </a:solidFill>
                <a:latin typeface="Gentium Book Basic" panose="020B0604020202020204" charset="0"/>
              </a:rPr>
              <a:t>Biologinen psykologia</a:t>
            </a:r>
          </a:p>
          <a:p>
            <a:r>
              <a:rPr lang="fi-FI" sz="1200" dirty="0">
                <a:solidFill>
                  <a:srgbClr val="38761D"/>
                </a:solidFill>
                <a:latin typeface="Gentium Book Basic" panose="020B0604020202020204" charset="0"/>
              </a:rPr>
              <a:t>Akustiikan ja psykoakustiikan perusteet</a:t>
            </a:r>
          </a:p>
          <a:p>
            <a:r>
              <a:rPr lang="fi-FI" sz="1200" dirty="0">
                <a:solidFill>
                  <a:srgbClr val="0088B8"/>
                </a:solidFill>
                <a:latin typeface="Gentium Book Basic" panose="020B0604020202020204" charset="0"/>
              </a:rPr>
              <a:t>Käyttäjälähtöinen tuotekehitysprojekti</a:t>
            </a:r>
            <a:endParaRPr lang="fi-FI" sz="1200" dirty="0">
              <a:solidFill>
                <a:srgbClr val="38761D"/>
              </a:solidFill>
              <a:latin typeface="Gentium Book Basic" panose="020B0604020202020204" charset="0"/>
            </a:endParaRPr>
          </a:p>
          <a:p>
            <a:r>
              <a:rPr lang="fi-FI" sz="1200" dirty="0">
                <a:solidFill>
                  <a:srgbClr val="38761D"/>
                </a:solidFill>
                <a:latin typeface="Gentium Book Basic" panose="020B0604020202020204" charset="0"/>
              </a:rPr>
              <a:t>Sähkömagnetismi</a:t>
            </a:r>
          </a:p>
          <a:p>
            <a:r>
              <a:rPr lang="fi-FI" sz="1200" dirty="0">
                <a:latin typeface="Gentium Book Basic" panose="020B0604020202020204" charset="0"/>
              </a:rPr>
              <a:t>Yleisopinto</a:t>
            </a:r>
          </a:p>
          <a:p>
            <a:r>
              <a:rPr lang="fi-FI" sz="1200" dirty="0">
                <a:solidFill>
                  <a:srgbClr val="0088B8"/>
                </a:solidFill>
                <a:latin typeface="Gentium Book Basic" panose="020B0604020202020204" charset="0"/>
              </a:rPr>
              <a:t>Human </a:t>
            </a:r>
            <a:r>
              <a:rPr lang="fi-FI" sz="1200" dirty="0" err="1">
                <a:solidFill>
                  <a:srgbClr val="0088B8"/>
                </a:solidFill>
                <a:latin typeface="Gentium Book Basic" panose="020B0604020202020204" charset="0"/>
              </a:rPr>
              <a:t>factors</a:t>
            </a:r>
            <a:r>
              <a:rPr lang="fi-FI" sz="1200" dirty="0">
                <a:solidFill>
                  <a:srgbClr val="0088B8"/>
                </a:solidFill>
                <a:latin typeface="Gentium Book Basic" panose="020B0604020202020204" charset="0"/>
              </a:rPr>
              <a:t> engineering</a:t>
            </a:r>
          </a:p>
          <a:p>
            <a:r>
              <a:rPr lang="fi-FI" sz="1200" dirty="0" err="1">
                <a:solidFill>
                  <a:srgbClr val="7030A0"/>
                </a:solidFill>
                <a:latin typeface="Gentium Book Basic" panose="020B0604020202020204" charset="0"/>
              </a:rPr>
              <a:t>Computational</a:t>
            </a:r>
            <a:r>
              <a:rPr lang="fi-FI" sz="1200" dirty="0">
                <a:solidFill>
                  <a:srgbClr val="7030A0"/>
                </a:solidFill>
                <a:latin typeface="Gentium Book Basic" panose="020B0604020202020204" charset="0"/>
              </a:rPr>
              <a:t> </a:t>
            </a:r>
            <a:r>
              <a:rPr lang="fi-FI" sz="1200" dirty="0" err="1">
                <a:solidFill>
                  <a:srgbClr val="7030A0"/>
                </a:solidFill>
                <a:latin typeface="Gentium Book Basic" panose="020B0604020202020204" charset="0"/>
              </a:rPr>
              <a:t>social</a:t>
            </a:r>
            <a:r>
              <a:rPr lang="fi-FI" sz="1200" dirty="0">
                <a:solidFill>
                  <a:srgbClr val="7030A0"/>
                </a:solidFill>
                <a:latin typeface="Gentium Book Basic" panose="020B0604020202020204" charset="0"/>
              </a:rPr>
              <a:t> Science</a:t>
            </a:r>
          </a:p>
        </p:txBody>
      </p:sp>
      <p:sp>
        <p:nvSpPr>
          <p:cNvPr id="4" name="Tekstiruutu 3">
            <a:extLst>
              <a:ext uri="{FF2B5EF4-FFF2-40B4-BE49-F238E27FC236}">
                <a16:creationId xmlns:a16="http://schemas.microsoft.com/office/drawing/2014/main" id="{D5BCCED0-5455-3EA4-E82A-8D53A54DF1F4}"/>
              </a:ext>
            </a:extLst>
          </p:cNvPr>
          <p:cNvSpPr txBox="1"/>
          <p:nvPr/>
        </p:nvSpPr>
        <p:spPr>
          <a:xfrm>
            <a:off x="6282272" y="1254323"/>
            <a:ext cx="3086400" cy="1200329"/>
          </a:xfrm>
          <a:prstGeom prst="rect">
            <a:avLst/>
          </a:prstGeom>
          <a:noFill/>
        </p:spPr>
        <p:txBody>
          <a:bodyPr wrap="square" rtlCol="0">
            <a:spAutoFit/>
          </a:bodyPr>
          <a:lstStyle/>
          <a:p>
            <a:r>
              <a:rPr lang="fi-FI" sz="1200" b="1" u="sng" dirty="0">
                <a:solidFill>
                  <a:schemeClr val="tx1"/>
                </a:solidFill>
                <a:latin typeface="Gentium Book Basic" panose="020B0604020202020204" charset="0"/>
              </a:rPr>
              <a:t>3. VUOSI</a:t>
            </a:r>
          </a:p>
          <a:p>
            <a:r>
              <a:rPr lang="fi-FI" sz="1200" dirty="0">
                <a:solidFill>
                  <a:srgbClr val="0088B8"/>
                </a:solidFill>
                <a:latin typeface="Gentium Book Basic" panose="020B0604020202020204" charset="0"/>
              </a:rPr>
              <a:t>Teknillisen psykologian tutkimusprojekti</a:t>
            </a:r>
          </a:p>
          <a:p>
            <a:r>
              <a:rPr lang="fi-FI" sz="1200" dirty="0">
                <a:solidFill>
                  <a:srgbClr val="38761D"/>
                </a:solidFill>
                <a:latin typeface="Gentium Book Basic" panose="020B0604020202020204" charset="0"/>
              </a:rPr>
              <a:t>Sähkötekniikka ja elektroniikka</a:t>
            </a:r>
          </a:p>
          <a:p>
            <a:r>
              <a:rPr lang="fi-FI" sz="1200" dirty="0">
                <a:solidFill>
                  <a:srgbClr val="0088B8"/>
                </a:solidFill>
                <a:latin typeface="Gentium Book Basic" panose="020B0604020202020204" charset="0"/>
              </a:rPr>
              <a:t>Human-Computer </a:t>
            </a:r>
            <a:r>
              <a:rPr lang="fi-FI" sz="1200" dirty="0" err="1">
                <a:solidFill>
                  <a:srgbClr val="0088B8"/>
                </a:solidFill>
                <a:latin typeface="Gentium Book Basic" panose="020B0604020202020204" charset="0"/>
              </a:rPr>
              <a:t>Interaction</a:t>
            </a:r>
            <a:endParaRPr lang="fi-FI" sz="1200" dirty="0">
              <a:solidFill>
                <a:srgbClr val="0088B8"/>
              </a:solidFill>
              <a:latin typeface="Gentium Book Basic" panose="020B0604020202020204" charset="0"/>
            </a:endParaRPr>
          </a:p>
          <a:p>
            <a:r>
              <a:rPr lang="fi-FI" sz="1200" dirty="0" err="1">
                <a:solidFill>
                  <a:srgbClr val="0088B8"/>
                </a:solidFill>
                <a:latin typeface="Gentium Book Basic" panose="020B0604020202020204" charset="0"/>
              </a:rPr>
              <a:t>Psychology</a:t>
            </a:r>
            <a:r>
              <a:rPr lang="fi-FI" sz="1200" dirty="0">
                <a:solidFill>
                  <a:srgbClr val="0088B8"/>
                </a:solidFill>
                <a:latin typeface="Gentium Book Basic" panose="020B0604020202020204" charset="0"/>
              </a:rPr>
              <a:t> of Security Engineering</a:t>
            </a:r>
          </a:p>
          <a:p>
            <a:r>
              <a:rPr lang="fi-FI" sz="1200" dirty="0">
                <a:solidFill>
                  <a:srgbClr val="38761D"/>
                </a:solidFill>
                <a:latin typeface="Gentium Book Basic" panose="020B0604020202020204" charset="0"/>
              </a:rPr>
              <a:t>Äänen- ja puheenkäsittely</a:t>
            </a:r>
          </a:p>
        </p:txBody>
      </p:sp>
      <p:sp>
        <p:nvSpPr>
          <p:cNvPr id="5" name="Tekstiruutu 4">
            <a:extLst>
              <a:ext uri="{FF2B5EF4-FFF2-40B4-BE49-F238E27FC236}">
                <a16:creationId xmlns:a16="http://schemas.microsoft.com/office/drawing/2014/main" id="{DC76486C-0D0B-01A4-C764-20A30BD4EBB8}"/>
              </a:ext>
            </a:extLst>
          </p:cNvPr>
          <p:cNvSpPr txBox="1"/>
          <p:nvPr/>
        </p:nvSpPr>
        <p:spPr>
          <a:xfrm>
            <a:off x="6290299" y="2593151"/>
            <a:ext cx="2530971" cy="1169551"/>
          </a:xfrm>
          <a:prstGeom prst="rect">
            <a:avLst/>
          </a:prstGeom>
          <a:noFill/>
          <a:ln w="31750">
            <a:solidFill>
              <a:srgbClr val="38761D"/>
            </a:solidFill>
          </a:ln>
        </p:spPr>
        <p:txBody>
          <a:bodyPr wrap="square" rtlCol="0">
            <a:spAutoFit/>
          </a:bodyPr>
          <a:lstStyle/>
          <a:p>
            <a:r>
              <a:rPr lang="fi-FI" b="1" dirty="0">
                <a:solidFill>
                  <a:srgbClr val="CC0000"/>
                </a:solidFill>
              </a:rPr>
              <a:t>Psykologia</a:t>
            </a:r>
            <a:endParaRPr lang="fi-FI" b="1" dirty="0">
              <a:solidFill>
                <a:srgbClr val="0088B8"/>
              </a:solidFill>
            </a:endParaRPr>
          </a:p>
          <a:p>
            <a:r>
              <a:rPr lang="fi-FI" b="1" dirty="0">
                <a:solidFill>
                  <a:srgbClr val="0088B8"/>
                </a:solidFill>
              </a:rPr>
              <a:t>Soveltava</a:t>
            </a:r>
          </a:p>
          <a:p>
            <a:r>
              <a:rPr lang="fi-FI" b="1" dirty="0">
                <a:solidFill>
                  <a:srgbClr val="7030A0"/>
                </a:solidFill>
              </a:rPr>
              <a:t>Tietotekniikka</a:t>
            </a:r>
          </a:p>
          <a:p>
            <a:r>
              <a:rPr lang="fi-FI" b="1" dirty="0">
                <a:solidFill>
                  <a:srgbClr val="38761D"/>
                </a:solidFill>
              </a:rPr>
              <a:t>Fysiikka / Signaalinkäsittely</a:t>
            </a:r>
          </a:p>
          <a:p>
            <a:r>
              <a:rPr lang="fi-FI" b="1" dirty="0" err="1"/>
              <a:t>SCI:n</a:t>
            </a:r>
            <a:r>
              <a:rPr lang="fi-FI" b="1" dirty="0"/>
              <a:t> perusopinnot</a:t>
            </a:r>
          </a:p>
        </p:txBody>
      </p:sp>
      <p:sp>
        <p:nvSpPr>
          <p:cNvPr id="7" name="Tekstiruutu 6">
            <a:extLst>
              <a:ext uri="{FF2B5EF4-FFF2-40B4-BE49-F238E27FC236}">
                <a16:creationId xmlns:a16="http://schemas.microsoft.com/office/drawing/2014/main" id="{DF0655A4-D2FD-2E40-5744-949907ED4547}"/>
              </a:ext>
            </a:extLst>
          </p:cNvPr>
          <p:cNvSpPr txBox="1"/>
          <p:nvPr/>
        </p:nvSpPr>
        <p:spPr>
          <a:xfrm>
            <a:off x="1455511" y="4278823"/>
            <a:ext cx="7455876"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dirty="0">
                <a:solidFill>
                  <a:srgbClr val="5E8C64"/>
                </a:solidFill>
                <a:latin typeface="Times New Roman"/>
                <a:ea typeface="Times New Roman"/>
                <a:cs typeface="Times New Roman"/>
                <a:sym typeface="Times New Roman"/>
              </a:rPr>
              <a:t>https://www.aalto.fi/fi/ohjelmat/teknistieteellinen-kandidaattiohjelma/opetussuunnitelma-2022-2024</a:t>
            </a:r>
          </a:p>
        </p:txBody>
      </p:sp>
      <p:sp>
        <p:nvSpPr>
          <p:cNvPr id="8" name="Google Shape;387;g110a80013dc_0_3">
            <a:extLst>
              <a:ext uri="{FF2B5EF4-FFF2-40B4-BE49-F238E27FC236}">
                <a16:creationId xmlns:a16="http://schemas.microsoft.com/office/drawing/2014/main" id="{48667F3B-242A-D008-2E52-03067CB34F5A}"/>
              </a:ext>
            </a:extLst>
          </p:cNvPr>
          <p:cNvSpPr txBox="1"/>
          <p:nvPr/>
        </p:nvSpPr>
        <p:spPr>
          <a:xfrm>
            <a:off x="1455511" y="4481994"/>
            <a:ext cx="8045899"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i-FI" b="0" i="0" u="none" strike="noStrike" cap="none" dirty="0">
                <a:solidFill>
                  <a:srgbClr val="5E8C64"/>
                </a:solidFill>
                <a:latin typeface="Times New Roman"/>
                <a:ea typeface="Times New Roman"/>
                <a:cs typeface="Times New Roman"/>
                <a:sym typeface="Times New Roman"/>
              </a:rPr>
              <a:t>https://www.aalto.fi/fi/ohjelmat/teknistieteellinen-kandidaattiohjelma/mallilukujarjestykset</a:t>
            </a:r>
            <a:endParaRPr b="0" i="0" u="none" strike="noStrike" cap="none" dirty="0">
              <a:solidFill>
                <a:srgbClr val="5E8C64"/>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teema">
  <a:themeElements>
    <a:clrScheme name="Custom 1">
      <a:dk1>
        <a:srgbClr val="000000"/>
      </a:dk1>
      <a:lt1>
        <a:srgbClr val="FFFFFF"/>
      </a:lt1>
      <a:dk2>
        <a:srgbClr val="EE353B"/>
      </a:dk2>
      <a:lt2>
        <a:srgbClr val="F4787B"/>
      </a:lt2>
      <a:accent1>
        <a:srgbClr val="EE353B"/>
      </a:accent1>
      <a:accent2>
        <a:srgbClr val="F4787B"/>
      </a:accent2>
      <a:accent3>
        <a:srgbClr val="FCD4D5"/>
      </a:accent3>
      <a:accent4>
        <a:srgbClr val="A50B0F"/>
      </a:accent4>
      <a:accent5>
        <a:srgbClr val="E70F14"/>
      </a:accent5>
      <a:accent6>
        <a:srgbClr val="FDE3E4"/>
      </a:accent6>
      <a:hlink>
        <a:srgbClr val="FFFFFF"/>
      </a:hlink>
      <a:folHlink>
        <a:srgbClr val="FCD4D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lto-yliopisto">
  <a:themeElements>
    <a:clrScheme name="Athenen abidiat">
      <a:dk1>
        <a:srgbClr val="000000"/>
      </a:dk1>
      <a:lt1>
        <a:srgbClr val="F2EBE4"/>
      </a:lt1>
      <a:dk2>
        <a:srgbClr val="5E8C64"/>
      </a:dk2>
      <a:lt2>
        <a:srgbClr val="F2EBE3"/>
      </a:lt2>
      <a:accent1>
        <a:srgbClr val="5E8C64"/>
      </a:accent1>
      <a:accent2>
        <a:srgbClr val="F2EBE3"/>
      </a:accent2>
      <a:accent3>
        <a:srgbClr val="F2EBE3"/>
      </a:accent3>
      <a:accent4>
        <a:srgbClr val="5E8C64"/>
      </a:accent4>
      <a:accent5>
        <a:srgbClr val="F2EBE3"/>
      </a:accent5>
      <a:accent6>
        <a:srgbClr val="F2EBE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589</TotalTime>
  <Words>3199</Words>
  <Application>Microsoft Office PowerPoint</Application>
  <PresentationFormat>Näytössä katseltava esitys (16:9)</PresentationFormat>
  <Paragraphs>532</Paragraphs>
  <Slides>34</Slides>
  <Notes>34</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34</vt:i4>
      </vt:variant>
    </vt:vector>
  </HeadingPairs>
  <TitlesOfParts>
    <vt:vector size="43" baseType="lpstr">
      <vt:lpstr>Arial</vt:lpstr>
      <vt:lpstr>Calibri</vt:lpstr>
      <vt:lpstr>Gentium Book Basic</vt:lpstr>
      <vt:lpstr>Roboto</vt:lpstr>
      <vt:lpstr>Sen</vt:lpstr>
      <vt:lpstr>Sentinel A</vt:lpstr>
      <vt:lpstr>Times New Roman</vt:lpstr>
      <vt:lpstr>Office-teema</vt:lpstr>
      <vt:lpstr>Aalto-yliopisto</vt:lpstr>
      <vt:lpstr>PowerPoint-esitys</vt:lpstr>
      <vt:lpstr>PowerPoint-esitys</vt:lpstr>
      <vt:lpstr>PowerPoint-esitys</vt:lpstr>
      <vt:lpstr>Tekniikan alan hakukohteet</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Esimerkki lukujärjestyksestä</vt:lpstr>
      <vt:lpstr>PowerPoint-esitys</vt:lpstr>
      <vt:lpstr>PowerPoint-esitys</vt:lpstr>
      <vt:lpstr>PowerPoint-esitys</vt:lpstr>
      <vt:lpstr>PowerPoint-esitys</vt:lpstr>
      <vt:lpstr>PowerPoint-esitys</vt:lpstr>
      <vt:lpstr>Todistusvalinnasta</vt:lpstr>
      <vt:lpstr>Esimerkkejä DI-valintakoetehtävistä</vt:lpstr>
      <vt:lpstr>PowerPoint-esitys</vt:lpstr>
      <vt:lpstr>PowerPoint-esitys</vt:lpstr>
      <vt:lpstr>PowerPoint-esitys</vt:lpstr>
      <vt:lpstr>PowerPoint-esitys</vt:lpstr>
      <vt:lpstr>PowerPoint-esitys</vt:lpstr>
      <vt:lpstr>PowerPoint-esitys</vt:lpstr>
      <vt:lpstr>PowerPoint-esitys</vt:lpstr>
      <vt:lpstr>PowerPoint-esitys</vt:lpstr>
      <vt:lpstr>Kandidaatti- ja maisteriopinnot</vt:lpstr>
      <vt:lpstr>Lukiossa</vt:lpstr>
      <vt:lpstr>Hakeminen</vt:lpstr>
      <vt:lpstr>Avoimen yliopiston väylät </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Bladh Ulrica</dc:creator>
  <cp:lastModifiedBy>Inkilä Maija</cp:lastModifiedBy>
  <cp:revision>26</cp:revision>
  <dcterms:created xsi:type="dcterms:W3CDTF">2020-10-20T11:32:59Z</dcterms:created>
  <dcterms:modified xsi:type="dcterms:W3CDTF">2023-01-27T09:47:15Z</dcterms:modified>
</cp:coreProperties>
</file>